
<file path=[Content_Types].xml><?xml version="1.0" encoding="utf-8"?>
<Types xmlns="http://schemas.openxmlformats.org/package/2006/content-types">
  <Default Extension="rels" ContentType="application/vnd.openxmlformats-package.relationships+xml"/>
  <Default Extension="jpeg" ContentType="image/jpeg"/>
  <Default Extension="png" ContentType="image/png"/>
  <Default Extension="mp3" ContentType="audio/mpeg"/>
  <Override PartName="/docProps/app.xml" ContentType="application/vnd.openxmlformats-officedocument.extended-properties+xml"/>
  <Override PartName="/docProps/core.xml" ContentType="application/vnd.openxmlformats-package.core-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entation.xml" ContentType="application/vnd.openxmlformats-officedocument.presentationml.presentation.main+xml"/>
  <Override PartName="/ppt/presProps.xml" ContentType="application/vnd.openxmlformats-officedocument.presentationml.presProp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&#65279;<?xml version="1.0" encoding="utf-8" standalone="yes"?><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officeDocument/2006/relationships/extended-properties" Target="docProps/app.xml" /><Relationship Id="rId4" Type="http://schemas.openxmlformats.org/package/2006/relationships/metadata/thumbnail" Target="docProps/thumbnail.jpeg" /></Relationships>
</file>

<file path=ppt/presentation.xml><?xml version="1.0" encoding="utf-8"?>
<!--Generated by Aspose.Slides for .NET 16.9.0.0-->
<p:presentation xmlns:r="http://schemas.openxmlformats.org/officeDocument/2006/relationships" xmlns:a="http://schemas.openxmlformats.org/drawingml/2006/main" xmlns:p="http://schemas.openxmlformats.org/presentationml/2006/main" saveSubsetFonts="1">
  <p:sldMasterIdLst>
    <p:sldMasterId id="2147483648" r:id="rId1"/>
  </p:sldMasterIdLst>
  <p:notesMasterIdLst>
    <p:notesMasterId r:id="rId2"/>
  </p:notesMasterIdLst>
  <p:handoutMasterIdLst>
    <p:handoutMasterId r:id="rId3"/>
  </p:handoutMasterIdLst>
  <p:sldIdLst>
    <p:sldId id="317" r:id="rId4"/>
    <p:sldId id="293" r:id="rId5"/>
    <p:sldId id="264" r:id="rId6"/>
    <p:sldId id="309" r:id="rId7"/>
    <p:sldId id="259" r:id="rId8"/>
    <p:sldId id="274" r:id="rId9"/>
    <p:sldId id="287" r:id="rId10"/>
    <p:sldId id="299" r:id="rId11"/>
    <p:sldId id="278" r:id="rId12"/>
    <p:sldId id="310" r:id="rId13"/>
    <p:sldId id="288" r:id="rId14"/>
    <p:sldId id="289" r:id="rId15"/>
    <p:sldId id="262" r:id="rId16"/>
    <p:sldId id="290" r:id="rId17"/>
    <p:sldId id="277" r:id="rId18"/>
    <p:sldId id="311" r:id="rId19"/>
    <p:sldId id="300" r:id="rId20"/>
    <p:sldId id="267" r:id="rId21"/>
    <p:sldId id="260" r:id="rId22"/>
    <p:sldId id="266" r:id="rId23"/>
    <p:sldId id="272" r:id="rId24"/>
    <p:sldId id="312" r:id="rId25"/>
    <p:sldId id="268" r:id="rId26"/>
    <p:sldId id="270" r:id="rId27"/>
    <p:sldId id="285" r:id="rId28"/>
    <p:sldId id="265" r:id="rId29"/>
    <p:sldId id="269" r:id="rId30"/>
    <p:sldId id="313" r:id="rId31"/>
    <p:sldId id="292" r:id="rId32"/>
    <p:sldId id="281" r:id="rId33"/>
    <p:sldId id="271" r:id="rId34"/>
    <p:sldId id="261" r:id="rId35"/>
    <p:sldId id="301" r:id="rId36"/>
    <p:sldId id="302" r:id="rId37"/>
  </p:sldIdLst>
  <p:sldSz cx="9144000" cy="5143500" type="screen16x9"/>
  <p:notesSz cx="6858000" cy="9144000"/>
  <p:custDataLst>
    <p:tags r:id="rId3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79600"/>
    <a:srgbClr val="3992DB"/>
    <a:srgbClr val="005DA2"/>
    <a:srgbClr val="0F1836"/>
    <a:srgbClr val="FDFDFD"/>
    <a:srgbClr val="D9D9D9"/>
    <a:srgbClr val="DCDEE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r="http://schemas.openxmlformats.org/officeDocument/2006/relationships"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476" autoAdjust="0"/>
    <p:restoredTop sz="94660" autoAdjust="0"/>
  </p:normalViewPr>
  <p:slideViewPr>
    <p:cSldViewPr>
      <p:cViewPr varScale="1">
        <p:scale>
          <a:sx n="84" d="100"/>
          <a:sy n="84" d="100"/>
        </p:scale>
        <p:origin x="108" y="450"/>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86" d="100"/>
          <a:sy n="86" d="100"/>
        </p:scale>
        <p:origin x="-3810" y="-90"/>
      </p:cViewPr>
      <p:guideLst>
        <p:guide orient="horz" pos="2880"/>
        <p:guide pos="2160"/>
      </p:guideLst>
    </p:cSldViewPr>
  </p:notesViewPr>
  <p:gridSpacing cx="72008" cy="72008"/>
</p:viewPr>
</file>

<file path=ppt/_rels/presentation.xml.rels>&#65279;<?xml version="1.0" encoding="utf-8" standalone="yes"?><Relationships xmlns="http://schemas.openxmlformats.org/package/2006/relationships"><Relationship Id="rId1" Type="http://schemas.openxmlformats.org/officeDocument/2006/relationships/slideMaster" Target="slideMasters/slideMaster1.xml" /><Relationship Id="rId10" Type="http://schemas.openxmlformats.org/officeDocument/2006/relationships/slide" Target="slides/slide7.xml" /><Relationship Id="rId11" Type="http://schemas.openxmlformats.org/officeDocument/2006/relationships/slide" Target="slides/slide8.xml" /><Relationship Id="rId12" Type="http://schemas.openxmlformats.org/officeDocument/2006/relationships/slide" Target="slides/slide9.xml" /><Relationship Id="rId13" Type="http://schemas.openxmlformats.org/officeDocument/2006/relationships/slide" Target="slides/slide10.xml" /><Relationship Id="rId14" Type="http://schemas.openxmlformats.org/officeDocument/2006/relationships/slide" Target="slides/slide11.xml" /><Relationship Id="rId15" Type="http://schemas.openxmlformats.org/officeDocument/2006/relationships/slide" Target="slides/slide12.xml" /><Relationship Id="rId16" Type="http://schemas.openxmlformats.org/officeDocument/2006/relationships/slide" Target="slides/slide13.xml" /><Relationship Id="rId17" Type="http://schemas.openxmlformats.org/officeDocument/2006/relationships/slide" Target="slides/slide14.xml" /><Relationship Id="rId18" Type="http://schemas.openxmlformats.org/officeDocument/2006/relationships/slide" Target="slides/slide15.xml" /><Relationship Id="rId19" Type="http://schemas.openxmlformats.org/officeDocument/2006/relationships/slide" Target="slides/slide16.xml" /><Relationship Id="rId2" Type="http://schemas.openxmlformats.org/officeDocument/2006/relationships/notesMaster" Target="notesMasters/notesMaster1.xml" /><Relationship Id="rId20" Type="http://schemas.openxmlformats.org/officeDocument/2006/relationships/slide" Target="slides/slide17.xml" /><Relationship Id="rId21" Type="http://schemas.openxmlformats.org/officeDocument/2006/relationships/slide" Target="slides/slide18.xml" /><Relationship Id="rId22" Type="http://schemas.openxmlformats.org/officeDocument/2006/relationships/slide" Target="slides/slide19.xml" /><Relationship Id="rId23" Type="http://schemas.openxmlformats.org/officeDocument/2006/relationships/slide" Target="slides/slide20.xml" /><Relationship Id="rId24" Type="http://schemas.openxmlformats.org/officeDocument/2006/relationships/slide" Target="slides/slide21.xml" /><Relationship Id="rId25" Type="http://schemas.openxmlformats.org/officeDocument/2006/relationships/slide" Target="slides/slide22.xml" /><Relationship Id="rId26" Type="http://schemas.openxmlformats.org/officeDocument/2006/relationships/slide" Target="slides/slide23.xml" /><Relationship Id="rId27" Type="http://schemas.openxmlformats.org/officeDocument/2006/relationships/slide" Target="slides/slide24.xml" /><Relationship Id="rId28" Type="http://schemas.openxmlformats.org/officeDocument/2006/relationships/slide" Target="slides/slide25.xml" /><Relationship Id="rId29" Type="http://schemas.openxmlformats.org/officeDocument/2006/relationships/slide" Target="slides/slide26.xml" /><Relationship Id="rId3" Type="http://schemas.openxmlformats.org/officeDocument/2006/relationships/handoutMaster" Target="handoutMasters/handoutMaster1.xml" /><Relationship Id="rId30" Type="http://schemas.openxmlformats.org/officeDocument/2006/relationships/slide" Target="slides/slide27.xml" /><Relationship Id="rId31" Type="http://schemas.openxmlformats.org/officeDocument/2006/relationships/slide" Target="slides/slide28.xml" /><Relationship Id="rId32" Type="http://schemas.openxmlformats.org/officeDocument/2006/relationships/slide" Target="slides/slide29.xml" /><Relationship Id="rId33" Type="http://schemas.openxmlformats.org/officeDocument/2006/relationships/slide" Target="slides/slide30.xml" /><Relationship Id="rId34" Type="http://schemas.openxmlformats.org/officeDocument/2006/relationships/slide" Target="slides/slide31.xml" /><Relationship Id="rId35" Type="http://schemas.openxmlformats.org/officeDocument/2006/relationships/slide" Target="slides/slide32.xml" /><Relationship Id="rId36" Type="http://schemas.openxmlformats.org/officeDocument/2006/relationships/slide" Target="slides/slide33.xml" /><Relationship Id="rId37" Type="http://schemas.openxmlformats.org/officeDocument/2006/relationships/slide" Target="slides/slide34.xml" /><Relationship Id="rId38" Type="http://schemas.openxmlformats.org/officeDocument/2006/relationships/tags" Target="tags/tag1.xml" /><Relationship Id="rId39" Type="http://schemas.openxmlformats.org/officeDocument/2006/relationships/presProps" Target="presProps.xml" /><Relationship Id="rId4" Type="http://schemas.openxmlformats.org/officeDocument/2006/relationships/slide" Target="slides/slide1.xml" /><Relationship Id="rId40" Type="http://schemas.openxmlformats.org/officeDocument/2006/relationships/viewProps" Target="viewProps.xml" /><Relationship Id="rId41" Type="http://schemas.openxmlformats.org/officeDocument/2006/relationships/theme" Target="theme/theme1.xml" /><Relationship Id="rId42" Type="http://schemas.openxmlformats.org/officeDocument/2006/relationships/tableStyles" Target="tableStyles.xml" /><Relationship Id="rId5" Type="http://schemas.openxmlformats.org/officeDocument/2006/relationships/slide" Target="slides/slide2.xml" /><Relationship Id="rId6" Type="http://schemas.openxmlformats.org/officeDocument/2006/relationships/slide" Target="slides/slide3.xml" /><Relationship Id="rId7" Type="http://schemas.openxmlformats.org/officeDocument/2006/relationships/slide" Target="slides/slide4.xml" /><Relationship Id="rId8" Type="http://schemas.openxmlformats.org/officeDocument/2006/relationships/slide" Target="slides/slide5.xml" /><Relationship Id="rId9" Type="http://schemas.openxmlformats.org/officeDocument/2006/relationships/slide" Target="slides/slide6.xml" /></Relationships>
</file>

<file path=ppt/handoutMasters/_rels/handoutMaster1.xml.rels>&#65279;<?xml version="1.0" encoding="utf-8" standalone="yes"?><Relationships xmlns="http://schemas.openxmlformats.org/package/2006/relationships"><Relationship Id="rId1" Type="http://schemas.openxmlformats.org/officeDocument/2006/relationships/theme" Target="../theme/theme3.xml" /></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353A075-29DF-4CAE-8BA7-CDA0ED456C88}" type="datetimeFigureOut">
              <a:rPr lang="zh-CN" altLang="en-US" smtClean="0"/>
              <a:t>2018/11/2</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E3924EE-29F1-4E68-A53A-86CBCBDF827A}" type="slidenum">
              <a:rPr lang="zh-CN" altLang="en-US" smtClean="0"/>
              <a:t>‹#›</a:t>
            </a:fld>
            <a:endParaRPr lang="zh-CN" altLang="en-US"/>
          </a:p>
        </p:txBody>
      </p:sp>
    </p:spTree>
    <p:extLst>
      <p:ext uri="{BB962C8B-B14F-4D97-AF65-F5344CB8AC3E}">
        <p14:creationId xmlns:p14="http://schemas.microsoft.com/office/powerpoint/2010/main" val="2213844302"/>
      </p:ext>
    </p:extLst>
  </p:cSld>
  <p:clrMap bg1="lt1" tx1="dk1" bg2="lt2" tx2="dk2" accent1="accent1" accent2="accent2" accent3="accent3" accent4="accent4" accent5="accent5" accent6="accent6" hlink="hlink" folHlink="folHlink"/>
</p:handoutMaster>
</file>

<file path=ppt/notesMasters/_rels/notesMaster1.xml.rels>&#65279;<?xml version="1.0" encoding="utf-8" standalone="yes"?><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A2B73EA-EE91-4E33-A9C1-8BF5DD7139A2}" type="datetimeFigureOut">
              <a:rPr lang="zh-CN" altLang="en-US" smtClean="0"/>
              <a:t>2018/11/2</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392B679-AE23-4750-8FB0-6513430B8953}" type="slidenum">
              <a:rPr lang="zh-CN" altLang="en-US" smtClean="0"/>
              <a:t>‹#›</a:t>
            </a:fld>
            <a:endParaRPr lang="zh-CN" altLang="en-US"/>
          </a:p>
        </p:txBody>
      </p:sp>
    </p:spTree>
    <p:extLst>
      <p:ext uri="{BB962C8B-B14F-4D97-AF65-F5344CB8AC3E}">
        <p14:creationId xmlns:p14="http://schemas.microsoft.com/office/powerpoint/2010/main" val="1299301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&#65279;<?xml version="1.0" encoding="utf-8" standalone="yes"?><Relationships xmlns="http://schemas.openxmlformats.org/package/2006/relationships"><Relationship Id="rId1" Type="http://schemas.openxmlformats.org/officeDocument/2006/relationships/slide" Target="../slides/slide1.xml" /><Relationship Id="rId2" Type="http://schemas.openxmlformats.org/officeDocument/2006/relationships/notesMaster" Target="../notesMasters/notesMaster1.xml" /></Relationships>
</file>

<file path=ppt/notesSlides/_rels/notesSlide10.xml.rels>&#65279;<?xml version="1.0" encoding="utf-8" standalone="yes"?><Relationships xmlns="http://schemas.openxmlformats.org/package/2006/relationships"><Relationship Id="rId1" Type="http://schemas.openxmlformats.org/officeDocument/2006/relationships/slide" Target="../slides/slide10.xml" /><Relationship Id="rId2" Type="http://schemas.openxmlformats.org/officeDocument/2006/relationships/notesMaster" Target="../notesMasters/notesMaster1.xml" /></Relationships>
</file>

<file path=ppt/notesSlides/_rels/notesSlide11.xml.rels>&#65279;<?xml version="1.0" encoding="utf-8" standalone="yes"?><Relationships xmlns="http://schemas.openxmlformats.org/package/2006/relationships"><Relationship Id="rId1" Type="http://schemas.openxmlformats.org/officeDocument/2006/relationships/slide" Target="../slides/slide11.xml" /><Relationship Id="rId2" Type="http://schemas.openxmlformats.org/officeDocument/2006/relationships/notesMaster" Target="../notesMasters/notesMaster1.xml" /></Relationships>
</file>

<file path=ppt/notesSlides/_rels/notesSlide12.xml.rels>&#65279;<?xml version="1.0" encoding="utf-8" standalone="yes"?><Relationships xmlns="http://schemas.openxmlformats.org/package/2006/relationships"><Relationship Id="rId1" Type="http://schemas.openxmlformats.org/officeDocument/2006/relationships/slide" Target="../slides/slide12.xml" /><Relationship Id="rId2" Type="http://schemas.openxmlformats.org/officeDocument/2006/relationships/notesMaster" Target="../notesMasters/notesMaster1.xml" /></Relationships>
</file>

<file path=ppt/notesSlides/_rels/notesSlide13.xml.rels>&#65279;<?xml version="1.0" encoding="utf-8" standalone="yes"?><Relationships xmlns="http://schemas.openxmlformats.org/package/2006/relationships"><Relationship Id="rId1" Type="http://schemas.openxmlformats.org/officeDocument/2006/relationships/slide" Target="../slides/slide13.xml" /><Relationship Id="rId2" Type="http://schemas.openxmlformats.org/officeDocument/2006/relationships/notesMaster" Target="../notesMasters/notesMaster1.xml" /></Relationships>
</file>

<file path=ppt/notesSlides/_rels/notesSlide14.xml.rels>&#65279;<?xml version="1.0" encoding="utf-8" standalone="yes"?><Relationships xmlns="http://schemas.openxmlformats.org/package/2006/relationships"><Relationship Id="rId1" Type="http://schemas.openxmlformats.org/officeDocument/2006/relationships/slide" Target="../slides/slide14.xml" /><Relationship Id="rId2" Type="http://schemas.openxmlformats.org/officeDocument/2006/relationships/notesMaster" Target="../notesMasters/notesMaster1.xml" /></Relationships>
</file>

<file path=ppt/notesSlides/_rels/notesSlide15.xml.rels>&#65279;<?xml version="1.0" encoding="utf-8" standalone="yes"?><Relationships xmlns="http://schemas.openxmlformats.org/package/2006/relationships"><Relationship Id="rId1" Type="http://schemas.openxmlformats.org/officeDocument/2006/relationships/slide" Target="../slides/slide15.xml" /><Relationship Id="rId2" Type="http://schemas.openxmlformats.org/officeDocument/2006/relationships/notesMaster" Target="../notesMasters/notesMaster1.xml" /></Relationships>
</file>

<file path=ppt/notesSlides/_rels/notesSlide16.xml.rels>&#65279;<?xml version="1.0" encoding="utf-8" standalone="yes"?><Relationships xmlns="http://schemas.openxmlformats.org/package/2006/relationships"><Relationship Id="rId1" Type="http://schemas.openxmlformats.org/officeDocument/2006/relationships/slide" Target="../slides/slide16.xml" /><Relationship Id="rId2" Type="http://schemas.openxmlformats.org/officeDocument/2006/relationships/notesMaster" Target="../notesMasters/notesMaster1.xml" /></Relationships>
</file>

<file path=ppt/notesSlides/_rels/notesSlide17.xml.rels>&#65279;<?xml version="1.0" encoding="utf-8" standalone="yes"?><Relationships xmlns="http://schemas.openxmlformats.org/package/2006/relationships"><Relationship Id="rId1" Type="http://schemas.openxmlformats.org/officeDocument/2006/relationships/slide" Target="../slides/slide17.xml" /><Relationship Id="rId2" Type="http://schemas.openxmlformats.org/officeDocument/2006/relationships/notesMaster" Target="../notesMasters/notesMaster1.xml" /></Relationships>
</file>

<file path=ppt/notesSlides/_rels/notesSlide18.xml.rels>&#65279;<?xml version="1.0" encoding="utf-8" standalone="yes"?><Relationships xmlns="http://schemas.openxmlformats.org/package/2006/relationships"><Relationship Id="rId1" Type="http://schemas.openxmlformats.org/officeDocument/2006/relationships/slide" Target="../slides/slide18.xml" /><Relationship Id="rId2" Type="http://schemas.openxmlformats.org/officeDocument/2006/relationships/notesMaster" Target="../notesMasters/notesMaster1.xml" /></Relationships>
</file>

<file path=ppt/notesSlides/_rels/notesSlide19.xml.rels>&#65279;<?xml version="1.0" encoding="utf-8" standalone="yes"?><Relationships xmlns="http://schemas.openxmlformats.org/package/2006/relationships"><Relationship Id="rId1" Type="http://schemas.openxmlformats.org/officeDocument/2006/relationships/slide" Target="../slides/slide19.xml" /><Relationship Id="rId2" Type="http://schemas.openxmlformats.org/officeDocument/2006/relationships/notesMaster" Target="../notesMasters/notesMaster1.xml" /></Relationships>
</file>

<file path=ppt/notesSlides/_rels/notesSlide2.xml.rels>&#65279;<?xml version="1.0" encoding="utf-8" standalone="yes"?><Relationships xmlns="http://schemas.openxmlformats.org/package/2006/relationships"><Relationship Id="rId1" Type="http://schemas.openxmlformats.org/officeDocument/2006/relationships/slide" Target="../slides/slide2.xml" /><Relationship Id="rId2" Type="http://schemas.openxmlformats.org/officeDocument/2006/relationships/notesMaster" Target="../notesMasters/notesMaster1.xml" /></Relationships>
</file>

<file path=ppt/notesSlides/_rels/notesSlide20.xml.rels>&#65279;<?xml version="1.0" encoding="utf-8" standalone="yes"?><Relationships xmlns="http://schemas.openxmlformats.org/package/2006/relationships"><Relationship Id="rId1" Type="http://schemas.openxmlformats.org/officeDocument/2006/relationships/slide" Target="../slides/slide20.xml" /><Relationship Id="rId2" Type="http://schemas.openxmlformats.org/officeDocument/2006/relationships/notesMaster" Target="../notesMasters/notesMaster1.xml" /></Relationships>
</file>

<file path=ppt/notesSlides/_rels/notesSlide21.xml.rels>&#65279;<?xml version="1.0" encoding="utf-8" standalone="yes"?><Relationships xmlns="http://schemas.openxmlformats.org/package/2006/relationships"><Relationship Id="rId1" Type="http://schemas.openxmlformats.org/officeDocument/2006/relationships/slide" Target="../slides/slide21.xml" /><Relationship Id="rId2" Type="http://schemas.openxmlformats.org/officeDocument/2006/relationships/notesMaster" Target="../notesMasters/notesMaster1.xml" /></Relationships>
</file>

<file path=ppt/notesSlides/_rels/notesSlide22.xml.rels>&#65279;<?xml version="1.0" encoding="utf-8" standalone="yes"?><Relationships xmlns="http://schemas.openxmlformats.org/package/2006/relationships"><Relationship Id="rId1" Type="http://schemas.openxmlformats.org/officeDocument/2006/relationships/slide" Target="../slides/slide22.xml" /><Relationship Id="rId2" Type="http://schemas.openxmlformats.org/officeDocument/2006/relationships/notesMaster" Target="../notesMasters/notesMaster1.xml" /></Relationships>
</file>

<file path=ppt/notesSlides/_rels/notesSlide23.xml.rels>&#65279;<?xml version="1.0" encoding="utf-8" standalone="yes"?><Relationships xmlns="http://schemas.openxmlformats.org/package/2006/relationships"><Relationship Id="rId1" Type="http://schemas.openxmlformats.org/officeDocument/2006/relationships/slide" Target="../slides/slide23.xml" /><Relationship Id="rId2" Type="http://schemas.openxmlformats.org/officeDocument/2006/relationships/notesMaster" Target="../notesMasters/notesMaster1.xml" /></Relationships>
</file>

<file path=ppt/notesSlides/_rels/notesSlide24.xml.rels>&#65279;<?xml version="1.0" encoding="utf-8" standalone="yes"?><Relationships xmlns="http://schemas.openxmlformats.org/package/2006/relationships"><Relationship Id="rId1" Type="http://schemas.openxmlformats.org/officeDocument/2006/relationships/slide" Target="../slides/slide24.xml" /><Relationship Id="rId2" Type="http://schemas.openxmlformats.org/officeDocument/2006/relationships/notesMaster" Target="../notesMasters/notesMaster1.xml" /></Relationships>
</file>

<file path=ppt/notesSlides/_rels/notesSlide25.xml.rels>&#65279;<?xml version="1.0" encoding="utf-8" standalone="yes"?><Relationships xmlns="http://schemas.openxmlformats.org/package/2006/relationships"><Relationship Id="rId1" Type="http://schemas.openxmlformats.org/officeDocument/2006/relationships/slide" Target="../slides/slide25.xml" /><Relationship Id="rId2" Type="http://schemas.openxmlformats.org/officeDocument/2006/relationships/notesMaster" Target="../notesMasters/notesMaster1.xml" /></Relationships>
</file>

<file path=ppt/notesSlides/_rels/notesSlide26.xml.rels>&#65279;<?xml version="1.0" encoding="utf-8" standalone="yes"?><Relationships xmlns="http://schemas.openxmlformats.org/package/2006/relationships"><Relationship Id="rId1" Type="http://schemas.openxmlformats.org/officeDocument/2006/relationships/slide" Target="../slides/slide26.xml" /><Relationship Id="rId2" Type="http://schemas.openxmlformats.org/officeDocument/2006/relationships/notesMaster" Target="../notesMasters/notesMaster1.xml" /></Relationships>
</file>

<file path=ppt/notesSlides/_rels/notesSlide27.xml.rels>&#65279;<?xml version="1.0" encoding="utf-8" standalone="yes"?><Relationships xmlns="http://schemas.openxmlformats.org/package/2006/relationships"><Relationship Id="rId1" Type="http://schemas.openxmlformats.org/officeDocument/2006/relationships/slide" Target="../slides/slide27.xml" /><Relationship Id="rId2" Type="http://schemas.openxmlformats.org/officeDocument/2006/relationships/notesMaster" Target="../notesMasters/notesMaster1.xml" /></Relationships>
</file>

<file path=ppt/notesSlides/_rels/notesSlide28.xml.rels>&#65279;<?xml version="1.0" encoding="utf-8" standalone="yes"?><Relationships xmlns="http://schemas.openxmlformats.org/package/2006/relationships"><Relationship Id="rId1" Type="http://schemas.openxmlformats.org/officeDocument/2006/relationships/slide" Target="../slides/slide28.xml" /><Relationship Id="rId2" Type="http://schemas.openxmlformats.org/officeDocument/2006/relationships/notesMaster" Target="../notesMasters/notesMaster1.xml" /></Relationships>
</file>

<file path=ppt/notesSlides/_rels/notesSlide29.xml.rels>&#65279;<?xml version="1.0" encoding="utf-8" standalone="yes"?><Relationships xmlns="http://schemas.openxmlformats.org/package/2006/relationships"><Relationship Id="rId1" Type="http://schemas.openxmlformats.org/officeDocument/2006/relationships/slide" Target="../slides/slide29.xml" /><Relationship Id="rId2" Type="http://schemas.openxmlformats.org/officeDocument/2006/relationships/notesMaster" Target="../notesMasters/notesMaster1.xml" /></Relationships>
</file>

<file path=ppt/notesSlides/_rels/notesSlide3.xml.rels>&#65279;<?xml version="1.0" encoding="utf-8" standalone="yes"?><Relationships xmlns="http://schemas.openxmlformats.org/package/2006/relationships"><Relationship Id="rId1" Type="http://schemas.openxmlformats.org/officeDocument/2006/relationships/slide" Target="../slides/slide3.xml" /><Relationship Id="rId2" Type="http://schemas.openxmlformats.org/officeDocument/2006/relationships/notesMaster" Target="../notesMasters/notesMaster1.xml" /></Relationships>
</file>

<file path=ppt/notesSlides/_rels/notesSlide30.xml.rels>&#65279;<?xml version="1.0" encoding="utf-8" standalone="yes"?><Relationships xmlns="http://schemas.openxmlformats.org/package/2006/relationships"><Relationship Id="rId1" Type="http://schemas.openxmlformats.org/officeDocument/2006/relationships/slide" Target="../slides/slide30.xml" /><Relationship Id="rId2" Type="http://schemas.openxmlformats.org/officeDocument/2006/relationships/notesMaster" Target="../notesMasters/notesMaster1.xml" /></Relationships>
</file>

<file path=ppt/notesSlides/_rels/notesSlide31.xml.rels>&#65279;<?xml version="1.0" encoding="utf-8" standalone="yes"?><Relationships xmlns="http://schemas.openxmlformats.org/package/2006/relationships"><Relationship Id="rId1" Type="http://schemas.openxmlformats.org/officeDocument/2006/relationships/slide" Target="../slides/slide31.xml" /><Relationship Id="rId2" Type="http://schemas.openxmlformats.org/officeDocument/2006/relationships/notesMaster" Target="../notesMasters/notesMaster1.xml" /></Relationships>
</file>

<file path=ppt/notesSlides/_rels/notesSlide32.xml.rels>&#65279;<?xml version="1.0" encoding="utf-8" standalone="yes"?><Relationships xmlns="http://schemas.openxmlformats.org/package/2006/relationships"><Relationship Id="rId1" Type="http://schemas.openxmlformats.org/officeDocument/2006/relationships/slide" Target="../slides/slide32.xml" /><Relationship Id="rId2" Type="http://schemas.openxmlformats.org/officeDocument/2006/relationships/notesMaster" Target="../notesMasters/notesMaster1.xml" /></Relationships>
</file>

<file path=ppt/notesSlides/_rels/notesSlide33.xml.rels>&#65279;<?xml version="1.0" encoding="utf-8" standalone="yes"?><Relationships xmlns="http://schemas.openxmlformats.org/package/2006/relationships"><Relationship Id="rId1" Type="http://schemas.openxmlformats.org/officeDocument/2006/relationships/slide" Target="../slides/slide33.xml" /><Relationship Id="rId2" Type="http://schemas.openxmlformats.org/officeDocument/2006/relationships/notesMaster" Target="../notesMasters/notesMaster1.xml" /></Relationships>
</file>

<file path=ppt/notesSlides/_rels/notesSlide34.xml.rels>&#65279;<?xml version="1.0" encoding="utf-8" standalone="yes"?><Relationships xmlns="http://schemas.openxmlformats.org/package/2006/relationships"><Relationship Id="rId1" Type="http://schemas.openxmlformats.org/officeDocument/2006/relationships/slide" Target="../slides/slide34.xml" /><Relationship Id="rId2" Type="http://schemas.openxmlformats.org/officeDocument/2006/relationships/notesMaster" Target="../notesMasters/notesMaster1.xml" /></Relationships>
</file>

<file path=ppt/notesSlides/_rels/notesSlide4.xml.rels>&#65279;<?xml version="1.0" encoding="utf-8" standalone="yes"?><Relationships xmlns="http://schemas.openxmlformats.org/package/2006/relationships"><Relationship Id="rId1" Type="http://schemas.openxmlformats.org/officeDocument/2006/relationships/slide" Target="../slides/slide4.xml" /><Relationship Id="rId2" Type="http://schemas.openxmlformats.org/officeDocument/2006/relationships/notesMaster" Target="../notesMasters/notesMaster1.xml" /></Relationships>
</file>

<file path=ppt/notesSlides/_rels/notesSlide5.xml.rels>&#65279;<?xml version="1.0" encoding="utf-8" standalone="yes"?><Relationships xmlns="http://schemas.openxmlformats.org/package/2006/relationships"><Relationship Id="rId1" Type="http://schemas.openxmlformats.org/officeDocument/2006/relationships/slide" Target="../slides/slide5.xml" /><Relationship Id="rId2" Type="http://schemas.openxmlformats.org/officeDocument/2006/relationships/notesMaster" Target="../notesMasters/notesMaster1.xml" /></Relationships>
</file>

<file path=ppt/notesSlides/_rels/notesSlide6.xml.rels>&#65279;<?xml version="1.0" encoding="utf-8" standalone="yes"?><Relationships xmlns="http://schemas.openxmlformats.org/package/2006/relationships"><Relationship Id="rId1" Type="http://schemas.openxmlformats.org/officeDocument/2006/relationships/slide" Target="../slides/slide6.xml" /><Relationship Id="rId2" Type="http://schemas.openxmlformats.org/officeDocument/2006/relationships/notesMaster" Target="../notesMasters/notesMaster1.xml" /></Relationships>
</file>

<file path=ppt/notesSlides/_rels/notesSlide7.xml.rels>&#65279;<?xml version="1.0" encoding="utf-8" standalone="yes"?><Relationships xmlns="http://schemas.openxmlformats.org/package/2006/relationships"><Relationship Id="rId1" Type="http://schemas.openxmlformats.org/officeDocument/2006/relationships/slide" Target="../slides/slide7.xml" /><Relationship Id="rId2" Type="http://schemas.openxmlformats.org/officeDocument/2006/relationships/notesMaster" Target="../notesMasters/notesMaster1.xml" /></Relationships>
</file>

<file path=ppt/notesSlides/_rels/notesSlide8.xml.rels>&#65279;<?xml version="1.0" encoding="utf-8" standalone="yes"?><Relationships xmlns="http://schemas.openxmlformats.org/package/2006/relationships"><Relationship Id="rId1" Type="http://schemas.openxmlformats.org/officeDocument/2006/relationships/slide" Target="../slides/slide8.xml" /><Relationship Id="rId2" Type="http://schemas.openxmlformats.org/officeDocument/2006/relationships/notesMaster" Target="../notesMasters/notesMaster1.xml" /></Relationships>
</file>

<file path=ppt/notesSlides/_rels/notesSlide9.xml.rels>&#65279;<?xml version="1.0" encoding="utf-8" standalone="yes"?><Relationships xmlns="http://schemas.openxmlformats.org/package/2006/relationships"><Relationship Id="rId1" Type="http://schemas.openxmlformats.org/officeDocument/2006/relationships/slide" Target="../slides/slide9.xml" /><Relationship Id="rId2"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www.515ppt.com</a:t>
            </a:r>
          </a:p>
        </p:txBody>
      </p:sp>
      <p:sp>
        <p:nvSpPr>
          <p:cNvPr id="4" name="灯片编号占位符 3"/>
          <p:cNvSpPr>
            <a:spLocks noGrp="1"/>
          </p:cNvSpPr>
          <p:nvPr>
            <p:ph type="sldNum" sz="quarter" idx="10"/>
          </p:nvPr>
        </p:nvSpPr>
        <p:spPr/>
        <p:txBody>
          <a:bodyPr/>
          <a:lstStyle/>
          <a:p>
            <a:fld id="{7392B679-AE23-4750-8FB0-6513430B8953}" type="slidenum">
              <a:rPr lang="zh-CN" altLang="en-US" smtClean="0"/>
              <a:t>1</a:t>
            </a:fld>
            <a:endParaRPr lang="zh-CN" altLang="en-US"/>
          </a:p>
        </p:txBody>
      </p:sp>
    </p:spTree>
    <p:extLst>
      <p:ext uri="{BB962C8B-B14F-4D97-AF65-F5344CB8AC3E}">
        <p14:creationId xmlns:p14="http://schemas.microsoft.com/office/powerpoint/2010/main" val="40261972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www.515ppt.com</a:t>
            </a:r>
          </a:p>
        </p:txBody>
      </p:sp>
      <p:sp>
        <p:nvSpPr>
          <p:cNvPr id="4" name="灯片编号占位符 3"/>
          <p:cNvSpPr>
            <a:spLocks noGrp="1"/>
          </p:cNvSpPr>
          <p:nvPr>
            <p:ph type="sldNum" sz="quarter" idx="10"/>
          </p:nvPr>
        </p:nvSpPr>
        <p:spPr/>
        <p:txBody>
          <a:bodyPr/>
          <a:lstStyle/>
          <a:p>
            <a:fld id="{7392B679-AE23-4750-8FB0-6513430B8953}" type="slidenum">
              <a:rPr lang="zh-CN" altLang="en-US" smtClean="0"/>
              <a:t>10</a:t>
            </a:fld>
            <a:endParaRPr lang="zh-CN" altLang="en-US"/>
          </a:p>
        </p:txBody>
      </p:sp>
    </p:spTree>
    <p:extLst>
      <p:ext uri="{BB962C8B-B14F-4D97-AF65-F5344CB8AC3E}">
        <p14:creationId xmlns:p14="http://schemas.microsoft.com/office/powerpoint/2010/main" val="37247000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www.515ppt.com</a:t>
            </a:r>
          </a:p>
        </p:txBody>
      </p:sp>
      <p:sp>
        <p:nvSpPr>
          <p:cNvPr id="4" name="灯片编号占位符 3"/>
          <p:cNvSpPr>
            <a:spLocks noGrp="1"/>
          </p:cNvSpPr>
          <p:nvPr>
            <p:ph type="sldNum" sz="quarter" idx="10"/>
          </p:nvPr>
        </p:nvSpPr>
        <p:spPr/>
        <p:txBody>
          <a:bodyPr/>
          <a:lstStyle/>
          <a:p>
            <a:fld id="{7392B679-AE23-4750-8FB0-6513430B8953}" type="slidenum">
              <a:rPr lang="zh-CN" altLang="en-US" smtClean="0"/>
              <a:t>11</a:t>
            </a:fld>
            <a:endParaRPr lang="zh-CN" altLang="en-US"/>
          </a:p>
        </p:txBody>
      </p:sp>
    </p:spTree>
    <p:extLst>
      <p:ext uri="{BB962C8B-B14F-4D97-AF65-F5344CB8AC3E}">
        <p14:creationId xmlns:p14="http://schemas.microsoft.com/office/powerpoint/2010/main" val="21694239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www.515ppt.com</a:t>
            </a:r>
          </a:p>
        </p:txBody>
      </p:sp>
      <p:sp>
        <p:nvSpPr>
          <p:cNvPr id="4" name="灯片编号占位符 3"/>
          <p:cNvSpPr>
            <a:spLocks noGrp="1"/>
          </p:cNvSpPr>
          <p:nvPr>
            <p:ph type="sldNum" sz="quarter" idx="10"/>
          </p:nvPr>
        </p:nvSpPr>
        <p:spPr/>
        <p:txBody>
          <a:bodyPr/>
          <a:lstStyle/>
          <a:p>
            <a:fld id="{7392B679-AE23-4750-8FB0-6513430B8953}" type="slidenum">
              <a:rPr lang="zh-CN" altLang="en-US" smtClean="0"/>
              <a:t>12</a:t>
            </a:fld>
            <a:endParaRPr lang="zh-CN" altLang="en-US"/>
          </a:p>
        </p:txBody>
      </p:sp>
    </p:spTree>
    <p:extLst>
      <p:ext uri="{BB962C8B-B14F-4D97-AF65-F5344CB8AC3E}">
        <p14:creationId xmlns:p14="http://schemas.microsoft.com/office/powerpoint/2010/main" val="35067655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www.515ppt.com</a:t>
            </a:r>
          </a:p>
        </p:txBody>
      </p:sp>
      <p:sp>
        <p:nvSpPr>
          <p:cNvPr id="4" name="灯片编号占位符 3"/>
          <p:cNvSpPr>
            <a:spLocks noGrp="1"/>
          </p:cNvSpPr>
          <p:nvPr>
            <p:ph type="sldNum" sz="quarter" idx="10"/>
          </p:nvPr>
        </p:nvSpPr>
        <p:spPr/>
        <p:txBody>
          <a:bodyPr/>
          <a:lstStyle/>
          <a:p>
            <a:fld id="{7392B679-AE23-4750-8FB0-6513430B8953}" type="slidenum">
              <a:rPr lang="zh-CN" altLang="en-US" smtClean="0"/>
              <a:t>13</a:t>
            </a:fld>
            <a:endParaRPr lang="zh-CN" altLang="en-US"/>
          </a:p>
        </p:txBody>
      </p:sp>
    </p:spTree>
    <p:extLst>
      <p:ext uri="{BB962C8B-B14F-4D97-AF65-F5344CB8AC3E}">
        <p14:creationId xmlns:p14="http://schemas.microsoft.com/office/powerpoint/2010/main" val="2812789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www.515ppt.com</a:t>
            </a:r>
          </a:p>
        </p:txBody>
      </p:sp>
      <p:sp>
        <p:nvSpPr>
          <p:cNvPr id="4" name="灯片编号占位符 3"/>
          <p:cNvSpPr>
            <a:spLocks noGrp="1"/>
          </p:cNvSpPr>
          <p:nvPr>
            <p:ph type="sldNum" sz="quarter" idx="10"/>
          </p:nvPr>
        </p:nvSpPr>
        <p:spPr/>
        <p:txBody>
          <a:bodyPr/>
          <a:lstStyle/>
          <a:p>
            <a:fld id="{7392B679-AE23-4750-8FB0-6513430B8953}" type="slidenum">
              <a:rPr lang="zh-CN" altLang="en-US" smtClean="0"/>
              <a:t>14</a:t>
            </a:fld>
            <a:endParaRPr lang="zh-CN" altLang="en-US"/>
          </a:p>
        </p:txBody>
      </p:sp>
    </p:spTree>
    <p:extLst>
      <p:ext uri="{BB962C8B-B14F-4D97-AF65-F5344CB8AC3E}">
        <p14:creationId xmlns:p14="http://schemas.microsoft.com/office/powerpoint/2010/main" val="12595170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www.515ppt.com</a:t>
            </a:r>
          </a:p>
        </p:txBody>
      </p:sp>
      <p:sp>
        <p:nvSpPr>
          <p:cNvPr id="4" name="灯片编号占位符 3"/>
          <p:cNvSpPr>
            <a:spLocks noGrp="1"/>
          </p:cNvSpPr>
          <p:nvPr>
            <p:ph type="sldNum" sz="quarter" idx="10"/>
          </p:nvPr>
        </p:nvSpPr>
        <p:spPr/>
        <p:txBody>
          <a:bodyPr/>
          <a:lstStyle/>
          <a:p>
            <a:fld id="{7392B679-AE23-4750-8FB0-6513430B8953}" type="slidenum">
              <a:rPr lang="zh-CN" altLang="en-US" smtClean="0"/>
              <a:t>15</a:t>
            </a:fld>
            <a:endParaRPr lang="zh-CN" altLang="en-US"/>
          </a:p>
        </p:txBody>
      </p:sp>
    </p:spTree>
    <p:extLst>
      <p:ext uri="{BB962C8B-B14F-4D97-AF65-F5344CB8AC3E}">
        <p14:creationId xmlns:p14="http://schemas.microsoft.com/office/powerpoint/2010/main" val="3395476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www.515ppt.com</a:t>
            </a:r>
          </a:p>
        </p:txBody>
      </p:sp>
      <p:sp>
        <p:nvSpPr>
          <p:cNvPr id="4" name="灯片编号占位符 3"/>
          <p:cNvSpPr>
            <a:spLocks noGrp="1"/>
          </p:cNvSpPr>
          <p:nvPr>
            <p:ph type="sldNum" sz="quarter" idx="10"/>
          </p:nvPr>
        </p:nvSpPr>
        <p:spPr/>
        <p:txBody>
          <a:bodyPr/>
          <a:lstStyle/>
          <a:p>
            <a:fld id="{7392B679-AE23-4750-8FB0-6513430B8953}" type="slidenum">
              <a:rPr lang="zh-CN" altLang="en-US" smtClean="0"/>
              <a:t>16</a:t>
            </a:fld>
            <a:endParaRPr lang="zh-CN" altLang="en-US"/>
          </a:p>
        </p:txBody>
      </p:sp>
    </p:spTree>
    <p:extLst>
      <p:ext uri="{BB962C8B-B14F-4D97-AF65-F5344CB8AC3E}">
        <p14:creationId xmlns:p14="http://schemas.microsoft.com/office/powerpoint/2010/main" val="37247000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www.515ppt.com</a:t>
            </a:r>
          </a:p>
        </p:txBody>
      </p:sp>
      <p:sp>
        <p:nvSpPr>
          <p:cNvPr id="4" name="灯片编号占位符 3"/>
          <p:cNvSpPr>
            <a:spLocks noGrp="1"/>
          </p:cNvSpPr>
          <p:nvPr>
            <p:ph type="sldNum" sz="quarter" idx="10"/>
          </p:nvPr>
        </p:nvSpPr>
        <p:spPr/>
        <p:txBody>
          <a:bodyPr/>
          <a:lstStyle/>
          <a:p>
            <a:fld id="{7392B679-AE23-4750-8FB0-6513430B8953}" type="slidenum">
              <a:rPr lang="zh-CN" altLang="en-US" smtClean="0"/>
              <a:t>17</a:t>
            </a:fld>
            <a:endParaRPr lang="zh-CN" altLang="en-US"/>
          </a:p>
        </p:txBody>
      </p:sp>
    </p:spTree>
    <p:extLst>
      <p:ext uri="{BB962C8B-B14F-4D97-AF65-F5344CB8AC3E}">
        <p14:creationId xmlns:p14="http://schemas.microsoft.com/office/powerpoint/2010/main" val="67317083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www.515ppt.com</a:t>
            </a:r>
          </a:p>
        </p:txBody>
      </p:sp>
      <p:sp>
        <p:nvSpPr>
          <p:cNvPr id="4" name="灯片编号占位符 3"/>
          <p:cNvSpPr>
            <a:spLocks noGrp="1"/>
          </p:cNvSpPr>
          <p:nvPr>
            <p:ph type="sldNum" sz="quarter" idx="10"/>
          </p:nvPr>
        </p:nvSpPr>
        <p:spPr/>
        <p:txBody>
          <a:bodyPr/>
          <a:lstStyle/>
          <a:p>
            <a:fld id="{7392B679-AE23-4750-8FB0-6513430B8953}" type="slidenum">
              <a:rPr lang="zh-CN" altLang="en-US" smtClean="0"/>
              <a:t>18</a:t>
            </a:fld>
            <a:endParaRPr lang="zh-CN" altLang="en-US"/>
          </a:p>
        </p:txBody>
      </p:sp>
    </p:spTree>
    <p:extLst>
      <p:ext uri="{BB962C8B-B14F-4D97-AF65-F5344CB8AC3E}">
        <p14:creationId xmlns:p14="http://schemas.microsoft.com/office/powerpoint/2010/main" val="332731226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www.515ppt.com</a:t>
            </a:r>
          </a:p>
        </p:txBody>
      </p:sp>
      <p:sp>
        <p:nvSpPr>
          <p:cNvPr id="4" name="灯片编号占位符 3"/>
          <p:cNvSpPr>
            <a:spLocks noGrp="1"/>
          </p:cNvSpPr>
          <p:nvPr>
            <p:ph type="sldNum" sz="quarter" idx="10"/>
          </p:nvPr>
        </p:nvSpPr>
        <p:spPr/>
        <p:txBody>
          <a:bodyPr/>
          <a:lstStyle/>
          <a:p>
            <a:fld id="{7392B679-AE23-4750-8FB0-6513430B8953}" type="slidenum">
              <a:rPr lang="zh-CN" altLang="en-US" smtClean="0"/>
              <a:t>19</a:t>
            </a:fld>
            <a:endParaRPr lang="zh-CN" altLang="en-US"/>
          </a:p>
        </p:txBody>
      </p:sp>
    </p:spTree>
    <p:extLst>
      <p:ext uri="{BB962C8B-B14F-4D97-AF65-F5344CB8AC3E}">
        <p14:creationId xmlns:p14="http://schemas.microsoft.com/office/powerpoint/2010/main" val="8605131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www.515ppt.com</a:t>
            </a:r>
          </a:p>
        </p:txBody>
      </p:sp>
      <p:sp>
        <p:nvSpPr>
          <p:cNvPr id="4" name="灯片编号占位符 3"/>
          <p:cNvSpPr>
            <a:spLocks noGrp="1"/>
          </p:cNvSpPr>
          <p:nvPr>
            <p:ph type="sldNum" sz="quarter" idx="10"/>
          </p:nvPr>
        </p:nvSpPr>
        <p:spPr/>
        <p:txBody>
          <a:bodyPr/>
          <a:lstStyle/>
          <a:p>
            <a:fld id="{7392B679-AE23-4750-8FB0-6513430B8953}" type="slidenum">
              <a:rPr lang="zh-CN" altLang="en-US" smtClean="0"/>
              <a:t>2</a:t>
            </a:fld>
            <a:endParaRPr lang="zh-CN" altLang="en-US"/>
          </a:p>
        </p:txBody>
      </p:sp>
    </p:spTree>
    <p:extLst>
      <p:ext uri="{BB962C8B-B14F-4D97-AF65-F5344CB8AC3E}">
        <p14:creationId xmlns:p14="http://schemas.microsoft.com/office/powerpoint/2010/main" val="291226024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www.515ppt.com</a:t>
            </a:r>
          </a:p>
        </p:txBody>
      </p:sp>
      <p:sp>
        <p:nvSpPr>
          <p:cNvPr id="4" name="灯片编号占位符 3"/>
          <p:cNvSpPr>
            <a:spLocks noGrp="1"/>
          </p:cNvSpPr>
          <p:nvPr>
            <p:ph type="sldNum" sz="quarter" idx="10"/>
          </p:nvPr>
        </p:nvSpPr>
        <p:spPr/>
        <p:txBody>
          <a:bodyPr/>
          <a:lstStyle/>
          <a:p>
            <a:fld id="{7392B679-AE23-4750-8FB0-6513430B8953}" type="slidenum">
              <a:rPr lang="zh-CN" altLang="en-US" smtClean="0"/>
              <a:t>20</a:t>
            </a:fld>
            <a:endParaRPr lang="zh-CN" altLang="en-US"/>
          </a:p>
        </p:txBody>
      </p:sp>
    </p:spTree>
    <p:extLst>
      <p:ext uri="{BB962C8B-B14F-4D97-AF65-F5344CB8AC3E}">
        <p14:creationId xmlns:p14="http://schemas.microsoft.com/office/powerpoint/2010/main" val="21833903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www.515ppt.com</a:t>
            </a:r>
          </a:p>
        </p:txBody>
      </p:sp>
      <p:sp>
        <p:nvSpPr>
          <p:cNvPr id="4" name="灯片编号占位符 3"/>
          <p:cNvSpPr>
            <a:spLocks noGrp="1"/>
          </p:cNvSpPr>
          <p:nvPr>
            <p:ph type="sldNum" sz="quarter" idx="10"/>
          </p:nvPr>
        </p:nvSpPr>
        <p:spPr/>
        <p:txBody>
          <a:bodyPr/>
          <a:lstStyle/>
          <a:p>
            <a:fld id="{7392B679-AE23-4750-8FB0-6513430B8953}" type="slidenum">
              <a:rPr lang="zh-CN" altLang="en-US" smtClean="0"/>
              <a:t>21</a:t>
            </a:fld>
            <a:endParaRPr lang="zh-CN" altLang="en-US"/>
          </a:p>
        </p:txBody>
      </p:sp>
    </p:spTree>
    <p:extLst>
      <p:ext uri="{BB962C8B-B14F-4D97-AF65-F5344CB8AC3E}">
        <p14:creationId xmlns:p14="http://schemas.microsoft.com/office/powerpoint/2010/main" val="24360719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www.515ppt.com</a:t>
            </a:r>
          </a:p>
        </p:txBody>
      </p:sp>
      <p:sp>
        <p:nvSpPr>
          <p:cNvPr id="4" name="灯片编号占位符 3"/>
          <p:cNvSpPr>
            <a:spLocks noGrp="1"/>
          </p:cNvSpPr>
          <p:nvPr>
            <p:ph type="sldNum" sz="quarter" idx="10"/>
          </p:nvPr>
        </p:nvSpPr>
        <p:spPr/>
        <p:txBody>
          <a:bodyPr/>
          <a:lstStyle/>
          <a:p>
            <a:fld id="{7392B679-AE23-4750-8FB0-6513430B8953}" type="slidenum">
              <a:rPr lang="zh-CN" altLang="en-US" smtClean="0"/>
              <a:t>22</a:t>
            </a:fld>
            <a:endParaRPr lang="zh-CN" altLang="en-US"/>
          </a:p>
        </p:txBody>
      </p:sp>
    </p:spTree>
    <p:extLst>
      <p:ext uri="{BB962C8B-B14F-4D97-AF65-F5344CB8AC3E}">
        <p14:creationId xmlns:p14="http://schemas.microsoft.com/office/powerpoint/2010/main" val="372470009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www.515ppt.com</a:t>
            </a:r>
          </a:p>
        </p:txBody>
      </p:sp>
      <p:sp>
        <p:nvSpPr>
          <p:cNvPr id="4" name="灯片编号占位符 3"/>
          <p:cNvSpPr>
            <a:spLocks noGrp="1"/>
          </p:cNvSpPr>
          <p:nvPr>
            <p:ph type="sldNum" sz="quarter" idx="10"/>
          </p:nvPr>
        </p:nvSpPr>
        <p:spPr/>
        <p:txBody>
          <a:bodyPr/>
          <a:lstStyle/>
          <a:p>
            <a:fld id="{7392B679-AE23-4750-8FB0-6513430B8953}" type="slidenum">
              <a:rPr lang="zh-CN" altLang="en-US" smtClean="0"/>
              <a:t>23</a:t>
            </a:fld>
            <a:endParaRPr lang="zh-CN" altLang="en-US"/>
          </a:p>
        </p:txBody>
      </p:sp>
    </p:spTree>
    <p:extLst>
      <p:ext uri="{BB962C8B-B14F-4D97-AF65-F5344CB8AC3E}">
        <p14:creationId xmlns:p14="http://schemas.microsoft.com/office/powerpoint/2010/main" val="219948417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www.515ppt.com</a:t>
            </a:r>
          </a:p>
        </p:txBody>
      </p:sp>
      <p:sp>
        <p:nvSpPr>
          <p:cNvPr id="4" name="灯片编号占位符 3"/>
          <p:cNvSpPr>
            <a:spLocks noGrp="1"/>
          </p:cNvSpPr>
          <p:nvPr>
            <p:ph type="sldNum" sz="quarter" idx="10"/>
          </p:nvPr>
        </p:nvSpPr>
        <p:spPr/>
        <p:txBody>
          <a:bodyPr/>
          <a:lstStyle/>
          <a:p>
            <a:fld id="{7392B679-AE23-4750-8FB0-6513430B8953}" type="slidenum">
              <a:rPr lang="zh-CN" altLang="en-US" smtClean="0"/>
              <a:t>24</a:t>
            </a:fld>
            <a:endParaRPr lang="zh-CN" altLang="en-US"/>
          </a:p>
        </p:txBody>
      </p:sp>
    </p:spTree>
    <p:extLst>
      <p:ext uri="{BB962C8B-B14F-4D97-AF65-F5344CB8AC3E}">
        <p14:creationId xmlns:p14="http://schemas.microsoft.com/office/powerpoint/2010/main" val="133398480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www.515ppt.com</a:t>
            </a:r>
          </a:p>
        </p:txBody>
      </p:sp>
      <p:sp>
        <p:nvSpPr>
          <p:cNvPr id="4" name="灯片编号占位符 3"/>
          <p:cNvSpPr>
            <a:spLocks noGrp="1"/>
          </p:cNvSpPr>
          <p:nvPr>
            <p:ph type="sldNum" sz="quarter" idx="10"/>
          </p:nvPr>
        </p:nvSpPr>
        <p:spPr/>
        <p:txBody>
          <a:bodyPr/>
          <a:lstStyle/>
          <a:p>
            <a:fld id="{7392B679-AE23-4750-8FB0-6513430B8953}" type="slidenum">
              <a:rPr lang="zh-CN" altLang="en-US" smtClean="0"/>
              <a:t>25</a:t>
            </a:fld>
            <a:endParaRPr lang="zh-CN" altLang="en-US"/>
          </a:p>
        </p:txBody>
      </p:sp>
    </p:spTree>
    <p:extLst>
      <p:ext uri="{BB962C8B-B14F-4D97-AF65-F5344CB8AC3E}">
        <p14:creationId xmlns:p14="http://schemas.microsoft.com/office/powerpoint/2010/main" val="99877954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www.515ppt.com</a:t>
            </a:r>
          </a:p>
        </p:txBody>
      </p:sp>
      <p:sp>
        <p:nvSpPr>
          <p:cNvPr id="4" name="灯片编号占位符 3"/>
          <p:cNvSpPr>
            <a:spLocks noGrp="1"/>
          </p:cNvSpPr>
          <p:nvPr>
            <p:ph type="sldNum" sz="quarter" idx="10"/>
          </p:nvPr>
        </p:nvSpPr>
        <p:spPr/>
        <p:txBody>
          <a:bodyPr/>
          <a:lstStyle/>
          <a:p>
            <a:fld id="{7392B679-AE23-4750-8FB0-6513430B8953}" type="slidenum">
              <a:rPr lang="zh-CN" altLang="en-US" smtClean="0"/>
              <a:t>26</a:t>
            </a:fld>
            <a:endParaRPr lang="zh-CN" altLang="en-US"/>
          </a:p>
        </p:txBody>
      </p:sp>
    </p:spTree>
    <p:extLst>
      <p:ext uri="{BB962C8B-B14F-4D97-AF65-F5344CB8AC3E}">
        <p14:creationId xmlns:p14="http://schemas.microsoft.com/office/powerpoint/2010/main" val="393279690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www.515ppt.com</a:t>
            </a:r>
          </a:p>
        </p:txBody>
      </p:sp>
      <p:sp>
        <p:nvSpPr>
          <p:cNvPr id="4" name="灯片编号占位符 3"/>
          <p:cNvSpPr>
            <a:spLocks noGrp="1"/>
          </p:cNvSpPr>
          <p:nvPr>
            <p:ph type="sldNum" sz="quarter" idx="10"/>
          </p:nvPr>
        </p:nvSpPr>
        <p:spPr/>
        <p:txBody>
          <a:bodyPr/>
          <a:lstStyle/>
          <a:p>
            <a:fld id="{7392B679-AE23-4750-8FB0-6513430B8953}" type="slidenum">
              <a:rPr lang="zh-CN" altLang="en-US" smtClean="0"/>
              <a:t>27</a:t>
            </a:fld>
            <a:endParaRPr lang="zh-CN" altLang="en-US"/>
          </a:p>
        </p:txBody>
      </p:sp>
    </p:spTree>
    <p:extLst>
      <p:ext uri="{BB962C8B-B14F-4D97-AF65-F5344CB8AC3E}">
        <p14:creationId xmlns:p14="http://schemas.microsoft.com/office/powerpoint/2010/main" val="8628151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www.515ppt.com</a:t>
            </a:r>
          </a:p>
        </p:txBody>
      </p:sp>
      <p:sp>
        <p:nvSpPr>
          <p:cNvPr id="4" name="灯片编号占位符 3"/>
          <p:cNvSpPr>
            <a:spLocks noGrp="1"/>
          </p:cNvSpPr>
          <p:nvPr>
            <p:ph type="sldNum" sz="quarter" idx="10"/>
          </p:nvPr>
        </p:nvSpPr>
        <p:spPr/>
        <p:txBody>
          <a:bodyPr/>
          <a:lstStyle/>
          <a:p>
            <a:fld id="{7392B679-AE23-4750-8FB0-6513430B8953}" type="slidenum">
              <a:rPr lang="zh-CN" altLang="en-US" smtClean="0"/>
              <a:t>28</a:t>
            </a:fld>
            <a:endParaRPr lang="zh-CN" altLang="en-US"/>
          </a:p>
        </p:txBody>
      </p:sp>
    </p:spTree>
    <p:extLst>
      <p:ext uri="{BB962C8B-B14F-4D97-AF65-F5344CB8AC3E}">
        <p14:creationId xmlns:p14="http://schemas.microsoft.com/office/powerpoint/2010/main" val="372470009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www.515ppt.com</a:t>
            </a:r>
          </a:p>
        </p:txBody>
      </p:sp>
      <p:sp>
        <p:nvSpPr>
          <p:cNvPr id="4" name="灯片编号占位符 3"/>
          <p:cNvSpPr>
            <a:spLocks noGrp="1"/>
          </p:cNvSpPr>
          <p:nvPr>
            <p:ph type="sldNum" sz="quarter" idx="10"/>
          </p:nvPr>
        </p:nvSpPr>
        <p:spPr/>
        <p:txBody>
          <a:bodyPr/>
          <a:lstStyle/>
          <a:p>
            <a:fld id="{7392B679-AE23-4750-8FB0-6513430B8953}" type="slidenum">
              <a:rPr lang="zh-CN" altLang="en-US" smtClean="0"/>
              <a:t>29</a:t>
            </a:fld>
            <a:endParaRPr lang="zh-CN" altLang="en-US"/>
          </a:p>
        </p:txBody>
      </p:sp>
    </p:spTree>
    <p:extLst>
      <p:ext uri="{BB962C8B-B14F-4D97-AF65-F5344CB8AC3E}">
        <p14:creationId xmlns:p14="http://schemas.microsoft.com/office/powerpoint/2010/main" val="11738052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www.515ppt.com</a:t>
            </a:r>
          </a:p>
        </p:txBody>
      </p:sp>
      <p:sp>
        <p:nvSpPr>
          <p:cNvPr id="4" name="灯片编号占位符 3"/>
          <p:cNvSpPr>
            <a:spLocks noGrp="1"/>
          </p:cNvSpPr>
          <p:nvPr>
            <p:ph type="sldNum" sz="quarter" idx="10"/>
          </p:nvPr>
        </p:nvSpPr>
        <p:spPr/>
        <p:txBody>
          <a:bodyPr/>
          <a:lstStyle/>
          <a:p>
            <a:fld id="{7392B679-AE23-4750-8FB0-6513430B8953}" type="slidenum">
              <a:rPr lang="zh-CN" altLang="en-US" smtClean="0"/>
              <a:t>3</a:t>
            </a:fld>
            <a:endParaRPr lang="zh-CN" altLang="en-US"/>
          </a:p>
        </p:txBody>
      </p:sp>
    </p:spTree>
    <p:extLst>
      <p:ext uri="{BB962C8B-B14F-4D97-AF65-F5344CB8AC3E}">
        <p14:creationId xmlns:p14="http://schemas.microsoft.com/office/powerpoint/2010/main" val="372470009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www.515ppt.com</a:t>
            </a:r>
          </a:p>
        </p:txBody>
      </p:sp>
      <p:sp>
        <p:nvSpPr>
          <p:cNvPr id="4" name="灯片编号占位符 3"/>
          <p:cNvSpPr>
            <a:spLocks noGrp="1"/>
          </p:cNvSpPr>
          <p:nvPr>
            <p:ph type="sldNum" sz="quarter" idx="10"/>
          </p:nvPr>
        </p:nvSpPr>
        <p:spPr/>
        <p:txBody>
          <a:bodyPr/>
          <a:lstStyle/>
          <a:p>
            <a:fld id="{7392B679-AE23-4750-8FB0-6513430B8953}" type="slidenum">
              <a:rPr lang="zh-CN" altLang="en-US" smtClean="0"/>
              <a:t>30</a:t>
            </a:fld>
            <a:endParaRPr lang="zh-CN" altLang="en-US"/>
          </a:p>
        </p:txBody>
      </p:sp>
    </p:spTree>
    <p:extLst>
      <p:ext uri="{BB962C8B-B14F-4D97-AF65-F5344CB8AC3E}">
        <p14:creationId xmlns:p14="http://schemas.microsoft.com/office/powerpoint/2010/main" val="215209796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www.515ppt.com</a:t>
            </a:r>
          </a:p>
        </p:txBody>
      </p:sp>
      <p:sp>
        <p:nvSpPr>
          <p:cNvPr id="4" name="灯片编号占位符 3"/>
          <p:cNvSpPr>
            <a:spLocks noGrp="1"/>
          </p:cNvSpPr>
          <p:nvPr>
            <p:ph type="sldNum" sz="quarter" idx="10"/>
          </p:nvPr>
        </p:nvSpPr>
        <p:spPr/>
        <p:txBody>
          <a:bodyPr/>
          <a:lstStyle/>
          <a:p>
            <a:fld id="{7392B679-AE23-4750-8FB0-6513430B8953}" type="slidenum">
              <a:rPr lang="zh-CN" altLang="en-US" smtClean="0"/>
              <a:t>31</a:t>
            </a:fld>
            <a:endParaRPr lang="zh-CN" altLang="en-US"/>
          </a:p>
        </p:txBody>
      </p:sp>
    </p:spTree>
    <p:extLst>
      <p:ext uri="{BB962C8B-B14F-4D97-AF65-F5344CB8AC3E}">
        <p14:creationId xmlns:p14="http://schemas.microsoft.com/office/powerpoint/2010/main" val="262445876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www.515ppt.com</a:t>
            </a:r>
          </a:p>
        </p:txBody>
      </p:sp>
      <p:sp>
        <p:nvSpPr>
          <p:cNvPr id="4" name="灯片编号占位符 3"/>
          <p:cNvSpPr>
            <a:spLocks noGrp="1"/>
          </p:cNvSpPr>
          <p:nvPr>
            <p:ph type="sldNum" sz="quarter" idx="10"/>
          </p:nvPr>
        </p:nvSpPr>
        <p:spPr/>
        <p:txBody>
          <a:bodyPr/>
          <a:lstStyle/>
          <a:p>
            <a:fld id="{7392B679-AE23-4750-8FB0-6513430B8953}" type="slidenum">
              <a:rPr lang="zh-CN" altLang="en-US" smtClean="0"/>
              <a:t>32</a:t>
            </a:fld>
            <a:endParaRPr lang="zh-CN" altLang="en-US"/>
          </a:p>
        </p:txBody>
      </p:sp>
    </p:spTree>
    <p:extLst>
      <p:ext uri="{BB962C8B-B14F-4D97-AF65-F5344CB8AC3E}">
        <p14:creationId xmlns:p14="http://schemas.microsoft.com/office/powerpoint/2010/main" val="259564247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www.515ppt.com</a:t>
            </a:r>
          </a:p>
        </p:txBody>
      </p:sp>
      <p:sp>
        <p:nvSpPr>
          <p:cNvPr id="4" name="灯片编号占位符 3"/>
          <p:cNvSpPr>
            <a:spLocks noGrp="1"/>
          </p:cNvSpPr>
          <p:nvPr>
            <p:ph type="sldNum" sz="quarter" idx="10"/>
          </p:nvPr>
        </p:nvSpPr>
        <p:spPr/>
        <p:txBody>
          <a:bodyPr/>
          <a:lstStyle/>
          <a:p>
            <a:fld id="{7392B679-AE23-4750-8FB0-6513430B8953}" type="slidenum">
              <a:rPr lang="zh-CN" altLang="en-US" smtClean="0"/>
              <a:t>33</a:t>
            </a:fld>
            <a:endParaRPr lang="zh-CN" altLang="en-US"/>
          </a:p>
        </p:txBody>
      </p:sp>
    </p:spTree>
    <p:extLst>
      <p:ext uri="{BB962C8B-B14F-4D97-AF65-F5344CB8AC3E}">
        <p14:creationId xmlns:p14="http://schemas.microsoft.com/office/powerpoint/2010/main" val="391191275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www.515ppt.com</a:t>
            </a:r>
          </a:p>
        </p:txBody>
      </p:sp>
      <p:sp>
        <p:nvSpPr>
          <p:cNvPr id="4" name="灯片编号占位符 3"/>
          <p:cNvSpPr>
            <a:spLocks noGrp="1"/>
          </p:cNvSpPr>
          <p:nvPr>
            <p:ph type="sldNum" sz="quarter" idx="10"/>
          </p:nvPr>
        </p:nvSpPr>
        <p:spPr/>
        <p:txBody>
          <a:bodyPr/>
          <a:lstStyle/>
          <a:p>
            <a:fld id="{7392B679-AE23-4750-8FB0-6513430B8953}" type="slidenum">
              <a:rPr lang="zh-CN" altLang="en-US" smtClean="0"/>
              <a:t>34</a:t>
            </a:fld>
            <a:endParaRPr lang="zh-CN" altLang="en-US"/>
          </a:p>
        </p:txBody>
      </p:sp>
    </p:spTree>
    <p:extLst>
      <p:ext uri="{BB962C8B-B14F-4D97-AF65-F5344CB8AC3E}">
        <p14:creationId xmlns:p14="http://schemas.microsoft.com/office/powerpoint/2010/main" val="24101957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www.515ppt.com</a:t>
            </a:r>
          </a:p>
        </p:txBody>
      </p:sp>
      <p:sp>
        <p:nvSpPr>
          <p:cNvPr id="4" name="灯片编号占位符 3"/>
          <p:cNvSpPr>
            <a:spLocks noGrp="1"/>
          </p:cNvSpPr>
          <p:nvPr>
            <p:ph type="sldNum" sz="quarter" idx="10"/>
          </p:nvPr>
        </p:nvSpPr>
        <p:spPr/>
        <p:txBody>
          <a:bodyPr/>
          <a:lstStyle/>
          <a:p>
            <a:fld id="{7392B679-AE23-4750-8FB0-6513430B8953}" type="slidenum">
              <a:rPr lang="zh-CN" altLang="en-US" smtClean="0"/>
              <a:t>4</a:t>
            </a:fld>
            <a:endParaRPr lang="zh-CN" altLang="en-US"/>
          </a:p>
        </p:txBody>
      </p:sp>
    </p:spTree>
    <p:extLst>
      <p:ext uri="{BB962C8B-B14F-4D97-AF65-F5344CB8AC3E}">
        <p14:creationId xmlns:p14="http://schemas.microsoft.com/office/powerpoint/2010/main" val="37247000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www.515ppt.com</a:t>
            </a:r>
          </a:p>
        </p:txBody>
      </p:sp>
      <p:sp>
        <p:nvSpPr>
          <p:cNvPr id="4" name="灯片编号占位符 3"/>
          <p:cNvSpPr>
            <a:spLocks noGrp="1"/>
          </p:cNvSpPr>
          <p:nvPr>
            <p:ph type="sldNum" sz="quarter" idx="10"/>
          </p:nvPr>
        </p:nvSpPr>
        <p:spPr/>
        <p:txBody>
          <a:bodyPr/>
          <a:lstStyle/>
          <a:p>
            <a:fld id="{7392B679-AE23-4750-8FB0-6513430B8953}" type="slidenum">
              <a:rPr lang="zh-CN" altLang="en-US" smtClean="0"/>
              <a:t>5</a:t>
            </a:fld>
            <a:endParaRPr lang="zh-CN" altLang="en-US"/>
          </a:p>
        </p:txBody>
      </p:sp>
    </p:spTree>
    <p:extLst>
      <p:ext uri="{BB962C8B-B14F-4D97-AF65-F5344CB8AC3E}">
        <p14:creationId xmlns:p14="http://schemas.microsoft.com/office/powerpoint/2010/main" val="31383274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www.515ppt.com</a:t>
            </a:r>
          </a:p>
        </p:txBody>
      </p:sp>
      <p:sp>
        <p:nvSpPr>
          <p:cNvPr id="4" name="灯片编号占位符 3"/>
          <p:cNvSpPr>
            <a:spLocks noGrp="1"/>
          </p:cNvSpPr>
          <p:nvPr>
            <p:ph type="sldNum" sz="quarter" idx="10"/>
          </p:nvPr>
        </p:nvSpPr>
        <p:spPr/>
        <p:txBody>
          <a:bodyPr/>
          <a:lstStyle/>
          <a:p>
            <a:fld id="{7392B679-AE23-4750-8FB0-6513430B8953}" type="slidenum">
              <a:rPr lang="zh-CN" altLang="en-US" smtClean="0"/>
              <a:t>6</a:t>
            </a:fld>
            <a:endParaRPr lang="zh-CN" altLang="en-US"/>
          </a:p>
        </p:txBody>
      </p:sp>
    </p:spTree>
    <p:extLst>
      <p:ext uri="{BB962C8B-B14F-4D97-AF65-F5344CB8AC3E}">
        <p14:creationId xmlns:p14="http://schemas.microsoft.com/office/powerpoint/2010/main" val="10531181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www.515ppt.com</a:t>
            </a:r>
          </a:p>
        </p:txBody>
      </p:sp>
      <p:sp>
        <p:nvSpPr>
          <p:cNvPr id="4" name="灯片编号占位符 3"/>
          <p:cNvSpPr>
            <a:spLocks noGrp="1"/>
          </p:cNvSpPr>
          <p:nvPr>
            <p:ph type="sldNum" sz="quarter" idx="10"/>
          </p:nvPr>
        </p:nvSpPr>
        <p:spPr/>
        <p:txBody>
          <a:bodyPr/>
          <a:lstStyle/>
          <a:p>
            <a:fld id="{7392B679-AE23-4750-8FB0-6513430B8953}" type="slidenum">
              <a:rPr lang="zh-CN" altLang="en-US" smtClean="0"/>
              <a:t>7</a:t>
            </a:fld>
            <a:endParaRPr lang="zh-CN" altLang="en-US"/>
          </a:p>
        </p:txBody>
      </p:sp>
    </p:spTree>
    <p:extLst>
      <p:ext uri="{BB962C8B-B14F-4D97-AF65-F5344CB8AC3E}">
        <p14:creationId xmlns:p14="http://schemas.microsoft.com/office/powerpoint/2010/main" val="37253789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www.515ppt.com</a:t>
            </a:r>
          </a:p>
        </p:txBody>
      </p:sp>
      <p:sp>
        <p:nvSpPr>
          <p:cNvPr id="4" name="灯片编号占位符 3"/>
          <p:cNvSpPr>
            <a:spLocks noGrp="1"/>
          </p:cNvSpPr>
          <p:nvPr>
            <p:ph type="sldNum" sz="quarter" idx="10"/>
          </p:nvPr>
        </p:nvSpPr>
        <p:spPr/>
        <p:txBody>
          <a:bodyPr/>
          <a:lstStyle/>
          <a:p>
            <a:fld id="{7392B679-AE23-4750-8FB0-6513430B8953}" type="slidenum">
              <a:rPr lang="zh-CN" altLang="en-US" smtClean="0"/>
              <a:t>8</a:t>
            </a:fld>
            <a:endParaRPr lang="zh-CN" altLang="en-US"/>
          </a:p>
        </p:txBody>
      </p:sp>
    </p:spTree>
    <p:extLst>
      <p:ext uri="{BB962C8B-B14F-4D97-AF65-F5344CB8AC3E}">
        <p14:creationId xmlns:p14="http://schemas.microsoft.com/office/powerpoint/2010/main" val="26888578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www.515ppt.com</a:t>
            </a:r>
          </a:p>
        </p:txBody>
      </p:sp>
      <p:sp>
        <p:nvSpPr>
          <p:cNvPr id="4" name="灯片编号占位符 3"/>
          <p:cNvSpPr>
            <a:spLocks noGrp="1"/>
          </p:cNvSpPr>
          <p:nvPr>
            <p:ph type="sldNum" sz="quarter" idx="10"/>
          </p:nvPr>
        </p:nvSpPr>
        <p:spPr/>
        <p:txBody>
          <a:bodyPr/>
          <a:lstStyle/>
          <a:p>
            <a:fld id="{7392B679-AE23-4750-8FB0-6513430B8953}" type="slidenum">
              <a:rPr lang="zh-CN" altLang="en-US" smtClean="0"/>
              <a:t>9</a:t>
            </a:fld>
            <a:endParaRPr lang="zh-CN" altLang="en-US"/>
          </a:p>
        </p:txBody>
      </p:sp>
    </p:spTree>
    <p:extLst>
      <p:ext uri="{BB962C8B-B14F-4D97-AF65-F5344CB8AC3E}">
        <p14:creationId xmlns:p14="http://schemas.microsoft.com/office/powerpoint/2010/main" val="850336727"/>
      </p:ext>
    </p:extLst>
  </p:cSld>
  <p:clrMapOvr>
    <a:masterClrMapping/>
  </p:clrMapOvr>
</p:notes>
</file>

<file path=ppt/slideLayouts/_rels/slideLayout1.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10.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11.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12.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13.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2.xml.rels>&#65279;<?xml version="1.0" encoding="utf-8" standalone="yes"?><Relationships xmlns="http://schemas.openxmlformats.org/package/2006/relationships"><Relationship Id="rId1" Type="http://schemas.openxmlformats.org/officeDocument/2006/relationships/image" Target="../media/image1.jpeg" /><Relationship Id="rId2" Type="http://schemas.openxmlformats.org/officeDocument/2006/relationships/slideMaster" Target="../slideMasters/slideMaster1.xml" /></Relationships>
</file>

<file path=ppt/slideLayouts/_rels/slideLayout3.xml.rels>&#65279;<?xml version="1.0" encoding="utf-8" standalone="yes"?><Relationships xmlns="http://schemas.openxmlformats.org/package/2006/relationships"><Relationship Id="rId1" Type="http://schemas.openxmlformats.org/officeDocument/2006/relationships/image" Target="../media/image1.jpeg" /><Relationship Id="rId2" Type="http://schemas.openxmlformats.org/officeDocument/2006/relationships/slideMaster" Target="../slideMasters/slideMaster1.xml" /></Relationships>
</file>

<file path=ppt/slideLayouts/_rels/slideLayout4.xml.rels>&#65279;<?xml version="1.0" encoding="utf-8" standalone="yes"?><Relationships xmlns="http://schemas.openxmlformats.org/package/2006/relationships"><Relationship Id="rId1" Type="http://schemas.openxmlformats.org/officeDocument/2006/relationships/image" Target="../media/image1.jpeg" /><Relationship Id="rId2" Type="http://schemas.openxmlformats.org/officeDocument/2006/relationships/slideMaster" Target="../slideMasters/slideMaster1.xml" /></Relationships>
</file>

<file path=ppt/slideLayouts/_rels/slideLayout5.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6.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7.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8.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9.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type="title" preserve="1">
  <p:cSld name="标题幻灯片">
    <p:spTree>
      <p:nvGrpSpPr>
        <p:cNvPr id="1" name=""/>
        <p:cNvGrpSpPr/>
        <p:nvPr/>
      </p:nvGrpSpPr>
      <p:grpSpPr>
        <a:xfrm>
          <a:off x="0" y="0"/>
          <a:ext cx="0" cy="0"/>
        </a:xfrm>
      </p:grpSpPr>
      <p:sp>
        <p:nvSpPr>
          <p:cNvPr id="2" name="标题 1"/>
          <p:cNvSpPr>
            <a:spLocks noGrp="1"/>
          </p:cNvSpPr>
          <p:nvPr>
            <p:ph type="ctrTitle"/>
          </p:nvPr>
        </p:nvSpPr>
        <p:spPr>
          <a:xfrm>
            <a:off x="685800" y="1597819"/>
            <a:ext cx="7772400" cy="1102519"/>
          </a:xfrm>
        </p:spPr>
        <p:txBody>
          <a:bodyPr/>
          <a:lstStyle/>
          <a:p>
            <a:r>
              <a:rPr lang="zh-CN" altLang="en-US"/>
              <a:t>单击此处编辑母版标题样式</a:t>
            </a:r>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2018/11/2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advClick="0" advTm="2000" p14:dur="1500">
        <p:random/>
      </p:transition>
    </mc:Choice>
    <mc:Fallback>
      <p:transition spd="slow" advClick="0" advTm="2000">
        <p:random/>
      </p:transition>
    </mc:Fallback>
  </mc:AlternateContent>
  <p:timing/>
</p:sldLayout>
</file>

<file path=ppt/slideLayouts/slideLayout10.xml><?xml version="1.0" encoding="utf-8"?>
<p:sldLayout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type="objTx" preserve="1">
  <p:cSld name="内容与标题">
    <p:spTree>
      <p:nvGrpSpPr>
        <p:cNvPr id="1" name=""/>
        <p:cNvGrpSpPr/>
        <p:nvPr/>
      </p:nvGrpSpPr>
      <p:grpSpPr>
        <a:xfrm>
          <a:off x="0" y="0"/>
          <a: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2018/11/2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advClick="0" advTm="2000" p14:dur="1500">
        <p:random/>
      </p:transition>
    </mc:Choice>
    <mc:Fallback>
      <p:transition spd="slow" advClick="0" advTm="2000">
        <p:random/>
      </p:transition>
    </mc:Fallback>
  </mc:AlternateContent>
  <p:timing/>
</p:sldLayout>
</file>

<file path=ppt/slideLayouts/slideLayout11.xml><?xml version="1.0" encoding="utf-8"?>
<p:sldLayout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type="picTx" preserve="1">
  <p:cSld name="图片与标题">
    <p:spTree>
      <p:nvGrpSpPr>
        <p:cNvPr id="1" name=""/>
        <p:cNvGrpSpPr/>
        <p:nvPr/>
      </p:nvGrpSpPr>
      <p:grpSpPr>
        <a:xfrm>
          <a:off x="0" y="0"/>
          <a: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2018/11/2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advClick="0" advTm="2000" p14:dur="1500">
        <p:random/>
      </p:transition>
    </mc:Choice>
    <mc:Fallback>
      <p:transition spd="slow" advClick="0" advTm="2000">
        <p:random/>
      </p:transition>
    </mc:Fallback>
  </mc:AlternateContent>
  <p:timing/>
</p:sldLayout>
</file>

<file path=ppt/slideLayouts/slideLayout12.xml><?xml version="1.0" encoding="utf-8"?>
<p:sldLayout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type="vertTx" preserve="1">
  <p:cSld name="标题和竖排文字">
    <p:spTree>
      <p:nvGrpSpPr>
        <p:cNvPr id="1" name=""/>
        <p:cNvGrpSpPr/>
        <p:nvPr/>
      </p:nvGrpSpPr>
      <p:grpSpPr>
        <a:xfrm>
          <a:off x="0" y="0"/>
          <a: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2018/11/2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advClick="0" advTm="2000" p14:dur="1500">
        <p:random/>
      </p:transition>
    </mc:Choice>
    <mc:Fallback>
      <p:transition spd="slow" advClick="0" advTm="2000">
        <p:random/>
      </p:transition>
    </mc:Fallback>
  </mc:AlternateContent>
  <p:timing/>
</p:sldLayout>
</file>

<file path=ppt/slideLayouts/slideLayout13.xml><?xml version="1.0" encoding="utf-8"?>
<p:sldLayout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type="vertTitleAndTx" preserve="1">
  <p:cSld name="垂直排列标题与文本">
    <p:spTree>
      <p:nvGrpSpPr>
        <p:cNvPr id="1" name=""/>
        <p:cNvGrpSpPr/>
        <p:nvPr/>
      </p:nvGrpSpPr>
      <p:grpSpPr>
        <a:xfrm>
          <a:off x="0" y="0"/>
          <a:ext cx="0" cy="0"/>
        </a:xfrm>
      </p:grpSpPr>
      <p:sp>
        <p:nvSpPr>
          <p:cNvPr id="2" name="竖排标题 1"/>
          <p:cNvSpPr>
            <a:spLocks noGrp="1"/>
          </p:cNvSpPr>
          <p:nvPr>
            <p:ph type="title" orient="vert"/>
          </p:nvPr>
        </p:nvSpPr>
        <p:spPr>
          <a:xfrm>
            <a:off x="6629400" y="205979"/>
            <a:ext cx="2057400" cy="4388644"/>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05979"/>
            <a:ext cx="6019800" cy="4388644"/>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2018/11/2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advClick="0" advTm="2000" p14:dur="1500">
        <p:random/>
      </p:transition>
    </mc:Choice>
    <mc:Fallback>
      <p:transition spd="slow" advClick="0" advTm="2000">
        <p:random/>
      </p:transition>
    </mc:Fallback>
  </mc:AlternateContent>
  <p:timing/>
</p:sldLayout>
</file>

<file path=ppt/slideLayouts/slideLayout2.xml><?xml version="1.0" encoding="utf-8"?>
<p:sldLayout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reserve="1" userDrawn="1">
  <p:cSld name="标题和内容">
    <p:spTree>
      <p:nvGrpSpPr>
        <p:cNvPr id="1" name=""/>
        <p:cNvGrpSpPr/>
        <p:nvPr/>
      </p:nvGrpSpPr>
      <p:grpSpPr>
        <a:xfrm>
          <a:off x="0" y="0"/>
          <a:ext cx="0" cy="0"/>
        </a:xfrm>
      </p:grpSpPr>
      <p:pic>
        <p:nvPicPr>
          <p:cNvPr id="17" name="图片 16"/>
          <p:cNvPicPr>
            <a:picLocks noChangeAspect="1"/>
          </p:cNvPicPr>
          <p:nvPr userDrawn="1"/>
        </p:nvPicPr>
        <p:blipFill>
          <a:blip r:embed="rId1">
            <a:extLst>
              <a:ext uri="{28A0092B-C50C-407E-A947-70E740481C1C}">
                <a14:useLocalDpi xmlns:a14="http://schemas.microsoft.com/office/drawing/2010/main" val="0"/>
              </a:ext>
            </a:extLst>
          </a:blip>
          <a:stretch>
            <a:fillRect/>
          </a:stretch>
        </p:blipFill>
        <p:spPr>
          <a:xfrm>
            <a:off x="-1" y="-2866"/>
            <a:ext cx="9144001" cy="5146366"/>
          </a:xfrm>
          <a:prstGeom prst="rect">
            <a:avLst/>
          </a:prstGeom>
        </p:spPr>
      </p:pic>
      <p:cxnSp>
        <p:nvCxnSpPr>
          <p:cNvPr id="7" name="直接连接符 6"/>
          <p:cNvCxnSpPr/>
          <p:nvPr userDrawn="1"/>
        </p:nvCxnSpPr>
        <p:spPr>
          <a:xfrm>
            <a:off x="755576" y="625398"/>
            <a:ext cx="7848872"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12" name="Group 7"/>
          <p:cNvGrpSpPr/>
          <p:nvPr userDrawn="1"/>
        </p:nvGrpSpPr>
        <p:grpSpPr>
          <a:xfrm>
            <a:off x="323528" y="292895"/>
            <a:ext cx="390372" cy="205979"/>
            <a:chExt cx="1041399" cy="549275"/>
          </a:xfrm>
        </p:grpSpPr>
        <p:sp>
          <p:nvSpPr>
            <p:cNvPr id="13" name="Freeform 16"/>
            <p:cNvSpPr/>
            <p:nvPr/>
          </p:nvSpPr>
          <p:spPr bwMode="auto">
            <a:xfrm>
              <a:off x="0" y="0"/>
              <a:ext cx="361950" cy="549275"/>
            </a:xfrm>
            <a:custGeom>
              <a:gdLst>
                <a:gd name="T0" fmla="*/ 4 w 400"/>
                <a:gd name="T1" fmla="*/ 92 h 608"/>
                <a:gd name="T2" fmla="*/ 96 w 400"/>
                <a:gd name="T3" fmla="*/ 0 h 608"/>
                <a:gd name="T4" fmla="*/ 400 w 400"/>
                <a:gd name="T5" fmla="*/ 304 h 608"/>
                <a:gd name="T6" fmla="*/ 96 w 400"/>
                <a:gd name="T7" fmla="*/ 608 h 608"/>
                <a:gd name="T8" fmla="*/ 0 w 400"/>
                <a:gd name="T9" fmla="*/ 512 h 608"/>
                <a:gd name="T10" fmla="*/ 212 w 400"/>
                <a:gd name="T11" fmla="*/ 300 h 608"/>
                <a:gd name="T12" fmla="*/ 4 w 400"/>
                <a:gd name="T13" fmla="*/ 92 h 608"/>
              </a:gdLst>
              <a:cxnLst>
                <a:cxn ang="0">
                  <a:pos x="T0" y="T1"/>
                </a:cxn>
                <a:cxn ang="0">
                  <a:pos x="T2" y="T3"/>
                </a:cxn>
                <a:cxn ang="0">
                  <a:pos x="T4" y="T5"/>
                </a:cxn>
                <a:cxn ang="0">
                  <a:pos x="T6" y="T7"/>
                </a:cxn>
                <a:cxn ang="0">
                  <a:pos x="T8" y="T9"/>
                </a:cxn>
                <a:cxn ang="0">
                  <a:pos x="T10" y="T11"/>
                </a:cxn>
                <a:cxn ang="0">
                  <a:pos x="T12" y="T13"/>
                </a:cxn>
              </a:cxnLst>
              <a:rect l="0" t="0" r="r" b="b"/>
              <a:pathLst>
                <a:path w="400" h="608">
                  <a:moveTo>
                    <a:pt x="4" y="92"/>
                  </a:moveTo>
                  <a:lnTo>
                    <a:pt x="96" y="0"/>
                  </a:lnTo>
                  <a:lnTo>
                    <a:pt x="400" y="304"/>
                  </a:lnTo>
                  <a:lnTo>
                    <a:pt x="96" y="608"/>
                  </a:lnTo>
                  <a:lnTo>
                    <a:pt x="0" y="512"/>
                  </a:lnTo>
                  <a:lnTo>
                    <a:pt x="212" y="300"/>
                  </a:lnTo>
                  <a:lnTo>
                    <a:pt x="4" y="92"/>
                  </a:lnTo>
                  <a:close/>
                </a:path>
              </a:pathLst>
            </a:custGeom>
            <a:solidFill>
              <a:srgbClr val="005DA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 name="Freeform 17"/>
            <p:cNvSpPr/>
            <p:nvPr/>
          </p:nvSpPr>
          <p:spPr bwMode="auto">
            <a:xfrm>
              <a:off x="338137" y="0"/>
              <a:ext cx="360362" cy="549275"/>
            </a:xfrm>
            <a:custGeom>
              <a:gdLst>
                <a:gd name="T0" fmla="*/ 4 w 399"/>
                <a:gd name="T1" fmla="*/ 92 h 608"/>
                <a:gd name="T2" fmla="*/ 96 w 399"/>
                <a:gd name="T3" fmla="*/ 0 h 608"/>
                <a:gd name="T4" fmla="*/ 399 w 399"/>
                <a:gd name="T5" fmla="*/ 304 h 608"/>
                <a:gd name="T6" fmla="*/ 96 w 399"/>
                <a:gd name="T7" fmla="*/ 608 h 608"/>
                <a:gd name="T8" fmla="*/ 0 w 399"/>
                <a:gd name="T9" fmla="*/ 512 h 608"/>
                <a:gd name="T10" fmla="*/ 212 w 399"/>
                <a:gd name="T11" fmla="*/ 300 h 608"/>
                <a:gd name="T12" fmla="*/ 4 w 399"/>
                <a:gd name="T13" fmla="*/ 92 h 608"/>
              </a:gd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6" y="0"/>
                  </a:lnTo>
                  <a:lnTo>
                    <a:pt x="399" y="304"/>
                  </a:lnTo>
                  <a:lnTo>
                    <a:pt x="96" y="608"/>
                  </a:lnTo>
                  <a:lnTo>
                    <a:pt x="0" y="512"/>
                  </a:lnTo>
                  <a:lnTo>
                    <a:pt x="212" y="300"/>
                  </a:lnTo>
                  <a:lnTo>
                    <a:pt x="4" y="92"/>
                  </a:lnTo>
                  <a:close/>
                </a:path>
              </a:pathLst>
            </a:custGeom>
            <a:solidFill>
              <a:srgbClr val="3992D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 name="Freeform 18"/>
            <p:cNvSpPr/>
            <p:nvPr/>
          </p:nvSpPr>
          <p:spPr bwMode="auto">
            <a:xfrm>
              <a:off x="681037" y="0"/>
              <a:ext cx="360362" cy="549275"/>
            </a:xfrm>
            <a:custGeom>
              <a:gdLst>
                <a:gd name="T0" fmla="*/ 4 w 399"/>
                <a:gd name="T1" fmla="*/ 92 h 608"/>
                <a:gd name="T2" fmla="*/ 95 w 399"/>
                <a:gd name="T3" fmla="*/ 0 h 608"/>
                <a:gd name="T4" fmla="*/ 399 w 399"/>
                <a:gd name="T5" fmla="*/ 304 h 608"/>
                <a:gd name="T6" fmla="*/ 95 w 399"/>
                <a:gd name="T7" fmla="*/ 608 h 608"/>
                <a:gd name="T8" fmla="*/ 0 w 399"/>
                <a:gd name="T9" fmla="*/ 512 h 608"/>
                <a:gd name="T10" fmla="*/ 212 w 399"/>
                <a:gd name="T11" fmla="*/ 300 h 608"/>
                <a:gd name="T12" fmla="*/ 4 w 399"/>
                <a:gd name="T13" fmla="*/ 92 h 608"/>
              </a:gd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5" y="0"/>
                  </a:lnTo>
                  <a:lnTo>
                    <a:pt x="399" y="304"/>
                  </a:lnTo>
                  <a:lnTo>
                    <a:pt x="95" y="608"/>
                  </a:lnTo>
                  <a:lnTo>
                    <a:pt x="0" y="512"/>
                  </a:lnTo>
                  <a:lnTo>
                    <a:pt x="212" y="300"/>
                  </a:lnTo>
                  <a:lnTo>
                    <a:pt x="4" y="92"/>
                  </a:lnTo>
                  <a:close/>
                </a:path>
              </a:pathLst>
            </a:custGeom>
            <a:solidFill>
              <a:srgbClr val="F796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18" name="TextBox 15"/>
          <p:cNvSpPr txBox="1"/>
          <p:nvPr userDrawn="1"/>
        </p:nvSpPr>
        <p:spPr>
          <a:xfrm>
            <a:off x="8100392" y="241995"/>
            <a:ext cx="671347" cy="369332"/>
          </a:xfrm>
          <a:prstGeom prst="rect">
            <a:avLst/>
          </a:prstGeom>
          <a:noFill/>
        </p:spPr>
        <p:txBody>
          <a:bodyPr wrap="square" rtlCol="0">
            <a:spAutoFit/>
          </a:bodyPr>
          <a:lstStyle/>
          <a:p>
            <a:pPr algn="ctr"/>
            <a:fld id="{2EEF1883-7A0E-4F66-9932-E581691AD397}" type="slidenum">
              <a:rPr lang="zh-CN" altLang="en-US" sz="1800" b="0" smtClean="0">
                <a:solidFill>
                  <a:schemeClr val="accent1"/>
                </a:solidFill>
                <a:latin typeface="微软雅黑 Light" panose="020b0502040204020203" pitchFamily="34" charset="-122"/>
                <a:ea typeface="微软雅黑 Light" panose="020b0502040204020203" pitchFamily="34" charset="-122"/>
              </a:rPr>
              <a:pPr algn="ctr"/>
              <a:t>‹#›</a:t>
            </a:fld>
            <a:r>
              <a:rPr lang="zh-CN" altLang="en-US" sz="1800" b="0">
                <a:solidFill>
                  <a:schemeClr val="accent1"/>
                </a:solidFill>
                <a:latin typeface="微软雅黑 Light" panose="020b0502040204020203" pitchFamily="34" charset="-122"/>
                <a:ea typeface="微软雅黑 Light" panose="020b0502040204020203" pitchFamily="34" charset="-122"/>
              </a:rPr>
              <a:t> </a:t>
            </a:r>
          </a:p>
        </p:txBody>
      </p:sp>
    </p:spTree>
  </p:cSld>
  <p:clrMapOvr>
    <a:masterClrMapping/>
  </p:clrMapOvr>
  <mc:AlternateContent xmlns:mc="http://schemas.openxmlformats.org/markup-compatibility/2006">
    <mc:Choice xmlns:p14="http://schemas.microsoft.com/office/powerpoint/2010/main" Requires="p14">
      <p:transition spd="slow" advClick="0" advTm="2000" p14:dur="1500">
        <p:random/>
      </p:transition>
    </mc:Choice>
    <mc:Fallback>
      <p:transition spd="slow" advClick="0" advTm="2000">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Tn>
                        </p:par>
                        <p:par>
                          <p:cTn id="5" fill="hold" nodeType="afterGroup">
                            <p:stCondLst>
                              <p:cond delay="0"/>
                            </p:stCondLst>
                            <p:childTnLst>
                              <p:par>
                                <p:cTn id="6" presetID="2" presetClass="entr" presetSubtype="8" fill="hold" nodeType="afterEffect">
                                  <p:childTnLst>
                                    <p:set>
                                      <p:cBhvr>
                                        <p:cTn id="7" dur="1" fill="hold">
                                          <p:stCondLst>
                                            <p:cond delay="0"/>
                                          </p:stCondLst>
                                        </p:cTn>
                                        <p:tgtEl>
                                          <p:spTgt spid="12"/>
                                        </p:tgtEl>
                                        <p:attrNameLst>
                                          <p:attrName>style.visibility</p:attrName>
                                        </p:attrNameLst>
                                      </p:cBhvr>
                                      <p:to>
                                        <p:strVal val="visible"/>
                                      </p:to>
                                    </p:set>
                                    <p:anim calcmode="lin" valueType="num">
                                      <p:cBhvr additive="base">
                                        <p:cTn id="8" dur="500" fill="hold"/>
                                        <p:tgtEl>
                                          <p:spTgt spid="12"/>
                                        </p:tgtEl>
                                        <p:attrNameLst>
                                          <p:attrName>ppt_x</p:attrName>
                                        </p:attrNameLst>
                                      </p:cBhvr>
                                      <p:tavLst>
                                        <p:tav tm="0">
                                          <p:val>
                                            <p:strVal val="0-#ppt_w/2"/>
                                          </p:val>
                                        </p:tav>
                                        <p:tav tm="100000">
                                          <p:val>
                                            <p:strVal val="#ppt_x"/>
                                          </p:val>
                                        </p:tav>
                                      </p:tavLst>
                                    </p:anim>
                                    <p:anim calcmode="lin" valueType="num">
                                      <p:cBhvr additive="base">
                                        <p:cTn id="9"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xml><?xml version="1.0" encoding="utf-8"?>
<p:sldLayout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reserve="1" userDrawn="1">
  <p:cSld name="1_标题和内容">
    <p:spTree>
      <p:nvGrpSpPr>
        <p:cNvPr id="1" name=""/>
        <p:cNvGrpSpPr/>
        <p:nvPr/>
      </p:nvGrpSpPr>
      <p:grpSpPr>
        <a:xfrm>
          <a:off x="0" y="0"/>
          <a:ext cx="0" cy="0"/>
        </a:xfrm>
      </p:grpSpPr>
      <p:pic>
        <p:nvPicPr>
          <p:cNvPr id="3" name="图片 2"/>
          <p:cNvPicPr>
            <a:picLocks noChangeAspect="1"/>
          </p:cNvPicPr>
          <p:nvPr userDrawn="1"/>
        </p:nvPicPr>
        <p:blipFill>
          <a:blip r:embed="rId1">
            <a:extLst>
              <a:ext uri="{28A0092B-C50C-407E-A947-70E740481C1C}">
                <a14:useLocalDpi xmlns:a14="http://schemas.microsoft.com/office/drawing/2010/main" val="0"/>
              </a:ext>
            </a:extLst>
          </a:blip>
          <a:stretch>
            <a:fillRect/>
          </a:stretch>
        </p:blipFill>
        <p:spPr>
          <a:xfrm>
            <a:off x="-1" y="-2866"/>
            <a:ext cx="9144001" cy="5146366"/>
          </a:xfrm>
          <a:prstGeom prst="rect">
            <a:avLst/>
          </a:prstGeom>
        </p:spPr>
      </p:pic>
    </p:spTree>
    <p:extLst>
      <p:ext uri="{BB962C8B-B14F-4D97-AF65-F5344CB8AC3E}">
        <p14:creationId xmlns:p14="http://schemas.microsoft.com/office/powerpoint/2010/main" val="983114887"/>
      </p:ext>
    </p:extLst>
  </p:cSld>
  <p:clrMapOvr>
    <a:masterClrMapping/>
  </p:clrMapOvr>
  <mc:AlternateContent xmlns:mc="http://schemas.openxmlformats.org/markup-compatibility/2006">
    <mc:Choice xmlns:p14="http://schemas.microsoft.com/office/powerpoint/2010/main" Requires="p14">
      <p:transition spd="slow" advClick="0" advTm="2000" p14:dur="1500">
        <p:random/>
      </p:transition>
    </mc:Choice>
    <mc:Fallback>
      <p:transition spd="slow" advClick="0" advTm="2000">
        <p:random/>
      </p:transition>
    </mc:Fallback>
  </mc:AlternateContent>
  <p:timing/>
</p:sldLayout>
</file>

<file path=ppt/slideLayouts/slideLayout4.xml><?xml version="1.0" encoding="utf-8"?>
<p:sldLayout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reserve="1" userDrawn="1">
  <p:cSld name="2_标题和内容">
    <p:spTree>
      <p:nvGrpSpPr>
        <p:cNvPr id="1" name=""/>
        <p:cNvGrpSpPr/>
        <p:nvPr/>
      </p:nvGrpSpPr>
      <p:grpSpPr>
        <a:xfrm>
          <a:off x="0" y="0"/>
          <a:ext cx="0" cy="0"/>
        </a:xfrm>
      </p:grpSpPr>
      <p:pic>
        <p:nvPicPr>
          <p:cNvPr id="5" name="图片 4"/>
          <p:cNvPicPr>
            <a:picLocks noChangeAspect="1"/>
          </p:cNvPicPr>
          <p:nvPr userDrawn="1"/>
        </p:nvPicPr>
        <p:blipFill>
          <a:blip r:embed="rId1">
            <a:extLst>
              <a:ext uri="{28A0092B-C50C-407E-A947-70E740481C1C}">
                <a14:useLocalDpi xmlns:a14="http://schemas.microsoft.com/office/drawing/2010/main" val="0"/>
              </a:ext>
            </a:extLst>
          </a:blip>
          <a:stretch>
            <a:fillRect/>
          </a:stretch>
        </p:blipFill>
        <p:spPr>
          <a:xfrm>
            <a:off x="-1" y="-2866"/>
            <a:ext cx="9144001" cy="5146366"/>
          </a:xfrm>
          <a:prstGeom prst="rect">
            <a:avLst/>
          </a:prstGeom>
        </p:spPr>
      </p:pic>
    </p:spTree>
    <p:extLst>
      <p:ext uri="{BB962C8B-B14F-4D97-AF65-F5344CB8AC3E}">
        <p14:creationId xmlns:p14="http://schemas.microsoft.com/office/powerpoint/2010/main" val="1045121283"/>
      </p:ext>
    </p:extLst>
  </p:cSld>
  <p:clrMapOvr>
    <a:masterClrMapping/>
  </p:clrMapOvr>
  <mc:AlternateContent xmlns:mc="http://schemas.openxmlformats.org/markup-compatibility/2006">
    <mc:Choice xmlns:p14="http://schemas.microsoft.com/office/powerpoint/2010/main" Requires="p14">
      <p:transition spd="slow" advClick="0" advTm="2000" p14:dur="1500">
        <p:random/>
      </p:transition>
    </mc:Choice>
    <mc:Fallback>
      <p:transition spd="slow" advClick="0" advTm="2000">
        <p:random/>
      </p:transition>
    </mc:Fallback>
  </mc:AlternateContent>
  <p:timing/>
</p:sldLayout>
</file>

<file path=ppt/slideLayouts/slideLayout5.xml><?xml version="1.0" encoding="utf-8"?>
<p:sldLayout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type="secHead" preserve="1">
  <p:cSld name="节标题">
    <p:spTree>
      <p:nvGrpSpPr>
        <p:cNvPr id="1" name=""/>
        <p:cNvGrpSpPr/>
        <p:nvPr/>
      </p:nvGrpSpPr>
      <p:grpSpPr>
        <a:xfrm>
          <a:off x="0" y="0"/>
          <a: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2018/11/2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advClick="0" advTm="2000" p14:dur="1500">
        <p:random/>
      </p:transition>
    </mc:Choice>
    <mc:Fallback>
      <p:transition spd="slow" advClick="0" advTm="2000">
        <p:random/>
      </p:transition>
    </mc:Fallback>
  </mc:AlternateContent>
  <p:timing/>
</p:sldLayout>
</file>

<file path=ppt/slideLayouts/slideLayout6.xml><?xml version="1.0" encoding="utf-8"?>
<p:sldLayout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type="twoObj" preserve="1">
  <p:cSld name="两栏内容">
    <p:spTree>
      <p:nvGrpSpPr>
        <p:cNvPr id="1" name=""/>
        <p:cNvGrpSpPr/>
        <p:nvPr/>
      </p:nvGrpSpPr>
      <p:grpSpPr>
        <a:xfrm>
          <a:off x="0" y="0"/>
          <a: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2018/11/2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advClick="0" advTm="2000" p14:dur="1500">
        <p:random/>
      </p:transition>
    </mc:Choice>
    <mc:Fallback>
      <p:transition spd="slow" advClick="0" advTm="2000">
        <p:random/>
      </p:transition>
    </mc:Fallback>
  </mc:AlternateContent>
  <p:timing/>
</p:sldLayout>
</file>

<file path=ppt/slideLayouts/slideLayout7.xml><?xml version="1.0" encoding="utf-8"?>
<p:sldLayout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type="twoTxTwoObj" preserve="1">
  <p:cSld name="比较">
    <p:spTree>
      <p:nvGrpSpPr>
        <p:cNvPr id="1" name=""/>
        <p:cNvGrpSpPr/>
        <p:nvPr/>
      </p:nvGrpSpPr>
      <p:grpSpPr>
        <a:xfrm>
          <a:off x="0" y="0"/>
          <a: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t>2018/11/2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advClick="0" advTm="2000" p14:dur="1500">
        <p:random/>
      </p:transition>
    </mc:Choice>
    <mc:Fallback>
      <p:transition spd="slow" advClick="0" advTm="2000">
        <p:random/>
      </p:transition>
    </mc:Fallback>
  </mc:AlternateContent>
  <p:timing/>
</p:sldLayout>
</file>

<file path=ppt/slideLayouts/slideLayout8.xml><?xml version="1.0" encoding="utf-8"?>
<p:sldLayout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type="titleOnly" preserve="1">
  <p:cSld name="仅标题">
    <p:spTree>
      <p:nvGrpSpPr>
        <p:cNvPr id="1" name=""/>
        <p:cNvGrpSpPr/>
        <p:nvPr/>
      </p:nvGrpSpPr>
      <p:grpSpPr>
        <a:xfrm>
          <a:off x="0" y="0"/>
          <a: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t>2018/11/2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advClick="0" advTm="2000" p14:dur="1500">
        <p:random/>
      </p:transition>
    </mc:Choice>
    <mc:Fallback>
      <p:transition spd="slow" advClick="0" advTm="2000">
        <p:random/>
      </p:transition>
    </mc:Fallback>
  </mc:AlternateContent>
  <p:timing/>
</p:sldLayout>
</file>

<file path=ppt/slideLayouts/slideLayout9.xml><?xml version="1.0" encoding="utf-8"?>
<p:sldLayout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type="blank" preserve="1">
  <p:cSld name="空白">
    <p:spTree>
      <p:nvGrpSpPr>
        <p:cNvPr id="1" name=""/>
        <p:cNvGrpSpPr/>
        <p:nvPr/>
      </p:nvGrpSpPr>
      <p:grpSpPr>
        <a:xfrm>
          <a:off x="0" y="0"/>
          <a: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2018/11/2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advClick="0" advTm="2000" p14:dur="1500">
        <p:random/>
      </p:transition>
    </mc:Choice>
    <mc:Fallback>
      <p:transition spd="slow" advClick="0" advTm="2000">
        <p:random/>
      </p:transition>
    </mc:Fallback>
  </mc:AlternateContent>
  <p:timing/>
</p:sldLayout>
</file>

<file path=ppt/slideMasters/_rels/slideMaster1.xml.rels>&#65279;<?xml version="1.0" encoding="utf-8" standalone="yes"?><Relationships xmlns="http://schemas.openxmlformats.org/package/2006/relationships"><Relationship Id="rId1" Type="http://schemas.openxmlformats.org/officeDocument/2006/relationships/slideLayout" Target="../slideLayouts/slideLayout1.xml" /><Relationship Id="rId10" Type="http://schemas.openxmlformats.org/officeDocument/2006/relationships/slideLayout" Target="../slideLayouts/slideLayout10.xml" /><Relationship Id="rId11" Type="http://schemas.openxmlformats.org/officeDocument/2006/relationships/slideLayout" Target="../slideLayouts/slideLayout11.xml" /><Relationship Id="rId12" Type="http://schemas.openxmlformats.org/officeDocument/2006/relationships/slideLayout" Target="../slideLayouts/slideLayout12.xml" /><Relationship Id="rId13" Type="http://schemas.openxmlformats.org/officeDocument/2006/relationships/slideLayout" Target="../slideLayouts/slideLayout13.xml" /><Relationship Id="rId14" Type="http://schemas.openxmlformats.org/officeDocument/2006/relationships/theme" Target="../theme/theme1.xml" /><Relationship Id="rId2" Type="http://schemas.openxmlformats.org/officeDocument/2006/relationships/slideLayout" Target="../slideLayouts/slideLayout2.xml" /><Relationship Id="rId3" Type="http://schemas.openxmlformats.org/officeDocument/2006/relationships/slideLayout" Target="../slideLayouts/slideLayout3.xml" /><Relationship Id="rId4" Type="http://schemas.openxmlformats.org/officeDocument/2006/relationships/slideLayout" Target="../slideLayouts/slideLayout4.xml" /><Relationship Id="rId5" Type="http://schemas.openxmlformats.org/officeDocument/2006/relationships/slideLayout" Target="../slideLayouts/slideLayout5.xml" /><Relationship Id="rId6" Type="http://schemas.openxmlformats.org/officeDocument/2006/relationships/slideLayout" Target="../slideLayouts/slideLayout6.xml" /><Relationship Id="rId7" Type="http://schemas.openxmlformats.org/officeDocument/2006/relationships/slideLayout" Target="../slideLayouts/slideLayout7.xml" /><Relationship Id="rId8" Type="http://schemas.openxmlformats.org/officeDocument/2006/relationships/slideLayout" Target="../slideLayouts/slideLayout8.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p:bg>
      <p:bgRef idx="1001">
        <a:schemeClr val="bg1"/>
      </p:bgRef>
    </p:bg>
    <p:spTree>
      <p:nvGrpSpPr>
        <p:cNvPr id="1" name=""/>
        <p:cNvGrpSpPr/>
        <p:nvPr/>
      </p:nvGrpSpPr>
      <p:grpSpPr>
        <a:xfrm>
          <a:off x="0" y="0"/>
          <a:ext cx="0" cy="0"/>
        </a:xfrm>
      </p:grpSpPr>
      <p:sp>
        <p:nvSpPr>
          <p:cNvPr id="2" name="标题占位符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2018/11/2</a:t>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61"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mc:AlternateContent xmlns:mc="http://schemas.openxmlformats.org/markup-compatibility/2006">
    <mc:Choice xmlns:p14="http://schemas.microsoft.com/office/powerpoint/2010/main" Requires="p14">
      <p:transition spd="slow" advClick="0" advTm="2000" p14:dur="1500">
        <p:random/>
      </p:transition>
    </mc:Choice>
    <mc:Fallback>
      <p:transition spd="slow" advClick="0" advTm="2000">
        <p:random/>
      </p:transition>
    </mc:Fallback>
  </mc:AlternateConten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&#65279;<?xml version="1.0" encoding="utf-8" standalone="yes"?><Relationships xmlns="http://schemas.openxmlformats.org/package/2006/relationships"><Relationship Id="rId1" Type="http://schemas.openxmlformats.org/officeDocument/2006/relationships/slideLayout" Target="../slideLayouts/slideLayout9.xml" /><Relationship Id="rId2" Type="http://schemas.openxmlformats.org/officeDocument/2006/relationships/notesSlide" Target="../notesSlides/notesSlide1.xml" /><Relationship Id="rId3" Type="http://schemas.openxmlformats.org/officeDocument/2006/relationships/image" Target="../media/image2.png" /><Relationship Id="rId4" Type="http://schemas.openxmlformats.org/officeDocument/2006/relationships/audio" Target="../media/media1.mp3" /><Relationship Id="rId5" Type="http://schemas.microsoft.com/office/2007/relationships/media" Target="../media/media1.mp3" TargetMode="Internal" /><Relationship Id="rId6" Type="http://schemas.openxmlformats.org/officeDocument/2006/relationships/image" Target="../media/image3.jpeg" /></Relationships>
</file>

<file path=ppt/slides/_rels/slide10.xml.rels>&#65279;<?xml version="1.0" encoding="utf-8" standalone="yes"?><Relationships xmlns="http://schemas.openxmlformats.org/package/2006/relationships"><Relationship Id="rId1" Type="http://schemas.openxmlformats.org/officeDocument/2006/relationships/slideLayout" Target="../slideLayouts/slideLayout3.xml" /><Relationship Id="rId2" Type="http://schemas.openxmlformats.org/officeDocument/2006/relationships/notesSlide" Target="../notesSlides/notesSlide10.xml" /></Relationships>
</file>

<file path=ppt/slides/_rels/slide11.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1.xml" /></Relationships>
</file>

<file path=ppt/slides/_rels/slide12.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2.xml" /></Relationships>
</file>

<file path=ppt/slides/_rels/slide13.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3.xml" /></Relationships>
</file>

<file path=ppt/slides/_rels/slide14.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4.xml" /></Relationships>
</file>

<file path=ppt/slides/_rels/slide15.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5.xml" /></Relationships>
</file>

<file path=ppt/slides/_rels/slide16.xml.rels>&#65279;<?xml version="1.0" encoding="utf-8" standalone="yes"?><Relationships xmlns="http://schemas.openxmlformats.org/package/2006/relationships"><Relationship Id="rId1" Type="http://schemas.openxmlformats.org/officeDocument/2006/relationships/slideLayout" Target="../slideLayouts/slideLayout3.xml" /><Relationship Id="rId2" Type="http://schemas.openxmlformats.org/officeDocument/2006/relationships/notesSlide" Target="../notesSlides/notesSlide16.xml" /></Relationships>
</file>

<file path=ppt/slides/_rels/slide17.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7.xml" /></Relationships>
</file>

<file path=ppt/slides/_rels/slide18.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8.xml" /></Relationships>
</file>

<file path=ppt/slides/_rels/slide19.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9.xml" /></Relationships>
</file>

<file path=ppt/slides/_rels/slide2.xml.rels>&#65279;<?xml version="1.0" encoding="utf-8" standalone="yes"?><Relationships xmlns="http://schemas.openxmlformats.org/package/2006/relationships"><Relationship Id="rId1" Type="http://schemas.openxmlformats.org/officeDocument/2006/relationships/slideLayout" Target="../slideLayouts/slideLayout3.xml" /><Relationship Id="rId2" Type="http://schemas.openxmlformats.org/officeDocument/2006/relationships/notesSlide" Target="../notesSlides/notesSlide2.xml" /></Relationships>
</file>

<file path=ppt/slides/_rels/slide20.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0.xml" /></Relationships>
</file>

<file path=ppt/slides/_rels/slide21.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1.xml" /></Relationships>
</file>

<file path=ppt/slides/_rels/slide22.xml.rels>&#65279;<?xml version="1.0" encoding="utf-8" standalone="yes"?><Relationships xmlns="http://schemas.openxmlformats.org/package/2006/relationships"><Relationship Id="rId1" Type="http://schemas.openxmlformats.org/officeDocument/2006/relationships/slideLayout" Target="../slideLayouts/slideLayout3.xml" /><Relationship Id="rId2" Type="http://schemas.openxmlformats.org/officeDocument/2006/relationships/notesSlide" Target="../notesSlides/notesSlide22.xml" /></Relationships>
</file>

<file path=ppt/slides/_rels/slide23.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3.xml" /></Relationships>
</file>

<file path=ppt/slides/_rels/slide24.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4.xml" /></Relationships>
</file>

<file path=ppt/slides/_rels/slide25.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5.xml" /></Relationships>
</file>

<file path=ppt/slides/_rels/slide26.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6.xml" /></Relationships>
</file>

<file path=ppt/slides/_rels/slide27.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7.xml" /></Relationships>
</file>

<file path=ppt/slides/_rels/slide28.xml.rels>&#65279;<?xml version="1.0" encoding="utf-8" standalone="yes"?><Relationships xmlns="http://schemas.openxmlformats.org/package/2006/relationships"><Relationship Id="rId1" Type="http://schemas.openxmlformats.org/officeDocument/2006/relationships/slideLayout" Target="../slideLayouts/slideLayout3.xml" /><Relationship Id="rId2" Type="http://schemas.openxmlformats.org/officeDocument/2006/relationships/notesSlide" Target="../notesSlides/notesSlide28.xml" /></Relationships>
</file>

<file path=ppt/slides/_rels/slide29.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9.xml" /></Relationships>
</file>

<file path=ppt/slides/_rels/slide3.xml.rels>&#65279;<?xml version="1.0" encoding="utf-8" standalone="yes"?><Relationships xmlns="http://schemas.openxmlformats.org/package/2006/relationships"><Relationship Id="rId1" Type="http://schemas.openxmlformats.org/officeDocument/2006/relationships/slideLayout" Target="../slideLayouts/slideLayout3.xml" /><Relationship Id="rId2" Type="http://schemas.openxmlformats.org/officeDocument/2006/relationships/notesSlide" Target="../notesSlides/notesSlide3.xml" /></Relationships>
</file>

<file path=ppt/slides/_rels/slide30.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0.xml" /></Relationships>
</file>

<file path=ppt/slides/_rels/slide31.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1.xml" /></Relationships>
</file>

<file path=ppt/slides/_rels/slide32.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2.xml" /></Relationships>
</file>

<file path=ppt/slides/_rels/slide33.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3.xml" /></Relationships>
</file>

<file path=ppt/slides/_rels/slide34.xml.rels>&#65279;<?xml version="1.0" encoding="utf-8" standalone="yes"?><Relationships xmlns="http://schemas.openxmlformats.org/package/2006/relationships"><Relationship Id="rId1" Type="http://schemas.openxmlformats.org/officeDocument/2006/relationships/slideLayout" Target="../slideLayouts/slideLayout3.xml" /><Relationship Id="rId2" Type="http://schemas.openxmlformats.org/officeDocument/2006/relationships/notesSlide" Target="../notesSlides/notesSlide34.xml" /><Relationship Id="rId3" Type="http://schemas.openxmlformats.org/officeDocument/2006/relationships/image" Target="../media/image3.jpeg" /></Relationships>
</file>

<file path=ppt/slides/_rels/slide4.xml.rels>&#65279;<?xml version="1.0" encoding="utf-8" standalone="yes"?><Relationships xmlns="http://schemas.openxmlformats.org/package/2006/relationships"><Relationship Id="rId1" Type="http://schemas.openxmlformats.org/officeDocument/2006/relationships/slideLayout" Target="../slideLayouts/slideLayout3.xml" /><Relationship Id="rId2" Type="http://schemas.openxmlformats.org/officeDocument/2006/relationships/notesSlide" Target="../notesSlides/notesSlide4.xml" /></Relationships>
</file>

<file path=ppt/slides/_rels/slide5.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xml" /></Relationships>
</file>

<file path=ppt/slides/_rels/slide6.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xml" /></Relationships>
</file>

<file path=ppt/slides/_rels/slide7.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7.xml" /></Relationships>
</file>

<file path=ppt/slides/_rels/slide8.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8.xml" /></Relationships>
</file>

<file path=ppt/slides/_rels/slide9.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9.xml" /></Relationships>
</file>

<file path=ppt/slides/slide1.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p:spTree>
      <p:nvGrpSpPr>
        <p:cNvPr id="1" name=""/>
        <p:cNvGrpSpPr/>
        <p:nvPr/>
      </p:nvGrpSpPr>
      <p:grpSpPr>
        <a:xfrm>
          <a:off x="0" y="0"/>
          <a:ext cx="0" cy="0"/>
        </a:xfrm>
      </p:grpSpPr>
      <p:pic>
        <p:nvPicPr>
          <p:cNvPr id="26" name="Time Will Tell.mp3">
            <a:hlinkClick action="ppaction://media"/>
          </p:cNvPr>
          <p:cNvPicPr>
            <a:picLocks noChangeAspect="1"/>
          </p:cNvPicPr>
          <p:nvPr>
            <a:audioFile r:link="rId4"/>
            <p:extLst>
              <p:ext uri="{DAA4B4D4-6D71-4841-9C94-3DE7FCFB9230}">
                <p14:media xmlns:p14="http://schemas.microsoft.com/office/powerpoint/2010/main" r:embed="rId5"/>
              </p:ext>
            </p:extLst>
          </p:nvPr>
        </p:nvPicPr>
        <p:blipFill>
          <a:blip r:embed="rId3"/>
          <a:stretch>
            <a:fillRect/>
          </a:stretch>
        </p:blipFill>
        <p:spPr>
          <a:xfrm>
            <a:off x="9234781" y="0"/>
            <a:ext cx="336542" cy="336420"/>
          </a:xfrm>
          <a:prstGeom prst="rect">
            <a:avLst/>
          </a:prstGeom>
        </p:spPr>
      </p:pic>
      <p:pic>
        <p:nvPicPr>
          <p:cNvPr id="2" name="图片 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 y="0"/>
            <a:ext cx="9144001" cy="5143500"/>
          </a:xfrm>
          <a:prstGeom prst="rect">
            <a:avLst/>
          </a:prstGeom>
        </p:spPr>
      </p:pic>
      <p:sp>
        <p:nvSpPr>
          <p:cNvPr id="43" name="Rectangle 3"/>
          <p:cNvSpPr txBox="1">
            <a:spLocks noChangeArrowheads="1"/>
          </p:cNvSpPr>
          <p:nvPr/>
        </p:nvSpPr>
        <p:spPr>
          <a:xfrm>
            <a:off x="3491880" y="1901035"/>
            <a:ext cx="5141491" cy="502444"/>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a:r>
              <a:rPr lang="zh-CN" altLang="en-US" sz="3000" b="1">
                <a:solidFill>
                  <a:schemeClr val="accent1"/>
                </a:solidFill>
                <a:latin typeface="微软雅黑" panose="020b0503020204020204" pitchFamily="34" charset="-122"/>
                <a:ea typeface="微软雅黑" panose="020b0503020204020204" pitchFamily="34" charset="-122"/>
              </a:rPr>
              <a:t>述职报告工作总结</a:t>
            </a:r>
            <a:r>
              <a:rPr lang="en-US" altLang="zh-CN" sz="3000" b="1">
                <a:solidFill>
                  <a:schemeClr val="accent1"/>
                </a:solidFill>
                <a:latin typeface="微软雅黑" panose="020b0503020204020204" pitchFamily="34" charset="-122"/>
                <a:ea typeface="微软雅黑" panose="020b0503020204020204" pitchFamily="34" charset="-122"/>
              </a:rPr>
              <a:t>PPT</a:t>
            </a:r>
            <a:r>
              <a:rPr lang="zh-CN" altLang="en-US" sz="3000" b="1">
                <a:solidFill>
                  <a:schemeClr val="accent1"/>
                </a:solidFill>
                <a:latin typeface="微软雅黑" panose="020b0503020204020204" pitchFamily="34" charset="-122"/>
                <a:ea typeface="微软雅黑" panose="020b0503020204020204" pitchFamily="34" charset="-122"/>
              </a:rPr>
              <a:t>模板</a:t>
            </a:r>
          </a:p>
        </p:txBody>
      </p:sp>
      <p:sp>
        <p:nvSpPr>
          <p:cNvPr id="44" name="Rectangle 4"/>
          <p:cNvSpPr txBox="1">
            <a:spLocks noChangeArrowheads="1"/>
          </p:cNvSpPr>
          <p:nvPr/>
        </p:nvSpPr>
        <p:spPr>
          <a:xfrm>
            <a:off x="3826314" y="2569318"/>
            <a:ext cx="4807056" cy="322659"/>
          </a:xfrm>
          <a:prstGeom prst="rect">
            <a:avLst/>
          </a:prstGeom>
        </p:spPr>
        <p:txBody>
          <a:bodyPr vert="horz" lIns="91440" tIns="45720" rIns="91440" bIns="45720" rtlCol="0" anchor="ct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buNone/>
            </a:pPr>
            <a:r>
              <a:rPr lang="zh-CN" altLang="en-US" sz="1400">
                <a:solidFill>
                  <a:schemeClr val="tx1">
                    <a:lumMod val="75000"/>
                    <a:lumOff val="25000"/>
                  </a:schemeClr>
                </a:solidFill>
                <a:latin typeface="微软雅黑" panose="020b0503020204020204" pitchFamily="34" charset="-122"/>
                <a:ea typeface="微软雅黑" panose="020b0503020204020204" pitchFamily="34" charset="-122"/>
              </a:rPr>
              <a:t>框架完整的年终总结、工作汇报、述职报告</a:t>
            </a:r>
            <a:r>
              <a:rPr lang="en-US" altLang="zh-CN" sz="1400">
                <a:solidFill>
                  <a:schemeClr val="tx1">
                    <a:lumMod val="75000"/>
                    <a:lumOff val="25000"/>
                  </a:schemeClr>
                </a:solidFill>
                <a:latin typeface="微软雅黑" panose="020b0503020204020204" pitchFamily="34" charset="-122"/>
                <a:ea typeface="微软雅黑" panose="020b0503020204020204" pitchFamily="34" charset="-122"/>
              </a:rPr>
              <a:t>PPT</a:t>
            </a:r>
            <a:r>
              <a:rPr lang="zh-CN" altLang="en-US" sz="1400">
                <a:solidFill>
                  <a:schemeClr val="tx1">
                    <a:lumMod val="75000"/>
                    <a:lumOff val="25000"/>
                  </a:schemeClr>
                </a:solidFill>
                <a:latin typeface="微软雅黑" panose="020b0503020204020204" pitchFamily="34" charset="-122"/>
                <a:ea typeface="微软雅黑" panose="020b0503020204020204" pitchFamily="34" charset="-122"/>
              </a:rPr>
              <a:t>模板</a:t>
            </a:r>
          </a:p>
        </p:txBody>
      </p:sp>
      <p:cxnSp>
        <p:nvCxnSpPr>
          <p:cNvPr id="46" name="直接连接符 5"/>
          <p:cNvCxnSpPr>
            <a:cxnSpLocks noChangeShapeType="1"/>
          </p:cNvCxnSpPr>
          <p:nvPr/>
        </p:nvCxnSpPr>
        <p:spPr bwMode="auto">
          <a:xfrm flipH="1">
            <a:off x="3923928" y="2486603"/>
            <a:ext cx="4617801" cy="0"/>
          </a:xfrm>
          <a:prstGeom prst="line">
            <a:avLst/>
          </a:prstGeom>
          <a:noFill/>
          <a:ln w="12700">
            <a:solidFill>
              <a:schemeClr val="accent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7" name="矩形 9"/>
          <p:cNvSpPr>
            <a:spLocks noChangeArrowheads="1"/>
          </p:cNvSpPr>
          <p:nvPr/>
        </p:nvSpPr>
        <p:spPr bwMode="auto">
          <a:xfrm>
            <a:off x="8763956" y="1898129"/>
            <a:ext cx="380044" cy="1609725"/>
          </a:xfrm>
          <a:prstGeom prst="rect">
            <a:avLst/>
          </a:prstGeom>
          <a:solidFill>
            <a:schemeClr val="accent1"/>
          </a:solidFill>
          <a:ln>
            <a:noFill/>
          </a:ln>
        </p:spPr>
        <p:txBody>
          <a:bodyPr lIns="68557" tIns="34279" rIns="68557" bIns="34279"/>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anose="020b0604020202020204" pitchFamily="34" charset="0"/>
                <a:ea typeface="宋体" pitchFamily="2" charset="-122"/>
              </a:defRPr>
            </a:lvl9pPr>
          </a:lstStyle>
          <a:p>
            <a:pPr eaLnBrk="1" hangingPunct="1"/>
            <a:endParaRPr lang="zh-CN" altLang="en-US">
              <a:latin typeface="微软雅黑" panose="020b0503020204020204" pitchFamily="34" charset="-122"/>
              <a:ea typeface="微软雅黑" panose="020b0503020204020204" pitchFamily="34" charset="-122"/>
            </a:endParaRPr>
          </a:p>
        </p:txBody>
      </p:sp>
      <p:sp>
        <p:nvSpPr>
          <p:cNvPr id="48" name="矩形 47"/>
          <p:cNvSpPr/>
          <p:nvPr/>
        </p:nvSpPr>
        <p:spPr>
          <a:xfrm>
            <a:off x="6228184" y="738430"/>
            <a:ext cx="2414745" cy="1177235"/>
          </a:xfrm>
          <a:prstGeom prst="rect">
            <a:avLst/>
          </a:prstGeom>
        </p:spPr>
        <p:txBody>
          <a:bodyPr wrap="none" lIns="68571" tIns="34285" rIns="68571" bIns="34285">
            <a:spAutoFit/>
          </a:bodyPr>
          <a:lstStyle/>
          <a:p>
            <a:pPr algn="r"/>
            <a:r>
              <a:rPr lang="en-US" altLang="zh-CN" sz="7200" b="1">
                <a:solidFill>
                  <a:schemeClr val="accent1"/>
                </a:solidFill>
                <a:latin typeface="微软雅黑" panose="020b0503020204020204" pitchFamily="34" charset="-122"/>
                <a:ea typeface="微软雅黑" panose="020b0503020204020204" pitchFamily="34" charset="-122"/>
              </a:rPr>
              <a:t>2019</a:t>
            </a:r>
          </a:p>
        </p:txBody>
      </p:sp>
      <p:grpSp>
        <p:nvGrpSpPr>
          <p:cNvPr id="49" name="组合 48"/>
          <p:cNvGrpSpPr/>
          <p:nvPr/>
        </p:nvGrpSpPr>
        <p:grpSpPr>
          <a:xfrm>
            <a:off x="8120850" y="3071925"/>
            <a:ext cx="432048" cy="432834"/>
            <a:chOff x="6084168" y="1274820"/>
            <a:chExt cx="432048" cy="432834"/>
          </a:xfrm>
        </p:grpSpPr>
        <p:sp>
          <p:nvSpPr>
            <p:cNvPr id="50"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anose="020b0604020202020204" pitchFamily="34" charset="0"/>
                  <a:ea typeface="宋体" pitchFamily="2" charset="-122"/>
                </a:defRPr>
              </a:lvl9pPr>
            </a:lstStyle>
            <a:p>
              <a:pPr algn="ctr" eaLnBrk="1" hangingPunct="1"/>
              <a:endParaRPr lang="zh-CN" altLang="en-US">
                <a:solidFill>
                  <a:srgbClr val="FFFFFF"/>
                </a:solidFill>
                <a:latin typeface="Calibri" pitchFamily="34" charset="0"/>
              </a:endParaRPr>
            </a:p>
          </p:txBody>
        </p:sp>
        <p:sp>
          <p:nvSpPr>
            <p:cNvPr id="51" name="Freeform 59"/>
            <p:cNvSpPr>
              <a:spLocks noChangeArrowheads="1"/>
            </p:cNvSpPr>
            <p:nvPr/>
          </p:nvSpPr>
          <p:spPr bwMode="auto">
            <a:xfrm>
              <a:off x="6180302" y="1365898"/>
              <a:ext cx="239780" cy="250679"/>
            </a:xfrm>
            <a:custGeom>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a:extLst/>
          </p:spPr>
          <p:txBody>
            <a:bodyPr wrap="none" lIns="34290" tIns="17145" rIns="34290" bIns="17145" anchor="ctr"/>
            <a:lstStyle/>
            <a:p>
              <a:endParaRPr lang="en-US">
                <a:latin typeface="Roboto Light"/>
              </a:endParaRPr>
            </a:p>
          </p:txBody>
        </p:sp>
      </p:grpSp>
      <p:grpSp>
        <p:nvGrpSpPr>
          <p:cNvPr id="52" name="组合 51"/>
          <p:cNvGrpSpPr/>
          <p:nvPr/>
        </p:nvGrpSpPr>
        <p:grpSpPr>
          <a:xfrm>
            <a:off x="6824706" y="3072318"/>
            <a:ext cx="432048" cy="432048"/>
            <a:chOff x="4788024" y="1275213"/>
            <a:chExt cx="432048" cy="432048"/>
          </a:xfrm>
        </p:grpSpPr>
        <p:sp>
          <p:nvSpPr>
            <p:cNvPr id="53"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anose="020b0604020202020204" pitchFamily="34" charset="0"/>
                  <a:ea typeface="宋体" pitchFamily="2" charset="-122"/>
                </a:defRPr>
              </a:lvl9pPr>
            </a:lstStyle>
            <a:p>
              <a:pPr algn="ctr" eaLnBrk="1" hangingPunct="1"/>
              <a:endParaRPr lang="zh-CN" altLang="en-US">
                <a:solidFill>
                  <a:srgbClr val="FFFFFF"/>
                </a:solidFill>
                <a:latin typeface="Calibri" pitchFamily="34" charset="0"/>
              </a:endParaRPr>
            </a:p>
          </p:txBody>
        </p:sp>
        <p:sp>
          <p:nvSpPr>
            <p:cNvPr id="54" name="Freeform 110"/>
            <p:cNvSpPr>
              <a:spLocks noChangeArrowheads="1"/>
            </p:cNvSpPr>
            <p:nvPr/>
          </p:nvSpPr>
          <p:spPr bwMode="auto">
            <a:xfrm>
              <a:off x="4891102" y="1366806"/>
              <a:ext cx="250679" cy="248862"/>
            </a:xfrm>
            <a:custGeom>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a:extLst/>
          </p:spPr>
          <p:txBody>
            <a:bodyPr wrap="none" lIns="34290" tIns="17145" rIns="34290" bIns="17145" anchor="ctr"/>
            <a:lstStyle/>
            <a:p>
              <a:endParaRPr lang="en-US">
                <a:latin typeface="Roboto Light"/>
              </a:endParaRPr>
            </a:p>
          </p:txBody>
        </p:sp>
      </p:grpSp>
      <p:grpSp>
        <p:nvGrpSpPr>
          <p:cNvPr id="55" name="组合 54"/>
          <p:cNvGrpSpPr/>
          <p:nvPr/>
        </p:nvGrpSpPr>
        <p:grpSpPr>
          <a:xfrm>
            <a:off x="7472778" y="3071925"/>
            <a:ext cx="432833" cy="432834"/>
            <a:chOff x="5436096" y="1274820"/>
            <a:chExt cx="432833" cy="432834"/>
          </a:xfrm>
        </p:grpSpPr>
        <p:sp>
          <p:nvSpPr>
            <p:cNvPr id="56"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anose="020b0604020202020204" pitchFamily="34" charset="0"/>
                  <a:ea typeface="宋体" pitchFamily="2" charset="-122"/>
                </a:defRPr>
              </a:lvl9pPr>
            </a:lstStyle>
            <a:p>
              <a:pPr algn="ctr" eaLnBrk="1" hangingPunct="1"/>
              <a:endParaRPr lang="zh-CN" altLang="en-US">
                <a:solidFill>
                  <a:srgbClr val="FFFFFF"/>
                </a:solidFill>
                <a:latin typeface="Calibri" pitchFamily="34" charset="0"/>
              </a:endParaRPr>
            </a:p>
          </p:txBody>
        </p:sp>
        <p:sp>
          <p:nvSpPr>
            <p:cNvPr id="57" name="Freeform 16"/>
            <p:cNvSpPr>
              <a:spLocks noChangeArrowheads="1"/>
            </p:cNvSpPr>
            <p:nvPr/>
          </p:nvSpPr>
          <p:spPr bwMode="auto">
            <a:xfrm>
              <a:off x="5554420" y="1377705"/>
              <a:ext cx="196183" cy="227065"/>
            </a:xfrm>
            <a:custGeom>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a:extLst/>
          </p:spPr>
          <p:txBody>
            <a:bodyPr wrap="none" lIns="34290" tIns="17145" rIns="34290" bIns="17145" anchor="ctr"/>
            <a:lstStyle/>
            <a:p>
              <a:endParaRPr lang="en-US">
                <a:latin typeface="Roboto Light"/>
              </a:endParaRPr>
            </a:p>
          </p:txBody>
        </p:sp>
      </p:grpSp>
      <p:grpSp>
        <p:nvGrpSpPr>
          <p:cNvPr id="58" name="组合 57"/>
          <p:cNvGrpSpPr/>
          <p:nvPr/>
        </p:nvGrpSpPr>
        <p:grpSpPr>
          <a:xfrm>
            <a:off x="5528562" y="3071925"/>
            <a:ext cx="432833" cy="432834"/>
            <a:chOff x="3491880" y="1274820"/>
            <a:chExt cx="432833" cy="432834"/>
          </a:xfrm>
        </p:grpSpPr>
        <p:sp>
          <p:nvSpPr>
            <p:cNvPr id="59"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anose="020b0604020202020204" pitchFamily="34" charset="0"/>
                  <a:ea typeface="宋体" pitchFamily="2" charset="-122"/>
                </a:defRPr>
              </a:lvl9pPr>
            </a:lstStyle>
            <a:p>
              <a:pPr algn="ctr" eaLnBrk="1" hangingPunct="1"/>
              <a:endParaRPr lang="zh-CN" altLang="en-US">
                <a:solidFill>
                  <a:srgbClr val="FFFFFF"/>
                </a:solidFill>
                <a:latin typeface="Calibri" pitchFamily="34" charset="0"/>
              </a:endParaRPr>
            </a:p>
          </p:txBody>
        </p:sp>
        <p:sp>
          <p:nvSpPr>
            <p:cNvPr id="60" name="Freeform 75"/>
            <p:cNvSpPr>
              <a:spLocks noChangeArrowheads="1"/>
            </p:cNvSpPr>
            <p:nvPr/>
          </p:nvSpPr>
          <p:spPr bwMode="auto">
            <a:xfrm>
              <a:off x="3583864" y="1385879"/>
              <a:ext cx="248863" cy="210716"/>
            </a:xfrm>
            <a:custGeom>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a:extLst/>
          </p:spPr>
          <p:txBody>
            <a:bodyPr wrap="none" lIns="34290" tIns="17145" rIns="34290" bIns="17145" anchor="ctr"/>
            <a:lstStyle/>
            <a:p>
              <a:endParaRPr lang="en-US">
                <a:latin typeface="Roboto Light"/>
              </a:endParaRPr>
            </a:p>
          </p:txBody>
        </p:sp>
      </p:grpSp>
      <p:grpSp>
        <p:nvGrpSpPr>
          <p:cNvPr id="61" name="组合 60"/>
          <p:cNvGrpSpPr/>
          <p:nvPr/>
        </p:nvGrpSpPr>
        <p:grpSpPr>
          <a:xfrm>
            <a:off x="6176634" y="3071925"/>
            <a:ext cx="432833" cy="432834"/>
            <a:chOff x="4139952" y="1274820"/>
            <a:chExt cx="432833" cy="432834"/>
          </a:xfrm>
        </p:grpSpPr>
        <p:sp>
          <p:nvSpPr>
            <p:cNvPr id="62"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anose="020b0604020202020204" pitchFamily="34" charset="0"/>
                  <a:ea typeface="宋体" pitchFamily="2" charset="-122"/>
                </a:defRPr>
              </a:lvl9pPr>
            </a:lstStyle>
            <a:p>
              <a:pPr algn="ctr" eaLnBrk="1" hangingPunct="1"/>
              <a:endParaRPr lang="zh-CN" altLang="en-US">
                <a:solidFill>
                  <a:srgbClr val="FFFFFF"/>
                </a:solidFill>
                <a:latin typeface="Calibri" pitchFamily="34" charset="0"/>
              </a:endParaRPr>
            </a:p>
          </p:txBody>
        </p:sp>
        <p:sp>
          <p:nvSpPr>
            <p:cNvPr id="63" name="Freeform 84"/>
            <p:cNvSpPr>
              <a:spLocks noChangeArrowheads="1"/>
            </p:cNvSpPr>
            <p:nvPr/>
          </p:nvSpPr>
          <p:spPr bwMode="auto">
            <a:xfrm>
              <a:off x="4241546" y="1366806"/>
              <a:ext cx="248863" cy="248863"/>
            </a:xfrm>
            <a:custGeom>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a:extLst/>
          </p:spPr>
          <p:txBody>
            <a:bodyPr wrap="none" lIns="34290" tIns="17145" rIns="34290" bIns="17145" anchor="ctr"/>
            <a:lstStyle/>
            <a:p>
              <a:endParaRPr lang="en-US">
                <a:latin typeface="Roboto Light"/>
              </a:endParaRPr>
            </a:p>
          </p:txBody>
        </p:sp>
      </p:grpSp>
    </p:spTree>
    <p:extLst>
      <p:ext uri="{BB962C8B-B14F-4D97-AF65-F5344CB8AC3E}">
        <p14:creationId xmlns:p14="http://schemas.microsoft.com/office/powerpoint/2010/main" val="2433670959"/>
      </p:ext>
    </p:extLst>
  </p:cSld>
  <p:clrMapOvr>
    <a:masterClrMapping/>
  </p:clrMapOvr>
  <mc:AlternateContent xmlns:mc="http://schemas.openxmlformats.org/markup-compatibility/2006">
    <mc:Choice xmlns:p14="http://schemas.microsoft.com/office/powerpoint/2010/main" Requires="p14">
      <p:transition spd="slow" advClick="0" advTm="1000" p14:dur="1500">
        <p:random/>
      </p:transition>
    </mc:Choice>
    <mc:Fallback>
      <p:transition spd="slow" advClick="0" advTm="1000">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1" presetClass="mediacall" presetSubtype="0" fill="hold" nodeType="withEffect">
                                  <p:childTnLst>
                                    <p:cmd type="call" cmd="playFrom(0.0)">
                                      <p:cBhvr>
                                        <p:cTn id="6" dur="1" fill="hold"/>
                                        <p:tgtEl>
                                          <p:spTgt spid="26"/>
                                        </p:tgtEl>
                                      </p:cBhvr>
                                    </p:cmd>
                                  </p:childTnLst>
                                </p:cTn>
                              </p:par>
                            </p:childTnLst>
                          </p:cTn>
                        </p:par>
                        <p:par>
                          <p:cTn id="8" fill="hold" nodeType="withGroup">
                            <p:stCondLst>
                              <p:cond delay="0"/>
                            </p:stCondLst>
                            <p:childTnLst>
                              <p:par>
                                <p:cTn id="9" presetID="22" presetClass="entr" presetSubtype="2" fill="hold" grpId="2" nodeType="afterEffect">
                                  <p:childTnLst>
                                    <p:set>
                                      <p:cBhvr>
                                        <p:cTn id="10" dur="1" fill="hold">
                                          <p:stCondLst>
                                            <p:cond delay="0"/>
                                          </p:stCondLst>
                                        </p:cTn>
                                        <p:tgtEl>
                                          <p:spTgt spid="47"/>
                                        </p:tgtEl>
                                        <p:attrNameLst>
                                          <p:attrName>style.visibility</p:attrName>
                                        </p:attrNameLst>
                                      </p:cBhvr>
                                      <p:to>
                                        <p:strVal val="visible"/>
                                      </p:to>
                                    </p:set>
                                    <p:animEffect transition="in" filter="wipe(right)">
                                      <p:cBhvr>
                                        <p:cTn id="11" dur="500"/>
                                        <p:tgtEl>
                                          <p:spTgt spid="47"/>
                                        </p:tgtEl>
                                      </p:cBhvr>
                                    </p:animEffect>
                                  </p:childTnLst>
                                </p:cTn>
                              </p:par>
                            </p:childTnLst>
                          </p:cTn>
                        </p:par>
                        <p:par>
                          <p:cTn id="12" fill="hold" nodeType="withGroup">
                            <p:stCondLst>
                              <p:cond delay="500"/>
                            </p:stCondLst>
                            <p:childTnLst>
                              <p:par>
                                <p:cTn id="13" presetID="42" presetClass="entr" presetSubtype="0" fill="hold" grpId="3" nodeType="afterEffect">
                                  <p:childTnLst>
                                    <p:set>
                                      <p:cBhvr>
                                        <p:cTn id="14" dur="1" fill="hold">
                                          <p:stCondLst>
                                            <p:cond delay="0"/>
                                          </p:stCondLst>
                                        </p:cTn>
                                        <p:tgtEl>
                                          <p:spTgt spid="48"/>
                                        </p:tgtEl>
                                        <p:attrNameLst>
                                          <p:attrName>style.visibility</p:attrName>
                                        </p:attrNameLst>
                                      </p:cBhvr>
                                      <p:to>
                                        <p:strVal val="visible"/>
                                      </p:to>
                                    </p:set>
                                    <p:animEffect transition="in" filter="fade">
                                      <p:cBhvr>
                                        <p:cTn id="15" dur="1000"/>
                                        <p:tgtEl>
                                          <p:spTgt spid="48"/>
                                        </p:tgtEl>
                                      </p:cBhvr>
                                    </p:animEffect>
                                    <p:anim calcmode="lin" valueType="num">
                                      <p:cBhvr>
                                        <p:cTn id="16" dur="1000" fill="hold"/>
                                        <p:tgtEl>
                                          <p:spTgt spid="48"/>
                                        </p:tgtEl>
                                        <p:attrNameLst>
                                          <p:attrName>ppt_x</p:attrName>
                                        </p:attrNameLst>
                                      </p:cBhvr>
                                      <p:tavLst>
                                        <p:tav tm="0">
                                          <p:val>
                                            <p:strVal val="#ppt_x"/>
                                          </p:val>
                                        </p:tav>
                                        <p:tav tm="100000">
                                          <p:val>
                                            <p:strVal val="#ppt_x"/>
                                          </p:val>
                                        </p:tav>
                                      </p:tavLst>
                                    </p:anim>
                                    <p:anim calcmode="lin" valueType="num">
                                      <p:cBhvr>
                                        <p:cTn id="17" dur="1000" fill="hold"/>
                                        <p:tgtEl>
                                          <p:spTgt spid="48"/>
                                        </p:tgtEl>
                                        <p:attrNameLst>
                                          <p:attrName>ppt_y</p:attrName>
                                        </p:attrNameLst>
                                      </p:cBhvr>
                                      <p:tavLst>
                                        <p:tav tm="0">
                                          <p:val>
                                            <p:strVal val="#ppt_y+.1"/>
                                          </p:val>
                                        </p:tav>
                                        <p:tav tm="100000">
                                          <p:val>
                                            <p:strVal val="#ppt_y"/>
                                          </p:val>
                                        </p:tav>
                                      </p:tavLst>
                                    </p:anim>
                                  </p:childTnLst>
                                </p:cTn>
                              </p:par>
                            </p:childTnLst>
                          </p:cTn>
                        </p:par>
                        <p:par>
                          <p:cTn id="18" fill="hold" nodeType="withGroup">
                            <p:stCondLst>
                              <p:cond delay="1500"/>
                            </p:stCondLst>
                            <p:childTnLst>
                              <p:par>
                                <p:cTn id="19" presetID="41" presetClass="entr" presetSubtype="0" fill="hold" grpId="0" nodeType="afterEffect">
                                  <p:iterate type="lt">
                                    <p:tmPct val="10000"/>
                                  </p:iterate>
                                  <p:childTnLst>
                                    <p:set>
                                      <p:cBhvr>
                                        <p:cTn id="20" dur="1" fill="hold">
                                          <p:stCondLst>
                                            <p:cond delay="0"/>
                                          </p:stCondLst>
                                        </p:cTn>
                                        <p:tgtEl>
                                          <p:spTgt spid="43"/>
                                        </p:tgtEl>
                                        <p:attrNameLst>
                                          <p:attrName>style.visibility</p:attrName>
                                        </p:attrNameLst>
                                      </p:cBhvr>
                                      <p:to>
                                        <p:strVal val="visible"/>
                                      </p:to>
                                    </p:set>
                                    <p:anim calcmode="lin" valueType="num">
                                      <p:cBhvr>
                                        <p:cTn id="21" dur="500" fill="hold"/>
                                        <p:tgtEl>
                                          <p:spTgt spid="43"/>
                                        </p:tgtEl>
                                        <p:attrNameLst>
                                          <p:attrName>ppt_x</p:attrName>
                                        </p:attrNameLst>
                                      </p:cBhvr>
                                      <p:tavLst>
                                        <p:tav tm="0">
                                          <p:val>
                                            <p:strVal val="#ppt_x"/>
                                          </p:val>
                                        </p:tav>
                                        <p:tav tm="50000">
                                          <p:val>
                                            <p:strVal val="#ppt_x+.1"/>
                                          </p:val>
                                        </p:tav>
                                        <p:tav tm="100000">
                                          <p:val>
                                            <p:strVal val="#ppt_x"/>
                                          </p:val>
                                        </p:tav>
                                      </p:tavLst>
                                    </p:anim>
                                    <p:anim calcmode="lin" valueType="num">
                                      <p:cBhvr>
                                        <p:cTn id="22" dur="500" fill="hold"/>
                                        <p:tgtEl>
                                          <p:spTgt spid="43"/>
                                        </p:tgtEl>
                                        <p:attrNameLst>
                                          <p:attrName>ppt_y</p:attrName>
                                        </p:attrNameLst>
                                      </p:cBhvr>
                                      <p:tavLst>
                                        <p:tav tm="0">
                                          <p:val>
                                            <p:strVal val="#ppt_y"/>
                                          </p:val>
                                        </p:tav>
                                        <p:tav tm="100000">
                                          <p:val>
                                            <p:strVal val="#ppt_y"/>
                                          </p:val>
                                        </p:tav>
                                      </p:tavLst>
                                    </p:anim>
                                    <p:anim calcmode="lin" valueType="num">
                                      <p:cBhvr>
                                        <p:cTn id="23" dur="500" fill="hold"/>
                                        <p:tgtEl>
                                          <p:spTgt spid="43"/>
                                        </p:tgtEl>
                                        <p:attrNameLst>
                                          <p:attrName>ppt_h</p:attrName>
                                        </p:attrNameLst>
                                      </p:cBhvr>
                                      <p:tavLst>
                                        <p:tav tm="0">
                                          <p:val>
                                            <p:strVal val="#ppt_h/10"/>
                                          </p:val>
                                        </p:tav>
                                        <p:tav tm="50000">
                                          <p:val>
                                            <p:strVal val="#ppt_h+.01"/>
                                          </p:val>
                                        </p:tav>
                                        <p:tav tm="100000">
                                          <p:val>
                                            <p:strVal val="#ppt_h"/>
                                          </p:val>
                                        </p:tav>
                                      </p:tavLst>
                                    </p:anim>
                                    <p:anim calcmode="lin" valueType="num">
                                      <p:cBhvr>
                                        <p:cTn id="24" dur="500" fill="hold"/>
                                        <p:tgtEl>
                                          <p:spTgt spid="43"/>
                                        </p:tgtEl>
                                        <p:attrNameLst>
                                          <p:attrName>ppt_w</p:attrName>
                                        </p:attrNameLst>
                                      </p:cBhvr>
                                      <p:tavLst>
                                        <p:tav tm="0">
                                          <p:val>
                                            <p:strVal val="#ppt_w/10"/>
                                          </p:val>
                                        </p:tav>
                                        <p:tav tm="50000">
                                          <p:val>
                                            <p:strVal val="#ppt_w+.01"/>
                                          </p:val>
                                        </p:tav>
                                        <p:tav tm="100000">
                                          <p:val>
                                            <p:strVal val="#ppt_w"/>
                                          </p:val>
                                        </p:tav>
                                      </p:tavLst>
                                    </p:anim>
                                    <p:animEffect transition="in" filter="fade">
                                      <p:cBhvr>
                                        <p:cTn id="25" dur="500" tmFilter="0,0; .5, 1; 1, 1"/>
                                        <p:tgtEl>
                                          <p:spTgt spid="43"/>
                                        </p:tgtEl>
                                      </p:cBhvr>
                                    </p:animEffect>
                                  </p:childTnLst>
                                </p:cTn>
                              </p:par>
                            </p:childTnLst>
                          </p:cTn>
                        </p:par>
                        <p:par>
                          <p:cTn id="26" fill="hold" nodeType="withGroup">
                            <p:stCondLst>
                              <p:cond delay="2600"/>
                            </p:stCondLst>
                            <p:childTnLst>
                              <p:par>
                                <p:cTn id="27" presetID="22" presetClass="entr" presetSubtype="2" fill="hold" nodeType="afterEffect">
                                  <p:childTnLst>
                                    <p:set>
                                      <p:cBhvr>
                                        <p:cTn id="28" dur="1" fill="hold">
                                          <p:stCondLst>
                                            <p:cond delay="0"/>
                                          </p:stCondLst>
                                        </p:cTn>
                                        <p:tgtEl>
                                          <p:spTgt spid="46"/>
                                        </p:tgtEl>
                                        <p:attrNameLst>
                                          <p:attrName>style.visibility</p:attrName>
                                        </p:attrNameLst>
                                      </p:cBhvr>
                                      <p:to>
                                        <p:strVal val="visible"/>
                                      </p:to>
                                    </p:set>
                                    <p:animEffect transition="in" filter="wipe(right)">
                                      <p:cBhvr>
                                        <p:cTn id="29" dur="1000"/>
                                        <p:tgtEl>
                                          <p:spTgt spid="46"/>
                                        </p:tgtEl>
                                      </p:cBhvr>
                                    </p:animEffect>
                                  </p:childTnLst>
                                </p:cTn>
                              </p:par>
                            </p:childTnLst>
                          </p:cTn>
                        </p:par>
                        <p:par>
                          <p:cTn id="30" fill="hold" nodeType="withGroup">
                            <p:stCondLst>
                              <p:cond delay="3600"/>
                            </p:stCondLst>
                            <p:childTnLst>
                              <p:par>
                                <p:cTn id="31" presetID="53" presetClass="entr" presetSubtype="0" fill="hold" grpId="1" nodeType="afterEffect">
                                  <p:iterate type="lt">
                                    <p:tmPct val="7000"/>
                                  </p:iterate>
                                  <p:childTnLst>
                                    <p:set>
                                      <p:cBhvr>
                                        <p:cTn id="32" dur="1" fill="hold">
                                          <p:stCondLst>
                                            <p:cond delay="0"/>
                                          </p:stCondLst>
                                        </p:cTn>
                                        <p:tgtEl>
                                          <p:spTgt spid="44"/>
                                        </p:tgtEl>
                                        <p:attrNameLst>
                                          <p:attrName>style.visibility</p:attrName>
                                        </p:attrNameLst>
                                      </p:cBhvr>
                                      <p:to>
                                        <p:strVal val="visible"/>
                                      </p:to>
                                    </p:set>
                                    <p:anim calcmode="lin" valueType="num">
                                      <p:cBhvr>
                                        <p:cTn id="33" dur="500" fill="hold"/>
                                        <p:tgtEl>
                                          <p:spTgt spid="44"/>
                                        </p:tgtEl>
                                        <p:attrNameLst>
                                          <p:attrName>ppt_w</p:attrName>
                                        </p:attrNameLst>
                                      </p:cBhvr>
                                      <p:tavLst>
                                        <p:tav tm="0">
                                          <p:val>
                                            <p:fltVal val="0"/>
                                          </p:val>
                                        </p:tav>
                                        <p:tav tm="100000">
                                          <p:val>
                                            <p:strVal val="#ppt_w"/>
                                          </p:val>
                                        </p:tav>
                                      </p:tavLst>
                                    </p:anim>
                                    <p:anim calcmode="lin" valueType="num">
                                      <p:cBhvr>
                                        <p:cTn id="34" dur="500" fill="hold"/>
                                        <p:tgtEl>
                                          <p:spTgt spid="44"/>
                                        </p:tgtEl>
                                        <p:attrNameLst>
                                          <p:attrName>ppt_h</p:attrName>
                                        </p:attrNameLst>
                                      </p:cBhvr>
                                      <p:tavLst>
                                        <p:tav tm="0">
                                          <p:val>
                                            <p:fltVal val="0"/>
                                          </p:val>
                                        </p:tav>
                                        <p:tav tm="100000">
                                          <p:val>
                                            <p:strVal val="#ppt_h"/>
                                          </p:val>
                                        </p:tav>
                                      </p:tavLst>
                                    </p:anim>
                                    <p:animEffect transition="in" filter="fade">
                                      <p:cBhvr>
                                        <p:cTn id="35" dur="500"/>
                                        <p:tgtEl>
                                          <p:spTgt spid="44"/>
                                        </p:tgtEl>
                                      </p:cBhvr>
                                    </p:animEffect>
                                  </p:childTnLst>
                                </p:cTn>
                              </p:par>
                            </p:childTnLst>
                          </p:cTn>
                        </p:par>
                        <p:par>
                          <p:cTn id="36" fill="hold" nodeType="withGroup">
                            <p:stCondLst>
                              <p:cond delay="4905"/>
                            </p:stCondLst>
                            <p:childTnLst>
                              <p:par>
                                <p:cTn id="37" presetID="53" presetClass="entr" presetSubtype="0" fill="hold" nodeType="afterEffect">
                                  <p:childTnLst>
                                    <p:set>
                                      <p:cBhvr>
                                        <p:cTn id="38" dur="1" fill="hold">
                                          <p:stCondLst>
                                            <p:cond delay="0"/>
                                          </p:stCondLst>
                                        </p:cTn>
                                        <p:tgtEl>
                                          <p:spTgt spid="58"/>
                                        </p:tgtEl>
                                        <p:attrNameLst>
                                          <p:attrName>style.visibility</p:attrName>
                                        </p:attrNameLst>
                                      </p:cBhvr>
                                      <p:to>
                                        <p:strVal val="visible"/>
                                      </p:to>
                                    </p:set>
                                    <p:anim calcmode="lin" valueType="num">
                                      <p:cBhvr>
                                        <p:cTn id="39" dur="500" fill="hold"/>
                                        <p:tgtEl>
                                          <p:spTgt spid="58"/>
                                        </p:tgtEl>
                                        <p:attrNameLst>
                                          <p:attrName>ppt_w</p:attrName>
                                        </p:attrNameLst>
                                      </p:cBhvr>
                                      <p:tavLst>
                                        <p:tav tm="0">
                                          <p:val>
                                            <p:fltVal val="0"/>
                                          </p:val>
                                        </p:tav>
                                        <p:tav tm="100000">
                                          <p:val>
                                            <p:strVal val="#ppt_w"/>
                                          </p:val>
                                        </p:tav>
                                      </p:tavLst>
                                    </p:anim>
                                    <p:anim calcmode="lin" valueType="num">
                                      <p:cBhvr>
                                        <p:cTn id="40" dur="500" fill="hold"/>
                                        <p:tgtEl>
                                          <p:spTgt spid="58"/>
                                        </p:tgtEl>
                                        <p:attrNameLst>
                                          <p:attrName>ppt_h</p:attrName>
                                        </p:attrNameLst>
                                      </p:cBhvr>
                                      <p:tavLst>
                                        <p:tav tm="0">
                                          <p:val>
                                            <p:fltVal val="0"/>
                                          </p:val>
                                        </p:tav>
                                        <p:tav tm="100000">
                                          <p:val>
                                            <p:strVal val="#ppt_h"/>
                                          </p:val>
                                        </p:tav>
                                      </p:tavLst>
                                    </p:anim>
                                    <p:animEffect transition="in" filter="fade">
                                      <p:cBhvr>
                                        <p:cTn id="41" dur="500"/>
                                        <p:tgtEl>
                                          <p:spTgt spid="58"/>
                                        </p:tgtEl>
                                      </p:cBhvr>
                                    </p:animEffect>
                                  </p:childTnLst>
                                </p:cTn>
                              </p:par>
                              <p:par>
                                <p:cTn id="42" presetID="53" presetClass="entr" presetSubtype="0" fill="hold" nodeType="withEffect">
                                  <p:childTnLst>
                                    <p:set>
                                      <p:cBhvr>
                                        <p:cTn id="43" dur="1" fill="hold">
                                          <p:stCondLst>
                                            <p:cond delay="0"/>
                                          </p:stCondLst>
                                        </p:cTn>
                                        <p:tgtEl>
                                          <p:spTgt spid="61"/>
                                        </p:tgtEl>
                                        <p:attrNameLst>
                                          <p:attrName>style.visibility</p:attrName>
                                        </p:attrNameLst>
                                      </p:cBhvr>
                                      <p:to>
                                        <p:strVal val="visible"/>
                                      </p:to>
                                    </p:set>
                                    <p:anim calcmode="lin" valueType="num">
                                      <p:cBhvr>
                                        <p:cTn id="44" dur="500" fill="hold"/>
                                        <p:tgtEl>
                                          <p:spTgt spid="61"/>
                                        </p:tgtEl>
                                        <p:attrNameLst>
                                          <p:attrName>ppt_w</p:attrName>
                                        </p:attrNameLst>
                                      </p:cBhvr>
                                      <p:tavLst>
                                        <p:tav tm="0">
                                          <p:val>
                                            <p:fltVal val="0"/>
                                          </p:val>
                                        </p:tav>
                                        <p:tav tm="100000">
                                          <p:val>
                                            <p:strVal val="#ppt_w"/>
                                          </p:val>
                                        </p:tav>
                                      </p:tavLst>
                                    </p:anim>
                                    <p:anim calcmode="lin" valueType="num">
                                      <p:cBhvr>
                                        <p:cTn id="45" dur="500" fill="hold"/>
                                        <p:tgtEl>
                                          <p:spTgt spid="61"/>
                                        </p:tgtEl>
                                        <p:attrNameLst>
                                          <p:attrName>ppt_h</p:attrName>
                                        </p:attrNameLst>
                                      </p:cBhvr>
                                      <p:tavLst>
                                        <p:tav tm="0">
                                          <p:val>
                                            <p:fltVal val="0"/>
                                          </p:val>
                                        </p:tav>
                                        <p:tav tm="100000">
                                          <p:val>
                                            <p:strVal val="#ppt_h"/>
                                          </p:val>
                                        </p:tav>
                                      </p:tavLst>
                                    </p:anim>
                                    <p:animEffect transition="in" filter="fade">
                                      <p:cBhvr>
                                        <p:cTn id="46" dur="500"/>
                                        <p:tgtEl>
                                          <p:spTgt spid="61"/>
                                        </p:tgtEl>
                                      </p:cBhvr>
                                    </p:animEffect>
                                  </p:childTnLst>
                                </p:cTn>
                              </p:par>
                              <p:par>
                                <p:cTn id="47" presetID="53" presetClass="entr" presetSubtype="0" fill="hold" nodeType="withEffect">
                                  <p:childTnLst>
                                    <p:set>
                                      <p:cBhvr>
                                        <p:cTn id="48" dur="1" fill="hold">
                                          <p:stCondLst>
                                            <p:cond delay="0"/>
                                          </p:stCondLst>
                                        </p:cTn>
                                        <p:tgtEl>
                                          <p:spTgt spid="52"/>
                                        </p:tgtEl>
                                        <p:attrNameLst>
                                          <p:attrName>style.visibility</p:attrName>
                                        </p:attrNameLst>
                                      </p:cBhvr>
                                      <p:to>
                                        <p:strVal val="visible"/>
                                      </p:to>
                                    </p:set>
                                    <p:anim calcmode="lin" valueType="num">
                                      <p:cBhvr>
                                        <p:cTn id="49" dur="500" fill="hold"/>
                                        <p:tgtEl>
                                          <p:spTgt spid="52"/>
                                        </p:tgtEl>
                                        <p:attrNameLst>
                                          <p:attrName>ppt_w</p:attrName>
                                        </p:attrNameLst>
                                      </p:cBhvr>
                                      <p:tavLst>
                                        <p:tav tm="0">
                                          <p:val>
                                            <p:fltVal val="0"/>
                                          </p:val>
                                        </p:tav>
                                        <p:tav tm="100000">
                                          <p:val>
                                            <p:strVal val="#ppt_w"/>
                                          </p:val>
                                        </p:tav>
                                      </p:tavLst>
                                    </p:anim>
                                    <p:anim calcmode="lin" valueType="num">
                                      <p:cBhvr>
                                        <p:cTn id="50" dur="500" fill="hold"/>
                                        <p:tgtEl>
                                          <p:spTgt spid="52"/>
                                        </p:tgtEl>
                                        <p:attrNameLst>
                                          <p:attrName>ppt_h</p:attrName>
                                        </p:attrNameLst>
                                      </p:cBhvr>
                                      <p:tavLst>
                                        <p:tav tm="0">
                                          <p:val>
                                            <p:fltVal val="0"/>
                                          </p:val>
                                        </p:tav>
                                        <p:tav tm="100000">
                                          <p:val>
                                            <p:strVal val="#ppt_h"/>
                                          </p:val>
                                        </p:tav>
                                      </p:tavLst>
                                    </p:anim>
                                    <p:animEffect transition="in" filter="fade">
                                      <p:cBhvr>
                                        <p:cTn id="51" dur="500"/>
                                        <p:tgtEl>
                                          <p:spTgt spid="52"/>
                                        </p:tgtEl>
                                      </p:cBhvr>
                                    </p:animEffect>
                                  </p:childTnLst>
                                </p:cTn>
                              </p:par>
                              <p:par>
                                <p:cTn id="52" presetID="53" presetClass="entr" presetSubtype="0" fill="hold" nodeType="withEffect">
                                  <p:childTnLst>
                                    <p:set>
                                      <p:cBhvr>
                                        <p:cTn id="53" dur="1" fill="hold">
                                          <p:stCondLst>
                                            <p:cond delay="0"/>
                                          </p:stCondLst>
                                        </p:cTn>
                                        <p:tgtEl>
                                          <p:spTgt spid="55"/>
                                        </p:tgtEl>
                                        <p:attrNameLst>
                                          <p:attrName>style.visibility</p:attrName>
                                        </p:attrNameLst>
                                      </p:cBhvr>
                                      <p:to>
                                        <p:strVal val="visible"/>
                                      </p:to>
                                    </p:set>
                                    <p:anim calcmode="lin" valueType="num">
                                      <p:cBhvr>
                                        <p:cTn id="54" dur="500" fill="hold"/>
                                        <p:tgtEl>
                                          <p:spTgt spid="55"/>
                                        </p:tgtEl>
                                        <p:attrNameLst>
                                          <p:attrName>ppt_w</p:attrName>
                                        </p:attrNameLst>
                                      </p:cBhvr>
                                      <p:tavLst>
                                        <p:tav tm="0">
                                          <p:val>
                                            <p:fltVal val="0"/>
                                          </p:val>
                                        </p:tav>
                                        <p:tav tm="100000">
                                          <p:val>
                                            <p:strVal val="#ppt_w"/>
                                          </p:val>
                                        </p:tav>
                                      </p:tavLst>
                                    </p:anim>
                                    <p:anim calcmode="lin" valueType="num">
                                      <p:cBhvr>
                                        <p:cTn id="55" dur="500" fill="hold"/>
                                        <p:tgtEl>
                                          <p:spTgt spid="55"/>
                                        </p:tgtEl>
                                        <p:attrNameLst>
                                          <p:attrName>ppt_h</p:attrName>
                                        </p:attrNameLst>
                                      </p:cBhvr>
                                      <p:tavLst>
                                        <p:tav tm="0">
                                          <p:val>
                                            <p:fltVal val="0"/>
                                          </p:val>
                                        </p:tav>
                                        <p:tav tm="100000">
                                          <p:val>
                                            <p:strVal val="#ppt_h"/>
                                          </p:val>
                                        </p:tav>
                                      </p:tavLst>
                                    </p:anim>
                                    <p:animEffect transition="in" filter="fade">
                                      <p:cBhvr>
                                        <p:cTn id="56" dur="500"/>
                                        <p:tgtEl>
                                          <p:spTgt spid="55"/>
                                        </p:tgtEl>
                                      </p:cBhvr>
                                    </p:animEffect>
                                  </p:childTnLst>
                                </p:cTn>
                              </p:par>
                              <p:par>
                                <p:cTn id="57" presetID="53" presetClass="entr" presetSubtype="0" fill="hold" nodeType="withEffect">
                                  <p:childTnLst>
                                    <p:set>
                                      <p:cBhvr>
                                        <p:cTn id="58" dur="1" fill="hold">
                                          <p:stCondLst>
                                            <p:cond delay="0"/>
                                          </p:stCondLst>
                                        </p:cTn>
                                        <p:tgtEl>
                                          <p:spTgt spid="49"/>
                                        </p:tgtEl>
                                        <p:attrNameLst>
                                          <p:attrName>style.visibility</p:attrName>
                                        </p:attrNameLst>
                                      </p:cBhvr>
                                      <p:to>
                                        <p:strVal val="visible"/>
                                      </p:to>
                                    </p:set>
                                    <p:anim calcmode="lin" valueType="num">
                                      <p:cBhvr>
                                        <p:cTn id="59" dur="500" fill="hold"/>
                                        <p:tgtEl>
                                          <p:spTgt spid="49"/>
                                        </p:tgtEl>
                                        <p:attrNameLst>
                                          <p:attrName>ppt_w</p:attrName>
                                        </p:attrNameLst>
                                      </p:cBhvr>
                                      <p:tavLst>
                                        <p:tav tm="0">
                                          <p:val>
                                            <p:fltVal val="0"/>
                                          </p:val>
                                        </p:tav>
                                        <p:tav tm="100000">
                                          <p:val>
                                            <p:strVal val="#ppt_w"/>
                                          </p:val>
                                        </p:tav>
                                      </p:tavLst>
                                    </p:anim>
                                    <p:anim calcmode="lin" valueType="num">
                                      <p:cBhvr>
                                        <p:cTn id="60" dur="500" fill="hold"/>
                                        <p:tgtEl>
                                          <p:spTgt spid="49"/>
                                        </p:tgtEl>
                                        <p:attrNameLst>
                                          <p:attrName>ppt_h</p:attrName>
                                        </p:attrNameLst>
                                      </p:cBhvr>
                                      <p:tavLst>
                                        <p:tav tm="0">
                                          <p:val>
                                            <p:fltVal val="0"/>
                                          </p:val>
                                        </p:tav>
                                        <p:tav tm="100000">
                                          <p:val>
                                            <p:strVal val="#ppt_h"/>
                                          </p:val>
                                        </p:tav>
                                      </p:tavLst>
                                    </p:anim>
                                    <p:animEffect transition="in" filter="fade">
                                      <p:cBhvr>
                                        <p:cTn id="61"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audio>
              <p:cMediaNode vol="80000" showWhenStopped="0">
                <p:cTn id="7" repeatCount="indefinite" fill="hold" display="0">
                  <p:stCondLst>
                    <p:cond delay="indefinite"/>
                  </p:stCondLst>
                  <p:endCondLst>
                    <p:cond evt="onPrev" delay="0">
                      <p:tgtEl>
                        <p:sldTgt/>
                      </p:tgtEl>
                    </p:cond>
                    <p:cond evt="onStopAudio">
                      <p:tgtEl>
                        <p:sldTgt/>
                      </p:tgtEl>
                    </p:cond>
                  </p:endCondLst>
                </p:cTn>
                <p:tgtEl>
                  <p:spTgt spid="26"/>
                </p:tgtEl>
              </p:cMediaNode>
            </p:audio>
          </p:childTnLst>
        </p:cTn>
      </p:par>
    </p:tnLst>
    <p:bldLst>
      <p:bldP spid="43" grpId="0"/>
      <p:bldP spid="44" grpId="1"/>
      <p:bldP spid="47" grpId="2"/>
      <p:bldP spid="48" grpId="3"/>
    </p:bldLst>
  </p:timing>
</p:sld>
</file>

<file path=ppt/slides/slide10.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p:spTree>
      <p:nvGrpSpPr>
        <p:cNvPr id="1" name=""/>
        <p:cNvGrpSpPr/>
        <p:nvPr/>
      </p:nvGrpSpPr>
      <p:grpSpPr>
        <a:xfrm>
          <a:off x="0" y="0"/>
          <a:ext cx="0" cy="0"/>
        </a:xfrm>
      </p:grpSpPr>
      <p:grpSp>
        <p:nvGrpSpPr>
          <p:cNvPr id="42" name="组合 41"/>
          <p:cNvGrpSpPr/>
          <p:nvPr/>
        </p:nvGrpSpPr>
        <p:grpSpPr>
          <a:xfrm>
            <a:off x="-1" y="1651830"/>
            <a:ext cx="9144000" cy="1814777"/>
            <a:chOff x="170694" y="177982"/>
            <a:chExt cx="3936003" cy="781165"/>
          </a:xfrm>
        </p:grpSpPr>
        <p:sp>
          <p:nvSpPr>
            <p:cNvPr id="44" name="等腰三角形 43"/>
            <p:cNvSpPr/>
            <p:nvPr/>
          </p:nvSpPr>
          <p:spPr>
            <a:xfrm>
              <a:off x="1233863" y="177982"/>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5" name="等腰三角形 44"/>
            <p:cNvSpPr/>
            <p:nvPr/>
          </p:nvSpPr>
          <p:spPr>
            <a:xfrm flipV="1">
              <a:off x="200258" y="602633"/>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6" name="矩形 45"/>
            <p:cNvSpPr/>
            <p:nvPr/>
          </p:nvSpPr>
          <p:spPr>
            <a:xfrm>
              <a:off x="170694" y="261768"/>
              <a:ext cx="3936003" cy="61198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7" name="平行四边形 46"/>
            <p:cNvSpPr/>
            <p:nvPr/>
          </p:nvSpPr>
          <p:spPr>
            <a:xfrm>
              <a:off x="376965" y="178257"/>
              <a:ext cx="1036076" cy="779005"/>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8" name="文本框 6"/>
            <p:cNvSpPr txBox="1"/>
            <p:nvPr/>
          </p:nvSpPr>
          <p:spPr>
            <a:xfrm>
              <a:off x="650907" y="284178"/>
              <a:ext cx="569115" cy="559734"/>
            </a:xfrm>
            <a:prstGeom prst="rect">
              <a:avLst/>
            </a:prstGeom>
            <a:noFill/>
          </p:spPr>
          <p:txBody>
            <a:bodyPr wrap="square" lIns="68580" tIns="34290" rIns="68580" bIns="34290" rtlCol="0">
              <a:spAutoFit/>
            </a:bodyPr>
            <a:lstStyle/>
            <a:p>
              <a:r>
                <a:rPr lang="en-US" altLang="zh-CN" sz="8000">
                  <a:solidFill>
                    <a:schemeClr val="bg1">
                      <a:lumMod val="95000"/>
                    </a:schemeClr>
                  </a:solidFill>
                  <a:latin typeface="Impact" pitchFamily="34" charset="0"/>
                </a:rPr>
                <a:t>02</a:t>
              </a:r>
              <a:endParaRPr lang="zh-CN" altLang="en-US" sz="8000">
                <a:solidFill>
                  <a:schemeClr val="bg1">
                    <a:lumMod val="95000"/>
                  </a:schemeClr>
                </a:solidFill>
                <a:latin typeface="Impact" pitchFamily="34" charset="0"/>
              </a:endParaRPr>
            </a:p>
          </p:txBody>
        </p:sp>
      </p:grpSp>
      <p:sp>
        <p:nvSpPr>
          <p:cNvPr id="49" name="TextBox 48"/>
          <p:cNvSpPr txBox="1"/>
          <p:nvPr/>
        </p:nvSpPr>
        <p:spPr>
          <a:xfrm>
            <a:off x="2977976" y="2046770"/>
            <a:ext cx="5050408" cy="623250"/>
          </a:xfrm>
          <a:prstGeom prst="rect">
            <a:avLst/>
          </a:prstGeom>
          <a:noFill/>
        </p:spPr>
        <p:txBody>
          <a:bodyPr wrap="square" lIns="68584" tIns="34291" rIns="68584" bIns="34291" rtlCol="0">
            <a:spAutoFit/>
          </a:bodyPr>
          <a:lstStyle/>
          <a:p>
            <a:r>
              <a:rPr lang="zh-CN" altLang="en-US" sz="3600" b="1">
                <a:solidFill>
                  <a:schemeClr val="tx1">
                    <a:lumMod val="75000"/>
                    <a:lumOff val="25000"/>
                  </a:schemeClr>
                </a:solidFill>
                <a:latin typeface="微软雅黑" panose="020b0503020204020204" pitchFamily="34" charset="-122"/>
                <a:ea typeface="微软雅黑" panose="020b0503020204020204" pitchFamily="34" charset="-122"/>
              </a:rPr>
              <a:t>工作完成具体情况</a:t>
            </a:r>
            <a:endParaRPr lang="en-GB" altLang="zh-CN" sz="3600" b="1">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0" name="TextBox 49"/>
          <p:cNvSpPr txBox="1"/>
          <p:nvPr/>
        </p:nvSpPr>
        <p:spPr>
          <a:xfrm>
            <a:off x="2977976" y="2698179"/>
            <a:ext cx="3075708" cy="315473"/>
          </a:xfrm>
          <a:prstGeom prst="rect">
            <a:avLst/>
          </a:prstGeom>
          <a:noFill/>
        </p:spPr>
        <p:txBody>
          <a:bodyPr wrap="square" lIns="68584" tIns="34291" rIns="68584" bIns="34291" rtlCol="0">
            <a:spAutoFit/>
          </a:bodyPr>
          <a:lstStyle/>
          <a:p>
            <a:pPr eaLnBrk="0" hangingPunct="0"/>
            <a:r>
              <a:rPr lang="zh-CN" altLang="en-US" sz="1600">
                <a:solidFill>
                  <a:schemeClr val="tx1">
                    <a:lumMod val="75000"/>
                    <a:lumOff val="25000"/>
                  </a:schemeClr>
                </a:solidFill>
                <a:latin typeface="微软雅黑" panose="020b0503020204020204" pitchFamily="34" charset="-122"/>
                <a:ea typeface="微软雅黑" panose="020b0503020204020204" pitchFamily="34" charset="-122"/>
                <a:sym typeface="微软雅黑" pitchFamily="34" charset="-122"/>
              </a:rPr>
              <a:t>点击此处添加副标题文本内容</a:t>
            </a:r>
          </a:p>
        </p:txBody>
      </p:sp>
      <p:grpSp>
        <p:nvGrpSpPr>
          <p:cNvPr id="10" name="组合 9"/>
          <p:cNvGrpSpPr/>
          <p:nvPr/>
        </p:nvGrpSpPr>
        <p:grpSpPr>
          <a:xfrm>
            <a:off x="5940152" y="1274820"/>
            <a:ext cx="432048" cy="432834"/>
            <a:chOff x="6084168" y="1274820"/>
            <a:chExt cx="432048" cy="432834"/>
          </a:xfrm>
        </p:grpSpPr>
        <p:sp>
          <p:nvSpPr>
            <p:cNvPr id="11"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anose="020b0604020202020204" pitchFamily="34" charset="0"/>
                  <a:ea typeface="宋体" pitchFamily="2" charset="-122"/>
                </a:defRPr>
              </a:lvl9pPr>
            </a:lstStyle>
            <a:p>
              <a:pPr algn="ctr" eaLnBrk="1" hangingPunct="1"/>
              <a:endParaRPr lang="zh-CN" altLang="en-US">
                <a:solidFill>
                  <a:srgbClr val="FFFFFF"/>
                </a:solidFill>
                <a:latin typeface="Calibri" pitchFamily="34" charset="0"/>
              </a:endParaRPr>
            </a:p>
          </p:txBody>
        </p:sp>
        <p:sp>
          <p:nvSpPr>
            <p:cNvPr id="12" name="Freeform 59"/>
            <p:cNvSpPr>
              <a:spLocks noChangeArrowheads="1"/>
            </p:cNvSpPr>
            <p:nvPr/>
          </p:nvSpPr>
          <p:spPr bwMode="auto">
            <a:xfrm>
              <a:off x="6180302" y="1365898"/>
              <a:ext cx="239780" cy="250679"/>
            </a:xfrm>
            <a:custGeom>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a:extLst/>
          </p:spPr>
          <p:txBody>
            <a:bodyPr wrap="none" lIns="34290" tIns="17145" rIns="34290" bIns="17145" anchor="ctr"/>
            <a:lstStyle/>
            <a:p>
              <a:endParaRPr lang="en-US">
                <a:latin typeface="Roboto Light"/>
              </a:endParaRPr>
            </a:p>
          </p:txBody>
        </p:sp>
      </p:grpSp>
      <p:grpSp>
        <p:nvGrpSpPr>
          <p:cNvPr id="13" name="组合 12"/>
          <p:cNvGrpSpPr/>
          <p:nvPr/>
        </p:nvGrpSpPr>
        <p:grpSpPr>
          <a:xfrm>
            <a:off x="4644008" y="1275213"/>
            <a:ext cx="432048" cy="432048"/>
            <a:chOff x="4788024" y="1275213"/>
            <a:chExt cx="432048" cy="432048"/>
          </a:xfrm>
        </p:grpSpPr>
        <p:sp>
          <p:nvSpPr>
            <p:cNvPr id="14"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anose="020b0604020202020204" pitchFamily="34" charset="0"/>
                  <a:ea typeface="宋体" pitchFamily="2" charset="-122"/>
                </a:defRPr>
              </a:lvl9pPr>
            </a:lstStyle>
            <a:p>
              <a:pPr algn="ctr" eaLnBrk="1" hangingPunct="1"/>
              <a:endParaRPr lang="zh-CN" altLang="en-US">
                <a:solidFill>
                  <a:srgbClr val="FFFFFF"/>
                </a:solidFill>
                <a:latin typeface="Calibri" pitchFamily="34" charset="0"/>
              </a:endParaRPr>
            </a:p>
          </p:txBody>
        </p:sp>
        <p:sp>
          <p:nvSpPr>
            <p:cNvPr id="15" name="Freeform 110"/>
            <p:cNvSpPr>
              <a:spLocks noChangeArrowheads="1"/>
            </p:cNvSpPr>
            <p:nvPr/>
          </p:nvSpPr>
          <p:spPr bwMode="auto">
            <a:xfrm>
              <a:off x="4891102" y="1366806"/>
              <a:ext cx="250679" cy="248862"/>
            </a:xfrm>
            <a:custGeom>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a:extLst/>
          </p:spPr>
          <p:txBody>
            <a:bodyPr wrap="none" lIns="34290" tIns="17145" rIns="34290" bIns="17145" anchor="ctr"/>
            <a:lstStyle/>
            <a:p>
              <a:endParaRPr lang="en-US">
                <a:latin typeface="Roboto Light"/>
              </a:endParaRPr>
            </a:p>
          </p:txBody>
        </p:sp>
      </p:grpSp>
      <p:grpSp>
        <p:nvGrpSpPr>
          <p:cNvPr id="16" name="组合 15"/>
          <p:cNvGrpSpPr/>
          <p:nvPr/>
        </p:nvGrpSpPr>
        <p:grpSpPr>
          <a:xfrm>
            <a:off x="5292080" y="1274820"/>
            <a:ext cx="432833" cy="432834"/>
            <a:chOff x="5436096" y="1274820"/>
            <a:chExt cx="432833" cy="432834"/>
          </a:xfrm>
        </p:grpSpPr>
        <p:sp>
          <p:nvSpPr>
            <p:cNvPr id="17"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anose="020b0604020202020204" pitchFamily="34" charset="0"/>
                  <a:ea typeface="宋体" pitchFamily="2" charset="-122"/>
                </a:defRPr>
              </a:lvl9pPr>
            </a:lstStyle>
            <a:p>
              <a:pPr algn="ctr" eaLnBrk="1" hangingPunct="1"/>
              <a:endParaRPr lang="zh-CN" altLang="en-US">
                <a:solidFill>
                  <a:srgbClr val="FFFFFF"/>
                </a:solidFill>
                <a:latin typeface="Calibri" pitchFamily="34" charset="0"/>
              </a:endParaRPr>
            </a:p>
          </p:txBody>
        </p:sp>
        <p:sp>
          <p:nvSpPr>
            <p:cNvPr id="18" name="Freeform 16"/>
            <p:cNvSpPr>
              <a:spLocks noChangeArrowheads="1"/>
            </p:cNvSpPr>
            <p:nvPr/>
          </p:nvSpPr>
          <p:spPr bwMode="auto">
            <a:xfrm>
              <a:off x="5554420" y="1377705"/>
              <a:ext cx="196183" cy="227065"/>
            </a:xfrm>
            <a:custGeom>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a:extLst/>
          </p:spPr>
          <p:txBody>
            <a:bodyPr wrap="none" lIns="34290" tIns="17145" rIns="34290" bIns="17145" anchor="ctr"/>
            <a:lstStyle/>
            <a:p>
              <a:endParaRPr lang="en-US">
                <a:latin typeface="Roboto Light"/>
              </a:endParaRPr>
            </a:p>
          </p:txBody>
        </p:sp>
      </p:grpSp>
      <p:grpSp>
        <p:nvGrpSpPr>
          <p:cNvPr id="19" name="组合 18"/>
          <p:cNvGrpSpPr/>
          <p:nvPr/>
        </p:nvGrpSpPr>
        <p:grpSpPr>
          <a:xfrm>
            <a:off x="3347864" y="1274820"/>
            <a:ext cx="432833" cy="432834"/>
            <a:chOff x="3491880" y="1274820"/>
            <a:chExt cx="432833" cy="432834"/>
          </a:xfrm>
        </p:grpSpPr>
        <p:sp>
          <p:nvSpPr>
            <p:cNvPr id="20"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anose="020b0604020202020204" pitchFamily="34" charset="0"/>
                  <a:ea typeface="宋体" pitchFamily="2" charset="-122"/>
                </a:defRPr>
              </a:lvl9pPr>
            </a:lstStyle>
            <a:p>
              <a:pPr algn="ctr" eaLnBrk="1" hangingPunct="1"/>
              <a:endParaRPr lang="zh-CN" altLang="en-US">
                <a:solidFill>
                  <a:srgbClr val="FFFFFF"/>
                </a:solidFill>
                <a:latin typeface="Calibri" pitchFamily="34" charset="0"/>
              </a:endParaRPr>
            </a:p>
          </p:txBody>
        </p:sp>
        <p:sp>
          <p:nvSpPr>
            <p:cNvPr id="21" name="Freeform 75"/>
            <p:cNvSpPr>
              <a:spLocks noChangeArrowheads="1"/>
            </p:cNvSpPr>
            <p:nvPr/>
          </p:nvSpPr>
          <p:spPr bwMode="auto">
            <a:xfrm>
              <a:off x="3583864" y="1385879"/>
              <a:ext cx="248863" cy="210716"/>
            </a:xfrm>
            <a:custGeom>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a:extLst/>
          </p:spPr>
          <p:txBody>
            <a:bodyPr wrap="none" lIns="34290" tIns="17145" rIns="34290" bIns="17145" anchor="ctr"/>
            <a:lstStyle/>
            <a:p>
              <a:endParaRPr lang="en-US">
                <a:latin typeface="Roboto Light"/>
              </a:endParaRPr>
            </a:p>
          </p:txBody>
        </p:sp>
      </p:grpSp>
      <p:grpSp>
        <p:nvGrpSpPr>
          <p:cNvPr id="22" name="组合 21"/>
          <p:cNvGrpSpPr/>
          <p:nvPr/>
        </p:nvGrpSpPr>
        <p:grpSpPr>
          <a:xfrm>
            <a:off x="3995936" y="1274820"/>
            <a:ext cx="432833" cy="432834"/>
            <a:chOff x="4139952" y="1274820"/>
            <a:chExt cx="432833" cy="432834"/>
          </a:xfrm>
        </p:grpSpPr>
        <p:sp>
          <p:nvSpPr>
            <p:cNvPr id="23"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anose="020b0604020202020204" pitchFamily="34" charset="0"/>
                  <a:ea typeface="宋体" pitchFamily="2" charset="-122"/>
                </a:defRPr>
              </a:lvl9pPr>
            </a:lstStyle>
            <a:p>
              <a:pPr algn="ctr" eaLnBrk="1" hangingPunct="1"/>
              <a:endParaRPr lang="zh-CN" altLang="en-US">
                <a:solidFill>
                  <a:srgbClr val="FFFFFF"/>
                </a:solidFill>
                <a:latin typeface="Calibri" pitchFamily="34" charset="0"/>
              </a:endParaRPr>
            </a:p>
          </p:txBody>
        </p:sp>
        <p:sp>
          <p:nvSpPr>
            <p:cNvPr id="24" name="Freeform 84"/>
            <p:cNvSpPr>
              <a:spLocks noChangeArrowheads="1"/>
            </p:cNvSpPr>
            <p:nvPr/>
          </p:nvSpPr>
          <p:spPr bwMode="auto">
            <a:xfrm>
              <a:off x="4241546" y="1366806"/>
              <a:ext cx="248863" cy="248863"/>
            </a:xfrm>
            <a:custGeom>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a:extLst/>
          </p:spPr>
          <p:txBody>
            <a:bodyPr wrap="none" lIns="34290" tIns="17145" rIns="34290" bIns="17145" anchor="ctr"/>
            <a:lstStyle/>
            <a:p>
              <a:endParaRPr lang="en-US">
                <a:latin typeface="Roboto Light"/>
              </a:endParaRPr>
            </a:p>
          </p:txBody>
        </p:sp>
      </p:grpSp>
    </p:spTree>
    <p:extLst>
      <p:ext uri="{BB962C8B-B14F-4D97-AF65-F5344CB8AC3E}">
        <p14:creationId xmlns:p14="http://schemas.microsoft.com/office/powerpoint/2010/main" val="3836718288"/>
      </p:ext>
    </p:extLst>
  </p:cSld>
  <p:clrMapOvr>
    <a:masterClrMapping/>
  </p:clrMapOvr>
  <mc:AlternateContent xmlns:mc="http://schemas.openxmlformats.org/markup-compatibility/2006">
    <mc:Choice xmlns:p14="http://schemas.microsoft.com/office/powerpoint/2010/main" Requires="p14">
      <p:transition spd="slow" advClick="0" advTm="1000" p14:dur="1500">
        <p:random/>
      </p:transition>
    </mc:Choice>
    <mc:Fallback>
      <p:transition spd="slow" advClick="0" advTm="1000">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Tn>
                        </p:par>
                        <p:par>
                          <p:cTn id="5" fill="hold" nodeType="afterGroup">
                            <p:stCondLst>
                              <p:cond delay="0"/>
                            </p:stCondLst>
                            <p:childTnLst>
                              <p:par>
                                <p:cTn id="6" presetID="2" presetClass="entr" presetSubtype="8" fill="hold" nodeType="afterEffect">
                                  <p:childTnLst>
                                    <p:set>
                                      <p:cBhvr>
                                        <p:cTn id="7" dur="1" fill="hold">
                                          <p:stCondLst>
                                            <p:cond delay="0"/>
                                          </p:stCondLst>
                                        </p:cTn>
                                        <p:tgtEl>
                                          <p:spTgt spid="42"/>
                                        </p:tgtEl>
                                        <p:attrNameLst>
                                          <p:attrName>style.visibility</p:attrName>
                                        </p:attrNameLst>
                                      </p:cBhvr>
                                      <p:to>
                                        <p:strVal val="visible"/>
                                      </p:to>
                                    </p:set>
                                    <p:anim calcmode="lin" valueType="num">
                                      <p:cBhvr additive="base">
                                        <p:cTn id="8" dur="800" fill="hold"/>
                                        <p:tgtEl>
                                          <p:spTgt spid="42"/>
                                        </p:tgtEl>
                                        <p:attrNameLst>
                                          <p:attrName>ppt_x</p:attrName>
                                        </p:attrNameLst>
                                      </p:cBhvr>
                                      <p:tavLst>
                                        <p:tav tm="0">
                                          <p:val>
                                            <p:strVal val="0-#ppt_w/2"/>
                                          </p:val>
                                        </p:tav>
                                        <p:tav tm="100000">
                                          <p:val>
                                            <p:strVal val="#ppt_x"/>
                                          </p:val>
                                        </p:tav>
                                      </p:tavLst>
                                    </p:anim>
                                    <p:anim calcmode="lin" valueType="num">
                                      <p:cBhvr additive="base">
                                        <p:cTn id="9" dur="800" fill="hold"/>
                                        <p:tgtEl>
                                          <p:spTgt spid="42"/>
                                        </p:tgtEl>
                                        <p:attrNameLst>
                                          <p:attrName>ppt_y</p:attrName>
                                        </p:attrNameLst>
                                      </p:cBhvr>
                                      <p:tavLst>
                                        <p:tav tm="0">
                                          <p:val>
                                            <p:strVal val="#ppt_y"/>
                                          </p:val>
                                        </p:tav>
                                        <p:tav tm="100000">
                                          <p:val>
                                            <p:strVal val="#ppt_y"/>
                                          </p:val>
                                        </p:tav>
                                      </p:tavLst>
                                    </p:anim>
                                  </p:childTnLst>
                                </p:cTn>
                              </p:par>
                            </p:childTnLst>
                          </p:cTn>
                        </p:par>
                        <p:par>
                          <p:cTn id="10" fill="hold" nodeType="withGroup">
                            <p:stCondLst>
                              <p:cond delay="800"/>
                            </p:stCondLst>
                            <p:childTnLst>
                              <p:par>
                                <p:cTn id="11" presetID="53" presetClass="entr" presetSubtype="0" fill="hold" nodeType="afterEffect">
                                  <p:childTnLst>
                                    <p:set>
                                      <p:cBhvr>
                                        <p:cTn id="12" dur="1" fill="hold">
                                          <p:stCondLst>
                                            <p:cond delay="0"/>
                                          </p:stCondLst>
                                        </p:cTn>
                                        <p:tgtEl>
                                          <p:spTgt spid="19"/>
                                        </p:tgtEl>
                                        <p:attrNameLst>
                                          <p:attrName>style.visibility</p:attrName>
                                        </p:attrNameLst>
                                      </p:cBhvr>
                                      <p:to>
                                        <p:strVal val="visible"/>
                                      </p:to>
                                    </p:set>
                                    <p:anim calcmode="lin" valueType="num">
                                      <p:cBhvr>
                                        <p:cTn id="13" dur="500" fill="hold"/>
                                        <p:tgtEl>
                                          <p:spTgt spid="19"/>
                                        </p:tgtEl>
                                        <p:attrNameLst>
                                          <p:attrName>ppt_w</p:attrName>
                                        </p:attrNameLst>
                                      </p:cBhvr>
                                      <p:tavLst>
                                        <p:tav tm="0">
                                          <p:val>
                                            <p:fltVal val="0"/>
                                          </p:val>
                                        </p:tav>
                                        <p:tav tm="100000">
                                          <p:val>
                                            <p:strVal val="#ppt_w"/>
                                          </p:val>
                                        </p:tav>
                                      </p:tavLst>
                                    </p:anim>
                                    <p:anim calcmode="lin" valueType="num">
                                      <p:cBhvr>
                                        <p:cTn id="14" dur="500" fill="hold"/>
                                        <p:tgtEl>
                                          <p:spTgt spid="19"/>
                                        </p:tgtEl>
                                        <p:attrNameLst>
                                          <p:attrName>ppt_h</p:attrName>
                                        </p:attrNameLst>
                                      </p:cBhvr>
                                      <p:tavLst>
                                        <p:tav tm="0">
                                          <p:val>
                                            <p:fltVal val="0"/>
                                          </p:val>
                                        </p:tav>
                                        <p:tav tm="100000">
                                          <p:val>
                                            <p:strVal val="#ppt_h"/>
                                          </p:val>
                                        </p:tav>
                                      </p:tavLst>
                                    </p:anim>
                                    <p:animEffect transition="in" filter="fade">
                                      <p:cBhvr>
                                        <p:cTn id="15" dur="500"/>
                                        <p:tgtEl>
                                          <p:spTgt spid="19"/>
                                        </p:tgtEl>
                                      </p:cBhvr>
                                    </p:animEffect>
                                  </p:childTnLst>
                                </p:cTn>
                              </p:par>
                              <p:par>
                                <p:cTn id="16" presetID="53" presetClass="entr" presetSubtype="0" fill="hold" nodeType="withEffect">
                                  <p:childTnLst>
                                    <p:set>
                                      <p:cBhvr>
                                        <p:cTn id="17" dur="1" fill="hold">
                                          <p:stCondLst>
                                            <p:cond delay="0"/>
                                          </p:stCondLst>
                                        </p:cTn>
                                        <p:tgtEl>
                                          <p:spTgt spid="22"/>
                                        </p:tgtEl>
                                        <p:attrNameLst>
                                          <p:attrName>style.visibility</p:attrName>
                                        </p:attrNameLst>
                                      </p:cBhvr>
                                      <p:to>
                                        <p:strVal val="visible"/>
                                      </p:to>
                                    </p:set>
                                    <p:anim calcmode="lin" valueType="num">
                                      <p:cBhvr>
                                        <p:cTn id="18" dur="500" fill="hold"/>
                                        <p:tgtEl>
                                          <p:spTgt spid="22"/>
                                        </p:tgtEl>
                                        <p:attrNameLst>
                                          <p:attrName>ppt_w</p:attrName>
                                        </p:attrNameLst>
                                      </p:cBhvr>
                                      <p:tavLst>
                                        <p:tav tm="0">
                                          <p:val>
                                            <p:fltVal val="0"/>
                                          </p:val>
                                        </p:tav>
                                        <p:tav tm="100000">
                                          <p:val>
                                            <p:strVal val="#ppt_w"/>
                                          </p:val>
                                        </p:tav>
                                      </p:tavLst>
                                    </p:anim>
                                    <p:anim calcmode="lin" valueType="num">
                                      <p:cBhvr>
                                        <p:cTn id="19" dur="500" fill="hold"/>
                                        <p:tgtEl>
                                          <p:spTgt spid="22"/>
                                        </p:tgtEl>
                                        <p:attrNameLst>
                                          <p:attrName>ppt_h</p:attrName>
                                        </p:attrNameLst>
                                      </p:cBhvr>
                                      <p:tavLst>
                                        <p:tav tm="0">
                                          <p:val>
                                            <p:fltVal val="0"/>
                                          </p:val>
                                        </p:tav>
                                        <p:tav tm="100000">
                                          <p:val>
                                            <p:strVal val="#ppt_h"/>
                                          </p:val>
                                        </p:tav>
                                      </p:tavLst>
                                    </p:anim>
                                    <p:animEffect transition="in" filter="fade">
                                      <p:cBhvr>
                                        <p:cTn id="20" dur="500"/>
                                        <p:tgtEl>
                                          <p:spTgt spid="22"/>
                                        </p:tgtEl>
                                      </p:cBhvr>
                                    </p:animEffect>
                                  </p:childTnLst>
                                </p:cTn>
                              </p:par>
                              <p:par>
                                <p:cTn id="21" presetID="53" presetClass="entr" presetSubtype="0" fill="hold" nodeType="withEffect">
                                  <p:childTnLst>
                                    <p:set>
                                      <p:cBhvr>
                                        <p:cTn id="22" dur="1" fill="hold">
                                          <p:stCondLst>
                                            <p:cond delay="0"/>
                                          </p:stCondLst>
                                        </p:cTn>
                                        <p:tgtEl>
                                          <p:spTgt spid="13"/>
                                        </p:tgtEl>
                                        <p:attrNameLst>
                                          <p:attrName>style.visibility</p:attrName>
                                        </p:attrNameLst>
                                      </p:cBhvr>
                                      <p:to>
                                        <p:strVal val="visible"/>
                                      </p:to>
                                    </p:set>
                                    <p:anim calcmode="lin" valueType="num">
                                      <p:cBhvr>
                                        <p:cTn id="23" dur="500" fill="hold"/>
                                        <p:tgtEl>
                                          <p:spTgt spid="13"/>
                                        </p:tgtEl>
                                        <p:attrNameLst>
                                          <p:attrName>ppt_w</p:attrName>
                                        </p:attrNameLst>
                                      </p:cBhvr>
                                      <p:tavLst>
                                        <p:tav tm="0">
                                          <p:val>
                                            <p:fltVal val="0"/>
                                          </p:val>
                                        </p:tav>
                                        <p:tav tm="100000">
                                          <p:val>
                                            <p:strVal val="#ppt_w"/>
                                          </p:val>
                                        </p:tav>
                                      </p:tavLst>
                                    </p:anim>
                                    <p:anim calcmode="lin" valueType="num">
                                      <p:cBhvr>
                                        <p:cTn id="24" dur="500" fill="hold"/>
                                        <p:tgtEl>
                                          <p:spTgt spid="13"/>
                                        </p:tgtEl>
                                        <p:attrNameLst>
                                          <p:attrName>ppt_h</p:attrName>
                                        </p:attrNameLst>
                                      </p:cBhvr>
                                      <p:tavLst>
                                        <p:tav tm="0">
                                          <p:val>
                                            <p:fltVal val="0"/>
                                          </p:val>
                                        </p:tav>
                                        <p:tav tm="100000">
                                          <p:val>
                                            <p:strVal val="#ppt_h"/>
                                          </p:val>
                                        </p:tav>
                                      </p:tavLst>
                                    </p:anim>
                                    <p:animEffect transition="in" filter="fade">
                                      <p:cBhvr>
                                        <p:cTn id="25" dur="500"/>
                                        <p:tgtEl>
                                          <p:spTgt spid="13"/>
                                        </p:tgtEl>
                                      </p:cBhvr>
                                    </p:animEffect>
                                  </p:childTnLst>
                                </p:cTn>
                              </p:par>
                              <p:par>
                                <p:cTn id="26" presetID="53" presetClass="entr" presetSubtype="0" fill="hold" nodeType="withEffect">
                                  <p:childTnLst>
                                    <p:set>
                                      <p:cBhvr>
                                        <p:cTn id="27" dur="1" fill="hold">
                                          <p:stCondLst>
                                            <p:cond delay="0"/>
                                          </p:stCondLst>
                                        </p:cTn>
                                        <p:tgtEl>
                                          <p:spTgt spid="16"/>
                                        </p:tgtEl>
                                        <p:attrNameLst>
                                          <p:attrName>style.visibility</p:attrName>
                                        </p:attrNameLst>
                                      </p:cBhvr>
                                      <p:to>
                                        <p:strVal val="visible"/>
                                      </p:to>
                                    </p:set>
                                    <p:anim calcmode="lin" valueType="num">
                                      <p:cBhvr>
                                        <p:cTn id="28" dur="500" fill="hold"/>
                                        <p:tgtEl>
                                          <p:spTgt spid="16"/>
                                        </p:tgtEl>
                                        <p:attrNameLst>
                                          <p:attrName>ppt_w</p:attrName>
                                        </p:attrNameLst>
                                      </p:cBhvr>
                                      <p:tavLst>
                                        <p:tav tm="0">
                                          <p:val>
                                            <p:fltVal val="0"/>
                                          </p:val>
                                        </p:tav>
                                        <p:tav tm="100000">
                                          <p:val>
                                            <p:strVal val="#ppt_w"/>
                                          </p:val>
                                        </p:tav>
                                      </p:tavLst>
                                    </p:anim>
                                    <p:anim calcmode="lin" valueType="num">
                                      <p:cBhvr>
                                        <p:cTn id="29" dur="500" fill="hold"/>
                                        <p:tgtEl>
                                          <p:spTgt spid="16"/>
                                        </p:tgtEl>
                                        <p:attrNameLst>
                                          <p:attrName>ppt_h</p:attrName>
                                        </p:attrNameLst>
                                      </p:cBhvr>
                                      <p:tavLst>
                                        <p:tav tm="0">
                                          <p:val>
                                            <p:fltVal val="0"/>
                                          </p:val>
                                        </p:tav>
                                        <p:tav tm="100000">
                                          <p:val>
                                            <p:strVal val="#ppt_h"/>
                                          </p:val>
                                        </p:tav>
                                      </p:tavLst>
                                    </p:anim>
                                    <p:animEffect transition="in" filter="fade">
                                      <p:cBhvr>
                                        <p:cTn id="30" dur="500"/>
                                        <p:tgtEl>
                                          <p:spTgt spid="16"/>
                                        </p:tgtEl>
                                      </p:cBhvr>
                                    </p:animEffect>
                                  </p:childTnLst>
                                </p:cTn>
                              </p:par>
                              <p:par>
                                <p:cTn id="31" presetID="53" presetClass="entr" presetSubtype="0" fill="hold" nodeType="withEffect">
                                  <p:childTnLst>
                                    <p:set>
                                      <p:cBhvr>
                                        <p:cTn id="32" dur="1" fill="hold">
                                          <p:stCondLst>
                                            <p:cond delay="0"/>
                                          </p:stCondLst>
                                        </p:cTn>
                                        <p:tgtEl>
                                          <p:spTgt spid="10"/>
                                        </p:tgtEl>
                                        <p:attrNameLst>
                                          <p:attrName>style.visibility</p:attrName>
                                        </p:attrNameLst>
                                      </p:cBhvr>
                                      <p:to>
                                        <p:strVal val="visible"/>
                                      </p:to>
                                    </p:set>
                                    <p:anim calcmode="lin" valueType="num">
                                      <p:cBhvr>
                                        <p:cTn id="33" dur="500" fill="hold"/>
                                        <p:tgtEl>
                                          <p:spTgt spid="10"/>
                                        </p:tgtEl>
                                        <p:attrNameLst>
                                          <p:attrName>ppt_w</p:attrName>
                                        </p:attrNameLst>
                                      </p:cBhvr>
                                      <p:tavLst>
                                        <p:tav tm="0">
                                          <p:val>
                                            <p:fltVal val="0"/>
                                          </p:val>
                                        </p:tav>
                                        <p:tav tm="100000">
                                          <p:val>
                                            <p:strVal val="#ppt_w"/>
                                          </p:val>
                                        </p:tav>
                                      </p:tavLst>
                                    </p:anim>
                                    <p:anim calcmode="lin" valueType="num">
                                      <p:cBhvr>
                                        <p:cTn id="34" dur="500" fill="hold"/>
                                        <p:tgtEl>
                                          <p:spTgt spid="10"/>
                                        </p:tgtEl>
                                        <p:attrNameLst>
                                          <p:attrName>ppt_h</p:attrName>
                                        </p:attrNameLst>
                                      </p:cBhvr>
                                      <p:tavLst>
                                        <p:tav tm="0">
                                          <p:val>
                                            <p:fltVal val="0"/>
                                          </p:val>
                                        </p:tav>
                                        <p:tav tm="100000">
                                          <p:val>
                                            <p:strVal val="#ppt_h"/>
                                          </p:val>
                                        </p:tav>
                                      </p:tavLst>
                                    </p:anim>
                                    <p:animEffect transition="in" filter="fade">
                                      <p:cBhvr>
                                        <p:cTn id="35" dur="500"/>
                                        <p:tgtEl>
                                          <p:spTgt spid="10"/>
                                        </p:tgtEl>
                                      </p:cBhvr>
                                    </p:animEffect>
                                  </p:childTnLst>
                                </p:cTn>
                              </p:par>
                            </p:childTnLst>
                          </p:cTn>
                        </p:par>
                        <p:par>
                          <p:cTn id="36" fill="hold" nodeType="withGroup">
                            <p:stCondLst>
                              <p:cond delay="2100"/>
                            </p:stCondLst>
                            <p:childTnLst>
                              <p:par>
                                <p:cTn id="37" presetID="22" presetClass="entr" presetSubtype="8" fill="hold" grpId="0" nodeType="afterEffect">
                                  <p:iterate type="lt">
                                    <p:tmPct val="30000"/>
                                  </p:iterate>
                                  <p:childTnLst>
                                    <p:set>
                                      <p:cBhvr>
                                        <p:cTn id="38" dur="1" fill="hold">
                                          <p:stCondLst>
                                            <p:cond delay="0"/>
                                          </p:stCondLst>
                                        </p:cTn>
                                        <p:tgtEl>
                                          <p:spTgt spid="49"/>
                                        </p:tgtEl>
                                        <p:attrNameLst>
                                          <p:attrName>style.visibility</p:attrName>
                                        </p:attrNameLst>
                                      </p:cBhvr>
                                      <p:to>
                                        <p:strVal val="visible"/>
                                      </p:to>
                                    </p:set>
                                    <p:animEffect transition="in" filter="wipe(left)">
                                      <p:cBhvr>
                                        <p:cTn id="39" dur="200"/>
                                        <p:tgtEl>
                                          <p:spTgt spid="49"/>
                                        </p:tgtEl>
                                      </p:cBhvr>
                                    </p:animEffect>
                                  </p:childTnLst>
                                </p:cTn>
                              </p:par>
                              <p:par>
                                <p:cTn id="40" presetID="36" presetClass="emph" presetSubtype="0" fill="hold" grpId="1" nodeType="withEffect">
                                  <p:iterate type="lt">
                                    <p:tmPct val="30000"/>
                                  </p:iterate>
                                  <p:childTnLst>
                                    <p:animScale>
                                      <p:cBhvr>
                                        <p:cTn id="41" dur="50" autoRev="1" fill="hold">
                                          <p:stCondLst>
                                            <p:cond delay="0"/>
                                          </p:stCondLst>
                                        </p:cTn>
                                        <p:tgtEl>
                                          <p:spTgt spid="49"/>
                                        </p:tgtEl>
                                      </p:cBhvr>
                                      <p:to x="80000" y="100000"/>
                                    </p:animScale>
                                    <p:anim by="(#ppt_w*0.10)" calcmode="lin" valueType="num">
                                      <p:cBhvr>
                                        <p:cTn id="42" dur="50" autoRev="1" fill="hold">
                                          <p:stCondLst>
                                            <p:cond delay="0"/>
                                          </p:stCondLst>
                                        </p:cTn>
                                        <p:tgtEl>
                                          <p:spTgt spid="49"/>
                                        </p:tgtEl>
                                        <p:attrNameLst>
                                          <p:attrName>ppt_x</p:attrName>
                                        </p:attrNameLst>
                                      </p:cBhvr>
                                    </p:anim>
                                    <p:anim by="(-#ppt_w*0.10)" calcmode="lin" valueType="num">
                                      <p:cBhvr>
                                        <p:cTn id="43" dur="50" autoRev="1" fill="hold">
                                          <p:stCondLst>
                                            <p:cond delay="0"/>
                                          </p:stCondLst>
                                        </p:cTn>
                                        <p:tgtEl>
                                          <p:spTgt spid="49"/>
                                        </p:tgtEl>
                                        <p:attrNameLst>
                                          <p:attrName>ppt_y</p:attrName>
                                        </p:attrNameLst>
                                      </p:cBhvr>
                                    </p:anim>
                                    <p:animRot by="-480000">
                                      <p:cBhvr>
                                        <p:cTn id="44" dur="50" autoRev="1" fill="hold">
                                          <p:stCondLst>
                                            <p:cond delay="0"/>
                                          </p:stCondLst>
                                        </p:cTn>
                                        <p:tgtEl>
                                          <p:spTgt spid="49"/>
                                        </p:tgtEl>
                                        <p:attrNameLst>
                                          <p:attrName>r</p:attrName>
                                        </p:attrNameLst>
                                      </p:cBhvr>
                                    </p:animRot>
                                  </p:childTnLst>
                                </p:cTn>
                              </p:par>
                            </p:childTnLst>
                          </p:cTn>
                        </p:par>
                        <p:par>
                          <p:cTn id="45" fill="hold" nodeType="withGroup">
                            <p:stCondLst>
                              <p:cond delay="2720"/>
                            </p:stCondLst>
                            <p:childTnLst>
                              <p:par>
                                <p:cTn id="46" presetID="22" presetClass="entr" presetSubtype="8" fill="hold" grpId="2" nodeType="afterEffect">
                                  <p:iterate type="lt">
                                    <p:tmPct val="30000"/>
                                  </p:iterate>
                                  <p:childTnLst>
                                    <p:set>
                                      <p:cBhvr>
                                        <p:cTn id="47" dur="1" fill="hold">
                                          <p:stCondLst>
                                            <p:cond delay="0"/>
                                          </p:stCondLst>
                                        </p:cTn>
                                        <p:tgtEl>
                                          <p:spTgt spid="50"/>
                                        </p:tgtEl>
                                        <p:attrNameLst>
                                          <p:attrName>style.visibility</p:attrName>
                                        </p:attrNameLst>
                                      </p:cBhvr>
                                      <p:to>
                                        <p:strVal val="visible"/>
                                      </p:to>
                                    </p:set>
                                    <p:animEffect transition="in" filter="wipe(left)">
                                      <p:cBhvr>
                                        <p:cTn id="48" dur="200"/>
                                        <p:tgtEl>
                                          <p:spTgt spid="50"/>
                                        </p:tgtEl>
                                      </p:cBhvr>
                                    </p:animEffect>
                                  </p:childTnLst>
                                </p:cTn>
                              </p:par>
                              <p:par>
                                <p:cTn id="49" presetID="36" presetClass="emph" presetSubtype="0" fill="hold" grpId="3" nodeType="withEffect">
                                  <p:iterate type="lt">
                                    <p:tmPct val="30000"/>
                                  </p:iterate>
                                  <p:childTnLst>
                                    <p:animScale>
                                      <p:cBhvr>
                                        <p:cTn id="50" dur="50" autoRev="1" fill="hold">
                                          <p:stCondLst>
                                            <p:cond delay="0"/>
                                          </p:stCondLst>
                                        </p:cTn>
                                        <p:tgtEl>
                                          <p:spTgt spid="50"/>
                                        </p:tgtEl>
                                      </p:cBhvr>
                                      <p:to x="80000" y="100000"/>
                                    </p:animScale>
                                    <p:anim by="(#ppt_w*0.10)" calcmode="lin" valueType="num">
                                      <p:cBhvr>
                                        <p:cTn id="51" dur="50" autoRev="1" fill="hold">
                                          <p:stCondLst>
                                            <p:cond delay="0"/>
                                          </p:stCondLst>
                                        </p:cTn>
                                        <p:tgtEl>
                                          <p:spTgt spid="50"/>
                                        </p:tgtEl>
                                        <p:attrNameLst>
                                          <p:attrName>ppt_x</p:attrName>
                                        </p:attrNameLst>
                                      </p:cBhvr>
                                    </p:anim>
                                    <p:anim by="(-#ppt_w*0.10)" calcmode="lin" valueType="num">
                                      <p:cBhvr>
                                        <p:cTn id="52" dur="50" autoRev="1" fill="hold">
                                          <p:stCondLst>
                                            <p:cond delay="0"/>
                                          </p:stCondLst>
                                        </p:cTn>
                                        <p:tgtEl>
                                          <p:spTgt spid="50"/>
                                        </p:tgtEl>
                                        <p:attrNameLst>
                                          <p:attrName>ppt_y</p:attrName>
                                        </p:attrNameLst>
                                      </p:cBhvr>
                                    </p:anim>
                                    <p:animRot by="-480000">
                                      <p:cBhvr>
                                        <p:cTn id="53" dur="50" autoRev="1" fill="hold">
                                          <p:stCondLst>
                                            <p:cond delay="0"/>
                                          </p:stCondLst>
                                        </p:cTn>
                                        <p:tgtEl>
                                          <p:spTgt spid="50"/>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49" grpId="1"/>
      <p:bldP spid="50" grpId="2"/>
      <p:bldP spid="50" grpId="3"/>
    </p:bldLst>
  </p:timing>
</p:sld>
</file>

<file path=ppt/slides/slide11.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p:spTree>
      <p:nvGrpSpPr>
        <p:cNvPr id="1" name=""/>
        <p:cNvGrpSpPr/>
        <p:nvPr/>
      </p:nvGrpSpPr>
      <p:grpSpPr>
        <a:xfrm>
          <a:off x="0" y="0"/>
          <a:ext cx="0" cy="0"/>
        </a:xfrm>
      </p:grpSpPr>
      <p:sp>
        <p:nvSpPr>
          <p:cNvPr id="27"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1800" b="1">
                <a:solidFill>
                  <a:schemeClr val="tx1">
                    <a:lumMod val="75000"/>
                    <a:lumOff val="25000"/>
                  </a:schemeClr>
                </a:solidFill>
                <a:latin typeface="微软雅黑" panose="020b0503020204020204" pitchFamily="34" charset="-122"/>
                <a:ea typeface="微软雅黑" panose="020b0503020204020204" pitchFamily="34" charset="-122"/>
              </a:rPr>
              <a:t>点击输入标题内容</a:t>
            </a:r>
            <a:endParaRPr lang="en-GB" altLang="zh-CN" sz="1800" b="1">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8" name="矩形 27"/>
          <p:cNvSpPr/>
          <p:nvPr/>
        </p:nvSpPr>
        <p:spPr>
          <a:xfrm>
            <a:off x="2846759" y="1343698"/>
            <a:ext cx="5102700" cy="839134"/>
          </a:xfrm>
          <a:prstGeom prst="rect">
            <a:avLst/>
          </a:prstGeom>
          <a:solidFill>
            <a:schemeClr val="accent2"/>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68584" tIns="34291" rIns="68584" bIns="34291"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29" name="矩形 28"/>
          <p:cNvSpPr/>
          <p:nvPr/>
        </p:nvSpPr>
        <p:spPr>
          <a:xfrm>
            <a:off x="3653255" y="1180546"/>
            <a:ext cx="3515183" cy="32746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4" tIns="34291" rIns="68584" bIns="34291" rtlCol="0" anchor="ctr"/>
          <a:lstStyle/>
          <a:p>
            <a:pPr algn="ctr"/>
            <a:r>
              <a:rPr lang="zh-CN" altLang="en-US" sz="1400">
                <a:latin typeface="微软雅黑" panose="020b0503020204020204" pitchFamily="34" charset="-122"/>
                <a:ea typeface="微软雅黑" panose="020b0503020204020204" pitchFamily="34" charset="-122"/>
              </a:rPr>
              <a:t>点击添加标题</a:t>
            </a:r>
          </a:p>
        </p:txBody>
      </p:sp>
      <p:sp>
        <p:nvSpPr>
          <p:cNvPr id="30" name="六边形 29"/>
          <p:cNvSpPr/>
          <p:nvPr/>
        </p:nvSpPr>
        <p:spPr>
          <a:xfrm>
            <a:off x="903628" y="2425696"/>
            <a:ext cx="1190447" cy="1026114"/>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4" tIns="34291" rIns="68584" bIns="34291" rtlCol="0" anchor="ctr"/>
          <a:lstStyle/>
          <a:p>
            <a:pPr algn="ctr"/>
            <a:r>
              <a:rPr lang="zh-CN" altLang="en-US" sz="2000" b="1">
                <a:latin typeface="微软雅黑" panose="020b0503020204020204" pitchFamily="34" charset="-122"/>
                <a:ea typeface="微软雅黑" panose="020b0503020204020204" pitchFamily="34" charset="-122"/>
              </a:rPr>
              <a:t>添加内容</a:t>
            </a:r>
          </a:p>
        </p:txBody>
      </p:sp>
      <p:cxnSp>
        <p:nvCxnSpPr>
          <p:cNvPr id="31" name="直接箭头连接符 30"/>
          <p:cNvCxnSpPr>
            <a:stCxn id="30" idx="5"/>
            <a:endCxn id="28" idx="1"/>
          </p:cNvCxnSpPr>
          <p:nvPr/>
        </p:nvCxnSpPr>
        <p:spPr>
          <a:xfrm flipV="1">
            <a:off x="1837547" y="1763265"/>
            <a:ext cx="1009212" cy="662431"/>
          </a:xfrm>
          <a:prstGeom prst="straightConnector1">
            <a:avLst/>
          </a:prstGeom>
          <a:ln>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a:stCxn id="30" idx="0"/>
            <a:endCxn id="35" idx="1"/>
          </p:cNvCxnSpPr>
          <p:nvPr/>
        </p:nvCxnSpPr>
        <p:spPr>
          <a:xfrm flipV="1">
            <a:off x="2094075" y="2936587"/>
            <a:ext cx="752684" cy="2166"/>
          </a:xfrm>
          <a:prstGeom prst="straightConnector1">
            <a:avLst/>
          </a:prstGeom>
          <a:ln>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a:stCxn id="30" idx="1"/>
            <a:endCxn id="38" idx="1"/>
          </p:cNvCxnSpPr>
          <p:nvPr/>
        </p:nvCxnSpPr>
        <p:spPr>
          <a:xfrm>
            <a:off x="1837547" y="3451810"/>
            <a:ext cx="1009212" cy="679039"/>
          </a:xfrm>
          <a:prstGeom prst="straightConnector1">
            <a:avLst/>
          </a:prstGeom>
          <a:ln>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3142299" y="1615449"/>
            <a:ext cx="4537095" cy="449869"/>
          </a:xfrm>
          <a:prstGeom prst="rect">
            <a:avLst/>
          </a:prstGeom>
          <a:noFill/>
        </p:spPr>
        <p:txBody>
          <a:bodyPr wrap="square" lIns="68584" tIns="34291" rIns="68584" bIns="34291" rtlCol="0">
            <a:spAutoFit/>
          </a:bodyPr>
          <a:lstStyle/>
          <a:p>
            <a:pPr>
              <a:lnSpc>
                <a:spcPct val="130000"/>
              </a:lnSpc>
            </a:pPr>
            <a:r>
              <a:rPr lang="zh-CN" altLang="en-US" sz="1000">
                <a:solidFill>
                  <a:schemeClr val="tx1">
                    <a:lumMod val="75000"/>
                    <a:lumOff val="25000"/>
                  </a:schemeClr>
                </a:solidFill>
                <a:latin typeface="微软雅黑" panose="020b0503020204020204" pitchFamily="34" charset="-122"/>
                <a:ea typeface="微软雅黑" panose="020b0503020204020204" pitchFamily="34" charset="-122"/>
              </a:rPr>
              <a:t>单击此处添加文本单击此处添加文本单击此处添加文本单击此处添加文本单击此处添加文本单击此处添加文本单击此处添加文本</a:t>
            </a:r>
            <a:endParaRPr lang="en-US" altLang="zh-CN" sz="10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5" name="矩形 34"/>
          <p:cNvSpPr/>
          <p:nvPr/>
        </p:nvSpPr>
        <p:spPr>
          <a:xfrm>
            <a:off x="2846759" y="2517020"/>
            <a:ext cx="5102700" cy="839134"/>
          </a:xfrm>
          <a:prstGeom prst="rect">
            <a:avLst/>
          </a:prstGeom>
          <a:solidFill>
            <a:schemeClr val="accent2"/>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68584" tIns="34291" rIns="68584" bIns="34291"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36" name="矩形 35"/>
          <p:cNvSpPr/>
          <p:nvPr/>
        </p:nvSpPr>
        <p:spPr>
          <a:xfrm>
            <a:off x="3653255" y="2361550"/>
            <a:ext cx="3515183" cy="32746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4" tIns="34291" rIns="68584" bIns="34291" rtlCol="0" anchor="ctr"/>
          <a:lstStyle/>
          <a:p>
            <a:pPr algn="ctr"/>
            <a:r>
              <a:rPr lang="zh-CN" altLang="en-US" sz="1400">
                <a:latin typeface="微软雅黑" panose="020b0503020204020204" pitchFamily="34" charset="-122"/>
                <a:ea typeface="微软雅黑" panose="020b0503020204020204" pitchFamily="34" charset="-122"/>
              </a:rPr>
              <a:t>点击添加标题</a:t>
            </a:r>
          </a:p>
        </p:txBody>
      </p:sp>
      <p:sp>
        <p:nvSpPr>
          <p:cNvPr id="37" name="TextBox 36"/>
          <p:cNvSpPr txBox="1"/>
          <p:nvPr/>
        </p:nvSpPr>
        <p:spPr>
          <a:xfrm>
            <a:off x="3142299" y="2806771"/>
            <a:ext cx="4537095" cy="449869"/>
          </a:xfrm>
          <a:prstGeom prst="rect">
            <a:avLst/>
          </a:prstGeom>
          <a:noFill/>
        </p:spPr>
        <p:txBody>
          <a:bodyPr wrap="square" lIns="68584" tIns="34291" rIns="68584" bIns="34291" rtlCol="0">
            <a:spAutoFit/>
          </a:bodyPr>
          <a:lstStyle/>
          <a:p>
            <a:pPr>
              <a:lnSpc>
                <a:spcPct val="130000"/>
              </a:lnSpc>
            </a:pPr>
            <a:r>
              <a:rPr lang="zh-CN" altLang="en-US" sz="1000">
                <a:solidFill>
                  <a:schemeClr val="tx1">
                    <a:lumMod val="75000"/>
                    <a:lumOff val="25000"/>
                  </a:schemeClr>
                </a:solidFill>
                <a:latin typeface="微软雅黑" panose="020b0503020204020204" pitchFamily="34" charset="-122"/>
                <a:ea typeface="微软雅黑" panose="020b0503020204020204" pitchFamily="34" charset="-122"/>
              </a:rPr>
              <a:t>单击此处添加文本单击此处添加文本单击此处添加文本单击此处添加文本单击此处添加文本单击此处添加文本单击此处添加文本</a:t>
            </a:r>
            <a:endParaRPr lang="en-US" altLang="zh-CN" sz="10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8" name="矩形 37"/>
          <p:cNvSpPr/>
          <p:nvPr/>
        </p:nvSpPr>
        <p:spPr>
          <a:xfrm>
            <a:off x="2846759" y="3711282"/>
            <a:ext cx="5102700" cy="839134"/>
          </a:xfrm>
          <a:prstGeom prst="rect">
            <a:avLst/>
          </a:prstGeom>
          <a:solidFill>
            <a:schemeClr val="accent2"/>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68584" tIns="34291" rIns="68584" bIns="34291"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39" name="矩形 38"/>
          <p:cNvSpPr/>
          <p:nvPr/>
        </p:nvSpPr>
        <p:spPr>
          <a:xfrm>
            <a:off x="3653255" y="3555813"/>
            <a:ext cx="3515183" cy="32746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4" tIns="34291" rIns="68584" bIns="34291" rtlCol="0" anchor="ctr"/>
          <a:lstStyle/>
          <a:p>
            <a:pPr algn="ctr"/>
            <a:r>
              <a:rPr lang="zh-CN" altLang="en-US" sz="1400">
                <a:latin typeface="微软雅黑" panose="020b0503020204020204" pitchFamily="34" charset="-122"/>
                <a:ea typeface="微软雅黑" panose="020b0503020204020204" pitchFamily="34" charset="-122"/>
              </a:rPr>
              <a:t>点击添加标题</a:t>
            </a:r>
          </a:p>
        </p:txBody>
      </p:sp>
      <p:sp>
        <p:nvSpPr>
          <p:cNvPr id="40" name="TextBox 39"/>
          <p:cNvSpPr txBox="1"/>
          <p:nvPr/>
        </p:nvSpPr>
        <p:spPr>
          <a:xfrm>
            <a:off x="3142299" y="4001033"/>
            <a:ext cx="4537095" cy="449869"/>
          </a:xfrm>
          <a:prstGeom prst="rect">
            <a:avLst/>
          </a:prstGeom>
          <a:noFill/>
        </p:spPr>
        <p:txBody>
          <a:bodyPr wrap="square" lIns="68584" tIns="34291" rIns="68584" bIns="34291" rtlCol="0">
            <a:spAutoFit/>
          </a:bodyPr>
          <a:lstStyle/>
          <a:p>
            <a:pPr>
              <a:lnSpc>
                <a:spcPct val="130000"/>
              </a:lnSpc>
            </a:pPr>
            <a:r>
              <a:rPr lang="zh-CN" altLang="en-US" sz="1000">
                <a:solidFill>
                  <a:schemeClr val="tx1">
                    <a:lumMod val="75000"/>
                    <a:lumOff val="25000"/>
                  </a:schemeClr>
                </a:solidFill>
                <a:latin typeface="微软雅黑" panose="020b0503020204020204" pitchFamily="34" charset="-122"/>
                <a:ea typeface="微软雅黑" panose="020b0503020204020204" pitchFamily="34" charset="-122"/>
              </a:rPr>
              <a:t>单击此处添加文本单击此处添加文本单击此处添加文本单击此处添加文本单击此处添加文本单击此处添加文本单击此处添加文本</a:t>
            </a:r>
            <a:endParaRPr lang="en-US" altLang="zh-CN" sz="100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6108219"/>
      </p:ext>
    </p:extLst>
  </p:cSld>
  <p:clrMapOvr>
    <a:masterClrMapping/>
  </p:clrMapOvr>
  <mc:AlternateContent xmlns:mc="http://schemas.openxmlformats.org/markup-compatibility/2006">
    <mc:Choice xmlns:p14="http://schemas.microsoft.com/office/powerpoint/2010/main" Requires="p14">
      <p:transition spd="slow" advClick="0" advTm="1000" p14:dur="1500">
        <p:random/>
      </p:transition>
    </mc:Choice>
    <mc:Fallback>
      <p:transition spd="slow" advClick="0" advTm="1000">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Tn>
                        </p:par>
                        <p:par>
                          <p:cTn id="5" fill="hold" nodeType="afterGroup">
                            <p:stCondLst>
                              <p:cond delay="0"/>
                            </p:stCondLst>
                            <p:childTnLst>
                              <p:par>
                                <p:cTn id="6" presetID="41" presetClass="entr" presetSubtype="0" fill="hold" grpId="0" nodeType="afterEffect">
                                  <p:iterate type="lt">
                                    <p:tmPct val="10000"/>
                                  </p:iterate>
                                  <p:childTnLst>
                                    <p:set>
                                      <p:cBhvr>
                                        <p:cTn id="7" dur="1" fill="hold">
                                          <p:stCondLst>
                                            <p:cond delay="0"/>
                                          </p:stCondLst>
                                        </p:cTn>
                                        <p:tgtEl>
                                          <p:spTgt spid="27"/>
                                        </p:tgtEl>
                                        <p:attrNameLst>
                                          <p:attrName>style.visibility</p:attrName>
                                        </p:attrNameLst>
                                      </p:cBhvr>
                                      <p:to>
                                        <p:strVal val="visible"/>
                                      </p:to>
                                    </p:set>
                                    <p:anim calcmode="lin" valueType="num">
                                      <p:cBhvr>
                                        <p:cTn id="8" dur="500" fill="hold"/>
                                        <p:tgtEl>
                                          <p:spTgt spid="27"/>
                                        </p:tgtEl>
                                        <p:attrNameLst>
                                          <p:attrName>ppt_x</p:attrName>
                                        </p:attrNameLst>
                                      </p:cBhvr>
                                      <p:tavLst>
                                        <p:tav tm="0">
                                          <p:val>
                                            <p:strVal val="#ppt_x"/>
                                          </p:val>
                                        </p:tav>
                                        <p:tav tm="50000">
                                          <p:val>
                                            <p:strVal val="#ppt_x+.1"/>
                                          </p:val>
                                        </p:tav>
                                        <p:tav tm="100000">
                                          <p:val>
                                            <p:strVal val="#ppt_x"/>
                                          </p:val>
                                        </p:tav>
                                      </p:tavLst>
                                    </p:anim>
                                    <p:anim calcmode="lin" valueType="num">
                                      <p:cBhvr>
                                        <p:cTn id="9" dur="500" fill="hold"/>
                                        <p:tgtEl>
                                          <p:spTgt spid="27"/>
                                        </p:tgtEl>
                                        <p:attrNameLst>
                                          <p:attrName>ppt_y</p:attrName>
                                        </p:attrNameLst>
                                      </p:cBhvr>
                                      <p:tavLst>
                                        <p:tav tm="0">
                                          <p:val>
                                            <p:strVal val="#ppt_y"/>
                                          </p:val>
                                        </p:tav>
                                        <p:tav tm="100000">
                                          <p:val>
                                            <p:strVal val="#ppt_y"/>
                                          </p:val>
                                        </p:tav>
                                      </p:tavLst>
                                    </p:anim>
                                    <p:anim calcmode="lin" valueType="num">
                                      <p:cBhvr>
                                        <p:cTn id="10" dur="500" fill="hold"/>
                                        <p:tgtEl>
                                          <p:spTgt spid="27"/>
                                        </p:tgtEl>
                                        <p:attrNameLst>
                                          <p:attrName>ppt_h</p:attrName>
                                        </p:attrNameLst>
                                      </p:cBhvr>
                                      <p:tavLst>
                                        <p:tav tm="0">
                                          <p:val>
                                            <p:strVal val="#ppt_h/10"/>
                                          </p:val>
                                        </p:tav>
                                        <p:tav tm="50000">
                                          <p:val>
                                            <p:strVal val="#ppt_h+.01"/>
                                          </p:val>
                                        </p:tav>
                                        <p:tav tm="100000">
                                          <p:val>
                                            <p:strVal val="#ppt_h"/>
                                          </p:val>
                                        </p:tav>
                                      </p:tavLst>
                                    </p:anim>
                                    <p:anim calcmode="lin" valueType="num">
                                      <p:cBhvr>
                                        <p:cTn id="11" dur="500" fill="hold"/>
                                        <p:tgtEl>
                                          <p:spTgt spid="27"/>
                                        </p:tgtEl>
                                        <p:attrNameLst>
                                          <p:attrName>ppt_w</p:attrName>
                                        </p:attrNameLst>
                                      </p:cBhvr>
                                      <p:tavLst>
                                        <p:tav tm="0">
                                          <p:val>
                                            <p:strVal val="#ppt_w/10"/>
                                          </p:val>
                                        </p:tav>
                                        <p:tav tm="50000">
                                          <p:val>
                                            <p:strVal val="#ppt_w+.01"/>
                                          </p:val>
                                        </p:tav>
                                        <p:tav tm="100000">
                                          <p:val>
                                            <p:strVal val="#ppt_w"/>
                                          </p:val>
                                        </p:tav>
                                      </p:tavLst>
                                    </p:anim>
                                    <p:animEffect transition="in" filter="fade">
                                      <p:cBhvr>
                                        <p:cTn id="12" dur="500" tmFilter="0,0; .5, 1; 1, 1"/>
                                        <p:tgtEl>
                                          <p:spTgt spid="27"/>
                                        </p:tgtEl>
                                      </p:cBhvr>
                                    </p:animEffect>
                                  </p:childTnLst>
                                </p:cTn>
                              </p:par>
                            </p:childTnLst>
                          </p:cTn>
                        </p:par>
                        <p:par>
                          <p:cTn id="13" fill="hold" nodeType="withGroup">
                            <p:stCondLst>
                              <p:cond delay="850"/>
                            </p:stCondLst>
                            <p:childTnLst>
                              <p:par>
                                <p:cTn id="14" presetID="14" presetClass="entr" presetSubtype="10" fill="hold" grpId="3" nodeType="afterEffect">
                                  <p:childTnLst>
                                    <p:set>
                                      <p:cBhvr>
                                        <p:cTn id="15" dur="1" fill="hold">
                                          <p:stCondLst>
                                            <p:cond delay="0"/>
                                          </p:stCondLst>
                                        </p:cTn>
                                        <p:tgtEl>
                                          <p:spTgt spid="30"/>
                                        </p:tgtEl>
                                        <p:attrNameLst>
                                          <p:attrName>style.visibility</p:attrName>
                                        </p:attrNameLst>
                                      </p:cBhvr>
                                      <p:to>
                                        <p:strVal val="visible"/>
                                      </p:to>
                                    </p:set>
                                    <p:animEffect transition="in" filter="randombar(horizontal)">
                                      <p:cBhvr>
                                        <p:cTn id="16" dur="500"/>
                                        <p:tgtEl>
                                          <p:spTgt spid="30"/>
                                        </p:tgtEl>
                                      </p:cBhvr>
                                    </p:animEffect>
                                  </p:childTnLst>
                                </p:cTn>
                              </p:par>
                            </p:childTnLst>
                          </p:cTn>
                        </p:par>
                        <p:par>
                          <p:cTn id="17" fill="hold" nodeType="withGroup">
                            <p:stCondLst>
                              <p:cond delay="1350"/>
                            </p:stCondLst>
                            <p:childTnLst>
                              <p:par>
                                <p:cTn id="18" presetID="22" presetClass="entr" presetSubtype="8" fill="hold" nodeType="afterEffect">
                                  <p:childTnLst>
                                    <p:set>
                                      <p:cBhvr>
                                        <p:cTn id="19" dur="1" fill="hold">
                                          <p:stCondLst>
                                            <p:cond delay="0"/>
                                          </p:stCondLst>
                                        </p:cTn>
                                        <p:tgtEl>
                                          <p:spTgt spid="31"/>
                                        </p:tgtEl>
                                        <p:attrNameLst>
                                          <p:attrName>style.visibility</p:attrName>
                                        </p:attrNameLst>
                                      </p:cBhvr>
                                      <p:to>
                                        <p:strVal val="visible"/>
                                      </p:to>
                                    </p:set>
                                    <p:animEffect transition="in" filter="wipe(left)">
                                      <p:cBhvr>
                                        <p:cTn id="20" dur="500"/>
                                        <p:tgtEl>
                                          <p:spTgt spid="31"/>
                                        </p:tgtEl>
                                      </p:cBhvr>
                                    </p:animEffect>
                                  </p:childTnLst>
                                </p:cTn>
                              </p:par>
                              <p:par>
                                <p:cTn id="21" presetID="22" presetClass="entr" presetSubtype="8" fill="hold" nodeType="withEffect">
                                  <p:childTnLst>
                                    <p:set>
                                      <p:cBhvr>
                                        <p:cTn id="22" dur="1" fill="hold">
                                          <p:stCondLst>
                                            <p:cond delay="0"/>
                                          </p:stCondLst>
                                        </p:cTn>
                                        <p:tgtEl>
                                          <p:spTgt spid="32"/>
                                        </p:tgtEl>
                                        <p:attrNameLst>
                                          <p:attrName>style.visibility</p:attrName>
                                        </p:attrNameLst>
                                      </p:cBhvr>
                                      <p:to>
                                        <p:strVal val="visible"/>
                                      </p:to>
                                    </p:set>
                                    <p:animEffect transition="in" filter="wipe(left)">
                                      <p:cBhvr>
                                        <p:cTn id="23" dur="500"/>
                                        <p:tgtEl>
                                          <p:spTgt spid="32"/>
                                        </p:tgtEl>
                                      </p:cBhvr>
                                    </p:animEffect>
                                  </p:childTnLst>
                                </p:cTn>
                              </p:par>
                              <p:par>
                                <p:cTn id="24" presetID="22" presetClass="entr" presetSubtype="8" fill="hold" nodeType="withEffect">
                                  <p:childTnLst>
                                    <p:set>
                                      <p:cBhvr>
                                        <p:cTn id="25" dur="1" fill="hold">
                                          <p:stCondLst>
                                            <p:cond delay="0"/>
                                          </p:stCondLst>
                                        </p:cTn>
                                        <p:tgtEl>
                                          <p:spTgt spid="33"/>
                                        </p:tgtEl>
                                        <p:attrNameLst>
                                          <p:attrName>style.visibility</p:attrName>
                                        </p:attrNameLst>
                                      </p:cBhvr>
                                      <p:to>
                                        <p:strVal val="visible"/>
                                      </p:to>
                                    </p:set>
                                    <p:animEffect transition="in" filter="wipe(left)">
                                      <p:cBhvr>
                                        <p:cTn id="26" dur="500"/>
                                        <p:tgtEl>
                                          <p:spTgt spid="33"/>
                                        </p:tgtEl>
                                      </p:cBhvr>
                                    </p:animEffect>
                                  </p:childTnLst>
                                </p:cTn>
                              </p:par>
                            </p:childTnLst>
                          </p:cTn>
                        </p:par>
                        <p:par>
                          <p:cTn id="27" fill="hold" nodeType="withGroup">
                            <p:stCondLst>
                              <p:cond delay="1850"/>
                            </p:stCondLst>
                            <p:childTnLst>
                              <p:par>
                                <p:cTn id="28" presetID="16" presetClass="entr" presetSubtype="37" fill="hold" grpId="2" nodeType="afterEffect">
                                  <p:childTnLst>
                                    <p:set>
                                      <p:cBhvr>
                                        <p:cTn id="29" dur="1" fill="hold">
                                          <p:stCondLst>
                                            <p:cond delay="0"/>
                                          </p:stCondLst>
                                        </p:cTn>
                                        <p:tgtEl>
                                          <p:spTgt spid="29"/>
                                        </p:tgtEl>
                                        <p:attrNameLst>
                                          <p:attrName>style.visibility</p:attrName>
                                        </p:attrNameLst>
                                      </p:cBhvr>
                                      <p:to>
                                        <p:strVal val="visible"/>
                                      </p:to>
                                    </p:set>
                                    <p:animEffect transition="in" filter="barn(outVertical)">
                                      <p:cBhvr>
                                        <p:cTn id="30" dur="500"/>
                                        <p:tgtEl>
                                          <p:spTgt spid="29"/>
                                        </p:tgtEl>
                                      </p:cBhvr>
                                    </p:animEffect>
                                  </p:childTnLst>
                                </p:cTn>
                              </p:par>
                            </p:childTnLst>
                          </p:cTn>
                        </p:par>
                        <p:par>
                          <p:cTn id="31" fill="hold" nodeType="withGroup">
                            <p:stCondLst>
                              <p:cond delay="2350"/>
                            </p:stCondLst>
                            <p:childTnLst>
                              <p:par>
                                <p:cTn id="32" presetID="2" presetClass="entr" presetSubtype="1" fill="hold" grpId="1" nodeType="afterEffect">
                                  <p:childTnLst>
                                    <p:set>
                                      <p:cBhvr>
                                        <p:cTn id="33" dur="1" fill="hold">
                                          <p:stCondLst>
                                            <p:cond delay="0"/>
                                          </p:stCondLst>
                                        </p:cTn>
                                        <p:tgtEl>
                                          <p:spTgt spid="28"/>
                                        </p:tgtEl>
                                        <p:attrNameLst>
                                          <p:attrName>style.visibility</p:attrName>
                                        </p:attrNameLst>
                                      </p:cBhvr>
                                      <p:to>
                                        <p:strVal val="visible"/>
                                      </p:to>
                                    </p:set>
                                    <p:anim calcmode="lin" valueType="num">
                                      <p:cBhvr additive="base">
                                        <p:cTn id="34" dur="500" fill="hold"/>
                                        <p:tgtEl>
                                          <p:spTgt spid="28"/>
                                        </p:tgtEl>
                                        <p:attrNameLst>
                                          <p:attrName>ppt_x</p:attrName>
                                        </p:attrNameLst>
                                      </p:cBhvr>
                                      <p:tavLst>
                                        <p:tav tm="0">
                                          <p:val>
                                            <p:strVal val="#ppt_x"/>
                                          </p:val>
                                        </p:tav>
                                        <p:tav tm="100000">
                                          <p:val>
                                            <p:strVal val="#ppt_x"/>
                                          </p:val>
                                        </p:tav>
                                      </p:tavLst>
                                    </p:anim>
                                    <p:anim calcmode="lin" valueType="num">
                                      <p:cBhvr additive="base">
                                        <p:cTn id="35" dur="500" fill="hold"/>
                                        <p:tgtEl>
                                          <p:spTgt spid="28"/>
                                        </p:tgtEl>
                                        <p:attrNameLst>
                                          <p:attrName>ppt_y</p:attrName>
                                        </p:attrNameLst>
                                      </p:cBhvr>
                                      <p:tavLst>
                                        <p:tav tm="0">
                                          <p:val>
                                            <p:strVal val="0-#ppt_h/2"/>
                                          </p:val>
                                        </p:tav>
                                        <p:tav tm="100000">
                                          <p:val>
                                            <p:strVal val="#ppt_y"/>
                                          </p:val>
                                        </p:tav>
                                      </p:tavLst>
                                    </p:anim>
                                  </p:childTnLst>
                                </p:cTn>
                              </p:par>
                            </p:childTnLst>
                          </p:cTn>
                        </p:par>
                        <p:par>
                          <p:cTn id="36" fill="hold" nodeType="withGroup">
                            <p:stCondLst>
                              <p:cond delay="2850"/>
                            </p:stCondLst>
                            <p:childTnLst>
                              <p:par>
                                <p:cTn id="37" presetID="22" presetClass="entr" presetSubtype="8" fill="hold" grpId="4" nodeType="afterEffect">
                                  <p:iterate type="lt">
                                    <p:tmPct val="30000"/>
                                  </p:iterate>
                                  <p:childTnLst>
                                    <p:set>
                                      <p:cBhvr>
                                        <p:cTn id="38" dur="1" fill="hold">
                                          <p:stCondLst>
                                            <p:cond delay="0"/>
                                          </p:stCondLst>
                                        </p:cTn>
                                        <p:tgtEl>
                                          <p:spTgt spid="34"/>
                                        </p:tgtEl>
                                        <p:attrNameLst>
                                          <p:attrName>style.visibility</p:attrName>
                                        </p:attrNameLst>
                                      </p:cBhvr>
                                      <p:to>
                                        <p:strVal val="visible"/>
                                      </p:to>
                                    </p:set>
                                    <p:animEffect transition="in" filter="wipe(left)">
                                      <p:cBhvr>
                                        <p:cTn id="39" dur="100"/>
                                        <p:tgtEl>
                                          <p:spTgt spid="34"/>
                                        </p:tgtEl>
                                      </p:cBhvr>
                                    </p:animEffect>
                                  </p:childTnLst>
                                </p:cTn>
                              </p:par>
                              <p:par>
                                <p:cTn id="40" presetID="36" presetClass="emph" presetSubtype="0" fill="hold" grpId="5" nodeType="withEffect">
                                  <p:iterate type="lt">
                                    <p:tmPct val="30000"/>
                                  </p:iterate>
                                  <p:childTnLst>
                                    <p:animScale>
                                      <p:cBhvr>
                                        <p:cTn id="41" dur="50" autoRev="1" fill="hold">
                                          <p:stCondLst>
                                            <p:cond delay="0"/>
                                          </p:stCondLst>
                                        </p:cTn>
                                        <p:tgtEl>
                                          <p:spTgt spid="34"/>
                                        </p:tgtEl>
                                      </p:cBhvr>
                                      <p:to x="80000" y="100000"/>
                                    </p:animScale>
                                    <p:anim by="(#ppt_w*0.10)" calcmode="lin" valueType="num">
                                      <p:cBhvr>
                                        <p:cTn id="42" dur="50" autoRev="1" fill="hold">
                                          <p:stCondLst>
                                            <p:cond delay="0"/>
                                          </p:stCondLst>
                                        </p:cTn>
                                        <p:tgtEl>
                                          <p:spTgt spid="34"/>
                                        </p:tgtEl>
                                        <p:attrNameLst>
                                          <p:attrName>ppt_x</p:attrName>
                                        </p:attrNameLst>
                                      </p:cBhvr>
                                    </p:anim>
                                    <p:anim by="(-#ppt_w*0.10)" calcmode="lin" valueType="num">
                                      <p:cBhvr>
                                        <p:cTn id="43" dur="50" autoRev="1" fill="hold">
                                          <p:stCondLst>
                                            <p:cond delay="0"/>
                                          </p:stCondLst>
                                        </p:cTn>
                                        <p:tgtEl>
                                          <p:spTgt spid="34"/>
                                        </p:tgtEl>
                                        <p:attrNameLst>
                                          <p:attrName>ppt_y</p:attrName>
                                        </p:attrNameLst>
                                      </p:cBhvr>
                                    </p:anim>
                                    <p:animRot by="-480000">
                                      <p:cBhvr>
                                        <p:cTn id="44" dur="50" autoRev="1" fill="hold">
                                          <p:stCondLst>
                                            <p:cond delay="0"/>
                                          </p:stCondLst>
                                        </p:cTn>
                                        <p:tgtEl>
                                          <p:spTgt spid="34"/>
                                        </p:tgtEl>
                                        <p:attrNameLst>
                                          <p:attrName>r</p:attrName>
                                        </p:attrNameLst>
                                      </p:cBhvr>
                                    </p:animRot>
                                  </p:childTnLst>
                                </p:cTn>
                              </p:par>
                            </p:childTnLst>
                          </p:cTn>
                        </p:par>
                        <p:par>
                          <p:cTn id="45" fill="hold" nodeType="withGroup">
                            <p:stCondLst>
                              <p:cond delay="4600"/>
                            </p:stCondLst>
                            <p:childTnLst>
                              <p:par>
                                <p:cTn id="46" presetID="16" presetClass="entr" presetSubtype="37" fill="hold" grpId="7" nodeType="afterEffect">
                                  <p:childTnLst>
                                    <p:set>
                                      <p:cBhvr>
                                        <p:cTn id="47" dur="1" fill="hold">
                                          <p:stCondLst>
                                            <p:cond delay="0"/>
                                          </p:stCondLst>
                                        </p:cTn>
                                        <p:tgtEl>
                                          <p:spTgt spid="36"/>
                                        </p:tgtEl>
                                        <p:attrNameLst>
                                          <p:attrName>style.visibility</p:attrName>
                                        </p:attrNameLst>
                                      </p:cBhvr>
                                      <p:to>
                                        <p:strVal val="visible"/>
                                      </p:to>
                                    </p:set>
                                    <p:animEffect transition="in" filter="barn(outVertical)">
                                      <p:cBhvr>
                                        <p:cTn id="48" dur="500"/>
                                        <p:tgtEl>
                                          <p:spTgt spid="36"/>
                                        </p:tgtEl>
                                      </p:cBhvr>
                                    </p:animEffect>
                                  </p:childTnLst>
                                </p:cTn>
                              </p:par>
                            </p:childTnLst>
                          </p:cTn>
                        </p:par>
                        <p:par>
                          <p:cTn id="49" fill="hold" nodeType="withGroup">
                            <p:stCondLst>
                              <p:cond delay="5100"/>
                            </p:stCondLst>
                            <p:childTnLst>
                              <p:par>
                                <p:cTn id="50" presetID="2" presetClass="entr" presetSubtype="1" fill="hold" grpId="6" nodeType="afterEffect">
                                  <p:childTnLst>
                                    <p:set>
                                      <p:cBhvr>
                                        <p:cTn id="51" dur="1" fill="hold">
                                          <p:stCondLst>
                                            <p:cond delay="0"/>
                                          </p:stCondLst>
                                        </p:cTn>
                                        <p:tgtEl>
                                          <p:spTgt spid="35"/>
                                        </p:tgtEl>
                                        <p:attrNameLst>
                                          <p:attrName>style.visibility</p:attrName>
                                        </p:attrNameLst>
                                      </p:cBhvr>
                                      <p:to>
                                        <p:strVal val="visible"/>
                                      </p:to>
                                    </p:set>
                                    <p:anim calcmode="lin" valueType="num">
                                      <p:cBhvr additive="base">
                                        <p:cTn id="52" dur="500" fill="hold"/>
                                        <p:tgtEl>
                                          <p:spTgt spid="35"/>
                                        </p:tgtEl>
                                        <p:attrNameLst>
                                          <p:attrName>ppt_x</p:attrName>
                                        </p:attrNameLst>
                                      </p:cBhvr>
                                      <p:tavLst>
                                        <p:tav tm="0">
                                          <p:val>
                                            <p:strVal val="#ppt_x"/>
                                          </p:val>
                                        </p:tav>
                                        <p:tav tm="100000">
                                          <p:val>
                                            <p:strVal val="#ppt_x"/>
                                          </p:val>
                                        </p:tav>
                                      </p:tavLst>
                                    </p:anim>
                                    <p:anim calcmode="lin" valueType="num">
                                      <p:cBhvr additive="base">
                                        <p:cTn id="53" dur="500" fill="hold"/>
                                        <p:tgtEl>
                                          <p:spTgt spid="35"/>
                                        </p:tgtEl>
                                        <p:attrNameLst>
                                          <p:attrName>ppt_y</p:attrName>
                                        </p:attrNameLst>
                                      </p:cBhvr>
                                      <p:tavLst>
                                        <p:tav tm="0">
                                          <p:val>
                                            <p:strVal val="0-#ppt_h/2"/>
                                          </p:val>
                                        </p:tav>
                                        <p:tav tm="100000">
                                          <p:val>
                                            <p:strVal val="#ppt_y"/>
                                          </p:val>
                                        </p:tav>
                                      </p:tavLst>
                                    </p:anim>
                                  </p:childTnLst>
                                </p:cTn>
                              </p:par>
                            </p:childTnLst>
                          </p:cTn>
                        </p:par>
                        <p:par>
                          <p:cTn id="54" fill="hold" nodeType="withGroup">
                            <p:stCondLst>
                              <p:cond delay="5600"/>
                            </p:stCondLst>
                            <p:childTnLst>
                              <p:par>
                                <p:cTn id="55" presetID="22" presetClass="entr" presetSubtype="8" fill="hold" grpId="8" nodeType="afterEffect">
                                  <p:iterate type="lt">
                                    <p:tmPct val="30000"/>
                                  </p:iterate>
                                  <p:childTnLst>
                                    <p:set>
                                      <p:cBhvr>
                                        <p:cTn id="56" dur="1" fill="hold">
                                          <p:stCondLst>
                                            <p:cond delay="0"/>
                                          </p:stCondLst>
                                        </p:cTn>
                                        <p:tgtEl>
                                          <p:spTgt spid="37"/>
                                        </p:tgtEl>
                                        <p:attrNameLst>
                                          <p:attrName>style.visibility</p:attrName>
                                        </p:attrNameLst>
                                      </p:cBhvr>
                                      <p:to>
                                        <p:strVal val="visible"/>
                                      </p:to>
                                    </p:set>
                                    <p:animEffect transition="in" filter="wipe(left)">
                                      <p:cBhvr>
                                        <p:cTn id="57" dur="100"/>
                                        <p:tgtEl>
                                          <p:spTgt spid="37"/>
                                        </p:tgtEl>
                                      </p:cBhvr>
                                    </p:animEffect>
                                  </p:childTnLst>
                                </p:cTn>
                              </p:par>
                              <p:par>
                                <p:cTn id="58" presetID="36" presetClass="emph" presetSubtype="0" fill="hold" grpId="9" nodeType="withEffect">
                                  <p:iterate type="lt">
                                    <p:tmPct val="30000"/>
                                  </p:iterate>
                                  <p:childTnLst>
                                    <p:animScale>
                                      <p:cBhvr>
                                        <p:cTn id="59" dur="50" autoRev="1" fill="hold">
                                          <p:stCondLst>
                                            <p:cond delay="0"/>
                                          </p:stCondLst>
                                        </p:cTn>
                                        <p:tgtEl>
                                          <p:spTgt spid="37"/>
                                        </p:tgtEl>
                                      </p:cBhvr>
                                      <p:to x="80000" y="100000"/>
                                    </p:animScale>
                                    <p:anim by="(#ppt_w*0.10)" calcmode="lin" valueType="num">
                                      <p:cBhvr>
                                        <p:cTn id="60" dur="50" autoRev="1" fill="hold">
                                          <p:stCondLst>
                                            <p:cond delay="0"/>
                                          </p:stCondLst>
                                        </p:cTn>
                                        <p:tgtEl>
                                          <p:spTgt spid="37"/>
                                        </p:tgtEl>
                                        <p:attrNameLst>
                                          <p:attrName>ppt_x</p:attrName>
                                        </p:attrNameLst>
                                      </p:cBhvr>
                                    </p:anim>
                                    <p:anim by="(-#ppt_w*0.10)" calcmode="lin" valueType="num">
                                      <p:cBhvr>
                                        <p:cTn id="61" dur="50" autoRev="1" fill="hold">
                                          <p:stCondLst>
                                            <p:cond delay="0"/>
                                          </p:stCondLst>
                                        </p:cTn>
                                        <p:tgtEl>
                                          <p:spTgt spid="37"/>
                                        </p:tgtEl>
                                        <p:attrNameLst>
                                          <p:attrName>ppt_y</p:attrName>
                                        </p:attrNameLst>
                                      </p:cBhvr>
                                    </p:anim>
                                    <p:animRot by="-480000">
                                      <p:cBhvr>
                                        <p:cTn id="62" dur="50" autoRev="1" fill="hold">
                                          <p:stCondLst>
                                            <p:cond delay="0"/>
                                          </p:stCondLst>
                                        </p:cTn>
                                        <p:tgtEl>
                                          <p:spTgt spid="37"/>
                                        </p:tgtEl>
                                        <p:attrNameLst>
                                          <p:attrName>r</p:attrName>
                                        </p:attrNameLst>
                                      </p:cBhvr>
                                    </p:animRot>
                                  </p:childTnLst>
                                </p:cTn>
                              </p:par>
                            </p:childTnLst>
                          </p:cTn>
                        </p:par>
                        <p:par>
                          <p:cTn id="63" fill="hold" nodeType="withGroup">
                            <p:stCondLst>
                              <p:cond delay="7350"/>
                            </p:stCondLst>
                            <p:childTnLst>
                              <p:par>
                                <p:cTn id="64" presetID="16" presetClass="entr" presetSubtype="37" fill="hold" grpId="11" nodeType="afterEffect">
                                  <p:childTnLst>
                                    <p:set>
                                      <p:cBhvr>
                                        <p:cTn id="65" dur="1" fill="hold">
                                          <p:stCondLst>
                                            <p:cond delay="0"/>
                                          </p:stCondLst>
                                        </p:cTn>
                                        <p:tgtEl>
                                          <p:spTgt spid="39"/>
                                        </p:tgtEl>
                                        <p:attrNameLst>
                                          <p:attrName>style.visibility</p:attrName>
                                        </p:attrNameLst>
                                      </p:cBhvr>
                                      <p:to>
                                        <p:strVal val="visible"/>
                                      </p:to>
                                    </p:set>
                                    <p:animEffect transition="in" filter="barn(outVertical)">
                                      <p:cBhvr>
                                        <p:cTn id="66" dur="500"/>
                                        <p:tgtEl>
                                          <p:spTgt spid="39"/>
                                        </p:tgtEl>
                                      </p:cBhvr>
                                    </p:animEffect>
                                  </p:childTnLst>
                                </p:cTn>
                              </p:par>
                            </p:childTnLst>
                          </p:cTn>
                        </p:par>
                        <p:par>
                          <p:cTn id="67" fill="hold" nodeType="withGroup">
                            <p:stCondLst>
                              <p:cond delay="7850"/>
                            </p:stCondLst>
                            <p:childTnLst>
                              <p:par>
                                <p:cTn id="68" presetID="2" presetClass="entr" presetSubtype="1" fill="hold" grpId="10" nodeType="afterEffect">
                                  <p:childTnLst>
                                    <p:set>
                                      <p:cBhvr>
                                        <p:cTn id="69" dur="1" fill="hold">
                                          <p:stCondLst>
                                            <p:cond delay="0"/>
                                          </p:stCondLst>
                                        </p:cTn>
                                        <p:tgtEl>
                                          <p:spTgt spid="38"/>
                                        </p:tgtEl>
                                        <p:attrNameLst>
                                          <p:attrName>style.visibility</p:attrName>
                                        </p:attrNameLst>
                                      </p:cBhvr>
                                      <p:to>
                                        <p:strVal val="visible"/>
                                      </p:to>
                                    </p:set>
                                    <p:anim calcmode="lin" valueType="num">
                                      <p:cBhvr additive="base">
                                        <p:cTn id="70" dur="500" fill="hold"/>
                                        <p:tgtEl>
                                          <p:spTgt spid="38"/>
                                        </p:tgtEl>
                                        <p:attrNameLst>
                                          <p:attrName>ppt_x</p:attrName>
                                        </p:attrNameLst>
                                      </p:cBhvr>
                                      <p:tavLst>
                                        <p:tav tm="0">
                                          <p:val>
                                            <p:strVal val="#ppt_x"/>
                                          </p:val>
                                        </p:tav>
                                        <p:tav tm="100000">
                                          <p:val>
                                            <p:strVal val="#ppt_x"/>
                                          </p:val>
                                        </p:tav>
                                      </p:tavLst>
                                    </p:anim>
                                    <p:anim calcmode="lin" valueType="num">
                                      <p:cBhvr additive="base">
                                        <p:cTn id="71" dur="500" fill="hold"/>
                                        <p:tgtEl>
                                          <p:spTgt spid="38"/>
                                        </p:tgtEl>
                                        <p:attrNameLst>
                                          <p:attrName>ppt_y</p:attrName>
                                        </p:attrNameLst>
                                      </p:cBhvr>
                                      <p:tavLst>
                                        <p:tav tm="0">
                                          <p:val>
                                            <p:strVal val="0-#ppt_h/2"/>
                                          </p:val>
                                        </p:tav>
                                        <p:tav tm="100000">
                                          <p:val>
                                            <p:strVal val="#ppt_y"/>
                                          </p:val>
                                        </p:tav>
                                      </p:tavLst>
                                    </p:anim>
                                  </p:childTnLst>
                                </p:cTn>
                              </p:par>
                            </p:childTnLst>
                          </p:cTn>
                        </p:par>
                        <p:par>
                          <p:cTn id="72" fill="hold" nodeType="withGroup">
                            <p:stCondLst>
                              <p:cond delay="8350"/>
                            </p:stCondLst>
                            <p:childTnLst>
                              <p:par>
                                <p:cTn id="73" presetID="22" presetClass="entr" presetSubtype="8" fill="hold" grpId="12" nodeType="afterEffect">
                                  <p:iterate type="lt">
                                    <p:tmPct val="30000"/>
                                  </p:iterate>
                                  <p:childTnLst>
                                    <p:set>
                                      <p:cBhvr>
                                        <p:cTn id="74" dur="1" fill="hold">
                                          <p:stCondLst>
                                            <p:cond delay="0"/>
                                          </p:stCondLst>
                                        </p:cTn>
                                        <p:tgtEl>
                                          <p:spTgt spid="40"/>
                                        </p:tgtEl>
                                        <p:attrNameLst>
                                          <p:attrName>style.visibility</p:attrName>
                                        </p:attrNameLst>
                                      </p:cBhvr>
                                      <p:to>
                                        <p:strVal val="visible"/>
                                      </p:to>
                                    </p:set>
                                    <p:animEffect transition="in" filter="wipe(left)">
                                      <p:cBhvr>
                                        <p:cTn id="75" dur="100"/>
                                        <p:tgtEl>
                                          <p:spTgt spid="40"/>
                                        </p:tgtEl>
                                      </p:cBhvr>
                                    </p:animEffect>
                                  </p:childTnLst>
                                </p:cTn>
                              </p:par>
                              <p:par>
                                <p:cTn id="76" presetID="36" presetClass="emph" presetSubtype="0" fill="hold" grpId="13" nodeType="withEffect">
                                  <p:iterate type="lt">
                                    <p:tmPct val="30000"/>
                                  </p:iterate>
                                  <p:childTnLst>
                                    <p:animScale>
                                      <p:cBhvr>
                                        <p:cTn id="77" dur="50" autoRev="1" fill="hold">
                                          <p:stCondLst>
                                            <p:cond delay="0"/>
                                          </p:stCondLst>
                                        </p:cTn>
                                        <p:tgtEl>
                                          <p:spTgt spid="40"/>
                                        </p:tgtEl>
                                      </p:cBhvr>
                                      <p:to x="80000" y="100000"/>
                                    </p:animScale>
                                    <p:anim by="(#ppt_w*0.10)" calcmode="lin" valueType="num">
                                      <p:cBhvr>
                                        <p:cTn id="78" dur="50" autoRev="1" fill="hold">
                                          <p:stCondLst>
                                            <p:cond delay="0"/>
                                          </p:stCondLst>
                                        </p:cTn>
                                        <p:tgtEl>
                                          <p:spTgt spid="40"/>
                                        </p:tgtEl>
                                        <p:attrNameLst>
                                          <p:attrName>ppt_x</p:attrName>
                                        </p:attrNameLst>
                                      </p:cBhvr>
                                    </p:anim>
                                    <p:anim by="(-#ppt_w*0.10)" calcmode="lin" valueType="num">
                                      <p:cBhvr>
                                        <p:cTn id="79" dur="50" autoRev="1" fill="hold">
                                          <p:stCondLst>
                                            <p:cond delay="0"/>
                                          </p:stCondLst>
                                        </p:cTn>
                                        <p:tgtEl>
                                          <p:spTgt spid="40"/>
                                        </p:tgtEl>
                                        <p:attrNameLst>
                                          <p:attrName>ppt_y</p:attrName>
                                        </p:attrNameLst>
                                      </p:cBhvr>
                                    </p:anim>
                                    <p:animRot by="-480000">
                                      <p:cBhvr>
                                        <p:cTn id="80" dur="50" autoRev="1" fill="hold">
                                          <p:stCondLst>
                                            <p:cond delay="0"/>
                                          </p:stCondLst>
                                        </p:cTn>
                                        <p:tgtEl>
                                          <p:spTgt spid="40"/>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8" grpId="1"/>
      <p:bldP spid="29" grpId="2"/>
      <p:bldP spid="30" grpId="3"/>
      <p:bldP spid="34" grpId="4"/>
      <p:bldP spid="34" grpId="5"/>
      <p:bldP spid="35" grpId="6"/>
      <p:bldP spid="36" grpId="7"/>
      <p:bldP spid="37" grpId="8"/>
      <p:bldP spid="37" grpId="9"/>
      <p:bldP spid="38" grpId="10"/>
      <p:bldP spid="39" grpId="11"/>
      <p:bldP spid="40" grpId="12"/>
      <p:bldP spid="40" grpId="13"/>
    </p:bldLst>
  </p:timing>
</p:sld>
</file>

<file path=ppt/slides/slide12.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p:spTree>
      <p:nvGrpSpPr>
        <p:cNvPr id="1" name=""/>
        <p:cNvGrpSpPr/>
        <p:nvPr/>
      </p:nvGrpSpPr>
      <p:grpSpPr>
        <a:xfrm>
          <a:off x="0" y="0"/>
          <a:ext cx="0" cy="0"/>
        </a:xfrm>
      </p:grpSpPr>
      <p:sp>
        <p:nvSpPr>
          <p:cNvPr id="6"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1800" b="1">
                <a:solidFill>
                  <a:schemeClr val="tx1">
                    <a:lumMod val="75000"/>
                    <a:lumOff val="25000"/>
                  </a:schemeClr>
                </a:solidFill>
                <a:latin typeface="微软雅黑" panose="020b0503020204020204" pitchFamily="34" charset="-122"/>
                <a:ea typeface="微软雅黑" panose="020b0503020204020204" pitchFamily="34" charset="-122"/>
              </a:rPr>
              <a:t>点击输入标题内容</a:t>
            </a:r>
            <a:endParaRPr lang="en-GB" altLang="zh-CN" sz="1800" b="1">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7" name="Group 66"/>
          <p:cNvGrpSpPr/>
          <p:nvPr/>
        </p:nvGrpSpPr>
        <p:grpSpPr>
          <a:xfrm>
            <a:off x="395641" y="986284"/>
            <a:ext cx="4453517" cy="3745706"/>
            <a:chOff x="720" y="839"/>
            <a:chExt cx="3740" cy="3146"/>
          </a:xfrm>
          <a:solidFill>
            <a:schemeClr val="accent1"/>
          </a:solidFill>
        </p:grpSpPr>
        <p:sp>
          <p:nvSpPr>
            <p:cNvPr id="8" name="Freeform 67"/>
            <p:cNvSpPr/>
            <p:nvPr/>
          </p:nvSpPr>
          <p:spPr bwMode="gray">
            <a:xfrm>
              <a:off x="720" y="1296"/>
              <a:ext cx="1495" cy="1136"/>
            </a:xfrm>
            <a:custGeom>
              <a:gdLst>
                <a:gd name="T0" fmla="*/ 3 w 2990"/>
                <a:gd name="T1" fmla="*/ 357 h 2273"/>
                <a:gd name="T2" fmla="*/ 23 w 2990"/>
                <a:gd name="T3" fmla="*/ 365 h 2273"/>
                <a:gd name="T4" fmla="*/ 29 w 2990"/>
                <a:gd name="T5" fmla="*/ 390 h 2273"/>
                <a:gd name="T6" fmla="*/ 28 w 2990"/>
                <a:gd name="T7" fmla="*/ 419 h 2273"/>
                <a:gd name="T8" fmla="*/ 18 w 2990"/>
                <a:gd name="T9" fmla="*/ 419 h 2273"/>
                <a:gd name="T10" fmla="*/ 0 w 2990"/>
                <a:gd name="T11" fmla="*/ 429 h 2273"/>
                <a:gd name="T12" fmla="*/ 31 w 2990"/>
                <a:gd name="T13" fmla="*/ 438 h 2273"/>
                <a:gd name="T14" fmla="*/ 47 w 2990"/>
                <a:gd name="T15" fmla="*/ 456 h 2273"/>
                <a:gd name="T16" fmla="*/ 49 w 2990"/>
                <a:gd name="T17" fmla="*/ 490 h 2273"/>
                <a:gd name="T18" fmla="*/ 71 w 2990"/>
                <a:gd name="T19" fmla="*/ 507 h 2273"/>
                <a:gd name="T20" fmla="*/ 109 w 2990"/>
                <a:gd name="T21" fmla="*/ 521 h 2273"/>
                <a:gd name="T22" fmla="*/ 152 w 2990"/>
                <a:gd name="T23" fmla="*/ 516 h 2273"/>
                <a:gd name="T24" fmla="*/ 185 w 2990"/>
                <a:gd name="T25" fmla="*/ 542 h 2273"/>
                <a:gd name="T26" fmla="*/ 259 w 2990"/>
                <a:gd name="T27" fmla="*/ 549 h 2273"/>
                <a:gd name="T28" fmla="*/ 414 w 2990"/>
                <a:gd name="T29" fmla="*/ 546 h 2273"/>
                <a:gd name="T30" fmla="*/ 539 w 2990"/>
                <a:gd name="T31" fmla="*/ 549 h 2273"/>
                <a:gd name="T32" fmla="*/ 585 w 2990"/>
                <a:gd name="T33" fmla="*/ 458 h 2273"/>
                <a:gd name="T34" fmla="*/ 714 w 2990"/>
                <a:gd name="T35" fmla="*/ 339 h 2273"/>
                <a:gd name="T36" fmla="*/ 743 w 2990"/>
                <a:gd name="T37" fmla="*/ 295 h 2273"/>
                <a:gd name="T38" fmla="*/ 727 w 2990"/>
                <a:gd name="T39" fmla="*/ 263 h 2273"/>
                <a:gd name="T40" fmla="*/ 716 w 2990"/>
                <a:gd name="T41" fmla="*/ 233 h 2273"/>
                <a:gd name="T42" fmla="*/ 678 w 2990"/>
                <a:gd name="T43" fmla="*/ 213 h 2273"/>
                <a:gd name="T44" fmla="*/ 631 w 2990"/>
                <a:gd name="T45" fmla="*/ 198 h 2273"/>
                <a:gd name="T46" fmla="*/ 592 w 2990"/>
                <a:gd name="T47" fmla="*/ 185 h 2273"/>
                <a:gd name="T48" fmla="*/ 578 w 2990"/>
                <a:gd name="T49" fmla="*/ 170 h 2273"/>
                <a:gd name="T50" fmla="*/ 594 w 2990"/>
                <a:gd name="T51" fmla="*/ 148 h 2273"/>
                <a:gd name="T52" fmla="*/ 598 w 2990"/>
                <a:gd name="T53" fmla="*/ 114 h 2273"/>
                <a:gd name="T54" fmla="*/ 580 w 2990"/>
                <a:gd name="T55" fmla="*/ 75 h 2273"/>
                <a:gd name="T56" fmla="*/ 562 w 2990"/>
                <a:gd name="T57" fmla="*/ 63 h 2273"/>
                <a:gd name="T58" fmla="*/ 540 w 2990"/>
                <a:gd name="T59" fmla="*/ 55 h 2273"/>
                <a:gd name="T60" fmla="*/ 520 w 2990"/>
                <a:gd name="T61" fmla="*/ 29 h 2273"/>
                <a:gd name="T62" fmla="*/ 517 w 2990"/>
                <a:gd name="T63" fmla="*/ 8 h 2273"/>
                <a:gd name="T64" fmla="*/ 492 w 2990"/>
                <a:gd name="T65" fmla="*/ 0 h 2273"/>
                <a:gd name="T66" fmla="*/ 479 w 2990"/>
                <a:gd name="T67" fmla="*/ 21 h 2273"/>
                <a:gd name="T68" fmla="*/ 449 w 2990"/>
                <a:gd name="T69" fmla="*/ 35 h 2273"/>
                <a:gd name="T70" fmla="*/ 438 w 2990"/>
                <a:gd name="T71" fmla="*/ 79 h 2273"/>
                <a:gd name="T72" fmla="*/ 411 w 2990"/>
                <a:gd name="T73" fmla="*/ 85 h 2273"/>
                <a:gd name="T74" fmla="*/ 384 w 2990"/>
                <a:gd name="T75" fmla="*/ 75 h 2273"/>
                <a:gd name="T76" fmla="*/ 363 w 2990"/>
                <a:gd name="T77" fmla="*/ 71 h 2273"/>
                <a:gd name="T78" fmla="*/ 334 w 2990"/>
                <a:gd name="T79" fmla="*/ 122 h 2273"/>
                <a:gd name="T80" fmla="*/ 344 w 2990"/>
                <a:gd name="T81" fmla="*/ 140 h 2273"/>
                <a:gd name="T82" fmla="*/ 322 w 2990"/>
                <a:gd name="T83" fmla="*/ 144 h 2273"/>
                <a:gd name="T84" fmla="*/ 295 w 2990"/>
                <a:gd name="T85" fmla="*/ 136 h 2273"/>
                <a:gd name="T86" fmla="*/ 257 w 2990"/>
                <a:gd name="T87" fmla="*/ 138 h 2273"/>
                <a:gd name="T88" fmla="*/ 266 w 2990"/>
                <a:gd name="T89" fmla="*/ 148 h 2273"/>
                <a:gd name="T90" fmla="*/ 262 w 2990"/>
                <a:gd name="T91" fmla="*/ 173 h 2273"/>
                <a:gd name="T92" fmla="*/ 263 w 2990"/>
                <a:gd name="T93" fmla="*/ 220 h 2273"/>
                <a:gd name="T94" fmla="*/ 241 w 2990"/>
                <a:gd name="T95" fmla="*/ 242 h 2273"/>
                <a:gd name="T96" fmla="*/ 230 w 2990"/>
                <a:gd name="T97" fmla="*/ 267 h 2273"/>
                <a:gd name="T98" fmla="*/ 177 w 2990"/>
                <a:gd name="T99" fmla="*/ 281 h 2273"/>
                <a:gd name="T100" fmla="*/ 147 w 2990"/>
                <a:gd name="T101" fmla="*/ 286 h 2273"/>
                <a:gd name="T102" fmla="*/ 114 w 2990"/>
                <a:gd name="T103" fmla="*/ 294 h 2273"/>
                <a:gd name="T104" fmla="*/ 80 w 2990"/>
                <a:gd name="T105" fmla="*/ 302 h 2273"/>
                <a:gd name="T106" fmla="*/ 80 w 2990"/>
                <a:gd name="T107" fmla="*/ 289 h 2273"/>
                <a:gd name="T108" fmla="*/ 55 w 2990"/>
                <a:gd name="T109" fmla="*/ 291 h 2273"/>
                <a:gd name="T110" fmla="*/ 29 w 2990"/>
                <a:gd name="T111" fmla="*/ 297 h 2273"/>
                <a:gd name="T112" fmla="*/ 10 w 2990"/>
                <a:gd name="T113" fmla="*/ 318 h 227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2990"/>
                <a:gd name="T172" fmla="*/ 0 h 2273"/>
                <a:gd name="T173" fmla="*/ 2990 w 2990"/>
                <a:gd name="T174" fmla="*/ 2273 h 2273"/>
              </a:gd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2990" h="2273">
                  <a:moveTo>
                    <a:pt x="29" y="1289"/>
                  </a:moveTo>
                  <a:lnTo>
                    <a:pt x="4" y="1329"/>
                  </a:lnTo>
                  <a:lnTo>
                    <a:pt x="12" y="1378"/>
                  </a:lnTo>
                  <a:lnTo>
                    <a:pt x="12" y="1382"/>
                  </a:lnTo>
                  <a:lnTo>
                    <a:pt x="10" y="1395"/>
                  </a:lnTo>
                  <a:lnTo>
                    <a:pt x="10" y="1411"/>
                  </a:lnTo>
                  <a:lnTo>
                    <a:pt x="10" y="1429"/>
                  </a:lnTo>
                  <a:lnTo>
                    <a:pt x="14" y="1443"/>
                  </a:lnTo>
                  <a:lnTo>
                    <a:pt x="20" y="1451"/>
                  </a:lnTo>
                  <a:lnTo>
                    <a:pt x="31" y="1453"/>
                  </a:lnTo>
                  <a:lnTo>
                    <a:pt x="43" y="1451"/>
                  </a:lnTo>
                  <a:lnTo>
                    <a:pt x="55" y="1449"/>
                  </a:lnTo>
                  <a:lnTo>
                    <a:pt x="73" y="1451"/>
                  </a:lnTo>
                  <a:lnTo>
                    <a:pt x="94" y="1462"/>
                  </a:lnTo>
                  <a:lnTo>
                    <a:pt x="116" y="1480"/>
                  </a:lnTo>
                  <a:lnTo>
                    <a:pt x="132" y="1502"/>
                  </a:lnTo>
                  <a:lnTo>
                    <a:pt x="136" y="1514"/>
                  </a:lnTo>
                  <a:lnTo>
                    <a:pt x="132" y="1525"/>
                  </a:lnTo>
                  <a:lnTo>
                    <a:pt x="126" y="1537"/>
                  </a:lnTo>
                  <a:lnTo>
                    <a:pt x="120" y="1549"/>
                  </a:lnTo>
                  <a:lnTo>
                    <a:pt x="116" y="1561"/>
                  </a:lnTo>
                  <a:lnTo>
                    <a:pt x="116" y="1577"/>
                  </a:lnTo>
                  <a:lnTo>
                    <a:pt x="114" y="1596"/>
                  </a:lnTo>
                  <a:lnTo>
                    <a:pt x="110" y="1618"/>
                  </a:lnTo>
                  <a:lnTo>
                    <a:pt x="108" y="1640"/>
                  </a:lnTo>
                  <a:lnTo>
                    <a:pt x="108" y="1657"/>
                  </a:lnTo>
                  <a:lnTo>
                    <a:pt x="112" y="1669"/>
                  </a:lnTo>
                  <a:lnTo>
                    <a:pt x="114" y="1679"/>
                  </a:lnTo>
                  <a:lnTo>
                    <a:pt x="114" y="1691"/>
                  </a:lnTo>
                  <a:lnTo>
                    <a:pt x="106" y="1699"/>
                  </a:lnTo>
                  <a:lnTo>
                    <a:pt x="96" y="1703"/>
                  </a:lnTo>
                  <a:lnTo>
                    <a:pt x="89" y="1701"/>
                  </a:lnTo>
                  <a:lnTo>
                    <a:pt x="83" y="1695"/>
                  </a:lnTo>
                  <a:lnTo>
                    <a:pt x="77" y="1687"/>
                  </a:lnTo>
                  <a:lnTo>
                    <a:pt x="69" y="1679"/>
                  </a:lnTo>
                  <a:lnTo>
                    <a:pt x="63" y="1673"/>
                  </a:lnTo>
                  <a:lnTo>
                    <a:pt x="53" y="1675"/>
                  </a:lnTo>
                  <a:lnTo>
                    <a:pt x="41" y="1685"/>
                  </a:lnTo>
                  <a:lnTo>
                    <a:pt x="26" y="1699"/>
                  </a:lnTo>
                  <a:lnTo>
                    <a:pt x="12" y="1708"/>
                  </a:lnTo>
                  <a:lnTo>
                    <a:pt x="4" y="1712"/>
                  </a:lnTo>
                  <a:lnTo>
                    <a:pt x="0" y="1716"/>
                  </a:lnTo>
                  <a:lnTo>
                    <a:pt x="6" y="1720"/>
                  </a:lnTo>
                  <a:lnTo>
                    <a:pt x="20" y="1724"/>
                  </a:lnTo>
                  <a:lnTo>
                    <a:pt x="41" y="1728"/>
                  </a:lnTo>
                  <a:lnTo>
                    <a:pt x="65" y="1734"/>
                  </a:lnTo>
                  <a:lnTo>
                    <a:pt x="89" y="1740"/>
                  </a:lnTo>
                  <a:lnTo>
                    <a:pt x="110" y="1746"/>
                  </a:lnTo>
                  <a:lnTo>
                    <a:pt x="126" y="1754"/>
                  </a:lnTo>
                  <a:lnTo>
                    <a:pt x="136" y="1764"/>
                  </a:lnTo>
                  <a:lnTo>
                    <a:pt x="140" y="1771"/>
                  </a:lnTo>
                  <a:lnTo>
                    <a:pt x="150" y="1779"/>
                  </a:lnTo>
                  <a:lnTo>
                    <a:pt x="159" y="1785"/>
                  </a:lnTo>
                  <a:lnTo>
                    <a:pt x="169" y="1795"/>
                  </a:lnTo>
                  <a:lnTo>
                    <a:pt x="177" y="1807"/>
                  </a:lnTo>
                  <a:lnTo>
                    <a:pt x="185" y="1825"/>
                  </a:lnTo>
                  <a:lnTo>
                    <a:pt x="187" y="1848"/>
                  </a:lnTo>
                  <a:lnTo>
                    <a:pt x="185" y="1870"/>
                  </a:lnTo>
                  <a:lnTo>
                    <a:pt x="179" y="1888"/>
                  </a:lnTo>
                  <a:lnTo>
                    <a:pt x="175" y="1905"/>
                  </a:lnTo>
                  <a:lnTo>
                    <a:pt x="177" y="1921"/>
                  </a:lnTo>
                  <a:lnTo>
                    <a:pt x="185" y="1941"/>
                  </a:lnTo>
                  <a:lnTo>
                    <a:pt x="195" y="1960"/>
                  </a:lnTo>
                  <a:lnTo>
                    <a:pt x="207" y="1978"/>
                  </a:lnTo>
                  <a:lnTo>
                    <a:pt x="218" y="1986"/>
                  </a:lnTo>
                  <a:lnTo>
                    <a:pt x="232" y="1990"/>
                  </a:lnTo>
                  <a:lnTo>
                    <a:pt x="246" y="1994"/>
                  </a:lnTo>
                  <a:lnTo>
                    <a:pt x="260" y="2002"/>
                  </a:lnTo>
                  <a:lnTo>
                    <a:pt x="270" y="2014"/>
                  </a:lnTo>
                  <a:lnTo>
                    <a:pt x="281" y="2029"/>
                  </a:lnTo>
                  <a:lnTo>
                    <a:pt x="299" y="2045"/>
                  </a:lnTo>
                  <a:lnTo>
                    <a:pt x="327" y="2057"/>
                  </a:lnTo>
                  <a:lnTo>
                    <a:pt x="352" y="2067"/>
                  </a:lnTo>
                  <a:lnTo>
                    <a:pt x="378" y="2076"/>
                  </a:lnTo>
                  <a:lnTo>
                    <a:pt x="402" y="2082"/>
                  </a:lnTo>
                  <a:lnTo>
                    <a:pt x="421" y="2086"/>
                  </a:lnTo>
                  <a:lnTo>
                    <a:pt x="435" y="2084"/>
                  </a:lnTo>
                  <a:lnTo>
                    <a:pt x="457" y="2078"/>
                  </a:lnTo>
                  <a:lnTo>
                    <a:pt x="484" y="2073"/>
                  </a:lnTo>
                  <a:lnTo>
                    <a:pt x="514" y="2065"/>
                  </a:lnTo>
                  <a:lnTo>
                    <a:pt x="543" y="2059"/>
                  </a:lnTo>
                  <a:lnTo>
                    <a:pt x="569" y="2057"/>
                  </a:lnTo>
                  <a:lnTo>
                    <a:pt x="589" y="2057"/>
                  </a:lnTo>
                  <a:lnTo>
                    <a:pt x="608" y="2065"/>
                  </a:lnTo>
                  <a:lnTo>
                    <a:pt x="626" y="2078"/>
                  </a:lnTo>
                  <a:lnTo>
                    <a:pt x="642" y="2096"/>
                  </a:lnTo>
                  <a:lnTo>
                    <a:pt x="661" y="2116"/>
                  </a:lnTo>
                  <a:lnTo>
                    <a:pt x="687" y="2134"/>
                  </a:lnTo>
                  <a:lnTo>
                    <a:pt x="711" y="2149"/>
                  </a:lnTo>
                  <a:lnTo>
                    <a:pt x="726" y="2161"/>
                  </a:lnTo>
                  <a:lnTo>
                    <a:pt x="738" y="2171"/>
                  </a:lnTo>
                  <a:lnTo>
                    <a:pt x="742" y="2177"/>
                  </a:lnTo>
                  <a:lnTo>
                    <a:pt x="744" y="2179"/>
                  </a:lnTo>
                  <a:lnTo>
                    <a:pt x="856" y="2218"/>
                  </a:lnTo>
                  <a:lnTo>
                    <a:pt x="892" y="2242"/>
                  </a:lnTo>
                  <a:lnTo>
                    <a:pt x="949" y="2236"/>
                  </a:lnTo>
                  <a:lnTo>
                    <a:pt x="986" y="2191"/>
                  </a:lnTo>
                  <a:lnTo>
                    <a:pt x="1035" y="2199"/>
                  </a:lnTo>
                  <a:lnTo>
                    <a:pt x="1152" y="2222"/>
                  </a:lnTo>
                  <a:lnTo>
                    <a:pt x="1201" y="2261"/>
                  </a:lnTo>
                  <a:lnTo>
                    <a:pt x="1256" y="2273"/>
                  </a:lnTo>
                  <a:lnTo>
                    <a:pt x="1392" y="2236"/>
                  </a:lnTo>
                  <a:lnTo>
                    <a:pt x="1431" y="2260"/>
                  </a:lnTo>
                  <a:lnTo>
                    <a:pt x="1539" y="2189"/>
                  </a:lnTo>
                  <a:lnTo>
                    <a:pt x="1657" y="2187"/>
                  </a:lnTo>
                  <a:lnTo>
                    <a:pt x="1726" y="2155"/>
                  </a:lnTo>
                  <a:lnTo>
                    <a:pt x="1821" y="2167"/>
                  </a:lnTo>
                  <a:lnTo>
                    <a:pt x="1935" y="2242"/>
                  </a:lnTo>
                  <a:lnTo>
                    <a:pt x="2026" y="2230"/>
                  </a:lnTo>
                  <a:lnTo>
                    <a:pt x="2088" y="2265"/>
                  </a:lnTo>
                  <a:lnTo>
                    <a:pt x="2193" y="2230"/>
                  </a:lnTo>
                  <a:lnTo>
                    <a:pt x="2155" y="2197"/>
                  </a:lnTo>
                  <a:lnTo>
                    <a:pt x="2161" y="2147"/>
                  </a:lnTo>
                  <a:lnTo>
                    <a:pt x="2214" y="2128"/>
                  </a:lnTo>
                  <a:lnTo>
                    <a:pt x="2242" y="2063"/>
                  </a:lnTo>
                  <a:lnTo>
                    <a:pt x="2124" y="1970"/>
                  </a:lnTo>
                  <a:lnTo>
                    <a:pt x="2128" y="1890"/>
                  </a:lnTo>
                  <a:lnTo>
                    <a:pt x="2199" y="1850"/>
                  </a:lnTo>
                  <a:lnTo>
                    <a:pt x="2337" y="1834"/>
                  </a:lnTo>
                  <a:lnTo>
                    <a:pt x="2484" y="1797"/>
                  </a:lnTo>
                  <a:lnTo>
                    <a:pt x="2545" y="1764"/>
                  </a:lnTo>
                  <a:lnTo>
                    <a:pt x="2624" y="1777"/>
                  </a:lnTo>
                  <a:lnTo>
                    <a:pt x="2592" y="1514"/>
                  </a:lnTo>
                  <a:lnTo>
                    <a:pt x="2673" y="1466"/>
                  </a:lnTo>
                  <a:lnTo>
                    <a:pt x="2752" y="1388"/>
                  </a:lnTo>
                  <a:lnTo>
                    <a:pt x="2856" y="1356"/>
                  </a:lnTo>
                  <a:lnTo>
                    <a:pt x="2939" y="1329"/>
                  </a:lnTo>
                  <a:lnTo>
                    <a:pt x="2966" y="1299"/>
                  </a:lnTo>
                  <a:lnTo>
                    <a:pt x="2957" y="1258"/>
                  </a:lnTo>
                  <a:lnTo>
                    <a:pt x="2990" y="1207"/>
                  </a:lnTo>
                  <a:lnTo>
                    <a:pt x="2988" y="1205"/>
                  </a:lnTo>
                  <a:lnTo>
                    <a:pt x="2982" y="1195"/>
                  </a:lnTo>
                  <a:lnTo>
                    <a:pt x="2972" y="1183"/>
                  </a:lnTo>
                  <a:lnTo>
                    <a:pt x="2961" y="1167"/>
                  </a:lnTo>
                  <a:lnTo>
                    <a:pt x="2949" y="1149"/>
                  </a:lnTo>
                  <a:lnTo>
                    <a:pt x="2937" y="1134"/>
                  </a:lnTo>
                  <a:lnTo>
                    <a:pt x="2929" y="1116"/>
                  </a:lnTo>
                  <a:lnTo>
                    <a:pt x="2923" y="1102"/>
                  </a:lnTo>
                  <a:lnTo>
                    <a:pt x="2915" y="1079"/>
                  </a:lnTo>
                  <a:lnTo>
                    <a:pt x="2905" y="1053"/>
                  </a:lnTo>
                  <a:lnTo>
                    <a:pt x="2898" y="1025"/>
                  </a:lnTo>
                  <a:lnTo>
                    <a:pt x="2888" y="1000"/>
                  </a:lnTo>
                  <a:lnTo>
                    <a:pt x="2880" y="982"/>
                  </a:lnTo>
                  <a:lnTo>
                    <a:pt x="2872" y="957"/>
                  </a:lnTo>
                  <a:lnTo>
                    <a:pt x="2870" y="941"/>
                  </a:lnTo>
                  <a:lnTo>
                    <a:pt x="2870" y="935"/>
                  </a:lnTo>
                  <a:lnTo>
                    <a:pt x="2864" y="933"/>
                  </a:lnTo>
                  <a:lnTo>
                    <a:pt x="2850" y="933"/>
                  </a:lnTo>
                  <a:lnTo>
                    <a:pt x="2829" y="929"/>
                  </a:lnTo>
                  <a:lnTo>
                    <a:pt x="2805" y="923"/>
                  </a:lnTo>
                  <a:lnTo>
                    <a:pt x="2781" y="913"/>
                  </a:lnTo>
                  <a:lnTo>
                    <a:pt x="2760" y="898"/>
                  </a:lnTo>
                  <a:lnTo>
                    <a:pt x="2734" y="874"/>
                  </a:lnTo>
                  <a:lnTo>
                    <a:pt x="2709" y="854"/>
                  </a:lnTo>
                  <a:lnTo>
                    <a:pt x="2687" y="837"/>
                  </a:lnTo>
                  <a:lnTo>
                    <a:pt x="2665" y="819"/>
                  </a:lnTo>
                  <a:lnTo>
                    <a:pt x="2648" y="809"/>
                  </a:lnTo>
                  <a:lnTo>
                    <a:pt x="2622" y="803"/>
                  </a:lnTo>
                  <a:lnTo>
                    <a:pt x="2590" y="801"/>
                  </a:lnTo>
                  <a:lnTo>
                    <a:pt x="2557" y="797"/>
                  </a:lnTo>
                  <a:lnTo>
                    <a:pt x="2524" y="795"/>
                  </a:lnTo>
                  <a:lnTo>
                    <a:pt x="2494" y="789"/>
                  </a:lnTo>
                  <a:lnTo>
                    <a:pt x="2468" y="781"/>
                  </a:lnTo>
                  <a:lnTo>
                    <a:pt x="2443" y="770"/>
                  </a:lnTo>
                  <a:lnTo>
                    <a:pt x="2417" y="760"/>
                  </a:lnTo>
                  <a:lnTo>
                    <a:pt x="2396" y="752"/>
                  </a:lnTo>
                  <a:lnTo>
                    <a:pt x="2378" y="746"/>
                  </a:lnTo>
                  <a:lnTo>
                    <a:pt x="2366" y="742"/>
                  </a:lnTo>
                  <a:lnTo>
                    <a:pt x="2360" y="740"/>
                  </a:lnTo>
                  <a:lnTo>
                    <a:pt x="2356" y="738"/>
                  </a:lnTo>
                  <a:lnTo>
                    <a:pt x="2348" y="730"/>
                  </a:lnTo>
                  <a:lnTo>
                    <a:pt x="2337" y="720"/>
                  </a:lnTo>
                  <a:lnTo>
                    <a:pt x="2325" y="709"/>
                  </a:lnTo>
                  <a:lnTo>
                    <a:pt x="2315" y="695"/>
                  </a:lnTo>
                  <a:lnTo>
                    <a:pt x="2309" y="683"/>
                  </a:lnTo>
                  <a:lnTo>
                    <a:pt x="2311" y="669"/>
                  </a:lnTo>
                  <a:lnTo>
                    <a:pt x="2321" y="655"/>
                  </a:lnTo>
                  <a:lnTo>
                    <a:pt x="2333" y="646"/>
                  </a:lnTo>
                  <a:lnTo>
                    <a:pt x="2348" y="634"/>
                  </a:lnTo>
                  <a:lnTo>
                    <a:pt x="2360" y="622"/>
                  </a:lnTo>
                  <a:lnTo>
                    <a:pt x="2372" y="610"/>
                  </a:lnTo>
                  <a:lnTo>
                    <a:pt x="2376" y="592"/>
                  </a:lnTo>
                  <a:lnTo>
                    <a:pt x="2378" y="569"/>
                  </a:lnTo>
                  <a:lnTo>
                    <a:pt x="2378" y="547"/>
                  </a:lnTo>
                  <a:lnTo>
                    <a:pt x="2380" y="528"/>
                  </a:lnTo>
                  <a:lnTo>
                    <a:pt x="2390" y="506"/>
                  </a:lnTo>
                  <a:lnTo>
                    <a:pt x="2396" y="490"/>
                  </a:lnTo>
                  <a:lnTo>
                    <a:pt x="2396" y="474"/>
                  </a:lnTo>
                  <a:lnTo>
                    <a:pt x="2390" y="459"/>
                  </a:lnTo>
                  <a:lnTo>
                    <a:pt x="2382" y="445"/>
                  </a:lnTo>
                  <a:lnTo>
                    <a:pt x="2374" y="433"/>
                  </a:lnTo>
                  <a:lnTo>
                    <a:pt x="2358" y="407"/>
                  </a:lnTo>
                  <a:lnTo>
                    <a:pt x="2342" y="378"/>
                  </a:lnTo>
                  <a:lnTo>
                    <a:pt x="2335" y="344"/>
                  </a:lnTo>
                  <a:lnTo>
                    <a:pt x="2329" y="321"/>
                  </a:lnTo>
                  <a:lnTo>
                    <a:pt x="2319" y="303"/>
                  </a:lnTo>
                  <a:lnTo>
                    <a:pt x="2307" y="287"/>
                  </a:lnTo>
                  <a:lnTo>
                    <a:pt x="2295" y="276"/>
                  </a:lnTo>
                  <a:lnTo>
                    <a:pt x="2285" y="270"/>
                  </a:lnTo>
                  <a:lnTo>
                    <a:pt x="2276" y="266"/>
                  </a:lnTo>
                  <a:lnTo>
                    <a:pt x="2264" y="266"/>
                  </a:lnTo>
                  <a:lnTo>
                    <a:pt x="2256" y="262"/>
                  </a:lnTo>
                  <a:lnTo>
                    <a:pt x="2248" y="254"/>
                  </a:lnTo>
                  <a:lnTo>
                    <a:pt x="2238" y="248"/>
                  </a:lnTo>
                  <a:lnTo>
                    <a:pt x="2224" y="246"/>
                  </a:lnTo>
                  <a:lnTo>
                    <a:pt x="2209" y="248"/>
                  </a:lnTo>
                  <a:lnTo>
                    <a:pt x="2191" y="248"/>
                  </a:lnTo>
                  <a:lnTo>
                    <a:pt x="2177" y="246"/>
                  </a:lnTo>
                  <a:lnTo>
                    <a:pt x="2169" y="238"/>
                  </a:lnTo>
                  <a:lnTo>
                    <a:pt x="2159" y="221"/>
                  </a:lnTo>
                  <a:lnTo>
                    <a:pt x="2150" y="197"/>
                  </a:lnTo>
                  <a:lnTo>
                    <a:pt x="2136" y="173"/>
                  </a:lnTo>
                  <a:lnTo>
                    <a:pt x="2120" y="156"/>
                  </a:lnTo>
                  <a:lnTo>
                    <a:pt x="2106" y="144"/>
                  </a:lnTo>
                  <a:lnTo>
                    <a:pt x="2092" y="136"/>
                  </a:lnTo>
                  <a:lnTo>
                    <a:pt x="2083" y="128"/>
                  </a:lnTo>
                  <a:lnTo>
                    <a:pt x="2077" y="118"/>
                  </a:lnTo>
                  <a:lnTo>
                    <a:pt x="2075" y="104"/>
                  </a:lnTo>
                  <a:lnTo>
                    <a:pt x="2071" y="87"/>
                  </a:lnTo>
                  <a:lnTo>
                    <a:pt x="2061" y="73"/>
                  </a:lnTo>
                  <a:lnTo>
                    <a:pt x="2053" y="63"/>
                  </a:lnTo>
                  <a:lnTo>
                    <a:pt x="2051" y="53"/>
                  </a:lnTo>
                  <a:lnTo>
                    <a:pt x="2057" y="41"/>
                  </a:lnTo>
                  <a:lnTo>
                    <a:pt x="2065" y="32"/>
                  </a:lnTo>
                  <a:lnTo>
                    <a:pt x="2071" y="20"/>
                  </a:lnTo>
                  <a:lnTo>
                    <a:pt x="2073" y="14"/>
                  </a:lnTo>
                  <a:lnTo>
                    <a:pt x="2063" y="8"/>
                  </a:lnTo>
                  <a:lnTo>
                    <a:pt x="2045" y="4"/>
                  </a:lnTo>
                  <a:lnTo>
                    <a:pt x="2020" y="2"/>
                  </a:lnTo>
                  <a:lnTo>
                    <a:pt x="1994" y="0"/>
                  </a:lnTo>
                  <a:lnTo>
                    <a:pt x="1970" y="0"/>
                  </a:lnTo>
                  <a:lnTo>
                    <a:pt x="1955" y="6"/>
                  </a:lnTo>
                  <a:lnTo>
                    <a:pt x="1945" y="14"/>
                  </a:lnTo>
                  <a:lnTo>
                    <a:pt x="1941" y="30"/>
                  </a:lnTo>
                  <a:lnTo>
                    <a:pt x="1937" y="45"/>
                  </a:lnTo>
                  <a:lnTo>
                    <a:pt x="1933" y="61"/>
                  </a:lnTo>
                  <a:lnTo>
                    <a:pt x="1927" y="75"/>
                  </a:lnTo>
                  <a:lnTo>
                    <a:pt x="1915" y="85"/>
                  </a:lnTo>
                  <a:lnTo>
                    <a:pt x="1898" y="87"/>
                  </a:lnTo>
                  <a:lnTo>
                    <a:pt x="1878" y="91"/>
                  </a:lnTo>
                  <a:lnTo>
                    <a:pt x="1858" y="93"/>
                  </a:lnTo>
                  <a:lnTo>
                    <a:pt x="1840" y="95"/>
                  </a:lnTo>
                  <a:lnTo>
                    <a:pt x="1823" y="102"/>
                  </a:lnTo>
                  <a:lnTo>
                    <a:pt x="1809" y="116"/>
                  </a:lnTo>
                  <a:lnTo>
                    <a:pt x="1797" y="140"/>
                  </a:lnTo>
                  <a:lnTo>
                    <a:pt x="1785" y="169"/>
                  </a:lnTo>
                  <a:lnTo>
                    <a:pt x="1777" y="203"/>
                  </a:lnTo>
                  <a:lnTo>
                    <a:pt x="1774" y="236"/>
                  </a:lnTo>
                  <a:lnTo>
                    <a:pt x="1770" y="262"/>
                  </a:lnTo>
                  <a:lnTo>
                    <a:pt x="1768" y="283"/>
                  </a:lnTo>
                  <a:lnTo>
                    <a:pt x="1762" y="303"/>
                  </a:lnTo>
                  <a:lnTo>
                    <a:pt x="1754" y="319"/>
                  </a:lnTo>
                  <a:lnTo>
                    <a:pt x="1740" y="329"/>
                  </a:lnTo>
                  <a:lnTo>
                    <a:pt x="1722" y="337"/>
                  </a:lnTo>
                  <a:lnTo>
                    <a:pt x="1703" y="341"/>
                  </a:lnTo>
                  <a:lnTo>
                    <a:pt x="1685" y="346"/>
                  </a:lnTo>
                  <a:lnTo>
                    <a:pt x="1669" y="350"/>
                  </a:lnTo>
                  <a:lnTo>
                    <a:pt x="1655" y="348"/>
                  </a:lnTo>
                  <a:lnTo>
                    <a:pt x="1644" y="341"/>
                  </a:lnTo>
                  <a:lnTo>
                    <a:pt x="1634" y="333"/>
                  </a:lnTo>
                  <a:lnTo>
                    <a:pt x="1618" y="331"/>
                  </a:lnTo>
                  <a:lnTo>
                    <a:pt x="1600" y="331"/>
                  </a:lnTo>
                  <a:lnTo>
                    <a:pt x="1581" y="329"/>
                  </a:lnTo>
                  <a:lnTo>
                    <a:pt x="1563" y="325"/>
                  </a:lnTo>
                  <a:lnTo>
                    <a:pt x="1549" y="315"/>
                  </a:lnTo>
                  <a:lnTo>
                    <a:pt x="1537" y="303"/>
                  </a:lnTo>
                  <a:lnTo>
                    <a:pt x="1524" y="289"/>
                  </a:lnTo>
                  <a:lnTo>
                    <a:pt x="1508" y="276"/>
                  </a:lnTo>
                  <a:lnTo>
                    <a:pt x="1494" y="266"/>
                  </a:lnTo>
                  <a:lnTo>
                    <a:pt x="1480" y="260"/>
                  </a:lnTo>
                  <a:lnTo>
                    <a:pt x="1468" y="260"/>
                  </a:lnTo>
                  <a:lnTo>
                    <a:pt x="1461" y="268"/>
                  </a:lnTo>
                  <a:lnTo>
                    <a:pt x="1449" y="287"/>
                  </a:lnTo>
                  <a:lnTo>
                    <a:pt x="1435" y="311"/>
                  </a:lnTo>
                  <a:lnTo>
                    <a:pt x="1417" y="341"/>
                  </a:lnTo>
                  <a:lnTo>
                    <a:pt x="1400" y="372"/>
                  </a:lnTo>
                  <a:lnTo>
                    <a:pt x="1382" y="407"/>
                  </a:lnTo>
                  <a:lnTo>
                    <a:pt x="1366" y="439"/>
                  </a:lnTo>
                  <a:lnTo>
                    <a:pt x="1348" y="467"/>
                  </a:lnTo>
                  <a:lnTo>
                    <a:pt x="1335" y="488"/>
                  </a:lnTo>
                  <a:lnTo>
                    <a:pt x="1327" y="506"/>
                  </a:lnTo>
                  <a:lnTo>
                    <a:pt x="1327" y="522"/>
                  </a:lnTo>
                  <a:lnTo>
                    <a:pt x="1335" y="533"/>
                  </a:lnTo>
                  <a:lnTo>
                    <a:pt x="1344" y="541"/>
                  </a:lnTo>
                  <a:lnTo>
                    <a:pt x="1358" y="549"/>
                  </a:lnTo>
                  <a:lnTo>
                    <a:pt x="1370" y="555"/>
                  </a:lnTo>
                  <a:lnTo>
                    <a:pt x="1376" y="563"/>
                  </a:lnTo>
                  <a:lnTo>
                    <a:pt x="1374" y="569"/>
                  </a:lnTo>
                  <a:lnTo>
                    <a:pt x="1362" y="575"/>
                  </a:lnTo>
                  <a:lnTo>
                    <a:pt x="1348" y="577"/>
                  </a:lnTo>
                  <a:lnTo>
                    <a:pt x="1331" y="577"/>
                  </a:lnTo>
                  <a:lnTo>
                    <a:pt x="1313" y="577"/>
                  </a:lnTo>
                  <a:lnTo>
                    <a:pt x="1297" y="577"/>
                  </a:lnTo>
                  <a:lnTo>
                    <a:pt x="1285" y="577"/>
                  </a:lnTo>
                  <a:lnTo>
                    <a:pt x="1274" y="571"/>
                  </a:lnTo>
                  <a:lnTo>
                    <a:pt x="1264" y="561"/>
                  </a:lnTo>
                  <a:lnTo>
                    <a:pt x="1252" y="551"/>
                  </a:lnTo>
                  <a:lnTo>
                    <a:pt x="1238" y="543"/>
                  </a:lnTo>
                  <a:lnTo>
                    <a:pt x="1222" y="541"/>
                  </a:lnTo>
                  <a:lnTo>
                    <a:pt x="1201" y="543"/>
                  </a:lnTo>
                  <a:lnTo>
                    <a:pt x="1177" y="547"/>
                  </a:lnTo>
                  <a:lnTo>
                    <a:pt x="1153" y="551"/>
                  </a:lnTo>
                  <a:lnTo>
                    <a:pt x="1126" y="553"/>
                  </a:lnTo>
                  <a:lnTo>
                    <a:pt x="1100" y="553"/>
                  </a:lnTo>
                  <a:lnTo>
                    <a:pt x="1079" y="551"/>
                  </a:lnTo>
                  <a:lnTo>
                    <a:pt x="1059" y="551"/>
                  </a:lnTo>
                  <a:lnTo>
                    <a:pt x="1039" y="553"/>
                  </a:lnTo>
                  <a:lnTo>
                    <a:pt x="1026" y="555"/>
                  </a:lnTo>
                  <a:lnTo>
                    <a:pt x="1014" y="561"/>
                  </a:lnTo>
                  <a:lnTo>
                    <a:pt x="1010" y="567"/>
                  </a:lnTo>
                  <a:lnTo>
                    <a:pt x="1014" y="577"/>
                  </a:lnTo>
                  <a:lnTo>
                    <a:pt x="1024" y="585"/>
                  </a:lnTo>
                  <a:lnTo>
                    <a:pt x="1035" y="589"/>
                  </a:lnTo>
                  <a:lnTo>
                    <a:pt x="1049" y="592"/>
                  </a:lnTo>
                  <a:lnTo>
                    <a:pt x="1061" y="594"/>
                  </a:lnTo>
                  <a:lnTo>
                    <a:pt x="1073" y="598"/>
                  </a:lnTo>
                  <a:lnTo>
                    <a:pt x="1081" y="604"/>
                  </a:lnTo>
                  <a:lnTo>
                    <a:pt x="1085" y="616"/>
                  </a:lnTo>
                  <a:lnTo>
                    <a:pt x="1081" y="632"/>
                  </a:lnTo>
                  <a:lnTo>
                    <a:pt x="1069" y="655"/>
                  </a:lnTo>
                  <a:lnTo>
                    <a:pt x="1057" y="677"/>
                  </a:lnTo>
                  <a:lnTo>
                    <a:pt x="1047" y="695"/>
                  </a:lnTo>
                  <a:lnTo>
                    <a:pt x="1041" y="715"/>
                  </a:lnTo>
                  <a:lnTo>
                    <a:pt x="1039" y="736"/>
                  </a:lnTo>
                  <a:lnTo>
                    <a:pt x="1045" y="762"/>
                  </a:lnTo>
                  <a:lnTo>
                    <a:pt x="1057" y="799"/>
                  </a:lnTo>
                  <a:lnTo>
                    <a:pt x="1061" y="833"/>
                  </a:lnTo>
                  <a:lnTo>
                    <a:pt x="1059" y="860"/>
                  </a:lnTo>
                  <a:lnTo>
                    <a:pt x="1051" y="882"/>
                  </a:lnTo>
                  <a:lnTo>
                    <a:pt x="1039" y="894"/>
                  </a:lnTo>
                  <a:lnTo>
                    <a:pt x="1024" y="905"/>
                  </a:lnTo>
                  <a:lnTo>
                    <a:pt x="1004" y="915"/>
                  </a:lnTo>
                  <a:lnTo>
                    <a:pt x="986" y="927"/>
                  </a:lnTo>
                  <a:lnTo>
                    <a:pt x="972" y="939"/>
                  </a:lnTo>
                  <a:lnTo>
                    <a:pt x="966" y="953"/>
                  </a:lnTo>
                  <a:lnTo>
                    <a:pt x="966" y="968"/>
                  </a:lnTo>
                  <a:lnTo>
                    <a:pt x="966" y="988"/>
                  </a:lnTo>
                  <a:lnTo>
                    <a:pt x="966" y="1010"/>
                  </a:lnTo>
                  <a:lnTo>
                    <a:pt x="965" y="1031"/>
                  </a:lnTo>
                  <a:lnTo>
                    <a:pt x="961" y="1049"/>
                  </a:lnTo>
                  <a:lnTo>
                    <a:pt x="953" y="1063"/>
                  </a:lnTo>
                  <a:lnTo>
                    <a:pt x="941" y="1069"/>
                  </a:lnTo>
                  <a:lnTo>
                    <a:pt x="921" y="1071"/>
                  </a:lnTo>
                  <a:lnTo>
                    <a:pt x="892" y="1075"/>
                  </a:lnTo>
                  <a:lnTo>
                    <a:pt x="858" y="1079"/>
                  </a:lnTo>
                  <a:lnTo>
                    <a:pt x="821" y="1085"/>
                  </a:lnTo>
                  <a:lnTo>
                    <a:pt x="783" y="1092"/>
                  </a:lnTo>
                  <a:lnTo>
                    <a:pt x="752" y="1100"/>
                  </a:lnTo>
                  <a:lnTo>
                    <a:pt x="728" y="1110"/>
                  </a:lnTo>
                  <a:lnTo>
                    <a:pt x="705" y="1124"/>
                  </a:lnTo>
                  <a:lnTo>
                    <a:pt x="685" y="1138"/>
                  </a:lnTo>
                  <a:lnTo>
                    <a:pt x="671" y="1151"/>
                  </a:lnTo>
                  <a:lnTo>
                    <a:pt x="655" y="1159"/>
                  </a:lnTo>
                  <a:lnTo>
                    <a:pt x="642" y="1163"/>
                  </a:lnTo>
                  <a:lnTo>
                    <a:pt x="628" y="1159"/>
                  </a:lnTo>
                  <a:lnTo>
                    <a:pt x="606" y="1153"/>
                  </a:lnTo>
                  <a:lnTo>
                    <a:pt x="585" y="1146"/>
                  </a:lnTo>
                  <a:lnTo>
                    <a:pt x="559" y="1138"/>
                  </a:lnTo>
                  <a:lnTo>
                    <a:pt x="535" y="1132"/>
                  </a:lnTo>
                  <a:lnTo>
                    <a:pt x="516" y="1130"/>
                  </a:lnTo>
                  <a:lnTo>
                    <a:pt x="500" y="1132"/>
                  </a:lnTo>
                  <a:lnTo>
                    <a:pt x="486" y="1142"/>
                  </a:lnTo>
                  <a:lnTo>
                    <a:pt x="470" y="1157"/>
                  </a:lnTo>
                  <a:lnTo>
                    <a:pt x="457" y="1177"/>
                  </a:lnTo>
                  <a:lnTo>
                    <a:pt x="443" y="1197"/>
                  </a:lnTo>
                  <a:lnTo>
                    <a:pt x="427" y="1212"/>
                  </a:lnTo>
                  <a:lnTo>
                    <a:pt x="413" y="1220"/>
                  </a:lnTo>
                  <a:lnTo>
                    <a:pt x="390" y="1220"/>
                  </a:lnTo>
                  <a:lnTo>
                    <a:pt x="362" y="1216"/>
                  </a:lnTo>
                  <a:lnTo>
                    <a:pt x="339" y="1212"/>
                  </a:lnTo>
                  <a:lnTo>
                    <a:pt x="319" y="1210"/>
                  </a:lnTo>
                  <a:lnTo>
                    <a:pt x="313" y="1207"/>
                  </a:lnTo>
                  <a:lnTo>
                    <a:pt x="309" y="1199"/>
                  </a:lnTo>
                  <a:lnTo>
                    <a:pt x="309" y="1189"/>
                  </a:lnTo>
                  <a:lnTo>
                    <a:pt x="313" y="1177"/>
                  </a:lnTo>
                  <a:lnTo>
                    <a:pt x="315" y="1167"/>
                  </a:lnTo>
                  <a:lnTo>
                    <a:pt x="317" y="1159"/>
                  </a:lnTo>
                  <a:lnTo>
                    <a:pt x="319" y="1157"/>
                  </a:lnTo>
                  <a:lnTo>
                    <a:pt x="315" y="1157"/>
                  </a:lnTo>
                  <a:lnTo>
                    <a:pt x="303" y="1159"/>
                  </a:lnTo>
                  <a:lnTo>
                    <a:pt x="287" y="1161"/>
                  </a:lnTo>
                  <a:lnTo>
                    <a:pt x="268" y="1163"/>
                  </a:lnTo>
                  <a:lnTo>
                    <a:pt x="250" y="1165"/>
                  </a:lnTo>
                  <a:lnTo>
                    <a:pt x="234" y="1165"/>
                  </a:lnTo>
                  <a:lnTo>
                    <a:pt x="220" y="1165"/>
                  </a:lnTo>
                  <a:lnTo>
                    <a:pt x="211" y="1171"/>
                  </a:lnTo>
                  <a:lnTo>
                    <a:pt x="201" y="1177"/>
                  </a:lnTo>
                  <a:lnTo>
                    <a:pt x="189" y="1185"/>
                  </a:lnTo>
                  <a:lnTo>
                    <a:pt x="171" y="1191"/>
                  </a:lnTo>
                  <a:lnTo>
                    <a:pt x="154" y="1193"/>
                  </a:lnTo>
                  <a:lnTo>
                    <a:pt x="136" y="1193"/>
                  </a:lnTo>
                  <a:lnTo>
                    <a:pt x="116" y="1191"/>
                  </a:lnTo>
                  <a:lnTo>
                    <a:pt x="100" y="1191"/>
                  </a:lnTo>
                  <a:lnTo>
                    <a:pt x="87" y="1197"/>
                  </a:lnTo>
                  <a:lnTo>
                    <a:pt x="77" y="1210"/>
                  </a:lnTo>
                  <a:lnTo>
                    <a:pt x="69" y="1228"/>
                  </a:lnTo>
                  <a:lnTo>
                    <a:pt x="59" y="1246"/>
                  </a:lnTo>
                  <a:lnTo>
                    <a:pt x="49" y="1262"/>
                  </a:lnTo>
                  <a:lnTo>
                    <a:pt x="39" y="1275"/>
                  </a:lnTo>
                  <a:lnTo>
                    <a:pt x="33" y="1285"/>
                  </a:lnTo>
                  <a:lnTo>
                    <a:pt x="29" y="1289"/>
                  </a:lnTo>
                  <a:close/>
                </a:path>
              </a:pathLst>
            </a:custGeom>
            <a:grpFill/>
            <a:ln w="0">
              <a:solidFill>
                <a:schemeClr val="bg1">
                  <a:lumMod val="95000"/>
                </a:schemeClr>
              </a:solidFill>
              <a:prstDash val="solid"/>
              <a:round/>
            </a:ln>
          </p:spPr>
          <p:txBody>
            <a:bodyPr/>
            <a:lstStyle/>
            <a:p>
              <a:endParaRPr lang="zh-CN" altLang="en-US"/>
            </a:p>
          </p:txBody>
        </p:sp>
        <p:sp>
          <p:nvSpPr>
            <p:cNvPr id="9" name="Freeform 68"/>
            <p:cNvSpPr/>
            <p:nvPr/>
          </p:nvSpPr>
          <p:spPr bwMode="gray">
            <a:xfrm>
              <a:off x="720" y="1296"/>
              <a:ext cx="1495" cy="1136"/>
            </a:xfrm>
            <a:custGeom>
              <a:gdLst>
                <a:gd name="T0" fmla="*/ 3 w 2990"/>
                <a:gd name="T1" fmla="*/ 357 h 2273"/>
                <a:gd name="T2" fmla="*/ 23 w 2990"/>
                <a:gd name="T3" fmla="*/ 365 h 2273"/>
                <a:gd name="T4" fmla="*/ 29 w 2990"/>
                <a:gd name="T5" fmla="*/ 390 h 2273"/>
                <a:gd name="T6" fmla="*/ 28 w 2990"/>
                <a:gd name="T7" fmla="*/ 419 h 2273"/>
                <a:gd name="T8" fmla="*/ 18 w 2990"/>
                <a:gd name="T9" fmla="*/ 419 h 2273"/>
                <a:gd name="T10" fmla="*/ 0 w 2990"/>
                <a:gd name="T11" fmla="*/ 429 h 2273"/>
                <a:gd name="T12" fmla="*/ 31 w 2990"/>
                <a:gd name="T13" fmla="*/ 438 h 2273"/>
                <a:gd name="T14" fmla="*/ 47 w 2990"/>
                <a:gd name="T15" fmla="*/ 456 h 2273"/>
                <a:gd name="T16" fmla="*/ 49 w 2990"/>
                <a:gd name="T17" fmla="*/ 490 h 2273"/>
                <a:gd name="T18" fmla="*/ 71 w 2990"/>
                <a:gd name="T19" fmla="*/ 507 h 2273"/>
                <a:gd name="T20" fmla="*/ 109 w 2990"/>
                <a:gd name="T21" fmla="*/ 521 h 2273"/>
                <a:gd name="T22" fmla="*/ 152 w 2990"/>
                <a:gd name="T23" fmla="*/ 516 h 2273"/>
                <a:gd name="T24" fmla="*/ 185 w 2990"/>
                <a:gd name="T25" fmla="*/ 542 h 2273"/>
                <a:gd name="T26" fmla="*/ 259 w 2990"/>
                <a:gd name="T27" fmla="*/ 549 h 2273"/>
                <a:gd name="T28" fmla="*/ 414 w 2990"/>
                <a:gd name="T29" fmla="*/ 546 h 2273"/>
                <a:gd name="T30" fmla="*/ 539 w 2990"/>
                <a:gd name="T31" fmla="*/ 549 h 2273"/>
                <a:gd name="T32" fmla="*/ 585 w 2990"/>
                <a:gd name="T33" fmla="*/ 458 h 2273"/>
                <a:gd name="T34" fmla="*/ 714 w 2990"/>
                <a:gd name="T35" fmla="*/ 339 h 2273"/>
                <a:gd name="T36" fmla="*/ 743 w 2990"/>
                <a:gd name="T37" fmla="*/ 295 h 2273"/>
                <a:gd name="T38" fmla="*/ 727 w 2990"/>
                <a:gd name="T39" fmla="*/ 263 h 2273"/>
                <a:gd name="T40" fmla="*/ 716 w 2990"/>
                <a:gd name="T41" fmla="*/ 233 h 2273"/>
                <a:gd name="T42" fmla="*/ 678 w 2990"/>
                <a:gd name="T43" fmla="*/ 213 h 2273"/>
                <a:gd name="T44" fmla="*/ 631 w 2990"/>
                <a:gd name="T45" fmla="*/ 198 h 2273"/>
                <a:gd name="T46" fmla="*/ 592 w 2990"/>
                <a:gd name="T47" fmla="*/ 185 h 2273"/>
                <a:gd name="T48" fmla="*/ 578 w 2990"/>
                <a:gd name="T49" fmla="*/ 170 h 2273"/>
                <a:gd name="T50" fmla="*/ 594 w 2990"/>
                <a:gd name="T51" fmla="*/ 148 h 2273"/>
                <a:gd name="T52" fmla="*/ 598 w 2990"/>
                <a:gd name="T53" fmla="*/ 114 h 2273"/>
                <a:gd name="T54" fmla="*/ 580 w 2990"/>
                <a:gd name="T55" fmla="*/ 75 h 2273"/>
                <a:gd name="T56" fmla="*/ 562 w 2990"/>
                <a:gd name="T57" fmla="*/ 63 h 2273"/>
                <a:gd name="T58" fmla="*/ 540 w 2990"/>
                <a:gd name="T59" fmla="*/ 55 h 2273"/>
                <a:gd name="T60" fmla="*/ 520 w 2990"/>
                <a:gd name="T61" fmla="*/ 29 h 2273"/>
                <a:gd name="T62" fmla="*/ 517 w 2990"/>
                <a:gd name="T63" fmla="*/ 8 h 2273"/>
                <a:gd name="T64" fmla="*/ 492 w 2990"/>
                <a:gd name="T65" fmla="*/ 0 h 2273"/>
                <a:gd name="T66" fmla="*/ 479 w 2990"/>
                <a:gd name="T67" fmla="*/ 21 h 2273"/>
                <a:gd name="T68" fmla="*/ 449 w 2990"/>
                <a:gd name="T69" fmla="*/ 35 h 2273"/>
                <a:gd name="T70" fmla="*/ 438 w 2990"/>
                <a:gd name="T71" fmla="*/ 79 h 2273"/>
                <a:gd name="T72" fmla="*/ 411 w 2990"/>
                <a:gd name="T73" fmla="*/ 85 h 2273"/>
                <a:gd name="T74" fmla="*/ 384 w 2990"/>
                <a:gd name="T75" fmla="*/ 75 h 2273"/>
                <a:gd name="T76" fmla="*/ 363 w 2990"/>
                <a:gd name="T77" fmla="*/ 71 h 2273"/>
                <a:gd name="T78" fmla="*/ 334 w 2990"/>
                <a:gd name="T79" fmla="*/ 122 h 2273"/>
                <a:gd name="T80" fmla="*/ 344 w 2990"/>
                <a:gd name="T81" fmla="*/ 140 h 2273"/>
                <a:gd name="T82" fmla="*/ 322 w 2990"/>
                <a:gd name="T83" fmla="*/ 144 h 2273"/>
                <a:gd name="T84" fmla="*/ 295 w 2990"/>
                <a:gd name="T85" fmla="*/ 136 h 2273"/>
                <a:gd name="T86" fmla="*/ 257 w 2990"/>
                <a:gd name="T87" fmla="*/ 138 h 2273"/>
                <a:gd name="T88" fmla="*/ 266 w 2990"/>
                <a:gd name="T89" fmla="*/ 148 h 2273"/>
                <a:gd name="T90" fmla="*/ 262 w 2990"/>
                <a:gd name="T91" fmla="*/ 173 h 2273"/>
                <a:gd name="T92" fmla="*/ 263 w 2990"/>
                <a:gd name="T93" fmla="*/ 220 h 2273"/>
                <a:gd name="T94" fmla="*/ 241 w 2990"/>
                <a:gd name="T95" fmla="*/ 242 h 2273"/>
                <a:gd name="T96" fmla="*/ 230 w 2990"/>
                <a:gd name="T97" fmla="*/ 267 h 2273"/>
                <a:gd name="T98" fmla="*/ 177 w 2990"/>
                <a:gd name="T99" fmla="*/ 281 h 2273"/>
                <a:gd name="T100" fmla="*/ 147 w 2990"/>
                <a:gd name="T101" fmla="*/ 286 h 2273"/>
                <a:gd name="T102" fmla="*/ 114 w 2990"/>
                <a:gd name="T103" fmla="*/ 294 h 2273"/>
                <a:gd name="T104" fmla="*/ 80 w 2990"/>
                <a:gd name="T105" fmla="*/ 302 h 2273"/>
                <a:gd name="T106" fmla="*/ 80 w 2990"/>
                <a:gd name="T107" fmla="*/ 289 h 2273"/>
                <a:gd name="T108" fmla="*/ 55 w 2990"/>
                <a:gd name="T109" fmla="*/ 291 h 2273"/>
                <a:gd name="T110" fmla="*/ 29 w 2990"/>
                <a:gd name="T111" fmla="*/ 297 h 2273"/>
                <a:gd name="T112" fmla="*/ 10 w 2990"/>
                <a:gd name="T113" fmla="*/ 318 h 227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2990"/>
                <a:gd name="T172" fmla="*/ 0 h 2273"/>
                <a:gd name="T173" fmla="*/ 2990 w 2990"/>
                <a:gd name="T174" fmla="*/ 2273 h 2273"/>
              </a:gd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2990" h="2273">
                  <a:moveTo>
                    <a:pt x="29" y="1289"/>
                  </a:moveTo>
                  <a:lnTo>
                    <a:pt x="4" y="1329"/>
                  </a:lnTo>
                  <a:lnTo>
                    <a:pt x="12" y="1378"/>
                  </a:lnTo>
                  <a:lnTo>
                    <a:pt x="12" y="1382"/>
                  </a:lnTo>
                  <a:lnTo>
                    <a:pt x="10" y="1395"/>
                  </a:lnTo>
                  <a:lnTo>
                    <a:pt x="10" y="1411"/>
                  </a:lnTo>
                  <a:lnTo>
                    <a:pt x="10" y="1429"/>
                  </a:lnTo>
                  <a:lnTo>
                    <a:pt x="14" y="1443"/>
                  </a:lnTo>
                  <a:lnTo>
                    <a:pt x="20" y="1451"/>
                  </a:lnTo>
                  <a:lnTo>
                    <a:pt x="31" y="1453"/>
                  </a:lnTo>
                  <a:lnTo>
                    <a:pt x="43" y="1451"/>
                  </a:lnTo>
                  <a:lnTo>
                    <a:pt x="55" y="1449"/>
                  </a:lnTo>
                  <a:lnTo>
                    <a:pt x="73" y="1451"/>
                  </a:lnTo>
                  <a:lnTo>
                    <a:pt x="94" y="1462"/>
                  </a:lnTo>
                  <a:lnTo>
                    <a:pt x="116" y="1480"/>
                  </a:lnTo>
                  <a:lnTo>
                    <a:pt x="132" y="1502"/>
                  </a:lnTo>
                  <a:lnTo>
                    <a:pt x="136" y="1514"/>
                  </a:lnTo>
                  <a:lnTo>
                    <a:pt x="132" y="1525"/>
                  </a:lnTo>
                  <a:lnTo>
                    <a:pt x="126" y="1537"/>
                  </a:lnTo>
                  <a:lnTo>
                    <a:pt x="120" y="1549"/>
                  </a:lnTo>
                  <a:lnTo>
                    <a:pt x="116" y="1561"/>
                  </a:lnTo>
                  <a:lnTo>
                    <a:pt x="116" y="1577"/>
                  </a:lnTo>
                  <a:lnTo>
                    <a:pt x="114" y="1596"/>
                  </a:lnTo>
                  <a:lnTo>
                    <a:pt x="110" y="1618"/>
                  </a:lnTo>
                  <a:lnTo>
                    <a:pt x="108" y="1640"/>
                  </a:lnTo>
                  <a:lnTo>
                    <a:pt x="108" y="1657"/>
                  </a:lnTo>
                  <a:lnTo>
                    <a:pt x="112" y="1669"/>
                  </a:lnTo>
                  <a:lnTo>
                    <a:pt x="114" y="1679"/>
                  </a:lnTo>
                  <a:lnTo>
                    <a:pt x="114" y="1691"/>
                  </a:lnTo>
                  <a:lnTo>
                    <a:pt x="106" y="1699"/>
                  </a:lnTo>
                  <a:lnTo>
                    <a:pt x="96" y="1703"/>
                  </a:lnTo>
                  <a:lnTo>
                    <a:pt x="89" y="1701"/>
                  </a:lnTo>
                  <a:lnTo>
                    <a:pt x="83" y="1695"/>
                  </a:lnTo>
                  <a:lnTo>
                    <a:pt x="77" y="1687"/>
                  </a:lnTo>
                  <a:lnTo>
                    <a:pt x="69" y="1679"/>
                  </a:lnTo>
                  <a:lnTo>
                    <a:pt x="63" y="1673"/>
                  </a:lnTo>
                  <a:lnTo>
                    <a:pt x="53" y="1675"/>
                  </a:lnTo>
                  <a:lnTo>
                    <a:pt x="41" y="1685"/>
                  </a:lnTo>
                  <a:lnTo>
                    <a:pt x="26" y="1699"/>
                  </a:lnTo>
                  <a:lnTo>
                    <a:pt x="12" y="1708"/>
                  </a:lnTo>
                  <a:lnTo>
                    <a:pt x="4" y="1712"/>
                  </a:lnTo>
                  <a:lnTo>
                    <a:pt x="0" y="1716"/>
                  </a:lnTo>
                  <a:lnTo>
                    <a:pt x="6" y="1720"/>
                  </a:lnTo>
                  <a:lnTo>
                    <a:pt x="20" y="1724"/>
                  </a:lnTo>
                  <a:lnTo>
                    <a:pt x="41" y="1728"/>
                  </a:lnTo>
                  <a:lnTo>
                    <a:pt x="65" y="1734"/>
                  </a:lnTo>
                  <a:lnTo>
                    <a:pt x="89" y="1740"/>
                  </a:lnTo>
                  <a:lnTo>
                    <a:pt x="110" y="1746"/>
                  </a:lnTo>
                  <a:lnTo>
                    <a:pt x="126" y="1754"/>
                  </a:lnTo>
                  <a:lnTo>
                    <a:pt x="136" y="1764"/>
                  </a:lnTo>
                  <a:lnTo>
                    <a:pt x="140" y="1771"/>
                  </a:lnTo>
                  <a:lnTo>
                    <a:pt x="150" y="1779"/>
                  </a:lnTo>
                  <a:lnTo>
                    <a:pt x="159" y="1785"/>
                  </a:lnTo>
                  <a:lnTo>
                    <a:pt x="169" y="1795"/>
                  </a:lnTo>
                  <a:lnTo>
                    <a:pt x="177" y="1807"/>
                  </a:lnTo>
                  <a:lnTo>
                    <a:pt x="185" y="1825"/>
                  </a:lnTo>
                  <a:lnTo>
                    <a:pt x="187" y="1848"/>
                  </a:lnTo>
                  <a:lnTo>
                    <a:pt x="185" y="1870"/>
                  </a:lnTo>
                  <a:lnTo>
                    <a:pt x="179" y="1888"/>
                  </a:lnTo>
                  <a:lnTo>
                    <a:pt x="175" y="1905"/>
                  </a:lnTo>
                  <a:lnTo>
                    <a:pt x="177" y="1921"/>
                  </a:lnTo>
                  <a:lnTo>
                    <a:pt x="185" y="1941"/>
                  </a:lnTo>
                  <a:lnTo>
                    <a:pt x="195" y="1960"/>
                  </a:lnTo>
                  <a:lnTo>
                    <a:pt x="207" y="1978"/>
                  </a:lnTo>
                  <a:lnTo>
                    <a:pt x="218" y="1986"/>
                  </a:lnTo>
                  <a:lnTo>
                    <a:pt x="232" y="1990"/>
                  </a:lnTo>
                  <a:lnTo>
                    <a:pt x="246" y="1994"/>
                  </a:lnTo>
                  <a:lnTo>
                    <a:pt x="260" y="2002"/>
                  </a:lnTo>
                  <a:lnTo>
                    <a:pt x="270" y="2014"/>
                  </a:lnTo>
                  <a:lnTo>
                    <a:pt x="281" y="2029"/>
                  </a:lnTo>
                  <a:lnTo>
                    <a:pt x="299" y="2045"/>
                  </a:lnTo>
                  <a:lnTo>
                    <a:pt x="327" y="2057"/>
                  </a:lnTo>
                  <a:lnTo>
                    <a:pt x="352" y="2067"/>
                  </a:lnTo>
                  <a:lnTo>
                    <a:pt x="378" y="2076"/>
                  </a:lnTo>
                  <a:lnTo>
                    <a:pt x="402" y="2082"/>
                  </a:lnTo>
                  <a:lnTo>
                    <a:pt x="421" y="2086"/>
                  </a:lnTo>
                  <a:lnTo>
                    <a:pt x="435" y="2084"/>
                  </a:lnTo>
                  <a:lnTo>
                    <a:pt x="457" y="2078"/>
                  </a:lnTo>
                  <a:lnTo>
                    <a:pt x="484" y="2073"/>
                  </a:lnTo>
                  <a:lnTo>
                    <a:pt x="514" y="2065"/>
                  </a:lnTo>
                  <a:lnTo>
                    <a:pt x="543" y="2059"/>
                  </a:lnTo>
                  <a:lnTo>
                    <a:pt x="569" y="2057"/>
                  </a:lnTo>
                  <a:lnTo>
                    <a:pt x="589" y="2057"/>
                  </a:lnTo>
                  <a:lnTo>
                    <a:pt x="608" y="2065"/>
                  </a:lnTo>
                  <a:lnTo>
                    <a:pt x="626" y="2078"/>
                  </a:lnTo>
                  <a:lnTo>
                    <a:pt x="642" y="2096"/>
                  </a:lnTo>
                  <a:lnTo>
                    <a:pt x="661" y="2116"/>
                  </a:lnTo>
                  <a:lnTo>
                    <a:pt x="687" y="2134"/>
                  </a:lnTo>
                  <a:lnTo>
                    <a:pt x="711" y="2149"/>
                  </a:lnTo>
                  <a:lnTo>
                    <a:pt x="726" y="2161"/>
                  </a:lnTo>
                  <a:lnTo>
                    <a:pt x="738" y="2171"/>
                  </a:lnTo>
                  <a:lnTo>
                    <a:pt x="742" y="2177"/>
                  </a:lnTo>
                  <a:lnTo>
                    <a:pt x="744" y="2179"/>
                  </a:lnTo>
                  <a:lnTo>
                    <a:pt x="856" y="2218"/>
                  </a:lnTo>
                  <a:lnTo>
                    <a:pt x="892" y="2242"/>
                  </a:lnTo>
                  <a:lnTo>
                    <a:pt x="949" y="2236"/>
                  </a:lnTo>
                  <a:lnTo>
                    <a:pt x="986" y="2191"/>
                  </a:lnTo>
                  <a:lnTo>
                    <a:pt x="1035" y="2199"/>
                  </a:lnTo>
                  <a:lnTo>
                    <a:pt x="1152" y="2222"/>
                  </a:lnTo>
                  <a:lnTo>
                    <a:pt x="1201" y="2261"/>
                  </a:lnTo>
                  <a:lnTo>
                    <a:pt x="1256" y="2273"/>
                  </a:lnTo>
                  <a:lnTo>
                    <a:pt x="1392" y="2236"/>
                  </a:lnTo>
                  <a:lnTo>
                    <a:pt x="1431" y="2260"/>
                  </a:lnTo>
                  <a:lnTo>
                    <a:pt x="1539" y="2189"/>
                  </a:lnTo>
                  <a:lnTo>
                    <a:pt x="1657" y="2187"/>
                  </a:lnTo>
                  <a:lnTo>
                    <a:pt x="1726" y="2155"/>
                  </a:lnTo>
                  <a:lnTo>
                    <a:pt x="1821" y="2167"/>
                  </a:lnTo>
                  <a:lnTo>
                    <a:pt x="1935" y="2242"/>
                  </a:lnTo>
                  <a:lnTo>
                    <a:pt x="2026" y="2230"/>
                  </a:lnTo>
                  <a:lnTo>
                    <a:pt x="2088" y="2265"/>
                  </a:lnTo>
                  <a:lnTo>
                    <a:pt x="2193" y="2230"/>
                  </a:lnTo>
                  <a:lnTo>
                    <a:pt x="2155" y="2197"/>
                  </a:lnTo>
                  <a:lnTo>
                    <a:pt x="2161" y="2147"/>
                  </a:lnTo>
                  <a:lnTo>
                    <a:pt x="2214" y="2128"/>
                  </a:lnTo>
                  <a:lnTo>
                    <a:pt x="2242" y="2063"/>
                  </a:lnTo>
                  <a:lnTo>
                    <a:pt x="2124" y="1970"/>
                  </a:lnTo>
                  <a:lnTo>
                    <a:pt x="2128" y="1890"/>
                  </a:lnTo>
                  <a:lnTo>
                    <a:pt x="2199" y="1850"/>
                  </a:lnTo>
                  <a:lnTo>
                    <a:pt x="2337" y="1834"/>
                  </a:lnTo>
                  <a:lnTo>
                    <a:pt x="2484" y="1797"/>
                  </a:lnTo>
                  <a:lnTo>
                    <a:pt x="2545" y="1764"/>
                  </a:lnTo>
                  <a:lnTo>
                    <a:pt x="2624" y="1777"/>
                  </a:lnTo>
                  <a:lnTo>
                    <a:pt x="2592" y="1514"/>
                  </a:lnTo>
                  <a:lnTo>
                    <a:pt x="2673" y="1466"/>
                  </a:lnTo>
                  <a:lnTo>
                    <a:pt x="2752" y="1388"/>
                  </a:lnTo>
                  <a:lnTo>
                    <a:pt x="2856" y="1356"/>
                  </a:lnTo>
                  <a:lnTo>
                    <a:pt x="2939" y="1329"/>
                  </a:lnTo>
                  <a:lnTo>
                    <a:pt x="2966" y="1299"/>
                  </a:lnTo>
                  <a:lnTo>
                    <a:pt x="2957" y="1258"/>
                  </a:lnTo>
                  <a:lnTo>
                    <a:pt x="2990" y="1207"/>
                  </a:lnTo>
                  <a:lnTo>
                    <a:pt x="2988" y="1205"/>
                  </a:lnTo>
                  <a:lnTo>
                    <a:pt x="2982" y="1195"/>
                  </a:lnTo>
                  <a:lnTo>
                    <a:pt x="2972" y="1183"/>
                  </a:lnTo>
                  <a:lnTo>
                    <a:pt x="2961" y="1167"/>
                  </a:lnTo>
                  <a:lnTo>
                    <a:pt x="2949" y="1149"/>
                  </a:lnTo>
                  <a:lnTo>
                    <a:pt x="2937" y="1134"/>
                  </a:lnTo>
                  <a:lnTo>
                    <a:pt x="2929" y="1116"/>
                  </a:lnTo>
                  <a:lnTo>
                    <a:pt x="2923" y="1102"/>
                  </a:lnTo>
                  <a:lnTo>
                    <a:pt x="2915" y="1079"/>
                  </a:lnTo>
                  <a:lnTo>
                    <a:pt x="2905" y="1053"/>
                  </a:lnTo>
                  <a:lnTo>
                    <a:pt x="2898" y="1025"/>
                  </a:lnTo>
                  <a:lnTo>
                    <a:pt x="2888" y="1000"/>
                  </a:lnTo>
                  <a:lnTo>
                    <a:pt x="2880" y="982"/>
                  </a:lnTo>
                  <a:lnTo>
                    <a:pt x="2872" y="957"/>
                  </a:lnTo>
                  <a:lnTo>
                    <a:pt x="2870" y="941"/>
                  </a:lnTo>
                  <a:lnTo>
                    <a:pt x="2870" y="935"/>
                  </a:lnTo>
                  <a:lnTo>
                    <a:pt x="2864" y="933"/>
                  </a:lnTo>
                  <a:lnTo>
                    <a:pt x="2850" y="933"/>
                  </a:lnTo>
                  <a:lnTo>
                    <a:pt x="2829" y="929"/>
                  </a:lnTo>
                  <a:lnTo>
                    <a:pt x="2805" y="923"/>
                  </a:lnTo>
                  <a:lnTo>
                    <a:pt x="2781" y="913"/>
                  </a:lnTo>
                  <a:lnTo>
                    <a:pt x="2760" y="898"/>
                  </a:lnTo>
                  <a:lnTo>
                    <a:pt x="2734" y="874"/>
                  </a:lnTo>
                  <a:lnTo>
                    <a:pt x="2709" y="854"/>
                  </a:lnTo>
                  <a:lnTo>
                    <a:pt x="2687" y="837"/>
                  </a:lnTo>
                  <a:lnTo>
                    <a:pt x="2665" y="819"/>
                  </a:lnTo>
                  <a:lnTo>
                    <a:pt x="2648" y="809"/>
                  </a:lnTo>
                  <a:lnTo>
                    <a:pt x="2622" y="803"/>
                  </a:lnTo>
                  <a:lnTo>
                    <a:pt x="2590" y="801"/>
                  </a:lnTo>
                  <a:lnTo>
                    <a:pt x="2557" y="797"/>
                  </a:lnTo>
                  <a:lnTo>
                    <a:pt x="2524" y="795"/>
                  </a:lnTo>
                  <a:lnTo>
                    <a:pt x="2494" y="789"/>
                  </a:lnTo>
                  <a:lnTo>
                    <a:pt x="2468" y="781"/>
                  </a:lnTo>
                  <a:lnTo>
                    <a:pt x="2443" y="770"/>
                  </a:lnTo>
                  <a:lnTo>
                    <a:pt x="2417" y="760"/>
                  </a:lnTo>
                  <a:lnTo>
                    <a:pt x="2396" y="752"/>
                  </a:lnTo>
                  <a:lnTo>
                    <a:pt x="2378" y="746"/>
                  </a:lnTo>
                  <a:lnTo>
                    <a:pt x="2366" y="742"/>
                  </a:lnTo>
                  <a:lnTo>
                    <a:pt x="2360" y="740"/>
                  </a:lnTo>
                  <a:lnTo>
                    <a:pt x="2356" y="738"/>
                  </a:lnTo>
                  <a:lnTo>
                    <a:pt x="2348" y="730"/>
                  </a:lnTo>
                  <a:lnTo>
                    <a:pt x="2337" y="720"/>
                  </a:lnTo>
                  <a:lnTo>
                    <a:pt x="2325" y="709"/>
                  </a:lnTo>
                  <a:lnTo>
                    <a:pt x="2315" y="695"/>
                  </a:lnTo>
                  <a:lnTo>
                    <a:pt x="2309" y="683"/>
                  </a:lnTo>
                  <a:lnTo>
                    <a:pt x="2311" y="669"/>
                  </a:lnTo>
                  <a:lnTo>
                    <a:pt x="2321" y="655"/>
                  </a:lnTo>
                  <a:lnTo>
                    <a:pt x="2333" y="646"/>
                  </a:lnTo>
                  <a:lnTo>
                    <a:pt x="2348" y="634"/>
                  </a:lnTo>
                  <a:lnTo>
                    <a:pt x="2360" y="622"/>
                  </a:lnTo>
                  <a:lnTo>
                    <a:pt x="2372" y="610"/>
                  </a:lnTo>
                  <a:lnTo>
                    <a:pt x="2376" y="592"/>
                  </a:lnTo>
                  <a:lnTo>
                    <a:pt x="2378" y="569"/>
                  </a:lnTo>
                  <a:lnTo>
                    <a:pt x="2378" y="547"/>
                  </a:lnTo>
                  <a:lnTo>
                    <a:pt x="2380" y="528"/>
                  </a:lnTo>
                  <a:lnTo>
                    <a:pt x="2390" y="506"/>
                  </a:lnTo>
                  <a:lnTo>
                    <a:pt x="2396" y="490"/>
                  </a:lnTo>
                  <a:lnTo>
                    <a:pt x="2396" y="474"/>
                  </a:lnTo>
                  <a:lnTo>
                    <a:pt x="2390" y="459"/>
                  </a:lnTo>
                  <a:lnTo>
                    <a:pt x="2382" y="445"/>
                  </a:lnTo>
                  <a:lnTo>
                    <a:pt x="2374" y="433"/>
                  </a:lnTo>
                  <a:lnTo>
                    <a:pt x="2358" y="407"/>
                  </a:lnTo>
                  <a:lnTo>
                    <a:pt x="2342" y="378"/>
                  </a:lnTo>
                  <a:lnTo>
                    <a:pt x="2335" y="344"/>
                  </a:lnTo>
                  <a:lnTo>
                    <a:pt x="2329" y="321"/>
                  </a:lnTo>
                  <a:lnTo>
                    <a:pt x="2319" y="303"/>
                  </a:lnTo>
                  <a:lnTo>
                    <a:pt x="2307" y="287"/>
                  </a:lnTo>
                  <a:lnTo>
                    <a:pt x="2295" y="276"/>
                  </a:lnTo>
                  <a:lnTo>
                    <a:pt x="2285" y="270"/>
                  </a:lnTo>
                  <a:lnTo>
                    <a:pt x="2276" y="266"/>
                  </a:lnTo>
                  <a:lnTo>
                    <a:pt x="2264" y="266"/>
                  </a:lnTo>
                  <a:lnTo>
                    <a:pt x="2256" y="262"/>
                  </a:lnTo>
                  <a:lnTo>
                    <a:pt x="2248" y="254"/>
                  </a:lnTo>
                  <a:lnTo>
                    <a:pt x="2238" y="248"/>
                  </a:lnTo>
                  <a:lnTo>
                    <a:pt x="2224" y="246"/>
                  </a:lnTo>
                  <a:lnTo>
                    <a:pt x="2209" y="248"/>
                  </a:lnTo>
                  <a:lnTo>
                    <a:pt x="2191" y="248"/>
                  </a:lnTo>
                  <a:lnTo>
                    <a:pt x="2177" y="246"/>
                  </a:lnTo>
                  <a:lnTo>
                    <a:pt x="2169" y="238"/>
                  </a:lnTo>
                  <a:lnTo>
                    <a:pt x="2159" y="221"/>
                  </a:lnTo>
                  <a:lnTo>
                    <a:pt x="2150" y="197"/>
                  </a:lnTo>
                  <a:lnTo>
                    <a:pt x="2136" y="173"/>
                  </a:lnTo>
                  <a:lnTo>
                    <a:pt x="2120" y="156"/>
                  </a:lnTo>
                  <a:lnTo>
                    <a:pt x="2106" y="144"/>
                  </a:lnTo>
                  <a:lnTo>
                    <a:pt x="2092" y="136"/>
                  </a:lnTo>
                  <a:lnTo>
                    <a:pt x="2083" y="128"/>
                  </a:lnTo>
                  <a:lnTo>
                    <a:pt x="2077" y="118"/>
                  </a:lnTo>
                  <a:lnTo>
                    <a:pt x="2075" y="104"/>
                  </a:lnTo>
                  <a:lnTo>
                    <a:pt x="2071" y="87"/>
                  </a:lnTo>
                  <a:lnTo>
                    <a:pt x="2061" y="73"/>
                  </a:lnTo>
                  <a:lnTo>
                    <a:pt x="2053" y="63"/>
                  </a:lnTo>
                  <a:lnTo>
                    <a:pt x="2051" y="53"/>
                  </a:lnTo>
                  <a:lnTo>
                    <a:pt x="2057" y="41"/>
                  </a:lnTo>
                  <a:lnTo>
                    <a:pt x="2065" y="32"/>
                  </a:lnTo>
                  <a:lnTo>
                    <a:pt x="2071" y="20"/>
                  </a:lnTo>
                  <a:lnTo>
                    <a:pt x="2073" y="14"/>
                  </a:lnTo>
                  <a:lnTo>
                    <a:pt x="2063" y="8"/>
                  </a:lnTo>
                  <a:lnTo>
                    <a:pt x="2045" y="4"/>
                  </a:lnTo>
                  <a:lnTo>
                    <a:pt x="2020" y="2"/>
                  </a:lnTo>
                  <a:lnTo>
                    <a:pt x="1994" y="0"/>
                  </a:lnTo>
                  <a:lnTo>
                    <a:pt x="1970" y="0"/>
                  </a:lnTo>
                  <a:lnTo>
                    <a:pt x="1955" y="6"/>
                  </a:lnTo>
                  <a:lnTo>
                    <a:pt x="1945" y="14"/>
                  </a:lnTo>
                  <a:lnTo>
                    <a:pt x="1941" y="30"/>
                  </a:lnTo>
                  <a:lnTo>
                    <a:pt x="1937" y="45"/>
                  </a:lnTo>
                  <a:lnTo>
                    <a:pt x="1933" y="61"/>
                  </a:lnTo>
                  <a:lnTo>
                    <a:pt x="1927" y="75"/>
                  </a:lnTo>
                  <a:lnTo>
                    <a:pt x="1915" y="85"/>
                  </a:lnTo>
                  <a:lnTo>
                    <a:pt x="1898" y="87"/>
                  </a:lnTo>
                  <a:lnTo>
                    <a:pt x="1878" y="91"/>
                  </a:lnTo>
                  <a:lnTo>
                    <a:pt x="1858" y="93"/>
                  </a:lnTo>
                  <a:lnTo>
                    <a:pt x="1840" y="95"/>
                  </a:lnTo>
                  <a:lnTo>
                    <a:pt x="1823" y="102"/>
                  </a:lnTo>
                  <a:lnTo>
                    <a:pt x="1809" y="116"/>
                  </a:lnTo>
                  <a:lnTo>
                    <a:pt x="1797" y="140"/>
                  </a:lnTo>
                  <a:lnTo>
                    <a:pt x="1785" y="169"/>
                  </a:lnTo>
                  <a:lnTo>
                    <a:pt x="1777" y="203"/>
                  </a:lnTo>
                  <a:lnTo>
                    <a:pt x="1774" y="236"/>
                  </a:lnTo>
                  <a:lnTo>
                    <a:pt x="1770" y="262"/>
                  </a:lnTo>
                  <a:lnTo>
                    <a:pt x="1768" y="283"/>
                  </a:lnTo>
                  <a:lnTo>
                    <a:pt x="1762" y="303"/>
                  </a:lnTo>
                  <a:lnTo>
                    <a:pt x="1754" y="319"/>
                  </a:lnTo>
                  <a:lnTo>
                    <a:pt x="1740" y="329"/>
                  </a:lnTo>
                  <a:lnTo>
                    <a:pt x="1722" y="337"/>
                  </a:lnTo>
                  <a:lnTo>
                    <a:pt x="1703" y="341"/>
                  </a:lnTo>
                  <a:lnTo>
                    <a:pt x="1685" y="346"/>
                  </a:lnTo>
                  <a:lnTo>
                    <a:pt x="1669" y="350"/>
                  </a:lnTo>
                  <a:lnTo>
                    <a:pt x="1655" y="348"/>
                  </a:lnTo>
                  <a:lnTo>
                    <a:pt x="1644" y="341"/>
                  </a:lnTo>
                  <a:lnTo>
                    <a:pt x="1634" y="333"/>
                  </a:lnTo>
                  <a:lnTo>
                    <a:pt x="1618" y="331"/>
                  </a:lnTo>
                  <a:lnTo>
                    <a:pt x="1600" y="331"/>
                  </a:lnTo>
                  <a:lnTo>
                    <a:pt x="1581" y="329"/>
                  </a:lnTo>
                  <a:lnTo>
                    <a:pt x="1563" y="325"/>
                  </a:lnTo>
                  <a:lnTo>
                    <a:pt x="1549" y="315"/>
                  </a:lnTo>
                  <a:lnTo>
                    <a:pt x="1537" y="303"/>
                  </a:lnTo>
                  <a:lnTo>
                    <a:pt x="1524" y="289"/>
                  </a:lnTo>
                  <a:lnTo>
                    <a:pt x="1508" y="276"/>
                  </a:lnTo>
                  <a:lnTo>
                    <a:pt x="1494" y="266"/>
                  </a:lnTo>
                  <a:lnTo>
                    <a:pt x="1480" y="260"/>
                  </a:lnTo>
                  <a:lnTo>
                    <a:pt x="1468" y="260"/>
                  </a:lnTo>
                  <a:lnTo>
                    <a:pt x="1461" y="268"/>
                  </a:lnTo>
                  <a:lnTo>
                    <a:pt x="1449" y="287"/>
                  </a:lnTo>
                  <a:lnTo>
                    <a:pt x="1435" y="311"/>
                  </a:lnTo>
                  <a:lnTo>
                    <a:pt x="1417" y="341"/>
                  </a:lnTo>
                  <a:lnTo>
                    <a:pt x="1400" y="372"/>
                  </a:lnTo>
                  <a:lnTo>
                    <a:pt x="1382" y="407"/>
                  </a:lnTo>
                  <a:lnTo>
                    <a:pt x="1366" y="439"/>
                  </a:lnTo>
                  <a:lnTo>
                    <a:pt x="1348" y="467"/>
                  </a:lnTo>
                  <a:lnTo>
                    <a:pt x="1335" y="488"/>
                  </a:lnTo>
                  <a:lnTo>
                    <a:pt x="1327" y="506"/>
                  </a:lnTo>
                  <a:lnTo>
                    <a:pt x="1327" y="522"/>
                  </a:lnTo>
                  <a:lnTo>
                    <a:pt x="1335" y="533"/>
                  </a:lnTo>
                  <a:lnTo>
                    <a:pt x="1344" y="541"/>
                  </a:lnTo>
                  <a:lnTo>
                    <a:pt x="1358" y="549"/>
                  </a:lnTo>
                  <a:lnTo>
                    <a:pt x="1370" y="555"/>
                  </a:lnTo>
                  <a:lnTo>
                    <a:pt x="1376" y="563"/>
                  </a:lnTo>
                  <a:lnTo>
                    <a:pt x="1374" y="569"/>
                  </a:lnTo>
                  <a:lnTo>
                    <a:pt x="1362" y="575"/>
                  </a:lnTo>
                  <a:lnTo>
                    <a:pt x="1348" y="577"/>
                  </a:lnTo>
                  <a:lnTo>
                    <a:pt x="1331" y="577"/>
                  </a:lnTo>
                  <a:lnTo>
                    <a:pt x="1313" y="577"/>
                  </a:lnTo>
                  <a:lnTo>
                    <a:pt x="1297" y="577"/>
                  </a:lnTo>
                  <a:lnTo>
                    <a:pt x="1285" y="577"/>
                  </a:lnTo>
                  <a:lnTo>
                    <a:pt x="1274" y="571"/>
                  </a:lnTo>
                  <a:lnTo>
                    <a:pt x="1264" y="561"/>
                  </a:lnTo>
                  <a:lnTo>
                    <a:pt x="1252" y="551"/>
                  </a:lnTo>
                  <a:lnTo>
                    <a:pt x="1238" y="543"/>
                  </a:lnTo>
                  <a:lnTo>
                    <a:pt x="1222" y="541"/>
                  </a:lnTo>
                  <a:lnTo>
                    <a:pt x="1201" y="543"/>
                  </a:lnTo>
                  <a:lnTo>
                    <a:pt x="1177" y="547"/>
                  </a:lnTo>
                  <a:lnTo>
                    <a:pt x="1153" y="551"/>
                  </a:lnTo>
                  <a:lnTo>
                    <a:pt x="1126" y="553"/>
                  </a:lnTo>
                  <a:lnTo>
                    <a:pt x="1100" y="553"/>
                  </a:lnTo>
                  <a:lnTo>
                    <a:pt x="1079" y="551"/>
                  </a:lnTo>
                  <a:lnTo>
                    <a:pt x="1059" y="551"/>
                  </a:lnTo>
                  <a:lnTo>
                    <a:pt x="1039" y="553"/>
                  </a:lnTo>
                  <a:lnTo>
                    <a:pt x="1026" y="555"/>
                  </a:lnTo>
                  <a:lnTo>
                    <a:pt x="1014" y="561"/>
                  </a:lnTo>
                  <a:lnTo>
                    <a:pt x="1010" y="567"/>
                  </a:lnTo>
                  <a:lnTo>
                    <a:pt x="1014" y="577"/>
                  </a:lnTo>
                  <a:lnTo>
                    <a:pt x="1024" y="585"/>
                  </a:lnTo>
                  <a:lnTo>
                    <a:pt x="1035" y="589"/>
                  </a:lnTo>
                  <a:lnTo>
                    <a:pt x="1049" y="592"/>
                  </a:lnTo>
                  <a:lnTo>
                    <a:pt x="1061" y="594"/>
                  </a:lnTo>
                  <a:lnTo>
                    <a:pt x="1073" y="598"/>
                  </a:lnTo>
                  <a:lnTo>
                    <a:pt x="1081" y="604"/>
                  </a:lnTo>
                  <a:lnTo>
                    <a:pt x="1085" y="616"/>
                  </a:lnTo>
                  <a:lnTo>
                    <a:pt x="1081" y="632"/>
                  </a:lnTo>
                  <a:lnTo>
                    <a:pt x="1069" y="655"/>
                  </a:lnTo>
                  <a:lnTo>
                    <a:pt x="1057" y="677"/>
                  </a:lnTo>
                  <a:lnTo>
                    <a:pt x="1047" y="695"/>
                  </a:lnTo>
                  <a:lnTo>
                    <a:pt x="1041" y="715"/>
                  </a:lnTo>
                  <a:lnTo>
                    <a:pt x="1039" y="736"/>
                  </a:lnTo>
                  <a:lnTo>
                    <a:pt x="1045" y="762"/>
                  </a:lnTo>
                  <a:lnTo>
                    <a:pt x="1057" y="799"/>
                  </a:lnTo>
                  <a:lnTo>
                    <a:pt x="1061" y="833"/>
                  </a:lnTo>
                  <a:lnTo>
                    <a:pt x="1059" y="860"/>
                  </a:lnTo>
                  <a:lnTo>
                    <a:pt x="1051" y="882"/>
                  </a:lnTo>
                  <a:lnTo>
                    <a:pt x="1039" y="894"/>
                  </a:lnTo>
                  <a:lnTo>
                    <a:pt x="1024" y="905"/>
                  </a:lnTo>
                  <a:lnTo>
                    <a:pt x="1004" y="915"/>
                  </a:lnTo>
                  <a:lnTo>
                    <a:pt x="986" y="927"/>
                  </a:lnTo>
                  <a:lnTo>
                    <a:pt x="972" y="939"/>
                  </a:lnTo>
                  <a:lnTo>
                    <a:pt x="966" y="953"/>
                  </a:lnTo>
                  <a:lnTo>
                    <a:pt x="966" y="968"/>
                  </a:lnTo>
                  <a:lnTo>
                    <a:pt x="966" y="988"/>
                  </a:lnTo>
                  <a:lnTo>
                    <a:pt x="966" y="1010"/>
                  </a:lnTo>
                  <a:lnTo>
                    <a:pt x="965" y="1031"/>
                  </a:lnTo>
                  <a:lnTo>
                    <a:pt x="961" y="1049"/>
                  </a:lnTo>
                  <a:lnTo>
                    <a:pt x="953" y="1063"/>
                  </a:lnTo>
                  <a:lnTo>
                    <a:pt x="941" y="1069"/>
                  </a:lnTo>
                  <a:lnTo>
                    <a:pt x="921" y="1071"/>
                  </a:lnTo>
                  <a:lnTo>
                    <a:pt x="892" y="1075"/>
                  </a:lnTo>
                  <a:lnTo>
                    <a:pt x="858" y="1079"/>
                  </a:lnTo>
                  <a:lnTo>
                    <a:pt x="821" y="1085"/>
                  </a:lnTo>
                  <a:lnTo>
                    <a:pt x="783" y="1092"/>
                  </a:lnTo>
                  <a:lnTo>
                    <a:pt x="752" y="1100"/>
                  </a:lnTo>
                  <a:lnTo>
                    <a:pt x="728" y="1110"/>
                  </a:lnTo>
                  <a:lnTo>
                    <a:pt x="705" y="1124"/>
                  </a:lnTo>
                  <a:lnTo>
                    <a:pt x="685" y="1138"/>
                  </a:lnTo>
                  <a:lnTo>
                    <a:pt x="671" y="1151"/>
                  </a:lnTo>
                  <a:lnTo>
                    <a:pt x="655" y="1159"/>
                  </a:lnTo>
                  <a:lnTo>
                    <a:pt x="642" y="1163"/>
                  </a:lnTo>
                  <a:lnTo>
                    <a:pt x="628" y="1159"/>
                  </a:lnTo>
                  <a:lnTo>
                    <a:pt x="606" y="1153"/>
                  </a:lnTo>
                  <a:lnTo>
                    <a:pt x="585" y="1146"/>
                  </a:lnTo>
                  <a:lnTo>
                    <a:pt x="559" y="1138"/>
                  </a:lnTo>
                  <a:lnTo>
                    <a:pt x="535" y="1132"/>
                  </a:lnTo>
                  <a:lnTo>
                    <a:pt x="516" y="1130"/>
                  </a:lnTo>
                  <a:lnTo>
                    <a:pt x="500" y="1132"/>
                  </a:lnTo>
                  <a:lnTo>
                    <a:pt x="486" y="1142"/>
                  </a:lnTo>
                  <a:lnTo>
                    <a:pt x="470" y="1157"/>
                  </a:lnTo>
                  <a:lnTo>
                    <a:pt x="457" y="1177"/>
                  </a:lnTo>
                  <a:lnTo>
                    <a:pt x="443" y="1197"/>
                  </a:lnTo>
                  <a:lnTo>
                    <a:pt x="427" y="1212"/>
                  </a:lnTo>
                  <a:lnTo>
                    <a:pt x="413" y="1220"/>
                  </a:lnTo>
                  <a:lnTo>
                    <a:pt x="390" y="1220"/>
                  </a:lnTo>
                  <a:lnTo>
                    <a:pt x="362" y="1216"/>
                  </a:lnTo>
                  <a:lnTo>
                    <a:pt x="339" y="1212"/>
                  </a:lnTo>
                  <a:lnTo>
                    <a:pt x="319" y="1210"/>
                  </a:lnTo>
                  <a:lnTo>
                    <a:pt x="313" y="1207"/>
                  </a:lnTo>
                  <a:lnTo>
                    <a:pt x="309" y="1199"/>
                  </a:lnTo>
                  <a:lnTo>
                    <a:pt x="309" y="1189"/>
                  </a:lnTo>
                  <a:lnTo>
                    <a:pt x="313" y="1177"/>
                  </a:lnTo>
                  <a:lnTo>
                    <a:pt x="315" y="1167"/>
                  </a:lnTo>
                  <a:lnTo>
                    <a:pt x="317" y="1159"/>
                  </a:lnTo>
                  <a:lnTo>
                    <a:pt x="319" y="1157"/>
                  </a:lnTo>
                  <a:lnTo>
                    <a:pt x="315" y="1157"/>
                  </a:lnTo>
                  <a:lnTo>
                    <a:pt x="303" y="1159"/>
                  </a:lnTo>
                  <a:lnTo>
                    <a:pt x="287" y="1161"/>
                  </a:lnTo>
                  <a:lnTo>
                    <a:pt x="268" y="1163"/>
                  </a:lnTo>
                  <a:lnTo>
                    <a:pt x="250" y="1165"/>
                  </a:lnTo>
                  <a:lnTo>
                    <a:pt x="234" y="1165"/>
                  </a:lnTo>
                  <a:lnTo>
                    <a:pt x="220" y="1165"/>
                  </a:lnTo>
                  <a:lnTo>
                    <a:pt x="211" y="1171"/>
                  </a:lnTo>
                  <a:lnTo>
                    <a:pt x="201" y="1177"/>
                  </a:lnTo>
                  <a:lnTo>
                    <a:pt x="189" y="1185"/>
                  </a:lnTo>
                  <a:lnTo>
                    <a:pt x="171" y="1191"/>
                  </a:lnTo>
                  <a:lnTo>
                    <a:pt x="154" y="1193"/>
                  </a:lnTo>
                  <a:lnTo>
                    <a:pt x="136" y="1193"/>
                  </a:lnTo>
                  <a:lnTo>
                    <a:pt x="116" y="1191"/>
                  </a:lnTo>
                  <a:lnTo>
                    <a:pt x="100" y="1191"/>
                  </a:lnTo>
                  <a:lnTo>
                    <a:pt x="87" y="1197"/>
                  </a:lnTo>
                  <a:lnTo>
                    <a:pt x="77" y="1210"/>
                  </a:lnTo>
                  <a:lnTo>
                    <a:pt x="69" y="1228"/>
                  </a:lnTo>
                  <a:lnTo>
                    <a:pt x="59" y="1246"/>
                  </a:lnTo>
                  <a:lnTo>
                    <a:pt x="49" y="1262"/>
                  </a:lnTo>
                  <a:lnTo>
                    <a:pt x="39" y="1275"/>
                  </a:lnTo>
                  <a:lnTo>
                    <a:pt x="33" y="1285"/>
                  </a:lnTo>
                  <a:lnTo>
                    <a:pt x="29" y="1289"/>
                  </a:lnTo>
                </a:path>
              </a:pathLst>
            </a:custGeom>
            <a:grpFill/>
            <a:ln w="6350">
              <a:solidFill>
                <a:schemeClr val="bg1">
                  <a:lumMod val="95000"/>
                </a:schemeClr>
              </a:solidFill>
              <a:prstDash val="solid"/>
              <a:round/>
            </a:ln>
          </p:spPr>
          <p:txBody>
            <a:bodyPr/>
            <a:lstStyle/>
            <a:p>
              <a:endParaRPr lang="zh-CN" altLang="en-US"/>
            </a:p>
          </p:txBody>
        </p:sp>
        <p:sp>
          <p:nvSpPr>
            <p:cNvPr id="10" name="Freeform 69"/>
            <p:cNvSpPr/>
            <p:nvPr/>
          </p:nvSpPr>
          <p:spPr bwMode="gray">
            <a:xfrm>
              <a:off x="900" y="2373"/>
              <a:ext cx="1448" cy="781"/>
            </a:xfrm>
            <a:custGeom>
              <a:gdLst>
                <a:gd name="T0" fmla="*/ 682 w 2896"/>
                <a:gd name="T1" fmla="*/ 376 h 1563"/>
                <a:gd name="T2" fmla="*/ 665 w 2896"/>
                <a:gd name="T3" fmla="*/ 372 h 1563"/>
                <a:gd name="T4" fmla="*/ 658 w 2896"/>
                <a:gd name="T5" fmla="*/ 380 h 1563"/>
                <a:gd name="T6" fmla="*/ 653 w 2896"/>
                <a:gd name="T7" fmla="*/ 378 h 1563"/>
                <a:gd name="T8" fmla="*/ 623 w 2896"/>
                <a:gd name="T9" fmla="*/ 368 h 1563"/>
                <a:gd name="T10" fmla="*/ 626 w 2896"/>
                <a:gd name="T11" fmla="*/ 363 h 1563"/>
                <a:gd name="T12" fmla="*/ 630 w 2896"/>
                <a:gd name="T13" fmla="*/ 349 h 1563"/>
                <a:gd name="T14" fmla="*/ 616 w 2896"/>
                <a:gd name="T15" fmla="*/ 326 h 1563"/>
                <a:gd name="T16" fmla="*/ 604 w 2896"/>
                <a:gd name="T17" fmla="*/ 331 h 1563"/>
                <a:gd name="T18" fmla="*/ 589 w 2896"/>
                <a:gd name="T19" fmla="*/ 341 h 1563"/>
                <a:gd name="T20" fmla="*/ 568 w 2896"/>
                <a:gd name="T21" fmla="*/ 333 h 1563"/>
                <a:gd name="T22" fmla="*/ 557 w 2896"/>
                <a:gd name="T23" fmla="*/ 332 h 1563"/>
                <a:gd name="T24" fmla="*/ 536 w 2896"/>
                <a:gd name="T25" fmla="*/ 348 h 1563"/>
                <a:gd name="T26" fmla="*/ 511 w 2896"/>
                <a:gd name="T27" fmla="*/ 355 h 1563"/>
                <a:gd name="T28" fmla="*/ 491 w 2896"/>
                <a:gd name="T29" fmla="*/ 376 h 1563"/>
                <a:gd name="T30" fmla="*/ 459 w 2896"/>
                <a:gd name="T31" fmla="*/ 388 h 1563"/>
                <a:gd name="T32" fmla="*/ 442 w 2896"/>
                <a:gd name="T33" fmla="*/ 382 h 1563"/>
                <a:gd name="T34" fmla="*/ 431 w 2896"/>
                <a:gd name="T35" fmla="*/ 370 h 1563"/>
                <a:gd name="T36" fmla="*/ 400 w 2896"/>
                <a:gd name="T37" fmla="*/ 364 h 1563"/>
                <a:gd name="T38" fmla="*/ 389 w 2896"/>
                <a:gd name="T39" fmla="*/ 353 h 1563"/>
                <a:gd name="T40" fmla="*/ 364 w 2896"/>
                <a:gd name="T41" fmla="*/ 368 h 1563"/>
                <a:gd name="T42" fmla="*/ 348 w 2896"/>
                <a:gd name="T43" fmla="*/ 384 h 1563"/>
                <a:gd name="T44" fmla="*/ 335 w 2896"/>
                <a:gd name="T45" fmla="*/ 390 h 1563"/>
                <a:gd name="T46" fmla="*/ 339 w 2896"/>
                <a:gd name="T47" fmla="*/ 373 h 1563"/>
                <a:gd name="T48" fmla="*/ 331 w 2896"/>
                <a:gd name="T49" fmla="*/ 359 h 1563"/>
                <a:gd name="T50" fmla="*/ 302 w 2896"/>
                <a:gd name="T51" fmla="*/ 366 h 1563"/>
                <a:gd name="T52" fmla="*/ 264 w 2896"/>
                <a:gd name="T53" fmla="*/ 352 h 1563"/>
                <a:gd name="T54" fmla="*/ 246 w 2896"/>
                <a:gd name="T55" fmla="*/ 351 h 1563"/>
                <a:gd name="T56" fmla="*/ 221 w 2896"/>
                <a:gd name="T57" fmla="*/ 336 h 1563"/>
                <a:gd name="T58" fmla="*/ 200 w 2896"/>
                <a:gd name="T59" fmla="*/ 320 h 1563"/>
                <a:gd name="T60" fmla="*/ 178 w 2896"/>
                <a:gd name="T61" fmla="*/ 301 h 1563"/>
                <a:gd name="T62" fmla="*/ 171 w 2896"/>
                <a:gd name="T63" fmla="*/ 281 h 1563"/>
                <a:gd name="T64" fmla="*/ 158 w 2896"/>
                <a:gd name="T65" fmla="*/ 288 h 1563"/>
                <a:gd name="T66" fmla="*/ 142 w 2896"/>
                <a:gd name="T67" fmla="*/ 265 h 1563"/>
                <a:gd name="T68" fmla="*/ 109 w 2896"/>
                <a:gd name="T69" fmla="*/ 235 h 1563"/>
                <a:gd name="T70" fmla="*/ 89 w 2896"/>
                <a:gd name="T71" fmla="*/ 223 h 1563"/>
                <a:gd name="T72" fmla="*/ 74 w 2896"/>
                <a:gd name="T73" fmla="*/ 228 h 1563"/>
                <a:gd name="T74" fmla="*/ 46 w 2896"/>
                <a:gd name="T75" fmla="*/ 195 h 1563"/>
                <a:gd name="T76" fmla="*/ 19 w 2896"/>
                <a:gd name="T77" fmla="*/ 169 h 1563"/>
                <a:gd name="T78" fmla="*/ 10 w 2896"/>
                <a:gd name="T79" fmla="*/ 162 h 1563"/>
                <a:gd name="T80" fmla="*/ 0 w 2896"/>
                <a:gd name="T81" fmla="*/ 157 h 1563"/>
                <a:gd name="T82" fmla="*/ 3 w 2896"/>
                <a:gd name="T83" fmla="*/ 135 h 1563"/>
                <a:gd name="T84" fmla="*/ 1 w 2896"/>
                <a:gd name="T85" fmla="*/ 112 h 1563"/>
                <a:gd name="T86" fmla="*/ 11 w 2896"/>
                <a:gd name="T87" fmla="*/ 109 h 1563"/>
                <a:gd name="T88" fmla="*/ 22 w 2896"/>
                <a:gd name="T89" fmla="*/ 118 h 1563"/>
                <a:gd name="T90" fmla="*/ 38 w 2896"/>
                <a:gd name="T91" fmla="*/ 112 h 1563"/>
                <a:gd name="T92" fmla="*/ 43 w 2896"/>
                <a:gd name="T93" fmla="*/ 90 h 1563"/>
                <a:gd name="T94" fmla="*/ 25 w 2896"/>
                <a:gd name="T95" fmla="*/ 76 h 1563"/>
                <a:gd name="T96" fmla="*/ 29 w 2896"/>
                <a:gd name="T97" fmla="*/ 51 h 1563"/>
                <a:gd name="T98" fmla="*/ 39 w 2896"/>
                <a:gd name="T99" fmla="*/ 36 h 1563"/>
                <a:gd name="T100" fmla="*/ 71 w 2896"/>
                <a:gd name="T101" fmla="*/ 26 h 1563"/>
                <a:gd name="T102" fmla="*/ 148 w 2896"/>
                <a:gd name="T103" fmla="*/ 20 h 1563"/>
                <a:gd name="T104" fmla="*/ 258 w 2896"/>
                <a:gd name="T105" fmla="*/ 20 h 1563"/>
                <a:gd name="T106" fmla="*/ 365 w 2896"/>
                <a:gd name="T107" fmla="*/ 3 h 1563"/>
                <a:gd name="T108" fmla="*/ 417 w 2896"/>
                <a:gd name="T109" fmla="*/ 39 h 1563"/>
                <a:gd name="T110" fmla="*/ 399 w 2896"/>
                <a:gd name="T111" fmla="*/ 107 h 1563"/>
                <a:gd name="T112" fmla="*/ 467 w 2896"/>
                <a:gd name="T113" fmla="*/ 166 h 1563"/>
                <a:gd name="T114" fmla="*/ 552 w 2896"/>
                <a:gd name="T115" fmla="*/ 189 h 1563"/>
                <a:gd name="T116" fmla="*/ 640 w 2896"/>
                <a:gd name="T117" fmla="*/ 234 h 1563"/>
                <a:gd name="T118" fmla="*/ 685 w 2896"/>
                <a:gd name="T119" fmla="*/ 200 h 1563"/>
                <a:gd name="T120" fmla="*/ 711 w 2896"/>
                <a:gd name="T121" fmla="*/ 258 h 1563"/>
                <a:gd name="T122" fmla="*/ 713 w 2896"/>
                <a:gd name="T123" fmla="*/ 353 h 1563"/>
                <a:gd name="T124" fmla="*/ 689 w 2896"/>
                <a:gd name="T125" fmla="*/ 384 h 1563"/>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896"/>
                <a:gd name="T190" fmla="*/ 0 h 1563"/>
                <a:gd name="T191" fmla="*/ 2896 w 2896"/>
                <a:gd name="T192" fmla="*/ 1563 h 1563"/>
              </a:gd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896" h="1563">
                  <a:moveTo>
                    <a:pt x="2754" y="1539"/>
                  </a:moveTo>
                  <a:lnTo>
                    <a:pt x="2752" y="1535"/>
                  </a:lnTo>
                  <a:lnTo>
                    <a:pt x="2746" y="1528"/>
                  </a:lnTo>
                  <a:lnTo>
                    <a:pt x="2738" y="1516"/>
                  </a:lnTo>
                  <a:lnTo>
                    <a:pt x="2728" y="1504"/>
                  </a:lnTo>
                  <a:lnTo>
                    <a:pt x="2715" y="1496"/>
                  </a:lnTo>
                  <a:lnTo>
                    <a:pt x="2699" y="1490"/>
                  </a:lnTo>
                  <a:lnTo>
                    <a:pt x="2685" y="1486"/>
                  </a:lnTo>
                  <a:lnTo>
                    <a:pt x="2671" y="1486"/>
                  </a:lnTo>
                  <a:lnTo>
                    <a:pt x="2658" y="1490"/>
                  </a:lnTo>
                  <a:lnTo>
                    <a:pt x="2650" y="1500"/>
                  </a:lnTo>
                  <a:lnTo>
                    <a:pt x="2644" y="1510"/>
                  </a:lnTo>
                  <a:lnTo>
                    <a:pt x="2640" y="1516"/>
                  </a:lnTo>
                  <a:lnTo>
                    <a:pt x="2636" y="1520"/>
                  </a:lnTo>
                  <a:lnTo>
                    <a:pt x="2632" y="1522"/>
                  </a:lnTo>
                  <a:lnTo>
                    <a:pt x="2630" y="1524"/>
                  </a:lnTo>
                  <a:lnTo>
                    <a:pt x="2628" y="1524"/>
                  </a:lnTo>
                  <a:lnTo>
                    <a:pt x="2624" y="1522"/>
                  </a:lnTo>
                  <a:lnTo>
                    <a:pt x="2612" y="1514"/>
                  </a:lnTo>
                  <a:lnTo>
                    <a:pt x="2591" y="1504"/>
                  </a:lnTo>
                  <a:lnTo>
                    <a:pt x="2559" y="1492"/>
                  </a:lnTo>
                  <a:lnTo>
                    <a:pt x="2534" y="1486"/>
                  </a:lnTo>
                  <a:lnTo>
                    <a:pt x="2510" y="1480"/>
                  </a:lnTo>
                  <a:lnTo>
                    <a:pt x="2492" y="1474"/>
                  </a:lnTo>
                  <a:lnTo>
                    <a:pt x="2480" y="1472"/>
                  </a:lnTo>
                  <a:lnTo>
                    <a:pt x="2477" y="1472"/>
                  </a:lnTo>
                  <a:lnTo>
                    <a:pt x="2480" y="1468"/>
                  </a:lnTo>
                  <a:lnTo>
                    <a:pt x="2488" y="1463"/>
                  </a:lnTo>
                  <a:lnTo>
                    <a:pt x="2502" y="1453"/>
                  </a:lnTo>
                  <a:lnTo>
                    <a:pt x="2514" y="1443"/>
                  </a:lnTo>
                  <a:lnTo>
                    <a:pt x="2524" y="1431"/>
                  </a:lnTo>
                  <a:lnTo>
                    <a:pt x="2528" y="1421"/>
                  </a:lnTo>
                  <a:lnTo>
                    <a:pt x="2526" y="1411"/>
                  </a:lnTo>
                  <a:lnTo>
                    <a:pt x="2518" y="1396"/>
                  </a:lnTo>
                  <a:lnTo>
                    <a:pt x="2506" y="1376"/>
                  </a:lnTo>
                  <a:lnTo>
                    <a:pt x="2494" y="1356"/>
                  </a:lnTo>
                  <a:lnTo>
                    <a:pt x="2482" y="1337"/>
                  </a:lnTo>
                  <a:lnTo>
                    <a:pt x="2471" y="1319"/>
                  </a:lnTo>
                  <a:lnTo>
                    <a:pt x="2463" y="1307"/>
                  </a:lnTo>
                  <a:lnTo>
                    <a:pt x="2461" y="1303"/>
                  </a:lnTo>
                  <a:lnTo>
                    <a:pt x="2457" y="1305"/>
                  </a:lnTo>
                  <a:lnTo>
                    <a:pt x="2445" y="1309"/>
                  </a:lnTo>
                  <a:lnTo>
                    <a:pt x="2429" y="1317"/>
                  </a:lnTo>
                  <a:lnTo>
                    <a:pt x="2414" y="1325"/>
                  </a:lnTo>
                  <a:lnTo>
                    <a:pt x="2398" y="1333"/>
                  </a:lnTo>
                  <a:lnTo>
                    <a:pt x="2384" y="1341"/>
                  </a:lnTo>
                  <a:lnTo>
                    <a:pt x="2376" y="1348"/>
                  </a:lnTo>
                  <a:lnTo>
                    <a:pt x="2366" y="1358"/>
                  </a:lnTo>
                  <a:lnTo>
                    <a:pt x="2354" y="1366"/>
                  </a:lnTo>
                  <a:lnTo>
                    <a:pt x="2339" y="1366"/>
                  </a:lnTo>
                  <a:lnTo>
                    <a:pt x="2321" y="1362"/>
                  </a:lnTo>
                  <a:lnTo>
                    <a:pt x="2305" y="1354"/>
                  </a:lnTo>
                  <a:lnTo>
                    <a:pt x="2290" y="1344"/>
                  </a:lnTo>
                  <a:lnTo>
                    <a:pt x="2272" y="1335"/>
                  </a:lnTo>
                  <a:lnTo>
                    <a:pt x="2256" y="1327"/>
                  </a:lnTo>
                  <a:lnTo>
                    <a:pt x="2246" y="1321"/>
                  </a:lnTo>
                  <a:lnTo>
                    <a:pt x="2242" y="1319"/>
                  </a:lnTo>
                  <a:lnTo>
                    <a:pt x="2238" y="1323"/>
                  </a:lnTo>
                  <a:lnTo>
                    <a:pt x="2228" y="1331"/>
                  </a:lnTo>
                  <a:lnTo>
                    <a:pt x="2215" y="1342"/>
                  </a:lnTo>
                  <a:lnTo>
                    <a:pt x="2197" y="1354"/>
                  </a:lnTo>
                  <a:lnTo>
                    <a:pt x="2177" y="1370"/>
                  </a:lnTo>
                  <a:lnTo>
                    <a:pt x="2160" y="1382"/>
                  </a:lnTo>
                  <a:lnTo>
                    <a:pt x="2142" y="1394"/>
                  </a:lnTo>
                  <a:lnTo>
                    <a:pt x="2126" y="1402"/>
                  </a:lnTo>
                  <a:lnTo>
                    <a:pt x="2108" y="1405"/>
                  </a:lnTo>
                  <a:lnTo>
                    <a:pt x="2087" y="1411"/>
                  </a:lnTo>
                  <a:lnTo>
                    <a:pt x="2063" y="1415"/>
                  </a:lnTo>
                  <a:lnTo>
                    <a:pt x="2043" y="1423"/>
                  </a:lnTo>
                  <a:lnTo>
                    <a:pt x="2028" y="1431"/>
                  </a:lnTo>
                  <a:lnTo>
                    <a:pt x="2016" y="1445"/>
                  </a:lnTo>
                  <a:lnTo>
                    <a:pt x="2004" y="1465"/>
                  </a:lnTo>
                  <a:lnTo>
                    <a:pt x="1986" y="1486"/>
                  </a:lnTo>
                  <a:lnTo>
                    <a:pt x="1963" y="1506"/>
                  </a:lnTo>
                  <a:lnTo>
                    <a:pt x="1937" y="1522"/>
                  </a:lnTo>
                  <a:lnTo>
                    <a:pt x="1910" y="1531"/>
                  </a:lnTo>
                  <a:lnTo>
                    <a:pt x="1884" y="1539"/>
                  </a:lnTo>
                  <a:lnTo>
                    <a:pt x="1860" y="1547"/>
                  </a:lnTo>
                  <a:lnTo>
                    <a:pt x="1837" y="1555"/>
                  </a:lnTo>
                  <a:lnTo>
                    <a:pt x="1815" y="1561"/>
                  </a:lnTo>
                  <a:lnTo>
                    <a:pt x="1795" y="1561"/>
                  </a:lnTo>
                  <a:lnTo>
                    <a:pt x="1784" y="1553"/>
                  </a:lnTo>
                  <a:lnTo>
                    <a:pt x="1776" y="1541"/>
                  </a:lnTo>
                  <a:lnTo>
                    <a:pt x="1770" y="1528"/>
                  </a:lnTo>
                  <a:lnTo>
                    <a:pt x="1768" y="1514"/>
                  </a:lnTo>
                  <a:lnTo>
                    <a:pt x="1764" y="1502"/>
                  </a:lnTo>
                  <a:lnTo>
                    <a:pt x="1756" y="1492"/>
                  </a:lnTo>
                  <a:lnTo>
                    <a:pt x="1744" y="1484"/>
                  </a:lnTo>
                  <a:lnTo>
                    <a:pt x="1723" y="1480"/>
                  </a:lnTo>
                  <a:lnTo>
                    <a:pt x="1697" y="1478"/>
                  </a:lnTo>
                  <a:lnTo>
                    <a:pt x="1669" y="1476"/>
                  </a:lnTo>
                  <a:lnTo>
                    <a:pt x="1642" y="1472"/>
                  </a:lnTo>
                  <a:lnTo>
                    <a:pt x="1614" y="1466"/>
                  </a:lnTo>
                  <a:lnTo>
                    <a:pt x="1601" y="1459"/>
                  </a:lnTo>
                  <a:lnTo>
                    <a:pt x="1591" y="1449"/>
                  </a:lnTo>
                  <a:lnTo>
                    <a:pt x="1583" y="1439"/>
                  </a:lnTo>
                  <a:lnTo>
                    <a:pt x="1575" y="1429"/>
                  </a:lnTo>
                  <a:lnTo>
                    <a:pt x="1567" y="1419"/>
                  </a:lnTo>
                  <a:lnTo>
                    <a:pt x="1557" y="1415"/>
                  </a:lnTo>
                  <a:lnTo>
                    <a:pt x="1545" y="1415"/>
                  </a:lnTo>
                  <a:lnTo>
                    <a:pt x="1528" y="1421"/>
                  </a:lnTo>
                  <a:lnTo>
                    <a:pt x="1502" y="1437"/>
                  </a:lnTo>
                  <a:lnTo>
                    <a:pt x="1479" y="1455"/>
                  </a:lnTo>
                  <a:lnTo>
                    <a:pt x="1455" y="1472"/>
                  </a:lnTo>
                  <a:lnTo>
                    <a:pt x="1435" y="1492"/>
                  </a:lnTo>
                  <a:lnTo>
                    <a:pt x="1421" y="1508"/>
                  </a:lnTo>
                  <a:lnTo>
                    <a:pt x="1410" y="1520"/>
                  </a:lnTo>
                  <a:lnTo>
                    <a:pt x="1402" y="1528"/>
                  </a:lnTo>
                  <a:lnTo>
                    <a:pt x="1390" y="1537"/>
                  </a:lnTo>
                  <a:lnTo>
                    <a:pt x="1378" y="1547"/>
                  </a:lnTo>
                  <a:lnTo>
                    <a:pt x="1364" y="1555"/>
                  </a:lnTo>
                  <a:lnTo>
                    <a:pt x="1353" y="1561"/>
                  </a:lnTo>
                  <a:lnTo>
                    <a:pt x="1345" y="1563"/>
                  </a:lnTo>
                  <a:lnTo>
                    <a:pt x="1339" y="1561"/>
                  </a:lnTo>
                  <a:lnTo>
                    <a:pt x="1339" y="1553"/>
                  </a:lnTo>
                  <a:lnTo>
                    <a:pt x="1343" y="1541"/>
                  </a:lnTo>
                  <a:lnTo>
                    <a:pt x="1347" y="1528"/>
                  </a:lnTo>
                  <a:lnTo>
                    <a:pt x="1353" y="1510"/>
                  </a:lnTo>
                  <a:lnTo>
                    <a:pt x="1356" y="1492"/>
                  </a:lnTo>
                  <a:lnTo>
                    <a:pt x="1358" y="1476"/>
                  </a:lnTo>
                  <a:lnTo>
                    <a:pt x="1358" y="1461"/>
                  </a:lnTo>
                  <a:lnTo>
                    <a:pt x="1353" y="1449"/>
                  </a:lnTo>
                  <a:lnTo>
                    <a:pt x="1343" y="1441"/>
                  </a:lnTo>
                  <a:lnTo>
                    <a:pt x="1321" y="1437"/>
                  </a:lnTo>
                  <a:lnTo>
                    <a:pt x="1301" y="1441"/>
                  </a:lnTo>
                  <a:lnTo>
                    <a:pt x="1282" y="1449"/>
                  </a:lnTo>
                  <a:lnTo>
                    <a:pt x="1260" y="1457"/>
                  </a:lnTo>
                  <a:lnTo>
                    <a:pt x="1234" y="1463"/>
                  </a:lnTo>
                  <a:lnTo>
                    <a:pt x="1205" y="1465"/>
                  </a:lnTo>
                  <a:lnTo>
                    <a:pt x="1173" y="1459"/>
                  </a:lnTo>
                  <a:lnTo>
                    <a:pt x="1140" y="1449"/>
                  </a:lnTo>
                  <a:lnTo>
                    <a:pt x="1106" y="1435"/>
                  </a:lnTo>
                  <a:lnTo>
                    <a:pt x="1077" y="1421"/>
                  </a:lnTo>
                  <a:lnTo>
                    <a:pt x="1053" y="1409"/>
                  </a:lnTo>
                  <a:lnTo>
                    <a:pt x="1038" y="1402"/>
                  </a:lnTo>
                  <a:lnTo>
                    <a:pt x="1026" y="1398"/>
                  </a:lnTo>
                  <a:lnTo>
                    <a:pt x="1012" y="1400"/>
                  </a:lnTo>
                  <a:lnTo>
                    <a:pt x="998" y="1404"/>
                  </a:lnTo>
                  <a:lnTo>
                    <a:pt x="984" y="1405"/>
                  </a:lnTo>
                  <a:lnTo>
                    <a:pt x="969" y="1404"/>
                  </a:lnTo>
                  <a:lnTo>
                    <a:pt x="951" y="1396"/>
                  </a:lnTo>
                  <a:lnTo>
                    <a:pt x="931" y="1380"/>
                  </a:lnTo>
                  <a:lnTo>
                    <a:pt x="908" y="1364"/>
                  </a:lnTo>
                  <a:lnTo>
                    <a:pt x="884" y="1346"/>
                  </a:lnTo>
                  <a:lnTo>
                    <a:pt x="860" y="1331"/>
                  </a:lnTo>
                  <a:lnTo>
                    <a:pt x="843" y="1317"/>
                  </a:lnTo>
                  <a:lnTo>
                    <a:pt x="831" y="1307"/>
                  </a:lnTo>
                  <a:lnTo>
                    <a:pt x="817" y="1297"/>
                  </a:lnTo>
                  <a:lnTo>
                    <a:pt x="799" y="1283"/>
                  </a:lnTo>
                  <a:lnTo>
                    <a:pt x="778" y="1268"/>
                  </a:lnTo>
                  <a:lnTo>
                    <a:pt x="754" y="1250"/>
                  </a:lnTo>
                  <a:lnTo>
                    <a:pt x="734" y="1234"/>
                  </a:lnTo>
                  <a:lnTo>
                    <a:pt x="717" y="1219"/>
                  </a:lnTo>
                  <a:lnTo>
                    <a:pt x="709" y="1207"/>
                  </a:lnTo>
                  <a:lnTo>
                    <a:pt x="705" y="1189"/>
                  </a:lnTo>
                  <a:lnTo>
                    <a:pt x="701" y="1169"/>
                  </a:lnTo>
                  <a:lnTo>
                    <a:pt x="697" y="1150"/>
                  </a:lnTo>
                  <a:lnTo>
                    <a:pt x="691" y="1134"/>
                  </a:lnTo>
                  <a:lnTo>
                    <a:pt x="683" y="1126"/>
                  </a:lnTo>
                  <a:lnTo>
                    <a:pt x="675" y="1126"/>
                  </a:lnTo>
                  <a:lnTo>
                    <a:pt x="666" y="1132"/>
                  </a:lnTo>
                  <a:lnTo>
                    <a:pt x="656" y="1140"/>
                  </a:lnTo>
                  <a:lnTo>
                    <a:pt x="644" y="1148"/>
                  </a:lnTo>
                  <a:lnTo>
                    <a:pt x="632" y="1154"/>
                  </a:lnTo>
                  <a:lnTo>
                    <a:pt x="620" y="1156"/>
                  </a:lnTo>
                  <a:lnTo>
                    <a:pt x="612" y="1152"/>
                  </a:lnTo>
                  <a:lnTo>
                    <a:pt x="606" y="1142"/>
                  </a:lnTo>
                  <a:lnTo>
                    <a:pt x="591" y="1100"/>
                  </a:lnTo>
                  <a:lnTo>
                    <a:pt x="565" y="1063"/>
                  </a:lnTo>
                  <a:lnTo>
                    <a:pt x="532" y="1026"/>
                  </a:lnTo>
                  <a:lnTo>
                    <a:pt x="510" y="1006"/>
                  </a:lnTo>
                  <a:lnTo>
                    <a:pt x="484" y="984"/>
                  </a:lnTo>
                  <a:lnTo>
                    <a:pt x="461" y="963"/>
                  </a:lnTo>
                  <a:lnTo>
                    <a:pt x="437" y="943"/>
                  </a:lnTo>
                  <a:lnTo>
                    <a:pt x="419" y="923"/>
                  </a:lnTo>
                  <a:lnTo>
                    <a:pt x="406" y="908"/>
                  </a:lnTo>
                  <a:lnTo>
                    <a:pt x="390" y="894"/>
                  </a:lnTo>
                  <a:lnTo>
                    <a:pt x="374" y="890"/>
                  </a:lnTo>
                  <a:lnTo>
                    <a:pt x="356" y="892"/>
                  </a:lnTo>
                  <a:lnTo>
                    <a:pt x="343" y="900"/>
                  </a:lnTo>
                  <a:lnTo>
                    <a:pt x="331" y="910"/>
                  </a:lnTo>
                  <a:lnTo>
                    <a:pt x="321" y="919"/>
                  </a:lnTo>
                  <a:lnTo>
                    <a:pt x="309" y="921"/>
                  </a:lnTo>
                  <a:lnTo>
                    <a:pt x="295" y="913"/>
                  </a:lnTo>
                  <a:lnTo>
                    <a:pt x="280" y="898"/>
                  </a:lnTo>
                  <a:lnTo>
                    <a:pt x="266" y="870"/>
                  </a:lnTo>
                  <a:lnTo>
                    <a:pt x="246" y="839"/>
                  </a:lnTo>
                  <a:lnTo>
                    <a:pt x="217" y="809"/>
                  </a:lnTo>
                  <a:lnTo>
                    <a:pt x="183" y="782"/>
                  </a:lnTo>
                  <a:lnTo>
                    <a:pt x="152" y="756"/>
                  </a:lnTo>
                  <a:lnTo>
                    <a:pt x="124" y="734"/>
                  </a:lnTo>
                  <a:lnTo>
                    <a:pt x="105" y="717"/>
                  </a:lnTo>
                  <a:lnTo>
                    <a:pt x="87" y="697"/>
                  </a:lnTo>
                  <a:lnTo>
                    <a:pt x="73" y="677"/>
                  </a:lnTo>
                  <a:lnTo>
                    <a:pt x="61" y="662"/>
                  </a:lnTo>
                  <a:lnTo>
                    <a:pt x="53" y="652"/>
                  </a:lnTo>
                  <a:lnTo>
                    <a:pt x="51" y="648"/>
                  </a:lnTo>
                  <a:lnTo>
                    <a:pt x="47" y="648"/>
                  </a:lnTo>
                  <a:lnTo>
                    <a:pt x="40" y="650"/>
                  </a:lnTo>
                  <a:lnTo>
                    <a:pt x="30" y="650"/>
                  </a:lnTo>
                  <a:lnTo>
                    <a:pt x="20" y="648"/>
                  </a:lnTo>
                  <a:lnTo>
                    <a:pt x="8" y="646"/>
                  </a:lnTo>
                  <a:lnTo>
                    <a:pt x="2" y="638"/>
                  </a:lnTo>
                  <a:lnTo>
                    <a:pt x="0" y="628"/>
                  </a:lnTo>
                  <a:lnTo>
                    <a:pt x="4" y="614"/>
                  </a:lnTo>
                  <a:lnTo>
                    <a:pt x="10" y="593"/>
                  </a:lnTo>
                  <a:lnTo>
                    <a:pt x="14" y="575"/>
                  </a:lnTo>
                  <a:lnTo>
                    <a:pt x="14" y="559"/>
                  </a:lnTo>
                  <a:lnTo>
                    <a:pt x="12" y="541"/>
                  </a:lnTo>
                  <a:lnTo>
                    <a:pt x="10" y="524"/>
                  </a:lnTo>
                  <a:lnTo>
                    <a:pt x="12" y="504"/>
                  </a:lnTo>
                  <a:lnTo>
                    <a:pt x="12" y="482"/>
                  </a:lnTo>
                  <a:lnTo>
                    <a:pt x="8" y="463"/>
                  </a:lnTo>
                  <a:lnTo>
                    <a:pt x="6" y="449"/>
                  </a:lnTo>
                  <a:lnTo>
                    <a:pt x="4" y="439"/>
                  </a:lnTo>
                  <a:lnTo>
                    <a:pt x="10" y="431"/>
                  </a:lnTo>
                  <a:lnTo>
                    <a:pt x="22" y="427"/>
                  </a:lnTo>
                  <a:lnTo>
                    <a:pt x="34" y="429"/>
                  </a:lnTo>
                  <a:lnTo>
                    <a:pt x="44" y="437"/>
                  </a:lnTo>
                  <a:lnTo>
                    <a:pt x="51" y="449"/>
                  </a:lnTo>
                  <a:lnTo>
                    <a:pt x="57" y="461"/>
                  </a:lnTo>
                  <a:lnTo>
                    <a:pt x="65" y="471"/>
                  </a:lnTo>
                  <a:lnTo>
                    <a:pt x="75" y="475"/>
                  </a:lnTo>
                  <a:lnTo>
                    <a:pt x="87" y="473"/>
                  </a:lnTo>
                  <a:lnTo>
                    <a:pt x="105" y="465"/>
                  </a:lnTo>
                  <a:lnTo>
                    <a:pt x="118" y="463"/>
                  </a:lnTo>
                  <a:lnTo>
                    <a:pt x="132" y="463"/>
                  </a:lnTo>
                  <a:lnTo>
                    <a:pt x="144" y="459"/>
                  </a:lnTo>
                  <a:lnTo>
                    <a:pt x="152" y="451"/>
                  </a:lnTo>
                  <a:lnTo>
                    <a:pt x="158" y="435"/>
                  </a:lnTo>
                  <a:lnTo>
                    <a:pt x="164" y="412"/>
                  </a:lnTo>
                  <a:lnTo>
                    <a:pt x="169" y="394"/>
                  </a:lnTo>
                  <a:lnTo>
                    <a:pt x="171" y="376"/>
                  </a:lnTo>
                  <a:lnTo>
                    <a:pt x="169" y="360"/>
                  </a:lnTo>
                  <a:lnTo>
                    <a:pt x="156" y="347"/>
                  </a:lnTo>
                  <a:lnTo>
                    <a:pt x="140" y="335"/>
                  </a:lnTo>
                  <a:lnTo>
                    <a:pt x="122" y="325"/>
                  </a:lnTo>
                  <a:lnTo>
                    <a:pt x="108" y="315"/>
                  </a:lnTo>
                  <a:lnTo>
                    <a:pt x="99" y="305"/>
                  </a:lnTo>
                  <a:lnTo>
                    <a:pt x="97" y="293"/>
                  </a:lnTo>
                  <a:lnTo>
                    <a:pt x="101" y="278"/>
                  </a:lnTo>
                  <a:lnTo>
                    <a:pt x="108" y="254"/>
                  </a:lnTo>
                  <a:lnTo>
                    <a:pt x="114" y="229"/>
                  </a:lnTo>
                  <a:lnTo>
                    <a:pt x="118" y="205"/>
                  </a:lnTo>
                  <a:lnTo>
                    <a:pt x="124" y="183"/>
                  </a:lnTo>
                  <a:lnTo>
                    <a:pt x="132" y="168"/>
                  </a:lnTo>
                  <a:lnTo>
                    <a:pt x="140" y="158"/>
                  </a:lnTo>
                  <a:lnTo>
                    <a:pt x="148" y="150"/>
                  </a:lnTo>
                  <a:lnTo>
                    <a:pt x="154" y="146"/>
                  </a:lnTo>
                  <a:lnTo>
                    <a:pt x="158" y="142"/>
                  </a:lnTo>
                  <a:lnTo>
                    <a:pt x="160" y="140"/>
                  </a:lnTo>
                  <a:lnTo>
                    <a:pt x="162" y="138"/>
                  </a:lnTo>
                  <a:lnTo>
                    <a:pt x="256" y="152"/>
                  </a:lnTo>
                  <a:lnTo>
                    <a:pt x="284" y="105"/>
                  </a:lnTo>
                  <a:lnTo>
                    <a:pt x="355" y="42"/>
                  </a:lnTo>
                  <a:lnTo>
                    <a:pt x="384" y="24"/>
                  </a:lnTo>
                  <a:lnTo>
                    <a:pt x="492" y="61"/>
                  </a:lnTo>
                  <a:lnTo>
                    <a:pt x="530" y="87"/>
                  </a:lnTo>
                  <a:lnTo>
                    <a:pt x="589" y="81"/>
                  </a:lnTo>
                  <a:lnTo>
                    <a:pt x="626" y="36"/>
                  </a:lnTo>
                  <a:lnTo>
                    <a:pt x="792" y="67"/>
                  </a:lnTo>
                  <a:lnTo>
                    <a:pt x="841" y="106"/>
                  </a:lnTo>
                  <a:lnTo>
                    <a:pt x="896" y="118"/>
                  </a:lnTo>
                  <a:lnTo>
                    <a:pt x="1032" y="81"/>
                  </a:lnTo>
                  <a:lnTo>
                    <a:pt x="1071" y="105"/>
                  </a:lnTo>
                  <a:lnTo>
                    <a:pt x="1179" y="34"/>
                  </a:lnTo>
                  <a:lnTo>
                    <a:pt x="1297" y="32"/>
                  </a:lnTo>
                  <a:lnTo>
                    <a:pt x="1366" y="0"/>
                  </a:lnTo>
                  <a:lnTo>
                    <a:pt x="1461" y="12"/>
                  </a:lnTo>
                  <a:lnTo>
                    <a:pt x="1575" y="87"/>
                  </a:lnTo>
                  <a:lnTo>
                    <a:pt x="1666" y="75"/>
                  </a:lnTo>
                  <a:lnTo>
                    <a:pt x="1669" y="110"/>
                  </a:lnTo>
                  <a:lnTo>
                    <a:pt x="1628" y="138"/>
                  </a:lnTo>
                  <a:lnTo>
                    <a:pt x="1667" y="158"/>
                  </a:lnTo>
                  <a:lnTo>
                    <a:pt x="1666" y="205"/>
                  </a:lnTo>
                  <a:lnTo>
                    <a:pt x="1632" y="295"/>
                  </a:lnTo>
                  <a:lnTo>
                    <a:pt x="1634" y="347"/>
                  </a:lnTo>
                  <a:lnTo>
                    <a:pt x="1589" y="349"/>
                  </a:lnTo>
                  <a:lnTo>
                    <a:pt x="1595" y="431"/>
                  </a:lnTo>
                  <a:lnTo>
                    <a:pt x="1650" y="520"/>
                  </a:lnTo>
                  <a:lnTo>
                    <a:pt x="1701" y="632"/>
                  </a:lnTo>
                  <a:lnTo>
                    <a:pt x="1774" y="628"/>
                  </a:lnTo>
                  <a:lnTo>
                    <a:pt x="1845" y="663"/>
                  </a:lnTo>
                  <a:lnTo>
                    <a:pt x="1870" y="665"/>
                  </a:lnTo>
                  <a:lnTo>
                    <a:pt x="1902" y="683"/>
                  </a:lnTo>
                  <a:lnTo>
                    <a:pt x="1978" y="730"/>
                  </a:lnTo>
                  <a:lnTo>
                    <a:pt x="2041" y="726"/>
                  </a:lnTo>
                  <a:lnTo>
                    <a:pt x="2110" y="758"/>
                  </a:lnTo>
                  <a:lnTo>
                    <a:pt x="2207" y="756"/>
                  </a:lnTo>
                  <a:lnTo>
                    <a:pt x="2321" y="799"/>
                  </a:lnTo>
                  <a:lnTo>
                    <a:pt x="2402" y="860"/>
                  </a:lnTo>
                  <a:lnTo>
                    <a:pt x="2410" y="913"/>
                  </a:lnTo>
                  <a:lnTo>
                    <a:pt x="2486" y="923"/>
                  </a:lnTo>
                  <a:lnTo>
                    <a:pt x="2557" y="939"/>
                  </a:lnTo>
                  <a:lnTo>
                    <a:pt x="2628" y="843"/>
                  </a:lnTo>
                  <a:lnTo>
                    <a:pt x="2644" y="793"/>
                  </a:lnTo>
                  <a:lnTo>
                    <a:pt x="2634" y="758"/>
                  </a:lnTo>
                  <a:lnTo>
                    <a:pt x="2681" y="764"/>
                  </a:lnTo>
                  <a:lnTo>
                    <a:pt x="2740" y="803"/>
                  </a:lnTo>
                  <a:lnTo>
                    <a:pt x="2786" y="829"/>
                  </a:lnTo>
                  <a:lnTo>
                    <a:pt x="2817" y="925"/>
                  </a:lnTo>
                  <a:lnTo>
                    <a:pt x="2880" y="992"/>
                  </a:lnTo>
                  <a:lnTo>
                    <a:pt x="2874" y="1020"/>
                  </a:lnTo>
                  <a:lnTo>
                    <a:pt x="2841" y="1033"/>
                  </a:lnTo>
                  <a:lnTo>
                    <a:pt x="2880" y="1106"/>
                  </a:lnTo>
                  <a:lnTo>
                    <a:pt x="2894" y="1240"/>
                  </a:lnTo>
                  <a:lnTo>
                    <a:pt x="2896" y="1358"/>
                  </a:lnTo>
                  <a:lnTo>
                    <a:pt x="2858" y="1378"/>
                  </a:lnTo>
                  <a:lnTo>
                    <a:pt x="2849" y="1413"/>
                  </a:lnTo>
                  <a:lnTo>
                    <a:pt x="2829" y="1472"/>
                  </a:lnTo>
                  <a:lnTo>
                    <a:pt x="2835" y="1528"/>
                  </a:lnTo>
                  <a:lnTo>
                    <a:pt x="2799" y="1541"/>
                  </a:lnTo>
                  <a:lnTo>
                    <a:pt x="2774" y="1520"/>
                  </a:lnTo>
                  <a:lnTo>
                    <a:pt x="2754" y="1539"/>
                  </a:lnTo>
                  <a:close/>
                </a:path>
              </a:pathLst>
            </a:custGeom>
            <a:grpFill/>
            <a:ln w="0">
              <a:solidFill>
                <a:schemeClr val="bg1">
                  <a:lumMod val="95000"/>
                </a:schemeClr>
              </a:solidFill>
              <a:prstDash val="solid"/>
              <a:round/>
            </a:ln>
          </p:spPr>
          <p:txBody>
            <a:bodyPr/>
            <a:lstStyle/>
            <a:p>
              <a:endParaRPr lang="zh-CN" altLang="en-US"/>
            </a:p>
          </p:txBody>
        </p:sp>
        <p:sp>
          <p:nvSpPr>
            <p:cNvPr id="11" name="Freeform 70"/>
            <p:cNvSpPr/>
            <p:nvPr/>
          </p:nvSpPr>
          <p:spPr bwMode="gray">
            <a:xfrm>
              <a:off x="900" y="2373"/>
              <a:ext cx="1448" cy="781"/>
            </a:xfrm>
            <a:custGeom>
              <a:gdLst>
                <a:gd name="T0" fmla="*/ 682 w 2896"/>
                <a:gd name="T1" fmla="*/ 376 h 1563"/>
                <a:gd name="T2" fmla="*/ 665 w 2896"/>
                <a:gd name="T3" fmla="*/ 372 h 1563"/>
                <a:gd name="T4" fmla="*/ 658 w 2896"/>
                <a:gd name="T5" fmla="*/ 380 h 1563"/>
                <a:gd name="T6" fmla="*/ 653 w 2896"/>
                <a:gd name="T7" fmla="*/ 378 h 1563"/>
                <a:gd name="T8" fmla="*/ 623 w 2896"/>
                <a:gd name="T9" fmla="*/ 368 h 1563"/>
                <a:gd name="T10" fmla="*/ 626 w 2896"/>
                <a:gd name="T11" fmla="*/ 363 h 1563"/>
                <a:gd name="T12" fmla="*/ 630 w 2896"/>
                <a:gd name="T13" fmla="*/ 349 h 1563"/>
                <a:gd name="T14" fmla="*/ 616 w 2896"/>
                <a:gd name="T15" fmla="*/ 326 h 1563"/>
                <a:gd name="T16" fmla="*/ 604 w 2896"/>
                <a:gd name="T17" fmla="*/ 331 h 1563"/>
                <a:gd name="T18" fmla="*/ 589 w 2896"/>
                <a:gd name="T19" fmla="*/ 341 h 1563"/>
                <a:gd name="T20" fmla="*/ 568 w 2896"/>
                <a:gd name="T21" fmla="*/ 333 h 1563"/>
                <a:gd name="T22" fmla="*/ 557 w 2896"/>
                <a:gd name="T23" fmla="*/ 332 h 1563"/>
                <a:gd name="T24" fmla="*/ 536 w 2896"/>
                <a:gd name="T25" fmla="*/ 348 h 1563"/>
                <a:gd name="T26" fmla="*/ 511 w 2896"/>
                <a:gd name="T27" fmla="*/ 355 h 1563"/>
                <a:gd name="T28" fmla="*/ 491 w 2896"/>
                <a:gd name="T29" fmla="*/ 376 h 1563"/>
                <a:gd name="T30" fmla="*/ 459 w 2896"/>
                <a:gd name="T31" fmla="*/ 388 h 1563"/>
                <a:gd name="T32" fmla="*/ 442 w 2896"/>
                <a:gd name="T33" fmla="*/ 382 h 1563"/>
                <a:gd name="T34" fmla="*/ 431 w 2896"/>
                <a:gd name="T35" fmla="*/ 370 h 1563"/>
                <a:gd name="T36" fmla="*/ 400 w 2896"/>
                <a:gd name="T37" fmla="*/ 364 h 1563"/>
                <a:gd name="T38" fmla="*/ 389 w 2896"/>
                <a:gd name="T39" fmla="*/ 353 h 1563"/>
                <a:gd name="T40" fmla="*/ 364 w 2896"/>
                <a:gd name="T41" fmla="*/ 368 h 1563"/>
                <a:gd name="T42" fmla="*/ 348 w 2896"/>
                <a:gd name="T43" fmla="*/ 384 h 1563"/>
                <a:gd name="T44" fmla="*/ 335 w 2896"/>
                <a:gd name="T45" fmla="*/ 390 h 1563"/>
                <a:gd name="T46" fmla="*/ 339 w 2896"/>
                <a:gd name="T47" fmla="*/ 373 h 1563"/>
                <a:gd name="T48" fmla="*/ 331 w 2896"/>
                <a:gd name="T49" fmla="*/ 359 h 1563"/>
                <a:gd name="T50" fmla="*/ 302 w 2896"/>
                <a:gd name="T51" fmla="*/ 366 h 1563"/>
                <a:gd name="T52" fmla="*/ 264 w 2896"/>
                <a:gd name="T53" fmla="*/ 352 h 1563"/>
                <a:gd name="T54" fmla="*/ 246 w 2896"/>
                <a:gd name="T55" fmla="*/ 351 h 1563"/>
                <a:gd name="T56" fmla="*/ 221 w 2896"/>
                <a:gd name="T57" fmla="*/ 336 h 1563"/>
                <a:gd name="T58" fmla="*/ 200 w 2896"/>
                <a:gd name="T59" fmla="*/ 320 h 1563"/>
                <a:gd name="T60" fmla="*/ 178 w 2896"/>
                <a:gd name="T61" fmla="*/ 301 h 1563"/>
                <a:gd name="T62" fmla="*/ 171 w 2896"/>
                <a:gd name="T63" fmla="*/ 281 h 1563"/>
                <a:gd name="T64" fmla="*/ 158 w 2896"/>
                <a:gd name="T65" fmla="*/ 288 h 1563"/>
                <a:gd name="T66" fmla="*/ 142 w 2896"/>
                <a:gd name="T67" fmla="*/ 265 h 1563"/>
                <a:gd name="T68" fmla="*/ 109 w 2896"/>
                <a:gd name="T69" fmla="*/ 235 h 1563"/>
                <a:gd name="T70" fmla="*/ 89 w 2896"/>
                <a:gd name="T71" fmla="*/ 223 h 1563"/>
                <a:gd name="T72" fmla="*/ 74 w 2896"/>
                <a:gd name="T73" fmla="*/ 228 h 1563"/>
                <a:gd name="T74" fmla="*/ 46 w 2896"/>
                <a:gd name="T75" fmla="*/ 195 h 1563"/>
                <a:gd name="T76" fmla="*/ 19 w 2896"/>
                <a:gd name="T77" fmla="*/ 169 h 1563"/>
                <a:gd name="T78" fmla="*/ 10 w 2896"/>
                <a:gd name="T79" fmla="*/ 162 h 1563"/>
                <a:gd name="T80" fmla="*/ 0 w 2896"/>
                <a:gd name="T81" fmla="*/ 157 h 1563"/>
                <a:gd name="T82" fmla="*/ 3 w 2896"/>
                <a:gd name="T83" fmla="*/ 135 h 1563"/>
                <a:gd name="T84" fmla="*/ 1 w 2896"/>
                <a:gd name="T85" fmla="*/ 112 h 1563"/>
                <a:gd name="T86" fmla="*/ 11 w 2896"/>
                <a:gd name="T87" fmla="*/ 109 h 1563"/>
                <a:gd name="T88" fmla="*/ 22 w 2896"/>
                <a:gd name="T89" fmla="*/ 118 h 1563"/>
                <a:gd name="T90" fmla="*/ 38 w 2896"/>
                <a:gd name="T91" fmla="*/ 112 h 1563"/>
                <a:gd name="T92" fmla="*/ 43 w 2896"/>
                <a:gd name="T93" fmla="*/ 90 h 1563"/>
                <a:gd name="T94" fmla="*/ 25 w 2896"/>
                <a:gd name="T95" fmla="*/ 76 h 1563"/>
                <a:gd name="T96" fmla="*/ 29 w 2896"/>
                <a:gd name="T97" fmla="*/ 51 h 1563"/>
                <a:gd name="T98" fmla="*/ 39 w 2896"/>
                <a:gd name="T99" fmla="*/ 36 h 1563"/>
                <a:gd name="T100" fmla="*/ 71 w 2896"/>
                <a:gd name="T101" fmla="*/ 26 h 1563"/>
                <a:gd name="T102" fmla="*/ 148 w 2896"/>
                <a:gd name="T103" fmla="*/ 20 h 1563"/>
                <a:gd name="T104" fmla="*/ 258 w 2896"/>
                <a:gd name="T105" fmla="*/ 20 h 1563"/>
                <a:gd name="T106" fmla="*/ 365 w 2896"/>
                <a:gd name="T107" fmla="*/ 3 h 1563"/>
                <a:gd name="T108" fmla="*/ 417 w 2896"/>
                <a:gd name="T109" fmla="*/ 39 h 1563"/>
                <a:gd name="T110" fmla="*/ 399 w 2896"/>
                <a:gd name="T111" fmla="*/ 107 h 1563"/>
                <a:gd name="T112" fmla="*/ 467 w 2896"/>
                <a:gd name="T113" fmla="*/ 166 h 1563"/>
                <a:gd name="T114" fmla="*/ 552 w 2896"/>
                <a:gd name="T115" fmla="*/ 189 h 1563"/>
                <a:gd name="T116" fmla="*/ 640 w 2896"/>
                <a:gd name="T117" fmla="*/ 234 h 1563"/>
                <a:gd name="T118" fmla="*/ 685 w 2896"/>
                <a:gd name="T119" fmla="*/ 200 h 1563"/>
                <a:gd name="T120" fmla="*/ 711 w 2896"/>
                <a:gd name="T121" fmla="*/ 258 h 1563"/>
                <a:gd name="T122" fmla="*/ 713 w 2896"/>
                <a:gd name="T123" fmla="*/ 353 h 1563"/>
                <a:gd name="T124" fmla="*/ 689 w 2896"/>
                <a:gd name="T125" fmla="*/ 384 h 1563"/>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896"/>
                <a:gd name="T190" fmla="*/ 0 h 1563"/>
                <a:gd name="T191" fmla="*/ 2896 w 2896"/>
                <a:gd name="T192" fmla="*/ 1563 h 1563"/>
              </a:gd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896" h="1563">
                  <a:moveTo>
                    <a:pt x="2754" y="1539"/>
                  </a:moveTo>
                  <a:lnTo>
                    <a:pt x="2752" y="1535"/>
                  </a:lnTo>
                  <a:lnTo>
                    <a:pt x="2746" y="1528"/>
                  </a:lnTo>
                  <a:lnTo>
                    <a:pt x="2738" y="1516"/>
                  </a:lnTo>
                  <a:lnTo>
                    <a:pt x="2728" y="1504"/>
                  </a:lnTo>
                  <a:lnTo>
                    <a:pt x="2715" y="1496"/>
                  </a:lnTo>
                  <a:lnTo>
                    <a:pt x="2699" y="1490"/>
                  </a:lnTo>
                  <a:lnTo>
                    <a:pt x="2685" y="1486"/>
                  </a:lnTo>
                  <a:lnTo>
                    <a:pt x="2671" y="1486"/>
                  </a:lnTo>
                  <a:lnTo>
                    <a:pt x="2658" y="1490"/>
                  </a:lnTo>
                  <a:lnTo>
                    <a:pt x="2650" y="1500"/>
                  </a:lnTo>
                  <a:lnTo>
                    <a:pt x="2644" y="1510"/>
                  </a:lnTo>
                  <a:lnTo>
                    <a:pt x="2640" y="1516"/>
                  </a:lnTo>
                  <a:lnTo>
                    <a:pt x="2636" y="1520"/>
                  </a:lnTo>
                  <a:lnTo>
                    <a:pt x="2632" y="1522"/>
                  </a:lnTo>
                  <a:lnTo>
                    <a:pt x="2630" y="1524"/>
                  </a:lnTo>
                  <a:lnTo>
                    <a:pt x="2628" y="1524"/>
                  </a:lnTo>
                  <a:lnTo>
                    <a:pt x="2624" y="1522"/>
                  </a:lnTo>
                  <a:lnTo>
                    <a:pt x="2612" y="1514"/>
                  </a:lnTo>
                  <a:lnTo>
                    <a:pt x="2591" y="1504"/>
                  </a:lnTo>
                  <a:lnTo>
                    <a:pt x="2559" y="1492"/>
                  </a:lnTo>
                  <a:lnTo>
                    <a:pt x="2534" y="1486"/>
                  </a:lnTo>
                  <a:lnTo>
                    <a:pt x="2510" y="1480"/>
                  </a:lnTo>
                  <a:lnTo>
                    <a:pt x="2492" y="1474"/>
                  </a:lnTo>
                  <a:lnTo>
                    <a:pt x="2480" y="1472"/>
                  </a:lnTo>
                  <a:lnTo>
                    <a:pt x="2477" y="1472"/>
                  </a:lnTo>
                  <a:lnTo>
                    <a:pt x="2480" y="1468"/>
                  </a:lnTo>
                  <a:lnTo>
                    <a:pt x="2488" y="1463"/>
                  </a:lnTo>
                  <a:lnTo>
                    <a:pt x="2502" y="1453"/>
                  </a:lnTo>
                  <a:lnTo>
                    <a:pt x="2514" y="1443"/>
                  </a:lnTo>
                  <a:lnTo>
                    <a:pt x="2524" y="1431"/>
                  </a:lnTo>
                  <a:lnTo>
                    <a:pt x="2528" y="1421"/>
                  </a:lnTo>
                  <a:lnTo>
                    <a:pt x="2526" y="1411"/>
                  </a:lnTo>
                  <a:lnTo>
                    <a:pt x="2518" y="1396"/>
                  </a:lnTo>
                  <a:lnTo>
                    <a:pt x="2506" y="1376"/>
                  </a:lnTo>
                  <a:lnTo>
                    <a:pt x="2494" y="1356"/>
                  </a:lnTo>
                  <a:lnTo>
                    <a:pt x="2482" y="1337"/>
                  </a:lnTo>
                  <a:lnTo>
                    <a:pt x="2471" y="1319"/>
                  </a:lnTo>
                  <a:lnTo>
                    <a:pt x="2463" y="1307"/>
                  </a:lnTo>
                  <a:lnTo>
                    <a:pt x="2461" y="1303"/>
                  </a:lnTo>
                  <a:lnTo>
                    <a:pt x="2457" y="1305"/>
                  </a:lnTo>
                  <a:lnTo>
                    <a:pt x="2445" y="1309"/>
                  </a:lnTo>
                  <a:lnTo>
                    <a:pt x="2429" y="1317"/>
                  </a:lnTo>
                  <a:lnTo>
                    <a:pt x="2414" y="1325"/>
                  </a:lnTo>
                  <a:lnTo>
                    <a:pt x="2398" y="1333"/>
                  </a:lnTo>
                  <a:lnTo>
                    <a:pt x="2384" y="1341"/>
                  </a:lnTo>
                  <a:lnTo>
                    <a:pt x="2376" y="1348"/>
                  </a:lnTo>
                  <a:lnTo>
                    <a:pt x="2366" y="1358"/>
                  </a:lnTo>
                  <a:lnTo>
                    <a:pt x="2354" y="1366"/>
                  </a:lnTo>
                  <a:lnTo>
                    <a:pt x="2339" y="1366"/>
                  </a:lnTo>
                  <a:lnTo>
                    <a:pt x="2321" y="1362"/>
                  </a:lnTo>
                  <a:lnTo>
                    <a:pt x="2305" y="1354"/>
                  </a:lnTo>
                  <a:lnTo>
                    <a:pt x="2290" y="1344"/>
                  </a:lnTo>
                  <a:lnTo>
                    <a:pt x="2272" y="1335"/>
                  </a:lnTo>
                  <a:lnTo>
                    <a:pt x="2256" y="1327"/>
                  </a:lnTo>
                  <a:lnTo>
                    <a:pt x="2246" y="1321"/>
                  </a:lnTo>
                  <a:lnTo>
                    <a:pt x="2242" y="1319"/>
                  </a:lnTo>
                  <a:lnTo>
                    <a:pt x="2238" y="1323"/>
                  </a:lnTo>
                  <a:lnTo>
                    <a:pt x="2228" y="1331"/>
                  </a:lnTo>
                  <a:lnTo>
                    <a:pt x="2215" y="1342"/>
                  </a:lnTo>
                  <a:lnTo>
                    <a:pt x="2197" y="1354"/>
                  </a:lnTo>
                  <a:lnTo>
                    <a:pt x="2177" y="1370"/>
                  </a:lnTo>
                  <a:lnTo>
                    <a:pt x="2160" y="1382"/>
                  </a:lnTo>
                  <a:lnTo>
                    <a:pt x="2142" y="1394"/>
                  </a:lnTo>
                  <a:lnTo>
                    <a:pt x="2126" y="1402"/>
                  </a:lnTo>
                  <a:lnTo>
                    <a:pt x="2108" y="1405"/>
                  </a:lnTo>
                  <a:lnTo>
                    <a:pt x="2087" y="1411"/>
                  </a:lnTo>
                  <a:lnTo>
                    <a:pt x="2063" y="1415"/>
                  </a:lnTo>
                  <a:lnTo>
                    <a:pt x="2043" y="1423"/>
                  </a:lnTo>
                  <a:lnTo>
                    <a:pt x="2028" y="1431"/>
                  </a:lnTo>
                  <a:lnTo>
                    <a:pt x="2016" y="1445"/>
                  </a:lnTo>
                  <a:lnTo>
                    <a:pt x="2004" y="1465"/>
                  </a:lnTo>
                  <a:lnTo>
                    <a:pt x="1986" y="1486"/>
                  </a:lnTo>
                  <a:lnTo>
                    <a:pt x="1963" y="1506"/>
                  </a:lnTo>
                  <a:lnTo>
                    <a:pt x="1937" y="1522"/>
                  </a:lnTo>
                  <a:lnTo>
                    <a:pt x="1910" y="1531"/>
                  </a:lnTo>
                  <a:lnTo>
                    <a:pt x="1884" y="1539"/>
                  </a:lnTo>
                  <a:lnTo>
                    <a:pt x="1860" y="1547"/>
                  </a:lnTo>
                  <a:lnTo>
                    <a:pt x="1837" y="1555"/>
                  </a:lnTo>
                  <a:lnTo>
                    <a:pt x="1815" y="1561"/>
                  </a:lnTo>
                  <a:lnTo>
                    <a:pt x="1795" y="1561"/>
                  </a:lnTo>
                  <a:lnTo>
                    <a:pt x="1784" y="1553"/>
                  </a:lnTo>
                  <a:lnTo>
                    <a:pt x="1776" y="1541"/>
                  </a:lnTo>
                  <a:lnTo>
                    <a:pt x="1770" y="1528"/>
                  </a:lnTo>
                  <a:lnTo>
                    <a:pt x="1768" y="1514"/>
                  </a:lnTo>
                  <a:lnTo>
                    <a:pt x="1764" y="1502"/>
                  </a:lnTo>
                  <a:lnTo>
                    <a:pt x="1756" y="1492"/>
                  </a:lnTo>
                  <a:lnTo>
                    <a:pt x="1744" y="1484"/>
                  </a:lnTo>
                  <a:lnTo>
                    <a:pt x="1723" y="1480"/>
                  </a:lnTo>
                  <a:lnTo>
                    <a:pt x="1697" y="1478"/>
                  </a:lnTo>
                  <a:lnTo>
                    <a:pt x="1669" y="1476"/>
                  </a:lnTo>
                  <a:lnTo>
                    <a:pt x="1642" y="1472"/>
                  </a:lnTo>
                  <a:lnTo>
                    <a:pt x="1614" y="1466"/>
                  </a:lnTo>
                  <a:lnTo>
                    <a:pt x="1601" y="1459"/>
                  </a:lnTo>
                  <a:lnTo>
                    <a:pt x="1591" y="1449"/>
                  </a:lnTo>
                  <a:lnTo>
                    <a:pt x="1583" y="1439"/>
                  </a:lnTo>
                  <a:lnTo>
                    <a:pt x="1575" y="1429"/>
                  </a:lnTo>
                  <a:lnTo>
                    <a:pt x="1567" y="1419"/>
                  </a:lnTo>
                  <a:lnTo>
                    <a:pt x="1557" y="1415"/>
                  </a:lnTo>
                  <a:lnTo>
                    <a:pt x="1545" y="1415"/>
                  </a:lnTo>
                  <a:lnTo>
                    <a:pt x="1528" y="1421"/>
                  </a:lnTo>
                  <a:lnTo>
                    <a:pt x="1502" y="1437"/>
                  </a:lnTo>
                  <a:lnTo>
                    <a:pt x="1479" y="1455"/>
                  </a:lnTo>
                  <a:lnTo>
                    <a:pt x="1455" y="1472"/>
                  </a:lnTo>
                  <a:lnTo>
                    <a:pt x="1435" y="1492"/>
                  </a:lnTo>
                  <a:lnTo>
                    <a:pt x="1421" y="1508"/>
                  </a:lnTo>
                  <a:lnTo>
                    <a:pt x="1410" y="1520"/>
                  </a:lnTo>
                  <a:lnTo>
                    <a:pt x="1402" y="1528"/>
                  </a:lnTo>
                  <a:lnTo>
                    <a:pt x="1390" y="1537"/>
                  </a:lnTo>
                  <a:lnTo>
                    <a:pt x="1378" y="1547"/>
                  </a:lnTo>
                  <a:lnTo>
                    <a:pt x="1364" y="1555"/>
                  </a:lnTo>
                  <a:lnTo>
                    <a:pt x="1353" y="1561"/>
                  </a:lnTo>
                  <a:lnTo>
                    <a:pt x="1345" y="1563"/>
                  </a:lnTo>
                  <a:lnTo>
                    <a:pt x="1339" y="1561"/>
                  </a:lnTo>
                  <a:lnTo>
                    <a:pt x="1339" y="1553"/>
                  </a:lnTo>
                  <a:lnTo>
                    <a:pt x="1343" y="1541"/>
                  </a:lnTo>
                  <a:lnTo>
                    <a:pt x="1347" y="1528"/>
                  </a:lnTo>
                  <a:lnTo>
                    <a:pt x="1353" y="1510"/>
                  </a:lnTo>
                  <a:lnTo>
                    <a:pt x="1356" y="1492"/>
                  </a:lnTo>
                  <a:lnTo>
                    <a:pt x="1358" y="1476"/>
                  </a:lnTo>
                  <a:lnTo>
                    <a:pt x="1358" y="1461"/>
                  </a:lnTo>
                  <a:lnTo>
                    <a:pt x="1353" y="1449"/>
                  </a:lnTo>
                  <a:lnTo>
                    <a:pt x="1343" y="1441"/>
                  </a:lnTo>
                  <a:lnTo>
                    <a:pt x="1321" y="1437"/>
                  </a:lnTo>
                  <a:lnTo>
                    <a:pt x="1301" y="1441"/>
                  </a:lnTo>
                  <a:lnTo>
                    <a:pt x="1282" y="1449"/>
                  </a:lnTo>
                  <a:lnTo>
                    <a:pt x="1260" y="1457"/>
                  </a:lnTo>
                  <a:lnTo>
                    <a:pt x="1234" y="1463"/>
                  </a:lnTo>
                  <a:lnTo>
                    <a:pt x="1205" y="1465"/>
                  </a:lnTo>
                  <a:lnTo>
                    <a:pt x="1173" y="1459"/>
                  </a:lnTo>
                  <a:lnTo>
                    <a:pt x="1140" y="1449"/>
                  </a:lnTo>
                  <a:lnTo>
                    <a:pt x="1106" y="1435"/>
                  </a:lnTo>
                  <a:lnTo>
                    <a:pt x="1077" y="1421"/>
                  </a:lnTo>
                  <a:lnTo>
                    <a:pt x="1053" y="1409"/>
                  </a:lnTo>
                  <a:lnTo>
                    <a:pt x="1038" y="1402"/>
                  </a:lnTo>
                  <a:lnTo>
                    <a:pt x="1026" y="1398"/>
                  </a:lnTo>
                  <a:lnTo>
                    <a:pt x="1012" y="1400"/>
                  </a:lnTo>
                  <a:lnTo>
                    <a:pt x="998" y="1404"/>
                  </a:lnTo>
                  <a:lnTo>
                    <a:pt x="984" y="1405"/>
                  </a:lnTo>
                  <a:lnTo>
                    <a:pt x="969" y="1404"/>
                  </a:lnTo>
                  <a:lnTo>
                    <a:pt x="951" y="1396"/>
                  </a:lnTo>
                  <a:lnTo>
                    <a:pt x="931" y="1380"/>
                  </a:lnTo>
                  <a:lnTo>
                    <a:pt x="908" y="1364"/>
                  </a:lnTo>
                  <a:lnTo>
                    <a:pt x="884" y="1346"/>
                  </a:lnTo>
                  <a:lnTo>
                    <a:pt x="860" y="1331"/>
                  </a:lnTo>
                  <a:lnTo>
                    <a:pt x="843" y="1317"/>
                  </a:lnTo>
                  <a:lnTo>
                    <a:pt x="831" y="1307"/>
                  </a:lnTo>
                  <a:lnTo>
                    <a:pt x="817" y="1297"/>
                  </a:lnTo>
                  <a:lnTo>
                    <a:pt x="799" y="1283"/>
                  </a:lnTo>
                  <a:lnTo>
                    <a:pt x="778" y="1268"/>
                  </a:lnTo>
                  <a:lnTo>
                    <a:pt x="754" y="1250"/>
                  </a:lnTo>
                  <a:lnTo>
                    <a:pt x="734" y="1234"/>
                  </a:lnTo>
                  <a:lnTo>
                    <a:pt x="717" y="1219"/>
                  </a:lnTo>
                  <a:lnTo>
                    <a:pt x="709" y="1207"/>
                  </a:lnTo>
                  <a:lnTo>
                    <a:pt x="705" y="1189"/>
                  </a:lnTo>
                  <a:lnTo>
                    <a:pt x="701" y="1169"/>
                  </a:lnTo>
                  <a:lnTo>
                    <a:pt x="697" y="1150"/>
                  </a:lnTo>
                  <a:lnTo>
                    <a:pt x="691" y="1134"/>
                  </a:lnTo>
                  <a:lnTo>
                    <a:pt x="683" y="1126"/>
                  </a:lnTo>
                  <a:lnTo>
                    <a:pt x="675" y="1126"/>
                  </a:lnTo>
                  <a:lnTo>
                    <a:pt x="666" y="1132"/>
                  </a:lnTo>
                  <a:lnTo>
                    <a:pt x="656" y="1140"/>
                  </a:lnTo>
                  <a:lnTo>
                    <a:pt x="644" y="1148"/>
                  </a:lnTo>
                  <a:lnTo>
                    <a:pt x="632" y="1154"/>
                  </a:lnTo>
                  <a:lnTo>
                    <a:pt x="620" y="1156"/>
                  </a:lnTo>
                  <a:lnTo>
                    <a:pt x="612" y="1152"/>
                  </a:lnTo>
                  <a:lnTo>
                    <a:pt x="606" y="1142"/>
                  </a:lnTo>
                  <a:lnTo>
                    <a:pt x="591" y="1100"/>
                  </a:lnTo>
                  <a:lnTo>
                    <a:pt x="565" y="1063"/>
                  </a:lnTo>
                  <a:lnTo>
                    <a:pt x="532" y="1026"/>
                  </a:lnTo>
                  <a:lnTo>
                    <a:pt x="510" y="1006"/>
                  </a:lnTo>
                  <a:lnTo>
                    <a:pt x="484" y="984"/>
                  </a:lnTo>
                  <a:lnTo>
                    <a:pt x="461" y="963"/>
                  </a:lnTo>
                  <a:lnTo>
                    <a:pt x="437" y="943"/>
                  </a:lnTo>
                  <a:lnTo>
                    <a:pt x="419" y="923"/>
                  </a:lnTo>
                  <a:lnTo>
                    <a:pt x="406" y="908"/>
                  </a:lnTo>
                  <a:lnTo>
                    <a:pt x="390" y="894"/>
                  </a:lnTo>
                  <a:lnTo>
                    <a:pt x="374" y="890"/>
                  </a:lnTo>
                  <a:lnTo>
                    <a:pt x="356" y="892"/>
                  </a:lnTo>
                  <a:lnTo>
                    <a:pt x="343" y="900"/>
                  </a:lnTo>
                  <a:lnTo>
                    <a:pt x="331" y="910"/>
                  </a:lnTo>
                  <a:lnTo>
                    <a:pt x="321" y="919"/>
                  </a:lnTo>
                  <a:lnTo>
                    <a:pt x="309" y="921"/>
                  </a:lnTo>
                  <a:lnTo>
                    <a:pt x="295" y="913"/>
                  </a:lnTo>
                  <a:lnTo>
                    <a:pt x="280" y="898"/>
                  </a:lnTo>
                  <a:lnTo>
                    <a:pt x="266" y="870"/>
                  </a:lnTo>
                  <a:lnTo>
                    <a:pt x="246" y="839"/>
                  </a:lnTo>
                  <a:lnTo>
                    <a:pt x="217" y="809"/>
                  </a:lnTo>
                  <a:lnTo>
                    <a:pt x="183" y="782"/>
                  </a:lnTo>
                  <a:lnTo>
                    <a:pt x="152" y="756"/>
                  </a:lnTo>
                  <a:lnTo>
                    <a:pt x="124" y="734"/>
                  </a:lnTo>
                  <a:lnTo>
                    <a:pt x="105" y="717"/>
                  </a:lnTo>
                  <a:lnTo>
                    <a:pt x="87" y="697"/>
                  </a:lnTo>
                  <a:lnTo>
                    <a:pt x="73" y="677"/>
                  </a:lnTo>
                  <a:lnTo>
                    <a:pt x="61" y="662"/>
                  </a:lnTo>
                  <a:lnTo>
                    <a:pt x="53" y="652"/>
                  </a:lnTo>
                  <a:lnTo>
                    <a:pt x="51" y="648"/>
                  </a:lnTo>
                  <a:lnTo>
                    <a:pt x="47" y="648"/>
                  </a:lnTo>
                  <a:lnTo>
                    <a:pt x="40" y="650"/>
                  </a:lnTo>
                  <a:lnTo>
                    <a:pt x="30" y="650"/>
                  </a:lnTo>
                  <a:lnTo>
                    <a:pt x="20" y="648"/>
                  </a:lnTo>
                  <a:lnTo>
                    <a:pt x="8" y="646"/>
                  </a:lnTo>
                  <a:lnTo>
                    <a:pt x="2" y="638"/>
                  </a:lnTo>
                  <a:lnTo>
                    <a:pt x="0" y="628"/>
                  </a:lnTo>
                  <a:lnTo>
                    <a:pt x="4" y="614"/>
                  </a:lnTo>
                  <a:lnTo>
                    <a:pt x="10" y="593"/>
                  </a:lnTo>
                  <a:lnTo>
                    <a:pt x="14" y="575"/>
                  </a:lnTo>
                  <a:lnTo>
                    <a:pt x="14" y="559"/>
                  </a:lnTo>
                  <a:lnTo>
                    <a:pt x="12" y="541"/>
                  </a:lnTo>
                  <a:lnTo>
                    <a:pt x="10" y="524"/>
                  </a:lnTo>
                  <a:lnTo>
                    <a:pt x="12" y="504"/>
                  </a:lnTo>
                  <a:lnTo>
                    <a:pt x="12" y="482"/>
                  </a:lnTo>
                  <a:lnTo>
                    <a:pt x="8" y="463"/>
                  </a:lnTo>
                  <a:lnTo>
                    <a:pt x="6" y="449"/>
                  </a:lnTo>
                  <a:lnTo>
                    <a:pt x="4" y="439"/>
                  </a:lnTo>
                  <a:lnTo>
                    <a:pt x="10" y="431"/>
                  </a:lnTo>
                  <a:lnTo>
                    <a:pt x="22" y="427"/>
                  </a:lnTo>
                  <a:lnTo>
                    <a:pt x="34" y="429"/>
                  </a:lnTo>
                  <a:lnTo>
                    <a:pt x="44" y="437"/>
                  </a:lnTo>
                  <a:lnTo>
                    <a:pt x="51" y="449"/>
                  </a:lnTo>
                  <a:lnTo>
                    <a:pt x="57" y="461"/>
                  </a:lnTo>
                  <a:lnTo>
                    <a:pt x="65" y="471"/>
                  </a:lnTo>
                  <a:lnTo>
                    <a:pt x="75" y="475"/>
                  </a:lnTo>
                  <a:lnTo>
                    <a:pt x="87" y="473"/>
                  </a:lnTo>
                  <a:lnTo>
                    <a:pt x="105" y="465"/>
                  </a:lnTo>
                  <a:lnTo>
                    <a:pt x="118" y="463"/>
                  </a:lnTo>
                  <a:lnTo>
                    <a:pt x="132" y="463"/>
                  </a:lnTo>
                  <a:lnTo>
                    <a:pt x="144" y="459"/>
                  </a:lnTo>
                  <a:lnTo>
                    <a:pt x="152" y="451"/>
                  </a:lnTo>
                  <a:lnTo>
                    <a:pt x="158" y="435"/>
                  </a:lnTo>
                  <a:lnTo>
                    <a:pt x="164" y="412"/>
                  </a:lnTo>
                  <a:lnTo>
                    <a:pt x="169" y="394"/>
                  </a:lnTo>
                  <a:lnTo>
                    <a:pt x="171" y="376"/>
                  </a:lnTo>
                  <a:lnTo>
                    <a:pt x="169" y="360"/>
                  </a:lnTo>
                  <a:lnTo>
                    <a:pt x="156" y="347"/>
                  </a:lnTo>
                  <a:lnTo>
                    <a:pt x="140" y="335"/>
                  </a:lnTo>
                  <a:lnTo>
                    <a:pt x="122" y="325"/>
                  </a:lnTo>
                  <a:lnTo>
                    <a:pt x="108" y="315"/>
                  </a:lnTo>
                  <a:lnTo>
                    <a:pt x="99" y="305"/>
                  </a:lnTo>
                  <a:lnTo>
                    <a:pt x="97" y="293"/>
                  </a:lnTo>
                  <a:lnTo>
                    <a:pt x="101" y="278"/>
                  </a:lnTo>
                  <a:lnTo>
                    <a:pt x="108" y="254"/>
                  </a:lnTo>
                  <a:lnTo>
                    <a:pt x="114" y="229"/>
                  </a:lnTo>
                  <a:lnTo>
                    <a:pt x="118" y="205"/>
                  </a:lnTo>
                  <a:lnTo>
                    <a:pt x="124" y="183"/>
                  </a:lnTo>
                  <a:lnTo>
                    <a:pt x="132" y="168"/>
                  </a:lnTo>
                  <a:lnTo>
                    <a:pt x="140" y="158"/>
                  </a:lnTo>
                  <a:lnTo>
                    <a:pt x="148" y="150"/>
                  </a:lnTo>
                  <a:lnTo>
                    <a:pt x="154" y="146"/>
                  </a:lnTo>
                  <a:lnTo>
                    <a:pt x="158" y="142"/>
                  </a:lnTo>
                  <a:lnTo>
                    <a:pt x="160" y="140"/>
                  </a:lnTo>
                  <a:lnTo>
                    <a:pt x="162" y="138"/>
                  </a:lnTo>
                  <a:lnTo>
                    <a:pt x="256" y="152"/>
                  </a:lnTo>
                  <a:lnTo>
                    <a:pt x="284" y="105"/>
                  </a:lnTo>
                  <a:lnTo>
                    <a:pt x="355" y="42"/>
                  </a:lnTo>
                  <a:lnTo>
                    <a:pt x="384" y="24"/>
                  </a:lnTo>
                  <a:lnTo>
                    <a:pt x="492" y="61"/>
                  </a:lnTo>
                  <a:lnTo>
                    <a:pt x="530" y="87"/>
                  </a:lnTo>
                  <a:lnTo>
                    <a:pt x="589" y="81"/>
                  </a:lnTo>
                  <a:lnTo>
                    <a:pt x="626" y="36"/>
                  </a:lnTo>
                  <a:lnTo>
                    <a:pt x="792" y="67"/>
                  </a:lnTo>
                  <a:lnTo>
                    <a:pt x="841" y="106"/>
                  </a:lnTo>
                  <a:lnTo>
                    <a:pt x="896" y="118"/>
                  </a:lnTo>
                  <a:lnTo>
                    <a:pt x="1032" y="81"/>
                  </a:lnTo>
                  <a:lnTo>
                    <a:pt x="1071" y="105"/>
                  </a:lnTo>
                  <a:lnTo>
                    <a:pt x="1179" y="34"/>
                  </a:lnTo>
                  <a:lnTo>
                    <a:pt x="1297" y="32"/>
                  </a:lnTo>
                  <a:lnTo>
                    <a:pt x="1366" y="0"/>
                  </a:lnTo>
                  <a:lnTo>
                    <a:pt x="1461" y="12"/>
                  </a:lnTo>
                  <a:lnTo>
                    <a:pt x="1575" y="87"/>
                  </a:lnTo>
                  <a:lnTo>
                    <a:pt x="1666" y="75"/>
                  </a:lnTo>
                  <a:lnTo>
                    <a:pt x="1669" y="110"/>
                  </a:lnTo>
                  <a:lnTo>
                    <a:pt x="1628" y="138"/>
                  </a:lnTo>
                  <a:lnTo>
                    <a:pt x="1667" y="158"/>
                  </a:lnTo>
                  <a:lnTo>
                    <a:pt x="1666" y="205"/>
                  </a:lnTo>
                  <a:lnTo>
                    <a:pt x="1632" y="295"/>
                  </a:lnTo>
                  <a:lnTo>
                    <a:pt x="1634" y="347"/>
                  </a:lnTo>
                  <a:lnTo>
                    <a:pt x="1589" y="349"/>
                  </a:lnTo>
                  <a:lnTo>
                    <a:pt x="1595" y="431"/>
                  </a:lnTo>
                  <a:lnTo>
                    <a:pt x="1650" y="520"/>
                  </a:lnTo>
                  <a:lnTo>
                    <a:pt x="1701" y="632"/>
                  </a:lnTo>
                  <a:lnTo>
                    <a:pt x="1774" y="628"/>
                  </a:lnTo>
                  <a:lnTo>
                    <a:pt x="1845" y="663"/>
                  </a:lnTo>
                  <a:lnTo>
                    <a:pt x="1870" y="665"/>
                  </a:lnTo>
                  <a:lnTo>
                    <a:pt x="1902" y="683"/>
                  </a:lnTo>
                  <a:lnTo>
                    <a:pt x="1978" y="730"/>
                  </a:lnTo>
                  <a:lnTo>
                    <a:pt x="2041" y="726"/>
                  </a:lnTo>
                  <a:lnTo>
                    <a:pt x="2110" y="758"/>
                  </a:lnTo>
                  <a:lnTo>
                    <a:pt x="2207" y="756"/>
                  </a:lnTo>
                  <a:lnTo>
                    <a:pt x="2321" y="799"/>
                  </a:lnTo>
                  <a:lnTo>
                    <a:pt x="2402" y="860"/>
                  </a:lnTo>
                  <a:lnTo>
                    <a:pt x="2410" y="913"/>
                  </a:lnTo>
                  <a:lnTo>
                    <a:pt x="2486" y="923"/>
                  </a:lnTo>
                  <a:lnTo>
                    <a:pt x="2557" y="939"/>
                  </a:lnTo>
                  <a:lnTo>
                    <a:pt x="2628" y="843"/>
                  </a:lnTo>
                  <a:lnTo>
                    <a:pt x="2644" y="793"/>
                  </a:lnTo>
                  <a:lnTo>
                    <a:pt x="2634" y="758"/>
                  </a:lnTo>
                  <a:lnTo>
                    <a:pt x="2681" y="764"/>
                  </a:lnTo>
                  <a:lnTo>
                    <a:pt x="2740" y="803"/>
                  </a:lnTo>
                  <a:lnTo>
                    <a:pt x="2786" y="829"/>
                  </a:lnTo>
                  <a:lnTo>
                    <a:pt x="2817" y="925"/>
                  </a:lnTo>
                  <a:lnTo>
                    <a:pt x="2880" y="992"/>
                  </a:lnTo>
                  <a:lnTo>
                    <a:pt x="2874" y="1020"/>
                  </a:lnTo>
                  <a:lnTo>
                    <a:pt x="2841" y="1033"/>
                  </a:lnTo>
                  <a:lnTo>
                    <a:pt x="2880" y="1106"/>
                  </a:lnTo>
                  <a:lnTo>
                    <a:pt x="2894" y="1240"/>
                  </a:lnTo>
                  <a:lnTo>
                    <a:pt x="2896" y="1358"/>
                  </a:lnTo>
                  <a:lnTo>
                    <a:pt x="2858" y="1378"/>
                  </a:lnTo>
                  <a:lnTo>
                    <a:pt x="2849" y="1413"/>
                  </a:lnTo>
                  <a:lnTo>
                    <a:pt x="2829" y="1472"/>
                  </a:lnTo>
                  <a:lnTo>
                    <a:pt x="2835" y="1528"/>
                  </a:lnTo>
                  <a:lnTo>
                    <a:pt x="2799" y="1541"/>
                  </a:lnTo>
                  <a:lnTo>
                    <a:pt x="2774" y="1520"/>
                  </a:lnTo>
                  <a:lnTo>
                    <a:pt x="2754" y="1539"/>
                  </a:lnTo>
                </a:path>
              </a:pathLst>
            </a:custGeom>
            <a:grpFill/>
            <a:ln w="6350">
              <a:solidFill>
                <a:schemeClr val="bg1">
                  <a:lumMod val="95000"/>
                </a:schemeClr>
              </a:solidFill>
              <a:prstDash val="solid"/>
              <a:round/>
            </a:ln>
          </p:spPr>
          <p:txBody>
            <a:bodyPr/>
            <a:lstStyle/>
            <a:p>
              <a:endParaRPr lang="zh-CN" altLang="en-US"/>
            </a:p>
          </p:txBody>
        </p:sp>
        <p:sp>
          <p:nvSpPr>
            <p:cNvPr id="12" name="Freeform 71"/>
            <p:cNvSpPr/>
            <p:nvPr/>
          </p:nvSpPr>
          <p:spPr bwMode="gray">
            <a:xfrm>
              <a:off x="2215" y="3052"/>
              <a:ext cx="676" cy="694"/>
            </a:xfrm>
            <a:custGeom>
              <a:gdLst>
                <a:gd name="T0" fmla="*/ 297 w 1352"/>
                <a:gd name="T1" fmla="*/ 258 h 1388"/>
                <a:gd name="T2" fmla="*/ 288 w 1352"/>
                <a:gd name="T3" fmla="*/ 267 h 1388"/>
                <a:gd name="T4" fmla="*/ 280 w 1352"/>
                <a:gd name="T5" fmla="*/ 277 h 1388"/>
                <a:gd name="T6" fmla="*/ 265 w 1352"/>
                <a:gd name="T7" fmla="*/ 279 h 1388"/>
                <a:gd name="T8" fmla="*/ 258 w 1352"/>
                <a:gd name="T9" fmla="*/ 281 h 1388"/>
                <a:gd name="T10" fmla="*/ 248 w 1352"/>
                <a:gd name="T11" fmla="*/ 285 h 1388"/>
                <a:gd name="T12" fmla="*/ 240 w 1352"/>
                <a:gd name="T13" fmla="*/ 279 h 1388"/>
                <a:gd name="T14" fmla="*/ 237 w 1352"/>
                <a:gd name="T15" fmla="*/ 285 h 1388"/>
                <a:gd name="T16" fmla="*/ 231 w 1352"/>
                <a:gd name="T17" fmla="*/ 284 h 1388"/>
                <a:gd name="T18" fmla="*/ 228 w 1352"/>
                <a:gd name="T19" fmla="*/ 281 h 1388"/>
                <a:gd name="T20" fmla="*/ 218 w 1352"/>
                <a:gd name="T21" fmla="*/ 290 h 1388"/>
                <a:gd name="T22" fmla="*/ 202 w 1352"/>
                <a:gd name="T23" fmla="*/ 282 h 1388"/>
                <a:gd name="T24" fmla="*/ 188 w 1352"/>
                <a:gd name="T25" fmla="*/ 290 h 1388"/>
                <a:gd name="T26" fmla="*/ 174 w 1352"/>
                <a:gd name="T27" fmla="*/ 293 h 1388"/>
                <a:gd name="T28" fmla="*/ 162 w 1352"/>
                <a:gd name="T29" fmla="*/ 303 h 1388"/>
                <a:gd name="T30" fmla="*/ 169 w 1352"/>
                <a:gd name="T31" fmla="*/ 330 h 1388"/>
                <a:gd name="T32" fmla="*/ 165 w 1352"/>
                <a:gd name="T33" fmla="*/ 346 h 1388"/>
                <a:gd name="T34" fmla="*/ 146 w 1352"/>
                <a:gd name="T35" fmla="*/ 341 h 1388"/>
                <a:gd name="T36" fmla="*/ 142 w 1352"/>
                <a:gd name="T37" fmla="*/ 322 h 1388"/>
                <a:gd name="T38" fmla="*/ 130 w 1352"/>
                <a:gd name="T39" fmla="*/ 330 h 1388"/>
                <a:gd name="T40" fmla="*/ 113 w 1352"/>
                <a:gd name="T41" fmla="*/ 336 h 1388"/>
                <a:gd name="T42" fmla="*/ 98 w 1352"/>
                <a:gd name="T43" fmla="*/ 327 h 1388"/>
                <a:gd name="T44" fmla="*/ 94 w 1352"/>
                <a:gd name="T45" fmla="*/ 310 h 1388"/>
                <a:gd name="T46" fmla="*/ 76 w 1352"/>
                <a:gd name="T47" fmla="*/ 308 h 1388"/>
                <a:gd name="T48" fmla="*/ 67 w 1352"/>
                <a:gd name="T49" fmla="*/ 301 h 1388"/>
                <a:gd name="T50" fmla="*/ 72 w 1352"/>
                <a:gd name="T51" fmla="*/ 280 h 1388"/>
                <a:gd name="T52" fmla="*/ 79 w 1352"/>
                <a:gd name="T53" fmla="*/ 267 h 1388"/>
                <a:gd name="T54" fmla="*/ 63 w 1352"/>
                <a:gd name="T55" fmla="*/ 263 h 1388"/>
                <a:gd name="T56" fmla="*/ 53 w 1352"/>
                <a:gd name="T57" fmla="*/ 245 h 1388"/>
                <a:gd name="T58" fmla="*/ 47 w 1352"/>
                <a:gd name="T59" fmla="*/ 227 h 1388"/>
                <a:gd name="T60" fmla="*/ 51 w 1352"/>
                <a:gd name="T61" fmla="*/ 218 h 1388"/>
                <a:gd name="T62" fmla="*/ 48 w 1352"/>
                <a:gd name="T63" fmla="*/ 217 h 1388"/>
                <a:gd name="T64" fmla="*/ 24 w 1352"/>
                <a:gd name="T65" fmla="*/ 220 h 1388"/>
                <a:gd name="T66" fmla="*/ 9 w 1352"/>
                <a:gd name="T67" fmla="*/ 229 h 1388"/>
                <a:gd name="T68" fmla="*/ 3 w 1352"/>
                <a:gd name="T69" fmla="*/ 224 h 1388"/>
                <a:gd name="T70" fmla="*/ 8 w 1352"/>
                <a:gd name="T71" fmla="*/ 215 h 1388"/>
                <a:gd name="T72" fmla="*/ 3 w 1352"/>
                <a:gd name="T73" fmla="*/ 206 h 1388"/>
                <a:gd name="T74" fmla="*/ 5 w 1352"/>
                <a:gd name="T75" fmla="*/ 189 h 1388"/>
                <a:gd name="T76" fmla="*/ 15 w 1352"/>
                <a:gd name="T77" fmla="*/ 172 h 1388"/>
                <a:gd name="T78" fmla="*/ 28 w 1352"/>
                <a:gd name="T79" fmla="*/ 162 h 1388"/>
                <a:gd name="T80" fmla="*/ 38 w 1352"/>
                <a:gd name="T81" fmla="*/ 150 h 1388"/>
                <a:gd name="T82" fmla="*/ 49 w 1352"/>
                <a:gd name="T83" fmla="*/ 131 h 1388"/>
                <a:gd name="T84" fmla="*/ 53 w 1352"/>
                <a:gd name="T85" fmla="*/ 89 h 1388"/>
                <a:gd name="T86" fmla="*/ 47 w 1352"/>
                <a:gd name="T87" fmla="*/ 72 h 1388"/>
                <a:gd name="T88" fmla="*/ 31 w 1352"/>
                <a:gd name="T89" fmla="*/ 60 h 1388"/>
                <a:gd name="T90" fmla="*/ 51 w 1352"/>
                <a:gd name="T91" fmla="*/ 42 h 1388"/>
                <a:gd name="T92" fmla="*/ 78 w 1352"/>
                <a:gd name="T93" fmla="*/ 44 h 1388"/>
                <a:gd name="T94" fmla="*/ 112 w 1352"/>
                <a:gd name="T95" fmla="*/ 60 h 1388"/>
                <a:gd name="T96" fmla="*/ 170 w 1352"/>
                <a:gd name="T97" fmla="*/ 138 h 1388"/>
                <a:gd name="T98" fmla="*/ 214 w 1352"/>
                <a:gd name="T99" fmla="*/ 109 h 1388"/>
                <a:gd name="T100" fmla="*/ 229 w 1352"/>
                <a:gd name="T101" fmla="*/ 50 h 1388"/>
                <a:gd name="T102" fmla="*/ 248 w 1352"/>
                <a:gd name="T103" fmla="*/ 26 h 1388"/>
                <a:gd name="T104" fmla="*/ 289 w 1352"/>
                <a:gd name="T105" fmla="*/ 47 h 1388"/>
                <a:gd name="T106" fmla="*/ 266 w 1352"/>
                <a:gd name="T107" fmla="*/ 82 h 1388"/>
                <a:gd name="T108" fmla="*/ 240 w 1352"/>
                <a:gd name="T109" fmla="*/ 101 h 1388"/>
                <a:gd name="T110" fmla="*/ 276 w 1352"/>
                <a:gd name="T111" fmla="*/ 122 h 1388"/>
                <a:gd name="T112" fmla="*/ 280 w 1352"/>
                <a:gd name="T113" fmla="*/ 183 h 1388"/>
                <a:gd name="T114" fmla="*/ 300 w 1352"/>
                <a:gd name="T115" fmla="*/ 216 h 1388"/>
                <a:gd name="T116" fmla="*/ 338 w 1352"/>
                <a:gd name="T117" fmla="*/ 225 h 1388"/>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1352"/>
                <a:gd name="T178" fmla="*/ 0 h 1388"/>
                <a:gd name="T179" fmla="*/ 1352 w 1352"/>
                <a:gd name="T180" fmla="*/ 1388 h 1388"/>
              </a:gd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1352" h="1388">
                  <a:moveTo>
                    <a:pt x="1262" y="1026"/>
                  </a:moveTo>
                  <a:lnTo>
                    <a:pt x="1230" y="998"/>
                  </a:lnTo>
                  <a:lnTo>
                    <a:pt x="1203" y="1026"/>
                  </a:lnTo>
                  <a:lnTo>
                    <a:pt x="1197" y="1028"/>
                  </a:lnTo>
                  <a:lnTo>
                    <a:pt x="1185" y="1032"/>
                  </a:lnTo>
                  <a:lnTo>
                    <a:pt x="1171" y="1039"/>
                  </a:lnTo>
                  <a:lnTo>
                    <a:pt x="1159" y="1045"/>
                  </a:lnTo>
                  <a:lnTo>
                    <a:pt x="1154" y="1049"/>
                  </a:lnTo>
                  <a:lnTo>
                    <a:pt x="1152" y="1055"/>
                  </a:lnTo>
                  <a:lnTo>
                    <a:pt x="1150" y="1067"/>
                  </a:lnTo>
                  <a:lnTo>
                    <a:pt x="1148" y="1081"/>
                  </a:lnTo>
                  <a:lnTo>
                    <a:pt x="1144" y="1093"/>
                  </a:lnTo>
                  <a:lnTo>
                    <a:pt x="1138" y="1098"/>
                  </a:lnTo>
                  <a:lnTo>
                    <a:pt x="1130" y="1102"/>
                  </a:lnTo>
                  <a:lnTo>
                    <a:pt x="1118" y="1106"/>
                  </a:lnTo>
                  <a:lnTo>
                    <a:pt x="1104" y="1114"/>
                  </a:lnTo>
                  <a:lnTo>
                    <a:pt x="1091" y="1118"/>
                  </a:lnTo>
                  <a:lnTo>
                    <a:pt x="1079" y="1122"/>
                  </a:lnTo>
                  <a:lnTo>
                    <a:pt x="1069" y="1120"/>
                  </a:lnTo>
                  <a:lnTo>
                    <a:pt x="1059" y="1114"/>
                  </a:lnTo>
                  <a:lnTo>
                    <a:pt x="1047" y="1112"/>
                  </a:lnTo>
                  <a:lnTo>
                    <a:pt x="1035" y="1112"/>
                  </a:lnTo>
                  <a:lnTo>
                    <a:pt x="1032" y="1112"/>
                  </a:lnTo>
                  <a:lnTo>
                    <a:pt x="1032" y="1116"/>
                  </a:lnTo>
                  <a:lnTo>
                    <a:pt x="1030" y="1124"/>
                  </a:lnTo>
                  <a:lnTo>
                    <a:pt x="1026" y="1136"/>
                  </a:lnTo>
                  <a:lnTo>
                    <a:pt x="1020" y="1144"/>
                  </a:lnTo>
                  <a:lnTo>
                    <a:pt x="1012" y="1148"/>
                  </a:lnTo>
                  <a:lnTo>
                    <a:pt x="1004" y="1146"/>
                  </a:lnTo>
                  <a:lnTo>
                    <a:pt x="992" y="1140"/>
                  </a:lnTo>
                  <a:lnTo>
                    <a:pt x="980" y="1130"/>
                  </a:lnTo>
                  <a:lnTo>
                    <a:pt x="969" y="1122"/>
                  </a:lnTo>
                  <a:lnTo>
                    <a:pt x="963" y="1116"/>
                  </a:lnTo>
                  <a:lnTo>
                    <a:pt x="959" y="1114"/>
                  </a:lnTo>
                  <a:lnTo>
                    <a:pt x="959" y="1116"/>
                  </a:lnTo>
                  <a:lnTo>
                    <a:pt x="959" y="1118"/>
                  </a:lnTo>
                  <a:lnTo>
                    <a:pt x="957" y="1124"/>
                  </a:lnTo>
                  <a:lnTo>
                    <a:pt x="955" y="1130"/>
                  </a:lnTo>
                  <a:lnTo>
                    <a:pt x="951" y="1134"/>
                  </a:lnTo>
                  <a:lnTo>
                    <a:pt x="949" y="1140"/>
                  </a:lnTo>
                  <a:lnTo>
                    <a:pt x="945" y="1142"/>
                  </a:lnTo>
                  <a:lnTo>
                    <a:pt x="939" y="1144"/>
                  </a:lnTo>
                  <a:lnTo>
                    <a:pt x="935" y="1142"/>
                  </a:lnTo>
                  <a:lnTo>
                    <a:pt x="931" y="1140"/>
                  </a:lnTo>
                  <a:lnTo>
                    <a:pt x="925" y="1136"/>
                  </a:lnTo>
                  <a:lnTo>
                    <a:pt x="921" y="1132"/>
                  </a:lnTo>
                  <a:lnTo>
                    <a:pt x="919" y="1128"/>
                  </a:lnTo>
                  <a:lnTo>
                    <a:pt x="917" y="1126"/>
                  </a:lnTo>
                  <a:lnTo>
                    <a:pt x="915" y="1122"/>
                  </a:lnTo>
                  <a:lnTo>
                    <a:pt x="913" y="1122"/>
                  </a:lnTo>
                  <a:lnTo>
                    <a:pt x="911" y="1126"/>
                  </a:lnTo>
                  <a:lnTo>
                    <a:pt x="906" y="1132"/>
                  </a:lnTo>
                  <a:lnTo>
                    <a:pt x="896" y="1144"/>
                  </a:lnTo>
                  <a:lnTo>
                    <a:pt x="886" y="1154"/>
                  </a:lnTo>
                  <a:lnTo>
                    <a:pt x="874" y="1159"/>
                  </a:lnTo>
                  <a:lnTo>
                    <a:pt x="864" y="1163"/>
                  </a:lnTo>
                  <a:lnTo>
                    <a:pt x="852" y="1159"/>
                  </a:lnTo>
                  <a:lnTo>
                    <a:pt x="839" y="1150"/>
                  </a:lnTo>
                  <a:lnTo>
                    <a:pt x="825" y="1138"/>
                  </a:lnTo>
                  <a:lnTo>
                    <a:pt x="809" y="1128"/>
                  </a:lnTo>
                  <a:lnTo>
                    <a:pt x="797" y="1122"/>
                  </a:lnTo>
                  <a:lnTo>
                    <a:pt x="787" y="1120"/>
                  </a:lnTo>
                  <a:lnTo>
                    <a:pt x="778" y="1130"/>
                  </a:lnTo>
                  <a:lnTo>
                    <a:pt x="766" y="1144"/>
                  </a:lnTo>
                  <a:lnTo>
                    <a:pt x="754" y="1159"/>
                  </a:lnTo>
                  <a:lnTo>
                    <a:pt x="742" y="1171"/>
                  </a:lnTo>
                  <a:lnTo>
                    <a:pt x="734" y="1179"/>
                  </a:lnTo>
                  <a:lnTo>
                    <a:pt x="724" y="1177"/>
                  </a:lnTo>
                  <a:lnTo>
                    <a:pt x="711" y="1175"/>
                  </a:lnTo>
                  <a:lnTo>
                    <a:pt x="695" y="1169"/>
                  </a:lnTo>
                  <a:lnTo>
                    <a:pt x="679" y="1165"/>
                  </a:lnTo>
                  <a:lnTo>
                    <a:pt x="667" y="1165"/>
                  </a:lnTo>
                  <a:lnTo>
                    <a:pt x="659" y="1167"/>
                  </a:lnTo>
                  <a:lnTo>
                    <a:pt x="650" y="1183"/>
                  </a:lnTo>
                  <a:lnTo>
                    <a:pt x="646" y="1209"/>
                  </a:lnTo>
                  <a:lnTo>
                    <a:pt x="648" y="1234"/>
                  </a:lnTo>
                  <a:lnTo>
                    <a:pt x="656" y="1254"/>
                  </a:lnTo>
                  <a:lnTo>
                    <a:pt x="665" y="1278"/>
                  </a:lnTo>
                  <a:lnTo>
                    <a:pt x="673" y="1299"/>
                  </a:lnTo>
                  <a:lnTo>
                    <a:pt x="675" y="1317"/>
                  </a:lnTo>
                  <a:lnTo>
                    <a:pt x="673" y="1331"/>
                  </a:lnTo>
                  <a:lnTo>
                    <a:pt x="673" y="1346"/>
                  </a:lnTo>
                  <a:lnTo>
                    <a:pt x="673" y="1362"/>
                  </a:lnTo>
                  <a:lnTo>
                    <a:pt x="667" y="1374"/>
                  </a:lnTo>
                  <a:lnTo>
                    <a:pt x="658" y="1382"/>
                  </a:lnTo>
                  <a:lnTo>
                    <a:pt x="638" y="1386"/>
                  </a:lnTo>
                  <a:lnTo>
                    <a:pt x="620" y="1388"/>
                  </a:lnTo>
                  <a:lnTo>
                    <a:pt x="604" y="1386"/>
                  </a:lnTo>
                  <a:lnTo>
                    <a:pt x="591" y="1380"/>
                  </a:lnTo>
                  <a:lnTo>
                    <a:pt x="581" y="1362"/>
                  </a:lnTo>
                  <a:lnTo>
                    <a:pt x="573" y="1343"/>
                  </a:lnTo>
                  <a:lnTo>
                    <a:pt x="571" y="1321"/>
                  </a:lnTo>
                  <a:lnTo>
                    <a:pt x="569" y="1309"/>
                  </a:lnTo>
                  <a:lnTo>
                    <a:pt x="567" y="1297"/>
                  </a:lnTo>
                  <a:lnTo>
                    <a:pt x="565" y="1287"/>
                  </a:lnTo>
                  <a:lnTo>
                    <a:pt x="559" y="1282"/>
                  </a:lnTo>
                  <a:lnTo>
                    <a:pt x="553" y="1283"/>
                  </a:lnTo>
                  <a:lnTo>
                    <a:pt x="545" y="1291"/>
                  </a:lnTo>
                  <a:lnTo>
                    <a:pt x="534" y="1303"/>
                  </a:lnTo>
                  <a:lnTo>
                    <a:pt x="518" y="1317"/>
                  </a:lnTo>
                  <a:lnTo>
                    <a:pt x="504" y="1331"/>
                  </a:lnTo>
                  <a:lnTo>
                    <a:pt x="488" y="1341"/>
                  </a:lnTo>
                  <a:lnTo>
                    <a:pt x="476" y="1343"/>
                  </a:lnTo>
                  <a:lnTo>
                    <a:pt x="465" y="1343"/>
                  </a:lnTo>
                  <a:lnTo>
                    <a:pt x="451" y="1343"/>
                  </a:lnTo>
                  <a:lnTo>
                    <a:pt x="437" y="1345"/>
                  </a:lnTo>
                  <a:lnTo>
                    <a:pt x="425" y="1343"/>
                  </a:lnTo>
                  <a:lnTo>
                    <a:pt x="415" y="1337"/>
                  </a:lnTo>
                  <a:lnTo>
                    <a:pt x="404" y="1323"/>
                  </a:lnTo>
                  <a:lnTo>
                    <a:pt x="394" y="1307"/>
                  </a:lnTo>
                  <a:lnTo>
                    <a:pt x="388" y="1287"/>
                  </a:lnTo>
                  <a:lnTo>
                    <a:pt x="386" y="1272"/>
                  </a:lnTo>
                  <a:lnTo>
                    <a:pt x="382" y="1256"/>
                  </a:lnTo>
                  <a:lnTo>
                    <a:pt x="378" y="1244"/>
                  </a:lnTo>
                  <a:lnTo>
                    <a:pt x="378" y="1240"/>
                  </a:lnTo>
                  <a:lnTo>
                    <a:pt x="372" y="1240"/>
                  </a:lnTo>
                  <a:lnTo>
                    <a:pt x="358" y="1240"/>
                  </a:lnTo>
                  <a:lnTo>
                    <a:pt x="341" y="1238"/>
                  </a:lnTo>
                  <a:lnTo>
                    <a:pt x="321" y="1236"/>
                  </a:lnTo>
                  <a:lnTo>
                    <a:pt x="303" y="1232"/>
                  </a:lnTo>
                  <a:lnTo>
                    <a:pt x="291" y="1224"/>
                  </a:lnTo>
                  <a:lnTo>
                    <a:pt x="282" y="1219"/>
                  </a:lnTo>
                  <a:lnTo>
                    <a:pt x="276" y="1213"/>
                  </a:lnTo>
                  <a:lnTo>
                    <a:pt x="270" y="1209"/>
                  </a:lnTo>
                  <a:lnTo>
                    <a:pt x="268" y="1201"/>
                  </a:lnTo>
                  <a:lnTo>
                    <a:pt x="268" y="1189"/>
                  </a:lnTo>
                  <a:lnTo>
                    <a:pt x="274" y="1171"/>
                  </a:lnTo>
                  <a:lnTo>
                    <a:pt x="280" y="1150"/>
                  </a:lnTo>
                  <a:lnTo>
                    <a:pt x="284" y="1134"/>
                  </a:lnTo>
                  <a:lnTo>
                    <a:pt x="285" y="1120"/>
                  </a:lnTo>
                  <a:lnTo>
                    <a:pt x="287" y="1110"/>
                  </a:lnTo>
                  <a:lnTo>
                    <a:pt x="291" y="1100"/>
                  </a:lnTo>
                  <a:lnTo>
                    <a:pt x="299" y="1087"/>
                  </a:lnTo>
                  <a:lnTo>
                    <a:pt x="309" y="1075"/>
                  </a:lnTo>
                  <a:lnTo>
                    <a:pt x="315" y="1065"/>
                  </a:lnTo>
                  <a:lnTo>
                    <a:pt x="311" y="1057"/>
                  </a:lnTo>
                  <a:lnTo>
                    <a:pt x="303" y="1053"/>
                  </a:lnTo>
                  <a:lnTo>
                    <a:pt x="289" y="1053"/>
                  </a:lnTo>
                  <a:lnTo>
                    <a:pt x="272" y="1053"/>
                  </a:lnTo>
                  <a:lnTo>
                    <a:pt x="254" y="1051"/>
                  </a:lnTo>
                  <a:lnTo>
                    <a:pt x="240" y="1047"/>
                  </a:lnTo>
                  <a:lnTo>
                    <a:pt x="230" y="1039"/>
                  </a:lnTo>
                  <a:lnTo>
                    <a:pt x="221" y="1020"/>
                  </a:lnTo>
                  <a:lnTo>
                    <a:pt x="217" y="1000"/>
                  </a:lnTo>
                  <a:lnTo>
                    <a:pt x="211" y="980"/>
                  </a:lnTo>
                  <a:lnTo>
                    <a:pt x="207" y="959"/>
                  </a:lnTo>
                  <a:lnTo>
                    <a:pt x="205" y="943"/>
                  </a:lnTo>
                  <a:lnTo>
                    <a:pt x="199" y="931"/>
                  </a:lnTo>
                  <a:lnTo>
                    <a:pt x="191" y="919"/>
                  </a:lnTo>
                  <a:lnTo>
                    <a:pt x="187" y="908"/>
                  </a:lnTo>
                  <a:lnTo>
                    <a:pt x="189" y="894"/>
                  </a:lnTo>
                  <a:lnTo>
                    <a:pt x="191" y="888"/>
                  </a:lnTo>
                  <a:lnTo>
                    <a:pt x="197" y="884"/>
                  </a:lnTo>
                  <a:lnTo>
                    <a:pt x="201" y="878"/>
                  </a:lnTo>
                  <a:lnTo>
                    <a:pt x="205" y="874"/>
                  </a:lnTo>
                  <a:lnTo>
                    <a:pt x="209" y="870"/>
                  </a:lnTo>
                  <a:lnTo>
                    <a:pt x="211" y="868"/>
                  </a:lnTo>
                  <a:lnTo>
                    <a:pt x="213" y="868"/>
                  </a:lnTo>
                  <a:lnTo>
                    <a:pt x="207" y="868"/>
                  </a:lnTo>
                  <a:lnTo>
                    <a:pt x="193" y="868"/>
                  </a:lnTo>
                  <a:lnTo>
                    <a:pt x="173" y="870"/>
                  </a:lnTo>
                  <a:lnTo>
                    <a:pt x="152" y="870"/>
                  </a:lnTo>
                  <a:lnTo>
                    <a:pt x="130" y="872"/>
                  </a:lnTo>
                  <a:lnTo>
                    <a:pt x="112" y="876"/>
                  </a:lnTo>
                  <a:lnTo>
                    <a:pt x="97" y="882"/>
                  </a:lnTo>
                  <a:lnTo>
                    <a:pt x="81" y="892"/>
                  </a:lnTo>
                  <a:lnTo>
                    <a:pt x="67" y="902"/>
                  </a:lnTo>
                  <a:lnTo>
                    <a:pt x="53" y="912"/>
                  </a:lnTo>
                  <a:lnTo>
                    <a:pt x="43" y="915"/>
                  </a:lnTo>
                  <a:lnTo>
                    <a:pt x="34" y="915"/>
                  </a:lnTo>
                  <a:lnTo>
                    <a:pt x="28" y="912"/>
                  </a:lnTo>
                  <a:lnTo>
                    <a:pt x="22" y="908"/>
                  </a:lnTo>
                  <a:lnTo>
                    <a:pt x="18" y="906"/>
                  </a:lnTo>
                  <a:lnTo>
                    <a:pt x="14" y="902"/>
                  </a:lnTo>
                  <a:lnTo>
                    <a:pt x="10" y="896"/>
                  </a:lnTo>
                  <a:lnTo>
                    <a:pt x="10" y="892"/>
                  </a:lnTo>
                  <a:lnTo>
                    <a:pt x="10" y="884"/>
                  </a:lnTo>
                  <a:lnTo>
                    <a:pt x="16" y="876"/>
                  </a:lnTo>
                  <a:lnTo>
                    <a:pt x="24" y="868"/>
                  </a:lnTo>
                  <a:lnTo>
                    <a:pt x="32" y="862"/>
                  </a:lnTo>
                  <a:lnTo>
                    <a:pt x="37" y="854"/>
                  </a:lnTo>
                  <a:lnTo>
                    <a:pt x="37" y="843"/>
                  </a:lnTo>
                  <a:lnTo>
                    <a:pt x="34" y="835"/>
                  </a:lnTo>
                  <a:lnTo>
                    <a:pt x="24" y="829"/>
                  </a:lnTo>
                  <a:lnTo>
                    <a:pt x="14" y="823"/>
                  </a:lnTo>
                  <a:lnTo>
                    <a:pt x="6" y="817"/>
                  </a:lnTo>
                  <a:lnTo>
                    <a:pt x="0" y="811"/>
                  </a:lnTo>
                  <a:lnTo>
                    <a:pt x="2" y="799"/>
                  </a:lnTo>
                  <a:lnTo>
                    <a:pt x="12" y="776"/>
                  </a:lnTo>
                  <a:lnTo>
                    <a:pt x="22" y="758"/>
                  </a:lnTo>
                  <a:lnTo>
                    <a:pt x="34" y="744"/>
                  </a:lnTo>
                  <a:lnTo>
                    <a:pt x="41" y="734"/>
                  </a:lnTo>
                  <a:lnTo>
                    <a:pt x="47" y="719"/>
                  </a:lnTo>
                  <a:lnTo>
                    <a:pt x="55" y="701"/>
                  </a:lnTo>
                  <a:lnTo>
                    <a:pt x="61" y="685"/>
                  </a:lnTo>
                  <a:lnTo>
                    <a:pt x="67" y="675"/>
                  </a:lnTo>
                  <a:lnTo>
                    <a:pt x="75" y="669"/>
                  </a:lnTo>
                  <a:lnTo>
                    <a:pt x="89" y="665"/>
                  </a:lnTo>
                  <a:lnTo>
                    <a:pt x="102" y="660"/>
                  </a:lnTo>
                  <a:lnTo>
                    <a:pt x="114" y="646"/>
                  </a:lnTo>
                  <a:lnTo>
                    <a:pt x="122" y="632"/>
                  </a:lnTo>
                  <a:lnTo>
                    <a:pt x="126" y="620"/>
                  </a:lnTo>
                  <a:lnTo>
                    <a:pt x="130" y="614"/>
                  </a:lnTo>
                  <a:lnTo>
                    <a:pt x="142" y="604"/>
                  </a:lnTo>
                  <a:lnTo>
                    <a:pt x="152" y="599"/>
                  </a:lnTo>
                  <a:lnTo>
                    <a:pt x="161" y="595"/>
                  </a:lnTo>
                  <a:lnTo>
                    <a:pt x="167" y="591"/>
                  </a:lnTo>
                  <a:lnTo>
                    <a:pt x="175" y="581"/>
                  </a:lnTo>
                  <a:lnTo>
                    <a:pt x="187" y="553"/>
                  </a:lnTo>
                  <a:lnTo>
                    <a:pt x="197" y="522"/>
                  </a:lnTo>
                  <a:lnTo>
                    <a:pt x="205" y="488"/>
                  </a:lnTo>
                  <a:lnTo>
                    <a:pt x="213" y="445"/>
                  </a:lnTo>
                  <a:lnTo>
                    <a:pt x="215" y="404"/>
                  </a:lnTo>
                  <a:lnTo>
                    <a:pt x="213" y="384"/>
                  </a:lnTo>
                  <a:lnTo>
                    <a:pt x="213" y="358"/>
                  </a:lnTo>
                  <a:lnTo>
                    <a:pt x="213" y="333"/>
                  </a:lnTo>
                  <a:lnTo>
                    <a:pt x="211" y="309"/>
                  </a:lnTo>
                  <a:lnTo>
                    <a:pt x="209" y="295"/>
                  </a:lnTo>
                  <a:lnTo>
                    <a:pt x="201" y="288"/>
                  </a:lnTo>
                  <a:lnTo>
                    <a:pt x="189" y="286"/>
                  </a:lnTo>
                  <a:lnTo>
                    <a:pt x="173" y="284"/>
                  </a:lnTo>
                  <a:lnTo>
                    <a:pt x="159" y="280"/>
                  </a:lnTo>
                  <a:lnTo>
                    <a:pt x="146" y="274"/>
                  </a:lnTo>
                  <a:lnTo>
                    <a:pt x="134" y="260"/>
                  </a:lnTo>
                  <a:lnTo>
                    <a:pt x="126" y="242"/>
                  </a:lnTo>
                  <a:lnTo>
                    <a:pt x="122" y="225"/>
                  </a:lnTo>
                  <a:lnTo>
                    <a:pt x="124" y="181"/>
                  </a:lnTo>
                  <a:lnTo>
                    <a:pt x="144" y="162"/>
                  </a:lnTo>
                  <a:lnTo>
                    <a:pt x="169" y="183"/>
                  </a:lnTo>
                  <a:lnTo>
                    <a:pt x="203" y="168"/>
                  </a:lnTo>
                  <a:lnTo>
                    <a:pt x="199" y="114"/>
                  </a:lnTo>
                  <a:lnTo>
                    <a:pt x="228" y="20"/>
                  </a:lnTo>
                  <a:lnTo>
                    <a:pt x="266" y="0"/>
                  </a:lnTo>
                  <a:lnTo>
                    <a:pt x="278" y="116"/>
                  </a:lnTo>
                  <a:lnTo>
                    <a:pt x="311" y="177"/>
                  </a:lnTo>
                  <a:lnTo>
                    <a:pt x="354" y="170"/>
                  </a:lnTo>
                  <a:lnTo>
                    <a:pt x="400" y="118"/>
                  </a:lnTo>
                  <a:lnTo>
                    <a:pt x="429" y="156"/>
                  </a:lnTo>
                  <a:lnTo>
                    <a:pt x="411" y="191"/>
                  </a:lnTo>
                  <a:lnTo>
                    <a:pt x="447" y="242"/>
                  </a:lnTo>
                  <a:lnTo>
                    <a:pt x="496" y="244"/>
                  </a:lnTo>
                  <a:lnTo>
                    <a:pt x="551" y="329"/>
                  </a:lnTo>
                  <a:lnTo>
                    <a:pt x="614" y="439"/>
                  </a:lnTo>
                  <a:lnTo>
                    <a:pt x="646" y="516"/>
                  </a:lnTo>
                  <a:lnTo>
                    <a:pt x="681" y="551"/>
                  </a:lnTo>
                  <a:lnTo>
                    <a:pt x="721" y="543"/>
                  </a:lnTo>
                  <a:lnTo>
                    <a:pt x="793" y="494"/>
                  </a:lnTo>
                  <a:lnTo>
                    <a:pt x="803" y="518"/>
                  </a:lnTo>
                  <a:lnTo>
                    <a:pt x="852" y="492"/>
                  </a:lnTo>
                  <a:lnTo>
                    <a:pt x="856" y="435"/>
                  </a:lnTo>
                  <a:lnTo>
                    <a:pt x="831" y="402"/>
                  </a:lnTo>
                  <a:lnTo>
                    <a:pt x="831" y="335"/>
                  </a:lnTo>
                  <a:lnTo>
                    <a:pt x="868" y="315"/>
                  </a:lnTo>
                  <a:lnTo>
                    <a:pt x="925" y="244"/>
                  </a:lnTo>
                  <a:lnTo>
                    <a:pt x="917" y="199"/>
                  </a:lnTo>
                  <a:lnTo>
                    <a:pt x="941" y="171"/>
                  </a:lnTo>
                  <a:lnTo>
                    <a:pt x="976" y="171"/>
                  </a:lnTo>
                  <a:lnTo>
                    <a:pt x="980" y="148"/>
                  </a:lnTo>
                  <a:lnTo>
                    <a:pt x="967" y="120"/>
                  </a:lnTo>
                  <a:lnTo>
                    <a:pt x="994" y="103"/>
                  </a:lnTo>
                  <a:lnTo>
                    <a:pt x="1043" y="108"/>
                  </a:lnTo>
                  <a:lnTo>
                    <a:pt x="1043" y="162"/>
                  </a:lnTo>
                  <a:lnTo>
                    <a:pt x="1065" y="232"/>
                  </a:lnTo>
                  <a:lnTo>
                    <a:pt x="1128" y="227"/>
                  </a:lnTo>
                  <a:lnTo>
                    <a:pt x="1154" y="189"/>
                  </a:lnTo>
                  <a:lnTo>
                    <a:pt x="1187" y="211"/>
                  </a:lnTo>
                  <a:lnTo>
                    <a:pt x="1193" y="252"/>
                  </a:lnTo>
                  <a:lnTo>
                    <a:pt x="1177" y="315"/>
                  </a:lnTo>
                  <a:lnTo>
                    <a:pt x="1126" y="329"/>
                  </a:lnTo>
                  <a:lnTo>
                    <a:pt x="1061" y="327"/>
                  </a:lnTo>
                  <a:lnTo>
                    <a:pt x="1047" y="311"/>
                  </a:lnTo>
                  <a:lnTo>
                    <a:pt x="1024" y="337"/>
                  </a:lnTo>
                  <a:lnTo>
                    <a:pt x="994" y="315"/>
                  </a:lnTo>
                  <a:lnTo>
                    <a:pt x="939" y="376"/>
                  </a:lnTo>
                  <a:lnTo>
                    <a:pt x="961" y="404"/>
                  </a:lnTo>
                  <a:lnTo>
                    <a:pt x="965" y="459"/>
                  </a:lnTo>
                  <a:lnTo>
                    <a:pt x="1006" y="471"/>
                  </a:lnTo>
                  <a:lnTo>
                    <a:pt x="1051" y="449"/>
                  </a:lnTo>
                  <a:lnTo>
                    <a:pt x="1069" y="445"/>
                  </a:lnTo>
                  <a:lnTo>
                    <a:pt x="1104" y="490"/>
                  </a:lnTo>
                  <a:lnTo>
                    <a:pt x="1075" y="561"/>
                  </a:lnTo>
                  <a:lnTo>
                    <a:pt x="1053" y="614"/>
                  </a:lnTo>
                  <a:lnTo>
                    <a:pt x="1075" y="658"/>
                  </a:lnTo>
                  <a:lnTo>
                    <a:pt x="1116" y="677"/>
                  </a:lnTo>
                  <a:lnTo>
                    <a:pt x="1118" y="732"/>
                  </a:lnTo>
                  <a:lnTo>
                    <a:pt x="1081" y="782"/>
                  </a:lnTo>
                  <a:lnTo>
                    <a:pt x="1112" y="837"/>
                  </a:lnTo>
                  <a:lnTo>
                    <a:pt x="1138" y="819"/>
                  </a:lnTo>
                  <a:lnTo>
                    <a:pt x="1187" y="823"/>
                  </a:lnTo>
                  <a:lnTo>
                    <a:pt x="1197" y="864"/>
                  </a:lnTo>
                  <a:lnTo>
                    <a:pt x="1228" y="884"/>
                  </a:lnTo>
                  <a:lnTo>
                    <a:pt x="1262" y="864"/>
                  </a:lnTo>
                  <a:lnTo>
                    <a:pt x="1293" y="888"/>
                  </a:lnTo>
                  <a:lnTo>
                    <a:pt x="1329" y="872"/>
                  </a:lnTo>
                  <a:lnTo>
                    <a:pt x="1352" y="900"/>
                  </a:lnTo>
                  <a:lnTo>
                    <a:pt x="1343" y="973"/>
                  </a:lnTo>
                  <a:lnTo>
                    <a:pt x="1291" y="986"/>
                  </a:lnTo>
                  <a:lnTo>
                    <a:pt x="1262" y="1026"/>
                  </a:lnTo>
                  <a:close/>
                </a:path>
              </a:pathLst>
            </a:custGeom>
            <a:grpFill/>
            <a:ln w="0">
              <a:solidFill>
                <a:schemeClr val="bg1">
                  <a:lumMod val="95000"/>
                </a:schemeClr>
              </a:solidFill>
              <a:prstDash val="solid"/>
              <a:round/>
            </a:ln>
          </p:spPr>
          <p:txBody>
            <a:bodyPr/>
            <a:lstStyle/>
            <a:p>
              <a:endParaRPr lang="zh-CN" altLang="en-US"/>
            </a:p>
          </p:txBody>
        </p:sp>
        <p:sp>
          <p:nvSpPr>
            <p:cNvPr id="13" name="Freeform 72"/>
            <p:cNvSpPr/>
            <p:nvPr/>
          </p:nvSpPr>
          <p:spPr bwMode="gray">
            <a:xfrm>
              <a:off x="2215" y="3052"/>
              <a:ext cx="676" cy="694"/>
            </a:xfrm>
            <a:custGeom>
              <a:gdLst>
                <a:gd name="T0" fmla="*/ 297 w 1352"/>
                <a:gd name="T1" fmla="*/ 258 h 1388"/>
                <a:gd name="T2" fmla="*/ 288 w 1352"/>
                <a:gd name="T3" fmla="*/ 267 h 1388"/>
                <a:gd name="T4" fmla="*/ 280 w 1352"/>
                <a:gd name="T5" fmla="*/ 277 h 1388"/>
                <a:gd name="T6" fmla="*/ 265 w 1352"/>
                <a:gd name="T7" fmla="*/ 279 h 1388"/>
                <a:gd name="T8" fmla="*/ 258 w 1352"/>
                <a:gd name="T9" fmla="*/ 281 h 1388"/>
                <a:gd name="T10" fmla="*/ 248 w 1352"/>
                <a:gd name="T11" fmla="*/ 285 h 1388"/>
                <a:gd name="T12" fmla="*/ 240 w 1352"/>
                <a:gd name="T13" fmla="*/ 279 h 1388"/>
                <a:gd name="T14" fmla="*/ 237 w 1352"/>
                <a:gd name="T15" fmla="*/ 285 h 1388"/>
                <a:gd name="T16" fmla="*/ 231 w 1352"/>
                <a:gd name="T17" fmla="*/ 284 h 1388"/>
                <a:gd name="T18" fmla="*/ 228 w 1352"/>
                <a:gd name="T19" fmla="*/ 281 h 1388"/>
                <a:gd name="T20" fmla="*/ 218 w 1352"/>
                <a:gd name="T21" fmla="*/ 290 h 1388"/>
                <a:gd name="T22" fmla="*/ 202 w 1352"/>
                <a:gd name="T23" fmla="*/ 282 h 1388"/>
                <a:gd name="T24" fmla="*/ 188 w 1352"/>
                <a:gd name="T25" fmla="*/ 290 h 1388"/>
                <a:gd name="T26" fmla="*/ 174 w 1352"/>
                <a:gd name="T27" fmla="*/ 293 h 1388"/>
                <a:gd name="T28" fmla="*/ 162 w 1352"/>
                <a:gd name="T29" fmla="*/ 303 h 1388"/>
                <a:gd name="T30" fmla="*/ 169 w 1352"/>
                <a:gd name="T31" fmla="*/ 330 h 1388"/>
                <a:gd name="T32" fmla="*/ 165 w 1352"/>
                <a:gd name="T33" fmla="*/ 346 h 1388"/>
                <a:gd name="T34" fmla="*/ 146 w 1352"/>
                <a:gd name="T35" fmla="*/ 341 h 1388"/>
                <a:gd name="T36" fmla="*/ 142 w 1352"/>
                <a:gd name="T37" fmla="*/ 322 h 1388"/>
                <a:gd name="T38" fmla="*/ 130 w 1352"/>
                <a:gd name="T39" fmla="*/ 330 h 1388"/>
                <a:gd name="T40" fmla="*/ 113 w 1352"/>
                <a:gd name="T41" fmla="*/ 336 h 1388"/>
                <a:gd name="T42" fmla="*/ 98 w 1352"/>
                <a:gd name="T43" fmla="*/ 327 h 1388"/>
                <a:gd name="T44" fmla="*/ 94 w 1352"/>
                <a:gd name="T45" fmla="*/ 310 h 1388"/>
                <a:gd name="T46" fmla="*/ 76 w 1352"/>
                <a:gd name="T47" fmla="*/ 308 h 1388"/>
                <a:gd name="T48" fmla="*/ 67 w 1352"/>
                <a:gd name="T49" fmla="*/ 301 h 1388"/>
                <a:gd name="T50" fmla="*/ 72 w 1352"/>
                <a:gd name="T51" fmla="*/ 280 h 1388"/>
                <a:gd name="T52" fmla="*/ 79 w 1352"/>
                <a:gd name="T53" fmla="*/ 267 h 1388"/>
                <a:gd name="T54" fmla="*/ 63 w 1352"/>
                <a:gd name="T55" fmla="*/ 263 h 1388"/>
                <a:gd name="T56" fmla="*/ 53 w 1352"/>
                <a:gd name="T57" fmla="*/ 245 h 1388"/>
                <a:gd name="T58" fmla="*/ 47 w 1352"/>
                <a:gd name="T59" fmla="*/ 227 h 1388"/>
                <a:gd name="T60" fmla="*/ 51 w 1352"/>
                <a:gd name="T61" fmla="*/ 218 h 1388"/>
                <a:gd name="T62" fmla="*/ 48 w 1352"/>
                <a:gd name="T63" fmla="*/ 217 h 1388"/>
                <a:gd name="T64" fmla="*/ 24 w 1352"/>
                <a:gd name="T65" fmla="*/ 220 h 1388"/>
                <a:gd name="T66" fmla="*/ 9 w 1352"/>
                <a:gd name="T67" fmla="*/ 229 h 1388"/>
                <a:gd name="T68" fmla="*/ 3 w 1352"/>
                <a:gd name="T69" fmla="*/ 224 h 1388"/>
                <a:gd name="T70" fmla="*/ 8 w 1352"/>
                <a:gd name="T71" fmla="*/ 215 h 1388"/>
                <a:gd name="T72" fmla="*/ 3 w 1352"/>
                <a:gd name="T73" fmla="*/ 206 h 1388"/>
                <a:gd name="T74" fmla="*/ 5 w 1352"/>
                <a:gd name="T75" fmla="*/ 189 h 1388"/>
                <a:gd name="T76" fmla="*/ 15 w 1352"/>
                <a:gd name="T77" fmla="*/ 172 h 1388"/>
                <a:gd name="T78" fmla="*/ 28 w 1352"/>
                <a:gd name="T79" fmla="*/ 162 h 1388"/>
                <a:gd name="T80" fmla="*/ 38 w 1352"/>
                <a:gd name="T81" fmla="*/ 150 h 1388"/>
                <a:gd name="T82" fmla="*/ 49 w 1352"/>
                <a:gd name="T83" fmla="*/ 131 h 1388"/>
                <a:gd name="T84" fmla="*/ 53 w 1352"/>
                <a:gd name="T85" fmla="*/ 89 h 1388"/>
                <a:gd name="T86" fmla="*/ 47 w 1352"/>
                <a:gd name="T87" fmla="*/ 72 h 1388"/>
                <a:gd name="T88" fmla="*/ 31 w 1352"/>
                <a:gd name="T89" fmla="*/ 60 h 1388"/>
                <a:gd name="T90" fmla="*/ 51 w 1352"/>
                <a:gd name="T91" fmla="*/ 42 h 1388"/>
                <a:gd name="T92" fmla="*/ 78 w 1352"/>
                <a:gd name="T93" fmla="*/ 44 h 1388"/>
                <a:gd name="T94" fmla="*/ 112 w 1352"/>
                <a:gd name="T95" fmla="*/ 60 h 1388"/>
                <a:gd name="T96" fmla="*/ 170 w 1352"/>
                <a:gd name="T97" fmla="*/ 138 h 1388"/>
                <a:gd name="T98" fmla="*/ 214 w 1352"/>
                <a:gd name="T99" fmla="*/ 109 h 1388"/>
                <a:gd name="T100" fmla="*/ 229 w 1352"/>
                <a:gd name="T101" fmla="*/ 50 h 1388"/>
                <a:gd name="T102" fmla="*/ 248 w 1352"/>
                <a:gd name="T103" fmla="*/ 26 h 1388"/>
                <a:gd name="T104" fmla="*/ 289 w 1352"/>
                <a:gd name="T105" fmla="*/ 47 h 1388"/>
                <a:gd name="T106" fmla="*/ 266 w 1352"/>
                <a:gd name="T107" fmla="*/ 82 h 1388"/>
                <a:gd name="T108" fmla="*/ 240 w 1352"/>
                <a:gd name="T109" fmla="*/ 101 h 1388"/>
                <a:gd name="T110" fmla="*/ 276 w 1352"/>
                <a:gd name="T111" fmla="*/ 122 h 1388"/>
                <a:gd name="T112" fmla="*/ 280 w 1352"/>
                <a:gd name="T113" fmla="*/ 183 h 1388"/>
                <a:gd name="T114" fmla="*/ 300 w 1352"/>
                <a:gd name="T115" fmla="*/ 216 h 1388"/>
                <a:gd name="T116" fmla="*/ 338 w 1352"/>
                <a:gd name="T117" fmla="*/ 225 h 1388"/>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1352"/>
                <a:gd name="T178" fmla="*/ 0 h 1388"/>
                <a:gd name="T179" fmla="*/ 1352 w 1352"/>
                <a:gd name="T180" fmla="*/ 1388 h 1388"/>
              </a:gd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1352" h="1388">
                  <a:moveTo>
                    <a:pt x="1262" y="1026"/>
                  </a:moveTo>
                  <a:lnTo>
                    <a:pt x="1230" y="998"/>
                  </a:lnTo>
                  <a:lnTo>
                    <a:pt x="1203" y="1026"/>
                  </a:lnTo>
                  <a:lnTo>
                    <a:pt x="1197" y="1028"/>
                  </a:lnTo>
                  <a:lnTo>
                    <a:pt x="1185" y="1032"/>
                  </a:lnTo>
                  <a:lnTo>
                    <a:pt x="1171" y="1039"/>
                  </a:lnTo>
                  <a:lnTo>
                    <a:pt x="1159" y="1045"/>
                  </a:lnTo>
                  <a:lnTo>
                    <a:pt x="1154" y="1049"/>
                  </a:lnTo>
                  <a:lnTo>
                    <a:pt x="1152" y="1055"/>
                  </a:lnTo>
                  <a:lnTo>
                    <a:pt x="1150" y="1067"/>
                  </a:lnTo>
                  <a:lnTo>
                    <a:pt x="1148" y="1081"/>
                  </a:lnTo>
                  <a:lnTo>
                    <a:pt x="1144" y="1093"/>
                  </a:lnTo>
                  <a:lnTo>
                    <a:pt x="1138" y="1098"/>
                  </a:lnTo>
                  <a:lnTo>
                    <a:pt x="1130" y="1102"/>
                  </a:lnTo>
                  <a:lnTo>
                    <a:pt x="1118" y="1106"/>
                  </a:lnTo>
                  <a:lnTo>
                    <a:pt x="1104" y="1114"/>
                  </a:lnTo>
                  <a:lnTo>
                    <a:pt x="1091" y="1118"/>
                  </a:lnTo>
                  <a:lnTo>
                    <a:pt x="1079" y="1122"/>
                  </a:lnTo>
                  <a:lnTo>
                    <a:pt x="1069" y="1120"/>
                  </a:lnTo>
                  <a:lnTo>
                    <a:pt x="1059" y="1114"/>
                  </a:lnTo>
                  <a:lnTo>
                    <a:pt x="1047" y="1112"/>
                  </a:lnTo>
                  <a:lnTo>
                    <a:pt x="1035" y="1112"/>
                  </a:lnTo>
                  <a:lnTo>
                    <a:pt x="1032" y="1112"/>
                  </a:lnTo>
                  <a:lnTo>
                    <a:pt x="1032" y="1116"/>
                  </a:lnTo>
                  <a:lnTo>
                    <a:pt x="1030" y="1124"/>
                  </a:lnTo>
                  <a:lnTo>
                    <a:pt x="1026" y="1136"/>
                  </a:lnTo>
                  <a:lnTo>
                    <a:pt x="1020" y="1144"/>
                  </a:lnTo>
                  <a:lnTo>
                    <a:pt x="1012" y="1148"/>
                  </a:lnTo>
                  <a:lnTo>
                    <a:pt x="1004" y="1146"/>
                  </a:lnTo>
                  <a:lnTo>
                    <a:pt x="992" y="1140"/>
                  </a:lnTo>
                  <a:lnTo>
                    <a:pt x="980" y="1130"/>
                  </a:lnTo>
                  <a:lnTo>
                    <a:pt x="969" y="1122"/>
                  </a:lnTo>
                  <a:lnTo>
                    <a:pt x="963" y="1116"/>
                  </a:lnTo>
                  <a:lnTo>
                    <a:pt x="959" y="1114"/>
                  </a:lnTo>
                  <a:lnTo>
                    <a:pt x="959" y="1116"/>
                  </a:lnTo>
                  <a:lnTo>
                    <a:pt x="959" y="1118"/>
                  </a:lnTo>
                  <a:lnTo>
                    <a:pt x="957" y="1124"/>
                  </a:lnTo>
                  <a:lnTo>
                    <a:pt x="955" y="1130"/>
                  </a:lnTo>
                  <a:lnTo>
                    <a:pt x="951" y="1134"/>
                  </a:lnTo>
                  <a:lnTo>
                    <a:pt x="949" y="1140"/>
                  </a:lnTo>
                  <a:lnTo>
                    <a:pt x="945" y="1142"/>
                  </a:lnTo>
                  <a:lnTo>
                    <a:pt x="939" y="1144"/>
                  </a:lnTo>
                  <a:lnTo>
                    <a:pt x="935" y="1142"/>
                  </a:lnTo>
                  <a:lnTo>
                    <a:pt x="931" y="1140"/>
                  </a:lnTo>
                  <a:lnTo>
                    <a:pt x="925" y="1136"/>
                  </a:lnTo>
                  <a:lnTo>
                    <a:pt x="921" y="1132"/>
                  </a:lnTo>
                  <a:lnTo>
                    <a:pt x="919" y="1128"/>
                  </a:lnTo>
                  <a:lnTo>
                    <a:pt x="917" y="1126"/>
                  </a:lnTo>
                  <a:lnTo>
                    <a:pt x="915" y="1122"/>
                  </a:lnTo>
                  <a:lnTo>
                    <a:pt x="913" y="1122"/>
                  </a:lnTo>
                  <a:lnTo>
                    <a:pt x="911" y="1126"/>
                  </a:lnTo>
                  <a:lnTo>
                    <a:pt x="906" y="1132"/>
                  </a:lnTo>
                  <a:lnTo>
                    <a:pt x="896" y="1144"/>
                  </a:lnTo>
                  <a:lnTo>
                    <a:pt x="886" y="1154"/>
                  </a:lnTo>
                  <a:lnTo>
                    <a:pt x="874" y="1159"/>
                  </a:lnTo>
                  <a:lnTo>
                    <a:pt x="864" y="1163"/>
                  </a:lnTo>
                  <a:lnTo>
                    <a:pt x="852" y="1159"/>
                  </a:lnTo>
                  <a:lnTo>
                    <a:pt x="839" y="1150"/>
                  </a:lnTo>
                  <a:lnTo>
                    <a:pt x="825" y="1138"/>
                  </a:lnTo>
                  <a:lnTo>
                    <a:pt x="809" y="1128"/>
                  </a:lnTo>
                  <a:lnTo>
                    <a:pt x="797" y="1122"/>
                  </a:lnTo>
                  <a:lnTo>
                    <a:pt x="787" y="1120"/>
                  </a:lnTo>
                  <a:lnTo>
                    <a:pt x="778" y="1130"/>
                  </a:lnTo>
                  <a:lnTo>
                    <a:pt x="766" y="1144"/>
                  </a:lnTo>
                  <a:lnTo>
                    <a:pt x="754" y="1159"/>
                  </a:lnTo>
                  <a:lnTo>
                    <a:pt x="742" y="1171"/>
                  </a:lnTo>
                  <a:lnTo>
                    <a:pt x="734" y="1179"/>
                  </a:lnTo>
                  <a:lnTo>
                    <a:pt x="724" y="1177"/>
                  </a:lnTo>
                  <a:lnTo>
                    <a:pt x="711" y="1175"/>
                  </a:lnTo>
                  <a:lnTo>
                    <a:pt x="695" y="1169"/>
                  </a:lnTo>
                  <a:lnTo>
                    <a:pt x="679" y="1165"/>
                  </a:lnTo>
                  <a:lnTo>
                    <a:pt x="667" y="1165"/>
                  </a:lnTo>
                  <a:lnTo>
                    <a:pt x="659" y="1167"/>
                  </a:lnTo>
                  <a:lnTo>
                    <a:pt x="650" y="1183"/>
                  </a:lnTo>
                  <a:lnTo>
                    <a:pt x="646" y="1209"/>
                  </a:lnTo>
                  <a:lnTo>
                    <a:pt x="648" y="1234"/>
                  </a:lnTo>
                  <a:lnTo>
                    <a:pt x="656" y="1254"/>
                  </a:lnTo>
                  <a:lnTo>
                    <a:pt x="665" y="1278"/>
                  </a:lnTo>
                  <a:lnTo>
                    <a:pt x="673" y="1299"/>
                  </a:lnTo>
                  <a:lnTo>
                    <a:pt x="675" y="1317"/>
                  </a:lnTo>
                  <a:lnTo>
                    <a:pt x="673" y="1331"/>
                  </a:lnTo>
                  <a:lnTo>
                    <a:pt x="673" y="1346"/>
                  </a:lnTo>
                  <a:lnTo>
                    <a:pt x="673" y="1362"/>
                  </a:lnTo>
                  <a:lnTo>
                    <a:pt x="667" y="1374"/>
                  </a:lnTo>
                  <a:lnTo>
                    <a:pt x="658" y="1382"/>
                  </a:lnTo>
                  <a:lnTo>
                    <a:pt x="638" y="1386"/>
                  </a:lnTo>
                  <a:lnTo>
                    <a:pt x="620" y="1388"/>
                  </a:lnTo>
                  <a:lnTo>
                    <a:pt x="604" y="1386"/>
                  </a:lnTo>
                  <a:lnTo>
                    <a:pt x="591" y="1380"/>
                  </a:lnTo>
                  <a:lnTo>
                    <a:pt x="581" y="1362"/>
                  </a:lnTo>
                  <a:lnTo>
                    <a:pt x="573" y="1343"/>
                  </a:lnTo>
                  <a:lnTo>
                    <a:pt x="571" y="1321"/>
                  </a:lnTo>
                  <a:lnTo>
                    <a:pt x="569" y="1309"/>
                  </a:lnTo>
                  <a:lnTo>
                    <a:pt x="567" y="1297"/>
                  </a:lnTo>
                  <a:lnTo>
                    <a:pt x="565" y="1287"/>
                  </a:lnTo>
                  <a:lnTo>
                    <a:pt x="559" y="1282"/>
                  </a:lnTo>
                  <a:lnTo>
                    <a:pt x="553" y="1283"/>
                  </a:lnTo>
                  <a:lnTo>
                    <a:pt x="545" y="1291"/>
                  </a:lnTo>
                  <a:lnTo>
                    <a:pt x="534" y="1303"/>
                  </a:lnTo>
                  <a:lnTo>
                    <a:pt x="518" y="1317"/>
                  </a:lnTo>
                  <a:lnTo>
                    <a:pt x="504" y="1331"/>
                  </a:lnTo>
                  <a:lnTo>
                    <a:pt x="488" y="1341"/>
                  </a:lnTo>
                  <a:lnTo>
                    <a:pt x="476" y="1343"/>
                  </a:lnTo>
                  <a:lnTo>
                    <a:pt x="465" y="1343"/>
                  </a:lnTo>
                  <a:lnTo>
                    <a:pt x="451" y="1343"/>
                  </a:lnTo>
                  <a:lnTo>
                    <a:pt x="437" y="1345"/>
                  </a:lnTo>
                  <a:lnTo>
                    <a:pt x="425" y="1343"/>
                  </a:lnTo>
                  <a:lnTo>
                    <a:pt x="415" y="1337"/>
                  </a:lnTo>
                  <a:lnTo>
                    <a:pt x="404" y="1323"/>
                  </a:lnTo>
                  <a:lnTo>
                    <a:pt x="394" y="1307"/>
                  </a:lnTo>
                  <a:lnTo>
                    <a:pt x="388" y="1287"/>
                  </a:lnTo>
                  <a:lnTo>
                    <a:pt x="386" y="1272"/>
                  </a:lnTo>
                  <a:lnTo>
                    <a:pt x="382" y="1256"/>
                  </a:lnTo>
                  <a:lnTo>
                    <a:pt x="378" y="1244"/>
                  </a:lnTo>
                  <a:lnTo>
                    <a:pt x="378" y="1240"/>
                  </a:lnTo>
                  <a:lnTo>
                    <a:pt x="372" y="1240"/>
                  </a:lnTo>
                  <a:lnTo>
                    <a:pt x="358" y="1240"/>
                  </a:lnTo>
                  <a:lnTo>
                    <a:pt x="341" y="1238"/>
                  </a:lnTo>
                  <a:lnTo>
                    <a:pt x="321" y="1236"/>
                  </a:lnTo>
                  <a:lnTo>
                    <a:pt x="303" y="1232"/>
                  </a:lnTo>
                  <a:lnTo>
                    <a:pt x="291" y="1224"/>
                  </a:lnTo>
                  <a:lnTo>
                    <a:pt x="282" y="1219"/>
                  </a:lnTo>
                  <a:lnTo>
                    <a:pt x="276" y="1213"/>
                  </a:lnTo>
                  <a:lnTo>
                    <a:pt x="270" y="1209"/>
                  </a:lnTo>
                  <a:lnTo>
                    <a:pt x="268" y="1201"/>
                  </a:lnTo>
                  <a:lnTo>
                    <a:pt x="268" y="1189"/>
                  </a:lnTo>
                  <a:lnTo>
                    <a:pt x="274" y="1171"/>
                  </a:lnTo>
                  <a:lnTo>
                    <a:pt x="280" y="1150"/>
                  </a:lnTo>
                  <a:lnTo>
                    <a:pt x="284" y="1134"/>
                  </a:lnTo>
                  <a:lnTo>
                    <a:pt x="285" y="1120"/>
                  </a:lnTo>
                  <a:lnTo>
                    <a:pt x="287" y="1110"/>
                  </a:lnTo>
                  <a:lnTo>
                    <a:pt x="291" y="1100"/>
                  </a:lnTo>
                  <a:lnTo>
                    <a:pt x="299" y="1087"/>
                  </a:lnTo>
                  <a:lnTo>
                    <a:pt x="309" y="1075"/>
                  </a:lnTo>
                  <a:lnTo>
                    <a:pt x="315" y="1065"/>
                  </a:lnTo>
                  <a:lnTo>
                    <a:pt x="311" y="1057"/>
                  </a:lnTo>
                  <a:lnTo>
                    <a:pt x="303" y="1053"/>
                  </a:lnTo>
                  <a:lnTo>
                    <a:pt x="289" y="1053"/>
                  </a:lnTo>
                  <a:lnTo>
                    <a:pt x="272" y="1053"/>
                  </a:lnTo>
                  <a:lnTo>
                    <a:pt x="254" y="1051"/>
                  </a:lnTo>
                  <a:lnTo>
                    <a:pt x="240" y="1047"/>
                  </a:lnTo>
                  <a:lnTo>
                    <a:pt x="230" y="1039"/>
                  </a:lnTo>
                  <a:lnTo>
                    <a:pt x="221" y="1020"/>
                  </a:lnTo>
                  <a:lnTo>
                    <a:pt x="217" y="1000"/>
                  </a:lnTo>
                  <a:lnTo>
                    <a:pt x="211" y="980"/>
                  </a:lnTo>
                  <a:lnTo>
                    <a:pt x="207" y="959"/>
                  </a:lnTo>
                  <a:lnTo>
                    <a:pt x="205" y="943"/>
                  </a:lnTo>
                  <a:lnTo>
                    <a:pt x="199" y="931"/>
                  </a:lnTo>
                  <a:lnTo>
                    <a:pt x="191" y="919"/>
                  </a:lnTo>
                  <a:lnTo>
                    <a:pt x="187" y="908"/>
                  </a:lnTo>
                  <a:lnTo>
                    <a:pt x="189" y="894"/>
                  </a:lnTo>
                  <a:lnTo>
                    <a:pt x="191" y="888"/>
                  </a:lnTo>
                  <a:lnTo>
                    <a:pt x="197" y="884"/>
                  </a:lnTo>
                  <a:lnTo>
                    <a:pt x="201" y="878"/>
                  </a:lnTo>
                  <a:lnTo>
                    <a:pt x="205" y="874"/>
                  </a:lnTo>
                  <a:lnTo>
                    <a:pt x="209" y="870"/>
                  </a:lnTo>
                  <a:lnTo>
                    <a:pt x="211" y="868"/>
                  </a:lnTo>
                  <a:lnTo>
                    <a:pt x="213" y="868"/>
                  </a:lnTo>
                  <a:lnTo>
                    <a:pt x="207" y="868"/>
                  </a:lnTo>
                  <a:lnTo>
                    <a:pt x="193" y="868"/>
                  </a:lnTo>
                  <a:lnTo>
                    <a:pt x="173" y="870"/>
                  </a:lnTo>
                  <a:lnTo>
                    <a:pt x="152" y="870"/>
                  </a:lnTo>
                  <a:lnTo>
                    <a:pt x="130" y="872"/>
                  </a:lnTo>
                  <a:lnTo>
                    <a:pt x="112" y="876"/>
                  </a:lnTo>
                  <a:lnTo>
                    <a:pt x="97" y="882"/>
                  </a:lnTo>
                  <a:lnTo>
                    <a:pt x="81" y="892"/>
                  </a:lnTo>
                  <a:lnTo>
                    <a:pt x="67" y="902"/>
                  </a:lnTo>
                  <a:lnTo>
                    <a:pt x="53" y="912"/>
                  </a:lnTo>
                  <a:lnTo>
                    <a:pt x="43" y="915"/>
                  </a:lnTo>
                  <a:lnTo>
                    <a:pt x="34" y="915"/>
                  </a:lnTo>
                  <a:lnTo>
                    <a:pt x="28" y="912"/>
                  </a:lnTo>
                  <a:lnTo>
                    <a:pt x="22" y="908"/>
                  </a:lnTo>
                  <a:lnTo>
                    <a:pt x="18" y="906"/>
                  </a:lnTo>
                  <a:lnTo>
                    <a:pt x="14" y="902"/>
                  </a:lnTo>
                  <a:lnTo>
                    <a:pt x="10" y="896"/>
                  </a:lnTo>
                  <a:lnTo>
                    <a:pt x="10" y="892"/>
                  </a:lnTo>
                  <a:lnTo>
                    <a:pt x="10" y="884"/>
                  </a:lnTo>
                  <a:lnTo>
                    <a:pt x="16" y="876"/>
                  </a:lnTo>
                  <a:lnTo>
                    <a:pt x="24" y="868"/>
                  </a:lnTo>
                  <a:lnTo>
                    <a:pt x="32" y="862"/>
                  </a:lnTo>
                  <a:lnTo>
                    <a:pt x="37" y="854"/>
                  </a:lnTo>
                  <a:lnTo>
                    <a:pt x="37" y="843"/>
                  </a:lnTo>
                  <a:lnTo>
                    <a:pt x="34" y="835"/>
                  </a:lnTo>
                  <a:lnTo>
                    <a:pt x="24" y="829"/>
                  </a:lnTo>
                  <a:lnTo>
                    <a:pt x="14" y="823"/>
                  </a:lnTo>
                  <a:lnTo>
                    <a:pt x="6" y="817"/>
                  </a:lnTo>
                  <a:lnTo>
                    <a:pt x="0" y="811"/>
                  </a:lnTo>
                  <a:lnTo>
                    <a:pt x="2" y="799"/>
                  </a:lnTo>
                  <a:lnTo>
                    <a:pt x="12" y="776"/>
                  </a:lnTo>
                  <a:lnTo>
                    <a:pt x="22" y="758"/>
                  </a:lnTo>
                  <a:lnTo>
                    <a:pt x="34" y="744"/>
                  </a:lnTo>
                  <a:lnTo>
                    <a:pt x="41" y="734"/>
                  </a:lnTo>
                  <a:lnTo>
                    <a:pt x="47" y="719"/>
                  </a:lnTo>
                  <a:lnTo>
                    <a:pt x="55" y="701"/>
                  </a:lnTo>
                  <a:lnTo>
                    <a:pt x="61" y="685"/>
                  </a:lnTo>
                  <a:lnTo>
                    <a:pt x="67" y="675"/>
                  </a:lnTo>
                  <a:lnTo>
                    <a:pt x="75" y="669"/>
                  </a:lnTo>
                  <a:lnTo>
                    <a:pt x="89" y="665"/>
                  </a:lnTo>
                  <a:lnTo>
                    <a:pt x="102" y="660"/>
                  </a:lnTo>
                  <a:lnTo>
                    <a:pt x="114" y="646"/>
                  </a:lnTo>
                  <a:lnTo>
                    <a:pt x="122" y="632"/>
                  </a:lnTo>
                  <a:lnTo>
                    <a:pt x="126" y="620"/>
                  </a:lnTo>
                  <a:lnTo>
                    <a:pt x="130" y="614"/>
                  </a:lnTo>
                  <a:lnTo>
                    <a:pt x="142" y="604"/>
                  </a:lnTo>
                  <a:lnTo>
                    <a:pt x="152" y="599"/>
                  </a:lnTo>
                  <a:lnTo>
                    <a:pt x="161" y="595"/>
                  </a:lnTo>
                  <a:lnTo>
                    <a:pt x="167" y="591"/>
                  </a:lnTo>
                  <a:lnTo>
                    <a:pt x="175" y="581"/>
                  </a:lnTo>
                  <a:lnTo>
                    <a:pt x="187" y="553"/>
                  </a:lnTo>
                  <a:lnTo>
                    <a:pt x="197" y="522"/>
                  </a:lnTo>
                  <a:lnTo>
                    <a:pt x="205" y="488"/>
                  </a:lnTo>
                  <a:lnTo>
                    <a:pt x="213" y="445"/>
                  </a:lnTo>
                  <a:lnTo>
                    <a:pt x="215" y="404"/>
                  </a:lnTo>
                  <a:lnTo>
                    <a:pt x="213" y="384"/>
                  </a:lnTo>
                  <a:lnTo>
                    <a:pt x="213" y="358"/>
                  </a:lnTo>
                  <a:lnTo>
                    <a:pt x="213" y="333"/>
                  </a:lnTo>
                  <a:lnTo>
                    <a:pt x="211" y="309"/>
                  </a:lnTo>
                  <a:lnTo>
                    <a:pt x="209" y="295"/>
                  </a:lnTo>
                  <a:lnTo>
                    <a:pt x="201" y="288"/>
                  </a:lnTo>
                  <a:lnTo>
                    <a:pt x="189" y="286"/>
                  </a:lnTo>
                  <a:lnTo>
                    <a:pt x="173" y="284"/>
                  </a:lnTo>
                  <a:lnTo>
                    <a:pt x="159" y="280"/>
                  </a:lnTo>
                  <a:lnTo>
                    <a:pt x="146" y="274"/>
                  </a:lnTo>
                  <a:lnTo>
                    <a:pt x="134" y="260"/>
                  </a:lnTo>
                  <a:lnTo>
                    <a:pt x="126" y="242"/>
                  </a:lnTo>
                  <a:lnTo>
                    <a:pt x="122" y="225"/>
                  </a:lnTo>
                  <a:lnTo>
                    <a:pt x="124" y="181"/>
                  </a:lnTo>
                  <a:lnTo>
                    <a:pt x="144" y="162"/>
                  </a:lnTo>
                  <a:lnTo>
                    <a:pt x="169" y="183"/>
                  </a:lnTo>
                  <a:lnTo>
                    <a:pt x="203" y="168"/>
                  </a:lnTo>
                  <a:lnTo>
                    <a:pt x="199" y="114"/>
                  </a:lnTo>
                  <a:lnTo>
                    <a:pt x="228" y="20"/>
                  </a:lnTo>
                  <a:lnTo>
                    <a:pt x="266" y="0"/>
                  </a:lnTo>
                  <a:lnTo>
                    <a:pt x="278" y="116"/>
                  </a:lnTo>
                  <a:lnTo>
                    <a:pt x="311" y="177"/>
                  </a:lnTo>
                  <a:lnTo>
                    <a:pt x="354" y="170"/>
                  </a:lnTo>
                  <a:lnTo>
                    <a:pt x="400" y="118"/>
                  </a:lnTo>
                  <a:lnTo>
                    <a:pt x="429" y="156"/>
                  </a:lnTo>
                  <a:lnTo>
                    <a:pt x="411" y="191"/>
                  </a:lnTo>
                  <a:lnTo>
                    <a:pt x="447" y="242"/>
                  </a:lnTo>
                  <a:lnTo>
                    <a:pt x="496" y="244"/>
                  </a:lnTo>
                  <a:lnTo>
                    <a:pt x="551" y="329"/>
                  </a:lnTo>
                  <a:lnTo>
                    <a:pt x="614" y="439"/>
                  </a:lnTo>
                  <a:lnTo>
                    <a:pt x="646" y="516"/>
                  </a:lnTo>
                  <a:lnTo>
                    <a:pt x="681" y="551"/>
                  </a:lnTo>
                  <a:lnTo>
                    <a:pt x="721" y="543"/>
                  </a:lnTo>
                  <a:lnTo>
                    <a:pt x="793" y="494"/>
                  </a:lnTo>
                  <a:lnTo>
                    <a:pt x="803" y="518"/>
                  </a:lnTo>
                  <a:lnTo>
                    <a:pt x="852" y="492"/>
                  </a:lnTo>
                  <a:lnTo>
                    <a:pt x="856" y="435"/>
                  </a:lnTo>
                  <a:lnTo>
                    <a:pt x="831" y="402"/>
                  </a:lnTo>
                  <a:lnTo>
                    <a:pt x="831" y="335"/>
                  </a:lnTo>
                  <a:lnTo>
                    <a:pt x="868" y="315"/>
                  </a:lnTo>
                  <a:lnTo>
                    <a:pt x="925" y="244"/>
                  </a:lnTo>
                  <a:lnTo>
                    <a:pt x="917" y="199"/>
                  </a:lnTo>
                  <a:lnTo>
                    <a:pt x="941" y="171"/>
                  </a:lnTo>
                  <a:lnTo>
                    <a:pt x="976" y="171"/>
                  </a:lnTo>
                  <a:lnTo>
                    <a:pt x="980" y="148"/>
                  </a:lnTo>
                  <a:lnTo>
                    <a:pt x="967" y="120"/>
                  </a:lnTo>
                  <a:lnTo>
                    <a:pt x="994" y="103"/>
                  </a:lnTo>
                  <a:lnTo>
                    <a:pt x="1043" y="108"/>
                  </a:lnTo>
                  <a:lnTo>
                    <a:pt x="1043" y="162"/>
                  </a:lnTo>
                  <a:lnTo>
                    <a:pt x="1065" y="232"/>
                  </a:lnTo>
                  <a:lnTo>
                    <a:pt x="1128" y="227"/>
                  </a:lnTo>
                  <a:lnTo>
                    <a:pt x="1154" y="189"/>
                  </a:lnTo>
                  <a:lnTo>
                    <a:pt x="1187" y="211"/>
                  </a:lnTo>
                  <a:lnTo>
                    <a:pt x="1193" y="252"/>
                  </a:lnTo>
                  <a:lnTo>
                    <a:pt x="1177" y="315"/>
                  </a:lnTo>
                  <a:lnTo>
                    <a:pt x="1126" y="329"/>
                  </a:lnTo>
                  <a:lnTo>
                    <a:pt x="1061" y="327"/>
                  </a:lnTo>
                  <a:lnTo>
                    <a:pt x="1047" y="311"/>
                  </a:lnTo>
                  <a:lnTo>
                    <a:pt x="1024" y="337"/>
                  </a:lnTo>
                  <a:lnTo>
                    <a:pt x="994" y="315"/>
                  </a:lnTo>
                  <a:lnTo>
                    <a:pt x="939" y="376"/>
                  </a:lnTo>
                  <a:lnTo>
                    <a:pt x="961" y="404"/>
                  </a:lnTo>
                  <a:lnTo>
                    <a:pt x="965" y="459"/>
                  </a:lnTo>
                  <a:lnTo>
                    <a:pt x="1006" y="471"/>
                  </a:lnTo>
                  <a:lnTo>
                    <a:pt x="1051" y="449"/>
                  </a:lnTo>
                  <a:lnTo>
                    <a:pt x="1069" y="445"/>
                  </a:lnTo>
                  <a:lnTo>
                    <a:pt x="1104" y="490"/>
                  </a:lnTo>
                  <a:lnTo>
                    <a:pt x="1075" y="561"/>
                  </a:lnTo>
                  <a:lnTo>
                    <a:pt x="1053" y="614"/>
                  </a:lnTo>
                  <a:lnTo>
                    <a:pt x="1075" y="658"/>
                  </a:lnTo>
                  <a:lnTo>
                    <a:pt x="1116" y="677"/>
                  </a:lnTo>
                  <a:lnTo>
                    <a:pt x="1118" y="732"/>
                  </a:lnTo>
                  <a:lnTo>
                    <a:pt x="1081" y="782"/>
                  </a:lnTo>
                  <a:lnTo>
                    <a:pt x="1112" y="837"/>
                  </a:lnTo>
                  <a:lnTo>
                    <a:pt x="1138" y="819"/>
                  </a:lnTo>
                  <a:lnTo>
                    <a:pt x="1187" y="823"/>
                  </a:lnTo>
                  <a:lnTo>
                    <a:pt x="1197" y="864"/>
                  </a:lnTo>
                  <a:lnTo>
                    <a:pt x="1228" y="884"/>
                  </a:lnTo>
                  <a:lnTo>
                    <a:pt x="1262" y="864"/>
                  </a:lnTo>
                  <a:lnTo>
                    <a:pt x="1293" y="888"/>
                  </a:lnTo>
                  <a:lnTo>
                    <a:pt x="1329" y="872"/>
                  </a:lnTo>
                  <a:lnTo>
                    <a:pt x="1352" y="900"/>
                  </a:lnTo>
                  <a:lnTo>
                    <a:pt x="1343" y="973"/>
                  </a:lnTo>
                  <a:lnTo>
                    <a:pt x="1291" y="986"/>
                  </a:lnTo>
                  <a:lnTo>
                    <a:pt x="1262" y="1026"/>
                  </a:lnTo>
                </a:path>
              </a:pathLst>
            </a:custGeom>
            <a:grpFill/>
            <a:ln w="6350">
              <a:solidFill>
                <a:schemeClr val="bg1">
                  <a:lumMod val="95000"/>
                </a:schemeClr>
              </a:solidFill>
              <a:prstDash val="solid"/>
              <a:round/>
            </a:ln>
          </p:spPr>
          <p:txBody>
            <a:bodyPr/>
            <a:lstStyle/>
            <a:p>
              <a:endParaRPr lang="zh-CN" altLang="en-US"/>
            </a:p>
          </p:txBody>
        </p:sp>
        <p:sp>
          <p:nvSpPr>
            <p:cNvPr id="14" name="Freeform 73"/>
            <p:cNvSpPr/>
            <p:nvPr/>
          </p:nvSpPr>
          <p:spPr bwMode="gray">
            <a:xfrm>
              <a:off x="2755" y="3269"/>
              <a:ext cx="596" cy="432"/>
            </a:xfrm>
            <a:custGeom>
              <a:gdLst>
                <a:gd name="T0" fmla="*/ 209 w 1191"/>
                <a:gd name="T1" fmla="*/ 213 h 864"/>
                <a:gd name="T2" fmla="*/ 202 w 1191"/>
                <a:gd name="T3" fmla="*/ 215 h 864"/>
                <a:gd name="T4" fmla="*/ 195 w 1191"/>
                <a:gd name="T5" fmla="*/ 214 h 864"/>
                <a:gd name="T6" fmla="*/ 186 w 1191"/>
                <a:gd name="T7" fmla="*/ 210 h 864"/>
                <a:gd name="T8" fmla="*/ 180 w 1191"/>
                <a:gd name="T9" fmla="*/ 210 h 864"/>
                <a:gd name="T10" fmla="*/ 174 w 1191"/>
                <a:gd name="T11" fmla="*/ 203 h 864"/>
                <a:gd name="T12" fmla="*/ 169 w 1191"/>
                <a:gd name="T13" fmla="*/ 200 h 864"/>
                <a:gd name="T14" fmla="*/ 163 w 1191"/>
                <a:gd name="T15" fmla="*/ 210 h 864"/>
                <a:gd name="T16" fmla="*/ 155 w 1191"/>
                <a:gd name="T17" fmla="*/ 214 h 864"/>
                <a:gd name="T18" fmla="*/ 146 w 1191"/>
                <a:gd name="T19" fmla="*/ 216 h 864"/>
                <a:gd name="T20" fmla="*/ 140 w 1191"/>
                <a:gd name="T21" fmla="*/ 211 h 864"/>
                <a:gd name="T22" fmla="*/ 133 w 1191"/>
                <a:gd name="T23" fmla="*/ 213 h 864"/>
                <a:gd name="T24" fmla="*/ 123 w 1191"/>
                <a:gd name="T25" fmla="*/ 213 h 864"/>
                <a:gd name="T26" fmla="*/ 112 w 1191"/>
                <a:gd name="T27" fmla="*/ 206 h 864"/>
                <a:gd name="T28" fmla="*/ 101 w 1191"/>
                <a:gd name="T29" fmla="*/ 198 h 864"/>
                <a:gd name="T30" fmla="*/ 93 w 1191"/>
                <a:gd name="T31" fmla="*/ 189 h 864"/>
                <a:gd name="T32" fmla="*/ 88 w 1191"/>
                <a:gd name="T33" fmla="*/ 176 h 864"/>
                <a:gd name="T34" fmla="*/ 91 w 1191"/>
                <a:gd name="T35" fmla="*/ 171 h 864"/>
                <a:gd name="T36" fmla="*/ 94 w 1191"/>
                <a:gd name="T37" fmla="*/ 170 h 864"/>
                <a:gd name="T38" fmla="*/ 96 w 1191"/>
                <a:gd name="T39" fmla="*/ 167 h 864"/>
                <a:gd name="T40" fmla="*/ 87 w 1191"/>
                <a:gd name="T41" fmla="*/ 160 h 864"/>
                <a:gd name="T42" fmla="*/ 79 w 1191"/>
                <a:gd name="T43" fmla="*/ 161 h 864"/>
                <a:gd name="T44" fmla="*/ 74 w 1191"/>
                <a:gd name="T45" fmla="*/ 163 h 864"/>
                <a:gd name="T46" fmla="*/ 66 w 1191"/>
                <a:gd name="T47" fmla="*/ 158 h 864"/>
                <a:gd name="T48" fmla="*/ 60 w 1191"/>
                <a:gd name="T49" fmla="*/ 161 h 864"/>
                <a:gd name="T50" fmla="*/ 52 w 1191"/>
                <a:gd name="T51" fmla="*/ 156 h 864"/>
                <a:gd name="T52" fmla="*/ 46 w 1191"/>
                <a:gd name="T53" fmla="*/ 152 h 864"/>
                <a:gd name="T54" fmla="*/ 66 w 1191"/>
                <a:gd name="T55" fmla="*/ 135 h 864"/>
                <a:gd name="T56" fmla="*/ 53 w 1191"/>
                <a:gd name="T57" fmla="*/ 114 h 864"/>
                <a:gd name="T58" fmla="*/ 29 w 1191"/>
                <a:gd name="T59" fmla="*/ 108 h 864"/>
                <a:gd name="T60" fmla="*/ 8 w 1191"/>
                <a:gd name="T61" fmla="*/ 101 h 864"/>
                <a:gd name="T62" fmla="*/ 26 w 1191"/>
                <a:gd name="T63" fmla="*/ 74 h 864"/>
                <a:gd name="T64" fmla="*/ 63 w 1191"/>
                <a:gd name="T65" fmla="*/ 84 h 864"/>
                <a:gd name="T66" fmla="*/ 77 w 1191"/>
                <a:gd name="T67" fmla="*/ 70 h 864"/>
                <a:gd name="T68" fmla="*/ 100 w 1191"/>
                <a:gd name="T69" fmla="*/ 52 h 864"/>
                <a:gd name="T70" fmla="*/ 124 w 1191"/>
                <a:gd name="T71" fmla="*/ 56 h 864"/>
                <a:gd name="T72" fmla="*/ 144 w 1191"/>
                <a:gd name="T73" fmla="*/ 48 h 864"/>
                <a:gd name="T74" fmla="*/ 165 w 1191"/>
                <a:gd name="T75" fmla="*/ 40 h 864"/>
                <a:gd name="T76" fmla="*/ 182 w 1191"/>
                <a:gd name="T77" fmla="*/ 27 h 864"/>
                <a:gd name="T78" fmla="*/ 200 w 1191"/>
                <a:gd name="T79" fmla="*/ 19 h 864"/>
                <a:gd name="T80" fmla="*/ 217 w 1191"/>
                <a:gd name="T81" fmla="*/ 9 h 864"/>
                <a:gd name="T82" fmla="*/ 244 w 1191"/>
                <a:gd name="T83" fmla="*/ 5 h 864"/>
                <a:gd name="T84" fmla="*/ 260 w 1191"/>
                <a:gd name="T85" fmla="*/ 18 h 864"/>
                <a:gd name="T86" fmla="*/ 252 w 1191"/>
                <a:gd name="T87" fmla="*/ 54 h 864"/>
                <a:gd name="T88" fmla="*/ 274 w 1191"/>
                <a:gd name="T89" fmla="*/ 71 h 864"/>
                <a:gd name="T90" fmla="*/ 298 w 1191"/>
                <a:gd name="T91" fmla="*/ 81 h 864"/>
                <a:gd name="T92" fmla="*/ 282 w 1191"/>
                <a:gd name="T93" fmla="*/ 108 h 864"/>
                <a:gd name="T94" fmla="*/ 260 w 1191"/>
                <a:gd name="T95" fmla="*/ 161 h 864"/>
                <a:gd name="T96" fmla="*/ 248 w 1191"/>
                <a:gd name="T97" fmla="*/ 182 h 864"/>
                <a:gd name="T98" fmla="*/ 225 w 1191"/>
                <a:gd name="T99" fmla="*/ 197 h 864"/>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191"/>
                <a:gd name="T151" fmla="*/ 0 h 864"/>
                <a:gd name="T152" fmla="*/ 1191 w 1191"/>
                <a:gd name="T153" fmla="*/ 864 h 864"/>
              </a:gd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191" h="864">
                  <a:moveTo>
                    <a:pt x="866" y="835"/>
                  </a:moveTo>
                  <a:lnTo>
                    <a:pt x="834" y="815"/>
                  </a:lnTo>
                  <a:lnTo>
                    <a:pt x="836" y="852"/>
                  </a:lnTo>
                  <a:lnTo>
                    <a:pt x="832" y="852"/>
                  </a:lnTo>
                  <a:lnTo>
                    <a:pt x="821" y="856"/>
                  </a:lnTo>
                  <a:lnTo>
                    <a:pt x="807" y="860"/>
                  </a:lnTo>
                  <a:lnTo>
                    <a:pt x="793" y="864"/>
                  </a:lnTo>
                  <a:lnTo>
                    <a:pt x="783" y="862"/>
                  </a:lnTo>
                  <a:lnTo>
                    <a:pt x="777" y="856"/>
                  </a:lnTo>
                  <a:lnTo>
                    <a:pt x="767" y="849"/>
                  </a:lnTo>
                  <a:lnTo>
                    <a:pt x="758" y="841"/>
                  </a:lnTo>
                  <a:lnTo>
                    <a:pt x="744" y="837"/>
                  </a:lnTo>
                  <a:lnTo>
                    <a:pt x="734" y="837"/>
                  </a:lnTo>
                  <a:lnTo>
                    <a:pt x="726" y="837"/>
                  </a:lnTo>
                  <a:lnTo>
                    <a:pt x="718" y="837"/>
                  </a:lnTo>
                  <a:lnTo>
                    <a:pt x="708" y="831"/>
                  </a:lnTo>
                  <a:lnTo>
                    <a:pt x="701" y="821"/>
                  </a:lnTo>
                  <a:lnTo>
                    <a:pt x="693" y="811"/>
                  </a:lnTo>
                  <a:lnTo>
                    <a:pt x="687" y="801"/>
                  </a:lnTo>
                  <a:lnTo>
                    <a:pt x="681" y="797"/>
                  </a:lnTo>
                  <a:lnTo>
                    <a:pt x="673" y="799"/>
                  </a:lnTo>
                  <a:lnTo>
                    <a:pt x="665" y="811"/>
                  </a:lnTo>
                  <a:lnTo>
                    <a:pt x="657" y="825"/>
                  </a:lnTo>
                  <a:lnTo>
                    <a:pt x="651" y="839"/>
                  </a:lnTo>
                  <a:lnTo>
                    <a:pt x="641" y="847"/>
                  </a:lnTo>
                  <a:lnTo>
                    <a:pt x="632" y="850"/>
                  </a:lnTo>
                  <a:lnTo>
                    <a:pt x="620" y="856"/>
                  </a:lnTo>
                  <a:lnTo>
                    <a:pt x="606" y="860"/>
                  </a:lnTo>
                  <a:lnTo>
                    <a:pt x="592" y="862"/>
                  </a:lnTo>
                  <a:lnTo>
                    <a:pt x="582" y="862"/>
                  </a:lnTo>
                  <a:lnTo>
                    <a:pt x="575" y="854"/>
                  </a:lnTo>
                  <a:lnTo>
                    <a:pt x="569" y="849"/>
                  </a:lnTo>
                  <a:lnTo>
                    <a:pt x="559" y="843"/>
                  </a:lnTo>
                  <a:lnTo>
                    <a:pt x="549" y="843"/>
                  </a:lnTo>
                  <a:lnTo>
                    <a:pt x="539" y="845"/>
                  </a:lnTo>
                  <a:lnTo>
                    <a:pt x="529" y="850"/>
                  </a:lnTo>
                  <a:lnTo>
                    <a:pt x="519" y="854"/>
                  </a:lnTo>
                  <a:lnTo>
                    <a:pt x="508" y="854"/>
                  </a:lnTo>
                  <a:lnTo>
                    <a:pt x="492" y="849"/>
                  </a:lnTo>
                  <a:lnTo>
                    <a:pt x="474" y="837"/>
                  </a:lnTo>
                  <a:lnTo>
                    <a:pt x="458" y="829"/>
                  </a:lnTo>
                  <a:lnTo>
                    <a:pt x="445" y="821"/>
                  </a:lnTo>
                  <a:lnTo>
                    <a:pt x="431" y="811"/>
                  </a:lnTo>
                  <a:lnTo>
                    <a:pt x="417" y="799"/>
                  </a:lnTo>
                  <a:lnTo>
                    <a:pt x="403" y="791"/>
                  </a:lnTo>
                  <a:lnTo>
                    <a:pt x="389" y="784"/>
                  </a:lnTo>
                  <a:lnTo>
                    <a:pt x="382" y="776"/>
                  </a:lnTo>
                  <a:lnTo>
                    <a:pt x="370" y="754"/>
                  </a:lnTo>
                  <a:lnTo>
                    <a:pt x="358" y="732"/>
                  </a:lnTo>
                  <a:lnTo>
                    <a:pt x="352" y="717"/>
                  </a:lnTo>
                  <a:lnTo>
                    <a:pt x="350" y="703"/>
                  </a:lnTo>
                  <a:lnTo>
                    <a:pt x="354" y="691"/>
                  </a:lnTo>
                  <a:lnTo>
                    <a:pt x="358" y="685"/>
                  </a:lnTo>
                  <a:lnTo>
                    <a:pt x="364" y="683"/>
                  </a:lnTo>
                  <a:lnTo>
                    <a:pt x="368" y="681"/>
                  </a:lnTo>
                  <a:lnTo>
                    <a:pt x="372" y="679"/>
                  </a:lnTo>
                  <a:lnTo>
                    <a:pt x="376" y="677"/>
                  </a:lnTo>
                  <a:lnTo>
                    <a:pt x="380" y="673"/>
                  </a:lnTo>
                  <a:lnTo>
                    <a:pt x="382" y="671"/>
                  </a:lnTo>
                  <a:lnTo>
                    <a:pt x="382" y="665"/>
                  </a:lnTo>
                  <a:lnTo>
                    <a:pt x="376" y="654"/>
                  </a:lnTo>
                  <a:lnTo>
                    <a:pt x="364" y="646"/>
                  </a:lnTo>
                  <a:lnTo>
                    <a:pt x="348" y="638"/>
                  </a:lnTo>
                  <a:lnTo>
                    <a:pt x="332" y="636"/>
                  </a:lnTo>
                  <a:lnTo>
                    <a:pt x="323" y="638"/>
                  </a:lnTo>
                  <a:lnTo>
                    <a:pt x="315" y="644"/>
                  </a:lnTo>
                  <a:lnTo>
                    <a:pt x="307" y="650"/>
                  </a:lnTo>
                  <a:lnTo>
                    <a:pt x="301" y="652"/>
                  </a:lnTo>
                  <a:lnTo>
                    <a:pt x="295" y="650"/>
                  </a:lnTo>
                  <a:lnTo>
                    <a:pt x="283" y="636"/>
                  </a:lnTo>
                  <a:lnTo>
                    <a:pt x="273" y="630"/>
                  </a:lnTo>
                  <a:lnTo>
                    <a:pt x="262" y="630"/>
                  </a:lnTo>
                  <a:lnTo>
                    <a:pt x="254" y="636"/>
                  </a:lnTo>
                  <a:lnTo>
                    <a:pt x="246" y="642"/>
                  </a:lnTo>
                  <a:lnTo>
                    <a:pt x="238" y="644"/>
                  </a:lnTo>
                  <a:lnTo>
                    <a:pt x="230" y="640"/>
                  </a:lnTo>
                  <a:lnTo>
                    <a:pt x="220" y="632"/>
                  </a:lnTo>
                  <a:lnTo>
                    <a:pt x="208" y="624"/>
                  </a:lnTo>
                  <a:lnTo>
                    <a:pt x="195" y="614"/>
                  </a:lnTo>
                  <a:lnTo>
                    <a:pt x="185" y="608"/>
                  </a:lnTo>
                  <a:lnTo>
                    <a:pt x="181" y="606"/>
                  </a:lnTo>
                  <a:lnTo>
                    <a:pt x="181" y="593"/>
                  </a:lnTo>
                  <a:lnTo>
                    <a:pt x="210" y="553"/>
                  </a:lnTo>
                  <a:lnTo>
                    <a:pt x="262" y="540"/>
                  </a:lnTo>
                  <a:lnTo>
                    <a:pt x="271" y="467"/>
                  </a:lnTo>
                  <a:lnTo>
                    <a:pt x="248" y="439"/>
                  </a:lnTo>
                  <a:lnTo>
                    <a:pt x="212" y="455"/>
                  </a:lnTo>
                  <a:lnTo>
                    <a:pt x="179" y="435"/>
                  </a:lnTo>
                  <a:lnTo>
                    <a:pt x="147" y="451"/>
                  </a:lnTo>
                  <a:lnTo>
                    <a:pt x="116" y="431"/>
                  </a:lnTo>
                  <a:lnTo>
                    <a:pt x="106" y="390"/>
                  </a:lnTo>
                  <a:lnTo>
                    <a:pt x="57" y="386"/>
                  </a:lnTo>
                  <a:lnTo>
                    <a:pt x="31" y="404"/>
                  </a:lnTo>
                  <a:lnTo>
                    <a:pt x="0" y="349"/>
                  </a:lnTo>
                  <a:lnTo>
                    <a:pt x="51" y="347"/>
                  </a:lnTo>
                  <a:lnTo>
                    <a:pt x="104" y="295"/>
                  </a:lnTo>
                  <a:lnTo>
                    <a:pt x="139" y="292"/>
                  </a:lnTo>
                  <a:lnTo>
                    <a:pt x="195" y="327"/>
                  </a:lnTo>
                  <a:lnTo>
                    <a:pt x="250" y="335"/>
                  </a:lnTo>
                  <a:lnTo>
                    <a:pt x="275" y="309"/>
                  </a:lnTo>
                  <a:lnTo>
                    <a:pt x="279" y="288"/>
                  </a:lnTo>
                  <a:lnTo>
                    <a:pt x="307" y="278"/>
                  </a:lnTo>
                  <a:lnTo>
                    <a:pt x="338" y="248"/>
                  </a:lnTo>
                  <a:lnTo>
                    <a:pt x="386" y="238"/>
                  </a:lnTo>
                  <a:lnTo>
                    <a:pt x="397" y="207"/>
                  </a:lnTo>
                  <a:lnTo>
                    <a:pt x="437" y="181"/>
                  </a:lnTo>
                  <a:lnTo>
                    <a:pt x="458" y="223"/>
                  </a:lnTo>
                  <a:lnTo>
                    <a:pt x="496" y="225"/>
                  </a:lnTo>
                  <a:lnTo>
                    <a:pt x="521" y="248"/>
                  </a:lnTo>
                  <a:lnTo>
                    <a:pt x="567" y="227"/>
                  </a:lnTo>
                  <a:lnTo>
                    <a:pt x="575" y="189"/>
                  </a:lnTo>
                  <a:lnTo>
                    <a:pt x="604" y="173"/>
                  </a:lnTo>
                  <a:lnTo>
                    <a:pt x="641" y="193"/>
                  </a:lnTo>
                  <a:lnTo>
                    <a:pt x="659" y="160"/>
                  </a:lnTo>
                  <a:lnTo>
                    <a:pt x="695" y="160"/>
                  </a:lnTo>
                  <a:lnTo>
                    <a:pt x="693" y="120"/>
                  </a:lnTo>
                  <a:lnTo>
                    <a:pt x="728" y="108"/>
                  </a:lnTo>
                  <a:lnTo>
                    <a:pt x="740" y="122"/>
                  </a:lnTo>
                  <a:lnTo>
                    <a:pt x="765" y="71"/>
                  </a:lnTo>
                  <a:lnTo>
                    <a:pt x="797" y="73"/>
                  </a:lnTo>
                  <a:lnTo>
                    <a:pt x="825" y="77"/>
                  </a:lnTo>
                  <a:lnTo>
                    <a:pt x="840" y="30"/>
                  </a:lnTo>
                  <a:lnTo>
                    <a:pt x="868" y="36"/>
                  </a:lnTo>
                  <a:lnTo>
                    <a:pt x="891" y="63"/>
                  </a:lnTo>
                  <a:lnTo>
                    <a:pt x="933" y="6"/>
                  </a:lnTo>
                  <a:lnTo>
                    <a:pt x="974" y="18"/>
                  </a:lnTo>
                  <a:lnTo>
                    <a:pt x="1006" y="0"/>
                  </a:lnTo>
                  <a:lnTo>
                    <a:pt x="1039" y="10"/>
                  </a:lnTo>
                  <a:lnTo>
                    <a:pt x="1039" y="69"/>
                  </a:lnTo>
                  <a:lnTo>
                    <a:pt x="1065" y="89"/>
                  </a:lnTo>
                  <a:lnTo>
                    <a:pt x="1059" y="154"/>
                  </a:lnTo>
                  <a:lnTo>
                    <a:pt x="1006" y="215"/>
                  </a:lnTo>
                  <a:lnTo>
                    <a:pt x="1080" y="209"/>
                  </a:lnTo>
                  <a:lnTo>
                    <a:pt x="1096" y="234"/>
                  </a:lnTo>
                  <a:lnTo>
                    <a:pt x="1096" y="284"/>
                  </a:lnTo>
                  <a:lnTo>
                    <a:pt x="1134" y="258"/>
                  </a:lnTo>
                  <a:lnTo>
                    <a:pt x="1169" y="258"/>
                  </a:lnTo>
                  <a:lnTo>
                    <a:pt x="1191" y="321"/>
                  </a:lnTo>
                  <a:lnTo>
                    <a:pt x="1163" y="351"/>
                  </a:lnTo>
                  <a:lnTo>
                    <a:pt x="1167" y="408"/>
                  </a:lnTo>
                  <a:lnTo>
                    <a:pt x="1128" y="431"/>
                  </a:lnTo>
                  <a:lnTo>
                    <a:pt x="1104" y="504"/>
                  </a:lnTo>
                  <a:lnTo>
                    <a:pt x="1110" y="579"/>
                  </a:lnTo>
                  <a:lnTo>
                    <a:pt x="1039" y="642"/>
                  </a:lnTo>
                  <a:lnTo>
                    <a:pt x="1013" y="654"/>
                  </a:lnTo>
                  <a:lnTo>
                    <a:pt x="1013" y="713"/>
                  </a:lnTo>
                  <a:lnTo>
                    <a:pt x="990" y="728"/>
                  </a:lnTo>
                  <a:lnTo>
                    <a:pt x="943" y="738"/>
                  </a:lnTo>
                  <a:lnTo>
                    <a:pt x="937" y="776"/>
                  </a:lnTo>
                  <a:lnTo>
                    <a:pt x="899" y="788"/>
                  </a:lnTo>
                  <a:lnTo>
                    <a:pt x="866" y="835"/>
                  </a:lnTo>
                  <a:close/>
                </a:path>
              </a:pathLst>
            </a:custGeom>
            <a:grpFill/>
            <a:ln w="0">
              <a:solidFill>
                <a:schemeClr val="bg1">
                  <a:lumMod val="95000"/>
                </a:schemeClr>
              </a:solidFill>
              <a:prstDash val="solid"/>
              <a:round/>
            </a:ln>
          </p:spPr>
          <p:txBody>
            <a:bodyPr/>
            <a:lstStyle/>
            <a:p>
              <a:endParaRPr lang="zh-CN" altLang="en-US"/>
            </a:p>
          </p:txBody>
        </p:sp>
        <p:sp>
          <p:nvSpPr>
            <p:cNvPr id="15" name="Freeform 74"/>
            <p:cNvSpPr/>
            <p:nvPr/>
          </p:nvSpPr>
          <p:spPr bwMode="gray">
            <a:xfrm>
              <a:off x="2755" y="3269"/>
              <a:ext cx="596" cy="432"/>
            </a:xfrm>
            <a:custGeom>
              <a:gdLst>
                <a:gd name="T0" fmla="*/ 209 w 1191"/>
                <a:gd name="T1" fmla="*/ 213 h 864"/>
                <a:gd name="T2" fmla="*/ 202 w 1191"/>
                <a:gd name="T3" fmla="*/ 215 h 864"/>
                <a:gd name="T4" fmla="*/ 195 w 1191"/>
                <a:gd name="T5" fmla="*/ 214 h 864"/>
                <a:gd name="T6" fmla="*/ 186 w 1191"/>
                <a:gd name="T7" fmla="*/ 210 h 864"/>
                <a:gd name="T8" fmla="*/ 180 w 1191"/>
                <a:gd name="T9" fmla="*/ 210 h 864"/>
                <a:gd name="T10" fmla="*/ 174 w 1191"/>
                <a:gd name="T11" fmla="*/ 203 h 864"/>
                <a:gd name="T12" fmla="*/ 169 w 1191"/>
                <a:gd name="T13" fmla="*/ 200 h 864"/>
                <a:gd name="T14" fmla="*/ 163 w 1191"/>
                <a:gd name="T15" fmla="*/ 210 h 864"/>
                <a:gd name="T16" fmla="*/ 155 w 1191"/>
                <a:gd name="T17" fmla="*/ 214 h 864"/>
                <a:gd name="T18" fmla="*/ 146 w 1191"/>
                <a:gd name="T19" fmla="*/ 216 h 864"/>
                <a:gd name="T20" fmla="*/ 140 w 1191"/>
                <a:gd name="T21" fmla="*/ 211 h 864"/>
                <a:gd name="T22" fmla="*/ 133 w 1191"/>
                <a:gd name="T23" fmla="*/ 213 h 864"/>
                <a:gd name="T24" fmla="*/ 123 w 1191"/>
                <a:gd name="T25" fmla="*/ 213 h 864"/>
                <a:gd name="T26" fmla="*/ 112 w 1191"/>
                <a:gd name="T27" fmla="*/ 206 h 864"/>
                <a:gd name="T28" fmla="*/ 101 w 1191"/>
                <a:gd name="T29" fmla="*/ 198 h 864"/>
                <a:gd name="T30" fmla="*/ 93 w 1191"/>
                <a:gd name="T31" fmla="*/ 189 h 864"/>
                <a:gd name="T32" fmla="*/ 88 w 1191"/>
                <a:gd name="T33" fmla="*/ 176 h 864"/>
                <a:gd name="T34" fmla="*/ 91 w 1191"/>
                <a:gd name="T35" fmla="*/ 171 h 864"/>
                <a:gd name="T36" fmla="*/ 94 w 1191"/>
                <a:gd name="T37" fmla="*/ 170 h 864"/>
                <a:gd name="T38" fmla="*/ 96 w 1191"/>
                <a:gd name="T39" fmla="*/ 167 h 864"/>
                <a:gd name="T40" fmla="*/ 87 w 1191"/>
                <a:gd name="T41" fmla="*/ 160 h 864"/>
                <a:gd name="T42" fmla="*/ 79 w 1191"/>
                <a:gd name="T43" fmla="*/ 161 h 864"/>
                <a:gd name="T44" fmla="*/ 74 w 1191"/>
                <a:gd name="T45" fmla="*/ 163 h 864"/>
                <a:gd name="T46" fmla="*/ 66 w 1191"/>
                <a:gd name="T47" fmla="*/ 158 h 864"/>
                <a:gd name="T48" fmla="*/ 60 w 1191"/>
                <a:gd name="T49" fmla="*/ 161 h 864"/>
                <a:gd name="T50" fmla="*/ 52 w 1191"/>
                <a:gd name="T51" fmla="*/ 156 h 864"/>
                <a:gd name="T52" fmla="*/ 46 w 1191"/>
                <a:gd name="T53" fmla="*/ 152 h 864"/>
                <a:gd name="T54" fmla="*/ 66 w 1191"/>
                <a:gd name="T55" fmla="*/ 135 h 864"/>
                <a:gd name="T56" fmla="*/ 53 w 1191"/>
                <a:gd name="T57" fmla="*/ 114 h 864"/>
                <a:gd name="T58" fmla="*/ 29 w 1191"/>
                <a:gd name="T59" fmla="*/ 108 h 864"/>
                <a:gd name="T60" fmla="*/ 8 w 1191"/>
                <a:gd name="T61" fmla="*/ 101 h 864"/>
                <a:gd name="T62" fmla="*/ 26 w 1191"/>
                <a:gd name="T63" fmla="*/ 74 h 864"/>
                <a:gd name="T64" fmla="*/ 63 w 1191"/>
                <a:gd name="T65" fmla="*/ 84 h 864"/>
                <a:gd name="T66" fmla="*/ 77 w 1191"/>
                <a:gd name="T67" fmla="*/ 70 h 864"/>
                <a:gd name="T68" fmla="*/ 100 w 1191"/>
                <a:gd name="T69" fmla="*/ 52 h 864"/>
                <a:gd name="T70" fmla="*/ 124 w 1191"/>
                <a:gd name="T71" fmla="*/ 56 h 864"/>
                <a:gd name="T72" fmla="*/ 144 w 1191"/>
                <a:gd name="T73" fmla="*/ 48 h 864"/>
                <a:gd name="T74" fmla="*/ 165 w 1191"/>
                <a:gd name="T75" fmla="*/ 40 h 864"/>
                <a:gd name="T76" fmla="*/ 182 w 1191"/>
                <a:gd name="T77" fmla="*/ 27 h 864"/>
                <a:gd name="T78" fmla="*/ 200 w 1191"/>
                <a:gd name="T79" fmla="*/ 19 h 864"/>
                <a:gd name="T80" fmla="*/ 217 w 1191"/>
                <a:gd name="T81" fmla="*/ 9 h 864"/>
                <a:gd name="T82" fmla="*/ 244 w 1191"/>
                <a:gd name="T83" fmla="*/ 5 h 864"/>
                <a:gd name="T84" fmla="*/ 260 w 1191"/>
                <a:gd name="T85" fmla="*/ 18 h 864"/>
                <a:gd name="T86" fmla="*/ 252 w 1191"/>
                <a:gd name="T87" fmla="*/ 54 h 864"/>
                <a:gd name="T88" fmla="*/ 274 w 1191"/>
                <a:gd name="T89" fmla="*/ 71 h 864"/>
                <a:gd name="T90" fmla="*/ 298 w 1191"/>
                <a:gd name="T91" fmla="*/ 81 h 864"/>
                <a:gd name="T92" fmla="*/ 282 w 1191"/>
                <a:gd name="T93" fmla="*/ 108 h 864"/>
                <a:gd name="T94" fmla="*/ 260 w 1191"/>
                <a:gd name="T95" fmla="*/ 161 h 864"/>
                <a:gd name="T96" fmla="*/ 248 w 1191"/>
                <a:gd name="T97" fmla="*/ 182 h 864"/>
                <a:gd name="T98" fmla="*/ 225 w 1191"/>
                <a:gd name="T99" fmla="*/ 197 h 864"/>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191"/>
                <a:gd name="T151" fmla="*/ 0 h 864"/>
                <a:gd name="T152" fmla="*/ 1191 w 1191"/>
                <a:gd name="T153" fmla="*/ 864 h 864"/>
              </a:gd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191" h="864">
                  <a:moveTo>
                    <a:pt x="866" y="835"/>
                  </a:moveTo>
                  <a:lnTo>
                    <a:pt x="834" y="815"/>
                  </a:lnTo>
                  <a:lnTo>
                    <a:pt x="836" y="852"/>
                  </a:lnTo>
                  <a:lnTo>
                    <a:pt x="832" y="852"/>
                  </a:lnTo>
                  <a:lnTo>
                    <a:pt x="821" y="856"/>
                  </a:lnTo>
                  <a:lnTo>
                    <a:pt x="807" y="860"/>
                  </a:lnTo>
                  <a:lnTo>
                    <a:pt x="793" y="864"/>
                  </a:lnTo>
                  <a:lnTo>
                    <a:pt x="783" y="862"/>
                  </a:lnTo>
                  <a:lnTo>
                    <a:pt x="777" y="856"/>
                  </a:lnTo>
                  <a:lnTo>
                    <a:pt x="767" y="849"/>
                  </a:lnTo>
                  <a:lnTo>
                    <a:pt x="758" y="841"/>
                  </a:lnTo>
                  <a:lnTo>
                    <a:pt x="744" y="837"/>
                  </a:lnTo>
                  <a:lnTo>
                    <a:pt x="734" y="837"/>
                  </a:lnTo>
                  <a:lnTo>
                    <a:pt x="726" y="837"/>
                  </a:lnTo>
                  <a:lnTo>
                    <a:pt x="718" y="837"/>
                  </a:lnTo>
                  <a:lnTo>
                    <a:pt x="708" y="831"/>
                  </a:lnTo>
                  <a:lnTo>
                    <a:pt x="701" y="821"/>
                  </a:lnTo>
                  <a:lnTo>
                    <a:pt x="693" y="811"/>
                  </a:lnTo>
                  <a:lnTo>
                    <a:pt x="687" y="801"/>
                  </a:lnTo>
                  <a:lnTo>
                    <a:pt x="681" y="797"/>
                  </a:lnTo>
                  <a:lnTo>
                    <a:pt x="673" y="799"/>
                  </a:lnTo>
                  <a:lnTo>
                    <a:pt x="665" y="811"/>
                  </a:lnTo>
                  <a:lnTo>
                    <a:pt x="657" y="825"/>
                  </a:lnTo>
                  <a:lnTo>
                    <a:pt x="651" y="839"/>
                  </a:lnTo>
                  <a:lnTo>
                    <a:pt x="641" y="847"/>
                  </a:lnTo>
                  <a:lnTo>
                    <a:pt x="632" y="850"/>
                  </a:lnTo>
                  <a:lnTo>
                    <a:pt x="620" y="856"/>
                  </a:lnTo>
                  <a:lnTo>
                    <a:pt x="606" y="860"/>
                  </a:lnTo>
                  <a:lnTo>
                    <a:pt x="592" y="862"/>
                  </a:lnTo>
                  <a:lnTo>
                    <a:pt x="582" y="862"/>
                  </a:lnTo>
                  <a:lnTo>
                    <a:pt x="575" y="854"/>
                  </a:lnTo>
                  <a:lnTo>
                    <a:pt x="569" y="849"/>
                  </a:lnTo>
                  <a:lnTo>
                    <a:pt x="559" y="843"/>
                  </a:lnTo>
                  <a:lnTo>
                    <a:pt x="549" y="843"/>
                  </a:lnTo>
                  <a:lnTo>
                    <a:pt x="539" y="845"/>
                  </a:lnTo>
                  <a:lnTo>
                    <a:pt x="529" y="850"/>
                  </a:lnTo>
                  <a:lnTo>
                    <a:pt x="519" y="854"/>
                  </a:lnTo>
                  <a:lnTo>
                    <a:pt x="508" y="854"/>
                  </a:lnTo>
                  <a:lnTo>
                    <a:pt x="492" y="849"/>
                  </a:lnTo>
                  <a:lnTo>
                    <a:pt x="474" y="837"/>
                  </a:lnTo>
                  <a:lnTo>
                    <a:pt x="458" y="829"/>
                  </a:lnTo>
                  <a:lnTo>
                    <a:pt x="445" y="821"/>
                  </a:lnTo>
                  <a:lnTo>
                    <a:pt x="431" y="811"/>
                  </a:lnTo>
                  <a:lnTo>
                    <a:pt x="417" y="799"/>
                  </a:lnTo>
                  <a:lnTo>
                    <a:pt x="403" y="791"/>
                  </a:lnTo>
                  <a:lnTo>
                    <a:pt x="389" y="784"/>
                  </a:lnTo>
                  <a:lnTo>
                    <a:pt x="382" y="776"/>
                  </a:lnTo>
                  <a:lnTo>
                    <a:pt x="370" y="754"/>
                  </a:lnTo>
                  <a:lnTo>
                    <a:pt x="358" y="732"/>
                  </a:lnTo>
                  <a:lnTo>
                    <a:pt x="352" y="717"/>
                  </a:lnTo>
                  <a:lnTo>
                    <a:pt x="350" y="703"/>
                  </a:lnTo>
                  <a:lnTo>
                    <a:pt x="354" y="691"/>
                  </a:lnTo>
                  <a:lnTo>
                    <a:pt x="358" y="685"/>
                  </a:lnTo>
                  <a:lnTo>
                    <a:pt x="364" y="683"/>
                  </a:lnTo>
                  <a:lnTo>
                    <a:pt x="368" y="681"/>
                  </a:lnTo>
                  <a:lnTo>
                    <a:pt x="372" y="679"/>
                  </a:lnTo>
                  <a:lnTo>
                    <a:pt x="376" y="677"/>
                  </a:lnTo>
                  <a:lnTo>
                    <a:pt x="380" y="673"/>
                  </a:lnTo>
                  <a:lnTo>
                    <a:pt x="382" y="671"/>
                  </a:lnTo>
                  <a:lnTo>
                    <a:pt x="382" y="665"/>
                  </a:lnTo>
                  <a:lnTo>
                    <a:pt x="376" y="654"/>
                  </a:lnTo>
                  <a:lnTo>
                    <a:pt x="364" y="646"/>
                  </a:lnTo>
                  <a:lnTo>
                    <a:pt x="348" y="638"/>
                  </a:lnTo>
                  <a:lnTo>
                    <a:pt x="332" y="636"/>
                  </a:lnTo>
                  <a:lnTo>
                    <a:pt x="323" y="638"/>
                  </a:lnTo>
                  <a:lnTo>
                    <a:pt x="315" y="644"/>
                  </a:lnTo>
                  <a:lnTo>
                    <a:pt x="307" y="650"/>
                  </a:lnTo>
                  <a:lnTo>
                    <a:pt x="301" y="652"/>
                  </a:lnTo>
                  <a:lnTo>
                    <a:pt x="295" y="650"/>
                  </a:lnTo>
                  <a:lnTo>
                    <a:pt x="283" y="636"/>
                  </a:lnTo>
                  <a:lnTo>
                    <a:pt x="273" y="630"/>
                  </a:lnTo>
                  <a:lnTo>
                    <a:pt x="262" y="630"/>
                  </a:lnTo>
                  <a:lnTo>
                    <a:pt x="254" y="636"/>
                  </a:lnTo>
                  <a:lnTo>
                    <a:pt x="246" y="642"/>
                  </a:lnTo>
                  <a:lnTo>
                    <a:pt x="238" y="644"/>
                  </a:lnTo>
                  <a:lnTo>
                    <a:pt x="230" y="640"/>
                  </a:lnTo>
                  <a:lnTo>
                    <a:pt x="220" y="632"/>
                  </a:lnTo>
                  <a:lnTo>
                    <a:pt x="208" y="624"/>
                  </a:lnTo>
                  <a:lnTo>
                    <a:pt x="195" y="614"/>
                  </a:lnTo>
                  <a:lnTo>
                    <a:pt x="185" y="608"/>
                  </a:lnTo>
                  <a:lnTo>
                    <a:pt x="181" y="606"/>
                  </a:lnTo>
                  <a:lnTo>
                    <a:pt x="181" y="593"/>
                  </a:lnTo>
                  <a:lnTo>
                    <a:pt x="210" y="553"/>
                  </a:lnTo>
                  <a:lnTo>
                    <a:pt x="262" y="540"/>
                  </a:lnTo>
                  <a:lnTo>
                    <a:pt x="271" y="467"/>
                  </a:lnTo>
                  <a:lnTo>
                    <a:pt x="248" y="439"/>
                  </a:lnTo>
                  <a:lnTo>
                    <a:pt x="212" y="455"/>
                  </a:lnTo>
                  <a:lnTo>
                    <a:pt x="179" y="435"/>
                  </a:lnTo>
                  <a:lnTo>
                    <a:pt x="147" y="451"/>
                  </a:lnTo>
                  <a:lnTo>
                    <a:pt x="116" y="431"/>
                  </a:lnTo>
                  <a:lnTo>
                    <a:pt x="106" y="390"/>
                  </a:lnTo>
                  <a:lnTo>
                    <a:pt x="57" y="386"/>
                  </a:lnTo>
                  <a:lnTo>
                    <a:pt x="31" y="404"/>
                  </a:lnTo>
                  <a:lnTo>
                    <a:pt x="0" y="349"/>
                  </a:lnTo>
                  <a:lnTo>
                    <a:pt x="51" y="347"/>
                  </a:lnTo>
                  <a:lnTo>
                    <a:pt x="104" y="295"/>
                  </a:lnTo>
                  <a:lnTo>
                    <a:pt x="139" y="292"/>
                  </a:lnTo>
                  <a:lnTo>
                    <a:pt x="195" y="327"/>
                  </a:lnTo>
                  <a:lnTo>
                    <a:pt x="250" y="335"/>
                  </a:lnTo>
                  <a:lnTo>
                    <a:pt x="275" y="309"/>
                  </a:lnTo>
                  <a:lnTo>
                    <a:pt x="279" y="288"/>
                  </a:lnTo>
                  <a:lnTo>
                    <a:pt x="307" y="278"/>
                  </a:lnTo>
                  <a:lnTo>
                    <a:pt x="338" y="248"/>
                  </a:lnTo>
                  <a:lnTo>
                    <a:pt x="386" y="238"/>
                  </a:lnTo>
                  <a:lnTo>
                    <a:pt x="397" y="207"/>
                  </a:lnTo>
                  <a:lnTo>
                    <a:pt x="437" y="181"/>
                  </a:lnTo>
                  <a:lnTo>
                    <a:pt x="458" y="223"/>
                  </a:lnTo>
                  <a:lnTo>
                    <a:pt x="496" y="225"/>
                  </a:lnTo>
                  <a:lnTo>
                    <a:pt x="521" y="248"/>
                  </a:lnTo>
                  <a:lnTo>
                    <a:pt x="567" y="227"/>
                  </a:lnTo>
                  <a:lnTo>
                    <a:pt x="575" y="189"/>
                  </a:lnTo>
                  <a:lnTo>
                    <a:pt x="604" y="173"/>
                  </a:lnTo>
                  <a:lnTo>
                    <a:pt x="641" y="193"/>
                  </a:lnTo>
                  <a:lnTo>
                    <a:pt x="659" y="160"/>
                  </a:lnTo>
                  <a:lnTo>
                    <a:pt x="695" y="160"/>
                  </a:lnTo>
                  <a:lnTo>
                    <a:pt x="693" y="120"/>
                  </a:lnTo>
                  <a:lnTo>
                    <a:pt x="728" y="108"/>
                  </a:lnTo>
                  <a:lnTo>
                    <a:pt x="740" y="122"/>
                  </a:lnTo>
                  <a:lnTo>
                    <a:pt x="765" y="71"/>
                  </a:lnTo>
                  <a:lnTo>
                    <a:pt x="797" y="73"/>
                  </a:lnTo>
                  <a:lnTo>
                    <a:pt x="825" y="77"/>
                  </a:lnTo>
                  <a:lnTo>
                    <a:pt x="840" y="30"/>
                  </a:lnTo>
                  <a:lnTo>
                    <a:pt x="868" y="36"/>
                  </a:lnTo>
                  <a:lnTo>
                    <a:pt x="891" y="63"/>
                  </a:lnTo>
                  <a:lnTo>
                    <a:pt x="933" y="6"/>
                  </a:lnTo>
                  <a:lnTo>
                    <a:pt x="974" y="18"/>
                  </a:lnTo>
                  <a:lnTo>
                    <a:pt x="1006" y="0"/>
                  </a:lnTo>
                  <a:lnTo>
                    <a:pt x="1039" y="10"/>
                  </a:lnTo>
                  <a:lnTo>
                    <a:pt x="1039" y="69"/>
                  </a:lnTo>
                  <a:lnTo>
                    <a:pt x="1065" y="89"/>
                  </a:lnTo>
                  <a:lnTo>
                    <a:pt x="1059" y="154"/>
                  </a:lnTo>
                  <a:lnTo>
                    <a:pt x="1006" y="215"/>
                  </a:lnTo>
                  <a:lnTo>
                    <a:pt x="1080" y="209"/>
                  </a:lnTo>
                  <a:lnTo>
                    <a:pt x="1096" y="234"/>
                  </a:lnTo>
                  <a:lnTo>
                    <a:pt x="1096" y="284"/>
                  </a:lnTo>
                  <a:lnTo>
                    <a:pt x="1134" y="258"/>
                  </a:lnTo>
                  <a:lnTo>
                    <a:pt x="1169" y="258"/>
                  </a:lnTo>
                  <a:lnTo>
                    <a:pt x="1191" y="321"/>
                  </a:lnTo>
                  <a:lnTo>
                    <a:pt x="1163" y="351"/>
                  </a:lnTo>
                  <a:lnTo>
                    <a:pt x="1167" y="408"/>
                  </a:lnTo>
                  <a:lnTo>
                    <a:pt x="1128" y="431"/>
                  </a:lnTo>
                  <a:lnTo>
                    <a:pt x="1104" y="504"/>
                  </a:lnTo>
                  <a:lnTo>
                    <a:pt x="1110" y="579"/>
                  </a:lnTo>
                  <a:lnTo>
                    <a:pt x="1039" y="642"/>
                  </a:lnTo>
                  <a:lnTo>
                    <a:pt x="1013" y="654"/>
                  </a:lnTo>
                  <a:lnTo>
                    <a:pt x="1013" y="713"/>
                  </a:lnTo>
                  <a:lnTo>
                    <a:pt x="990" y="728"/>
                  </a:lnTo>
                  <a:lnTo>
                    <a:pt x="943" y="738"/>
                  </a:lnTo>
                  <a:lnTo>
                    <a:pt x="937" y="776"/>
                  </a:lnTo>
                  <a:lnTo>
                    <a:pt x="899" y="788"/>
                  </a:lnTo>
                  <a:lnTo>
                    <a:pt x="866" y="835"/>
                  </a:lnTo>
                </a:path>
              </a:pathLst>
            </a:custGeom>
            <a:grpFill/>
            <a:ln w="6350">
              <a:solidFill>
                <a:schemeClr val="bg1">
                  <a:lumMod val="95000"/>
                </a:schemeClr>
              </a:solidFill>
              <a:prstDash val="solid"/>
              <a:round/>
            </a:ln>
          </p:spPr>
          <p:txBody>
            <a:bodyPr/>
            <a:lstStyle/>
            <a:p>
              <a:endParaRPr lang="zh-CN" altLang="en-US"/>
            </a:p>
          </p:txBody>
        </p:sp>
        <p:sp>
          <p:nvSpPr>
            <p:cNvPr id="16" name="Freeform 75"/>
            <p:cNvSpPr/>
            <p:nvPr/>
          </p:nvSpPr>
          <p:spPr bwMode="gray">
            <a:xfrm>
              <a:off x="3116" y="3813"/>
              <a:ext cx="195" cy="172"/>
            </a:xfrm>
            <a:custGeom>
              <a:gdLst>
                <a:gd name="T0" fmla="*/ 20 w 392"/>
                <a:gd name="T1" fmla="*/ 19 h 344"/>
                <a:gd name="T2" fmla="*/ 17 w 392"/>
                <a:gd name="T3" fmla="*/ 21 h 344"/>
                <a:gd name="T4" fmla="*/ 11 w 392"/>
                <a:gd name="T5" fmla="*/ 27 h 344"/>
                <a:gd name="T6" fmla="*/ 5 w 392"/>
                <a:gd name="T7" fmla="*/ 35 h 344"/>
                <a:gd name="T8" fmla="*/ 1 w 392"/>
                <a:gd name="T9" fmla="*/ 40 h 344"/>
                <a:gd name="T10" fmla="*/ 0 w 392"/>
                <a:gd name="T11" fmla="*/ 50 h 344"/>
                <a:gd name="T12" fmla="*/ 1 w 392"/>
                <a:gd name="T13" fmla="*/ 63 h 344"/>
                <a:gd name="T14" fmla="*/ 5 w 392"/>
                <a:gd name="T15" fmla="*/ 72 h 344"/>
                <a:gd name="T16" fmla="*/ 12 w 392"/>
                <a:gd name="T17" fmla="*/ 78 h 344"/>
                <a:gd name="T18" fmla="*/ 22 w 392"/>
                <a:gd name="T19" fmla="*/ 80 h 344"/>
                <a:gd name="T20" fmla="*/ 28 w 392"/>
                <a:gd name="T21" fmla="*/ 80 h 344"/>
                <a:gd name="T22" fmla="*/ 33 w 392"/>
                <a:gd name="T23" fmla="*/ 81 h 344"/>
                <a:gd name="T24" fmla="*/ 41 w 392"/>
                <a:gd name="T25" fmla="*/ 86 h 344"/>
                <a:gd name="T26" fmla="*/ 46 w 392"/>
                <a:gd name="T27" fmla="*/ 85 h 344"/>
                <a:gd name="T28" fmla="*/ 49 w 392"/>
                <a:gd name="T29" fmla="*/ 80 h 344"/>
                <a:gd name="T30" fmla="*/ 53 w 392"/>
                <a:gd name="T31" fmla="*/ 74 h 344"/>
                <a:gd name="T32" fmla="*/ 59 w 392"/>
                <a:gd name="T33" fmla="*/ 73 h 344"/>
                <a:gd name="T34" fmla="*/ 64 w 392"/>
                <a:gd name="T35" fmla="*/ 69 h 344"/>
                <a:gd name="T36" fmla="*/ 69 w 392"/>
                <a:gd name="T37" fmla="*/ 63 h 344"/>
                <a:gd name="T38" fmla="*/ 76 w 392"/>
                <a:gd name="T39" fmla="*/ 59 h 344"/>
                <a:gd name="T40" fmla="*/ 79 w 392"/>
                <a:gd name="T41" fmla="*/ 52 h 344"/>
                <a:gd name="T42" fmla="*/ 80 w 392"/>
                <a:gd name="T43" fmla="*/ 43 h 344"/>
                <a:gd name="T44" fmla="*/ 85 w 392"/>
                <a:gd name="T45" fmla="*/ 28 h 344"/>
                <a:gd name="T46" fmla="*/ 90 w 392"/>
                <a:gd name="T47" fmla="*/ 21 h 344"/>
                <a:gd name="T48" fmla="*/ 94 w 392"/>
                <a:gd name="T49" fmla="*/ 19 h 344"/>
                <a:gd name="T50" fmla="*/ 97 w 392"/>
                <a:gd name="T51" fmla="*/ 15 h 344"/>
                <a:gd name="T52" fmla="*/ 97 w 392"/>
                <a:gd name="T53" fmla="*/ 9 h 344"/>
                <a:gd name="T54" fmla="*/ 95 w 392"/>
                <a:gd name="T55" fmla="*/ 3 h 344"/>
                <a:gd name="T56" fmla="*/ 88 w 392"/>
                <a:gd name="T57" fmla="*/ 1 h 344"/>
                <a:gd name="T58" fmla="*/ 75 w 392"/>
                <a:gd name="T59" fmla="*/ 1 h 344"/>
                <a:gd name="T60" fmla="*/ 64 w 392"/>
                <a:gd name="T61" fmla="*/ 3 h 344"/>
                <a:gd name="T62" fmla="*/ 55 w 392"/>
                <a:gd name="T63" fmla="*/ 5 h 344"/>
                <a:gd name="T64" fmla="*/ 45 w 392"/>
                <a:gd name="T65" fmla="*/ 7 h 344"/>
                <a:gd name="T66" fmla="*/ 38 w 392"/>
                <a:gd name="T67" fmla="*/ 8 h 344"/>
                <a:gd name="T68" fmla="*/ 33 w 392"/>
                <a:gd name="T69" fmla="*/ 11 h 344"/>
                <a:gd name="T70" fmla="*/ 28 w 392"/>
                <a:gd name="T71" fmla="*/ 12 h 344"/>
                <a:gd name="T72" fmla="*/ 23 w 392"/>
                <a:gd name="T73" fmla="*/ 12 h 34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392"/>
                <a:gd name="T112" fmla="*/ 0 h 344"/>
                <a:gd name="T113" fmla="*/ 392 w 392"/>
                <a:gd name="T114" fmla="*/ 344 h 344"/>
              </a:gd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392" h="344">
                  <a:moveTo>
                    <a:pt x="87" y="51"/>
                  </a:moveTo>
                  <a:lnTo>
                    <a:pt x="83" y="74"/>
                  </a:lnTo>
                  <a:lnTo>
                    <a:pt x="79" y="76"/>
                  </a:lnTo>
                  <a:lnTo>
                    <a:pt x="71" y="84"/>
                  </a:lnTo>
                  <a:lnTo>
                    <a:pt x="59" y="96"/>
                  </a:lnTo>
                  <a:lnTo>
                    <a:pt x="45" y="108"/>
                  </a:lnTo>
                  <a:lnTo>
                    <a:pt x="32" y="124"/>
                  </a:lnTo>
                  <a:lnTo>
                    <a:pt x="20" y="137"/>
                  </a:lnTo>
                  <a:lnTo>
                    <a:pt x="10" y="149"/>
                  </a:lnTo>
                  <a:lnTo>
                    <a:pt x="4" y="159"/>
                  </a:lnTo>
                  <a:lnTo>
                    <a:pt x="0" y="175"/>
                  </a:lnTo>
                  <a:lnTo>
                    <a:pt x="0" y="200"/>
                  </a:lnTo>
                  <a:lnTo>
                    <a:pt x="2" y="228"/>
                  </a:lnTo>
                  <a:lnTo>
                    <a:pt x="6" y="254"/>
                  </a:lnTo>
                  <a:lnTo>
                    <a:pt x="12" y="271"/>
                  </a:lnTo>
                  <a:lnTo>
                    <a:pt x="22" y="287"/>
                  </a:lnTo>
                  <a:lnTo>
                    <a:pt x="36" y="299"/>
                  </a:lnTo>
                  <a:lnTo>
                    <a:pt x="51" y="309"/>
                  </a:lnTo>
                  <a:lnTo>
                    <a:pt x="73" y="317"/>
                  </a:lnTo>
                  <a:lnTo>
                    <a:pt x="91" y="318"/>
                  </a:lnTo>
                  <a:lnTo>
                    <a:pt x="103" y="318"/>
                  </a:lnTo>
                  <a:lnTo>
                    <a:pt x="112" y="318"/>
                  </a:lnTo>
                  <a:lnTo>
                    <a:pt x="122" y="318"/>
                  </a:lnTo>
                  <a:lnTo>
                    <a:pt x="134" y="324"/>
                  </a:lnTo>
                  <a:lnTo>
                    <a:pt x="152" y="334"/>
                  </a:lnTo>
                  <a:lnTo>
                    <a:pt x="164" y="342"/>
                  </a:lnTo>
                  <a:lnTo>
                    <a:pt x="175" y="344"/>
                  </a:lnTo>
                  <a:lnTo>
                    <a:pt x="185" y="338"/>
                  </a:lnTo>
                  <a:lnTo>
                    <a:pt x="193" y="328"/>
                  </a:lnTo>
                  <a:lnTo>
                    <a:pt x="199" y="317"/>
                  </a:lnTo>
                  <a:lnTo>
                    <a:pt x="205" y="305"/>
                  </a:lnTo>
                  <a:lnTo>
                    <a:pt x="213" y="295"/>
                  </a:lnTo>
                  <a:lnTo>
                    <a:pt x="225" y="293"/>
                  </a:lnTo>
                  <a:lnTo>
                    <a:pt x="240" y="289"/>
                  </a:lnTo>
                  <a:lnTo>
                    <a:pt x="252" y="283"/>
                  </a:lnTo>
                  <a:lnTo>
                    <a:pt x="260" y="275"/>
                  </a:lnTo>
                  <a:lnTo>
                    <a:pt x="268" y="263"/>
                  </a:lnTo>
                  <a:lnTo>
                    <a:pt x="280" y="252"/>
                  </a:lnTo>
                  <a:lnTo>
                    <a:pt x="292" y="246"/>
                  </a:lnTo>
                  <a:lnTo>
                    <a:pt x="305" y="238"/>
                  </a:lnTo>
                  <a:lnTo>
                    <a:pt x="315" y="224"/>
                  </a:lnTo>
                  <a:lnTo>
                    <a:pt x="319" y="208"/>
                  </a:lnTo>
                  <a:lnTo>
                    <a:pt x="321" y="189"/>
                  </a:lnTo>
                  <a:lnTo>
                    <a:pt x="323" y="169"/>
                  </a:lnTo>
                  <a:lnTo>
                    <a:pt x="331" y="139"/>
                  </a:lnTo>
                  <a:lnTo>
                    <a:pt x="343" y="112"/>
                  </a:lnTo>
                  <a:lnTo>
                    <a:pt x="355" y="92"/>
                  </a:lnTo>
                  <a:lnTo>
                    <a:pt x="362" y="84"/>
                  </a:lnTo>
                  <a:lnTo>
                    <a:pt x="372" y="80"/>
                  </a:lnTo>
                  <a:lnTo>
                    <a:pt x="380" y="76"/>
                  </a:lnTo>
                  <a:lnTo>
                    <a:pt x="388" y="70"/>
                  </a:lnTo>
                  <a:lnTo>
                    <a:pt x="392" y="61"/>
                  </a:lnTo>
                  <a:lnTo>
                    <a:pt x="392" y="51"/>
                  </a:lnTo>
                  <a:lnTo>
                    <a:pt x="390" y="35"/>
                  </a:lnTo>
                  <a:lnTo>
                    <a:pt x="390" y="23"/>
                  </a:lnTo>
                  <a:lnTo>
                    <a:pt x="384" y="13"/>
                  </a:lnTo>
                  <a:lnTo>
                    <a:pt x="374" y="8"/>
                  </a:lnTo>
                  <a:lnTo>
                    <a:pt x="356" y="2"/>
                  </a:lnTo>
                  <a:lnTo>
                    <a:pt x="327" y="0"/>
                  </a:lnTo>
                  <a:lnTo>
                    <a:pt x="301" y="4"/>
                  </a:lnTo>
                  <a:lnTo>
                    <a:pt x="280" y="9"/>
                  </a:lnTo>
                  <a:lnTo>
                    <a:pt x="260" y="13"/>
                  </a:lnTo>
                  <a:lnTo>
                    <a:pt x="240" y="15"/>
                  </a:lnTo>
                  <a:lnTo>
                    <a:pt x="221" y="21"/>
                  </a:lnTo>
                  <a:lnTo>
                    <a:pt x="201" y="27"/>
                  </a:lnTo>
                  <a:lnTo>
                    <a:pt x="181" y="27"/>
                  </a:lnTo>
                  <a:lnTo>
                    <a:pt x="166" y="27"/>
                  </a:lnTo>
                  <a:lnTo>
                    <a:pt x="154" y="31"/>
                  </a:lnTo>
                  <a:lnTo>
                    <a:pt x="142" y="39"/>
                  </a:lnTo>
                  <a:lnTo>
                    <a:pt x="134" y="45"/>
                  </a:lnTo>
                  <a:lnTo>
                    <a:pt x="126" y="49"/>
                  </a:lnTo>
                  <a:lnTo>
                    <a:pt x="114" y="49"/>
                  </a:lnTo>
                  <a:lnTo>
                    <a:pt x="103" y="49"/>
                  </a:lnTo>
                  <a:lnTo>
                    <a:pt x="93" y="49"/>
                  </a:lnTo>
                  <a:lnTo>
                    <a:pt x="87" y="51"/>
                  </a:lnTo>
                  <a:close/>
                </a:path>
              </a:pathLst>
            </a:custGeom>
            <a:grpFill/>
            <a:ln w="0">
              <a:solidFill>
                <a:schemeClr val="bg1">
                  <a:lumMod val="95000"/>
                </a:schemeClr>
              </a:solidFill>
              <a:prstDash val="solid"/>
              <a:round/>
            </a:ln>
          </p:spPr>
          <p:txBody>
            <a:bodyPr/>
            <a:lstStyle/>
            <a:p>
              <a:endParaRPr lang="zh-CN" altLang="en-US"/>
            </a:p>
          </p:txBody>
        </p:sp>
        <p:sp>
          <p:nvSpPr>
            <p:cNvPr id="17" name="Freeform 76"/>
            <p:cNvSpPr/>
            <p:nvPr/>
          </p:nvSpPr>
          <p:spPr bwMode="gray">
            <a:xfrm>
              <a:off x="3116" y="3813"/>
              <a:ext cx="195" cy="172"/>
            </a:xfrm>
            <a:custGeom>
              <a:gdLst>
                <a:gd name="T0" fmla="*/ 20 w 392"/>
                <a:gd name="T1" fmla="*/ 19 h 344"/>
                <a:gd name="T2" fmla="*/ 17 w 392"/>
                <a:gd name="T3" fmla="*/ 21 h 344"/>
                <a:gd name="T4" fmla="*/ 11 w 392"/>
                <a:gd name="T5" fmla="*/ 27 h 344"/>
                <a:gd name="T6" fmla="*/ 5 w 392"/>
                <a:gd name="T7" fmla="*/ 35 h 344"/>
                <a:gd name="T8" fmla="*/ 1 w 392"/>
                <a:gd name="T9" fmla="*/ 40 h 344"/>
                <a:gd name="T10" fmla="*/ 0 w 392"/>
                <a:gd name="T11" fmla="*/ 50 h 344"/>
                <a:gd name="T12" fmla="*/ 1 w 392"/>
                <a:gd name="T13" fmla="*/ 63 h 344"/>
                <a:gd name="T14" fmla="*/ 5 w 392"/>
                <a:gd name="T15" fmla="*/ 72 h 344"/>
                <a:gd name="T16" fmla="*/ 12 w 392"/>
                <a:gd name="T17" fmla="*/ 78 h 344"/>
                <a:gd name="T18" fmla="*/ 22 w 392"/>
                <a:gd name="T19" fmla="*/ 80 h 344"/>
                <a:gd name="T20" fmla="*/ 28 w 392"/>
                <a:gd name="T21" fmla="*/ 80 h 344"/>
                <a:gd name="T22" fmla="*/ 33 w 392"/>
                <a:gd name="T23" fmla="*/ 81 h 344"/>
                <a:gd name="T24" fmla="*/ 41 w 392"/>
                <a:gd name="T25" fmla="*/ 86 h 344"/>
                <a:gd name="T26" fmla="*/ 46 w 392"/>
                <a:gd name="T27" fmla="*/ 85 h 344"/>
                <a:gd name="T28" fmla="*/ 49 w 392"/>
                <a:gd name="T29" fmla="*/ 80 h 344"/>
                <a:gd name="T30" fmla="*/ 53 w 392"/>
                <a:gd name="T31" fmla="*/ 74 h 344"/>
                <a:gd name="T32" fmla="*/ 59 w 392"/>
                <a:gd name="T33" fmla="*/ 73 h 344"/>
                <a:gd name="T34" fmla="*/ 64 w 392"/>
                <a:gd name="T35" fmla="*/ 69 h 344"/>
                <a:gd name="T36" fmla="*/ 69 w 392"/>
                <a:gd name="T37" fmla="*/ 63 h 344"/>
                <a:gd name="T38" fmla="*/ 76 w 392"/>
                <a:gd name="T39" fmla="*/ 59 h 344"/>
                <a:gd name="T40" fmla="*/ 79 w 392"/>
                <a:gd name="T41" fmla="*/ 52 h 344"/>
                <a:gd name="T42" fmla="*/ 80 w 392"/>
                <a:gd name="T43" fmla="*/ 43 h 344"/>
                <a:gd name="T44" fmla="*/ 85 w 392"/>
                <a:gd name="T45" fmla="*/ 28 h 344"/>
                <a:gd name="T46" fmla="*/ 90 w 392"/>
                <a:gd name="T47" fmla="*/ 21 h 344"/>
                <a:gd name="T48" fmla="*/ 94 w 392"/>
                <a:gd name="T49" fmla="*/ 19 h 344"/>
                <a:gd name="T50" fmla="*/ 97 w 392"/>
                <a:gd name="T51" fmla="*/ 15 h 344"/>
                <a:gd name="T52" fmla="*/ 97 w 392"/>
                <a:gd name="T53" fmla="*/ 9 h 344"/>
                <a:gd name="T54" fmla="*/ 95 w 392"/>
                <a:gd name="T55" fmla="*/ 3 h 344"/>
                <a:gd name="T56" fmla="*/ 88 w 392"/>
                <a:gd name="T57" fmla="*/ 1 h 344"/>
                <a:gd name="T58" fmla="*/ 75 w 392"/>
                <a:gd name="T59" fmla="*/ 1 h 344"/>
                <a:gd name="T60" fmla="*/ 64 w 392"/>
                <a:gd name="T61" fmla="*/ 3 h 344"/>
                <a:gd name="T62" fmla="*/ 55 w 392"/>
                <a:gd name="T63" fmla="*/ 5 h 344"/>
                <a:gd name="T64" fmla="*/ 45 w 392"/>
                <a:gd name="T65" fmla="*/ 7 h 344"/>
                <a:gd name="T66" fmla="*/ 38 w 392"/>
                <a:gd name="T67" fmla="*/ 8 h 344"/>
                <a:gd name="T68" fmla="*/ 33 w 392"/>
                <a:gd name="T69" fmla="*/ 11 h 344"/>
                <a:gd name="T70" fmla="*/ 28 w 392"/>
                <a:gd name="T71" fmla="*/ 12 h 344"/>
                <a:gd name="T72" fmla="*/ 23 w 392"/>
                <a:gd name="T73" fmla="*/ 12 h 34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392"/>
                <a:gd name="T112" fmla="*/ 0 h 344"/>
                <a:gd name="T113" fmla="*/ 392 w 392"/>
                <a:gd name="T114" fmla="*/ 344 h 344"/>
              </a:gd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392" h="344">
                  <a:moveTo>
                    <a:pt x="87" y="51"/>
                  </a:moveTo>
                  <a:lnTo>
                    <a:pt x="83" y="74"/>
                  </a:lnTo>
                  <a:lnTo>
                    <a:pt x="79" y="76"/>
                  </a:lnTo>
                  <a:lnTo>
                    <a:pt x="71" y="84"/>
                  </a:lnTo>
                  <a:lnTo>
                    <a:pt x="59" y="96"/>
                  </a:lnTo>
                  <a:lnTo>
                    <a:pt x="45" y="108"/>
                  </a:lnTo>
                  <a:lnTo>
                    <a:pt x="32" y="124"/>
                  </a:lnTo>
                  <a:lnTo>
                    <a:pt x="20" y="137"/>
                  </a:lnTo>
                  <a:lnTo>
                    <a:pt x="10" y="149"/>
                  </a:lnTo>
                  <a:lnTo>
                    <a:pt x="4" y="159"/>
                  </a:lnTo>
                  <a:lnTo>
                    <a:pt x="0" y="175"/>
                  </a:lnTo>
                  <a:lnTo>
                    <a:pt x="0" y="200"/>
                  </a:lnTo>
                  <a:lnTo>
                    <a:pt x="2" y="228"/>
                  </a:lnTo>
                  <a:lnTo>
                    <a:pt x="6" y="254"/>
                  </a:lnTo>
                  <a:lnTo>
                    <a:pt x="12" y="271"/>
                  </a:lnTo>
                  <a:lnTo>
                    <a:pt x="22" y="287"/>
                  </a:lnTo>
                  <a:lnTo>
                    <a:pt x="36" y="299"/>
                  </a:lnTo>
                  <a:lnTo>
                    <a:pt x="51" y="309"/>
                  </a:lnTo>
                  <a:lnTo>
                    <a:pt x="73" y="317"/>
                  </a:lnTo>
                  <a:lnTo>
                    <a:pt x="91" y="318"/>
                  </a:lnTo>
                  <a:lnTo>
                    <a:pt x="103" y="318"/>
                  </a:lnTo>
                  <a:lnTo>
                    <a:pt x="112" y="318"/>
                  </a:lnTo>
                  <a:lnTo>
                    <a:pt x="122" y="318"/>
                  </a:lnTo>
                  <a:lnTo>
                    <a:pt x="134" y="324"/>
                  </a:lnTo>
                  <a:lnTo>
                    <a:pt x="152" y="334"/>
                  </a:lnTo>
                  <a:lnTo>
                    <a:pt x="164" y="342"/>
                  </a:lnTo>
                  <a:lnTo>
                    <a:pt x="175" y="344"/>
                  </a:lnTo>
                  <a:lnTo>
                    <a:pt x="185" y="338"/>
                  </a:lnTo>
                  <a:lnTo>
                    <a:pt x="193" y="328"/>
                  </a:lnTo>
                  <a:lnTo>
                    <a:pt x="199" y="317"/>
                  </a:lnTo>
                  <a:lnTo>
                    <a:pt x="205" y="305"/>
                  </a:lnTo>
                  <a:lnTo>
                    <a:pt x="213" y="295"/>
                  </a:lnTo>
                  <a:lnTo>
                    <a:pt x="225" y="293"/>
                  </a:lnTo>
                  <a:lnTo>
                    <a:pt x="240" y="289"/>
                  </a:lnTo>
                  <a:lnTo>
                    <a:pt x="252" y="283"/>
                  </a:lnTo>
                  <a:lnTo>
                    <a:pt x="260" y="275"/>
                  </a:lnTo>
                  <a:lnTo>
                    <a:pt x="268" y="263"/>
                  </a:lnTo>
                  <a:lnTo>
                    <a:pt x="280" y="252"/>
                  </a:lnTo>
                  <a:lnTo>
                    <a:pt x="292" y="246"/>
                  </a:lnTo>
                  <a:lnTo>
                    <a:pt x="305" y="238"/>
                  </a:lnTo>
                  <a:lnTo>
                    <a:pt x="315" y="224"/>
                  </a:lnTo>
                  <a:lnTo>
                    <a:pt x="319" y="208"/>
                  </a:lnTo>
                  <a:lnTo>
                    <a:pt x="321" y="189"/>
                  </a:lnTo>
                  <a:lnTo>
                    <a:pt x="323" y="169"/>
                  </a:lnTo>
                  <a:lnTo>
                    <a:pt x="331" y="139"/>
                  </a:lnTo>
                  <a:lnTo>
                    <a:pt x="343" y="112"/>
                  </a:lnTo>
                  <a:lnTo>
                    <a:pt x="355" y="92"/>
                  </a:lnTo>
                  <a:lnTo>
                    <a:pt x="362" y="84"/>
                  </a:lnTo>
                  <a:lnTo>
                    <a:pt x="372" y="80"/>
                  </a:lnTo>
                  <a:lnTo>
                    <a:pt x="380" y="76"/>
                  </a:lnTo>
                  <a:lnTo>
                    <a:pt x="388" y="70"/>
                  </a:lnTo>
                  <a:lnTo>
                    <a:pt x="392" y="61"/>
                  </a:lnTo>
                  <a:lnTo>
                    <a:pt x="392" y="51"/>
                  </a:lnTo>
                  <a:lnTo>
                    <a:pt x="390" y="35"/>
                  </a:lnTo>
                  <a:lnTo>
                    <a:pt x="390" y="23"/>
                  </a:lnTo>
                  <a:lnTo>
                    <a:pt x="384" y="13"/>
                  </a:lnTo>
                  <a:lnTo>
                    <a:pt x="374" y="8"/>
                  </a:lnTo>
                  <a:lnTo>
                    <a:pt x="356" y="2"/>
                  </a:lnTo>
                  <a:lnTo>
                    <a:pt x="327" y="0"/>
                  </a:lnTo>
                  <a:lnTo>
                    <a:pt x="301" y="4"/>
                  </a:lnTo>
                  <a:lnTo>
                    <a:pt x="280" y="9"/>
                  </a:lnTo>
                  <a:lnTo>
                    <a:pt x="260" y="13"/>
                  </a:lnTo>
                  <a:lnTo>
                    <a:pt x="240" y="15"/>
                  </a:lnTo>
                  <a:lnTo>
                    <a:pt x="221" y="21"/>
                  </a:lnTo>
                  <a:lnTo>
                    <a:pt x="201" y="27"/>
                  </a:lnTo>
                  <a:lnTo>
                    <a:pt x="181" y="27"/>
                  </a:lnTo>
                  <a:lnTo>
                    <a:pt x="166" y="27"/>
                  </a:lnTo>
                  <a:lnTo>
                    <a:pt x="154" y="31"/>
                  </a:lnTo>
                  <a:lnTo>
                    <a:pt x="142" y="39"/>
                  </a:lnTo>
                  <a:lnTo>
                    <a:pt x="134" y="45"/>
                  </a:lnTo>
                  <a:lnTo>
                    <a:pt x="126" y="49"/>
                  </a:lnTo>
                  <a:lnTo>
                    <a:pt x="114" y="49"/>
                  </a:lnTo>
                  <a:lnTo>
                    <a:pt x="103" y="49"/>
                  </a:lnTo>
                  <a:lnTo>
                    <a:pt x="93" y="49"/>
                  </a:lnTo>
                  <a:lnTo>
                    <a:pt x="87" y="51"/>
                  </a:lnTo>
                </a:path>
              </a:pathLst>
            </a:custGeom>
            <a:grpFill/>
            <a:ln w="6350">
              <a:solidFill>
                <a:schemeClr val="bg1">
                  <a:lumMod val="95000"/>
                </a:schemeClr>
              </a:solidFill>
              <a:prstDash val="solid"/>
              <a:round/>
            </a:ln>
          </p:spPr>
          <p:txBody>
            <a:bodyPr/>
            <a:lstStyle/>
            <a:p>
              <a:endParaRPr lang="zh-CN" altLang="en-US"/>
            </a:p>
          </p:txBody>
        </p:sp>
        <p:sp>
          <p:nvSpPr>
            <p:cNvPr id="18" name="Freeform 77"/>
            <p:cNvSpPr/>
            <p:nvPr/>
          </p:nvSpPr>
          <p:spPr bwMode="gray">
            <a:xfrm>
              <a:off x="3188" y="3319"/>
              <a:ext cx="564" cy="480"/>
            </a:xfrm>
            <a:custGeom>
              <a:gdLst>
                <a:gd name="T0" fmla="*/ 279 w 1128"/>
                <a:gd name="T1" fmla="*/ 62 h 960"/>
                <a:gd name="T2" fmla="*/ 272 w 1128"/>
                <a:gd name="T3" fmla="*/ 67 h 960"/>
                <a:gd name="T4" fmla="*/ 266 w 1128"/>
                <a:gd name="T5" fmla="*/ 77 h 960"/>
                <a:gd name="T6" fmla="*/ 261 w 1128"/>
                <a:gd name="T7" fmla="*/ 87 h 960"/>
                <a:gd name="T8" fmla="*/ 254 w 1128"/>
                <a:gd name="T9" fmla="*/ 97 h 960"/>
                <a:gd name="T10" fmla="*/ 241 w 1128"/>
                <a:gd name="T11" fmla="*/ 103 h 960"/>
                <a:gd name="T12" fmla="*/ 230 w 1128"/>
                <a:gd name="T13" fmla="*/ 104 h 960"/>
                <a:gd name="T14" fmla="*/ 216 w 1128"/>
                <a:gd name="T15" fmla="*/ 103 h 960"/>
                <a:gd name="T16" fmla="*/ 203 w 1128"/>
                <a:gd name="T17" fmla="*/ 110 h 960"/>
                <a:gd name="T18" fmla="*/ 199 w 1128"/>
                <a:gd name="T19" fmla="*/ 115 h 960"/>
                <a:gd name="T20" fmla="*/ 198 w 1128"/>
                <a:gd name="T21" fmla="*/ 118 h 960"/>
                <a:gd name="T22" fmla="*/ 196 w 1128"/>
                <a:gd name="T23" fmla="*/ 119 h 960"/>
                <a:gd name="T24" fmla="*/ 190 w 1128"/>
                <a:gd name="T25" fmla="*/ 114 h 960"/>
                <a:gd name="T26" fmla="*/ 183 w 1128"/>
                <a:gd name="T27" fmla="*/ 118 h 960"/>
                <a:gd name="T28" fmla="*/ 177 w 1128"/>
                <a:gd name="T29" fmla="*/ 127 h 960"/>
                <a:gd name="T30" fmla="*/ 164 w 1128"/>
                <a:gd name="T31" fmla="*/ 127 h 960"/>
                <a:gd name="T32" fmla="*/ 155 w 1128"/>
                <a:gd name="T33" fmla="*/ 120 h 960"/>
                <a:gd name="T34" fmla="*/ 148 w 1128"/>
                <a:gd name="T35" fmla="*/ 111 h 960"/>
                <a:gd name="T36" fmla="*/ 143 w 1128"/>
                <a:gd name="T37" fmla="*/ 113 h 960"/>
                <a:gd name="T38" fmla="*/ 147 w 1128"/>
                <a:gd name="T39" fmla="*/ 122 h 960"/>
                <a:gd name="T40" fmla="*/ 154 w 1128"/>
                <a:gd name="T41" fmla="*/ 130 h 960"/>
                <a:gd name="T42" fmla="*/ 153 w 1128"/>
                <a:gd name="T43" fmla="*/ 140 h 960"/>
                <a:gd name="T44" fmla="*/ 140 w 1128"/>
                <a:gd name="T45" fmla="*/ 149 h 960"/>
                <a:gd name="T46" fmla="*/ 134 w 1128"/>
                <a:gd name="T47" fmla="*/ 149 h 960"/>
                <a:gd name="T48" fmla="*/ 132 w 1128"/>
                <a:gd name="T49" fmla="*/ 148 h 960"/>
                <a:gd name="T50" fmla="*/ 130 w 1128"/>
                <a:gd name="T51" fmla="*/ 148 h 960"/>
                <a:gd name="T52" fmla="*/ 126 w 1128"/>
                <a:gd name="T53" fmla="*/ 154 h 960"/>
                <a:gd name="T54" fmla="*/ 116 w 1128"/>
                <a:gd name="T55" fmla="*/ 163 h 960"/>
                <a:gd name="T56" fmla="*/ 110 w 1128"/>
                <a:gd name="T57" fmla="*/ 167 h 960"/>
                <a:gd name="T58" fmla="*/ 97 w 1128"/>
                <a:gd name="T59" fmla="*/ 168 h 960"/>
                <a:gd name="T60" fmla="*/ 87 w 1128"/>
                <a:gd name="T61" fmla="*/ 171 h 960"/>
                <a:gd name="T62" fmla="*/ 75 w 1128"/>
                <a:gd name="T63" fmla="*/ 179 h 960"/>
                <a:gd name="T64" fmla="*/ 56 w 1128"/>
                <a:gd name="T65" fmla="*/ 185 h 960"/>
                <a:gd name="T66" fmla="*/ 46 w 1128"/>
                <a:gd name="T67" fmla="*/ 186 h 960"/>
                <a:gd name="T68" fmla="*/ 38 w 1128"/>
                <a:gd name="T69" fmla="*/ 194 h 960"/>
                <a:gd name="T70" fmla="*/ 29 w 1128"/>
                <a:gd name="T71" fmla="*/ 199 h 960"/>
                <a:gd name="T72" fmla="*/ 23 w 1128"/>
                <a:gd name="T73" fmla="*/ 207 h 960"/>
                <a:gd name="T74" fmla="*/ 26 w 1128"/>
                <a:gd name="T75" fmla="*/ 214 h 960"/>
                <a:gd name="T76" fmla="*/ 35 w 1128"/>
                <a:gd name="T77" fmla="*/ 227 h 960"/>
                <a:gd name="T78" fmla="*/ 35 w 1128"/>
                <a:gd name="T79" fmla="*/ 235 h 960"/>
                <a:gd name="T80" fmla="*/ 24 w 1128"/>
                <a:gd name="T81" fmla="*/ 240 h 960"/>
                <a:gd name="T82" fmla="*/ 13 w 1128"/>
                <a:gd name="T83" fmla="*/ 235 h 960"/>
                <a:gd name="T84" fmla="*/ 4 w 1128"/>
                <a:gd name="T85" fmla="*/ 222 h 960"/>
                <a:gd name="T86" fmla="*/ 1 w 1128"/>
                <a:gd name="T87" fmla="*/ 210 h 960"/>
                <a:gd name="T88" fmla="*/ 1 w 1128"/>
                <a:gd name="T89" fmla="*/ 200 h 960"/>
                <a:gd name="T90" fmla="*/ 8 w 1128"/>
                <a:gd name="T91" fmla="*/ 189 h 960"/>
                <a:gd name="T92" fmla="*/ 0 w 1128"/>
                <a:gd name="T93" fmla="*/ 184 h 960"/>
                <a:gd name="T94" fmla="*/ 19 w 1128"/>
                <a:gd name="T95" fmla="*/ 160 h 960"/>
                <a:gd name="T96" fmla="*/ 37 w 1128"/>
                <a:gd name="T97" fmla="*/ 139 h 960"/>
                <a:gd name="T98" fmla="*/ 59 w 1128"/>
                <a:gd name="T99" fmla="*/ 101 h 960"/>
                <a:gd name="T100" fmla="*/ 74 w 1128"/>
                <a:gd name="T101" fmla="*/ 62 h 960"/>
                <a:gd name="T102" fmla="*/ 82 w 1128"/>
                <a:gd name="T103" fmla="*/ 36 h 960"/>
                <a:gd name="T104" fmla="*/ 121 w 1128"/>
                <a:gd name="T105" fmla="*/ 3 h 960"/>
                <a:gd name="T106" fmla="*/ 156 w 1128"/>
                <a:gd name="T107" fmla="*/ 8 h 960"/>
                <a:gd name="T108" fmla="*/ 170 w 1128"/>
                <a:gd name="T109" fmla="*/ 24 h 960"/>
                <a:gd name="T110" fmla="*/ 185 w 1128"/>
                <a:gd name="T111" fmla="*/ 32 h 960"/>
                <a:gd name="T112" fmla="*/ 224 w 1128"/>
                <a:gd name="T113" fmla="*/ 15 h 960"/>
                <a:gd name="T114" fmla="*/ 272 w 1128"/>
                <a:gd name="T115" fmla="*/ 41 h 960"/>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128"/>
                <a:gd name="T175" fmla="*/ 0 h 960"/>
                <a:gd name="T176" fmla="*/ 1128 w 1128"/>
                <a:gd name="T177" fmla="*/ 960 h 960"/>
              </a:gd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128" h="960">
                  <a:moveTo>
                    <a:pt x="1128" y="246"/>
                  </a:moveTo>
                  <a:lnTo>
                    <a:pt x="1124" y="248"/>
                  </a:lnTo>
                  <a:lnTo>
                    <a:pt x="1116" y="250"/>
                  </a:lnTo>
                  <a:lnTo>
                    <a:pt x="1104" y="254"/>
                  </a:lnTo>
                  <a:lnTo>
                    <a:pt x="1094" y="259"/>
                  </a:lnTo>
                  <a:lnTo>
                    <a:pt x="1088" y="265"/>
                  </a:lnTo>
                  <a:lnTo>
                    <a:pt x="1083" y="275"/>
                  </a:lnTo>
                  <a:lnTo>
                    <a:pt x="1075" y="289"/>
                  </a:lnTo>
                  <a:lnTo>
                    <a:pt x="1063" y="305"/>
                  </a:lnTo>
                  <a:lnTo>
                    <a:pt x="1055" y="318"/>
                  </a:lnTo>
                  <a:lnTo>
                    <a:pt x="1047" y="332"/>
                  </a:lnTo>
                  <a:lnTo>
                    <a:pt x="1043" y="348"/>
                  </a:lnTo>
                  <a:lnTo>
                    <a:pt x="1037" y="362"/>
                  </a:lnTo>
                  <a:lnTo>
                    <a:pt x="1029" y="376"/>
                  </a:lnTo>
                  <a:lnTo>
                    <a:pt x="1016" y="387"/>
                  </a:lnTo>
                  <a:lnTo>
                    <a:pt x="1002" y="395"/>
                  </a:lnTo>
                  <a:lnTo>
                    <a:pt x="984" y="403"/>
                  </a:lnTo>
                  <a:lnTo>
                    <a:pt x="966" y="411"/>
                  </a:lnTo>
                  <a:lnTo>
                    <a:pt x="949" y="417"/>
                  </a:lnTo>
                  <a:lnTo>
                    <a:pt x="937" y="419"/>
                  </a:lnTo>
                  <a:lnTo>
                    <a:pt x="921" y="415"/>
                  </a:lnTo>
                  <a:lnTo>
                    <a:pt x="903" y="411"/>
                  </a:lnTo>
                  <a:lnTo>
                    <a:pt x="884" y="409"/>
                  </a:lnTo>
                  <a:lnTo>
                    <a:pt x="864" y="411"/>
                  </a:lnTo>
                  <a:lnTo>
                    <a:pt x="846" y="419"/>
                  </a:lnTo>
                  <a:lnTo>
                    <a:pt x="829" y="431"/>
                  </a:lnTo>
                  <a:lnTo>
                    <a:pt x="813" y="440"/>
                  </a:lnTo>
                  <a:lnTo>
                    <a:pt x="801" y="450"/>
                  </a:lnTo>
                  <a:lnTo>
                    <a:pt x="799" y="454"/>
                  </a:lnTo>
                  <a:lnTo>
                    <a:pt x="797" y="458"/>
                  </a:lnTo>
                  <a:lnTo>
                    <a:pt x="795" y="464"/>
                  </a:lnTo>
                  <a:lnTo>
                    <a:pt x="793" y="468"/>
                  </a:lnTo>
                  <a:lnTo>
                    <a:pt x="791" y="472"/>
                  </a:lnTo>
                  <a:lnTo>
                    <a:pt x="789" y="474"/>
                  </a:lnTo>
                  <a:lnTo>
                    <a:pt x="787" y="474"/>
                  </a:lnTo>
                  <a:lnTo>
                    <a:pt x="783" y="474"/>
                  </a:lnTo>
                  <a:lnTo>
                    <a:pt x="777" y="470"/>
                  </a:lnTo>
                  <a:lnTo>
                    <a:pt x="770" y="462"/>
                  </a:lnTo>
                  <a:lnTo>
                    <a:pt x="760" y="456"/>
                  </a:lnTo>
                  <a:lnTo>
                    <a:pt x="752" y="456"/>
                  </a:lnTo>
                  <a:lnTo>
                    <a:pt x="742" y="462"/>
                  </a:lnTo>
                  <a:lnTo>
                    <a:pt x="734" y="472"/>
                  </a:lnTo>
                  <a:lnTo>
                    <a:pt x="726" y="484"/>
                  </a:lnTo>
                  <a:lnTo>
                    <a:pt x="718" y="496"/>
                  </a:lnTo>
                  <a:lnTo>
                    <a:pt x="708" y="507"/>
                  </a:lnTo>
                  <a:lnTo>
                    <a:pt x="695" y="513"/>
                  </a:lnTo>
                  <a:lnTo>
                    <a:pt x="679" y="513"/>
                  </a:lnTo>
                  <a:lnTo>
                    <a:pt x="657" y="509"/>
                  </a:lnTo>
                  <a:lnTo>
                    <a:pt x="644" y="503"/>
                  </a:lnTo>
                  <a:lnTo>
                    <a:pt x="634" y="494"/>
                  </a:lnTo>
                  <a:lnTo>
                    <a:pt x="622" y="482"/>
                  </a:lnTo>
                  <a:lnTo>
                    <a:pt x="612" y="468"/>
                  </a:lnTo>
                  <a:lnTo>
                    <a:pt x="602" y="454"/>
                  </a:lnTo>
                  <a:lnTo>
                    <a:pt x="592" y="442"/>
                  </a:lnTo>
                  <a:lnTo>
                    <a:pt x="583" y="437"/>
                  </a:lnTo>
                  <a:lnTo>
                    <a:pt x="575" y="440"/>
                  </a:lnTo>
                  <a:lnTo>
                    <a:pt x="571" y="452"/>
                  </a:lnTo>
                  <a:lnTo>
                    <a:pt x="575" y="464"/>
                  </a:lnTo>
                  <a:lnTo>
                    <a:pt x="581" y="478"/>
                  </a:lnTo>
                  <a:lnTo>
                    <a:pt x="588" y="490"/>
                  </a:lnTo>
                  <a:lnTo>
                    <a:pt x="596" y="498"/>
                  </a:lnTo>
                  <a:lnTo>
                    <a:pt x="608" y="509"/>
                  </a:lnTo>
                  <a:lnTo>
                    <a:pt x="618" y="519"/>
                  </a:lnTo>
                  <a:lnTo>
                    <a:pt x="624" y="531"/>
                  </a:lnTo>
                  <a:lnTo>
                    <a:pt x="624" y="541"/>
                  </a:lnTo>
                  <a:lnTo>
                    <a:pt x="612" y="557"/>
                  </a:lnTo>
                  <a:lnTo>
                    <a:pt x="596" y="574"/>
                  </a:lnTo>
                  <a:lnTo>
                    <a:pt x="577" y="588"/>
                  </a:lnTo>
                  <a:lnTo>
                    <a:pt x="557" y="596"/>
                  </a:lnTo>
                  <a:lnTo>
                    <a:pt x="545" y="600"/>
                  </a:lnTo>
                  <a:lnTo>
                    <a:pt x="535" y="598"/>
                  </a:lnTo>
                  <a:lnTo>
                    <a:pt x="533" y="596"/>
                  </a:lnTo>
                  <a:lnTo>
                    <a:pt x="531" y="594"/>
                  </a:lnTo>
                  <a:lnTo>
                    <a:pt x="527" y="592"/>
                  </a:lnTo>
                  <a:lnTo>
                    <a:pt x="525" y="590"/>
                  </a:lnTo>
                  <a:lnTo>
                    <a:pt x="523" y="590"/>
                  </a:lnTo>
                  <a:lnTo>
                    <a:pt x="521" y="590"/>
                  </a:lnTo>
                  <a:lnTo>
                    <a:pt x="520" y="592"/>
                  </a:lnTo>
                  <a:lnTo>
                    <a:pt x="518" y="598"/>
                  </a:lnTo>
                  <a:lnTo>
                    <a:pt x="514" y="608"/>
                  </a:lnTo>
                  <a:lnTo>
                    <a:pt x="504" y="614"/>
                  </a:lnTo>
                  <a:lnTo>
                    <a:pt x="492" y="624"/>
                  </a:lnTo>
                  <a:lnTo>
                    <a:pt x="478" y="637"/>
                  </a:lnTo>
                  <a:lnTo>
                    <a:pt x="466" y="651"/>
                  </a:lnTo>
                  <a:lnTo>
                    <a:pt x="459" y="661"/>
                  </a:lnTo>
                  <a:lnTo>
                    <a:pt x="451" y="667"/>
                  </a:lnTo>
                  <a:lnTo>
                    <a:pt x="441" y="667"/>
                  </a:lnTo>
                  <a:lnTo>
                    <a:pt x="427" y="665"/>
                  </a:lnTo>
                  <a:lnTo>
                    <a:pt x="411" y="667"/>
                  </a:lnTo>
                  <a:lnTo>
                    <a:pt x="390" y="669"/>
                  </a:lnTo>
                  <a:lnTo>
                    <a:pt x="374" y="669"/>
                  </a:lnTo>
                  <a:lnTo>
                    <a:pt x="360" y="675"/>
                  </a:lnTo>
                  <a:lnTo>
                    <a:pt x="348" y="683"/>
                  </a:lnTo>
                  <a:lnTo>
                    <a:pt x="336" y="694"/>
                  </a:lnTo>
                  <a:lnTo>
                    <a:pt x="323" y="704"/>
                  </a:lnTo>
                  <a:lnTo>
                    <a:pt x="299" y="714"/>
                  </a:lnTo>
                  <a:lnTo>
                    <a:pt x="271" y="726"/>
                  </a:lnTo>
                  <a:lnTo>
                    <a:pt x="246" y="734"/>
                  </a:lnTo>
                  <a:lnTo>
                    <a:pt x="226" y="740"/>
                  </a:lnTo>
                  <a:lnTo>
                    <a:pt x="212" y="740"/>
                  </a:lnTo>
                  <a:lnTo>
                    <a:pt x="199" y="740"/>
                  </a:lnTo>
                  <a:lnTo>
                    <a:pt x="185" y="742"/>
                  </a:lnTo>
                  <a:lnTo>
                    <a:pt x="173" y="748"/>
                  </a:lnTo>
                  <a:lnTo>
                    <a:pt x="163" y="759"/>
                  </a:lnTo>
                  <a:lnTo>
                    <a:pt x="153" y="773"/>
                  </a:lnTo>
                  <a:lnTo>
                    <a:pt x="142" y="781"/>
                  </a:lnTo>
                  <a:lnTo>
                    <a:pt x="128" y="787"/>
                  </a:lnTo>
                  <a:lnTo>
                    <a:pt x="116" y="793"/>
                  </a:lnTo>
                  <a:lnTo>
                    <a:pt x="108" y="803"/>
                  </a:lnTo>
                  <a:lnTo>
                    <a:pt x="100" y="816"/>
                  </a:lnTo>
                  <a:lnTo>
                    <a:pt x="92" y="826"/>
                  </a:lnTo>
                  <a:lnTo>
                    <a:pt x="86" y="834"/>
                  </a:lnTo>
                  <a:lnTo>
                    <a:pt x="90" y="844"/>
                  </a:lnTo>
                  <a:lnTo>
                    <a:pt x="104" y="856"/>
                  </a:lnTo>
                  <a:lnTo>
                    <a:pt x="118" y="872"/>
                  </a:lnTo>
                  <a:lnTo>
                    <a:pt x="130" y="891"/>
                  </a:lnTo>
                  <a:lnTo>
                    <a:pt x="138" y="905"/>
                  </a:lnTo>
                  <a:lnTo>
                    <a:pt x="144" y="919"/>
                  </a:lnTo>
                  <a:lnTo>
                    <a:pt x="146" y="931"/>
                  </a:lnTo>
                  <a:lnTo>
                    <a:pt x="140" y="940"/>
                  </a:lnTo>
                  <a:lnTo>
                    <a:pt x="128" y="946"/>
                  </a:lnTo>
                  <a:lnTo>
                    <a:pt x="114" y="954"/>
                  </a:lnTo>
                  <a:lnTo>
                    <a:pt x="96" y="960"/>
                  </a:lnTo>
                  <a:lnTo>
                    <a:pt x="79" y="960"/>
                  </a:lnTo>
                  <a:lnTo>
                    <a:pt x="67" y="956"/>
                  </a:lnTo>
                  <a:lnTo>
                    <a:pt x="51" y="938"/>
                  </a:lnTo>
                  <a:lnTo>
                    <a:pt x="37" y="919"/>
                  </a:lnTo>
                  <a:lnTo>
                    <a:pt x="25" y="901"/>
                  </a:lnTo>
                  <a:lnTo>
                    <a:pt x="18" y="887"/>
                  </a:lnTo>
                  <a:lnTo>
                    <a:pt x="10" y="872"/>
                  </a:lnTo>
                  <a:lnTo>
                    <a:pt x="4" y="854"/>
                  </a:lnTo>
                  <a:lnTo>
                    <a:pt x="2" y="840"/>
                  </a:lnTo>
                  <a:lnTo>
                    <a:pt x="2" y="826"/>
                  </a:lnTo>
                  <a:lnTo>
                    <a:pt x="2" y="812"/>
                  </a:lnTo>
                  <a:lnTo>
                    <a:pt x="4" y="797"/>
                  </a:lnTo>
                  <a:lnTo>
                    <a:pt x="12" y="783"/>
                  </a:lnTo>
                  <a:lnTo>
                    <a:pt x="25" y="765"/>
                  </a:lnTo>
                  <a:lnTo>
                    <a:pt x="31" y="753"/>
                  </a:lnTo>
                  <a:lnTo>
                    <a:pt x="33" y="749"/>
                  </a:lnTo>
                  <a:lnTo>
                    <a:pt x="4" y="746"/>
                  </a:lnTo>
                  <a:lnTo>
                    <a:pt x="0" y="734"/>
                  </a:lnTo>
                  <a:lnTo>
                    <a:pt x="33" y="687"/>
                  </a:lnTo>
                  <a:lnTo>
                    <a:pt x="71" y="675"/>
                  </a:lnTo>
                  <a:lnTo>
                    <a:pt x="77" y="637"/>
                  </a:lnTo>
                  <a:lnTo>
                    <a:pt x="128" y="627"/>
                  </a:lnTo>
                  <a:lnTo>
                    <a:pt x="147" y="612"/>
                  </a:lnTo>
                  <a:lnTo>
                    <a:pt x="147" y="553"/>
                  </a:lnTo>
                  <a:lnTo>
                    <a:pt x="175" y="539"/>
                  </a:lnTo>
                  <a:lnTo>
                    <a:pt x="244" y="478"/>
                  </a:lnTo>
                  <a:lnTo>
                    <a:pt x="238" y="403"/>
                  </a:lnTo>
                  <a:lnTo>
                    <a:pt x="264" y="332"/>
                  </a:lnTo>
                  <a:lnTo>
                    <a:pt x="301" y="307"/>
                  </a:lnTo>
                  <a:lnTo>
                    <a:pt x="297" y="250"/>
                  </a:lnTo>
                  <a:lnTo>
                    <a:pt x="325" y="220"/>
                  </a:lnTo>
                  <a:lnTo>
                    <a:pt x="303" y="157"/>
                  </a:lnTo>
                  <a:lnTo>
                    <a:pt x="329" y="143"/>
                  </a:lnTo>
                  <a:lnTo>
                    <a:pt x="329" y="86"/>
                  </a:lnTo>
                  <a:lnTo>
                    <a:pt x="384" y="78"/>
                  </a:lnTo>
                  <a:lnTo>
                    <a:pt x="484" y="9"/>
                  </a:lnTo>
                  <a:lnTo>
                    <a:pt x="535" y="39"/>
                  </a:lnTo>
                  <a:lnTo>
                    <a:pt x="592" y="9"/>
                  </a:lnTo>
                  <a:lnTo>
                    <a:pt x="624" y="29"/>
                  </a:lnTo>
                  <a:lnTo>
                    <a:pt x="693" y="0"/>
                  </a:lnTo>
                  <a:lnTo>
                    <a:pt x="720" y="27"/>
                  </a:lnTo>
                  <a:lnTo>
                    <a:pt x="681" y="94"/>
                  </a:lnTo>
                  <a:lnTo>
                    <a:pt x="651" y="130"/>
                  </a:lnTo>
                  <a:lnTo>
                    <a:pt x="679" y="151"/>
                  </a:lnTo>
                  <a:lnTo>
                    <a:pt x="740" y="128"/>
                  </a:lnTo>
                  <a:lnTo>
                    <a:pt x="823" y="92"/>
                  </a:lnTo>
                  <a:lnTo>
                    <a:pt x="878" y="120"/>
                  </a:lnTo>
                  <a:lnTo>
                    <a:pt x="895" y="59"/>
                  </a:lnTo>
                  <a:lnTo>
                    <a:pt x="984" y="61"/>
                  </a:lnTo>
                  <a:lnTo>
                    <a:pt x="1053" y="96"/>
                  </a:lnTo>
                  <a:lnTo>
                    <a:pt x="1086" y="161"/>
                  </a:lnTo>
                  <a:lnTo>
                    <a:pt x="1110" y="216"/>
                  </a:lnTo>
                  <a:lnTo>
                    <a:pt x="1128" y="246"/>
                  </a:lnTo>
                  <a:close/>
                </a:path>
              </a:pathLst>
            </a:custGeom>
            <a:grpFill/>
            <a:ln w="0">
              <a:solidFill>
                <a:schemeClr val="bg1">
                  <a:lumMod val="95000"/>
                </a:schemeClr>
              </a:solidFill>
              <a:prstDash val="solid"/>
              <a:round/>
            </a:ln>
          </p:spPr>
          <p:txBody>
            <a:bodyPr/>
            <a:lstStyle/>
            <a:p>
              <a:endParaRPr lang="zh-CN" altLang="en-US"/>
            </a:p>
          </p:txBody>
        </p:sp>
        <p:sp>
          <p:nvSpPr>
            <p:cNvPr id="19" name="Freeform 78"/>
            <p:cNvSpPr/>
            <p:nvPr/>
          </p:nvSpPr>
          <p:spPr bwMode="gray">
            <a:xfrm>
              <a:off x="3188" y="3319"/>
              <a:ext cx="564" cy="480"/>
            </a:xfrm>
            <a:custGeom>
              <a:gdLst>
                <a:gd name="T0" fmla="*/ 279 w 1128"/>
                <a:gd name="T1" fmla="*/ 62 h 960"/>
                <a:gd name="T2" fmla="*/ 272 w 1128"/>
                <a:gd name="T3" fmla="*/ 67 h 960"/>
                <a:gd name="T4" fmla="*/ 266 w 1128"/>
                <a:gd name="T5" fmla="*/ 77 h 960"/>
                <a:gd name="T6" fmla="*/ 261 w 1128"/>
                <a:gd name="T7" fmla="*/ 87 h 960"/>
                <a:gd name="T8" fmla="*/ 254 w 1128"/>
                <a:gd name="T9" fmla="*/ 97 h 960"/>
                <a:gd name="T10" fmla="*/ 241 w 1128"/>
                <a:gd name="T11" fmla="*/ 103 h 960"/>
                <a:gd name="T12" fmla="*/ 230 w 1128"/>
                <a:gd name="T13" fmla="*/ 104 h 960"/>
                <a:gd name="T14" fmla="*/ 216 w 1128"/>
                <a:gd name="T15" fmla="*/ 103 h 960"/>
                <a:gd name="T16" fmla="*/ 203 w 1128"/>
                <a:gd name="T17" fmla="*/ 110 h 960"/>
                <a:gd name="T18" fmla="*/ 199 w 1128"/>
                <a:gd name="T19" fmla="*/ 115 h 960"/>
                <a:gd name="T20" fmla="*/ 198 w 1128"/>
                <a:gd name="T21" fmla="*/ 118 h 960"/>
                <a:gd name="T22" fmla="*/ 196 w 1128"/>
                <a:gd name="T23" fmla="*/ 119 h 960"/>
                <a:gd name="T24" fmla="*/ 190 w 1128"/>
                <a:gd name="T25" fmla="*/ 114 h 960"/>
                <a:gd name="T26" fmla="*/ 183 w 1128"/>
                <a:gd name="T27" fmla="*/ 118 h 960"/>
                <a:gd name="T28" fmla="*/ 177 w 1128"/>
                <a:gd name="T29" fmla="*/ 127 h 960"/>
                <a:gd name="T30" fmla="*/ 164 w 1128"/>
                <a:gd name="T31" fmla="*/ 127 h 960"/>
                <a:gd name="T32" fmla="*/ 155 w 1128"/>
                <a:gd name="T33" fmla="*/ 120 h 960"/>
                <a:gd name="T34" fmla="*/ 148 w 1128"/>
                <a:gd name="T35" fmla="*/ 111 h 960"/>
                <a:gd name="T36" fmla="*/ 143 w 1128"/>
                <a:gd name="T37" fmla="*/ 113 h 960"/>
                <a:gd name="T38" fmla="*/ 147 w 1128"/>
                <a:gd name="T39" fmla="*/ 122 h 960"/>
                <a:gd name="T40" fmla="*/ 154 w 1128"/>
                <a:gd name="T41" fmla="*/ 130 h 960"/>
                <a:gd name="T42" fmla="*/ 153 w 1128"/>
                <a:gd name="T43" fmla="*/ 140 h 960"/>
                <a:gd name="T44" fmla="*/ 140 w 1128"/>
                <a:gd name="T45" fmla="*/ 149 h 960"/>
                <a:gd name="T46" fmla="*/ 134 w 1128"/>
                <a:gd name="T47" fmla="*/ 149 h 960"/>
                <a:gd name="T48" fmla="*/ 132 w 1128"/>
                <a:gd name="T49" fmla="*/ 148 h 960"/>
                <a:gd name="T50" fmla="*/ 130 w 1128"/>
                <a:gd name="T51" fmla="*/ 148 h 960"/>
                <a:gd name="T52" fmla="*/ 126 w 1128"/>
                <a:gd name="T53" fmla="*/ 154 h 960"/>
                <a:gd name="T54" fmla="*/ 116 w 1128"/>
                <a:gd name="T55" fmla="*/ 163 h 960"/>
                <a:gd name="T56" fmla="*/ 110 w 1128"/>
                <a:gd name="T57" fmla="*/ 167 h 960"/>
                <a:gd name="T58" fmla="*/ 97 w 1128"/>
                <a:gd name="T59" fmla="*/ 168 h 960"/>
                <a:gd name="T60" fmla="*/ 87 w 1128"/>
                <a:gd name="T61" fmla="*/ 171 h 960"/>
                <a:gd name="T62" fmla="*/ 75 w 1128"/>
                <a:gd name="T63" fmla="*/ 179 h 960"/>
                <a:gd name="T64" fmla="*/ 56 w 1128"/>
                <a:gd name="T65" fmla="*/ 185 h 960"/>
                <a:gd name="T66" fmla="*/ 46 w 1128"/>
                <a:gd name="T67" fmla="*/ 186 h 960"/>
                <a:gd name="T68" fmla="*/ 38 w 1128"/>
                <a:gd name="T69" fmla="*/ 194 h 960"/>
                <a:gd name="T70" fmla="*/ 29 w 1128"/>
                <a:gd name="T71" fmla="*/ 199 h 960"/>
                <a:gd name="T72" fmla="*/ 23 w 1128"/>
                <a:gd name="T73" fmla="*/ 207 h 960"/>
                <a:gd name="T74" fmla="*/ 26 w 1128"/>
                <a:gd name="T75" fmla="*/ 214 h 960"/>
                <a:gd name="T76" fmla="*/ 35 w 1128"/>
                <a:gd name="T77" fmla="*/ 227 h 960"/>
                <a:gd name="T78" fmla="*/ 35 w 1128"/>
                <a:gd name="T79" fmla="*/ 235 h 960"/>
                <a:gd name="T80" fmla="*/ 24 w 1128"/>
                <a:gd name="T81" fmla="*/ 240 h 960"/>
                <a:gd name="T82" fmla="*/ 13 w 1128"/>
                <a:gd name="T83" fmla="*/ 235 h 960"/>
                <a:gd name="T84" fmla="*/ 4 w 1128"/>
                <a:gd name="T85" fmla="*/ 222 h 960"/>
                <a:gd name="T86" fmla="*/ 1 w 1128"/>
                <a:gd name="T87" fmla="*/ 210 h 960"/>
                <a:gd name="T88" fmla="*/ 1 w 1128"/>
                <a:gd name="T89" fmla="*/ 200 h 960"/>
                <a:gd name="T90" fmla="*/ 8 w 1128"/>
                <a:gd name="T91" fmla="*/ 189 h 960"/>
                <a:gd name="T92" fmla="*/ 0 w 1128"/>
                <a:gd name="T93" fmla="*/ 184 h 960"/>
                <a:gd name="T94" fmla="*/ 19 w 1128"/>
                <a:gd name="T95" fmla="*/ 160 h 960"/>
                <a:gd name="T96" fmla="*/ 37 w 1128"/>
                <a:gd name="T97" fmla="*/ 139 h 960"/>
                <a:gd name="T98" fmla="*/ 59 w 1128"/>
                <a:gd name="T99" fmla="*/ 101 h 960"/>
                <a:gd name="T100" fmla="*/ 74 w 1128"/>
                <a:gd name="T101" fmla="*/ 62 h 960"/>
                <a:gd name="T102" fmla="*/ 82 w 1128"/>
                <a:gd name="T103" fmla="*/ 36 h 960"/>
                <a:gd name="T104" fmla="*/ 121 w 1128"/>
                <a:gd name="T105" fmla="*/ 3 h 960"/>
                <a:gd name="T106" fmla="*/ 156 w 1128"/>
                <a:gd name="T107" fmla="*/ 8 h 960"/>
                <a:gd name="T108" fmla="*/ 170 w 1128"/>
                <a:gd name="T109" fmla="*/ 24 h 960"/>
                <a:gd name="T110" fmla="*/ 185 w 1128"/>
                <a:gd name="T111" fmla="*/ 32 h 960"/>
                <a:gd name="T112" fmla="*/ 224 w 1128"/>
                <a:gd name="T113" fmla="*/ 15 h 960"/>
                <a:gd name="T114" fmla="*/ 272 w 1128"/>
                <a:gd name="T115" fmla="*/ 41 h 960"/>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128"/>
                <a:gd name="T175" fmla="*/ 0 h 960"/>
                <a:gd name="T176" fmla="*/ 1128 w 1128"/>
                <a:gd name="T177" fmla="*/ 960 h 960"/>
              </a:gd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128" h="960">
                  <a:moveTo>
                    <a:pt x="1128" y="246"/>
                  </a:moveTo>
                  <a:lnTo>
                    <a:pt x="1124" y="248"/>
                  </a:lnTo>
                  <a:lnTo>
                    <a:pt x="1116" y="250"/>
                  </a:lnTo>
                  <a:lnTo>
                    <a:pt x="1104" y="254"/>
                  </a:lnTo>
                  <a:lnTo>
                    <a:pt x="1094" y="259"/>
                  </a:lnTo>
                  <a:lnTo>
                    <a:pt x="1088" y="265"/>
                  </a:lnTo>
                  <a:lnTo>
                    <a:pt x="1083" y="275"/>
                  </a:lnTo>
                  <a:lnTo>
                    <a:pt x="1075" y="289"/>
                  </a:lnTo>
                  <a:lnTo>
                    <a:pt x="1063" y="305"/>
                  </a:lnTo>
                  <a:lnTo>
                    <a:pt x="1055" y="318"/>
                  </a:lnTo>
                  <a:lnTo>
                    <a:pt x="1047" y="332"/>
                  </a:lnTo>
                  <a:lnTo>
                    <a:pt x="1043" y="348"/>
                  </a:lnTo>
                  <a:lnTo>
                    <a:pt x="1037" y="362"/>
                  </a:lnTo>
                  <a:lnTo>
                    <a:pt x="1029" y="376"/>
                  </a:lnTo>
                  <a:lnTo>
                    <a:pt x="1016" y="387"/>
                  </a:lnTo>
                  <a:lnTo>
                    <a:pt x="1002" y="395"/>
                  </a:lnTo>
                  <a:lnTo>
                    <a:pt x="984" y="403"/>
                  </a:lnTo>
                  <a:lnTo>
                    <a:pt x="966" y="411"/>
                  </a:lnTo>
                  <a:lnTo>
                    <a:pt x="949" y="417"/>
                  </a:lnTo>
                  <a:lnTo>
                    <a:pt x="937" y="419"/>
                  </a:lnTo>
                  <a:lnTo>
                    <a:pt x="921" y="415"/>
                  </a:lnTo>
                  <a:lnTo>
                    <a:pt x="903" y="411"/>
                  </a:lnTo>
                  <a:lnTo>
                    <a:pt x="884" y="409"/>
                  </a:lnTo>
                  <a:lnTo>
                    <a:pt x="864" y="411"/>
                  </a:lnTo>
                  <a:lnTo>
                    <a:pt x="846" y="419"/>
                  </a:lnTo>
                  <a:lnTo>
                    <a:pt x="829" y="431"/>
                  </a:lnTo>
                  <a:lnTo>
                    <a:pt x="813" y="440"/>
                  </a:lnTo>
                  <a:lnTo>
                    <a:pt x="801" y="450"/>
                  </a:lnTo>
                  <a:lnTo>
                    <a:pt x="799" y="454"/>
                  </a:lnTo>
                  <a:lnTo>
                    <a:pt x="797" y="458"/>
                  </a:lnTo>
                  <a:lnTo>
                    <a:pt x="795" y="464"/>
                  </a:lnTo>
                  <a:lnTo>
                    <a:pt x="793" y="468"/>
                  </a:lnTo>
                  <a:lnTo>
                    <a:pt x="791" y="472"/>
                  </a:lnTo>
                  <a:lnTo>
                    <a:pt x="789" y="474"/>
                  </a:lnTo>
                  <a:lnTo>
                    <a:pt x="787" y="474"/>
                  </a:lnTo>
                  <a:lnTo>
                    <a:pt x="783" y="474"/>
                  </a:lnTo>
                  <a:lnTo>
                    <a:pt x="777" y="470"/>
                  </a:lnTo>
                  <a:lnTo>
                    <a:pt x="770" y="462"/>
                  </a:lnTo>
                  <a:lnTo>
                    <a:pt x="760" y="456"/>
                  </a:lnTo>
                  <a:lnTo>
                    <a:pt x="752" y="456"/>
                  </a:lnTo>
                  <a:lnTo>
                    <a:pt x="742" y="462"/>
                  </a:lnTo>
                  <a:lnTo>
                    <a:pt x="734" y="472"/>
                  </a:lnTo>
                  <a:lnTo>
                    <a:pt x="726" y="484"/>
                  </a:lnTo>
                  <a:lnTo>
                    <a:pt x="718" y="496"/>
                  </a:lnTo>
                  <a:lnTo>
                    <a:pt x="708" y="507"/>
                  </a:lnTo>
                  <a:lnTo>
                    <a:pt x="695" y="513"/>
                  </a:lnTo>
                  <a:lnTo>
                    <a:pt x="679" y="513"/>
                  </a:lnTo>
                  <a:lnTo>
                    <a:pt x="657" y="509"/>
                  </a:lnTo>
                  <a:lnTo>
                    <a:pt x="644" y="503"/>
                  </a:lnTo>
                  <a:lnTo>
                    <a:pt x="634" y="494"/>
                  </a:lnTo>
                  <a:lnTo>
                    <a:pt x="622" y="482"/>
                  </a:lnTo>
                  <a:lnTo>
                    <a:pt x="612" y="468"/>
                  </a:lnTo>
                  <a:lnTo>
                    <a:pt x="602" y="454"/>
                  </a:lnTo>
                  <a:lnTo>
                    <a:pt x="592" y="442"/>
                  </a:lnTo>
                  <a:lnTo>
                    <a:pt x="583" y="437"/>
                  </a:lnTo>
                  <a:lnTo>
                    <a:pt x="575" y="440"/>
                  </a:lnTo>
                  <a:lnTo>
                    <a:pt x="571" y="452"/>
                  </a:lnTo>
                  <a:lnTo>
                    <a:pt x="575" y="464"/>
                  </a:lnTo>
                  <a:lnTo>
                    <a:pt x="581" y="478"/>
                  </a:lnTo>
                  <a:lnTo>
                    <a:pt x="588" y="490"/>
                  </a:lnTo>
                  <a:lnTo>
                    <a:pt x="596" y="498"/>
                  </a:lnTo>
                  <a:lnTo>
                    <a:pt x="608" y="509"/>
                  </a:lnTo>
                  <a:lnTo>
                    <a:pt x="618" y="519"/>
                  </a:lnTo>
                  <a:lnTo>
                    <a:pt x="624" y="531"/>
                  </a:lnTo>
                  <a:lnTo>
                    <a:pt x="624" y="541"/>
                  </a:lnTo>
                  <a:lnTo>
                    <a:pt x="612" y="557"/>
                  </a:lnTo>
                  <a:lnTo>
                    <a:pt x="596" y="574"/>
                  </a:lnTo>
                  <a:lnTo>
                    <a:pt x="577" y="588"/>
                  </a:lnTo>
                  <a:lnTo>
                    <a:pt x="557" y="596"/>
                  </a:lnTo>
                  <a:lnTo>
                    <a:pt x="545" y="600"/>
                  </a:lnTo>
                  <a:lnTo>
                    <a:pt x="535" y="598"/>
                  </a:lnTo>
                  <a:lnTo>
                    <a:pt x="533" y="596"/>
                  </a:lnTo>
                  <a:lnTo>
                    <a:pt x="531" y="594"/>
                  </a:lnTo>
                  <a:lnTo>
                    <a:pt x="527" y="592"/>
                  </a:lnTo>
                  <a:lnTo>
                    <a:pt x="525" y="590"/>
                  </a:lnTo>
                  <a:lnTo>
                    <a:pt x="523" y="590"/>
                  </a:lnTo>
                  <a:lnTo>
                    <a:pt x="521" y="590"/>
                  </a:lnTo>
                  <a:lnTo>
                    <a:pt x="520" y="592"/>
                  </a:lnTo>
                  <a:lnTo>
                    <a:pt x="518" y="598"/>
                  </a:lnTo>
                  <a:lnTo>
                    <a:pt x="514" y="608"/>
                  </a:lnTo>
                  <a:lnTo>
                    <a:pt x="504" y="614"/>
                  </a:lnTo>
                  <a:lnTo>
                    <a:pt x="492" y="624"/>
                  </a:lnTo>
                  <a:lnTo>
                    <a:pt x="478" y="637"/>
                  </a:lnTo>
                  <a:lnTo>
                    <a:pt x="466" y="651"/>
                  </a:lnTo>
                  <a:lnTo>
                    <a:pt x="459" y="661"/>
                  </a:lnTo>
                  <a:lnTo>
                    <a:pt x="451" y="667"/>
                  </a:lnTo>
                  <a:lnTo>
                    <a:pt x="441" y="667"/>
                  </a:lnTo>
                  <a:lnTo>
                    <a:pt x="427" y="665"/>
                  </a:lnTo>
                  <a:lnTo>
                    <a:pt x="411" y="667"/>
                  </a:lnTo>
                  <a:lnTo>
                    <a:pt x="390" y="669"/>
                  </a:lnTo>
                  <a:lnTo>
                    <a:pt x="374" y="669"/>
                  </a:lnTo>
                  <a:lnTo>
                    <a:pt x="360" y="675"/>
                  </a:lnTo>
                  <a:lnTo>
                    <a:pt x="348" y="683"/>
                  </a:lnTo>
                  <a:lnTo>
                    <a:pt x="336" y="694"/>
                  </a:lnTo>
                  <a:lnTo>
                    <a:pt x="323" y="704"/>
                  </a:lnTo>
                  <a:lnTo>
                    <a:pt x="299" y="714"/>
                  </a:lnTo>
                  <a:lnTo>
                    <a:pt x="271" y="726"/>
                  </a:lnTo>
                  <a:lnTo>
                    <a:pt x="246" y="734"/>
                  </a:lnTo>
                  <a:lnTo>
                    <a:pt x="226" y="740"/>
                  </a:lnTo>
                  <a:lnTo>
                    <a:pt x="212" y="740"/>
                  </a:lnTo>
                  <a:lnTo>
                    <a:pt x="199" y="740"/>
                  </a:lnTo>
                  <a:lnTo>
                    <a:pt x="185" y="742"/>
                  </a:lnTo>
                  <a:lnTo>
                    <a:pt x="173" y="748"/>
                  </a:lnTo>
                  <a:lnTo>
                    <a:pt x="163" y="759"/>
                  </a:lnTo>
                  <a:lnTo>
                    <a:pt x="153" y="773"/>
                  </a:lnTo>
                  <a:lnTo>
                    <a:pt x="142" y="781"/>
                  </a:lnTo>
                  <a:lnTo>
                    <a:pt x="128" y="787"/>
                  </a:lnTo>
                  <a:lnTo>
                    <a:pt x="116" y="793"/>
                  </a:lnTo>
                  <a:lnTo>
                    <a:pt x="108" y="803"/>
                  </a:lnTo>
                  <a:lnTo>
                    <a:pt x="100" y="816"/>
                  </a:lnTo>
                  <a:lnTo>
                    <a:pt x="92" y="826"/>
                  </a:lnTo>
                  <a:lnTo>
                    <a:pt x="86" y="834"/>
                  </a:lnTo>
                  <a:lnTo>
                    <a:pt x="90" y="844"/>
                  </a:lnTo>
                  <a:lnTo>
                    <a:pt x="104" y="856"/>
                  </a:lnTo>
                  <a:lnTo>
                    <a:pt x="118" y="872"/>
                  </a:lnTo>
                  <a:lnTo>
                    <a:pt x="130" y="891"/>
                  </a:lnTo>
                  <a:lnTo>
                    <a:pt x="138" y="905"/>
                  </a:lnTo>
                  <a:lnTo>
                    <a:pt x="144" y="919"/>
                  </a:lnTo>
                  <a:lnTo>
                    <a:pt x="146" y="931"/>
                  </a:lnTo>
                  <a:lnTo>
                    <a:pt x="140" y="940"/>
                  </a:lnTo>
                  <a:lnTo>
                    <a:pt x="128" y="946"/>
                  </a:lnTo>
                  <a:lnTo>
                    <a:pt x="114" y="954"/>
                  </a:lnTo>
                  <a:lnTo>
                    <a:pt x="96" y="960"/>
                  </a:lnTo>
                  <a:lnTo>
                    <a:pt x="79" y="960"/>
                  </a:lnTo>
                  <a:lnTo>
                    <a:pt x="67" y="956"/>
                  </a:lnTo>
                  <a:lnTo>
                    <a:pt x="51" y="938"/>
                  </a:lnTo>
                  <a:lnTo>
                    <a:pt x="37" y="919"/>
                  </a:lnTo>
                  <a:lnTo>
                    <a:pt x="25" y="901"/>
                  </a:lnTo>
                  <a:lnTo>
                    <a:pt x="18" y="887"/>
                  </a:lnTo>
                  <a:lnTo>
                    <a:pt x="10" y="872"/>
                  </a:lnTo>
                  <a:lnTo>
                    <a:pt x="4" y="854"/>
                  </a:lnTo>
                  <a:lnTo>
                    <a:pt x="2" y="840"/>
                  </a:lnTo>
                  <a:lnTo>
                    <a:pt x="2" y="826"/>
                  </a:lnTo>
                  <a:lnTo>
                    <a:pt x="2" y="812"/>
                  </a:lnTo>
                  <a:lnTo>
                    <a:pt x="4" y="797"/>
                  </a:lnTo>
                  <a:lnTo>
                    <a:pt x="12" y="783"/>
                  </a:lnTo>
                  <a:lnTo>
                    <a:pt x="25" y="765"/>
                  </a:lnTo>
                  <a:lnTo>
                    <a:pt x="31" y="753"/>
                  </a:lnTo>
                  <a:lnTo>
                    <a:pt x="33" y="749"/>
                  </a:lnTo>
                  <a:lnTo>
                    <a:pt x="4" y="746"/>
                  </a:lnTo>
                  <a:lnTo>
                    <a:pt x="0" y="734"/>
                  </a:lnTo>
                  <a:lnTo>
                    <a:pt x="33" y="687"/>
                  </a:lnTo>
                  <a:lnTo>
                    <a:pt x="71" y="675"/>
                  </a:lnTo>
                  <a:lnTo>
                    <a:pt x="77" y="637"/>
                  </a:lnTo>
                  <a:lnTo>
                    <a:pt x="128" y="627"/>
                  </a:lnTo>
                  <a:lnTo>
                    <a:pt x="147" y="612"/>
                  </a:lnTo>
                  <a:lnTo>
                    <a:pt x="147" y="553"/>
                  </a:lnTo>
                  <a:lnTo>
                    <a:pt x="175" y="539"/>
                  </a:lnTo>
                  <a:lnTo>
                    <a:pt x="244" y="478"/>
                  </a:lnTo>
                  <a:lnTo>
                    <a:pt x="238" y="403"/>
                  </a:lnTo>
                  <a:lnTo>
                    <a:pt x="264" y="332"/>
                  </a:lnTo>
                  <a:lnTo>
                    <a:pt x="301" y="307"/>
                  </a:lnTo>
                  <a:lnTo>
                    <a:pt x="297" y="250"/>
                  </a:lnTo>
                  <a:lnTo>
                    <a:pt x="325" y="220"/>
                  </a:lnTo>
                  <a:lnTo>
                    <a:pt x="303" y="157"/>
                  </a:lnTo>
                  <a:lnTo>
                    <a:pt x="329" y="143"/>
                  </a:lnTo>
                  <a:lnTo>
                    <a:pt x="329" y="86"/>
                  </a:lnTo>
                  <a:lnTo>
                    <a:pt x="384" y="78"/>
                  </a:lnTo>
                  <a:lnTo>
                    <a:pt x="484" y="9"/>
                  </a:lnTo>
                  <a:lnTo>
                    <a:pt x="535" y="39"/>
                  </a:lnTo>
                  <a:lnTo>
                    <a:pt x="592" y="9"/>
                  </a:lnTo>
                  <a:lnTo>
                    <a:pt x="624" y="29"/>
                  </a:lnTo>
                  <a:lnTo>
                    <a:pt x="693" y="0"/>
                  </a:lnTo>
                  <a:lnTo>
                    <a:pt x="720" y="27"/>
                  </a:lnTo>
                  <a:lnTo>
                    <a:pt x="681" y="94"/>
                  </a:lnTo>
                  <a:lnTo>
                    <a:pt x="651" y="130"/>
                  </a:lnTo>
                  <a:lnTo>
                    <a:pt x="679" y="151"/>
                  </a:lnTo>
                  <a:lnTo>
                    <a:pt x="740" y="128"/>
                  </a:lnTo>
                  <a:lnTo>
                    <a:pt x="823" y="92"/>
                  </a:lnTo>
                  <a:lnTo>
                    <a:pt x="878" y="120"/>
                  </a:lnTo>
                  <a:lnTo>
                    <a:pt x="895" y="59"/>
                  </a:lnTo>
                  <a:lnTo>
                    <a:pt x="984" y="61"/>
                  </a:lnTo>
                  <a:lnTo>
                    <a:pt x="1053" y="96"/>
                  </a:lnTo>
                  <a:lnTo>
                    <a:pt x="1086" y="161"/>
                  </a:lnTo>
                  <a:lnTo>
                    <a:pt x="1110" y="216"/>
                  </a:lnTo>
                  <a:lnTo>
                    <a:pt x="1128" y="246"/>
                  </a:lnTo>
                </a:path>
              </a:pathLst>
            </a:custGeom>
            <a:grpFill/>
            <a:ln w="6350">
              <a:solidFill>
                <a:schemeClr val="bg1">
                  <a:lumMod val="95000"/>
                </a:schemeClr>
              </a:solidFill>
              <a:prstDash val="solid"/>
              <a:round/>
            </a:ln>
          </p:spPr>
          <p:txBody>
            <a:bodyPr/>
            <a:lstStyle/>
            <a:p>
              <a:endParaRPr lang="zh-CN" altLang="en-US"/>
            </a:p>
          </p:txBody>
        </p:sp>
        <p:sp>
          <p:nvSpPr>
            <p:cNvPr id="20" name="Freeform 79"/>
            <p:cNvSpPr/>
            <p:nvPr/>
          </p:nvSpPr>
          <p:spPr bwMode="gray">
            <a:xfrm>
              <a:off x="3636" y="3029"/>
              <a:ext cx="313" cy="413"/>
            </a:xfrm>
            <a:custGeom>
              <a:gdLst>
                <a:gd name="T0" fmla="*/ 156 w 626"/>
                <a:gd name="T1" fmla="*/ 31 h 825"/>
                <a:gd name="T2" fmla="*/ 154 w 626"/>
                <a:gd name="T3" fmla="*/ 37 h 825"/>
                <a:gd name="T4" fmla="*/ 152 w 626"/>
                <a:gd name="T5" fmla="*/ 44 h 825"/>
                <a:gd name="T6" fmla="*/ 146 w 626"/>
                <a:gd name="T7" fmla="*/ 52 h 825"/>
                <a:gd name="T8" fmla="*/ 138 w 626"/>
                <a:gd name="T9" fmla="*/ 57 h 825"/>
                <a:gd name="T10" fmla="*/ 131 w 626"/>
                <a:gd name="T11" fmla="*/ 61 h 825"/>
                <a:gd name="T12" fmla="*/ 130 w 626"/>
                <a:gd name="T13" fmla="*/ 62 h 825"/>
                <a:gd name="T14" fmla="*/ 132 w 626"/>
                <a:gd name="T15" fmla="*/ 68 h 825"/>
                <a:gd name="T16" fmla="*/ 135 w 626"/>
                <a:gd name="T17" fmla="*/ 75 h 825"/>
                <a:gd name="T18" fmla="*/ 136 w 626"/>
                <a:gd name="T19" fmla="*/ 81 h 825"/>
                <a:gd name="T20" fmla="*/ 136 w 626"/>
                <a:gd name="T21" fmla="*/ 89 h 825"/>
                <a:gd name="T22" fmla="*/ 137 w 626"/>
                <a:gd name="T23" fmla="*/ 95 h 825"/>
                <a:gd name="T24" fmla="*/ 138 w 626"/>
                <a:gd name="T25" fmla="*/ 104 h 825"/>
                <a:gd name="T26" fmla="*/ 131 w 626"/>
                <a:gd name="T27" fmla="*/ 112 h 825"/>
                <a:gd name="T28" fmla="*/ 122 w 626"/>
                <a:gd name="T29" fmla="*/ 120 h 825"/>
                <a:gd name="T30" fmla="*/ 117 w 626"/>
                <a:gd name="T31" fmla="*/ 131 h 825"/>
                <a:gd name="T32" fmla="*/ 115 w 626"/>
                <a:gd name="T33" fmla="*/ 142 h 825"/>
                <a:gd name="T34" fmla="*/ 110 w 626"/>
                <a:gd name="T35" fmla="*/ 151 h 825"/>
                <a:gd name="T36" fmla="*/ 103 w 626"/>
                <a:gd name="T37" fmla="*/ 156 h 825"/>
                <a:gd name="T38" fmla="*/ 94 w 626"/>
                <a:gd name="T39" fmla="*/ 158 h 825"/>
                <a:gd name="T40" fmla="*/ 86 w 626"/>
                <a:gd name="T41" fmla="*/ 161 h 825"/>
                <a:gd name="T42" fmla="*/ 85 w 626"/>
                <a:gd name="T43" fmla="*/ 165 h 825"/>
                <a:gd name="T44" fmla="*/ 89 w 626"/>
                <a:gd name="T45" fmla="*/ 171 h 825"/>
                <a:gd name="T46" fmla="*/ 90 w 626"/>
                <a:gd name="T47" fmla="*/ 176 h 825"/>
                <a:gd name="T48" fmla="*/ 86 w 626"/>
                <a:gd name="T49" fmla="*/ 182 h 825"/>
                <a:gd name="T50" fmla="*/ 80 w 626"/>
                <a:gd name="T51" fmla="*/ 189 h 825"/>
                <a:gd name="T52" fmla="*/ 76 w 626"/>
                <a:gd name="T53" fmla="*/ 193 h 825"/>
                <a:gd name="T54" fmla="*/ 69 w 626"/>
                <a:gd name="T55" fmla="*/ 199 h 825"/>
                <a:gd name="T56" fmla="*/ 61 w 626"/>
                <a:gd name="T57" fmla="*/ 204 h 825"/>
                <a:gd name="T58" fmla="*/ 58 w 626"/>
                <a:gd name="T59" fmla="*/ 207 h 825"/>
                <a:gd name="T60" fmla="*/ 48 w 626"/>
                <a:gd name="T61" fmla="*/ 185 h 825"/>
                <a:gd name="T62" fmla="*/ 22 w 626"/>
                <a:gd name="T63" fmla="*/ 161 h 825"/>
                <a:gd name="T64" fmla="*/ 0 w 626"/>
                <a:gd name="T65" fmla="*/ 146 h 825"/>
                <a:gd name="T66" fmla="*/ 15 w 626"/>
                <a:gd name="T67" fmla="*/ 107 h 825"/>
                <a:gd name="T68" fmla="*/ 20 w 626"/>
                <a:gd name="T69" fmla="*/ 88 h 825"/>
                <a:gd name="T70" fmla="*/ 18 w 626"/>
                <a:gd name="T71" fmla="*/ 67 h 825"/>
                <a:gd name="T72" fmla="*/ 34 w 626"/>
                <a:gd name="T73" fmla="*/ 43 h 825"/>
                <a:gd name="T74" fmla="*/ 42 w 626"/>
                <a:gd name="T75" fmla="*/ 24 h 825"/>
                <a:gd name="T76" fmla="*/ 63 w 626"/>
                <a:gd name="T77" fmla="*/ 17 h 825"/>
                <a:gd name="T78" fmla="*/ 75 w 626"/>
                <a:gd name="T79" fmla="*/ 1 h 825"/>
                <a:gd name="T80" fmla="*/ 92 w 626"/>
                <a:gd name="T81" fmla="*/ 14 h 825"/>
                <a:gd name="T82" fmla="*/ 114 w 626"/>
                <a:gd name="T83" fmla="*/ 32 h 825"/>
                <a:gd name="T84" fmla="*/ 135 w 626"/>
                <a:gd name="T85" fmla="*/ 32 h 825"/>
                <a:gd name="T86" fmla="*/ 151 w 626"/>
                <a:gd name="T87" fmla="*/ 25 h 825"/>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626"/>
                <a:gd name="T133" fmla="*/ 0 h 825"/>
                <a:gd name="T134" fmla="*/ 626 w 626"/>
                <a:gd name="T135" fmla="*/ 825 h 825"/>
              </a:gd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626" h="825">
                  <a:moveTo>
                    <a:pt x="626" y="122"/>
                  </a:moveTo>
                  <a:lnTo>
                    <a:pt x="624" y="124"/>
                  </a:lnTo>
                  <a:lnTo>
                    <a:pt x="621" y="134"/>
                  </a:lnTo>
                  <a:lnTo>
                    <a:pt x="615" y="146"/>
                  </a:lnTo>
                  <a:lnTo>
                    <a:pt x="613" y="159"/>
                  </a:lnTo>
                  <a:lnTo>
                    <a:pt x="607" y="173"/>
                  </a:lnTo>
                  <a:lnTo>
                    <a:pt x="597" y="189"/>
                  </a:lnTo>
                  <a:lnTo>
                    <a:pt x="581" y="205"/>
                  </a:lnTo>
                  <a:lnTo>
                    <a:pt x="565" y="216"/>
                  </a:lnTo>
                  <a:lnTo>
                    <a:pt x="550" y="228"/>
                  </a:lnTo>
                  <a:lnTo>
                    <a:pt x="534" y="236"/>
                  </a:lnTo>
                  <a:lnTo>
                    <a:pt x="524" y="242"/>
                  </a:lnTo>
                  <a:lnTo>
                    <a:pt x="520" y="244"/>
                  </a:lnTo>
                  <a:lnTo>
                    <a:pt x="520" y="248"/>
                  </a:lnTo>
                  <a:lnTo>
                    <a:pt x="524" y="258"/>
                  </a:lnTo>
                  <a:lnTo>
                    <a:pt x="528" y="272"/>
                  </a:lnTo>
                  <a:lnTo>
                    <a:pt x="532" y="285"/>
                  </a:lnTo>
                  <a:lnTo>
                    <a:pt x="538" y="299"/>
                  </a:lnTo>
                  <a:lnTo>
                    <a:pt x="542" y="309"/>
                  </a:lnTo>
                  <a:lnTo>
                    <a:pt x="544" y="321"/>
                  </a:lnTo>
                  <a:lnTo>
                    <a:pt x="546" y="339"/>
                  </a:lnTo>
                  <a:lnTo>
                    <a:pt x="544" y="354"/>
                  </a:lnTo>
                  <a:lnTo>
                    <a:pt x="544" y="368"/>
                  </a:lnTo>
                  <a:lnTo>
                    <a:pt x="548" y="380"/>
                  </a:lnTo>
                  <a:lnTo>
                    <a:pt x="550" y="396"/>
                  </a:lnTo>
                  <a:lnTo>
                    <a:pt x="550" y="413"/>
                  </a:lnTo>
                  <a:lnTo>
                    <a:pt x="540" y="429"/>
                  </a:lnTo>
                  <a:lnTo>
                    <a:pt x="522" y="447"/>
                  </a:lnTo>
                  <a:lnTo>
                    <a:pt x="504" y="462"/>
                  </a:lnTo>
                  <a:lnTo>
                    <a:pt x="489" y="480"/>
                  </a:lnTo>
                  <a:lnTo>
                    <a:pt x="479" y="494"/>
                  </a:lnTo>
                  <a:lnTo>
                    <a:pt x="469" y="522"/>
                  </a:lnTo>
                  <a:lnTo>
                    <a:pt x="463" y="549"/>
                  </a:lnTo>
                  <a:lnTo>
                    <a:pt x="459" y="565"/>
                  </a:lnTo>
                  <a:lnTo>
                    <a:pt x="451" y="585"/>
                  </a:lnTo>
                  <a:lnTo>
                    <a:pt x="441" y="602"/>
                  </a:lnTo>
                  <a:lnTo>
                    <a:pt x="428" y="618"/>
                  </a:lnTo>
                  <a:lnTo>
                    <a:pt x="414" y="624"/>
                  </a:lnTo>
                  <a:lnTo>
                    <a:pt x="396" y="630"/>
                  </a:lnTo>
                  <a:lnTo>
                    <a:pt x="376" y="632"/>
                  </a:lnTo>
                  <a:lnTo>
                    <a:pt x="359" y="636"/>
                  </a:lnTo>
                  <a:lnTo>
                    <a:pt x="345" y="642"/>
                  </a:lnTo>
                  <a:lnTo>
                    <a:pt x="337" y="648"/>
                  </a:lnTo>
                  <a:lnTo>
                    <a:pt x="339" y="659"/>
                  </a:lnTo>
                  <a:lnTo>
                    <a:pt x="347" y="669"/>
                  </a:lnTo>
                  <a:lnTo>
                    <a:pt x="357" y="681"/>
                  </a:lnTo>
                  <a:lnTo>
                    <a:pt x="363" y="691"/>
                  </a:lnTo>
                  <a:lnTo>
                    <a:pt x="361" y="701"/>
                  </a:lnTo>
                  <a:lnTo>
                    <a:pt x="353" y="710"/>
                  </a:lnTo>
                  <a:lnTo>
                    <a:pt x="343" y="726"/>
                  </a:lnTo>
                  <a:lnTo>
                    <a:pt x="331" y="742"/>
                  </a:lnTo>
                  <a:lnTo>
                    <a:pt x="319" y="756"/>
                  </a:lnTo>
                  <a:lnTo>
                    <a:pt x="312" y="766"/>
                  </a:lnTo>
                  <a:lnTo>
                    <a:pt x="302" y="771"/>
                  </a:lnTo>
                  <a:lnTo>
                    <a:pt x="290" y="781"/>
                  </a:lnTo>
                  <a:lnTo>
                    <a:pt x="274" y="793"/>
                  </a:lnTo>
                  <a:lnTo>
                    <a:pt x="258" y="805"/>
                  </a:lnTo>
                  <a:lnTo>
                    <a:pt x="245" y="815"/>
                  </a:lnTo>
                  <a:lnTo>
                    <a:pt x="235" y="821"/>
                  </a:lnTo>
                  <a:lnTo>
                    <a:pt x="231" y="825"/>
                  </a:lnTo>
                  <a:lnTo>
                    <a:pt x="215" y="795"/>
                  </a:lnTo>
                  <a:lnTo>
                    <a:pt x="191" y="740"/>
                  </a:lnTo>
                  <a:lnTo>
                    <a:pt x="158" y="675"/>
                  </a:lnTo>
                  <a:lnTo>
                    <a:pt x="89" y="642"/>
                  </a:lnTo>
                  <a:lnTo>
                    <a:pt x="2" y="640"/>
                  </a:lnTo>
                  <a:lnTo>
                    <a:pt x="0" y="581"/>
                  </a:lnTo>
                  <a:lnTo>
                    <a:pt x="28" y="476"/>
                  </a:lnTo>
                  <a:lnTo>
                    <a:pt x="60" y="425"/>
                  </a:lnTo>
                  <a:lnTo>
                    <a:pt x="58" y="376"/>
                  </a:lnTo>
                  <a:lnTo>
                    <a:pt x="77" y="352"/>
                  </a:lnTo>
                  <a:lnTo>
                    <a:pt x="63" y="317"/>
                  </a:lnTo>
                  <a:lnTo>
                    <a:pt x="69" y="266"/>
                  </a:lnTo>
                  <a:lnTo>
                    <a:pt x="126" y="244"/>
                  </a:lnTo>
                  <a:lnTo>
                    <a:pt x="136" y="171"/>
                  </a:lnTo>
                  <a:lnTo>
                    <a:pt x="140" y="116"/>
                  </a:lnTo>
                  <a:lnTo>
                    <a:pt x="170" y="94"/>
                  </a:lnTo>
                  <a:lnTo>
                    <a:pt x="203" y="94"/>
                  </a:lnTo>
                  <a:lnTo>
                    <a:pt x="254" y="65"/>
                  </a:lnTo>
                  <a:lnTo>
                    <a:pt x="298" y="45"/>
                  </a:lnTo>
                  <a:lnTo>
                    <a:pt x="298" y="4"/>
                  </a:lnTo>
                  <a:lnTo>
                    <a:pt x="363" y="0"/>
                  </a:lnTo>
                  <a:lnTo>
                    <a:pt x="367" y="53"/>
                  </a:lnTo>
                  <a:lnTo>
                    <a:pt x="406" y="110"/>
                  </a:lnTo>
                  <a:lnTo>
                    <a:pt x="455" y="126"/>
                  </a:lnTo>
                  <a:lnTo>
                    <a:pt x="495" y="83"/>
                  </a:lnTo>
                  <a:lnTo>
                    <a:pt x="538" y="126"/>
                  </a:lnTo>
                  <a:lnTo>
                    <a:pt x="571" y="122"/>
                  </a:lnTo>
                  <a:lnTo>
                    <a:pt x="603" y="98"/>
                  </a:lnTo>
                  <a:lnTo>
                    <a:pt x="626" y="122"/>
                  </a:lnTo>
                  <a:close/>
                </a:path>
              </a:pathLst>
            </a:custGeom>
            <a:grpFill/>
            <a:ln w="0">
              <a:solidFill>
                <a:schemeClr val="bg1">
                  <a:lumMod val="95000"/>
                </a:schemeClr>
              </a:solidFill>
              <a:prstDash val="solid"/>
              <a:round/>
            </a:ln>
          </p:spPr>
          <p:txBody>
            <a:bodyPr/>
            <a:lstStyle/>
            <a:p>
              <a:endParaRPr lang="zh-CN" altLang="en-US"/>
            </a:p>
          </p:txBody>
        </p:sp>
        <p:sp>
          <p:nvSpPr>
            <p:cNvPr id="21" name="Freeform 80"/>
            <p:cNvSpPr/>
            <p:nvPr/>
          </p:nvSpPr>
          <p:spPr bwMode="gray">
            <a:xfrm>
              <a:off x="3636" y="3029"/>
              <a:ext cx="313" cy="413"/>
            </a:xfrm>
            <a:custGeom>
              <a:gdLst>
                <a:gd name="T0" fmla="*/ 156 w 626"/>
                <a:gd name="T1" fmla="*/ 31 h 825"/>
                <a:gd name="T2" fmla="*/ 154 w 626"/>
                <a:gd name="T3" fmla="*/ 37 h 825"/>
                <a:gd name="T4" fmla="*/ 152 w 626"/>
                <a:gd name="T5" fmla="*/ 44 h 825"/>
                <a:gd name="T6" fmla="*/ 146 w 626"/>
                <a:gd name="T7" fmla="*/ 52 h 825"/>
                <a:gd name="T8" fmla="*/ 138 w 626"/>
                <a:gd name="T9" fmla="*/ 57 h 825"/>
                <a:gd name="T10" fmla="*/ 131 w 626"/>
                <a:gd name="T11" fmla="*/ 61 h 825"/>
                <a:gd name="T12" fmla="*/ 130 w 626"/>
                <a:gd name="T13" fmla="*/ 62 h 825"/>
                <a:gd name="T14" fmla="*/ 132 w 626"/>
                <a:gd name="T15" fmla="*/ 68 h 825"/>
                <a:gd name="T16" fmla="*/ 135 w 626"/>
                <a:gd name="T17" fmla="*/ 75 h 825"/>
                <a:gd name="T18" fmla="*/ 136 w 626"/>
                <a:gd name="T19" fmla="*/ 81 h 825"/>
                <a:gd name="T20" fmla="*/ 136 w 626"/>
                <a:gd name="T21" fmla="*/ 89 h 825"/>
                <a:gd name="T22" fmla="*/ 137 w 626"/>
                <a:gd name="T23" fmla="*/ 95 h 825"/>
                <a:gd name="T24" fmla="*/ 138 w 626"/>
                <a:gd name="T25" fmla="*/ 104 h 825"/>
                <a:gd name="T26" fmla="*/ 131 w 626"/>
                <a:gd name="T27" fmla="*/ 112 h 825"/>
                <a:gd name="T28" fmla="*/ 122 w 626"/>
                <a:gd name="T29" fmla="*/ 120 h 825"/>
                <a:gd name="T30" fmla="*/ 117 w 626"/>
                <a:gd name="T31" fmla="*/ 131 h 825"/>
                <a:gd name="T32" fmla="*/ 115 w 626"/>
                <a:gd name="T33" fmla="*/ 142 h 825"/>
                <a:gd name="T34" fmla="*/ 110 w 626"/>
                <a:gd name="T35" fmla="*/ 151 h 825"/>
                <a:gd name="T36" fmla="*/ 103 w 626"/>
                <a:gd name="T37" fmla="*/ 156 h 825"/>
                <a:gd name="T38" fmla="*/ 94 w 626"/>
                <a:gd name="T39" fmla="*/ 158 h 825"/>
                <a:gd name="T40" fmla="*/ 86 w 626"/>
                <a:gd name="T41" fmla="*/ 161 h 825"/>
                <a:gd name="T42" fmla="*/ 85 w 626"/>
                <a:gd name="T43" fmla="*/ 165 h 825"/>
                <a:gd name="T44" fmla="*/ 89 w 626"/>
                <a:gd name="T45" fmla="*/ 171 h 825"/>
                <a:gd name="T46" fmla="*/ 90 w 626"/>
                <a:gd name="T47" fmla="*/ 176 h 825"/>
                <a:gd name="T48" fmla="*/ 86 w 626"/>
                <a:gd name="T49" fmla="*/ 182 h 825"/>
                <a:gd name="T50" fmla="*/ 80 w 626"/>
                <a:gd name="T51" fmla="*/ 189 h 825"/>
                <a:gd name="T52" fmla="*/ 76 w 626"/>
                <a:gd name="T53" fmla="*/ 193 h 825"/>
                <a:gd name="T54" fmla="*/ 69 w 626"/>
                <a:gd name="T55" fmla="*/ 199 h 825"/>
                <a:gd name="T56" fmla="*/ 61 w 626"/>
                <a:gd name="T57" fmla="*/ 204 h 825"/>
                <a:gd name="T58" fmla="*/ 58 w 626"/>
                <a:gd name="T59" fmla="*/ 207 h 825"/>
                <a:gd name="T60" fmla="*/ 48 w 626"/>
                <a:gd name="T61" fmla="*/ 185 h 825"/>
                <a:gd name="T62" fmla="*/ 22 w 626"/>
                <a:gd name="T63" fmla="*/ 161 h 825"/>
                <a:gd name="T64" fmla="*/ 0 w 626"/>
                <a:gd name="T65" fmla="*/ 146 h 825"/>
                <a:gd name="T66" fmla="*/ 15 w 626"/>
                <a:gd name="T67" fmla="*/ 107 h 825"/>
                <a:gd name="T68" fmla="*/ 20 w 626"/>
                <a:gd name="T69" fmla="*/ 88 h 825"/>
                <a:gd name="T70" fmla="*/ 18 w 626"/>
                <a:gd name="T71" fmla="*/ 67 h 825"/>
                <a:gd name="T72" fmla="*/ 34 w 626"/>
                <a:gd name="T73" fmla="*/ 43 h 825"/>
                <a:gd name="T74" fmla="*/ 42 w 626"/>
                <a:gd name="T75" fmla="*/ 24 h 825"/>
                <a:gd name="T76" fmla="*/ 63 w 626"/>
                <a:gd name="T77" fmla="*/ 17 h 825"/>
                <a:gd name="T78" fmla="*/ 75 w 626"/>
                <a:gd name="T79" fmla="*/ 1 h 825"/>
                <a:gd name="T80" fmla="*/ 92 w 626"/>
                <a:gd name="T81" fmla="*/ 14 h 825"/>
                <a:gd name="T82" fmla="*/ 114 w 626"/>
                <a:gd name="T83" fmla="*/ 32 h 825"/>
                <a:gd name="T84" fmla="*/ 135 w 626"/>
                <a:gd name="T85" fmla="*/ 32 h 825"/>
                <a:gd name="T86" fmla="*/ 151 w 626"/>
                <a:gd name="T87" fmla="*/ 25 h 825"/>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626"/>
                <a:gd name="T133" fmla="*/ 0 h 825"/>
                <a:gd name="T134" fmla="*/ 626 w 626"/>
                <a:gd name="T135" fmla="*/ 825 h 825"/>
              </a:gd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626" h="825">
                  <a:moveTo>
                    <a:pt x="626" y="122"/>
                  </a:moveTo>
                  <a:lnTo>
                    <a:pt x="624" y="124"/>
                  </a:lnTo>
                  <a:lnTo>
                    <a:pt x="621" y="134"/>
                  </a:lnTo>
                  <a:lnTo>
                    <a:pt x="615" y="146"/>
                  </a:lnTo>
                  <a:lnTo>
                    <a:pt x="613" y="159"/>
                  </a:lnTo>
                  <a:lnTo>
                    <a:pt x="607" y="173"/>
                  </a:lnTo>
                  <a:lnTo>
                    <a:pt x="597" y="189"/>
                  </a:lnTo>
                  <a:lnTo>
                    <a:pt x="581" y="205"/>
                  </a:lnTo>
                  <a:lnTo>
                    <a:pt x="565" y="216"/>
                  </a:lnTo>
                  <a:lnTo>
                    <a:pt x="550" y="228"/>
                  </a:lnTo>
                  <a:lnTo>
                    <a:pt x="534" y="236"/>
                  </a:lnTo>
                  <a:lnTo>
                    <a:pt x="524" y="242"/>
                  </a:lnTo>
                  <a:lnTo>
                    <a:pt x="520" y="244"/>
                  </a:lnTo>
                  <a:lnTo>
                    <a:pt x="520" y="248"/>
                  </a:lnTo>
                  <a:lnTo>
                    <a:pt x="524" y="258"/>
                  </a:lnTo>
                  <a:lnTo>
                    <a:pt x="528" y="272"/>
                  </a:lnTo>
                  <a:lnTo>
                    <a:pt x="532" y="285"/>
                  </a:lnTo>
                  <a:lnTo>
                    <a:pt x="538" y="299"/>
                  </a:lnTo>
                  <a:lnTo>
                    <a:pt x="542" y="309"/>
                  </a:lnTo>
                  <a:lnTo>
                    <a:pt x="544" y="321"/>
                  </a:lnTo>
                  <a:lnTo>
                    <a:pt x="546" y="339"/>
                  </a:lnTo>
                  <a:lnTo>
                    <a:pt x="544" y="354"/>
                  </a:lnTo>
                  <a:lnTo>
                    <a:pt x="544" y="368"/>
                  </a:lnTo>
                  <a:lnTo>
                    <a:pt x="548" y="380"/>
                  </a:lnTo>
                  <a:lnTo>
                    <a:pt x="550" y="396"/>
                  </a:lnTo>
                  <a:lnTo>
                    <a:pt x="550" y="413"/>
                  </a:lnTo>
                  <a:lnTo>
                    <a:pt x="540" y="429"/>
                  </a:lnTo>
                  <a:lnTo>
                    <a:pt x="522" y="447"/>
                  </a:lnTo>
                  <a:lnTo>
                    <a:pt x="504" y="462"/>
                  </a:lnTo>
                  <a:lnTo>
                    <a:pt x="489" y="480"/>
                  </a:lnTo>
                  <a:lnTo>
                    <a:pt x="479" y="494"/>
                  </a:lnTo>
                  <a:lnTo>
                    <a:pt x="469" y="522"/>
                  </a:lnTo>
                  <a:lnTo>
                    <a:pt x="463" y="549"/>
                  </a:lnTo>
                  <a:lnTo>
                    <a:pt x="459" y="565"/>
                  </a:lnTo>
                  <a:lnTo>
                    <a:pt x="451" y="585"/>
                  </a:lnTo>
                  <a:lnTo>
                    <a:pt x="441" y="602"/>
                  </a:lnTo>
                  <a:lnTo>
                    <a:pt x="428" y="618"/>
                  </a:lnTo>
                  <a:lnTo>
                    <a:pt x="414" y="624"/>
                  </a:lnTo>
                  <a:lnTo>
                    <a:pt x="396" y="630"/>
                  </a:lnTo>
                  <a:lnTo>
                    <a:pt x="376" y="632"/>
                  </a:lnTo>
                  <a:lnTo>
                    <a:pt x="359" y="636"/>
                  </a:lnTo>
                  <a:lnTo>
                    <a:pt x="345" y="642"/>
                  </a:lnTo>
                  <a:lnTo>
                    <a:pt x="337" y="648"/>
                  </a:lnTo>
                  <a:lnTo>
                    <a:pt x="339" y="659"/>
                  </a:lnTo>
                  <a:lnTo>
                    <a:pt x="347" y="669"/>
                  </a:lnTo>
                  <a:lnTo>
                    <a:pt x="357" y="681"/>
                  </a:lnTo>
                  <a:lnTo>
                    <a:pt x="363" y="691"/>
                  </a:lnTo>
                  <a:lnTo>
                    <a:pt x="361" y="701"/>
                  </a:lnTo>
                  <a:lnTo>
                    <a:pt x="353" y="710"/>
                  </a:lnTo>
                  <a:lnTo>
                    <a:pt x="343" y="726"/>
                  </a:lnTo>
                  <a:lnTo>
                    <a:pt x="331" y="742"/>
                  </a:lnTo>
                  <a:lnTo>
                    <a:pt x="319" y="756"/>
                  </a:lnTo>
                  <a:lnTo>
                    <a:pt x="312" y="766"/>
                  </a:lnTo>
                  <a:lnTo>
                    <a:pt x="302" y="771"/>
                  </a:lnTo>
                  <a:lnTo>
                    <a:pt x="290" y="781"/>
                  </a:lnTo>
                  <a:lnTo>
                    <a:pt x="274" y="793"/>
                  </a:lnTo>
                  <a:lnTo>
                    <a:pt x="258" y="805"/>
                  </a:lnTo>
                  <a:lnTo>
                    <a:pt x="245" y="815"/>
                  </a:lnTo>
                  <a:lnTo>
                    <a:pt x="235" y="821"/>
                  </a:lnTo>
                  <a:lnTo>
                    <a:pt x="231" y="825"/>
                  </a:lnTo>
                  <a:lnTo>
                    <a:pt x="215" y="795"/>
                  </a:lnTo>
                  <a:lnTo>
                    <a:pt x="191" y="740"/>
                  </a:lnTo>
                  <a:lnTo>
                    <a:pt x="158" y="675"/>
                  </a:lnTo>
                  <a:lnTo>
                    <a:pt x="89" y="642"/>
                  </a:lnTo>
                  <a:lnTo>
                    <a:pt x="2" y="640"/>
                  </a:lnTo>
                  <a:lnTo>
                    <a:pt x="0" y="581"/>
                  </a:lnTo>
                  <a:lnTo>
                    <a:pt x="28" y="476"/>
                  </a:lnTo>
                  <a:lnTo>
                    <a:pt x="60" y="425"/>
                  </a:lnTo>
                  <a:lnTo>
                    <a:pt x="58" y="376"/>
                  </a:lnTo>
                  <a:lnTo>
                    <a:pt x="77" y="352"/>
                  </a:lnTo>
                  <a:lnTo>
                    <a:pt x="63" y="317"/>
                  </a:lnTo>
                  <a:lnTo>
                    <a:pt x="69" y="266"/>
                  </a:lnTo>
                  <a:lnTo>
                    <a:pt x="126" y="244"/>
                  </a:lnTo>
                  <a:lnTo>
                    <a:pt x="136" y="171"/>
                  </a:lnTo>
                  <a:lnTo>
                    <a:pt x="140" y="116"/>
                  </a:lnTo>
                  <a:lnTo>
                    <a:pt x="170" y="94"/>
                  </a:lnTo>
                  <a:lnTo>
                    <a:pt x="203" y="94"/>
                  </a:lnTo>
                  <a:lnTo>
                    <a:pt x="254" y="65"/>
                  </a:lnTo>
                  <a:lnTo>
                    <a:pt x="298" y="45"/>
                  </a:lnTo>
                  <a:lnTo>
                    <a:pt x="298" y="4"/>
                  </a:lnTo>
                  <a:lnTo>
                    <a:pt x="363" y="0"/>
                  </a:lnTo>
                  <a:lnTo>
                    <a:pt x="367" y="53"/>
                  </a:lnTo>
                  <a:lnTo>
                    <a:pt x="406" y="110"/>
                  </a:lnTo>
                  <a:lnTo>
                    <a:pt x="455" y="126"/>
                  </a:lnTo>
                  <a:lnTo>
                    <a:pt x="495" y="83"/>
                  </a:lnTo>
                  <a:lnTo>
                    <a:pt x="538" y="126"/>
                  </a:lnTo>
                  <a:lnTo>
                    <a:pt x="571" y="122"/>
                  </a:lnTo>
                  <a:lnTo>
                    <a:pt x="603" y="98"/>
                  </a:lnTo>
                  <a:lnTo>
                    <a:pt x="626" y="122"/>
                  </a:lnTo>
                </a:path>
              </a:pathLst>
            </a:custGeom>
            <a:grpFill/>
            <a:ln w="6350">
              <a:solidFill>
                <a:schemeClr val="bg1">
                  <a:lumMod val="95000"/>
                </a:schemeClr>
              </a:solidFill>
              <a:prstDash val="solid"/>
              <a:round/>
            </a:ln>
          </p:spPr>
          <p:txBody>
            <a:bodyPr/>
            <a:lstStyle/>
            <a:p>
              <a:endParaRPr lang="zh-CN" altLang="en-US"/>
            </a:p>
          </p:txBody>
        </p:sp>
        <p:sp>
          <p:nvSpPr>
            <p:cNvPr id="22" name="Freeform 81"/>
            <p:cNvSpPr/>
            <p:nvPr/>
          </p:nvSpPr>
          <p:spPr bwMode="gray">
            <a:xfrm>
              <a:off x="3746" y="2774"/>
              <a:ext cx="283" cy="318"/>
            </a:xfrm>
            <a:custGeom>
              <a:gdLst>
                <a:gd name="T0" fmla="*/ 109 w 565"/>
                <a:gd name="T1" fmla="*/ 11 h 638"/>
                <a:gd name="T2" fmla="*/ 106 w 565"/>
                <a:gd name="T3" fmla="*/ 11 h 638"/>
                <a:gd name="T4" fmla="*/ 103 w 565"/>
                <a:gd name="T5" fmla="*/ 14 h 638"/>
                <a:gd name="T6" fmla="*/ 100 w 565"/>
                <a:gd name="T7" fmla="*/ 21 h 638"/>
                <a:gd name="T8" fmla="*/ 99 w 565"/>
                <a:gd name="T9" fmla="*/ 28 h 638"/>
                <a:gd name="T10" fmla="*/ 96 w 565"/>
                <a:gd name="T11" fmla="*/ 31 h 638"/>
                <a:gd name="T12" fmla="*/ 90 w 565"/>
                <a:gd name="T13" fmla="*/ 29 h 638"/>
                <a:gd name="T14" fmla="*/ 84 w 565"/>
                <a:gd name="T15" fmla="*/ 26 h 638"/>
                <a:gd name="T16" fmla="*/ 80 w 565"/>
                <a:gd name="T17" fmla="*/ 26 h 638"/>
                <a:gd name="T18" fmla="*/ 82 w 565"/>
                <a:gd name="T19" fmla="*/ 32 h 638"/>
                <a:gd name="T20" fmla="*/ 87 w 565"/>
                <a:gd name="T21" fmla="*/ 36 h 638"/>
                <a:gd name="T22" fmla="*/ 93 w 565"/>
                <a:gd name="T23" fmla="*/ 38 h 638"/>
                <a:gd name="T24" fmla="*/ 101 w 565"/>
                <a:gd name="T25" fmla="*/ 35 h 638"/>
                <a:gd name="T26" fmla="*/ 104 w 565"/>
                <a:gd name="T27" fmla="*/ 31 h 638"/>
                <a:gd name="T28" fmla="*/ 106 w 565"/>
                <a:gd name="T29" fmla="*/ 25 h 638"/>
                <a:gd name="T30" fmla="*/ 110 w 565"/>
                <a:gd name="T31" fmla="*/ 24 h 638"/>
                <a:gd name="T32" fmla="*/ 117 w 565"/>
                <a:gd name="T33" fmla="*/ 30 h 638"/>
                <a:gd name="T34" fmla="*/ 126 w 565"/>
                <a:gd name="T35" fmla="*/ 34 h 638"/>
                <a:gd name="T36" fmla="*/ 131 w 565"/>
                <a:gd name="T37" fmla="*/ 36 h 638"/>
                <a:gd name="T38" fmla="*/ 138 w 565"/>
                <a:gd name="T39" fmla="*/ 38 h 638"/>
                <a:gd name="T40" fmla="*/ 142 w 565"/>
                <a:gd name="T41" fmla="*/ 44 h 638"/>
                <a:gd name="T42" fmla="*/ 139 w 565"/>
                <a:gd name="T43" fmla="*/ 51 h 638"/>
                <a:gd name="T44" fmla="*/ 133 w 565"/>
                <a:gd name="T45" fmla="*/ 58 h 638"/>
                <a:gd name="T46" fmla="*/ 130 w 565"/>
                <a:gd name="T47" fmla="*/ 60 h 638"/>
                <a:gd name="T48" fmla="*/ 134 w 565"/>
                <a:gd name="T49" fmla="*/ 60 h 638"/>
                <a:gd name="T50" fmla="*/ 139 w 565"/>
                <a:gd name="T51" fmla="*/ 60 h 638"/>
                <a:gd name="T52" fmla="*/ 141 w 565"/>
                <a:gd name="T53" fmla="*/ 63 h 638"/>
                <a:gd name="T54" fmla="*/ 136 w 565"/>
                <a:gd name="T55" fmla="*/ 67 h 638"/>
                <a:gd name="T56" fmla="*/ 129 w 565"/>
                <a:gd name="T57" fmla="*/ 71 h 638"/>
                <a:gd name="T58" fmla="*/ 126 w 565"/>
                <a:gd name="T59" fmla="*/ 73 h 638"/>
                <a:gd name="T60" fmla="*/ 129 w 565"/>
                <a:gd name="T61" fmla="*/ 73 h 638"/>
                <a:gd name="T62" fmla="*/ 135 w 565"/>
                <a:gd name="T63" fmla="*/ 78 h 638"/>
                <a:gd name="T64" fmla="*/ 136 w 565"/>
                <a:gd name="T65" fmla="*/ 88 h 638"/>
                <a:gd name="T66" fmla="*/ 138 w 565"/>
                <a:gd name="T67" fmla="*/ 98 h 638"/>
                <a:gd name="T68" fmla="*/ 141 w 565"/>
                <a:gd name="T69" fmla="*/ 104 h 638"/>
                <a:gd name="T70" fmla="*/ 141 w 565"/>
                <a:gd name="T71" fmla="*/ 108 h 638"/>
                <a:gd name="T72" fmla="*/ 136 w 565"/>
                <a:gd name="T73" fmla="*/ 112 h 638"/>
                <a:gd name="T74" fmla="*/ 129 w 565"/>
                <a:gd name="T75" fmla="*/ 111 h 638"/>
                <a:gd name="T76" fmla="*/ 123 w 565"/>
                <a:gd name="T77" fmla="*/ 110 h 638"/>
                <a:gd name="T78" fmla="*/ 119 w 565"/>
                <a:gd name="T79" fmla="*/ 116 h 638"/>
                <a:gd name="T80" fmla="*/ 118 w 565"/>
                <a:gd name="T81" fmla="*/ 122 h 638"/>
                <a:gd name="T82" fmla="*/ 116 w 565"/>
                <a:gd name="T83" fmla="*/ 129 h 638"/>
                <a:gd name="T84" fmla="*/ 113 w 565"/>
                <a:gd name="T85" fmla="*/ 136 h 638"/>
                <a:gd name="T86" fmla="*/ 112 w 565"/>
                <a:gd name="T87" fmla="*/ 146 h 638"/>
                <a:gd name="T88" fmla="*/ 112 w 565"/>
                <a:gd name="T89" fmla="*/ 150 h 638"/>
                <a:gd name="T90" fmla="*/ 102 w 565"/>
                <a:gd name="T91" fmla="*/ 158 h 638"/>
                <a:gd name="T92" fmla="*/ 88 w 565"/>
                <a:gd name="T93" fmla="*/ 158 h 638"/>
                <a:gd name="T94" fmla="*/ 69 w 565"/>
                <a:gd name="T95" fmla="*/ 148 h 638"/>
                <a:gd name="T96" fmla="*/ 47 w 565"/>
                <a:gd name="T97" fmla="*/ 155 h 638"/>
                <a:gd name="T98" fmla="*/ 35 w 565"/>
                <a:gd name="T99" fmla="*/ 128 h 638"/>
                <a:gd name="T100" fmla="*/ 20 w 565"/>
                <a:gd name="T101" fmla="*/ 113 h 638"/>
                <a:gd name="T102" fmla="*/ 5 w 565"/>
                <a:gd name="T103" fmla="*/ 83 h 638"/>
                <a:gd name="T104" fmla="*/ 27 w 565"/>
                <a:gd name="T105" fmla="*/ 49 h 638"/>
                <a:gd name="T106" fmla="*/ 42 w 565"/>
                <a:gd name="T107" fmla="*/ 36 h 638"/>
                <a:gd name="T108" fmla="*/ 46 w 565"/>
                <a:gd name="T109" fmla="*/ 12 h 638"/>
                <a:gd name="T110" fmla="*/ 56 w 565"/>
                <a:gd name="T111" fmla="*/ 0 h 638"/>
                <a:gd name="T112" fmla="*/ 76 w 565"/>
                <a:gd name="T113" fmla="*/ 7 h 638"/>
                <a:gd name="T114" fmla="*/ 96 w 565"/>
                <a:gd name="T115" fmla="*/ 1 h 638"/>
                <a:gd name="T116" fmla="*/ 109 w 565"/>
                <a:gd name="T117" fmla="*/ 11 h 638"/>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565"/>
                <a:gd name="T178" fmla="*/ 0 h 638"/>
                <a:gd name="T179" fmla="*/ 565 w 565"/>
                <a:gd name="T180" fmla="*/ 638 h 638"/>
              </a:gd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565" h="638">
                  <a:moveTo>
                    <a:pt x="433" y="44"/>
                  </a:moveTo>
                  <a:lnTo>
                    <a:pt x="433" y="44"/>
                  </a:lnTo>
                  <a:lnTo>
                    <a:pt x="429" y="46"/>
                  </a:lnTo>
                  <a:lnTo>
                    <a:pt x="423" y="47"/>
                  </a:lnTo>
                  <a:lnTo>
                    <a:pt x="417" y="53"/>
                  </a:lnTo>
                  <a:lnTo>
                    <a:pt x="411" y="59"/>
                  </a:lnTo>
                  <a:lnTo>
                    <a:pt x="403" y="69"/>
                  </a:lnTo>
                  <a:lnTo>
                    <a:pt x="398" y="85"/>
                  </a:lnTo>
                  <a:lnTo>
                    <a:pt x="396" y="99"/>
                  </a:lnTo>
                  <a:lnTo>
                    <a:pt x="394" y="112"/>
                  </a:lnTo>
                  <a:lnTo>
                    <a:pt x="392" y="122"/>
                  </a:lnTo>
                  <a:lnTo>
                    <a:pt x="384" y="126"/>
                  </a:lnTo>
                  <a:lnTo>
                    <a:pt x="372" y="122"/>
                  </a:lnTo>
                  <a:lnTo>
                    <a:pt x="360" y="118"/>
                  </a:lnTo>
                  <a:lnTo>
                    <a:pt x="346" y="110"/>
                  </a:lnTo>
                  <a:lnTo>
                    <a:pt x="335" y="107"/>
                  </a:lnTo>
                  <a:lnTo>
                    <a:pt x="325" y="105"/>
                  </a:lnTo>
                  <a:lnTo>
                    <a:pt x="319" y="107"/>
                  </a:lnTo>
                  <a:lnTo>
                    <a:pt x="317" y="118"/>
                  </a:lnTo>
                  <a:lnTo>
                    <a:pt x="325" y="128"/>
                  </a:lnTo>
                  <a:lnTo>
                    <a:pt x="337" y="138"/>
                  </a:lnTo>
                  <a:lnTo>
                    <a:pt x="346" y="146"/>
                  </a:lnTo>
                  <a:lnTo>
                    <a:pt x="358" y="152"/>
                  </a:lnTo>
                  <a:lnTo>
                    <a:pt x="372" y="154"/>
                  </a:lnTo>
                  <a:lnTo>
                    <a:pt x="388" y="150"/>
                  </a:lnTo>
                  <a:lnTo>
                    <a:pt x="402" y="142"/>
                  </a:lnTo>
                  <a:lnTo>
                    <a:pt x="407" y="134"/>
                  </a:lnTo>
                  <a:lnTo>
                    <a:pt x="413" y="124"/>
                  </a:lnTo>
                  <a:lnTo>
                    <a:pt x="417" y="112"/>
                  </a:lnTo>
                  <a:lnTo>
                    <a:pt x="423" y="103"/>
                  </a:lnTo>
                  <a:lnTo>
                    <a:pt x="429" y="97"/>
                  </a:lnTo>
                  <a:lnTo>
                    <a:pt x="437" y="97"/>
                  </a:lnTo>
                  <a:lnTo>
                    <a:pt x="447" y="105"/>
                  </a:lnTo>
                  <a:lnTo>
                    <a:pt x="468" y="122"/>
                  </a:lnTo>
                  <a:lnTo>
                    <a:pt x="486" y="132"/>
                  </a:lnTo>
                  <a:lnTo>
                    <a:pt x="502" y="138"/>
                  </a:lnTo>
                  <a:lnTo>
                    <a:pt x="514" y="142"/>
                  </a:lnTo>
                  <a:lnTo>
                    <a:pt x="524" y="144"/>
                  </a:lnTo>
                  <a:lnTo>
                    <a:pt x="537" y="148"/>
                  </a:lnTo>
                  <a:lnTo>
                    <a:pt x="549" y="154"/>
                  </a:lnTo>
                  <a:lnTo>
                    <a:pt x="559" y="164"/>
                  </a:lnTo>
                  <a:lnTo>
                    <a:pt x="565" y="177"/>
                  </a:lnTo>
                  <a:lnTo>
                    <a:pt x="561" y="191"/>
                  </a:lnTo>
                  <a:lnTo>
                    <a:pt x="553" y="207"/>
                  </a:lnTo>
                  <a:lnTo>
                    <a:pt x="543" y="221"/>
                  </a:lnTo>
                  <a:lnTo>
                    <a:pt x="531" y="232"/>
                  </a:lnTo>
                  <a:lnTo>
                    <a:pt x="524" y="240"/>
                  </a:lnTo>
                  <a:lnTo>
                    <a:pt x="520" y="242"/>
                  </a:lnTo>
                  <a:lnTo>
                    <a:pt x="524" y="242"/>
                  </a:lnTo>
                  <a:lnTo>
                    <a:pt x="533" y="242"/>
                  </a:lnTo>
                  <a:lnTo>
                    <a:pt x="543" y="240"/>
                  </a:lnTo>
                  <a:lnTo>
                    <a:pt x="555" y="242"/>
                  </a:lnTo>
                  <a:lnTo>
                    <a:pt x="561" y="246"/>
                  </a:lnTo>
                  <a:lnTo>
                    <a:pt x="561" y="252"/>
                  </a:lnTo>
                  <a:lnTo>
                    <a:pt x="555" y="262"/>
                  </a:lnTo>
                  <a:lnTo>
                    <a:pt x="543" y="270"/>
                  </a:lnTo>
                  <a:lnTo>
                    <a:pt x="529" y="278"/>
                  </a:lnTo>
                  <a:lnTo>
                    <a:pt x="516" y="286"/>
                  </a:lnTo>
                  <a:lnTo>
                    <a:pt x="506" y="290"/>
                  </a:lnTo>
                  <a:lnTo>
                    <a:pt x="502" y="292"/>
                  </a:lnTo>
                  <a:lnTo>
                    <a:pt x="506" y="292"/>
                  </a:lnTo>
                  <a:lnTo>
                    <a:pt x="516" y="295"/>
                  </a:lnTo>
                  <a:lnTo>
                    <a:pt x="528" y="303"/>
                  </a:lnTo>
                  <a:lnTo>
                    <a:pt x="537" y="315"/>
                  </a:lnTo>
                  <a:lnTo>
                    <a:pt x="541" y="329"/>
                  </a:lnTo>
                  <a:lnTo>
                    <a:pt x="543" y="353"/>
                  </a:lnTo>
                  <a:lnTo>
                    <a:pt x="543" y="374"/>
                  </a:lnTo>
                  <a:lnTo>
                    <a:pt x="549" y="396"/>
                  </a:lnTo>
                  <a:lnTo>
                    <a:pt x="555" y="408"/>
                  </a:lnTo>
                  <a:lnTo>
                    <a:pt x="561" y="418"/>
                  </a:lnTo>
                  <a:lnTo>
                    <a:pt x="565" y="425"/>
                  </a:lnTo>
                  <a:lnTo>
                    <a:pt x="563" y="435"/>
                  </a:lnTo>
                  <a:lnTo>
                    <a:pt x="553" y="445"/>
                  </a:lnTo>
                  <a:lnTo>
                    <a:pt x="541" y="451"/>
                  </a:lnTo>
                  <a:lnTo>
                    <a:pt x="528" y="449"/>
                  </a:lnTo>
                  <a:lnTo>
                    <a:pt x="514" y="445"/>
                  </a:lnTo>
                  <a:lnTo>
                    <a:pt x="502" y="441"/>
                  </a:lnTo>
                  <a:lnTo>
                    <a:pt x="490" y="443"/>
                  </a:lnTo>
                  <a:lnTo>
                    <a:pt x="482" y="453"/>
                  </a:lnTo>
                  <a:lnTo>
                    <a:pt x="476" y="465"/>
                  </a:lnTo>
                  <a:lnTo>
                    <a:pt x="474" y="479"/>
                  </a:lnTo>
                  <a:lnTo>
                    <a:pt x="472" y="492"/>
                  </a:lnTo>
                  <a:lnTo>
                    <a:pt x="470" y="506"/>
                  </a:lnTo>
                  <a:lnTo>
                    <a:pt x="463" y="518"/>
                  </a:lnTo>
                  <a:lnTo>
                    <a:pt x="457" y="532"/>
                  </a:lnTo>
                  <a:lnTo>
                    <a:pt x="449" y="545"/>
                  </a:lnTo>
                  <a:lnTo>
                    <a:pt x="447" y="567"/>
                  </a:lnTo>
                  <a:lnTo>
                    <a:pt x="445" y="587"/>
                  </a:lnTo>
                  <a:lnTo>
                    <a:pt x="445" y="599"/>
                  </a:lnTo>
                  <a:lnTo>
                    <a:pt x="445" y="604"/>
                  </a:lnTo>
                  <a:lnTo>
                    <a:pt x="445" y="606"/>
                  </a:lnTo>
                  <a:lnTo>
                    <a:pt x="405" y="634"/>
                  </a:lnTo>
                  <a:lnTo>
                    <a:pt x="382" y="610"/>
                  </a:lnTo>
                  <a:lnTo>
                    <a:pt x="350" y="634"/>
                  </a:lnTo>
                  <a:lnTo>
                    <a:pt x="317" y="638"/>
                  </a:lnTo>
                  <a:lnTo>
                    <a:pt x="274" y="595"/>
                  </a:lnTo>
                  <a:lnTo>
                    <a:pt x="234" y="638"/>
                  </a:lnTo>
                  <a:lnTo>
                    <a:pt x="185" y="622"/>
                  </a:lnTo>
                  <a:lnTo>
                    <a:pt x="146" y="565"/>
                  </a:lnTo>
                  <a:lnTo>
                    <a:pt x="140" y="514"/>
                  </a:lnTo>
                  <a:lnTo>
                    <a:pt x="91" y="514"/>
                  </a:lnTo>
                  <a:lnTo>
                    <a:pt x="77" y="453"/>
                  </a:lnTo>
                  <a:lnTo>
                    <a:pt x="0" y="394"/>
                  </a:lnTo>
                  <a:lnTo>
                    <a:pt x="18" y="333"/>
                  </a:lnTo>
                  <a:lnTo>
                    <a:pt x="77" y="272"/>
                  </a:lnTo>
                  <a:lnTo>
                    <a:pt x="106" y="199"/>
                  </a:lnTo>
                  <a:lnTo>
                    <a:pt x="134" y="156"/>
                  </a:lnTo>
                  <a:lnTo>
                    <a:pt x="165" y="144"/>
                  </a:lnTo>
                  <a:lnTo>
                    <a:pt x="144" y="101"/>
                  </a:lnTo>
                  <a:lnTo>
                    <a:pt x="183" y="51"/>
                  </a:lnTo>
                  <a:lnTo>
                    <a:pt x="179" y="8"/>
                  </a:lnTo>
                  <a:lnTo>
                    <a:pt x="224" y="0"/>
                  </a:lnTo>
                  <a:lnTo>
                    <a:pt x="252" y="34"/>
                  </a:lnTo>
                  <a:lnTo>
                    <a:pt x="301" y="30"/>
                  </a:lnTo>
                  <a:lnTo>
                    <a:pt x="344" y="20"/>
                  </a:lnTo>
                  <a:lnTo>
                    <a:pt x="384" y="4"/>
                  </a:lnTo>
                  <a:lnTo>
                    <a:pt x="415" y="22"/>
                  </a:lnTo>
                  <a:lnTo>
                    <a:pt x="433" y="44"/>
                  </a:lnTo>
                  <a:close/>
                </a:path>
              </a:pathLst>
            </a:custGeom>
            <a:grpFill/>
            <a:ln w="0">
              <a:solidFill>
                <a:schemeClr val="bg1">
                  <a:lumMod val="95000"/>
                </a:schemeClr>
              </a:solidFill>
              <a:prstDash val="solid"/>
              <a:round/>
            </a:ln>
          </p:spPr>
          <p:txBody>
            <a:bodyPr/>
            <a:lstStyle/>
            <a:p>
              <a:endParaRPr lang="zh-CN" altLang="en-US"/>
            </a:p>
          </p:txBody>
        </p:sp>
        <p:sp>
          <p:nvSpPr>
            <p:cNvPr id="23" name="Freeform 82"/>
            <p:cNvSpPr/>
            <p:nvPr/>
          </p:nvSpPr>
          <p:spPr bwMode="gray">
            <a:xfrm>
              <a:off x="3746" y="2774"/>
              <a:ext cx="283" cy="318"/>
            </a:xfrm>
            <a:custGeom>
              <a:gdLst>
                <a:gd name="T0" fmla="*/ 109 w 565"/>
                <a:gd name="T1" fmla="*/ 11 h 638"/>
                <a:gd name="T2" fmla="*/ 106 w 565"/>
                <a:gd name="T3" fmla="*/ 11 h 638"/>
                <a:gd name="T4" fmla="*/ 103 w 565"/>
                <a:gd name="T5" fmla="*/ 14 h 638"/>
                <a:gd name="T6" fmla="*/ 100 w 565"/>
                <a:gd name="T7" fmla="*/ 21 h 638"/>
                <a:gd name="T8" fmla="*/ 99 w 565"/>
                <a:gd name="T9" fmla="*/ 28 h 638"/>
                <a:gd name="T10" fmla="*/ 96 w 565"/>
                <a:gd name="T11" fmla="*/ 31 h 638"/>
                <a:gd name="T12" fmla="*/ 90 w 565"/>
                <a:gd name="T13" fmla="*/ 29 h 638"/>
                <a:gd name="T14" fmla="*/ 84 w 565"/>
                <a:gd name="T15" fmla="*/ 26 h 638"/>
                <a:gd name="T16" fmla="*/ 80 w 565"/>
                <a:gd name="T17" fmla="*/ 26 h 638"/>
                <a:gd name="T18" fmla="*/ 82 w 565"/>
                <a:gd name="T19" fmla="*/ 32 h 638"/>
                <a:gd name="T20" fmla="*/ 87 w 565"/>
                <a:gd name="T21" fmla="*/ 36 h 638"/>
                <a:gd name="T22" fmla="*/ 93 w 565"/>
                <a:gd name="T23" fmla="*/ 38 h 638"/>
                <a:gd name="T24" fmla="*/ 101 w 565"/>
                <a:gd name="T25" fmla="*/ 35 h 638"/>
                <a:gd name="T26" fmla="*/ 104 w 565"/>
                <a:gd name="T27" fmla="*/ 31 h 638"/>
                <a:gd name="T28" fmla="*/ 106 w 565"/>
                <a:gd name="T29" fmla="*/ 25 h 638"/>
                <a:gd name="T30" fmla="*/ 110 w 565"/>
                <a:gd name="T31" fmla="*/ 24 h 638"/>
                <a:gd name="T32" fmla="*/ 117 w 565"/>
                <a:gd name="T33" fmla="*/ 30 h 638"/>
                <a:gd name="T34" fmla="*/ 126 w 565"/>
                <a:gd name="T35" fmla="*/ 34 h 638"/>
                <a:gd name="T36" fmla="*/ 131 w 565"/>
                <a:gd name="T37" fmla="*/ 36 h 638"/>
                <a:gd name="T38" fmla="*/ 138 w 565"/>
                <a:gd name="T39" fmla="*/ 38 h 638"/>
                <a:gd name="T40" fmla="*/ 142 w 565"/>
                <a:gd name="T41" fmla="*/ 44 h 638"/>
                <a:gd name="T42" fmla="*/ 139 w 565"/>
                <a:gd name="T43" fmla="*/ 51 h 638"/>
                <a:gd name="T44" fmla="*/ 133 w 565"/>
                <a:gd name="T45" fmla="*/ 58 h 638"/>
                <a:gd name="T46" fmla="*/ 130 w 565"/>
                <a:gd name="T47" fmla="*/ 60 h 638"/>
                <a:gd name="T48" fmla="*/ 134 w 565"/>
                <a:gd name="T49" fmla="*/ 60 h 638"/>
                <a:gd name="T50" fmla="*/ 139 w 565"/>
                <a:gd name="T51" fmla="*/ 60 h 638"/>
                <a:gd name="T52" fmla="*/ 141 w 565"/>
                <a:gd name="T53" fmla="*/ 63 h 638"/>
                <a:gd name="T54" fmla="*/ 136 w 565"/>
                <a:gd name="T55" fmla="*/ 67 h 638"/>
                <a:gd name="T56" fmla="*/ 129 w 565"/>
                <a:gd name="T57" fmla="*/ 71 h 638"/>
                <a:gd name="T58" fmla="*/ 126 w 565"/>
                <a:gd name="T59" fmla="*/ 73 h 638"/>
                <a:gd name="T60" fmla="*/ 129 w 565"/>
                <a:gd name="T61" fmla="*/ 73 h 638"/>
                <a:gd name="T62" fmla="*/ 135 w 565"/>
                <a:gd name="T63" fmla="*/ 78 h 638"/>
                <a:gd name="T64" fmla="*/ 136 w 565"/>
                <a:gd name="T65" fmla="*/ 88 h 638"/>
                <a:gd name="T66" fmla="*/ 138 w 565"/>
                <a:gd name="T67" fmla="*/ 98 h 638"/>
                <a:gd name="T68" fmla="*/ 141 w 565"/>
                <a:gd name="T69" fmla="*/ 104 h 638"/>
                <a:gd name="T70" fmla="*/ 141 w 565"/>
                <a:gd name="T71" fmla="*/ 108 h 638"/>
                <a:gd name="T72" fmla="*/ 136 w 565"/>
                <a:gd name="T73" fmla="*/ 112 h 638"/>
                <a:gd name="T74" fmla="*/ 129 w 565"/>
                <a:gd name="T75" fmla="*/ 111 h 638"/>
                <a:gd name="T76" fmla="*/ 123 w 565"/>
                <a:gd name="T77" fmla="*/ 110 h 638"/>
                <a:gd name="T78" fmla="*/ 119 w 565"/>
                <a:gd name="T79" fmla="*/ 116 h 638"/>
                <a:gd name="T80" fmla="*/ 118 w 565"/>
                <a:gd name="T81" fmla="*/ 122 h 638"/>
                <a:gd name="T82" fmla="*/ 116 w 565"/>
                <a:gd name="T83" fmla="*/ 129 h 638"/>
                <a:gd name="T84" fmla="*/ 113 w 565"/>
                <a:gd name="T85" fmla="*/ 136 h 638"/>
                <a:gd name="T86" fmla="*/ 112 w 565"/>
                <a:gd name="T87" fmla="*/ 146 h 638"/>
                <a:gd name="T88" fmla="*/ 112 w 565"/>
                <a:gd name="T89" fmla="*/ 150 h 638"/>
                <a:gd name="T90" fmla="*/ 102 w 565"/>
                <a:gd name="T91" fmla="*/ 158 h 638"/>
                <a:gd name="T92" fmla="*/ 88 w 565"/>
                <a:gd name="T93" fmla="*/ 158 h 638"/>
                <a:gd name="T94" fmla="*/ 69 w 565"/>
                <a:gd name="T95" fmla="*/ 148 h 638"/>
                <a:gd name="T96" fmla="*/ 47 w 565"/>
                <a:gd name="T97" fmla="*/ 155 h 638"/>
                <a:gd name="T98" fmla="*/ 35 w 565"/>
                <a:gd name="T99" fmla="*/ 128 h 638"/>
                <a:gd name="T100" fmla="*/ 20 w 565"/>
                <a:gd name="T101" fmla="*/ 113 h 638"/>
                <a:gd name="T102" fmla="*/ 5 w 565"/>
                <a:gd name="T103" fmla="*/ 83 h 638"/>
                <a:gd name="T104" fmla="*/ 27 w 565"/>
                <a:gd name="T105" fmla="*/ 49 h 638"/>
                <a:gd name="T106" fmla="*/ 42 w 565"/>
                <a:gd name="T107" fmla="*/ 36 h 638"/>
                <a:gd name="T108" fmla="*/ 46 w 565"/>
                <a:gd name="T109" fmla="*/ 12 h 638"/>
                <a:gd name="T110" fmla="*/ 56 w 565"/>
                <a:gd name="T111" fmla="*/ 0 h 638"/>
                <a:gd name="T112" fmla="*/ 76 w 565"/>
                <a:gd name="T113" fmla="*/ 7 h 638"/>
                <a:gd name="T114" fmla="*/ 96 w 565"/>
                <a:gd name="T115" fmla="*/ 1 h 638"/>
                <a:gd name="T116" fmla="*/ 109 w 565"/>
                <a:gd name="T117" fmla="*/ 11 h 638"/>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565"/>
                <a:gd name="T178" fmla="*/ 0 h 638"/>
                <a:gd name="T179" fmla="*/ 565 w 565"/>
                <a:gd name="T180" fmla="*/ 638 h 638"/>
              </a:gd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565" h="638">
                  <a:moveTo>
                    <a:pt x="433" y="44"/>
                  </a:moveTo>
                  <a:lnTo>
                    <a:pt x="433" y="44"/>
                  </a:lnTo>
                  <a:lnTo>
                    <a:pt x="429" y="46"/>
                  </a:lnTo>
                  <a:lnTo>
                    <a:pt x="423" y="47"/>
                  </a:lnTo>
                  <a:lnTo>
                    <a:pt x="417" y="53"/>
                  </a:lnTo>
                  <a:lnTo>
                    <a:pt x="411" y="59"/>
                  </a:lnTo>
                  <a:lnTo>
                    <a:pt x="403" y="69"/>
                  </a:lnTo>
                  <a:lnTo>
                    <a:pt x="398" y="85"/>
                  </a:lnTo>
                  <a:lnTo>
                    <a:pt x="396" y="99"/>
                  </a:lnTo>
                  <a:lnTo>
                    <a:pt x="394" y="112"/>
                  </a:lnTo>
                  <a:lnTo>
                    <a:pt x="392" y="122"/>
                  </a:lnTo>
                  <a:lnTo>
                    <a:pt x="384" y="126"/>
                  </a:lnTo>
                  <a:lnTo>
                    <a:pt x="372" y="122"/>
                  </a:lnTo>
                  <a:lnTo>
                    <a:pt x="360" y="118"/>
                  </a:lnTo>
                  <a:lnTo>
                    <a:pt x="346" y="110"/>
                  </a:lnTo>
                  <a:lnTo>
                    <a:pt x="335" y="107"/>
                  </a:lnTo>
                  <a:lnTo>
                    <a:pt x="325" y="105"/>
                  </a:lnTo>
                  <a:lnTo>
                    <a:pt x="319" y="107"/>
                  </a:lnTo>
                  <a:lnTo>
                    <a:pt x="317" y="118"/>
                  </a:lnTo>
                  <a:lnTo>
                    <a:pt x="325" y="128"/>
                  </a:lnTo>
                  <a:lnTo>
                    <a:pt x="337" y="138"/>
                  </a:lnTo>
                  <a:lnTo>
                    <a:pt x="346" y="146"/>
                  </a:lnTo>
                  <a:lnTo>
                    <a:pt x="358" y="152"/>
                  </a:lnTo>
                  <a:lnTo>
                    <a:pt x="372" y="154"/>
                  </a:lnTo>
                  <a:lnTo>
                    <a:pt x="388" y="150"/>
                  </a:lnTo>
                  <a:lnTo>
                    <a:pt x="402" y="142"/>
                  </a:lnTo>
                  <a:lnTo>
                    <a:pt x="407" y="134"/>
                  </a:lnTo>
                  <a:lnTo>
                    <a:pt x="413" y="124"/>
                  </a:lnTo>
                  <a:lnTo>
                    <a:pt x="417" y="112"/>
                  </a:lnTo>
                  <a:lnTo>
                    <a:pt x="423" y="103"/>
                  </a:lnTo>
                  <a:lnTo>
                    <a:pt x="429" y="97"/>
                  </a:lnTo>
                  <a:lnTo>
                    <a:pt x="437" y="97"/>
                  </a:lnTo>
                  <a:lnTo>
                    <a:pt x="447" y="105"/>
                  </a:lnTo>
                  <a:lnTo>
                    <a:pt x="468" y="122"/>
                  </a:lnTo>
                  <a:lnTo>
                    <a:pt x="486" y="132"/>
                  </a:lnTo>
                  <a:lnTo>
                    <a:pt x="502" y="138"/>
                  </a:lnTo>
                  <a:lnTo>
                    <a:pt x="514" y="142"/>
                  </a:lnTo>
                  <a:lnTo>
                    <a:pt x="524" y="144"/>
                  </a:lnTo>
                  <a:lnTo>
                    <a:pt x="537" y="148"/>
                  </a:lnTo>
                  <a:lnTo>
                    <a:pt x="549" y="154"/>
                  </a:lnTo>
                  <a:lnTo>
                    <a:pt x="559" y="164"/>
                  </a:lnTo>
                  <a:lnTo>
                    <a:pt x="565" y="177"/>
                  </a:lnTo>
                  <a:lnTo>
                    <a:pt x="561" y="191"/>
                  </a:lnTo>
                  <a:lnTo>
                    <a:pt x="553" y="207"/>
                  </a:lnTo>
                  <a:lnTo>
                    <a:pt x="543" y="221"/>
                  </a:lnTo>
                  <a:lnTo>
                    <a:pt x="531" y="232"/>
                  </a:lnTo>
                  <a:lnTo>
                    <a:pt x="524" y="240"/>
                  </a:lnTo>
                  <a:lnTo>
                    <a:pt x="520" y="242"/>
                  </a:lnTo>
                  <a:lnTo>
                    <a:pt x="524" y="242"/>
                  </a:lnTo>
                  <a:lnTo>
                    <a:pt x="533" y="242"/>
                  </a:lnTo>
                  <a:lnTo>
                    <a:pt x="543" y="240"/>
                  </a:lnTo>
                  <a:lnTo>
                    <a:pt x="555" y="242"/>
                  </a:lnTo>
                  <a:lnTo>
                    <a:pt x="561" y="246"/>
                  </a:lnTo>
                  <a:lnTo>
                    <a:pt x="561" y="252"/>
                  </a:lnTo>
                  <a:lnTo>
                    <a:pt x="555" y="262"/>
                  </a:lnTo>
                  <a:lnTo>
                    <a:pt x="543" y="270"/>
                  </a:lnTo>
                  <a:lnTo>
                    <a:pt x="529" y="278"/>
                  </a:lnTo>
                  <a:lnTo>
                    <a:pt x="516" y="286"/>
                  </a:lnTo>
                  <a:lnTo>
                    <a:pt x="506" y="290"/>
                  </a:lnTo>
                  <a:lnTo>
                    <a:pt x="502" y="292"/>
                  </a:lnTo>
                  <a:lnTo>
                    <a:pt x="506" y="292"/>
                  </a:lnTo>
                  <a:lnTo>
                    <a:pt x="516" y="295"/>
                  </a:lnTo>
                  <a:lnTo>
                    <a:pt x="528" y="303"/>
                  </a:lnTo>
                  <a:lnTo>
                    <a:pt x="537" y="315"/>
                  </a:lnTo>
                  <a:lnTo>
                    <a:pt x="541" y="329"/>
                  </a:lnTo>
                  <a:lnTo>
                    <a:pt x="543" y="353"/>
                  </a:lnTo>
                  <a:lnTo>
                    <a:pt x="543" y="374"/>
                  </a:lnTo>
                  <a:lnTo>
                    <a:pt x="549" y="396"/>
                  </a:lnTo>
                  <a:lnTo>
                    <a:pt x="555" y="408"/>
                  </a:lnTo>
                  <a:lnTo>
                    <a:pt x="561" y="418"/>
                  </a:lnTo>
                  <a:lnTo>
                    <a:pt x="565" y="425"/>
                  </a:lnTo>
                  <a:lnTo>
                    <a:pt x="563" y="435"/>
                  </a:lnTo>
                  <a:lnTo>
                    <a:pt x="553" y="445"/>
                  </a:lnTo>
                  <a:lnTo>
                    <a:pt x="541" y="451"/>
                  </a:lnTo>
                  <a:lnTo>
                    <a:pt x="528" y="449"/>
                  </a:lnTo>
                  <a:lnTo>
                    <a:pt x="514" y="445"/>
                  </a:lnTo>
                  <a:lnTo>
                    <a:pt x="502" y="441"/>
                  </a:lnTo>
                  <a:lnTo>
                    <a:pt x="490" y="443"/>
                  </a:lnTo>
                  <a:lnTo>
                    <a:pt x="482" y="453"/>
                  </a:lnTo>
                  <a:lnTo>
                    <a:pt x="476" y="465"/>
                  </a:lnTo>
                  <a:lnTo>
                    <a:pt x="474" y="479"/>
                  </a:lnTo>
                  <a:lnTo>
                    <a:pt x="472" y="492"/>
                  </a:lnTo>
                  <a:lnTo>
                    <a:pt x="470" y="506"/>
                  </a:lnTo>
                  <a:lnTo>
                    <a:pt x="463" y="518"/>
                  </a:lnTo>
                  <a:lnTo>
                    <a:pt x="457" y="532"/>
                  </a:lnTo>
                  <a:lnTo>
                    <a:pt x="449" y="545"/>
                  </a:lnTo>
                  <a:lnTo>
                    <a:pt x="447" y="567"/>
                  </a:lnTo>
                  <a:lnTo>
                    <a:pt x="445" y="587"/>
                  </a:lnTo>
                  <a:lnTo>
                    <a:pt x="445" y="599"/>
                  </a:lnTo>
                  <a:lnTo>
                    <a:pt x="445" y="604"/>
                  </a:lnTo>
                  <a:lnTo>
                    <a:pt x="445" y="606"/>
                  </a:lnTo>
                  <a:lnTo>
                    <a:pt x="405" y="634"/>
                  </a:lnTo>
                  <a:lnTo>
                    <a:pt x="382" y="610"/>
                  </a:lnTo>
                  <a:lnTo>
                    <a:pt x="350" y="634"/>
                  </a:lnTo>
                  <a:lnTo>
                    <a:pt x="317" y="638"/>
                  </a:lnTo>
                  <a:lnTo>
                    <a:pt x="274" y="595"/>
                  </a:lnTo>
                  <a:lnTo>
                    <a:pt x="234" y="638"/>
                  </a:lnTo>
                  <a:lnTo>
                    <a:pt x="185" y="622"/>
                  </a:lnTo>
                  <a:lnTo>
                    <a:pt x="146" y="565"/>
                  </a:lnTo>
                  <a:lnTo>
                    <a:pt x="140" y="514"/>
                  </a:lnTo>
                  <a:lnTo>
                    <a:pt x="91" y="514"/>
                  </a:lnTo>
                  <a:lnTo>
                    <a:pt x="77" y="453"/>
                  </a:lnTo>
                  <a:lnTo>
                    <a:pt x="0" y="394"/>
                  </a:lnTo>
                  <a:lnTo>
                    <a:pt x="18" y="333"/>
                  </a:lnTo>
                  <a:lnTo>
                    <a:pt x="77" y="272"/>
                  </a:lnTo>
                  <a:lnTo>
                    <a:pt x="106" y="199"/>
                  </a:lnTo>
                  <a:lnTo>
                    <a:pt x="134" y="156"/>
                  </a:lnTo>
                  <a:lnTo>
                    <a:pt x="165" y="144"/>
                  </a:lnTo>
                  <a:lnTo>
                    <a:pt x="144" y="101"/>
                  </a:lnTo>
                  <a:lnTo>
                    <a:pt x="183" y="51"/>
                  </a:lnTo>
                  <a:lnTo>
                    <a:pt x="179" y="8"/>
                  </a:lnTo>
                  <a:lnTo>
                    <a:pt x="224" y="0"/>
                  </a:lnTo>
                  <a:lnTo>
                    <a:pt x="252" y="34"/>
                  </a:lnTo>
                  <a:lnTo>
                    <a:pt x="301" y="30"/>
                  </a:lnTo>
                  <a:lnTo>
                    <a:pt x="344" y="20"/>
                  </a:lnTo>
                  <a:lnTo>
                    <a:pt x="384" y="4"/>
                  </a:lnTo>
                  <a:lnTo>
                    <a:pt x="415" y="22"/>
                  </a:lnTo>
                  <a:lnTo>
                    <a:pt x="433" y="44"/>
                  </a:lnTo>
                </a:path>
              </a:pathLst>
            </a:custGeom>
            <a:grpFill/>
            <a:ln w="6350">
              <a:solidFill>
                <a:schemeClr val="bg1">
                  <a:lumMod val="95000"/>
                </a:schemeClr>
              </a:solidFill>
              <a:prstDash val="solid"/>
              <a:round/>
            </a:ln>
          </p:spPr>
          <p:txBody>
            <a:bodyPr/>
            <a:lstStyle/>
            <a:p>
              <a:endParaRPr lang="zh-CN" altLang="en-US"/>
            </a:p>
          </p:txBody>
        </p:sp>
        <p:sp>
          <p:nvSpPr>
            <p:cNvPr id="24" name="Freeform 83"/>
            <p:cNvSpPr/>
            <p:nvPr/>
          </p:nvSpPr>
          <p:spPr bwMode="gray">
            <a:xfrm>
              <a:off x="3622" y="2455"/>
              <a:ext cx="383" cy="340"/>
            </a:xfrm>
            <a:custGeom>
              <a:gdLst>
                <a:gd name="T0" fmla="*/ 67 w 766"/>
                <a:gd name="T1" fmla="*/ 11 h 681"/>
                <a:gd name="T2" fmla="*/ 71 w 766"/>
                <a:gd name="T3" fmla="*/ 13 h 681"/>
                <a:gd name="T4" fmla="*/ 79 w 766"/>
                <a:gd name="T5" fmla="*/ 17 h 681"/>
                <a:gd name="T6" fmla="*/ 85 w 766"/>
                <a:gd name="T7" fmla="*/ 22 h 681"/>
                <a:gd name="T8" fmla="*/ 96 w 766"/>
                <a:gd name="T9" fmla="*/ 25 h 681"/>
                <a:gd name="T10" fmla="*/ 105 w 766"/>
                <a:gd name="T11" fmla="*/ 28 h 681"/>
                <a:gd name="T12" fmla="*/ 110 w 766"/>
                <a:gd name="T13" fmla="*/ 34 h 681"/>
                <a:gd name="T14" fmla="*/ 114 w 766"/>
                <a:gd name="T15" fmla="*/ 41 h 681"/>
                <a:gd name="T16" fmla="*/ 120 w 766"/>
                <a:gd name="T17" fmla="*/ 51 h 681"/>
                <a:gd name="T18" fmla="*/ 126 w 766"/>
                <a:gd name="T19" fmla="*/ 59 h 681"/>
                <a:gd name="T20" fmla="*/ 133 w 766"/>
                <a:gd name="T21" fmla="*/ 69 h 681"/>
                <a:gd name="T22" fmla="*/ 138 w 766"/>
                <a:gd name="T23" fmla="*/ 79 h 681"/>
                <a:gd name="T24" fmla="*/ 138 w 766"/>
                <a:gd name="T25" fmla="*/ 85 h 681"/>
                <a:gd name="T26" fmla="*/ 141 w 766"/>
                <a:gd name="T27" fmla="*/ 92 h 681"/>
                <a:gd name="T28" fmla="*/ 152 w 766"/>
                <a:gd name="T29" fmla="*/ 96 h 681"/>
                <a:gd name="T30" fmla="*/ 162 w 766"/>
                <a:gd name="T31" fmla="*/ 99 h 681"/>
                <a:gd name="T32" fmla="*/ 168 w 766"/>
                <a:gd name="T33" fmla="*/ 106 h 681"/>
                <a:gd name="T34" fmla="*/ 174 w 766"/>
                <a:gd name="T35" fmla="*/ 112 h 681"/>
                <a:gd name="T36" fmla="*/ 179 w 766"/>
                <a:gd name="T37" fmla="*/ 116 h 681"/>
                <a:gd name="T38" fmla="*/ 183 w 766"/>
                <a:gd name="T39" fmla="*/ 121 h 681"/>
                <a:gd name="T40" fmla="*/ 181 w 766"/>
                <a:gd name="T41" fmla="*/ 124 h 681"/>
                <a:gd name="T42" fmla="*/ 173 w 766"/>
                <a:gd name="T43" fmla="*/ 125 h 681"/>
                <a:gd name="T44" fmla="*/ 161 w 766"/>
                <a:gd name="T45" fmla="*/ 124 h 681"/>
                <a:gd name="T46" fmla="*/ 153 w 766"/>
                <a:gd name="T47" fmla="*/ 124 h 681"/>
                <a:gd name="T48" fmla="*/ 153 w 766"/>
                <a:gd name="T49" fmla="*/ 124 h 681"/>
                <a:gd name="T50" fmla="*/ 158 w 766"/>
                <a:gd name="T51" fmla="*/ 126 h 681"/>
                <a:gd name="T52" fmla="*/ 165 w 766"/>
                <a:gd name="T53" fmla="*/ 130 h 681"/>
                <a:gd name="T54" fmla="*/ 168 w 766"/>
                <a:gd name="T55" fmla="*/ 134 h 681"/>
                <a:gd name="T56" fmla="*/ 177 w 766"/>
                <a:gd name="T57" fmla="*/ 139 h 681"/>
                <a:gd name="T58" fmla="*/ 184 w 766"/>
                <a:gd name="T59" fmla="*/ 144 h 681"/>
                <a:gd name="T60" fmla="*/ 189 w 766"/>
                <a:gd name="T61" fmla="*/ 150 h 681"/>
                <a:gd name="T62" fmla="*/ 192 w 766"/>
                <a:gd name="T63" fmla="*/ 155 h 681"/>
                <a:gd name="T64" fmla="*/ 190 w 766"/>
                <a:gd name="T65" fmla="*/ 157 h 681"/>
                <a:gd name="T66" fmla="*/ 183 w 766"/>
                <a:gd name="T67" fmla="*/ 161 h 681"/>
                <a:gd name="T68" fmla="*/ 177 w 766"/>
                <a:gd name="T69" fmla="*/ 164 h 681"/>
                <a:gd name="T70" fmla="*/ 175 w 766"/>
                <a:gd name="T71" fmla="*/ 166 h 681"/>
                <a:gd name="T72" fmla="*/ 173 w 766"/>
                <a:gd name="T73" fmla="*/ 168 h 681"/>
                <a:gd name="T74" fmla="*/ 171 w 766"/>
                <a:gd name="T75" fmla="*/ 169 h 681"/>
                <a:gd name="T76" fmla="*/ 170 w 766"/>
                <a:gd name="T77" fmla="*/ 170 h 681"/>
                <a:gd name="T78" fmla="*/ 158 w 766"/>
                <a:gd name="T79" fmla="*/ 160 h 681"/>
                <a:gd name="T80" fmla="*/ 125 w 766"/>
                <a:gd name="T81" fmla="*/ 167 h 681"/>
                <a:gd name="T82" fmla="*/ 108 w 766"/>
                <a:gd name="T83" fmla="*/ 161 h 681"/>
                <a:gd name="T84" fmla="*/ 89 w 766"/>
                <a:gd name="T85" fmla="*/ 158 h 681"/>
                <a:gd name="T86" fmla="*/ 75 w 766"/>
                <a:gd name="T87" fmla="*/ 148 h 681"/>
                <a:gd name="T88" fmla="*/ 57 w 766"/>
                <a:gd name="T89" fmla="*/ 128 h 681"/>
                <a:gd name="T90" fmla="*/ 49 w 766"/>
                <a:gd name="T91" fmla="*/ 101 h 681"/>
                <a:gd name="T92" fmla="*/ 36 w 766"/>
                <a:gd name="T93" fmla="*/ 67 h 681"/>
                <a:gd name="T94" fmla="*/ 21 w 766"/>
                <a:gd name="T95" fmla="*/ 64 h 681"/>
                <a:gd name="T96" fmla="*/ 0 w 766"/>
                <a:gd name="T97" fmla="*/ 55 h 681"/>
                <a:gd name="T98" fmla="*/ 18 w 766"/>
                <a:gd name="T99" fmla="*/ 31 h 681"/>
                <a:gd name="T100" fmla="*/ 30 w 766"/>
                <a:gd name="T101" fmla="*/ 25 h 681"/>
                <a:gd name="T102" fmla="*/ 51 w 766"/>
                <a:gd name="T103" fmla="*/ 19 h 681"/>
                <a:gd name="T104" fmla="*/ 66 w 766"/>
                <a:gd name="T105" fmla="*/ 0 h 681"/>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766"/>
                <a:gd name="T160" fmla="*/ 0 h 681"/>
                <a:gd name="T161" fmla="*/ 766 w 766"/>
                <a:gd name="T162" fmla="*/ 681 h 681"/>
              </a:gd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766" h="681">
                  <a:moveTo>
                    <a:pt x="262" y="0"/>
                  </a:moveTo>
                  <a:lnTo>
                    <a:pt x="266" y="45"/>
                  </a:lnTo>
                  <a:lnTo>
                    <a:pt x="270" y="49"/>
                  </a:lnTo>
                  <a:lnTo>
                    <a:pt x="281" y="55"/>
                  </a:lnTo>
                  <a:lnTo>
                    <a:pt x="297" y="63"/>
                  </a:lnTo>
                  <a:lnTo>
                    <a:pt x="313" y="70"/>
                  </a:lnTo>
                  <a:lnTo>
                    <a:pt x="325" y="78"/>
                  </a:lnTo>
                  <a:lnTo>
                    <a:pt x="340" y="88"/>
                  </a:lnTo>
                  <a:lnTo>
                    <a:pt x="362" y="94"/>
                  </a:lnTo>
                  <a:lnTo>
                    <a:pt x="384" y="100"/>
                  </a:lnTo>
                  <a:lnTo>
                    <a:pt x="402" y="104"/>
                  </a:lnTo>
                  <a:lnTo>
                    <a:pt x="419" y="114"/>
                  </a:lnTo>
                  <a:lnTo>
                    <a:pt x="433" y="124"/>
                  </a:lnTo>
                  <a:lnTo>
                    <a:pt x="441" y="137"/>
                  </a:lnTo>
                  <a:lnTo>
                    <a:pt x="447" y="149"/>
                  </a:lnTo>
                  <a:lnTo>
                    <a:pt x="457" y="165"/>
                  </a:lnTo>
                  <a:lnTo>
                    <a:pt x="470" y="185"/>
                  </a:lnTo>
                  <a:lnTo>
                    <a:pt x="482" y="204"/>
                  </a:lnTo>
                  <a:lnTo>
                    <a:pt x="496" y="222"/>
                  </a:lnTo>
                  <a:lnTo>
                    <a:pt x="506" y="236"/>
                  </a:lnTo>
                  <a:lnTo>
                    <a:pt x="518" y="253"/>
                  </a:lnTo>
                  <a:lnTo>
                    <a:pt x="531" y="277"/>
                  </a:lnTo>
                  <a:lnTo>
                    <a:pt x="543" y="299"/>
                  </a:lnTo>
                  <a:lnTo>
                    <a:pt x="549" y="316"/>
                  </a:lnTo>
                  <a:lnTo>
                    <a:pt x="551" y="330"/>
                  </a:lnTo>
                  <a:lnTo>
                    <a:pt x="551" y="342"/>
                  </a:lnTo>
                  <a:lnTo>
                    <a:pt x="553" y="354"/>
                  </a:lnTo>
                  <a:lnTo>
                    <a:pt x="563" y="368"/>
                  </a:lnTo>
                  <a:lnTo>
                    <a:pt x="583" y="379"/>
                  </a:lnTo>
                  <a:lnTo>
                    <a:pt x="606" y="385"/>
                  </a:lnTo>
                  <a:lnTo>
                    <a:pt x="628" y="391"/>
                  </a:lnTo>
                  <a:lnTo>
                    <a:pt x="646" y="399"/>
                  </a:lnTo>
                  <a:lnTo>
                    <a:pt x="659" y="411"/>
                  </a:lnTo>
                  <a:lnTo>
                    <a:pt x="671" y="427"/>
                  </a:lnTo>
                  <a:lnTo>
                    <a:pt x="681" y="440"/>
                  </a:lnTo>
                  <a:lnTo>
                    <a:pt x="693" y="448"/>
                  </a:lnTo>
                  <a:lnTo>
                    <a:pt x="705" y="454"/>
                  </a:lnTo>
                  <a:lnTo>
                    <a:pt x="716" y="464"/>
                  </a:lnTo>
                  <a:lnTo>
                    <a:pt x="726" y="474"/>
                  </a:lnTo>
                  <a:lnTo>
                    <a:pt x="732" y="486"/>
                  </a:lnTo>
                  <a:lnTo>
                    <a:pt x="732" y="496"/>
                  </a:lnTo>
                  <a:lnTo>
                    <a:pt x="724" y="499"/>
                  </a:lnTo>
                  <a:lnTo>
                    <a:pt x="711" y="501"/>
                  </a:lnTo>
                  <a:lnTo>
                    <a:pt x="689" y="503"/>
                  </a:lnTo>
                  <a:lnTo>
                    <a:pt x="667" y="501"/>
                  </a:lnTo>
                  <a:lnTo>
                    <a:pt x="644" y="499"/>
                  </a:lnTo>
                  <a:lnTo>
                    <a:pt x="624" y="498"/>
                  </a:lnTo>
                  <a:lnTo>
                    <a:pt x="610" y="496"/>
                  </a:lnTo>
                  <a:lnTo>
                    <a:pt x="606" y="496"/>
                  </a:lnTo>
                  <a:lnTo>
                    <a:pt x="610" y="498"/>
                  </a:lnTo>
                  <a:lnTo>
                    <a:pt x="620" y="501"/>
                  </a:lnTo>
                  <a:lnTo>
                    <a:pt x="632" y="507"/>
                  </a:lnTo>
                  <a:lnTo>
                    <a:pt x="646" y="515"/>
                  </a:lnTo>
                  <a:lnTo>
                    <a:pt x="657" y="523"/>
                  </a:lnTo>
                  <a:lnTo>
                    <a:pt x="663" y="531"/>
                  </a:lnTo>
                  <a:lnTo>
                    <a:pt x="671" y="539"/>
                  </a:lnTo>
                  <a:lnTo>
                    <a:pt x="687" y="549"/>
                  </a:lnTo>
                  <a:lnTo>
                    <a:pt x="707" y="559"/>
                  </a:lnTo>
                  <a:lnTo>
                    <a:pt x="724" y="568"/>
                  </a:lnTo>
                  <a:lnTo>
                    <a:pt x="736" y="578"/>
                  </a:lnTo>
                  <a:lnTo>
                    <a:pt x="746" y="590"/>
                  </a:lnTo>
                  <a:lnTo>
                    <a:pt x="754" y="602"/>
                  </a:lnTo>
                  <a:lnTo>
                    <a:pt x="762" y="612"/>
                  </a:lnTo>
                  <a:lnTo>
                    <a:pt x="766" y="622"/>
                  </a:lnTo>
                  <a:lnTo>
                    <a:pt x="766" y="627"/>
                  </a:lnTo>
                  <a:lnTo>
                    <a:pt x="758" y="631"/>
                  </a:lnTo>
                  <a:lnTo>
                    <a:pt x="746" y="639"/>
                  </a:lnTo>
                  <a:lnTo>
                    <a:pt x="730" y="647"/>
                  </a:lnTo>
                  <a:lnTo>
                    <a:pt x="716" y="653"/>
                  </a:lnTo>
                  <a:lnTo>
                    <a:pt x="705" y="659"/>
                  </a:lnTo>
                  <a:lnTo>
                    <a:pt x="699" y="663"/>
                  </a:lnTo>
                  <a:lnTo>
                    <a:pt x="697" y="665"/>
                  </a:lnTo>
                  <a:lnTo>
                    <a:pt x="693" y="669"/>
                  </a:lnTo>
                  <a:lnTo>
                    <a:pt x="689" y="673"/>
                  </a:lnTo>
                  <a:lnTo>
                    <a:pt x="685" y="675"/>
                  </a:lnTo>
                  <a:lnTo>
                    <a:pt x="681" y="677"/>
                  </a:lnTo>
                  <a:lnTo>
                    <a:pt x="679" y="679"/>
                  </a:lnTo>
                  <a:lnTo>
                    <a:pt x="679" y="681"/>
                  </a:lnTo>
                  <a:lnTo>
                    <a:pt x="665" y="663"/>
                  </a:lnTo>
                  <a:lnTo>
                    <a:pt x="632" y="641"/>
                  </a:lnTo>
                  <a:lnTo>
                    <a:pt x="592" y="657"/>
                  </a:lnTo>
                  <a:lnTo>
                    <a:pt x="500" y="671"/>
                  </a:lnTo>
                  <a:lnTo>
                    <a:pt x="472" y="637"/>
                  </a:lnTo>
                  <a:lnTo>
                    <a:pt x="431" y="645"/>
                  </a:lnTo>
                  <a:lnTo>
                    <a:pt x="398" y="651"/>
                  </a:lnTo>
                  <a:lnTo>
                    <a:pt x="356" y="633"/>
                  </a:lnTo>
                  <a:lnTo>
                    <a:pt x="303" y="651"/>
                  </a:lnTo>
                  <a:lnTo>
                    <a:pt x="297" y="592"/>
                  </a:lnTo>
                  <a:lnTo>
                    <a:pt x="242" y="566"/>
                  </a:lnTo>
                  <a:lnTo>
                    <a:pt x="230" y="513"/>
                  </a:lnTo>
                  <a:lnTo>
                    <a:pt x="258" y="470"/>
                  </a:lnTo>
                  <a:lnTo>
                    <a:pt x="197" y="407"/>
                  </a:lnTo>
                  <a:lnTo>
                    <a:pt x="140" y="336"/>
                  </a:lnTo>
                  <a:lnTo>
                    <a:pt x="144" y="269"/>
                  </a:lnTo>
                  <a:lnTo>
                    <a:pt x="112" y="250"/>
                  </a:lnTo>
                  <a:lnTo>
                    <a:pt x="83" y="257"/>
                  </a:lnTo>
                  <a:lnTo>
                    <a:pt x="69" y="222"/>
                  </a:lnTo>
                  <a:lnTo>
                    <a:pt x="0" y="220"/>
                  </a:lnTo>
                  <a:lnTo>
                    <a:pt x="14" y="131"/>
                  </a:lnTo>
                  <a:lnTo>
                    <a:pt x="69" y="124"/>
                  </a:lnTo>
                  <a:lnTo>
                    <a:pt x="81" y="98"/>
                  </a:lnTo>
                  <a:lnTo>
                    <a:pt x="122" y="100"/>
                  </a:lnTo>
                  <a:lnTo>
                    <a:pt x="175" y="76"/>
                  </a:lnTo>
                  <a:lnTo>
                    <a:pt x="203" y="76"/>
                  </a:lnTo>
                  <a:lnTo>
                    <a:pt x="215" y="15"/>
                  </a:lnTo>
                  <a:lnTo>
                    <a:pt x="262" y="0"/>
                  </a:lnTo>
                  <a:close/>
                </a:path>
              </a:pathLst>
            </a:custGeom>
            <a:grpFill/>
            <a:ln w="0">
              <a:solidFill>
                <a:schemeClr val="bg1">
                  <a:lumMod val="95000"/>
                </a:schemeClr>
              </a:solidFill>
              <a:prstDash val="solid"/>
              <a:round/>
            </a:ln>
          </p:spPr>
          <p:txBody>
            <a:bodyPr/>
            <a:lstStyle/>
            <a:p>
              <a:endParaRPr lang="zh-CN" altLang="en-US"/>
            </a:p>
          </p:txBody>
        </p:sp>
        <p:sp>
          <p:nvSpPr>
            <p:cNvPr id="25" name="Freeform 84"/>
            <p:cNvSpPr/>
            <p:nvPr/>
          </p:nvSpPr>
          <p:spPr bwMode="gray">
            <a:xfrm>
              <a:off x="3622" y="2455"/>
              <a:ext cx="383" cy="340"/>
            </a:xfrm>
            <a:custGeom>
              <a:gdLst>
                <a:gd name="T0" fmla="*/ 67 w 766"/>
                <a:gd name="T1" fmla="*/ 11 h 681"/>
                <a:gd name="T2" fmla="*/ 71 w 766"/>
                <a:gd name="T3" fmla="*/ 13 h 681"/>
                <a:gd name="T4" fmla="*/ 79 w 766"/>
                <a:gd name="T5" fmla="*/ 17 h 681"/>
                <a:gd name="T6" fmla="*/ 85 w 766"/>
                <a:gd name="T7" fmla="*/ 22 h 681"/>
                <a:gd name="T8" fmla="*/ 96 w 766"/>
                <a:gd name="T9" fmla="*/ 25 h 681"/>
                <a:gd name="T10" fmla="*/ 105 w 766"/>
                <a:gd name="T11" fmla="*/ 28 h 681"/>
                <a:gd name="T12" fmla="*/ 110 w 766"/>
                <a:gd name="T13" fmla="*/ 34 h 681"/>
                <a:gd name="T14" fmla="*/ 114 w 766"/>
                <a:gd name="T15" fmla="*/ 41 h 681"/>
                <a:gd name="T16" fmla="*/ 120 w 766"/>
                <a:gd name="T17" fmla="*/ 51 h 681"/>
                <a:gd name="T18" fmla="*/ 126 w 766"/>
                <a:gd name="T19" fmla="*/ 59 h 681"/>
                <a:gd name="T20" fmla="*/ 133 w 766"/>
                <a:gd name="T21" fmla="*/ 69 h 681"/>
                <a:gd name="T22" fmla="*/ 138 w 766"/>
                <a:gd name="T23" fmla="*/ 79 h 681"/>
                <a:gd name="T24" fmla="*/ 138 w 766"/>
                <a:gd name="T25" fmla="*/ 85 h 681"/>
                <a:gd name="T26" fmla="*/ 141 w 766"/>
                <a:gd name="T27" fmla="*/ 92 h 681"/>
                <a:gd name="T28" fmla="*/ 152 w 766"/>
                <a:gd name="T29" fmla="*/ 96 h 681"/>
                <a:gd name="T30" fmla="*/ 162 w 766"/>
                <a:gd name="T31" fmla="*/ 99 h 681"/>
                <a:gd name="T32" fmla="*/ 168 w 766"/>
                <a:gd name="T33" fmla="*/ 106 h 681"/>
                <a:gd name="T34" fmla="*/ 174 w 766"/>
                <a:gd name="T35" fmla="*/ 112 h 681"/>
                <a:gd name="T36" fmla="*/ 179 w 766"/>
                <a:gd name="T37" fmla="*/ 116 h 681"/>
                <a:gd name="T38" fmla="*/ 183 w 766"/>
                <a:gd name="T39" fmla="*/ 121 h 681"/>
                <a:gd name="T40" fmla="*/ 181 w 766"/>
                <a:gd name="T41" fmla="*/ 124 h 681"/>
                <a:gd name="T42" fmla="*/ 173 w 766"/>
                <a:gd name="T43" fmla="*/ 125 h 681"/>
                <a:gd name="T44" fmla="*/ 161 w 766"/>
                <a:gd name="T45" fmla="*/ 124 h 681"/>
                <a:gd name="T46" fmla="*/ 153 w 766"/>
                <a:gd name="T47" fmla="*/ 124 h 681"/>
                <a:gd name="T48" fmla="*/ 153 w 766"/>
                <a:gd name="T49" fmla="*/ 124 h 681"/>
                <a:gd name="T50" fmla="*/ 158 w 766"/>
                <a:gd name="T51" fmla="*/ 126 h 681"/>
                <a:gd name="T52" fmla="*/ 165 w 766"/>
                <a:gd name="T53" fmla="*/ 130 h 681"/>
                <a:gd name="T54" fmla="*/ 168 w 766"/>
                <a:gd name="T55" fmla="*/ 134 h 681"/>
                <a:gd name="T56" fmla="*/ 177 w 766"/>
                <a:gd name="T57" fmla="*/ 139 h 681"/>
                <a:gd name="T58" fmla="*/ 184 w 766"/>
                <a:gd name="T59" fmla="*/ 144 h 681"/>
                <a:gd name="T60" fmla="*/ 189 w 766"/>
                <a:gd name="T61" fmla="*/ 150 h 681"/>
                <a:gd name="T62" fmla="*/ 192 w 766"/>
                <a:gd name="T63" fmla="*/ 155 h 681"/>
                <a:gd name="T64" fmla="*/ 190 w 766"/>
                <a:gd name="T65" fmla="*/ 157 h 681"/>
                <a:gd name="T66" fmla="*/ 183 w 766"/>
                <a:gd name="T67" fmla="*/ 161 h 681"/>
                <a:gd name="T68" fmla="*/ 177 w 766"/>
                <a:gd name="T69" fmla="*/ 164 h 681"/>
                <a:gd name="T70" fmla="*/ 175 w 766"/>
                <a:gd name="T71" fmla="*/ 166 h 681"/>
                <a:gd name="T72" fmla="*/ 173 w 766"/>
                <a:gd name="T73" fmla="*/ 168 h 681"/>
                <a:gd name="T74" fmla="*/ 171 w 766"/>
                <a:gd name="T75" fmla="*/ 169 h 681"/>
                <a:gd name="T76" fmla="*/ 170 w 766"/>
                <a:gd name="T77" fmla="*/ 170 h 681"/>
                <a:gd name="T78" fmla="*/ 158 w 766"/>
                <a:gd name="T79" fmla="*/ 160 h 681"/>
                <a:gd name="T80" fmla="*/ 125 w 766"/>
                <a:gd name="T81" fmla="*/ 167 h 681"/>
                <a:gd name="T82" fmla="*/ 108 w 766"/>
                <a:gd name="T83" fmla="*/ 161 h 681"/>
                <a:gd name="T84" fmla="*/ 89 w 766"/>
                <a:gd name="T85" fmla="*/ 158 h 681"/>
                <a:gd name="T86" fmla="*/ 75 w 766"/>
                <a:gd name="T87" fmla="*/ 148 h 681"/>
                <a:gd name="T88" fmla="*/ 57 w 766"/>
                <a:gd name="T89" fmla="*/ 128 h 681"/>
                <a:gd name="T90" fmla="*/ 49 w 766"/>
                <a:gd name="T91" fmla="*/ 101 h 681"/>
                <a:gd name="T92" fmla="*/ 36 w 766"/>
                <a:gd name="T93" fmla="*/ 67 h 681"/>
                <a:gd name="T94" fmla="*/ 21 w 766"/>
                <a:gd name="T95" fmla="*/ 64 h 681"/>
                <a:gd name="T96" fmla="*/ 0 w 766"/>
                <a:gd name="T97" fmla="*/ 55 h 681"/>
                <a:gd name="T98" fmla="*/ 18 w 766"/>
                <a:gd name="T99" fmla="*/ 31 h 681"/>
                <a:gd name="T100" fmla="*/ 30 w 766"/>
                <a:gd name="T101" fmla="*/ 25 h 681"/>
                <a:gd name="T102" fmla="*/ 51 w 766"/>
                <a:gd name="T103" fmla="*/ 19 h 681"/>
                <a:gd name="T104" fmla="*/ 66 w 766"/>
                <a:gd name="T105" fmla="*/ 0 h 681"/>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766"/>
                <a:gd name="T160" fmla="*/ 0 h 681"/>
                <a:gd name="T161" fmla="*/ 766 w 766"/>
                <a:gd name="T162" fmla="*/ 681 h 681"/>
              </a:gd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766" h="681">
                  <a:moveTo>
                    <a:pt x="262" y="0"/>
                  </a:moveTo>
                  <a:lnTo>
                    <a:pt x="266" y="45"/>
                  </a:lnTo>
                  <a:lnTo>
                    <a:pt x="270" y="49"/>
                  </a:lnTo>
                  <a:lnTo>
                    <a:pt x="281" y="55"/>
                  </a:lnTo>
                  <a:lnTo>
                    <a:pt x="297" y="63"/>
                  </a:lnTo>
                  <a:lnTo>
                    <a:pt x="313" y="70"/>
                  </a:lnTo>
                  <a:lnTo>
                    <a:pt x="325" y="78"/>
                  </a:lnTo>
                  <a:lnTo>
                    <a:pt x="340" y="88"/>
                  </a:lnTo>
                  <a:lnTo>
                    <a:pt x="362" y="94"/>
                  </a:lnTo>
                  <a:lnTo>
                    <a:pt x="384" y="100"/>
                  </a:lnTo>
                  <a:lnTo>
                    <a:pt x="402" y="104"/>
                  </a:lnTo>
                  <a:lnTo>
                    <a:pt x="419" y="114"/>
                  </a:lnTo>
                  <a:lnTo>
                    <a:pt x="433" y="124"/>
                  </a:lnTo>
                  <a:lnTo>
                    <a:pt x="441" y="137"/>
                  </a:lnTo>
                  <a:lnTo>
                    <a:pt x="447" y="149"/>
                  </a:lnTo>
                  <a:lnTo>
                    <a:pt x="457" y="165"/>
                  </a:lnTo>
                  <a:lnTo>
                    <a:pt x="470" y="185"/>
                  </a:lnTo>
                  <a:lnTo>
                    <a:pt x="482" y="204"/>
                  </a:lnTo>
                  <a:lnTo>
                    <a:pt x="496" y="222"/>
                  </a:lnTo>
                  <a:lnTo>
                    <a:pt x="506" y="236"/>
                  </a:lnTo>
                  <a:lnTo>
                    <a:pt x="518" y="253"/>
                  </a:lnTo>
                  <a:lnTo>
                    <a:pt x="531" y="277"/>
                  </a:lnTo>
                  <a:lnTo>
                    <a:pt x="543" y="299"/>
                  </a:lnTo>
                  <a:lnTo>
                    <a:pt x="549" y="316"/>
                  </a:lnTo>
                  <a:lnTo>
                    <a:pt x="551" y="330"/>
                  </a:lnTo>
                  <a:lnTo>
                    <a:pt x="551" y="342"/>
                  </a:lnTo>
                  <a:lnTo>
                    <a:pt x="553" y="354"/>
                  </a:lnTo>
                  <a:lnTo>
                    <a:pt x="563" y="368"/>
                  </a:lnTo>
                  <a:lnTo>
                    <a:pt x="583" y="379"/>
                  </a:lnTo>
                  <a:lnTo>
                    <a:pt x="606" y="385"/>
                  </a:lnTo>
                  <a:lnTo>
                    <a:pt x="628" y="391"/>
                  </a:lnTo>
                  <a:lnTo>
                    <a:pt x="646" y="399"/>
                  </a:lnTo>
                  <a:lnTo>
                    <a:pt x="659" y="411"/>
                  </a:lnTo>
                  <a:lnTo>
                    <a:pt x="671" y="427"/>
                  </a:lnTo>
                  <a:lnTo>
                    <a:pt x="681" y="440"/>
                  </a:lnTo>
                  <a:lnTo>
                    <a:pt x="693" y="448"/>
                  </a:lnTo>
                  <a:lnTo>
                    <a:pt x="705" y="454"/>
                  </a:lnTo>
                  <a:lnTo>
                    <a:pt x="716" y="464"/>
                  </a:lnTo>
                  <a:lnTo>
                    <a:pt x="726" y="474"/>
                  </a:lnTo>
                  <a:lnTo>
                    <a:pt x="732" y="486"/>
                  </a:lnTo>
                  <a:lnTo>
                    <a:pt x="732" y="496"/>
                  </a:lnTo>
                  <a:lnTo>
                    <a:pt x="724" y="499"/>
                  </a:lnTo>
                  <a:lnTo>
                    <a:pt x="711" y="501"/>
                  </a:lnTo>
                  <a:lnTo>
                    <a:pt x="689" y="503"/>
                  </a:lnTo>
                  <a:lnTo>
                    <a:pt x="667" y="501"/>
                  </a:lnTo>
                  <a:lnTo>
                    <a:pt x="644" y="499"/>
                  </a:lnTo>
                  <a:lnTo>
                    <a:pt x="624" y="498"/>
                  </a:lnTo>
                  <a:lnTo>
                    <a:pt x="610" y="496"/>
                  </a:lnTo>
                  <a:lnTo>
                    <a:pt x="606" y="496"/>
                  </a:lnTo>
                  <a:lnTo>
                    <a:pt x="610" y="498"/>
                  </a:lnTo>
                  <a:lnTo>
                    <a:pt x="620" y="501"/>
                  </a:lnTo>
                  <a:lnTo>
                    <a:pt x="632" y="507"/>
                  </a:lnTo>
                  <a:lnTo>
                    <a:pt x="646" y="515"/>
                  </a:lnTo>
                  <a:lnTo>
                    <a:pt x="657" y="523"/>
                  </a:lnTo>
                  <a:lnTo>
                    <a:pt x="663" y="531"/>
                  </a:lnTo>
                  <a:lnTo>
                    <a:pt x="671" y="539"/>
                  </a:lnTo>
                  <a:lnTo>
                    <a:pt x="687" y="549"/>
                  </a:lnTo>
                  <a:lnTo>
                    <a:pt x="707" y="559"/>
                  </a:lnTo>
                  <a:lnTo>
                    <a:pt x="724" y="568"/>
                  </a:lnTo>
                  <a:lnTo>
                    <a:pt x="736" y="578"/>
                  </a:lnTo>
                  <a:lnTo>
                    <a:pt x="746" y="590"/>
                  </a:lnTo>
                  <a:lnTo>
                    <a:pt x="754" y="602"/>
                  </a:lnTo>
                  <a:lnTo>
                    <a:pt x="762" y="612"/>
                  </a:lnTo>
                  <a:lnTo>
                    <a:pt x="766" y="622"/>
                  </a:lnTo>
                  <a:lnTo>
                    <a:pt x="766" y="627"/>
                  </a:lnTo>
                  <a:lnTo>
                    <a:pt x="758" y="631"/>
                  </a:lnTo>
                  <a:lnTo>
                    <a:pt x="746" y="639"/>
                  </a:lnTo>
                  <a:lnTo>
                    <a:pt x="730" y="647"/>
                  </a:lnTo>
                  <a:lnTo>
                    <a:pt x="716" y="653"/>
                  </a:lnTo>
                  <a:lnTo>
                    <a:pt x="705" y="659"/>
                  </a:lnTo>
                  <a:lnTo>
                    <a:pt x="699" y="663"/>
                  </a:lnTo>
                  <a:lnTo>
                    <a:pt x="697" y="665"/>
                  </a:lnTo>
                  <a:lnTo>
                    <a:pt x="693" y="669"/>
                  </a:lnTo>
                  <a:lnTo>
                    <a:pt x="689" y="673"/>
                  </a:lnTo>
                  <a:lnTo>
                    <a:pt x="685" y="675"/>
                  </a:lnTo>
                  <a:lnTo>
                    <a:pt x="681" y="677"/>
                  </a:lnTo>
                  <a:lnTo>
                    <a:pt x="679" y="679"/>
                  </a:lnTo>
                  <a:lnTo>
                    <a:pt x="679" y="681"/>
                  </a:lnTo>
                  <a:lnTo>
                    <a:pt x="665" y="663"/>
                  </a:lnTo>
                  <a:lnTo>
                    <a:pt x="632" y="641"/>
                  </a:lnTo>
                  <a:lnTo>
                    <a:pt x="592" y="657"/>
                  </a:lnTo>
                  <a:lnTo>
                    <a:pt x="500" y="671"/>
                  </a:lnTo>
                  <a:lnTo>
                    <a:pt x="472" y="637"/>
                  </a:lnTo>
                  <a:lnTo>
                    <a:pt x="431" y="645"/>
                  </a:lnTo>
                  <a:lnTo>
                    <a:pt x="398" y="651"/>
                  </a:lnTo>
                  <a:lnTo>
                    <a:pt x="356" y="633"/>
                  </a:lnTo>
                  <a:lnTo>
                    <a:pt x="303" y="651"/>
                  </a:lnTo>
                  <a:lnTo>
                    <a:pt x="297" y="592"/>
                  </a:lnTo>
                  <a:lnTo>
                    <a:pt x="242" y="566"/>
                  </a:lnTo>
                  <a:lnTo>
                    <a:pt x="230" y="513"/>
                  </a:lnTo>
                  <a:lnTo>
                    <a:pt x="258" y="470"/>
                  </a:lnTo>
                  <a:lnTo>
                    <a:pt x="197" y="407"/>
                  </a:lnTo>
                  <a:lnTo>
                    <a:pt x="140" y="336"/>
                  </a:lnTo>
                  <a:lnTo>
                    <a:pt x="144" y="269"/>
                  </a:lnTo>
                  <a:lnTo>
                    <a:pt x="112" y="250"/>
                  </a:lnTo>
                  <a:lnTo>
                    <a:pt x="83" y="257"/>
                  </a:lnTo>
                  <a:lnTo>
                    <a:pt x="69" y="222"/>
                  </a:lnTo>
                  <a:lnTo>
                    <a:pt x="0" y="220"/>
                  </a:lnTo>
                  <a:lnTo>
                    <a:pt x="14" y="131"/>
                  </a:lnTo>
                  <a:lnTo>
                    <a:pt x="69" y="124"/>
                  </a:lnTo>
                  <a:lnTo>
                    <a:pt x="81" y="98"/>
                  </a:lnTo>
                  <a:lnTo>
                    <a:pt x="122" y="100"/>
                  </a:lnTo>
                  <a:lnTo>
                    <a:pt x="175" y="76"/>
                  </a:lnTo>
                  <a:lnTo>
                    <a:pt x="203" y="76"/>
                  </a:lnTo>
                  <a:lnTo>
                    <a:pt x="215" y="15"/>
                  </a:lnTo>
                  <a:lnTo>
                    <a:pt x="262" y="0"/>
                  </a:lnTo>
                </a:path>
              </a:pathLst>
            </a:custGeom>
            <a:grpFill/>
            <a:ln w="6350">
              <a:solidFill>
                <a:schemeClr val="bg1">
                  <a:lumMod val="95000"/>
                </a:schemeClr>
              </a:solidFill>
              <a:prstDash val="solid"/>
              <a:round/>
            </a:ln>
          </p:spPr>
          <p:txBody>
            <a:bodyPr/>
            <a:lstStyle/>
            <a:p>
              <a:endParaRPr lang="zh-CN" altLang="en-US"/>
            </a:p>
          </p:txBody>
        </p:sp>
        <p:sp>
          <p:nvSpPr>
            <p:cNvPr id="26" name="Freeform 85"/>
            <p:cNvSpPr/>
            <p:nvPr/>
          </p:nvSpPr>
          <p:spPr bwMode="gray">
            <a:xfrm>
              <a:off x="3848" y="2705"/>
              <a:ext cx="58" cy="77"/>
            </a:xfrm>
            <a:custGeom>
              <a:gdLst>
                <a:gd name="T0" fmla="*/ 0 w 116"/>
                <a:gd name="T1" fmla="*/ 0 h 156"/>
                <a:gd name="T2" fmla="*/ 1 w 116"/>
                <a:gd name="T3" fmla="*/ 1 h 156"/>
                <a:gd name="T4" fmla="*/ 2 w 116"/>
                <a:gd name="T5" fmla="*/ 4 h 156"/>
                <a:gd name="T6" fmla="*/ 4 w 116"/>
                <a:gd name="T7" fmla="*/ 8 h 156"/>
                <a:gd name="T8" fmla="*/ 5 w 116"/>
                <a:gd name="T9" fmla="*/ 13 h 156"/>
                <a:gd name="T10" fmla="*/ 6 w 116"/>
                <a:gd name="T11" fmla="*/ 16 h 156"/>
                <a:gd name="T12" fmla="*/ 6 w 116"/>
                <a:gd name="T13" fmla="*/ 20 h 156"/>
                <a:gd name="T14" fmla="*/ 8 w 116"/>
                <a:gd name="T15" fmla="*/ 25 h 156"/>
                <a:gd name="T16" fmla="*/ 11 w 116"/>
                <a:gd name="T17" fmla="*/ 30 h 156"/>
                <a:gd name="T18" fmla="*/ 12 w 116"/>
                <a:gd name="T19" fmla="*/ 33 h 156"/>
                <a:gd name="T20" fmla="*/ 13 w 116"/>
                <a:gd name="T21" fmla="*/ 35 h 156"/>
                <a:gd name="T22" fmla="*/ 15 w 116"/>
                <a:gd name="T23" fmla="*/ 36 h 156"/>
                <a:gd name="T24" fmla="*/ 18 w 116"/>
                <a:gd name="T25" fmla="*/ 38 h 156"/>
                <a:gd name="T26" fmla="*/ 21 w 116"/>
                <a:gd name="T27" fmla="*/ 38 h 156"/>
                <a:gd name="T28" fmla="*/ 24 w 116"/>
                <a:gd name="T29" fmla="*/ 38 h 156"/>
                <a:gd name="T30" fmla="*/ 27 w 116"/>
                <a:gd name="T31" fmla="*/ 37 h 156"/>
                <a:gd name="T32" fmla="*/ 29 w 116"/>
                <a:gd name="T33" fmla="*/ 34 h 156"/>
                <a:gd name="T34" fmla="*/ 29 w 116"/>
                <a:gd name="T35" fmla="*/ 30 h 156"/>
                <a:gd name="T36" fmla="*/ 27 w 116"/>
                <a:gd name="T37" fmla="*/ 26 h 156"/>
                <a:gd name="T38" fmla="*/ 24 w 116"/>
                <a:gd name="T39" fmla="*/ 22 h 156"/>
                <a:gd name="T40" fmla="*/ 19 w 116"/>
                <a:gd name="T41" fmla="*/ 19 h 156"/>
                <a:gd name="T42" fmla="*/ 15 w 116"/>
                <a:gd name="T43" fmla="*/ 16 h 156"/>
                <a:gd name="T44" fmla="*/ 11 w 116"/>
                <a:gd name="T45" fmla="*/ 13 h 156"/>
                <a:gd name="T46" fmla="*/ 10 w 116"/>
                <a:gd name="T47" fmla="*/ 11 h 156"/>
                <a:gd name="T48" fmla="*/ 8 w 116"/>
                <a:gd name="T49" fmla="*/ 8 h 156"/>
                <a:gd name="T50" fmla="*/ 6 w 116"/>
                <a:gd name="T51" fmla="*/ 5 h 156"/>
                <a:gd name="T52" fmla="*/ 3 w 116"/>
                <a:gd name="T53" fmla="*/ 3 h 156"/>
                <a:gd name="T54" fmla="*/ 1 w 116"/>
                <a:gd name="T55" fmla="*/ 1 h 156"/>
                <a:gd name="T56" fmla="*/ 0 w 116"/>
                <a:gd name="T57" fmla="*/ 0 h 15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16"/>
                <a:gd name="T88" fmla="*/ 0 h 156"/>
                <a:gd name="T89" fmla="*/ 116 w 116"/>
                <a:gd name="T90" fmla="*/ 156 h 156"/>
              </a:gd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15" h="156">
                  <a:moveTo>
                    <a:pt x="0" y="0"/>
                  </a:moveTo>
                  <a:lnTo>
                    <a:pt x="2" y="6"/>
                  </a:lnTo>
                  <a:lnTo>
                    <a:pt x="8" y="18"/>
                  </a:lnTo>
                  <a:lnTo>
                    <a:pt x="13" y="34"/>
                  </a:lnTo>
                  <a:lnTo>
                    <a:pt x="19" y="52"/>
                  </a:lnTo>
                  <a:lnTo>
                    <a:pt x="21" y="65"/>
                  </a:lnTo>
                  <a:lnTo>
                    <a:pt x="23" y="83"/>
                  </a:lnTo>
                  <a:lnTo>
                    <a:pt x="31" y="103"/>
                  </a:lnTo>
                  <a:lnTo>
                    <a:pt x="41" y="121"/>
                  </a:lnTo>
                  <a:lnTo>
                    <a:pt x="47" y="136"/>
                  </a:lnTo>
                  <a:lnTo>
                    <a:pt x="49" y="142"/>
                  </a:lnTo>
                  <a:lnTo>
                    <a:pt x="59" y="148"/>
                  </a:lnTo>
                  <a:lnTo>
                    <a:pt x="69" y="154"/>
                  </a:lnTo>
                  <a:lnTo>
                    <a:pt x="82" y="156"/>
                  </a:lnTo>
                  <a:lnTo>
                    <a:pt x="94" y="156"/>
                  </a:lnTo>
                  <a:lnTo>
                    <a:pt x="106" y="150"/>
                  </a:lnTo>
                  <a:lnTo>
                    <a:pt x="114" y="138"/>
                  </a:lnTo>
                  <a:lnTo>
                    <a:pt x="116" y="123"/>
                  </a:lnTo>
                  <a:lnTo>
                    <a:pt x="108" y="107"/>
                  </a:lnTo>
                  <a:lnTo>
                    <a:pt x="94" y="91"/>
                  </a:lnTo>
                  <a:lnTo>
                    <a:pt x="76" y="77"/>
                  </a:lnTo>
                  <a:lnTo>
                    <a:pt x="59" y="65"/>
                  </a:lnTo>
                  <a:lnTo>
                    <a:pt x="43" y="54"/>
                  </a:lnTo>
                  <a:lnTo>
                    <a:pt x="37" y="46"/>
                  </a:lnTo>
                  <a:lnTo>
                    <a:pt x="31" y="34"/>
                  </a:lnTo>
                  <a:lnTo>
                    <a:pt x="21" y="22"/>
                  </a:lnTo>
                  <a:lnTo>
                    <a:pt x="12" y="12"/>
                  </a:lnTo>
                  <a:lnTo>
                    <a:pt x="2" y="4"/>
                  </a:lnTo>
                  <a:lnTo>
                    <a:pt x="0" y="0"/>
                  </a:lnTo>
                  <a:close/>
                </a:path>
              </a:pathLst>
            </a:custGeom>
            <a:grpFill/>
            <a:ln w="0">
              <a:solidFill>
                <a:schemeClr val="bg1">
                  <a:lumMod val="95000"/>
                </a:schemeClr>
              </a:solidFill>
              <a:prstDash val="solid"/>
              <a:round/>
            </a:ln>
          </p:spPr>
          <p:txBody>
            <a:bodyPr/>
            <a:lstStyle/>
            <a:p>
              <a:endParaRPr lang="zh-CN" altLang="en-US"/>
            </a:p>
          </p:txBody>
        </p:sp>
        <p:sp>
          <p:nvSpPr>
            <p:cNvPr id="27" name="Freeform 86"/>
            <p:cNvSpPr/>
            <p:nvPr/>
          </p:nvSpPr>
          <p:spPr bwMode="gray">
            <a:xfrm>
              <a:off x="3848" y="2705"/>
              <a:ext cx="58" cy="77"/>
            </a:xfrm>
            <a:custGeom>
              <a:gdLst>
                <a:gd name="T0" fmla="*/ 0 w 116"/>
                <a:gd name="T1" fmla="*/ 0 h 156"/>
                <a:gd name="T2" fmla="*/ 1 w 116"/>
                <a:gd name="T3" fmla="*/ 1 h 156"/>
                <a:gd name="T4" fmla="*/ 2 w 116"/>
                <a:gd name="T5" fmla="*/ 4 h 156"/>
                <a:gd name="T6" fmla="*/ 4 w 116"/>
                <a:gd name="T7" fmla="*/ 8 h 156"/>
                <a:gd name="T8" fmla="*/ 5 w 116"/>
                <a:gd name="T9" fmla="*/ 13 h 156"/>
                <a:gd name="T10" fmla="*/ 6 w 116"/>
                <a:gd name="T11" fmla="*/ 16 h 156"/>
                <a:gd name="T12" fmla="*/ 6 w 116"/>
                <a:gd name="T13" fmla="*/ 20 h 156"/>
                <a:gd name="T14" fmla="*/ 8 w 116"/>
                <a:gd name="T15" fmla="*/ 25 h 156"/>
                <a:gd name="T16" fmla="*/ 11 w 116"/>
                <a:gd name="T17" fmla="*/ 30 h 156"/>
                <a:gd name="T18" fmla="*/ 12 w 116"/>
                <a:gd name="T19" fmla="*/ 33 h 156"/>
                <a:gd name="T20" fmla="*/ 13 w 116"/>
                <a:gd name="T21" fmla="*/ 35 h 156"/>
                <a:gd name="T22" fmla="*/ 15 w 116"/>
                <a:gd name="T23" fmla="*/ 36 h 156"/>
                <a:gd name="T24" fmla="*/ 18 w 116"/>
                <a:gd name="T25" fmla="*/ 38 h 156"/>
                <a:gd name="T26" fmla="*/ 21 w 116"/>
                <a:gd name="T27" fmla="*/ 38 h 156"/>
                <a:gd name="T28" fmla="*/ 24 w 116"/>
                <a:gd name="T29" fmla="*/ 38 h 156"/>
                <a:gd name="T30" fmla="*/ 27 w 116"/>
                <a:gd name="T31" fmla="*/ 37 h 156"/>
                <a:gd name="T32" fmla="*/ 29 w 116"/>
                <a:gd name="T33" fmla="*/ 34 h 156"/>
                <a:gd name="T34" fmla="*/ 29 w 116"/>
                <a:gd name="T35" fmla="*/ 30 h 156"/>
                <a:gd name="T36" fmla="*/ 27 w 116"/>
                <a:gd name="T37" fmla="*/ 26 h 156"/>
                <a:gd name="T38" fmla="*/ 24 w 116"/>
                <a:gd name="T39" fmla="*/ 22 h 156"/>
                <a:gd name="T40" fmla="*/ 19 w 116"/>
                <a:gd name="T41" fmla="*/ 19 h 156"/>
                <a:gd name="T42" fmla="*/ 15 w 116"/>
                <a:gd name="T43" fmla="*/ 16 h 156"/>
                <a:gd name="T44" fmla="*/ 11 w 116"/>
                <a:gd name="T45" fmla="*/ 13 h 156"/>
                <a:gd name="T46" fmla="*/ 10 w 116"/>
                <a:gd name="T47" fmla="*/ 11 h 156"/>
                <a:gd name="T48" fmla="*/ 8 w 116"/>
                <a:gd name="T49" fmla="*/ 8 h 156"/>
                <a:gd name="T50" fmla="*/ 6 w 116"/>
                <a:gd name="T51" fmla="*/ 5 h 156"/>
                <a:gd name="T52" fmla="*/ 3 w 116"/>
                <a:gd name="T53" fmla="*/ 3 h 156"/>
                <a:gd name="T54" fmla="*/ 1 w 116"/>
                <a:gd name="T55" fmla="*/ 1 h 156"/>
                <a:gd name="T56" fmla="*/ 0 w 116"/>
                <a:gd name="T57" fmla="*/ 0 h 15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16"/>
                <a:gd name="T88" fmla="*/ 0 h 156"/>
                <a:gd name="T89" fmla="*/ 116 w 116"/>
                <a:gd name="T90" fmla="*/ 156 h 156"/>
              </a:gd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15" h="156">
                  <a:moveTo>
                    <a:pt x="0" y="0"/>
                  </a:moveTo>
                  <a:lnTo>
                    <a:pt x="2" y="6"/>
                  </a:lnTo>
                  <a:lnTo>
                    <a:pt x="8" y="18"/>
                  </a:lnTo>
                  <a:lnTo>
                    <a:pt x="13" y="34"/>
                  </a:lnTo>
                  <a:lnTo>
                    <a:pt x="19" y="52"/>
                  </a:lnTo>
                  <a:lnTo>
                    <a:pt x="21" y="65"/>
                  </a:lnTo>
                  <a:lnTo>
                    <a:pt x="23" y="83"/>
                  </a:lnTo>
                  <a:lnTo>
                    <a:pt x="31" y="103"/>
                  </a:lnTo>
                  <a:lnTo>
                    <a:pt x="41" y="121"/>
                  </a:lnTo>
                  <a:lnTo>
                    <a:pt x="47" y="136"/>
                  </a:lnTo>
                  <a:lnTo>
                    <a:pt x="49" y="142"/>
                  </a:lnTo>
                  <a:lnTo>
                    <a:pt x="59" y="148"/>
                  </a:lnTo>
                  <a:lnTo>
                    <a:pt x="69" y="154"/>
                  </a:lnTo>
                  <a:lnTo>
                    <a:pt x="82" y="156"/>
                  </a:lnTo>
                  <a:lnTo>
                    <a:pt x="94" y="156"/>
                  </a:lnTo>
                  <a:lnTo>
                    <a:pt x="106" y="150"/>
                  </a:lnTo>
                  <a:lnTo>
                    <a:pt x="114" y="138"/>
                  </a:lnTo>
                  <a:lnTo>
                    <a:pt x="116" y="123"/>
                  </a:lnTo>
                  <a:lnTo>
                    <a:pt x="108" y="107"/>
                  </a:lnTo>
                  <a:lnTo>
                    <a:pt x="94" y="91"/>
                  </a:lnTo>
                  <a:lnTo>
                    <a:pt x="76" y="77"/>
                  </a:lnTo>
                  <a:lnTo>
                    <a:pt x="59" y="65"/>
                  </a:lnTo>
                  <a:lnTo>
                    <a:pt x="43" y="54"/>
                  </a:lnTo>
                  <a:lnTo>
                    <a:pt x="37" y="46"/>
                  </a:lnTo>
                  <a:lnTo>
                    <a:pt x="31" y="34"/>
                  </a:lnTo>
                  <a:lnTo>
                    <a:pt x="21" y="22"/>
                  </a:lnTo>
                  <a:lnTo>
                    <a:pt x="12" y="12"/>
                  </a:lnTo>
                  <a:lnTo>
                    <a:pt x="2" y="4"/>
                  </a:lnTo>
                  <a:lnTo>
                    <a:pt x="0" y="0"/>
                  </a:lnTo>
                </a:path>
              </a:pathLst>
            </a:custGeom>
            <a:grpFill/>
            <a:ln w="6350">
              <a:solidFill>
                <a:schemeClr val="bg1">
                  <a:lumMod val="95000"/>
                </a:schemeClr>
              </a:solidFill>
              <a:prstDash val="solid"/>
              <a:round/>
            </a:ln>
          </p:spPr>
          <p:txBody>
            <a:bodyPr/>
            <a:lstStyle/>
            <a:p>
              <a:endParaRPr lang="zh-CN" altLang="en-US"/>
            </a:p>
          </p:txBody>
        </p:sp>
        <p:sp>
          <p:nvSpPr>
            <p:cNvPr id="28" name="Freeform 87"/>
            <p:cNvSpPr/>
            <p:nvPr/>
          </p:nvSpPr>
          <p:spPr bwMode="gray">
            <a:xfrm>
              <a:off x="3714" y="2597"/>
              <a:ext cx="37" cy="32"/>
            </a:xfrm>
            <a:custGeom>
              <a:gdLst>
                <a:gd name="T0" fmla="*/ 0 w 75"/>
                <a:gd name="T1" fmla="*/ 12 h 63"/>
                <a:gd name="T2" fmla="*/ 8 w 75"/>
                <a:gd name="T3" fmla="*/ 0 h 63"/>
                <a:gd name="T4" fmla="*/ 18 w 75"/>
                <a:gd name="T5" fmla="*/ 4 h 63"/>
                <a:gd name="T6" fmla="*/ 18 w 75"/>
                <a:gd name="T7" fmla="*/ 13 h 63"/>
                <a:gd name="T8" fmla="*/ 8 w 75"/>
                <a:gd name="T9" fmla="*/ 16 h 63"/>
                <a:gd name="T10" fmla="*/ 0 w 75"/>
                <a:gd name="T11" fmla="*/ 12 h 63"/>
                <a:gd name="T12" fmla="*/ 0 60000 65536"/>
                <a:gd name="T13" fmla="*/ 0 60000 65536"/>
                <a:gd name="T14" fmla="*/ 0 60000 65536"/>
                <a:gd name="T15" fmla="*/ 0 60000 65536"/>
                <a:gd name="T16" fmla="*/ 0 60000 65536"/>
                <a:gd name="T17" fmla="*/ 0 60000 65536"/>
                <a:gd name="T18" fmla="*/ 0 w 75"/>
                <a:gd name="T19" fmla="*/ 0 h 63"/>
                <a:gd name="T20" fmla="*/ 75 w 75"/>
                <a:gd name="T21" fmla="*/ 63 h 63"/>
              </a:gdLst>
              <a:cxnLst>
                <a:cxn ang="T12">
                  <a:pos x="T0" y="T1"/>
                </a:cxn>
                <a:cxn ang="T13">
                  <a:pos x="T2" y="T3"/>
                </a:cxn>
                <a:cxn ang="T14">
                  <a:pos x="T4" y="T5"/>
                </a:cxn>
                <a:cxn ang="T15">
                  <a:pos x="T6" y="T7"/>
                </a:cxn>
                <a:cxn ang="T16">
                  <a:pos x="T8" y="T9"/>
                </a:cxn>
                <a:cxn ang="T17">
                  <a:pos x="T10" y="T11"/>
                </a:cxn>
              </a:cxnLst>
              <a:rect l="T18" t="T19" r="T20" b="T21"/>
              <a:pathLst>
                <a:path w="75" h="62">
                  <a:moveTo>
                    <a:pt x="0" y="45"/>
                  </a:moveTo>
                  <a:lnTo>
                    <a:pt x="33" y="0"/>
                  </a:lnTo>
                  <a:lnTo>
                    <a:pt x="73" y="14"/>
                  </a:lnTo>
                  <a:lnTo>
                    <a:pt x="75" y="49"/>
                  </a:lnTo>
                  <a:lnTo>
                    <a:pt x="32" y="63"/>
                  </a:lnTo>
                  <a:lnTo>
                    <a:pt x="0" y="45"/>
                  </a:lnTo>
                  <a:close/>
                </a:path>
              </a:pathLst>
            </a:custGeom>
            <a:grpFill/>
            <a:ln w="0">
              <a:solidFill>
                <a:schemeClr val="bg1">
                  <a:lumMod val="95000"/>
                </a:schemeClr>
              </a:solidFill>
              <a:prstDash val="solid"/>
              <a:round/>
            </a:ln>
          </p:spPr>
          <p:txBody>
            <a:bodyPr/>
            <a:lstStyle/>
            <a:p>
              <a:endParaRPr lang="zh-CN" altLang="en-US"/>
            </a:p>
          </p:txBody>
        </p:sp>
        <p:sp>
          <p:nvSpPr>
            <p:cNvPr id="29" name="Freeform 88"/>
            <p:cNvSpPr/>
            <p:nvPr/>
          </p:nvSpPr>
          <p:spPr bwMode="gray">
            <a:xfrm>
              <a:off x="3714" y="2597"/>
              <a:ext cx="37" cy="32"/>
            </a:xfrm>
            <a:custGeom>
              <a:gdLst>
                <a:gd name="T0" fmla="*/ 0 w 75"/>
                <a:gd name="T1" fmla="*/ 12 h 63"/>
                <a:gd name="T2" fmla="*/ 8 w 75"/>
                <a:gd name="T3" fmla="*/ 0 h 63"/>
                <a:gd name="T4" fmla="*/ 18 w 75"/>
                <a:gd name="T5" fmla="*/ 4 h 63"/>
                <a:gd name="T6" fmla="*/ 18 w 75"/>
                <a:gd name="T7" fmla="*/ 13 h 63"/>
                <a:gd name="T8" fmla="*/ 8 w 75"/>
                <a:gd name="T9" fmla="*/ 16 h 63"/>
                <a:gd name="T10" fmla="*/ 0 w 75"/>
                <a:gd name="T11" fmla="*/ 12 h 63"/>
                <a:gd name="T12" fmla="*/ 0 60000 65536"/>
                <a:gd name="T13" fmla="*/ 0 60000 65536"/>
                <a:gd name="T14" fmla="*/ 0 60000 65536"/>
                <a:gd name="T15" fmla="*/ 0 60000 65536"/>
                <a:gd name="T16" fmla="*/ 0 60000 65536"/>
                <a:gd name="T17" fmla="*/ 0 60000 65536"/>
                <a:gd name="T18" fmla="*/ 0 w 75"/>
                <a:gd name="T19" fmla="*/ 0 h 63"/>
                <a:gd name="T20" fmla="*/ 75 w 75"/>
                <a:gd name="T21" fmla="*/ 63 h 63"/>
              </a:gdLst>
              <a:cxnLst>
                <a:cxn ang="T12">
                  <a:pos x="T0" y="T1"/>
                </a:cxn>
                <a:cxn ang="T13">
                  <a:pos x="T2" y="T3"/>
                </a:cxn>
                <a:cxn ang="T14">
                  <a:pos x="T4" y="T5"/>
                </a:cxn>
                <a:cxn ang="T15">
                  <a:pos x="T6" y="T7"/>
                </a:cxn>
                <a:cxn ang="T16">
                  <a:pos x="T8" y="T9"/>
                </a:cxn>
                <a:cxn ang="T17">
                  <a:pos x="T10" y="T11"/>
                </a:cxn>
              </a:cxnLst>
              <a:rect l="T18" t="T19" r="T20" b="T21"/>
              <a:pathLst>
                <a:path w="75" h="62">
                  <a:moveTo>
                    <a:pt x="0" y="45"/>
                  </a:moveTo>
                  <a:lnTo>
                    <a:pt x="33" y="0"/>
                  </a:lnTo>
                  <a:lnTo>
                    <a:pt x="73" y="14"/>
                  </a:lnTo>
                  <a:lnTo>
                    <a:pt x="75" y="49"/>
                  </a:lnTo>
                  <a:lnTo>
                    <a:pt x="32" y="63"/>
                  </a:lnTo>
                  <a:lnTo>
                    <a:pt x="0" y="45"/>
                  </a:lnTo>
                </a:path>
              </a:pathLst>
            </a:custGeom>
            <a:grpFill/>
            <a:ln w="6350">
              <a:solidFill>
                <a:schemeClr val="bg1">
                  <a:lumMod val="95000"/>
                </a:schemeClr>
              </a:solidFill>
              <a:prstDash val="solid"/>
              <a:round/>
            </a:ln>
          </p:spPr>
          <p:txBody>
            <a:bodyPr/>
            <a:lstStyle/>
            <a:p>
              <a:endParaRPr lang="zh-CN" altLang="en-US"/>
            </a:p>
          </p:txBody>
        </p:sp>
        <p:sp>
          <p:nvSpPr>
            <p:cNvPr id="30" name="Freeform 89"/>
            <p:cNvSpPr/>
            <p:nvPr/>
          </p:nvSpPr>
          <p:spPr bwMode="gray">
            <a:xfrm>
              <a:off x="3768" y="2614"/>
              <a:ext cx="37" cy="52"/>
            </a:xfrm>
            <a:custGeom>
              <a:gdLst>
                <a:gd name="T0" fmla="*/ 0 w 73"/>
                <a:gd name="T1" fmla="*/ 10 h 105"/>
                <a:gd name="T2" fmla="*/ 9 w 73"/>
                <a:gd name="T3" fmla="*/ 0 h 105"/>
                <a:gd name="T4" fmla="*/ 16 w 73"/>
                <a:gd name="T5" fmla="*/ 12 h 105"/>
                <a:gd name="T6" fmla="*/ 19 w 73"/>
                <a:gd name="T7" fmla="*/ 26 h 105"/>
                <a:gd name="T8" fmla="*/ 9 w 73"/>
                <a:gd name="T9" fmla="*/ 19 h 105"/>
                <a:gd name="T10" fmla="*/ 0 w 73"/>
                <a:gd name="T11" fmla="*/ 10 h 105"/>
                <a:gd name="T12" fmla="*/ 0 60000 65536"/>
                <a:gd name="T13" fmla="*/ 0 60000 65536"/>
                <a:gd name="T14" fmla="*/ 0 60000 65536"/>
                <a:gd name="T15" fmla="*/ 0 60000 65536"/>
                <a:gd name="T16" fmla="*/ 0 60000 65536"/>
                <a:gd name="T17" fmla="*/ 0 60000 65536"/>
                <a:gd name="T18" fmla="*/ 0 w 73"/>
                <a:gd name="T19" fmla="*/ 0 h 105"/>
                <a:gd name="T20" fmla="*/ 73 w 73"/>
                <a:gd name="T21" fmla="*/ 105 h 105"/>
              </a:gdLst>
              <a:cxnLst>
                <a:cxn ang="T12">
                  <a:pos x="T0" y="T1"/>
                </a:cxn>
                <a:cxn ang="T13">
                  <a:pos x="T2" y="T3"/>
                </a:cxn>
                <a:cxn ang="T14">
                  <a:pos x="T4" y="T5"/>
                </a:cxn>
                <a:cxn ang="T15">
                  <a:pos x="T6" y="T7"/>
                </a:cxn>
                <a:cxn ang="T16">
                  <a:pos x="T8" y="T9"/>
                </a:cxn>
                <a:cxn ang="T17">
                  <a:pos x="T10" y="T11"/>
                </a:cxn>
              </a:cxnLst>
              <a:rect l="T18" t="T19" r="T20" b="T21"/>
              <a:pathLst>
                <a:path w="73" h="105">
                  <a:moveTo>
                    <a:pt x="0" y="40"/>
                  </a:moveTo>
                  <a:lnTo>
                    <a:pt x="34" y="0"/>
                  </a:lnTo>
                  <a:lnTo>
                    <a:pt x="63" y="48"/>
                  </a:lnTo>
                  <a:lnTo>
                    <a:pt x="73" y="105"/>
                  </a:lnTo>
                  <a:lnTo>
                    <a:pt x="34" y="77"/>
                  </a:lnTo>
                  <a:lnTo>
                    <a:pt x="0" y="40"/>
                  </a:lnTo>
                  <a:close/>
                </a:path>
              </a:pathLst>
            </a:custGeom>
            <a:grpFill/>
            <a:ln w="0">
              <a:solidFill>
                <a:schemeClr val="bg1">
                  <a:lumMod val="95000"/>
                </a:schemeClr>
              </a:solidFill>
              <a:prstDash val="solid"/>
              <a:round/>
            </a:ln>
          </p:spPr>
          <p:txBody>
            <a:bodyPr/>
            <a:lstStyle/>
            <a:p>
              <a:endParaRPr lang="zh-CN" altLang="en-US"/>
            </a:p>
          </p:txBody>
        </p:sp>
        <p:sp>
          <p:nvSpPr>
            <p:cNvPr id="31" name="Freeform 90"/>
            <p:cNvSpPr/>
            <p:nvPr/>
          </p:nvSpPr>
          <p:spPr bwMode="gray">
            <a:xfrm>
              <a:off x="3768" y="2614"/>
              <a:ext cx="37" cy="52"/>
            </a:xfrm>
            <a:custGeom>
              <a:gdLst>
                <a:gd name="T0" fmla="*/ 0 w 73"/>
                <a:gd name="T1" fmla="*/ 10 h 105"/>
                <a:gd name="T2" fmla="*/ 9 w 73"/>
                <a:gd name="T3" fmla="*/ 0 h 105"/>
                <a:gd name="T4" fmla="*/ 16 w 73"/>
                <a:gd name="T5" fmla="*/ 12 h 105"/>
                <a:gd name="T6" fmla="*/ 19 w 73"/>
                <a:gd name="T7" fmla="*/ 26 h 105"/>
                <a:gd name="T8" fmla="*/ 9 w 73"/>
                <a:gd name="T9" fmla="*/ 19 h 105"/>
                <a:gd name="T10" fmla="*/ 0 w 73"/>
                <a:gd name="T11" fmla="*/ 10 h 105"/>
                <a:gd name="T12" fmla="*/ 0 60000 65536"/>
                <a:gd name="T13" fmla="*/ 0 60000 65536"/>
                <a:gd name="T14" fmla="*/ 0 60000 65536"/>
                <a:gd name="T15" fmla="*/ 0 60000 65536"/>
                <a:gd name="T16" fmla="*/ 0 60000 65536"/>
                <a:gd name="T17" fmla="*/ 0 60000 65536"/>
                <a:gd name="T18" fmla="*/ 0 w 73"/>
                <a:gd name="T19" fmla="*/ 0 h 105"/>
                <a:gd name="T20" fmla="*/ 73 w 73"/>
                <a:gd name="T21" fmla="*/ 105 h 105"/>
              </a:gdLst>
              <a:cxnLst>
                <a:cxn ang="T12">
                  <a:pos x="T0" y="T1"/>
                </a:cxn>
                <a:cxn ang="T13">
                  <a:pos x="T2" y="T3"/>
                </a:cxn>
                <a:cxn ang="T14">
                  <a:pos x="T4" y="T5"/>
                </a:cxn>
                <a:cxn ang="T15">
                  <a:pos x="T6" y="T7"/>
                </a:cxn>
                <a:cxn ang="T16">
                  <a:pos x="T8" y="T9"/>
                </a:cxn>
                <a:cxn ang="T17">
                  <a:pos x="T10" y="T11"/>
                </a:cxn>
              </a:cxnLst>
              <a:rect l="T18" t="T19" r="T20" b="T21"/>
              <a:pathLst>
                <a:path w="73" h="105">
                  <a:moveTo>
                    <a:pt x="0" y="40"/>
                  </a:moveTo>
                  <a:lnTo>
                    <a:pt x="34" y="0"/>
                  </a:lnTo>
                  <a:lnTo>
                    <a:pt x="63" y="48"/>
                  </a:lnTo>
                  <a:lnTo>
                    <a:pt x="73" y="105"/>
                  </a:lnTo>
                  <a:lnTo>
                    <a:pt x="34" y="77"/>
                  </a:lnTo>
                  <a:lnTo>
                    <a:pt x="0" y="40"/>
                  </a:lnTo>
                </a:path>
              </a:pathLst>
            </a:custGeom>
            <a:grpFill/>
            <a:ln w="6350">
              <a:solidFill>
                <a:schemeClr val="bg1">
                  <a:lumMod val="95000"/>
                </a:schemeClr>
              </a:solidFill>
              <a:prstDash val="solid"/>
              <a:round/>
            </a:ln>
          </p:spPr>
          <p:txBody>
            <a:bodyPr/>
            <a:lstStyle/>
            <a:p>
              <a:endParaRPr lang="zh-CN" altLang="en-US"/>
            </a:p>
          </p:txBody>
        </p:sp>
        <p:sp>
          <p:nvSpPr>
            <p:cNvPr id="32" name="Freeform 91"/>
            <p:cNvSpPr/>
            <p:nvPr/>
          </p:nvSpPr>
          <p:spPr bwMode="gray">
            <a:xfrm>
              <a:off x="3451" y="2207"/>
              <a:ext cx="493" cy="331"/>
            </a:xfrm>
            <a:custGeom>
              <a:gdLst>
                <a:gd name="T0" fmla="*/ 81 w 987"/>
                <a:gd name="T1" fmla="*/ 0 h 663"/>
                <a:gd name="T2" fmla="*/ 88 w 987"/>
                <a:gd name="T3" fmla="*/ 3 h 663"/>
                <a:gd name="T4" fmla="*/ 96 w 987"/>
                <a:gd name="T5" fmla="*/ 5 h 663"/>
                <a:gd name="T6" fmla="*/ 103 w 987"/>
                <a:gd name="T7" fmla="*/ 2 h 663"/>
                <a:gd name="T8" fmla="*/ 111 w 987"/>
                <a:gd name="T9" fmla="*/ 0 h 663"/>
                <a:gd name="T10" fmla="*/ 119 w 987"/>
                <a:gd name="T11" fmla="*/ 5 h 663"/>
                <a:gd name="T12" fmla="*/ 125 w 987"/>
                <a:gd name="T13" fmla="*/ 15 h 663"/>
                <a:gd name="T14" fmla="*/ 126 w 987"/>
                <a:gd name="T15" fmla="*/ 24 h 663"/>
                <a:gd name="T16" fmla="*/ 128 w 987"/>
                <a:gd name="T17" fmla="*/ 32 h 663"/>
                <a:gd name="T18" fmla="*/ 133 w 987"/>
                <a:gd name="T19" fmla="*/ 37 h 663"/>
                <a:gd name="T20" fmla="*/ 141 w 987"/>
                <a:gd name="T21" fmla="*/ 39 h 663"/>
                <a:gd name="T22" fmla="*/ 149 w 987"/>
                <a:gd name="T23" fmla="*/ 38 h 663"/>
                <a:gd name="T24" fmla="*/ 154 w 987"/>
                <a:gd name="T25" fmla="*/ 33 h 663"/>
                <a:gd name="T26" fmla="*/ 160 w 987"/>
                <a:gd name="T27" fmla="*/ 24 h 663"/>
                <a:gd name="T28" fmla="*/ 167 w 987"/>
                <a:gd name="T29" fmla="*/ 15 h 663"/>
                <a:gd name="T30" fmla="*/ 175 w 987"/>
                <a:gd name="T31" fmla="*/ 6 h 663"/>
                <a:gd name="T32" fmla="*/ 184 w 987"/>
                <a:gd name="T33" fmla="*/ 2 h 663"/>
                <a:gd name="T34" fmla="*/ 191 w 987"/>
                <a:gd name="T35" fmla="*/ 4 h 663"/>
                <a:gd name="T36" fmla="*/ 200 w 987"/>
                <a:gd name="T37" fmla="*/ 9 h 663"/>
                <a:gd name="T38" fmla="*/ 212 w 987"/>
                <a:gd name="T39" fmla="*/ 11 h 663"/>
                <a:gd name="T40" fmla="*/ 224 w 987"/>
                <a:gd name="T41" fmla="*/ 9 h 663"/>
                <a:gd name="T42" fmla="*/ 234 w 987"/>
                <a:gd name="T43" fmla="*/ 7 h 663"/>
                <a:gd name="T44" fmla="*/ 241 w 987"/>
                <a:gd name="T45" fmla="*/ 5 h 663"/>
                <a:gd name="T46" fmla="*/ 246 w 987"/>
                <a:gd name="T47" fmla="*/ 5 h 663"/>
                <a:gd name="T48" fmla="*/ 246 w 987"/>
                <a:gd name="T49" fmla="*/ 12 h 663"/>
                <a:gd name="T50" fmla="*/ 245 w 987"/>
                <a:gd name="T51" fmla="*/ 23 h 663"/>
                <a:gd name="T52" fmla="*/ 243 w 987"/>
                <a:gd name="T53" fmla="*/ 31 h 663"/>
                <a:gd name="T54" fmla="*/ 237 w 987"/>
                <a:gd name="T55" fmla="*/ 32 h 663"/>
                <a:gd name="T56" fmla="*/ 231 w 987"/>
                <a:gd name="T57" fmla="*/ 31 h 663"/>
                <a:gd name="T58" fmla="*/ 225 w 987"/>
                <a:gd name="T59" fmla="*/ 32 h 663"/>
                <a:gd name="T60" fmla="*/ 216 w 987"/>
                <a:gd name="T61" fmla="*/ 41 h 663"/>
                <a:gd name="T62" fmla="*/ 205 w 987"/>
                <a:gd name="T63" fmla="*/ 49 h 663"/>
                <a:gd name="T64" fmla="*/ 198 w 987"/>
                <a:gd name="T65" fmla="*/ 51 h 663"/>
                <a:gd name="T66" fmla="*/ 191 w 987"/>
                <a:gd name="T67" fmla="*/ 52 h 663"/>
                <a:gd name="T68" fmla="*/ 189 w 987"/>
                <a:gd name="T69" fmla="*/ 55 h 663"/>
                <a:gd name="T70" fmla="*/ 191 w 987"/>
                <a:gd name="T71" fmla="*/ 63 h 663"/>
                <a:gd name="T72" fmla="*/ 190 w 987"/>
                <a:gd name="T73" fmla="*/ 72 h 663"/>
                <a:gd name="T74" fmla="*/ 185 w 987"/>
                <a:gd name="T75" fmla="*/ 77 h 663"/>
                <a:gd name="T76" fmla="*/ 177 w 987"/>
                <a:gd name="T77" fmla="*/ 79 h 663"/>
                <a:gd name="T78" fmla="*/ 171 w 987"/>
                <a:gd name="T79" fmla="*/ 79 h 663"/>
                <a:gd name="T80" fmla="*/ 170 w 987"/>
                <a:gd name="T81" fmla="*/ 84 h 663"/>
                <a:gd name="T82" fmla="*/ 170 w 987"/>
                <a:gd name="T83" fmla="*/ 93 h 663"/>
                <a:gd name="T84" fmla="*/ 168 w 987"/>
                <a:gd name="T85" fmla="*/ 101 h 663"/>
                <a:gd name="T86" fmla="*/ 163 w 987"/>
                <a:gd name="T87" fmla="*/ 106 h 663"/>
                <a:gd name="T88" fmla="*/ 157 w 987"/>
                <a:gd name="T89" fmla="*/ 111 h 663"/>
                <a:gd name="T90" fmla="*/ 155 w 987"/>
                <a:gd name="T91" fmla="*/ 118 h 663"/>
                <a:gd name="T92" fmla="*/ 152 w 987"/>
                <a:gd name="T93" fmla="*/ 123 h 663"/>
                <a:gd name="T94" fmla="*/ 139 w 987"/>
                <a:gd name="T95" fmla="*/ 127 h 663"/>
                <a:gd name="T96" fmla="*/ 129 w 987"/>
                <a:gd name="T97" fmla="*/ 143 h 663"/>
                <a:gd name="T98" fmla="*/ 106 w 987"/>
                <a:gd name="T99" fmla="*/ 148 h 663"/>
                <a:gd name="T100" fmla="*/ 89 w 987"/>
                <a:gd name="T101" fmla="*/ 156 h 663"/>
                <a:gd name="T102" fmla="*/ 66 w 987"/>
                <a:gd name="T103" fmla="*/ 144 h 663"/>
                <a:gd name="T104" fmla="*/ 52 w 987"/>
                <a:gd name="T105" fmla="*/ 160 h 663"/>
                <a:gd name="T106" fmla="*/ 13 w 987"/>
                <a:gd name="T107" fmla="*/ 152 h 663"/>
                <a:gd name="T108" fmla="*/ 0 w 987"/>
                <a:gd name="T109" fmla="*/ 140 h 663"/>
                <a:gd name="T110" fmla="*/ 14 w 987"/>
                <a:gd name="T111" fmla="*/ 98 h 663"/>
                <a:gd name="T112" fmla="*/ 8 w 987"/>
                <a:gd name="T113" fmla="*/ 78 h 663"/>
                <a:gd name="T114" fmla="*/ 26 w 987"/>
                <a:gd name="T115" fmla="*/ 45 h 663"/>
                <a:gd name="T116" fmla="*/ 50 w 987"/>
                <a:gd name="T117" fmla="*/ 22 h 663"/>
                <a:gd name="T118" fmla="*/ 80 w 987"/>
                <a:gd name="T119" fmla="*/ 0 h 663"/>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987"/>
                <a:gd name="T181" fmla="*/ 0 h 663"/>
                <a:gd name="T182" fmla="*/ 987 w 987"/>
                <a:gd name="T183" fmla="*/ 663 h 663"/>
              </a:gd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985" h="663">
                  <a:moveTo>
                    <a:pt x="323" y="0"/>
                  </a:moveTo>
                  <a:lnTo>
                    <a:pt x="327" y="2"/>
                  </a:lnTo>
                  <a:lnTo>
                    <a:pt x="339" y="7"/>
                  </a:lnTo>
                  <a:lnTo>
                    <a:pt x="353" y="13"/>
                  </a:lnTo>
                  <a:lnTo>
                    <a:pt x="369" y="19"/>
                  </a:lnTo>
                  <a:lnTo>
                    <a:pt x="384" y="21"/>
                  </a:lnTo>
                  <a:lnTo>
                    <a:pt x="398" y="19"/>
                  </a:lnTo>
                  <a:lnTo>
                    <a:pt x="414" y="9"/>
                  </a:lnTo>
                  <a:lnTo>
                    <a:pt x="432" y="2"/>
                  </a:lnTo>
                  <a:lnTo>
                    <a:pt x="447" y="2"/>
                  </a:lnTo>
                  <a:lnTo>
                    <a:pt x="463" y="7"/>
                  </a:lnTo>
                  <a:lnTo>
                    <a:pt x="479" y="23"/>
                  </a:lnTo>
                  <a:lnTo>
                    <a:pt x="493" y="43"/>
                  </a:lnTo>
                  <a:lnTo>
                    <a:pt x="500" y="63"/>
                  </a:lnTo>
                  <a:lnTo>
                    <a:pt x="504" y="82"/>
                  </a:lnTo>
                  <a:lnTo>
                    <a:pt x="504" y="98"/>
                  </a:lnTo>
                  <a:lnTo>
                    <a:pt x="508" y="114"/>
                  </a:lnTo>
                  <a:lnTo>
                    <a:pt x="512" y="129"/>
                  </a:lnTo>
                  <a:lnTo>
                    <a:pt x="522" y="143"/>
                  </a:lnTo>
                  <a:lnTo>
                    <a:pt x="534" y="151"/>
                  </a:lnTo>
                  <a:lnTo>
                    <a:pt x="550" y="155"/>
                  </a:lnTo>
                  <a:lnTo>
                    <a:pt x="567" y="157"/>
                  </a:lnTo>
                  <a:lnTo>
                    <a:pt x="585" y="157"/>
                  </a:lnTo>
                  <a:lnTo>
                    <a:pt x="599" y="153"/>
                  </a:lnTo>
                  <a:lnTo>
                    <a:pt x="609" y="147"/>
                  </a:lnTo>
                  <a:lnTo>
                    <a:pt x="617" y="133"/>
                  </a:lnTo>
                  <a:lnTo>
                    <a:pt x="628" y="116"/>
                  </a:lnTo>
                  <a:lnTo>
                    <a:pt x="642" y="96"/>
                  </a:lnTo>
                  <a:lnTo>
                    <a:pt x="656" y="76"/>
                  </a:lnTo>
                  <a:lnTo>
                    <a:pt x="668" y="61"/>
                  </a:lnTo>
                  <a:lnTo>
                    <a:pt x="683" y="43"/>
                  </a:lnTo>
                  <a:lnTo>
                    <a:pt x="703" y="27"/>
                  </a:lnTo>
                  <a:lnTo>
                    <a:pt x="723" y="15"/>
                  </a:lnTo>
                  <a:lnTo>
                    <a:pt x="737" y="9"/>
                  </a:lnTo>
                  <a:lnTo>
                    <a:pt x="748" y="11"/>
                  </a:lnTo>
                  <a:lnTo>
                    <a:pt x="764" y="19"/>
                  </a:lnTo>
                  <a:lnTo>
                    <a:pt x="782" y="27"/>
                  </a:lnTo>
                  <a:lnTo>
                    <a:pt x="802" y="37"/>
                  </a:lnTo>
                  <a:lnTo>
                    <a:pt x="823" y="45"/>
                  </a:lnTo>
                  <a:lnTo>
                    <a:pt x="851" y="47"/>
                  </a:lnTo>
                  <a:lnTo>
                    <a:pt x="874" y="43"/>
                  </a:lnTo>
                  <a:lnTo>
                    <a:pt x="896" y="37"/>
                  </a:lnTo>
                  <a:lnTo>
                    <a:pt x="920" y="33"/>
                  </a:lnTo>
                  <a:lnTo>
                    <a:pt x="937" y="29"/>
                  </a:lnTo>
                  <a:lnTo>
                    <a:pt x="953" y="25"/>
                  </a:lnTo>
                  <a:lnTo>
                    <a:pt x="967" y="21"/>
                  </a:lnTo>
                  <a:lnTo>
                    <a:pt x="979" y="19"/>
                  </a:lnTo>
                  <a:lnTo>
                    <a:pt x="985" y="21"/>
                  </a:lnTo>
                  <a:lnTo>
                    <a:pt x="987" y="31"/>
                  </a:lnTo>
                  <a:lnTo>
                    <a:pt x="987" y="51"/>
                  </a:lnTo>
                  <a:lnTo>
                    <a:pt x="985" y="70"/>
                  </a:lnTo>
                  <a:lnTo>
                    <a:pt x="983" y="92"/>
                  </a:lnTo>
                  <a:lnTo>
                    <a:pt x="979" y="112"/>
                  </a:lnTo>
                  <a:lnTo>
                    <a:pt x="973" y="124"/>
                  </a:lnTo>
                  <a:lnTo>
                    <a:pt x="963" y="128"/>
                  </a:lnTo>
                  <a:lnTo>
                    <a:pt x="951" y="128"/>
                  </a:lnTo>
                  <a:lnTo>
                    <a:pt x="937" y="126"/>
                  </a:lnTo>
                  <a:lnTo>
                    <a:pt x="926" y="124"/>
                  </a:lnTo>
                  <a:lnTo>
                    <a:pt x="912" y="126"/>
                  </a:lnTo>
                  <a:lnTo>
                    <a:pt x="902" y="131"/>
                  </a:lnTo>
                  <a:lnTo>
                    <a:pt x="886" y="147"/>
                  </a:lnTo>
                  <a:lnTo>
                    <a:pt x="865" y="167"/>
                  </a:lnTo>
                  <a:lnTo>
                    <a:pt x="843" y="185"/>
                  </a:lnTo>
                  <a:lnTo>
                    <a:pt x="821" y="198"/>
                  </a:lnTo>
                  <a:lnTo>
                    <a:pt x="807" y="204"/>
                  </a:lnTo>
                  <a:lnTo>
                    <a:pt x="792" y="206"/>
                  </a:lnTo>
                  <a:lnTo>
                    <a:pt x="778" y="206"/>
                  </a:lnTo>
                  <a:lnTo>
                    <a:pt x="766" y="208"/>
                  </a:lnTo>
                  <a:lnTo>
                    <a:pt x="760" y="212"/>
                  </a:lnTo>
                  <a:lnTo>
                    <a:pt x="758" y="222"/>
                  </a:lnTo>
                  <a:lnTo>
                    <a:pt x="762" y="236"/>
                  </a:lnTo>
                  <a:lnTo>
                    <a:pt x="764" y="253"/>
                  </a:lnTo>
                  <a:lnTo>
                    <a:pt x="764" y="271"/>
                  </a:lnTo>
                  <a:lnTo>
                    <a:pt x="760" y="289"/>
                  </a:lnTo>
                  <a:lnTo>
                    <a:pt x="754" y="303"/>
                  </a:lnTo>
                  <a:lnTo>
                    <a:pt x="743" y="311"/>
                  </a:lnTo>
                  <a:lnTo>
                    <a:pt x="725" y="316"/>
                  </a:lnTo>
                  <a:lnTo>
                    <a:pt x="709" y="316"/>
                  </a:lnTo>
                  <a:lnTo>
                    <a:pt x="695" y="316"/>
                  </a:lnTo>
                  <a:lnTo>
                    <a:pt x="685" y="318"/>
                  </a:lnTo>
                  <a:lnTo>
                    <a:pt x="682" y="326"/>
                  </a:lnTo>
                  <a:lnTo>
                    <a:pt x="682" y="338"/>
                  </a:lnTo>
                  <a:lnTo>
                    <a:pt x="682" y="356"/>
                  </a:lnTo>
                  <a:lnTo>
                    <a:pt x="682" y="374"/>
                  </a:lnTo>
                  <a:lnTo>
                    <a:pt x="680" y="391"/>
                  </a:lnTo>
                  <a:lnTo>
                    <a:pt x="674" y="405"/>
                  </a:lnTo>
                  <a:lnTo>
                    <a:pt x="668" y="415"/>
                  </a:lnTo>
                  <a:lnTo>
                    <a:pt x="654" y="425"/>
                  </a:lnTo>
                  <a:lnTo>
                    <a:pt x="640" y="433"/>
                  </a:lnTo>
                  <a:lnTo>
                    <a:pt x="630" y="444"/>
                  </a:lnTo>
                  <a:lnTo>
                    <a:pt x="626" y="458"/>
                  </a:lnTo>
                  <a:lnTo>
                    <a:pt x="622" y="474"/>
                  </a:lnTo>
                  <a:lnTo>
                    <a:pt x="617" y="486"/>
                  </a:lnTo>
                  <a:lnTo>
                    <a:pt x="609" y="494"/>
                  </a:lnTo>
                  <a:lnTo>
                    <a:pt x="605" y="496"/>
                  </a:lnTo>
                  <a:lnTo>
                    <a:pt x="558" y="511"/>
                  </a:lnTo>
                  <a:lnTo>
                    <a:pt x="546" y="572"/>
                  </a:lnTo>
                  <a:lnTo>
                    <a:pt x="518" y="572"/>
                  </a:lnTo>
                  <a:lnTo>
                    <a:pt x="461" y="598"/>
                  </a:lnTo>
                  <a:lnTo>
                    <a:pt x="424" y="594"/>
                  </a:lnTo>
                  <a:lnTo>
                    <a:pt x="412" y="620"/>
                  </a:lnTo>
                  <a:lnTo>
                    <a:pt x="357" y="627"/>
                  </a:lnTo>
                  <a:lnTo>
                    <a:pt x="327" y="643"/>
                  </a:lnTo>
                  <a:lnTo>
                    <a:pt x="266" y="578"/>
                  </a:lnTo>
                  <a:lnTo>
                    <a:pt x="229" y="596"/>
                  </a:lnTo>
                  <a:lnTo>
                    <a:pt x="209" y="643"/>
                  </a:lnTo>
                  <a:lnTo>
                    <a:pt x="105" y="663"/>
                  </a:lnTo>
                  <a:lnTo>
                    <a:pt x="54" y="610"/>
                  </a:lnTo>
                  <a:lnTo>
                    <a:pt x="4" y="612"/>
                  </a:lnTo>
                  <a:lnTo>
                    <a:pt x="0" y="562"/>
                  </a:lnTo>
                  <a:lnTo>
                    <a:pt x="69" y="482"/>
                  </a:lnTo>
                  <a:lnTo>
                    <a:pt x="59" y="395"/>
                  </a:lnTo>
                  <a:lnTo>
                    <a:pt x="28" y="350"/>
                  </a:lnTo>
                  <a:lnTo>
                    <a:pt x="32" y="313"/>
                  </a:lnTo>
                  <a:lnTo>
                    <a:pt x="87" y="265"/>
                  </a:lnTo>
                  <a:lnTo>
                    <a:pt x="107" y="181"/>
                  </a:lnTo>
                  <a:lnTo>
                    <a:pt x="168" y="143"/>
                  </a:lnTo>
                  <a:lnTo>
                    <a:pt x="201" y="88"/>
                  </a:lnTo>
                  <a:lnTo>
                    <a:pt x="266" y="84"/>
                  </a:lnTo>
                  <a:lnTo>
                    <a:pt x="323" y="0"/>
                  </a:lnTo>
                  <a:close/>
                </a:path>
              </a:pathLst>
            </a:custGeom>
            <a:grpFill/>
            <a:ln w="0">
              <a:solidFill>
                <a:schemeClr val="bg1">
                  <a:lumMod val="95000"/>
                </a:schemeClr>
              </a:solidFill>
              <a:prstDash val="solid"/>
              <a:round/>
            </a:ln>
          </p:spPr>
          <p:txBody>
            <a:bodyPr/>
            <a:lstStyle/>
            <a:p>
              <a:endParaRPr lang="zh-CN" altLang="en-US"/>
            </a:p>
          </p:txBody>
        </p:sp>
        <p:sp>
          <p:nvSpPr>
            <p:cNvPr id="33" name="Freeform 92"/>
            <p:cNvSpPr/>
            <p:nvPr/>
          </p:nvSpPr>
          <p:spPr bwMode="gray">
            <a:xfrm>
              <a:off x="3451" y="2207"/>
              <a:ext cx="493" cy="331"/>
            </a:xfrm>
            <a:custGeom>
              <a:gdLst>
                <a:gd name="T0" fmla="*/ 81 w 987"/>
                <a:gd name="T1" fmla="*/ 0 h 663"/>
                <a:gd name="T2" fmla="*/ 88 w 987"/>
                <a:gd name="T3" fmla="*/ 3 h 663"/>
                <a:gd name="T4" fmla="*/ 96 w 987"/>
                <a:gd name="T5" fmla="*/ 5 h 663"/>
                <a:gd name="T6" fmla="*/ 103 w 987"/>
                <a:gd name="T7" fmla="*/ 2 h 663"/>
                <a:gd name="T8" fmla="*/ 111 w 987"/>
                <a:gd name="T9" fmla="*/ 0 h 663"/>
                <a:gd name="T10" fmla="*/ 119 w 987"/>
                <a:gd name="T11" fmla="*/ 5 h 663"/>
                <a:gd name="T12" fmla="*/ 125 w 987"/>
                <a:gd name="T13" fmla="*/ 15 h 663"/>
                <a:gd name="T14" fmla="*/ 126 w 987"/>
                <a:gd name="T15" fmla="*/ 24 h 663"/>
                <a:gd name="T16" fmla="*/ 128 w 987"/>
                <a:gd name="T17" fmla="*/ 32 h 663"/>
                <a:gd name="T18" fmla="*/ 133 w 987"/>
                <a:gd name="T19" fmla="*/ 37 h 663"/>
                <a:gd name="T20" fmla="*/ 141 w 987"/>
                <a:gd name="T21" fmla="*/ 39 h 663"/>
                <a:gd name="T22" fmla="*/ 149 w 987"/>
                <a:gd name="T23" fmla="*/ 38 h 663"/>
                <a:gd name="T24" fmla="*/ 154 w 987"/>
                <a:gd name="T25" fmla="*/ 33 h 663"/>
                <a:gd name="T26" fmla="*/ 160 w 987"/>
                <a:gd name="T27" fmla="*/ 24 h 663"/>
                <a:gd name="T28" fmla="*/ 167 w 987"/>
                <a:gd name="T29" fmla="*/ 15 h 663"/>
                <a:gd name="T30" fmla="*/ 175 w 987"/>
                <a:gd name="T31" fmla="*/ 6 h 663"/>
                <a:gd name="T32" fmla="*/ 184 w 987"/>
                <a:gd name="T33" fmla="*/ 2 h 663"/>
                <a:gd name="T34" fmla="*/ 191 w 987"/>
                <a:gd name="T35" fmla="*/ 4 h 663"/>
                <a:gd name="T36" fmla="*/ 200 w 987"/>
                <a:gd name="T37" fmla="*/ 9 h 663"/>
                <a:gd name="T38" fmla="*/ 212 w 987"/>
                <a:gd name="T39" fmla="*/ 11 h 663"/>
                <a:gd name="T40" fmla="*/ 224 w 987"/>
                <a:gd name="T41" fmla="*/ 9 h 663"/>
                <a:gd name="T42" fmla="*/ 234 w 987"/>
                <a:gd name="T43" fmla="*/ 7 h 663"/>
                <a:gd name="T44" fmla="*/ 241 w 987"/>
                <a:gd name="T45" fmla="*/ 5 h 663"/>
                <a:gd name="T46" fmla="*/ 246 w 987"/>
                <a:gd name="T47" fmla="*/ 5 h 663"/>
                <a:gd name="T48" fmla="*/ 246 w 987"/>
                <a:gd name="T49" fmla="*/ 12 h 663"/>
                <a:gd name="T50" fmla="*/ 245 w 987"/>
                <a:gd name="T51" fmla="*/ 23 h 663"/>
                <a:gd name="T52" fmla="*/ 243 w 987"/>
                <a:gd name="T53" fmla="*/ 31 h 663"/>
                <a:gd name="T54" fmla="*/ 237 w 987"/>
                <a:gd name="T55" fmla="*/ 32 h 663"/>
                <a:gd name="T56" fmla="*/ 231 w 987"/>
                <a:gd name="T57" fmla="*/ 31 h 663"/>
                <a:gd name="T58" fmla="*/ 225 w 987"/>
                <a:gd name="T59" fmla="*/ 32 h 663"/>
                <a:gd name="T60" fmla="*/ 216 w 987"/>
                <a:gd name="T61" fmla="*/ 41 h 663"/>
                <a:gd name="T62" fmla="*/ 205 w 987"/>
                <a:gd name="T63" fmla="*/ 49 h 663"/>
                <a:gd name="T64" fmla="*/ 198 w 987"/>
                <a:gd name="T65" fmla="*/ 51 h 663"/>
                <a:gd name="T66" fmla="*/ 191 w 987"/>
                <a:gd name="T67" fmla="*/ 52 h 663"/>
                <a:gd name="T68" fmla="*/ 189 w 987"/>
                <a:gd name="T69" fmla="*/ 55 h 663"/>
                <a:gd name="T70" fmla="*/ 191 w 987"/>
                <a:gd name="T71" fmla="*/ 63 h 663"/>
                <a:gd name="T72" fmla="*/ 190 w 987"/>
                <a:gd name="T73" fmla="*/ 72 h 663"/>
                <a:gd name="T74" fmla="*/ 185 w 987"/>
                <a:gd name="T75" fmla="*/ 77 h 663"/>
                <a:gd name="T76" fmla="*/ 177 w 987"/>
                <a:gd name="T77" fmla="*/ 79 h 663"/>
                <a:gd name="T78" fmla="*/ 171 w 987"/>
                <a:gd name="T79" fmla="*/ 79 h 663"/>
                <a:gd name="T80" fmla="*/ 170 w 987"/>
                <a:gd name="T81" fmla="*/ 84 h 663"/>
                <a:gd name="T82" fmla="*/ 170 w 987"/>
                <a:gd name="T83" fmla="*/ 93 h 663"/>
                <a:gd name="T84" fmla="*/ 168 w 987"/>
                <a:gd name="T85" fmla="*/ 101 h 663"/>
                <a:gd name="T86" fmla="*/ 163 w 987"/>
                <a:gd name="T87" fmla="*/ 106 h 663"/>
                <a:gd name="T88" fmla="*/ 157 w 987"/>
                <a:gd name="T89" fmla="*/ 111 h 663"/>
                <a:gd name="T90" fmla="*/ 155 w 987"/>
                <a:gd name="T91" fmla="*/ 118 h 663"/>
                <a:gd name="T92" fmla="*/ 152 w 987"/>
                <a:gd name="T93" fmla="*/ 123 h 663"/>
                <a:gd name="T94" fmla="*/ 139 w 987"/>
                <a:gd name="T95" fmla="*/ 127 h 663"/>
                <a:gd name="T96" fmla="*/ 129 w 987"/>
                <a:gd name="T97" fmla="*/ 143 h 663"/>
                <a:gd name="T98" fmla="*/ 106 w 987"/>
                <a:gd name="T99" fmla="*/ 148 h 663"/>
                <a:gd name="T100" fmla="*/ 89 w 987"/>
                <a:gd name="T101" fmla="*/ 156 h 663"/>
                <a:gd name="T102" fmla="*/ 66 w 987"/>
                <a:gd name="T103" fmla="*/ 144 h 663"/>
                <a:gd name="T104" fmla="*/ 52 w 987"/>
                <a:gd name="T105" fmla="*/ 160 h 663"/>
                <a:gd name="T106" fmla="*/ 13 w 987"/>
                <a:gd name="T107" fmla="*/ 152 h 663"/>
                <a:gd name="T108" fmla="*/ 0 w 987"/>
                <a:gd name="T109" fmla="*/ 140 h 663"/>
                <a:gd name="T110" fmla="*/ 14 w 987"/>
                <a:gd name="T111" fmla="*/ 98 h 663"/>
                <a:gd name="T112" fmla="*/ 8 w 987"/>
                <a:gd name="T113" fmla="*/ 78 h 663"/>
                <a:gd name="T114" fmla="*/ 26 w 987"/>
                <a:gd name="T115" fmla="*/ 45 h 663"/>
                <a:gd name="T116" fmla="*/ 50 w 987"/>
                <a:gd name="T117" fmla="*/ 22 h 663"/>
                <a:gd name="T118" fmla="*/ 80 w 987"/>
                <a:gd name="T119" fmla="*/ 0 h 663"/>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987"/>
                <a:gd name="T181" fmla="*/ 0 h 663"/>
                <a:gd name="T182" fmla="*/ 987 w 987"/>
                <a:gd name="T183" fmla="*/ 663 h 663"/>
              </a:gd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985" h="663">
                  <a:moveTo>
                    <a:pt x="323" y="0"/>
                  </a:moveTo>
                  <a:lnTo>
                    <a:pt x="327" y="2"/>
                  </a:lnTo>
                  <a:lnTo>
                    <a:pt x="339" y="7"/>
                  </a:lnTo>
                  <a:lnTo>
                    <a:pt x="353" y="13"/>
                  </a:lnTo>
                  <a:lnTo>
                    <a:pt x="369" y="19"/>
                  </a:lnTo>
                  <a:lnTo>
                    <a:pt x="384" y="21"/>
                  </a:lnTo>
                  <a:lnTo>
                    <a:pt x="398" y="19"/>
                  </a:lnTo>
                  <a:lnTo>
                    <a:pt x="414" y="9"/>
                  </a:lnTo>
                  <a:lnTo>
                    <a:pt x="432" y="2"/>
                  </a:lnTo>
                  <a:lnTo>
                    <a:pt x="447" y="2"/>
                  </a:lnTo>
                  <a:lnTo>
                    <a:pt x="463" y="7"/>
                  </a:lnTo>
                  <a:lnTo>
                    <a:pt x="479" y="23"/>
                  </a:lnTo>
                  <a:lnTo>
                    <a:pt x="493" y="43"/>
                  </a:lnTo>
                  <a:lnTo>
                    <a:pt x="500" y="63"/>
                  </a:lnTo>
                  <a:lnTo>
                    <a:pt x="504" y="82"/>
                  </a:lnTo>
                  <a:lnTo>
                    <a:pt x="504" y="98"/>
                  </a:lnTo>
                  <a:lnTo>
                    <a:pt x="508" y="114"/>
                  </a:lnTo>
                  <a:lnTo>
                    <a:pt x="512" y="129"/>
                  </a:lnTo>
                  <a:lnTo>
                    <a:pt x="522" y="143"/>
                  </a:lnTo>
                  <a:lnTo>
                    <a:pt x="534" y="151"/>
                  </a:lnTo>
                  <a:lnTo>
                    <a:pt x="550" y="155"/>
                  </a:lnTo>
                  <a:lnTo>
                    <a:pt x="567" y="157"/>
                  </a:lnTo>
                  <a:lnTo>
                    <a:pt x="585" y="157"/>
                  </a:lnTo>
                  <a:lnTo>
                    <a:pt x="599" y="153"/>
                  </a:lnTo>
                  <a:lnTo>
                    <a:pt x="609" y="147"/>
                  </a:lnTo>
                  <a:lnTo>
                    <a:pt x="617" y="133"/>
                  </a:lnTo>
                  <a:lnTo>
                    <a:pt x="628" y="116"/>
                  </a:lnTo>
                  <a:lnTo>
                    <a:pt x="642" y="96"/>
                  </a:lnTo>
                  <a:lnTo>
                    <a:pt x="656" y="76"/>
                  </a:lnTo>
                  <a:lnTo>
                    <a:pt x="668" y="61"/>
                  </a:lnTo>
                  <a:lnTo>
                    <a:pt x="683" y="43"/>
                  </a:lnTo>
                  <a:lnTo>
                    <a:pt x="703" y="27"/>
                  </a:lnTo>
                  <a:lnTo>
                    <a:pt x="723" y="15"/>
                  </a:lnTo>
                  <a:lnTo>
                    <a:pt x="737" y="9"/>
                  </a:lnTo>
                  <a:lnTo>
                    <a:pt x="748" y="11"/>
                  </a:lnTo>
                  <a:lnTo>
                    <a:pt x="764" y="19"/>
                  </a:lnTo>
                  <a:lnTo>
                    <a:pt x="782" y="27"/>
                  </a:lnTo>
                  <a:lnTo>
                    <a:pt x="802" y="37"/>
                  </a:lnTo>
                  <a:lnTo>
                    <a:pt x="823" y="45"/>
                  </a:lnTo>
                  <a:lnTo>
                    <a:pt x="851" y="47"/>
                  </a:lnTo>
                  <a:lnTo>
                    <a:pt x="874" y="43"/>
                  </a:lnTo>
                  <a:lnTo>
                    <a:pt x="896" y="37"/>
                  </a:lnTo>
                  <a:lnTo>
                    <a:pt x="920" y="33"/>
                  </a:lnTo>
                  <a:lnTo>
                    <a:pt x="937" y="29"/>
                  </a:lnTo>
                  <a:lnTo>
                    <a:pt x="953" y="25"/>
                  </a:lnTo>
                  <a:lnTo>
                    <a:pt x="967" y="21"/>
                  </a:lnTo>
                  <a:lnTo>
                    <a:pt x="979" y="19"/>
                  </a:lnTo>
                  <a:lnTo>
                    <a:pt x="985" y="21"/>
                  </a:lnTo>
                  <a:lnTo>
                    <a:pt x="987" y="31"/>
                  </a:lnTo>
                  <a:lnTo>
                    <a:pt x="987" y="51"/>
                  </a:lnTo>
                  <a:lnTo>
                    <a:pt x="985" y="70"/>
                  </a:lnTo>
                  <a:lnTo>
                    <a:pt x="983" y="92"/>
                  </a:lnTo>
                  <a:lnTo>
                    <a:pt x="979" y="112"/>
                  </a:lnTo>
                  <a:lnTo>
                    <a:pt x="973" y="124"/>
                  </a:lnTo>
                  <a:lnTo>
                    <a:pt x="963" y="128"/>
                  </a:lnTo>
                  <a:lnTo>
                    <a:pt x="951" y="128"/>
                  </a:lnTo>
                  <a:lnTo>
                    <a:pt x="937" y="126"/>
                  </a:lnTo>
                  <a:lnTo>
                    <a:pt x="926" y="124"/>
                  </a:lnTo>
                  <a:lnTo>
                    <a:pt x="912" y="126"/>
                  </a:lnTo>
                  <a:lnTo>
                    <a:pt x="902" y="131"/>
                  </a:lnTo>
                  <a:lnTo>
                    <a:pt x="886" y="147"/>
                  </a:lnTo>
                  <a:lnTo>
                    <a:pt x="865" y="167"/>
                  </a:lnTo>
                  <a:lnTo>
                    <a:pt x="843" y="185"/>
                  </a:lnTo>
                  <a:lnTo>
                    <a:pt x="821" y="198"/>
                  </a:lnTo>
                  <a:lnTo>
                    <a:pt x="807" y="204"/>
                  </a:lnTo>
                  <a:lnTo>
                    <a:pt x="792" y="206"/>
                  </a:lnTo>
                  <a:lnTo>
                    <a:pt x="778" y="206"/>
                  </a:lnTo>
                  <a:lnTo>
                    <a:pt x="766" y="208"/>
                  </a:lnTo>
                  <a:lnTo>
                    <a:pt x="760" y="212"/>
                  </a:lnTo>
                  <a:lnTo>
                    <a:pt x="758" y="222"/>
                  </a:lnTo>
                  <a:lnTo>
                    <a:pt x="762" y="236"/>
                  </a:lnTo>
                  <a:lnTo>
                    <a:pt x="764" y="253"/>
                  </a:lnTo>
                  <a:lnTo>
                    <a:pt x="764" y="271"/>
                  </a:lnTo>
                  <a:lnTo>
                    <a:pt x="760" y="289"/>
                  </a:lnTo>
                  <a:lnTo>
                    <a:pt x="754" y="303"/>
                  </a:lnTo>
                  <a:lnTo>
                    <a:pt x="743" y="311"/>
                  </a:lnTo>
                  <a:lnTo>
                    <a:pt x="725" y="316"/>
                  </a:lnTo>
                  <a:lnTo>
                    <a:pt x="709" y="316"/>
                  </a:lnTo>
                  <a:lnTo>
                    <a:pt x="695" y="316"/>
                  </a:lnTo>
                  <a:lnTo>
                    <a:pt x="685" y="318"/>
                  </a:lnTo>
                  <a:lnTo>
                    <a:pt x="682" y="326"/>
                  </a:lnTo>
                  <a:lnTo>
                    <a:pt x="682" y="338"/>
                  </a:lnTo>
                  <a:lnTo>
                    <a:pt x="682" y="356"/>
                  </a:lnTo>
                  <a:lnTo>
                    <a:pt x="682" y="374"/>
                  </a:lnTo>
                  <a:lnTo>
                    <a:pt x="680" y="391"/>
                  </a:lnTo>
                  <a:lnTo>
                    <a:pt x="674" y="405"/>
                  </a:lnTo>
                  <a:lnTo>
                    <a:pt x="668" y="415"/>
                  </a:lnTo>
                  <a:lnTo>
                    <a:pt x="654" y="425"/>
                  </a:lnTo>
                  <a:lnTo>
                    <a:pt x="640" y="433"/>
                  </a:lnTo>
                  <a:lnTo>
                    <a:pt x="630" y="444"/>
                  </a:lnTo>
                  <a:lnTo>
                    <a:pt x="626" y="458"/>
                  </a:lnTo>
                  <a:lnTo>
                    <a:pt x="622" y="474"/>
                  </a:lnTo>
                  <a:lnTo>
                    <a:pt x="617" y="486"/>
                  </a:lnTo>
                  <a:lnTo>
                    <a:pt x="609" y="494"/>
                  </a:lnTo>
                  <a:lnTo>
                    <a:pt x="605" y="496"/>
                  </a:lnTo>
                  <a:lnTo>
                    <a:pt x="558" y="511"/>
                  </a:lnTo>
                  <a:lnTo>
                    <a:pt x="546" y="572"/>
                  </a:lnTo>
                  <a:lnTo>
                    <a:pt x="518" y="572"/>
                  </a:lnTo>
                  <a:lnTo>
                    <a:pt x="461" y="598"/>
                  </a:lnTo>
                  <a:lnTo>
                    <a:pt x="424" y="594"/>
                  </a:lnTo>
                  <a:lnTo>
                    <a:pt x="412" y="620"/>
                  </a:lnTo>
                  <a:lnTo>
                    <a:pt x="357" y="627"/>
                  </a:lnTo>
                  <a:lnTo>
                    <a:pt x="327" y="643"/>
                  </a:lnTo>
                  <a:lnTo>
                    <a:pt x="266" y="578"/>
                  </a:lnTo>
                  <a:lnTo>
                    <a:pt x="229" y="596"/>
                  </a:lnTo>
                  <a:lnTo>
                    <a:pt x="209" y="643"/>
                  </a:lnTo>
                  <a:lnTo>
                    <a:pt x="105" y="663"/>
                  </a:lnTo>
                  <a:lnTo>
                    <a:pt x="54" y="610"/>
                  </a:lnTo>
                  <a:lnTo>
                    <a:pt x="4" y="612"/>
                  </a:lnTo>
                  <a:lnTo>
                    <a:pt x="0" y="562"/>
                  </a:lnTo>
                  <a:lnTo>
                    <a:pt x="69" y="482"/>
                  </a:lnTo>
                  <a:lnTo>
                    <a:pt x="59" y="395"/>
                  </a:lnTo>
                  <a:lnTo>
                    <a:pt x="28" y="350"/>
                  </a:lnTo>
                  <a:lnTo>
                    <a:pt x="32" y="313"/>
                  </a:lnTo>
                  <a:lnTo>
                    <a:pt x="87" y="265"/>
                  </a:lnTo>
                  <a:lnTo>
                    <a:pt x="107" y="181"/>
                  </a:lnTo>
                  <a:lnTo>
                    <a:pt x="168" y="143"/>
                  </a:lnTo>
                  <a:lnTo>
                    <a:pt x="201" y="88"/>
                  </a:lnTo>
                  <a:lnTo>
                    <a:pt x="266" y="84"/>
                  </a:lnTo>
                  <a:lnTo>
                    <a:pt x="323" y="0"/>
                  </a:lnTo>
                </a:path>
              </a:pathLst>
            </a:custGeom>
            <a:grpFill/>
            <a:ln w="6350">
              <a:solidFill>
                <a:schemeClr val="bg1">
                  <a:lumMod val="95000"/>
                </a:schemeClr>
              </a:solidFill>
              <a:prstDash val="solid"/>
              <a:round/>
            </a:ln>
          </p:spPr>
          <p:txBody>
            <a:bodyPr/>
            <a:lstStyle/>
            <a:p>
              <a:endParaRPr lang="zh-CN" altLang="en-US"/>
            </a:p>
          </p:txBody>
        </p:sp>
        <p:sp>
          <p:nvSpPr>
            <p:cNvPr id="34" name="Freeform 93"/>
            <p:cNvSpPr/>
            <p:nvPr/>
          </p:nvSpPr>
          <p:spPr bwMode="gray">
            <a:xfrm>
              <a:off x="3322" y="1838"/>
              <a:ext cx="400" cy="580"/>
            </a:xfrm>
            <a:custGeom>
              <a:gdLst>
                <a:gd name="T0" fmla="*/ 199 w 799"/>
                <a:gd name="T1" fmla="*/ 103 h 1161"/>
                <a:gd name="T2" fmla="*/ 194 w 799"/>
                <a:gd name="T3" fmla="*/ 108 h 1161"/>
                <a:gd name="T4" fmla="*/ 187 w 799"/>
                <a:gd name="T5" fmla="*/ 114 h 1161"/>
                <a:gd name="T6" fmla="*/ 185 w 799"/>
                <a:gd name="T7" fmla="*/ 121 h 1161"/>
                <a:gd name="T8" fmla="*/ 185 w 799"/>
                <a:gd name="T9" fmla="*/ 129 h 1161"/>
                <a:gd name="T10" fmla="*/ 182 w 799"/>
                <a:gd name="T11" fmla="*/ 137 h 1161"/>
                <a:gd name="T12" fmla="*/ 171 w 799"/>
                <a:gd name="T13" fmla="*/ 142 h 1161"/>
                <a:gd name="T14" fmla="*/ 162 w 799"/>
                <a:gd name="T15" fmla="*/ 146 h 1161"/>
                <a:gd name="T16" fmla="*/ 156 w 799"/>
                <a:gd name="T17" fmla="*/ 146 h 1161"/>
                <a:gd name="T18" fmla="*/ 149 w 799"/>
                <a:gd name="T19" fmla="*/ 145 h 1161"/>
                <a:gd name="T20" fmla="*/ 145 w 799"/>
                <a:gd name="T21" fmla="*/ 144 h 1161"/>
                <a:gd name="T22" fmla="*/ 140 w 799"/>
                <a:gd name="T23" fmla="*/ 169 h 1161"/>
                <a:gd name="T24" fmla="*/ 145 w 799"/>
                <a:gd name="T25" fmla="*/ 184 h 1161"/>
                <a:gd name="T26" fmla="*/ 115 w 799"/>
                <a:gd name="T27" fmla="*/ 206 h 1161"/>
                <a:gd name="T28" fmla="*/ 92 w 799"/>
                <a:gd name="T29" fmla="*/ 229 h 1161"/>
                <a:gd name="T30" fmla="*/ 73 w 799"/>
                <a:gd name="T31" fmla="*/ 262 h 1161"/>
                <a:gd name="T32" fmla="*/ 79 w 799"/>
                <a:gd name="T33" fmla="*/ 283 h 1161"/>
                <a:gd name="T34" fmla="*/ 61 w 799"/>
                <a:gd name="T35" fmla="*/ 290 h 1161"/>
                <a:gd name="T36" fmla="*/ 20 w 799"/>
                <a:gd name="T37" fmla="*/ 284 h 1161"/>
                <a:gd name="T38" fmla="*/ 12 w 799"/>
                <a:gd name="T39" fmla="*/ 265 h 1161"/>
                <a:gd name="T40" fmla="*/ 17 w 799"/>
                <a:gd name="T41" fmla="*/ 247 h 1161"/>
                <a:gd name="T42" fmla="*/ 21 w 799"/>
                <a:gd name="T43" fmla="*/ 214 h 1161"/>
                <a:gd name="T44" fmla="*/ 3 w 799"/>
                <a:gd name="T45" fmla="*/ 187 h 1161"/>
                <a:gd name="T46" fmla="*/ 12 w 799"/>
                <a:gd name="T47" fmla="*/ 169 h 1161"/>
                <a:gd name="T48" fmla="*/ 29 w 799"/>
                <a:gd name="T49" fmla="*/ 148 h 1161"/>
                <a:gd name="T50" fmla="*/ 13 w 799"/>
                <a:gd name="T51" fmla="*/ 132 h 1161"/>
                <a:gd name="T52" fmla="*/ 24 w 799"/>
                <a:gd name="T53" fmla="*/ 116 h 1161"/>
                <a:gd name="T54" fmla="*/ 0 w 799"/>
                <a:gd name="T55" fmla="*/ 84 h 1161"/>
                <a:gd name="T56" fmla="*/ 1 w 799"/>
                <a:gd name="T57" fmla="*/ 68 h 1161"/>
                <a:gd name="T58" fmla="*/ 11 w 799"/>
                <a:gd name="T59" fmla="*/ 45 h 1161"/>
                <a:gd name="T60" fmla="*/ 29 w 799"/>
                <a:gd name="T61" fmla="*/ 36 h 1161"/>
                <a:gd name="T62" fmla="*/ 45 w 799"/>
                <a:gd name="T63" fmla="*/ 55 h 1161"/>
                <a:gd name="T64" fmla="*/ 68 w 799"/>
                <a:gd name="T65" fmla="*/ 41 h 1161"/>
                <a:gd name="T66" fmla="*/ 81 w 799"/>
                <a:gd name="T67" fmla="*/ 35 h 1161"/>
                <a:gd name="T68" fmla="*/ 88 w 799"/>
                <a:gd name="T69" fmla="*/ 14 h 1161"/>
                <a:gd name="T70" fmla="*/ 105 w 799"/>
                <a:gd name="T71" fmla="*/ 8 h 1161"/>
                <a:gd name="T72" fmla="*/ 116 w 799"/>
                <a:gd name="T73" fmla="*/ 4 h 1161"/>
                <a:gd name="T74" fmla="*/ 124 w 799"/>
                <a:gd name="T75" fmla="*/ 16 h 1161"/>
                <a:gd name="T76" fmla="*/ 128 w 799"/>
                <a:gd name="T77" fmla="*/ 21 h 1161"/>
                <a:gd name="T78" fmla="*/ 131 w 799"/>
                <a:gd name="T79" fmla="*/ 26 h 1161"/>
                <a:gd name="T80" fmla="*/ 132 w 799"/>
                <a:gd name="T81" fmla="*/ 28 h 1161"/>
                <a:gd name="T82" fmla="*/ 133 w 799"/>
                <a:gd name="T83" fmla="*/ 34 h 1161"/>
                <a:gd name="T84" fmla="*/ 135 w 799"/>
                <a:gd name="T85" fmla="*/ 40 h 1161"/>
                <a:gd name="T86" fmla="*/ 147 w 799"/>
                <a:gd name="T87" fmla="*/ 52 h 1161"/>
                <a:gd name="T88" fmla="*/ 166 w 799"/>
                <a:gd name="T89" fmla="*/ 58 h 1161"/>
                <a:gd name="T90" fmla="*/ 174 w 799"/>
                <a:gd name="T91" fmla="*/ 77 h 1161"/>
                <a:gd name="T92" fmla="*/ 194 w 799"/>
                <a:gd name="T93" fmla="*/ 97 h 116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799"/>
                <a:gd name="T142" fmla="*/ 0 h 1161"/>
                <a:gd name="T143" fmla="*/ 799 w 799"/>
                <a:gd name="T144" fmla="*/ 1161 h 1161"/>
              </a:gd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799" h="1161">
                  <a:moveTo>
                    <a:pt x="799" y="413"/>
                  </a:moveTo>
                  <a:lnTo>
                    <a:pt x="795" y="415"/>
                  </a:lnTo>
                  <a:lnTo>
                    <a:pt x="785" y="423"/>
                  </a:lnTo>
                  <a:lnTo>
                    <a:pt x="773" y="433"/>
                  </a:lnTo>
                  <a:lnTo>
                    <a:pt x="759" y="444"/>
                  </a:lnTo>
                  <a:lnTo>
                    <a:pt x="748" y="458"/>
                  </a:lnTo>
                  <a:lnTo>
                    <a:pt x="740" y="468"/>
                  </a:lnTo>
                  <a:lnTo>
                    <a:pt x="738" y="484"/>
                  </a:lnTo>
                  <a:lnTo>
                    <a:pt x="738" y="499"/>
                  </a:lnTo>
                  <a:lnTo>
                    <a:pt x="738" y="517"/>
                  </a:lnTo>
                  <a:lnTo>
                    <a:pt x="734" y="535"/>
                  </a:lnTo>
                  <a:lnTo>
                    <a:pt x="726" y="549"/>
                  </a:lnTo>
                  <a:lnTo>
                    <a:pt x="706" y="560"/>
                  </a:lnTo>
                  <a:lnTo>
                    <a:pt x="683" y="570"/>
                  </a:lnTo>
                  <a:lnTo>
                    <a:pt x="661" y="578"/>
                  </a:lnTo>
                  <a:lnTo>
                    <a:pt x="645" y="584"/>
                  </a:lnTo>
                  <a:lnTo>
                    <a:pt x="635" y="588"/>
                  </a:lnTo>
                  <a:lnTo>
                    <a:pt x="622" y="586"/>
                  </a:lnTo>
                  <a:lnTo>
                    <a:pt x="608" y="584"/>
                  </a:lnTo>
                  <a:lnTo>
                    <a:pt x="594" y="580"/>
                  </a:lnTo>
                  <a:lnTo>
                    <a:pt x="584" y="576"/>
                  </a:lnTo>
                  <a:lnTo>
                    <a:pt x="580" y="576"/>
                  </a:lnTo>
                  <a:lnTo>
                    <a:pt x="561" y="618"/>
                  </a:lnTo>
                  <a:lnTo>
                    <a:pt x="557" y="679"/>
                  </a:lnTo>
                  <a:lnTo>
                    <a:pt x="568" y="718"/>
                  </a:lnTo>
                  <a:lnTo>
                    <a:pt x="580" y="738"/>
                  </a:lnTo>
                  <a:lnTo>
                    <a:pt x="523" y="822"/>
                  </a:lnTo>
                  <a:lnTo>
                    <a:pt x="458" y="826"/>
                  </a:lnTo>
                  <a:lnTo>
                    <a:pt x="425" y="881"/>
                  </a:lnTo>
                  <a:lnTo>
                    <a:pt x="368" y="919"/>
                  </a:lnTo>
                  <a:lnTo>
                    <a:pt x="344" y="1003"/>
                  </a:lnTo>
                  <a:lnTo>
                    <a:pt x="289" y="1051"/>
                  </a:lnTo>
                  <a:lnTo>
                    <a:pt x="285" y="1088"/>
                  </a:lnTo>
                  <a:lnTo>
                    <a:pt x="316" y="1133"/>
                  </a:lnTo>
                  <a:lnTo>
                    <a:pt x="318" y="1147"/>
                  </a:lnTo>
                  <a:lnTo>
                    <a:pt x="244" y="1161"/>
                  </a:lnTo>
                  <a:lnTo>
                    <a:pt x="139" y="1145"/>
                  </a:lnTo>
                  <a:lnTo>
                    <a:pt x="80" y="1137"/>
                  </a:lnTo>
                  <a:lnTo>
                    <a:pt x="41" y="1100"/>
                  </a:lnTo>
                  <a:lnTo>
                    <a:pt x="45" y="1060"/>
                  </a:lnTo>
                  <a:lnTo>
                    <a:pt x="72" y="1025"/>
                  </a:lnTo>
                  <a:lnTo>
                    <a:pt x="66" y="990"/>
                  </a:lnTo>
                  <a:lnTo>
                    <a:pt x="96" y="929"/>
                  </a:lnTo>
                  <a:lnTo>
                    <a:pt x="82" y="858"/>
                  </a:lnTo>
                  <a:lnTo>
                    <a:pt x="7" y="820"/>
                  </a:lnTo>
                  <a:lnTo>
                    <a:pt x="9" y="749"/>
                  </a:lnTo>
                  <a:lnTo>
                    <a:pt x="41" y="718"/>
                  </a:lnTo>
                  <a:lnTo>
                    <a:pt x="47" y="677"/>
                  </a:lnTo>
                  <a:lnTo>
                    <a:pt x="88" y="665"/>
                  </a:lnTo>
                  <a:lnTo>
                    <a:pt x="114" y="594"/>
                  </a:lnTo>
                  <a:lnTo>
                    <a:pt x="88" y="547"/>
                  </a:lnTo>
                  <a:lnTo>
                    <a:pt x="49" y="529"/>
                  </a:lnTo>
                  <a:lnTo>
                    <a:pt x="53" y="486"/>
                  </a:lnTo>
                  <a:lnTo>
                    <a:pt x="96" y="466"/>
                  </a:lnTo>
                  <a:lnTo>
                    <a:pt x="63" y="419"/>
                  </a:lnTo>
                  <a:lnTo>
                    <a:pt x="0" y="338"/>
                  </a:lnTo>
                  <a:lnTo>
                    <a:pt x="15" y="314"/>
                  </a:lnTo>
                  <a:lnTo>
                    <a:pt x="3" y="273"/>
                  </a:lnTo>
                  <a:lnTo>
                    <a:pt x="35" y="234"/>
                  </a:lnTo>
                  <a:lnTo>
                    <a:pt x="41" y="181"/>
                  </a:lnTo>
                  <a:lnTo>
                    <a:pt x="66" y="143"/>
                  </a:lnTo>
                  <a:lnTo>
                    <a:pt x="114" y="147"/>
                  </a:lnTo>
                  <a:lnTo>
                    <a:pt x="131" y="224"/>
                  </a:lnTo>
                  <a:lnTo>
                    <a:pt x="179" y="220"/>
                  </a:lnTo>
                  <a:lnTo>
                    <a:pt x="230" y="165"/>
                  </a:lnTo>
                  <a:lnTo>
                    <a:pt x="269" y="167"/>
                  </a:lnTo>
                  <a:lnTo>
                    <a:pt x="297" y="131"/>
                  </a:lnTo>
                  <a:lnTo>
                    <a:pt x="324" y="141"/>
                  </a:lnTo>
                  <a:lnTo>
                    <a:pt x="362" y="127"/>
                  </a:lnTo>
                  <a:lnTo>
                    <a:pt x="352" y="59"/>
                  </a:lnTo>
                  <a:lnTo>
                    <a:pt x="387" y="33"/>
                  </a:lnTo>
                  <a:lnTo>
                    <a:pt x="419" y="33"/>
                  </a:lnTo>
                  <a:lnTo>
                    <a:pt x="439" y="0"/>
                  </a:lnTo>
                  <a:lnTo>
                    <a:pt x="464" y="17"/>
                  </a:lnTo>
                  <a:lnTo>
                    <a:pt x="492" y="64"/>
                  </a:lnTo>
                  <a:lnTo>
                    <a:pt x="496" y="66"/>
                  </a:lnTo>
                  <a:lnTo>
                    <a:pt x="502" y="74"/>
                  </a:lnTo>
                  <a:lnTo>
                    <a:pt x="509" y="84"/>
                  </a:lnTo>
                  <a:lnTo>
                    <a:pt x="517" y="94"/>
                  </a:lnTo>
                  <a:lnTo>
                    <a:pt x="523" y="104"/>
                  </a:lnTo>
                  <a:lnTo>
                    <a:pt x="525" y="108"/>
                  </a:lnTo>
                  <a:lnTo>
                    <a:pt x="525" y="114"/>
                  </a:lnTo>
                  <a:lnTo>
                    <a:pt x="527" y="124"/>
                  </a:lnTo>
                  <a:lnTo>
                    <a:pt x="531" y="137"/>
                  </a:lnTo>
                  <a:lnTo>
                    <a:pt x="535" y="151"/>
                  </a:lnTo>
                  <a:lnTo>
                    <a:pt x="539" y="161"/>
                  </a:lnTo>
                  <a:lnTo>
                    <a:pt x="539" y="165"/>
                  </a:lnTo>
                  <a:lnTo>
                    <a:pt x="586" y="208"/>
                  </a:lnTo>
                  <a:lnTo>
                    <a:pt x="653" y="206"/>
                  </a:lnTo>
                  <a:lnTo>
                    <a:pt x="661" y="232"/>
                  </a:lnTo>
                  <a:lnTo>
                    <a:pt x="641" y="291"/>
                  </a:lnTo>
                  <a:lnTo>
                    <a:pt x="696" y="309"/>
                  </a:lnTo>
                  <a:lnTo>
                    <a:pt x="744" y="342"/>
                  </a:lnTo>
                  <a:lnTo>
                    <a:pt x="775" y="389"/>
                  </a:lnTo>
                  <a:lnTo>
                    <a:pt x="799" y="413"/>
                  </a:lnTo>
                  <a:close/>
                </a:path>
              </a:pathLst>
            </a:custGeom>
            <a:grpFill/>
            <a:ln w="0">
              <a:solidFill>
                <a:schemeClr val="bg1">
                  <a:lumMod val="95000"/>
                </a:schemeClr>
              </a:solidFill>
              <a:prstDash val="solid"/>
              <a:round/>
            </a:ln>
          </p:spPr>
          <p:txBody>
            <a:bodyPr/>
            <a:lstStyle/>
            <a:p>
              <a:endParaRPr lang="zh-CN" altLang="en-US"/>
            </a:p>
          </p:txBody>
        </p:sp>
        <p:sp>
          <p:nvSpPr>
            <p:cNvPr id="35" name="Freeform 94"/>
            <p:cNvSpPr/>
            <p:nvPr/>
          </p:nvSpPr>
          <p:spPr bwMode="gray">
            <a:xfrm>
              <a:off x="3322" y="1838"/>
              <a:ext cx="400" cy="580"/>
            </a:xfrm>
            <a:custGeom>
              <a:gdLst>
                <a:gd name="T0" fmla="*/ 199 w 799"/>
                <a:gd name="T1" fmla="*/ 103 h 1161"/>
                <a:gd name="T2" fmla="*/ 194 w 799"/>
                <a:gd name="T3" fmla="*/ 108 h 1161"/>
                <a:gd name="T4" fmla="*/ 187 w 799"/>
                <a:gd name="T5" fmla="*/ 114 h 1161"/>
                <a:gd name="T6" fmla="*/ 185 w 799"/>
                <a:gd name="T7" fmla="*/ 121 h 1161"/>
                <a:gd name="T8" fmla="*/ 185 w 799"/>
                <a:gd name="T9" fmla="*/ 129 h 1161"/>
                <a:gd name="T10" fmla="*/ 182 w 799"/>
                <a:gd name="T11" fmla="*/ 137 h 1161"/>
                <a:gd name="T12" fmla="*/ 171 w 799"/>
                <a:gd name="T13" fmla="*/ 142 h 1161"/>
                <a:gd name="T14" fmla="*/ 162 w 799"/>
                <a:gd name="T15" fmla="*/ 146 h 1161"/>
                <a:gd name="T16" fmla="*/ 156 w 799"/>
                <a:gd name="T17" fmla="*/ 146 h 1161"/>
                <a:gd name="T18" fmla="*/ 149 w 799"/>
                <a:gd name="T19" fmla="*/ 145 h 1161"/>
                <a:gd name="T20" fmla="*/ 145 w 799"/>
                <a:gd name="T21" fmla="*/ 144 h 1161"/>
                <a:gd name="T22" fmla="*/ 140 w 799"/>
                <a:gd name="T23" fmla="*/ 169 h 1161"/>
                <a:gd name="T24" fmla="*/ 145 w 799"/>
                <a:gd name="T25" fmla="*/ 184 h 1161"/>
                <a:gd name="T26" fmla="*/ 115 w 799"/>
                <a:gd name="T27" fmla="*/ 206 h 1161"/>
                <a:gd name="T28" fmla="*/ 92 w 799"/>
                <a:gd name="T29" fmla="*/ 229 h 1161"/>
                <a:gd name="T30" fmla="*/ 73 w 799"/>
                <a:gd name="T31" fmla="*/ 262 h 1161"/>
                <a:gd name="T32" fmla="*/ 79 w 799"/>
                <a:gd name="T33" fmla="*/ 283 h 1161"/>
                <a:gd name="T34" fmla="*/ 61 w 799"/>
                <a:gd name="T35" fmla="*/ 290 h 1161"/>
                <a:gd name="T36" fmla="*/ 20 w 799"/>
                <a:gd name="T37" fmla="*/ 284 h 1161"/>
                <a:gd name="T38" fmla="*/ 12 w 799"/>
                <a:gd name="T39" fmla="*/ 265 h 1161"/>
                <a:gd name="T40" fmla="*/ 17 w 799"/>
                <a:gd name="T41" fmla="*/ 247 h 1161"/>
                <a:gd name="T42" fmla="*/ 21 w 799"/>
                <a:gd name="T43" fmla="*/ 214 h 1161"/>
                <a:gd name="T44" fmla="*/ 3 w 799"/>
                <a:gd name="T45" fmla="*/ 187 h 1161"/>
                <a:gd name="T46" fmla="*/ 12 w 799"/>
                <a:gd name="T47" fmla="*/ 169 h 1161"/>
                <a:gd name="T48" fmla="*/ 29 w 799"/>
                <a:gd name="T49" fmla="*/ 148 h 1161"/>
                <a:gd name="T50" fmla="*/ 13 w 799"/>
                <a:gd name="T51" fmla="*/ 132 h 1161"/>
                <a:gd name="T52" fmla="*/ 24 w 799"/>
                <a:gd name="T53" fmla="*/ 116 h 1161"/>
                <a:gd name="T54" fmla="*/ 0 w 799"/>
                <a:gd name="T55" fmla="*/ 84 h 1161"/>
                <a:gd name="T56" fmla="*/ 1 w 799"/>
                <a:gd name="T57" fmla="*/ 68 h 1161"/>
                <a:gd name="T58" fmla="*/ 11 w 799"/>
                <a:gd name="T59" fmla="*/ 45 h 1161"/>
                <a:gd name="T60" fmla="*/ 29 w 799"/>
                <a:gd name="T61" fmla="*/ 36 h 1161"/>
                <a:gd name="T62" fmla="*/ 45 w 799"/>
                <a:gd name="T63" fmla="*/ 55 h 1161"/>
                <a:gd name="T64" fmla="*/ 68 w 799"/>
                <a:gd name="T65" fmla="*/ 41 h 1161"/>
                <a:gd name="T66" fmla="*/ 81 w 799"/>
                <a:gd name="T67" fmla="*/ 35 h 1161"/>
                <a:gd name="T68" fmla="*/ 88 w 799"/>
                <a:gd name="T69" fmla="*/ 14 h 1161"/>
                <a:gd name="T70" fmla="*/ 105 w 799"/>
                <a:gd name="T71" fmla="*/ 8 h 1161"/>
                <a:gd name="T72" fmla="*/ 116 w 799"/>
                <a:gd name="T73" fmla="*/ 4 h 1161"/>
                <a:gd name="T74" fmla="*/ 124 w 799"/>
                <a:gd name="T75" fmla="*/ 16 h 1161"/>
                <a:gd name="T76" fmla="*/ 128 w 799"/>
                <a:gd name="T77" fmla="*/ 21 h 1161"/>
                <a:gd name="T78" fmla="*/ 131 w 799"/>
                <a:gd name="T79" fmla="*/ 26 h 1161"/>
                <a:gd name="T80" fmla="*/ 132 w 799"/>
                <a:gd name="T81" fmla="*/ 28 h 1161"/>
                <a:gd name="T82" fmla="*/ 133 w 799"/>
                <a:gd name="T83" fmla="*/ 34 h 1161"/>
                <a:gd name="T84" fmla="*/ 135 w 799"/>
                <a:gd name="T85" fmla="*/ 40 h 1161"/>
                <a:gd name="T86" fmla="*/ 147 w 799"/>
                <a:gd name="T87" fmla="*/ 52 h 1161"/>
                <a:gd name="T88" fmla="*/ 166 w 799"/>
                <a:gd name="T89" fmla="*/ 58 h 1161"/>
                <a:gd name="T90" fmla="*/ 174 w 799"/>
                <a:gd name="T91" fmla="*/ 77 h 1161"/>
                <a:gd name="T92" fmla="*/ 194 w 799"/>
                <a:gd name="T93" fmla="*/ 97 h 116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799"/>
                <a:gd name="T142" fmla="*/ 0 h 1161"/>
                <a:gd name="T143" fmla="*/ 799 w 799"/>
                <a:gd name="T144" fmla="*/ 1161 h 1161"/>
              </a:gd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799" h="1161">
                  <a:moveTo>
                    <a:pt x="799" y="413"/>
                  </a:moveTo>
                  <a:lnTo>
                    <a:pt x="795" y="415"/>
                  </a:lnTo>
                  <a:lnTo>
                    <a:pt x="785" y="423"/>
                  </a:lnTo>
                  <a:lnTo>
                    <a:pt x="773" y="433"/>
                  </a:lnTo>
                  <a:lnTo>
                    <a:pt x="759" y="444"/>
                  </a:lnTo>
                  <a:lnTo>
                    <a:pt x="748" y="458"/>
                  </a:lnTo>
                  <a:lnTo>
                    <a:pt x="740" y="468"/>
                  </a:lnTo>
                  <a:lnTo>
                    <a:pt x="738" y="484"/>
                  </a:lnTo>
                  <a:lnTo>
                    <a:pt x="738" y="499"/>
                  </a:lnTo>
                  <a:lnTo>
                    <a:pt x="738" y="517"/>
                  </a:lnTo>
                  <a:lnTo>
                    <a:pt x="734" y="535"/>
                  </a:lnTo>
                  <a:lnTo>
                    <a:pt x="726" y="549"/>
                  </a:lnTo>
                  <a:lnTo>
                    <a:pt x="706" y="560"/>
                  </a:lnTo>
                  <a:lnTo>
                    <a:pt x="683" y="570"/>
                  </a:lnTo>
                  <a:lnTo>
                    <a:pt x="661" y="578"/>
                  </a:lnTo>
                  <a:lnTo>
                    <a:pt x="645" y="584"/>
                  </a:lnTo>
                  <a:lnTo>
                    <a:pt x="635" y="588"/>
                  </a:lnTo>
                  <a:lnTo>
                    <a:pt x="622" y="586"/>
                  </a:lnTo>
                  <a:lnTo>
                    <a:pt x="608" y="584"/>
                  </a:lnTo>
                  <a:lnTo>
                    <a:pt x="594" y="580"/>
                  </a:lnTo>
                  <a:lnTo>
                    <a:pt x="584" y="576"/>
                  </a:lnTo>
                  <a:lnTo>
                    <a:pt x="580" y="576"/>
                  </a:lnTo>
                  <a:lnTo>
                    <a:pt x="561" y="618"/>
                  </a:lnTo>
                  <a:lnTo>
                    <a:pt x="557" y="679"/>
                  </a:lnTo>
                  <a:lnTo>
                    <a:pt x="568" y="718"/>
                  </a:lnTo>
                  <a:lnTo>
                    <a:pt x="580" y="738"/>
                  </a:lnTo>
                  <a:lnTo>
                    <a:pt x="523" y="822"/>
                  </a:lnTo>
                  <a:lnTo>
                    <a:pt x="458" y="826"/>
                  </a:lnTo>
                  <a:lnTo>
                    <a:pt x="425" y="881"/>
                  </a:lnTo>
                  <a:lnTo>
                    <a:pt x="368" y="919"/>
                  </a:lnTo>
                  <a:lnTo>
                    <a:pt x="344" y="1003"/>
                  </a:lnTo>
                  <a:lnTo>
                    <a:pt x="289" y="1051"/>
                  </a:lnTo>
                  <a:lnTo>
                    <a:pt x="285" y="1088"/>
                  </a:lnTo>
                  <a:lnTo>
                    <a:pt x="316" y="1133"/>
                  </a:lnTo>
                  <a:lnTo>
                    <a:pt x="318" y="1147"/>
                  </a:lnTo>
                  <a:lnTo>
                    <a:pt x="244" y="1161"/>
                  </a:lnTo>
                  <a:lnTo>
                    <a:pt x="139" y="1145"/>
                  </a:lnTo>
                  <a:lnTo>
                    <a:pt x="80" y="1137"/>
                  </a:lnTo>
                  <a:lnTo>
                    <a:pt x="41" y="1100"/>
                  </a:lnTo>
                  <a:lnTo>
                    <a:pt x="45" y="1060"/>
                  </a:lnTo>
                  <a:lnTo>
                    <a:pt x="72" y="1025"/>
                  </a:lnTo>
                  <a:lnTo>
                    <a:pt x="66" y="990"/>
                  </a:lnTo>
                  <a:lnTo>
                    <a:pt x="96" y="929"/>
                  </a:lnTo>
                  <a:lnTo>
                    <a:pt x="82" y="858"/>
                  </a:lnTo>
                  <a:lnTo>
                    <a:pt x="7" y="820"/>
                  </a:lnTo>
                  <a:lnTo>
                    <a:pt x="9" y="749"/>
                  </a:lnTo>
                  <a:lnTo>
                    <a:pt x="41" y="718"/>
                  </a:lnTo>
                  <a:lnTo>
                    <a:pt x="47" y="677"/>
                  </a:lnTo>
                  <a:lnTo>
                    <a:pt x="88" y="665"/>
                  </a:lnTo>
                  <a:lnTo>
                    <a:pt x="114" y="594"/>
                  </a:lnTo>
                  <a:lnTo>
                    <a:pt x="88" y="547"/>
                  </a:lnTo>
                  <a:lnTo>
                    <a:pt x="49" y="529"/>
                  </a:lnTo>
                  <a:lnTo>
                    <a:pt x="53" y="486"/>
                  </a:lnTo>
                  <a:lnTo>
                    <a:pt x="96" y="466"/>
                  </a:lnTo>
                  <a:lnTo>
                    <a:pt x="63" y="419"/>
                  </a:lnTo>
                  <a:lnTo>
                    <a:pt x="0" y="338"/>
                  </a:lnTo>
                  <a:lnTo>
                    <a:pt x="15" y="314"/>
                  </a:lnTo>
                  <a:lnTo>
                    <a:pt x="3" y="273"/>
                  </a:lnTo>
                  <a:lnTo>
                    <a:pt x="35" y="234"/>
                  </a:lnTo>
                  <a:lnTo>
                    <a:pt x="41" y="181"/>
                  </a:lnTo>
                  <a:lnTo>
                    <a:pt x="66" y="143"/>
                  </a:lnTo>
                  <a:lnTo>
                    <a:pt x="114" y="147"/>
                  </a:lnTo>
                  <a:lnTo>
                    <a:pt x="131" y="224"/>
                  </a:lnTo>
                  <a:lnTo>
                    <a:pt x="179" y="220"/>
                  </a:lnTo>
                  <a:lnTo>
                    <a:pt x="230" y="165"/>
                  </a:lnTo>
                  <a:lnTo>
                    <a:pt x="269" y="167"/>
                  </a:lnTo>
                  <a:lnTo>
                    <a:pt x="297" y="131"/>
                  </a:lnTo>
                  <a:lnTo>
                    <a:pt x="324" y="141"/>
                  </a:lnTo>
                  <a:lnTo>
                    <a:pt x="362" y="127"/>
                  </a:lnTo>
                  <a:lnTo>
                    <a:pt x="352" y="59"/>
                  </a:lnTo>
                  <a:lnTo>
                    <a:pt x="387" y="33"/>
                  </a:lnTo>
                  <a:lnTo>
                    <a:pt x="419" y="33"/>
                  </a:lnTo>
                  <a:lnTo>
                    <a:pt x="439" y="0"/>
                  </a:lnTo>
                  <a:lnTo>
                    <a:pt x="464" y="17"/>
                  </a:lnTo>
                  <a:lnTo>
                    <a:pt x="492" y="64"/>
                  </a:lnTo>
                  <a:lnTo>
                    <a:pt x="496" y="66"/>
                  </a:lnTo>
                  <a:lnTo>
                    <a:pt x="502" y="74"/>
                  </a:lnTo>
                  <a:lnTo>
                    <a:pt x="509" y="84"/>
                  </a:lnTo>
                  <a:lnTo>
                    <a:pt x="517" y="94"/>
                  </a:lnTo>
                  <a:lnTo>
                    <a:pt x="523" y="104"/>
                  </a:lnTo>
                  <a:lnTo>
                    <a:pt x="525" y="108"/>
                  </a:lnTo>
                  <a:lnTo>
                    <a:pt x="525" y="114"/>
                  </a:lnTo>
                  <a:lnTo>
                    <a:pt x="527" y="124"/>
                  </a:lnTo>
                  <a:lnTo>
                    <a:pt x="531" y="137"/>
                  </a:lnTo>
                  <a:lnTo>
                    <a:pt x="535" y="151"/>
                  </a:lnTo>
                  <a:lnTo>
                    <a:pt x="539" y="161"/>
                  </a:lnTo>
                  <a:lnTo>
                    <a:pt x="539" y="165"/>
                  </a:lnTo>
                  <a:lnTo>
                    <a:pt x="586" y="208"/>
                  </a:lnTo>
                  <a:lnTo>
                    <a:pt x="653" y="206"/>
                  </a:lnTo>
                  <a:lnTo>
                    <a:pt x="661" y="232"/>
                  </a:lnTo>
                  <a:lnTo>
                    <a:pt x="641" y="291"/>
                  </a:lnTo>
                  <a:lnTo>
                    <a:pt x="696" y="309"/>
                  </a:lnTo>
                  <a:lnTo>
                    <a:pt x="744" y="342"/>
                  </a:lnTo>
                  <a:lnTo>
                    <a:pt x="775" y="389"/>
                  </a:lnTo>
                  <a:lnTo>
                    <a:pt x="799" y="413"/>
                  </a:lnTo>
                </a:path>
              </a:pathLst>
            </a:custGeom>
            <a:grpFill/>
            <a:ln w="6350">
              <a:solidFill>
                <a:schemeClr val="bg1">
                  <a:lumMod val="95000"/>
                </a:schemeClr>
              </a:solidFill>
              <a:prstDash val="solid"/>
              <a:round/>
            </a:ln>
          </p:spPr>
          <p:txBody>
            <a:bodyPr/>
            <a:lstStyle/>
            <a:p>
              <a:endParaRPr lang="zh-CN" altLang="en-US"/>
            </a:p>
          </p:txBody>
        </p:sp>
        <p:sp>
          <p:nvSpPr>
            <p:cNvPr id="36" name="Freeform 95"/>
            <p:cNvSpPr/>
            <p:nvPr/>
          </p:nvSpPr>
          <p:spPr bwMode="gray">
            <a:xfrm>
              <a:off x="3440" y="1985"/>
              <a:ext cx="121" cy="140"/>
            </a:xfrm>
            <a:custGeom>
              <a:gdLst>
                <a:gd name="T0" fmla="*/ 44 w 242"/>
                <a:gd name="T1" fmla="*/ 62 h 279"/>
                <a:gd name="T2" fmla="*/ 35 w 242"/>
                <a:gd name="T3" fmla="*/ 63 h 279"/>
                <a:gd name="T4" fmla="*/ 29 w 242"/>
                <a:gd name="T5" fmla="*/ 70 h 279"/>
                <a:gd name="T6" fmla="*/ 11 w 242"/>
                <a:gd name="T7" fmla="*/ 69 h 279"/>
                <a:gd name="T8" fmla="*/ 1 w 242"/>
                <a:gd name="T9" fmla="*/ 63 h 279"/>
                <a:gd name="T10" fmla="*/ 0 w 242"/>
                <a:gd name="T11" fmla="*/ 45 h 279"/>
                <a:gd name="T12" fmla="*/ 6 w 242"/>
                <a:gd name="T13" fmla="*/ 40 h 279"/>
                <a:gd name="T14" fmla="*/ 11 w 242"/>
                <a:gd name="T15" fmla="*/ 30 h 279"/>
                <a:gd name="T16" fmla="*/ 5 w 242"/>
                <a:gd name="T17" fmla="*/ 27 h 279"/>
                <a:gd name="T18" fmla="*/ 7 w 242"/>
                <a:gd name="T19" fmla="*/ 22 h 279"/>
                <a:gd name="T20" fmla="*/ 14 w 242"/>
                <a:gd name="T21" fmla="*/ 20 h 279"/>
                <a:gd name="T22" fmla="*/ 21 w 242"/>
                <a:gd name="T23" fmla="*/ 10 h 279"/>
                <a:gd name="T24" fmla="*/ 27 w 242"/>
                <a:gd name="T25" fmla="*/ 3 h 279"/>
                <a:gd name="T26" fmla="*/ 33 w 242"/>
                <a:gd name="T27" fmla="*/ 0 h 279"/>
                <a:gd name="T28" fmla="*/ 44 w 242"/>
                <a:gd name="T29" fmla="*/ 13 h 279"/>
                <a:gd name="T30" fmla="*/ 54 w 242"/>
                <a:gd name="T31" fmla="*/ 13 h 279"/>
                <a:gd name="T32" fmla="*/ 58 w 242"/>
                <a:gd name="T33" fmla="*/ 25 h 279"/>
                <a:gd name="T34" fmla="*/ 61 w 242"/>
                <a:gd name="T35" fmla="*/ 35 h 279"/>
                <a:gd name="T36" fmla="*/ 54 w 242"/>
                <a:gd name="T37" fmla="*/ 41 h 279"/>
                <a:gd name="T38" fmla="*/ 54 w 242"/>
                <a:gd name="T39" fmla="*/ 54 h 279"/>
                <a:gd name="T40" fmla="*/ 44 w 242"/>
                <a:gd name="T41" fmla="*/ 62 h 27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42"/>
                <a:gd name="T64" fmla="*/ 0 h 279"/>
                <a:gd name="T65" fmla="*/ 242 w 242"/>
                <a:gd name="T66" fmla="*/ 279 h 279"/>
              </a:gd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41" h="279">
                  <a:moveTo>
                    <a:pt x="173" y="248"/>
                  </a:moveTo>
                  <a:lnTo>
                    <a:pt x="140" y="250"/>
                  </a:lnTo>
                  <a:lnTo>
                    <a:pt x="116" y="279"/>
                  </a:lnTo>
                  <a:lnTo>
                    <a:pt x="41" y="273"/>
                  </a:lnTo>
                  <a:lnTo>
                    <a:pt x="2" y="250"/>
                  </a:lnTo>
                  <a:lnTo>
                    <a:pt x="0" y="179"/>
                  </a:lnTo>
                  <a:lnTo>
                    <a:pt x="21" y="159"/>
                  </a:lnTo>
                  <a:lnTo>
                    <a:pt x="41" y="118"/>
                  </a:lnTo>
                  <a:lnTo>
                    <a:pt x="17" y="106"/>
                  </a:lnTo>
                  <a:lnTo>
                    <a:pt x="25" y="86"/>
                  </a:lnTo>
                  <a:lnTo>
                    <a:pt x="53" y="80"/>
                  </a:lnTo>
                  <a:lnTo>
                    <a:pt x="82" y="39"/>
                  </a:lnTo>
                  <a:lnTo>
                    <a:pt x="106" y="12"/>
                  </a:lnTo>
                  <a:lnTo>
                    <a:pt x="132" y="0"/>
                  </a:lnTo>
                  <a:lnTo>
                    <a:pt x="175" y="49"/>
                  </a:lnTo>
                  <a:lnTo>
                    <a:pt x="216" y="49"/>
                  </a:lnTo>
                  <a:lnTo>
                    <a:pt x="230" y="100"/>
                  </a:lnTo>
                  <a:lnTo>
                    <a:pt x="242" y="139"/>
                  </a:lnTo>
                  <a:lnTo>
                    <a:pt x="216" y="163"/>
                  </a:lnTo>
                  <a:lnTo>
                    <a:pt x="214" y="214"/>
                  </a:lnTo>
                  <a:lnTo>
                    <a:pt x="173" y="248"/>
                  </a:lnTo>
                  <a:close/>
                </a:path>
              </a:pathLst>
            </a:custGeom>
            <a:grpFill/>
            <a:ln w="0">
              <a:solidFill>
                <a:schemeClr val="bg1">
                  <a:lumMod val="95000"/>
                </a:schemeClr>
              </a:solidFill>
              <a:prstDash val="solid"/>
              <a:round/>
            </a:ln>
          </p:spPr>
          <p:txBody>
            <a:bodyPr/>
            <a:lstStyle/>
            <a:p>
              <a:endParaRPr lang="zh-CN" altLang="en-US"/>
            </a:p>
          </p:txBody>
        </p:sp>
        <p:sp>
          <p:nvSpPr>
            <p:cNvPr id="37" name="Freeform 96"/>
            <p:cNvSpPr/>
            <p:nvPr/>
          </p:nvSpPr>
          <p:spPr bwMode="gray">
            <a:xfrm>
              <a:off x="3440" y="1985"/>
              <a:ext cx="121" cy="140"/>
            </a:xfrm>
            <a:custGeom>
              <a:gdLst>
                <a:gd name="T0" fmla="*/ 44 w 242"/>
                <a:gd name="T1" fmla="*/ 62 h 279"/>
                <a:gd name="T2" fmla="*/ 35 w 242"/>
                <a:gd name="T3" fmla="*/ 63 h 279"/>
                <a:gd name="T4" fmla="*/ 29 w 242"/>
                <a:gd name="T5" fmla="*/ 70 h 279"/>
                <a:gd name="T6" fmla="*/ 11 w 242"/>
                <a:gd name="T7" fmla="*/ 69 h 279"/>
                <a:gd name="T8" fmla="*/ 1 w 242"/>
                <a:gd name="T9" fmla="*/ 63 h 279"/>
                <a:gd name="T10" fmla="*/ 0 w 242"/>
                <a:gd name="T11" fmla="*/ 45 h 279"/>
                <a:gd name="T12" fmla="*/ 6 w 242"/>
                <a:gd name="T13" fmla="*/ 40 h 279"/>
                <a:gd name="T14" fmla="*/ 11 w 242"/>
                <a:gd name="T15" fmla="*/ 30 h 279"/>
                <a:gd name="T16" fmla="*/ 5 w 242"/>
                <a:gd name="T17" fmla="*/ 27 h 279"/>
                <a:gd name="T18" fmla="*/ 7 w 242"/>
                <a:gd name="T19" fmla="*/ 22 h 279"/>
                <a:gd name="T20" fmla="*/ 14 w 242"/>
                <a:gd name="T21" fmla="*/ 20 h 279"/>
                <a:gd name="T22" fmla="*/ 21 w 242"/>
                <a:gd name="T23" fmla="*/ 10 h 279"/>
                <a:gd name="T24" fmla="*/ 27 w 242"/>
                <a:gd name="T25" fmla="*/ 3 h 279"/>
                <a:gd name="T26" fmla="*/ 33 w 242"/>
                <a:gd name="T27" fmla="*/ 0 h 279"/>
                <a:gd name="T28" fmla="*/ 44 w 242"/>
                <a:gd name="T29" fmla="*/ 13 h 279"/>
                <a:gd name="T30" fmla="*/ 54 w 242"/>
                <a:gd name="T31" fmla="*/ 13 h 279"/>
                <a:gd name="T32" fmla="*/ 58 w 242"/>
                <a:gd name="T33" fmla="*/ 25 h 279"/>
                <a:gd name="T34" fmla="*/ 61 w 242"/>
                <a:gd name="T35" fmla="*/ 35 h 279"/>
                <a:gd name="T36" fmla="*/ 54 w 242"/>
                <a:gd name="T37" fmla="*/ 41 h 279"/>
                <a:gd name="T38" fmla="*/ 54 w 242"/>
                <a:gd name="T39" fmla="*/ 54 h 279"/>
                <a:gd name="T40" fmla="*/ 44 w 242"/>
                <a:gd name="T41" fmla="*/ 62 h 27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42"/>
                <a:gd name="T64" fmla="*/ 0 h 279"/>
                <a:gd name="T65" fmla="*/ 242 w 242"/>
                <a:gd name="T66" fmla="*/ 279 h 279"/>
              </a:gd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41" h="279">
                  <a:moveTo>
                    <a:pt x="173" y="248"/>
                  </a:moveTo>
                  <a:lnTo>
                    <a:pt x="140" y="250"/>
                  </a:lnTo>
                  <a:lnTo>
                    <a:pt x="116" y="279"/>
                  </a:lnTo>
                  <a:lnTo>
                    <a:pt x="41" y="273"/>
                  </a:lnTo>
                  <a:lnTo>
                    <a:pt x="2" y="250"/>
                  </a:lnTo>
                  <a:lnTo>
                    <a:pt x="0" y="179"/>
                  </a:lnTo>
                  <a:lnTo>
                    <a:pt x="21" y="159"/>
                  </a:lnTo>
                  <a:lnTo>
                    <a:pt x="41" y="118"/>
                  </a:lnTo>
                  <a:lnTo>
                    <a:pt x="17" y="106"/>
                  </a:lnTo>
                  <a:lnTo>
                    <a:pt x="25" y="86"/>
                  </a:lnTo>
                  <a:lnTo>
                    <a:pt x="53" y="80"/>
                  </a:lnTo>
                  <a:lnTo>
                    <a:pt x="82" y="39"/>
                  </a:lnTo>
                  <a:lnTo>
                    <a:pt x="106" y="12"/>
                  </a:lnTo>
                  <a:lnTo>
                    <a:pt x="132" y="0"/>
                  </a:lnTo>
                  <a:lnTo>
                    <a:pt x="175" y="49"/>
                  </a:lnTo>
                  <a:lnTo>
                    <a:pt x="216" y="49"/>
                  </a:lnTo>
                  <a:lnTo>
                    <a:pt x="230" y="100"/>
                  </a:lnTo>
                  <a:lnTo>
                    <a:pt x="242" y="139"/>
                  </a:lnTo>
                  <a:lnTo>
                    <a:pt x="216" y="163"/>
                  </a:lnTo>
                  <a:lnTo>
                    <a:pt x="214" y="214"/>
                  </a:lnTo>
                  <a:lnTo>
                    <a:pt x="173" y="248"/>
                  </a:lnTo>
                </a:path>
              </a:pathLst>
            </a:custGeom>
            <a:grpFill/>
            <a:ln w="6350">
              <a:solidFill>
                <a:schemeClr val="bg1">
                  <a:lumMod val="95000"/>
                </a:schemeClr>
              </a:solidFill>
              <a:prstDash val="solid"/>
              <a:round/>
            </a:ln>
          </p:spPr>
          <p:txBody>
            <a:bodyPr/>
            <a:lstStyle/>
            <a:p>
              <a:endParaRPr lang="zh-CN" altLang="en-US"/>
            </a:p>
          </p:txBody>
        </p:sp>
        <p:sp>
          <p:nvSpPr>
            <p:cNvPr id="38" name="Freeform 97"/>
            <p:cNvSpPr/>
            <p:nvPr/>
          </p:nvSpPr>
          <p:spPr bwMode="gray">
            <a:xfrm>
              <a:off x="3527" y="2070"/>
              <a:ext cx="86" cy="115"/>
            </a:xfrm>
            <a:custGeom>
              <a:gdLst>
                <a:gd name="T0" fmla="*/ 2 w 171"/>
                <a:gd name="T1" fmla="*/ 36 h 230"/>
                <a:gd name="T2" fmla="*/ 1 w 171"/>
                <a:gd name="T3" fmla="*/ 47 h 230"/>
                <a:gd name="T4" fmla="*/ 8 w 171"/>
                <a:gd name="T5" fmla="*/ 56 h 230"/>
                <a:gd name="T6" fmla="*/ 24 w 171"/>
                <a:gd name="T7" fmla="*/ 58 h 230"/>
                <a:gd name="T8" fmla="*/ 37 w 171"/>
                <a:gd name="T9" fmla="*/ 54 h 230"/>
                <a:gd name="T10" fmla="*/ 38 w 171"/>
                <a:gd name="T11" fmla="*/ 39 h 230"/>
                <a:gd name="T12" fmla="*/ 43 w 171"/>
                <a:gd name="T13" fmla="*/ 27 h 230"/>
                <a:gd name="T14" fmla="*/ 41 w 171"/>
                <a:gd name="T15" fmla="*/ 20 h 230"/>
                <a:gd name="T16" fmla="*/ 35 w 171"/>
                <a:gd name="T17" fmla="*/ 15 h 230"/>
                <a:gd name="T18" fmla="*/ 25 w 171"/>
                <a:gd name="T19" fmla="*/ 9 h 230"/>
                <a:gd name="T20" fmla="*/ 25 w 171"/>
                <a:gd name="T21" fmla="*/ 1 h 230"/>
                <a:gd name="T22" fmla="*/ 12 w 171"/>
                <a:gd name="T23" fmla="*/ 0 h 230"/>
                <a:gd name="T24" fmla="*/ 11 w 171"/>
                <a:gd name="T25" fmla="*/ 12 h 230"/>
                <a:gd name="T26" fmla="*/ 0 w 171"/>
                <a:gd name="T27" fmla="*/ 20 h 230"/>
                <a:gd name="T28" fmla="*/ 2 w 171"/>
                <a:gd name="T29" fmla="*/ 36 h 23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71"/>
                <a:gd name="T46" fmla="*/ 0 h 230"/>
                <a:gd name="T47" fmla="*/ 171 w 171"/>
                <a:gd name="T48" fmla="*/ 230 h 230"/>
              </a:gd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71" h="230">
                  <a:moveTo>
                    <a:pt x="8" y="144"/>
                  </a:moveTo>
                  <a:lnTo>
                    <a:pt x="4" y="185"/>
                  </a:lnTo>
                  <a:lnTo>
                    <a:pt x="31" y="224"/>
                  </a:lnTo>
                  <a:lnTo>
                    <a:pt x="96" y="230"/>
                  </a:lnTo>
                  <a:lnTo>
                    <a:pt x="148" y="215"/>
                  </a:lnTo>
                  <a:lnTo>
                    <a:pt x="152" y="154"/>
                  </a:lnTo>
                  <a:lnTo>
                    <a:pt x="171" y="108"/>
                  </a:lnTo>
                  <a:lnTo>
                    <a:pt x="163" y="79"/>
                  </a:lnTo>
                  <a:lnTo>
                    <a:pt x="138" y="59"/>
                  </a:lnTo>
                  <a:lnTo>
                    <a:pt x="98" y="35"/>
                  </a:lnTo>
                  <a:lnTo>
                    <a:pt x="98" y="4"/>
                  </a:lnTo>
                  <a:lnTo>
                    <a:pt x="45" y="0"/>
                  </a:lnTo>
                  <a:lnTo>
                    <a:pt x="41" y="45"/>
                  </a:lnTo>
                  <a:lnTo>
                    <a:pt x="0" y="79"/>
                  </a:lnTo>
                  <a:lnTo>
                    <a:pt x="8" y="144"/>
                  </a:lnTo>
                  <a:close/>
                </a:path>
              </a:pathLst>
            </a:custGeom>
            <a:grpFill/>
            <a:ln w="0">
              <a:solidFill>
                <a:schemeClr val="bg1">
                  <a:lumMod val="95000"/>
                </a:schemeClr>
              </a:solidFill>
              <a:prstDash val="solid"/>
              <a:round/>
            </a:ln>
          </p:spPr>
          <p:txBody>
            <a:bodyPr/>
            <a:lstStyle/>
            <a:p>
              <a:endParaRPr lang="zh-CN" altLang="en-US"/>
            </a:p>
          </p:txBody>
        </p:sp>
        <p:sp>
          <p:nvSpPr>
            <p:cNvPr id="39" name="Freeform 98"/>
            <p:cNvSpPr/>
            <p:nvPr/>
          </p:nvSpPr>
          <p:spPr bwMode="gray">
            <a:xfrm>
              <a:off x="3527" y="2070"/>
              <a:ext cx="86" cy="115"/>
            </a:xfrm>
            <a:custGeom>
              <a:gdLst>
                <a:gd name="T0" fmla="*/ 2 w 171"/>
                <a:gd name="T1" fmla="*/ 36 h 230"/>
                <a:gd name="T2" fmla="*/ 1 w 171"/>
                <a:gd name="T3" fmla="*/ 47 h 230"/>
                <a:gd name="T4" fmla="*/ 8 w 171"/>
                <a:gd name="T5" fmla="*/ 56 h 230"/>
                <a:gd name="T6" fmla="*/ 24 w 171"/>
                <a:gd name="T7" fmla="*/ 58 h 230"/>
                <a:gd name="T8" fmla="*/ 37 w 171"/>
                <a:gd name="T9" fmla="*/ 54 h 230"/>
                <a:gd name="T10" fmla="*/ 38 w 171"/>
                <a:gd name="T11" fmla="*/ 39 h 230"/>
                <a:gd name="T12" fmla="*/ 43 w 171"/>
                <a:gd name="T13" fmla="*/ 27 h 230"/>
                <a:gd name="T14" fmla="*/ 41 w 171"/>
                <a:gd name="T15" fmla="*/ 20 h 230"/>
                <a:gd name="T16" fmla="*/ 35 w 171"/>
                <a:gd name="T17" fmla="*/ 15 h 230"/>
                <a:gd name="T18" fmla="*/ 25 w 171"/>
                <a:gd name="T19" fmla="*/ 9 h 230"/>
                <a:gd name="T20" fmla="*/ 25 w 171"/>
                <a:gd name="T21" fmla="*/ 1 h 230"/>
                <a:gd name="T22" fmla="*/ 12 w 171"/>
                <a:gd name="T23" fmla="*/ 0 h 230"/>
                <a:gd name="T24" fmla="*/ 11 w 171"/>
                <a:gd name="T25" fmla="*/ 12 h 230"/>
                <a:gd name="T26" fmla="*/ 0 w 171"/>
                <a:gd name="T27" fmla="*/ 20 h 230"/>
                <a:gd name="T28" fmla="*/ 2 w 171"/>
                <a:gd name="T29" fmla="*/ 36 h 23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71"/>
                <a:gd name="T46" fmla="*/ 0 h 230"/>
                <a:gd name="T47" fmla="*/ 171 w 171"/>
                <a:gd name="T48" fmla="*/ 230 h 230"/>
              </a:gd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71" h="230">
                  <a:moveTo>
                    <a:pt x="8" y="144"/>
                  </a:moveTo>
                  <a:lnTo>
                    <a:pt x="4" y="185"/>
                  </a:lnTo>
                  <a:lnTo>
                    <a:pt x="31" y="224"/>
                  </a:lnTo>
                  <a:lnTo>
                    <a:pt x="96" y="230"/>
                  </a:lnTo>
                  <a:lnTo>
                    <a:pt x="148" y="215"/>
                  </a:lnTo>
                  <a:lnTo>
                    <a:pt x="152" y="154"/>
                  </a:lnTo>
                  <a:lnTo>
                    <a:pt x="171" y="108"/>
                  </a:lnTo>
                  <a:lnTo>
                    <a:pt x="163" y="79"/>
                  </a:lnTo>
                  <a:lnTo>
                    <a:pt x="138" y="59"/>
                  </a:lnTo>
                  <a:lnTo>
                    <a:pt x="98" y="35"/>
                  </a:lnTo>
                  <a:lnTo>
                    <a:pt x="98" y="4"/>
                  </a:lnTo>
                  <a:lnTo>
                    <a:pt x="45" y="0"/>
                  </a:lnTo>
                  <a:lnTo>
                    <a:pt x="41" y="45"/>
                  </a:lnTo>
                  <a:lnTo>
                    <a:pt x="0" y="79"/>
                  </a:lnTo>
                  <a:lnTo>
                    <a:pt x="8" y="144"/>
                  </a:lnTo>
                </a:path>
              </a:pathLst>
            </a:custGeom>
            <a:grpFill/>
            <a:ln w="6350">
              <a:solidFill>
                <a:schemeClr val="bg1">
                  <a:lumMod val="95000"/>
                </a:schemeClr>
              </a:solidFill>
              <a:prstDash val="solid"/>
              <a:round/>
            </a:ln>
          </p:spPr>
          <p:txBody>
            <a:bodyPr/>
            <a:lstStyle/>
            <a:p>
              <a:endParaRPr lang="zh-CN" altLang="en-US"/>
            </a:p>
          </p:txBody>
        </p:sp>
        <p:sp>
          <p:nvSpPr>
            <p:cNvPr id="40" name="Freeform 99"/>
            <p:cNvSpPr/>
            <p:nvPr/>
          </p:nvSpPr>
          <p:spPr bwMode="gray">
            <a:xfrm>
              <a:off x="3643" y="1699"/>
              <a:ext cx="430" cy="429"/>
            </a:xfrm>
            <a:custGeom>
              <a:gdLst>
                <a:gd name="T0" fmla="*/ 182 w 860"/>
                <a:gd name="T1" fmla="*/ 145 h 858"/>
                <a:gd name="T2" fmla="*/ 179 w 860"/>
                <a:gd name="T3" fmla="*/ 149 h 858"/>
                <a:gd name="T4" fmla="*/ 174 w 860"/>
                <a:gd name="T5" fmla="*/ 152 h 858"/>
                <a:gd name="T6" fmla="*/ 166 w 860"/>
                <a:gd name="T7" fmla="*/ 154 h 858"/>
                <a:gd name="T8" fmla="*/ 156 w 860"/>
                <a:gd name="T9" fmla="*/ 157 h 858"/>
                <a:gd name="T10" fmla="*/ 149 w 860"/>
                <a:gd name="T11" fmla="*/ 163 h 858"/>
                <a:gd name="T12" fmla="*/ 140 w 860"/>
                <a:gd name="T13" fmla="*/ 170 h 858"/>
                <a:gd name="T14" fmla="*/ 133 w 860"/>
                <a:gd name="T15" fmla="*/ 176 h 858"/>
                <a:gd name="T16" fmla="*/ 129 w 860"/>
                <a:gd name="T17" fmla="*/ 180 h 858"/>
                <a:gd name="T18" fmla="*/ 123 w 860"/>
                <a:gd name="T19" fmla="*/ 186 h 858"/>
                <a:gd name="T20" fmla="*/ 119 w 860"/>
                <a:gd name="T21" fmla="*/ 194 h 858"/>
                <a:gd name="T22" fmla="*/ 113 w 860"/>
                <a:gd name="T23" fmla="*/ 201 h 858"/>
                <a:gd name="T24" fmla="*/ 107 w 860"/>
                <a:gd name="T25" fmla="*/ 204 h 858"/>
                <a:gd name="T26" fmla="*/ 103 w 860"/>
                <a:gd name="T27" fmla="*/ 208 h 858"/>
                <a:gd name="T28" fmla="*/ 95 w 860"/>
                <a:gd name="T29" fmla="*/ 213 h 858"/>
                <a:gd name="T30" fmla="*/ 89 w 860"/>
                <a:gd name="T31" fmla="*/ 215 h 858"/>
                <a:gd name="T32" fmla="*/ 88 w 860"/>
                <a:gd name="T33" fmla="*/ 210 h 858"/>
                <a:gd name="T34" fmla="*/ 92 w 860"/>
                <a:gd name="T35" fmla="*/ 204 h 858"/>
                <a:gd name="T36" fmla="*/ 98 w 860"/>
                <a:gd name="T37" fmla="*/ 198 h 858"/>
                <a:gd name="T38" fmla="*/ 103 w 860"/>
                <a:gd name="T39" fmla="*/ 191 h 858"/>
                <a:gd name="T40" fmla="*/ 101 w 860"/>
                <a:gd name="T41" fmla="*/ 187 h 858"/>
                <a:gd name="T42" fmla="*/ 95 w 860"/>
                <a:gd name="T43" fmla="*/ 184 h 858"/>
                <a:gd name="T44" fmla="*/ 91 w 860"/>
                <a:gd name="T45" fmla="*/ 179 h 858"/>
                <a:gd name="T46" fmla="*/ 93 w 860"/>
                <a:gd name="T47" fmla="*/ 170 h 858"/>
                <a:gd name="T48" fmla="*/ 100 w 860"/>
                <a:gd name="T49" fmla="*/ 159 h 858"/>
                <a:gd name="T50" fmla="*/ 107 w 860"/>
                <a:gd name="T51" fmla="*/ 148 h 858"/>
                <a:gd name="T52" fmla="*/ 110 w 860"/>
                <a:gd name="T53" fmla="*/ 140 h 858"/>
                <a:gd name="T54" fmla="*/ 110 w 860"/>
                <a:gd name="T55" fmla="*/ 135 h 858"/>
                <a:gd name="T56" fmla="*/ 105 w 860"/>
                <a:gd name="T57" fmla="*/ 129 h 858"/>
                <a:gd name="T58" fmla="*/ 99 w 860"/>
                <a:gd name="T59" fmla="*/ 123 h 858"/>
                <a:gd name="T60" fmla="*/ 94 w 860"/>
                <a:gd name="T61" fmla="*/ 122 h 858"/>
                <a:gd name="T62" fmla="*/ 87 w 860"/>
                <a:gd name="T63" fmla="*/ 123 h 858"/>
                <a:gd name="T64" fmla="*/ 78 w 860"/>
                <a:gd name="T65" fmla="*/ 123 h 858"/>
                <a:gd name="T66" fmla="*/ 74 w 860"/>
                <a:gd name="T67" fmla="*/ 124 h 858"/>
                <a:gd name="T68" fmla="*/ 70 w 860"/>
                <a:gd name="T69" fmla="*/ 134 h 858"/>
                <a:gd name="T70" fmla="*/ 66 w 860"/>
                <a:gd name="T71" fmla="*/ 145 h 858"/>
                <a:gd name="T72" fmla="*/ 60 w 860"/>
                <a:gd name="T73" fmla="*/ 152 h 858"/>
                <a:gd name="T74" fmla="*/ 53 w 860"/>
                <a:gd name="T75" fmla="*/ 163 h 858"/>
                <a:gd name="T76" fmla="*/ 46 w 860"/>
                <a:gd name="T77" fmla="*/ 169 h 858"/>
                <a:gd name="T78" fmla="*/ 41 w 860"/>
                <a:gd name="T79" fmla="*/ 172 h 858"/>
                <a:gd name="T80" fmla="*/ 34 w 860"/>
                <a:gd name="T81" fmla="*/ 167 h 858"/>
                <a:gd name="T82" fmla="*/ 14 w 860"/>
                <a:gd name="T83" fmla="*/ 147 h 858"/>
                <a:gd name="T84" fmla="*/ 5 w 860"/>
                <a:gd name="T85" fmla="*/ 127 h 858"/>
                <a:gd name="T86" fmla="*/ 7 w 860"/>
                <a:gd name="T87" fmla="*/ 101 h 858"/>
                <a:gd name="T88" fmla="*/ 3 w 860"/>
                <a:gd name="T89" fmla="*/ 79 h 858"/>
                <a:gd name="T90" fmla="*/ 21 w 860"/>
                <a:gd name="T91" fmla="*/ 80 h 858"/>
                <a:gd name="T92" fmla="*/ 43 w 860"/>
                <a:gd name="T93" fmla="*/ 78 h 858"/>
                <a:gd name="T94" fmla="*/ 69 w 860"/>
                <a:gd name="T95" fmla="*/ 53 h 858"/>
                <a:gd name="T96" fmla="*/ 94 w 860"/>
                <a:gd name="T97" fmla="*/ 44 h 858"/>
                <a:gd name="T98" fmla="*/ 108 w 860"/>
                <a:gd name="T99" fmla="*/ 37 h 858"/>
                <a:gd name="T100" fmla="*/ 131 w 860"/>
                <a:gd name="T101" fmla="*/ 12 h 858"/>
                <a:gd name="T102" fmla="*/ 149 w 860"/>
                <a:gd name="T103" fmla="*/ 6 h 858"/>
                <a:gd name="T104" fmla="*/ 182 w 860"/>
                <a:gd name="T105" fmla="*/ 30 h 858"/>
                <a:gd name="T106" fmla="*/ 194 w 860"/>
                <a:gd name="T107" fmla="*/ 60 h 858"/>
                <a:gd name="T108" fmla="*/ 215 w 860"/>
                <a:gd name="T109" fmla="*/ 101 h 858"/>
                <a:gd name="T110" fmla="*/ 183 w 860"/>
                <a:gd name="T111" fmla="*/ 134 h 858"/>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860"/>
                <a:gd name="T169" fmla="*/ 0 h 858"/>
                <a:gd name="T170" fmla="*/ 860 w 860"/>
                <a:gd name="T171" fmla="*/ 858 h 858"/>
              </a:gd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860" h="858">
                  <a:moveTo>
                    <a:pt x="725" y="575"/>
                  </a:moveTo>
                  <a:lnTo>
                    <a:pt x="725" y="579"/>
                  </a:lnTo>
                  <a:lnTo>
                    <a:pt x="719" y="585"/>
                  </a:lnTo>
                  <a:lnTo>
                    <a:pt x="713" y="594"/>
                  </a:lnTo>
                  <a:lnTo>
                    <a:pt x="705" y="604"/>
                  </a:lnTo>
                  <a:lnTo>
                    <a:pt x="695" y="608"/>
                  </a:lnTo>
                  <a:lnTo>
                    <a:pt x="681" y="610"/>
                  </a:lnTo>
                  <a:lnTo>
                    <a:pt x="664" y="614"/>
                  </a:lnTo>
                  <a:lnTo>
                    <a:pt x="642" y="618"/>
                  </a:lnTo>
                  <a:lnTo>
                    <a:pt x="622" y="626"/>
                  </a:lnTo>
                  <a:lnTo>
                    <a:pt x="607" y="638"/>
                  </a:lnTo>
                  <a:lnTo>
                    <a:pt x="593" y="651"/>
                  </a:lnTo>
                  <a:lnTo>
                    <a:pt x="577" y="665"/>
                  </a:lnTo>
                  <a:lnTo>
                    <a:pt x="559" y="679"/>
                  </a:lnTo>
                  <a:lnTo>
                    <a:pt x="544" y="693"/>
                  </a:lnTo>
                  <a:lnTo>
                    <a:pt x="530" y="703"/>
                  </a:lnTo>
                  <a:lnTo>
                    <a:pt x="522" y="711"/>
                  </a:lnTo>
                  <a:lnTo>
                    <a:pt x="514" y="718"/>
                  </a:lnTo>
                  <a:lnTo>
                    <a:pt x="502" y="730"/>
                  </a:lnTo>
                  <a:lnTo>
                    <a:pt x="492" y="744"/>
                  </a:lnTo>
                  <a:lnTo>
                    <a:pt x="481" y="760"/>
                  </a:lnTo>
                  <a:lnTo>
                    <a:pt x="475" y="774"/>
                  </a:lnTo>
                  <a:lnTo>
                    <a:pt x="465" y="789"/>
                  </a:lnTo>
                  <a:lnTo>
                    <a:pt x="451" y="801"/>
                  </a:lnTo>
                  <a:lnTo>
                    <a:pt x="437" y="809"/>
                  </a:lnTo>
                  <a:lnTo>
                    <a:pt x="427" y="815"/>
                  </a:lnTo>
                  <a:lnTo>
                    <a:pt x="422" y="823"/>
                  </a:lnTo>
                  <a:lnTo>
                    <a:pt x="410" y="831"/>
                  </a:lnTo>
                  <a:lnTo>
                    <a:pt x="394" y="840"/>
                  </a:lnTo>
                  <a:lnTo>
                    <a:pt x="380" y="850"/>
                  </a:lnTo>
                  <a:lnTo>
                    <a:pt x="364" y="856"/>
                  </a:lnTo>
                  <a:lnTo>
                    <a:pt x="355" y="858"/>
                  </a:lnTo>
                  <a:lnTo>
                    <a:pt x="349" y="854"/>
                  </a:lnTo>
                  <a:lnTo>
                    <a:pt x="349" y="838"/>
                  </a:lnTo>
                  <a:lnTo>
                    <a:pt x="355" y="827"/>
                  </a:lnTo>
                  <a:lnTo>
                    <a:pt x="366" y="815"/>
                  </a:lnTo>
                  <a:lnTo>
                    <a:pt x="380" y="801"/>
                  </a:lnTo>
                  <a:lnTo>
                    <a:pt x="392" y="789"/>
                  </a:lnTo>
                  <a:lnTo>
                    <a:pt x="404" y="775"/>
                  </a:lnTo>
                  <a:lnTo>
                    <a:pt x="410" y="764"/>
                  </a:lnTo>
                  <a:lnTo>
                    <a:pt x="410" y="754"/>
                  </a:lnTo>
                  <a:lnTo>
                    <a:pt x="404" y="748"/>
                  </a:lnTo>
                  <a:lnTo>
                    <a:pt x="392" y="742"/>
                  </a:lnTo>
                  <a:lnTo>
                    <a:pt x="380" y="734"/>
                  </a:lnTo>
                  <a:lnTo>
                    <a:pt x="370" y="726"/>
                  </a:lnTo>
                  <a:lnTo>
                    <a:pt x="364" y="716"/>
                  </a:lnTo>
                  <a:lnTo>
                    <a:pt x="364" y="699"/>
                  </a:lnTo>
                  <a:lnTo>
                    <a:pt x="372" y="679"/>
                  </a:lnTo>
                  <a:lnTo>
                    <a:pt x="382" y="661"/>
                  </a:lnTo>
                  <a:lnTo>
                    <a:pt x="400" y="636"/>
                  </a:lnTo>
                  <a:lnTo>
                    <a:pt x="418" y="608"/>
                  </a:lnTo>
                  <a:lnTo>
                    <a:pt x="425" y="592"/>
                  </a:lnTo>
                  <a:lnTo>
                    <a:pt x="433" y="575"/>
                  </a:lnTo>
                  <a:lnTo>
                    <a:pt x="441" y="559"/>
                  </a:lnTo>
                  <a:lnTo>
                    <a:pt x="443" y="547"/>
                  </a:lnTo>
                  <a:lnTo>
                    <a:pt x="439" y="537"/>
                  </a:lnTo>
                  <a:lnTo>
                    <a:pt x="429" y="526"/>
                  </a:lnTo>
                  <a:lnTo>
                    <a:pt x="418" y="514"/>
                  </a:lnTo>
                  <a:lnTo>
                    <a:pt x="404" y="502"/>
                  </a:lnTo>
                  <a:lnTo>
                    <a:pt x="394" y="494"/>
                  </a:lnTo>
                  <a:lnTo>
                    <a:pt x="384" y="490"/>
                  </a:lnTo>
                  <a:lnTo>
                    <a:pt x="374" y="490"/>
                  </a:lnTo>
                  <a:lnTo>
                    <a:pt x="362" y="492"/>
                  </a:lnTo>
                  <a:lnTo>
                    <a:pt x="345" y="494"/>
                  </a:lnTo>
                  <a:lnTo>
                    <a:pt x="325" y="494"/>
                  </a:lnTo>
                  <a:lnTo>
                    <a:pt x="311" y="492"/>
                  </a:lnTo>
                  <a:lnTo>
                    <a:pt x="301" y="492"/>
                  </a:lnTo>
                  <a:lnTo>
                    <a:pt x="294" y="498"/>
                  </a:lnTo>
                  <a:lnTo>
                    <a:pt x="286" y="512"/>
                  </a:lnTo>
                  <a:lnTo>
                    <a:pt x="280" y="533"/>
                  </a:lnTo>
                  <a:lnTo>
                    <a:pt x="272" y="557"/>
                  </a:lnTo>
                  <a:lnTo>
                    <a:pt x="264" y="577"/>
                  </a:lnTo>
                  <a:lnTo>
                    <a:pt x="254" y="592"/>
                  </a:lnTo>
                  <a:lnTo>
                    <a:pt x="242" y="608"/>
                  </a:lnTo>
                  <a:lnTo>
                    <a:pt x="227" y="630"/>
                  </a:lnTo>
                  <a:lnTo>
                    <a:pt x="211" y="650"/>
                  </a:lnTo>
                  <a:lnTo>
                    <a:pt x="197" y="663"/>
                  </a:lnTo>
                  <a:lnTo>
                    <a:pt x="183" y="673"/>
                  </a:lnTo>
                  <a:lnTo>
                    <a:pt x="172" y="681"/>
                  </a:lnTo>
                  <a:lnTo>
                    <a:pt x="162" y="687"/>
                  </a:lnTo>
                  <a:lnTo>
                    <a:pt x="158" y="691"/>
                  </a:lnTo>
                  <a:lnTo>
                    <a:pt x="134" y="667"/>
                  </a:lnTo>
                  <a:lnTo>
                    <a:pt x="103" y="620"/>
                  </a:lnTo>
                  <a:lnTo>
                    <a:pt x="55" y="587"/>
                  </a:lnTo>
                  <a:lnTo>
                    <a:pt x="0" y="569"/>
                  </a:lnTo>
                  <a:lnTo>
                    <a:pt x="20" y="510"/>
                  </a:lnTo>
                  <a:lnTo>
                    <a:pt x="53" y="457"/>
                  </a:lnTo>
                  <a:lnTo>
                    <a:pt x="30" y="402"/>
                  </a:lnTo>
                  <a:lnTo>
                    <a:pt x="30" y="337"/>
                  </a:lnTo>
                  <a:lnTo>
                    <a:pt x="10" y="315"/>
                  </a:lnTo>
                  <a:lnTo>
                    <a:pt x="40" y="285"/>
                  </a:lnTo>
                  <a:lnTo>
                    <a:pt x="81" y="317"/>
                  </a:lnTo>
                  <a:lnTo>
                    <a:pt x="126" y="382"/>
                  </a:lnTo>
                  <a:lnTo>
                    <a:pt x="170" y="311"/>
                  </a:lnTo>
                  <a:lnTo>
                    <a:pt x="215" y="274"/>
                  </a:lnTo>
                  <a:lnTo>
                    <a:pt x="274" y="209"/>
                  </a:lnTo>
                  <a:lnTo>
                    <a:pt x="349" y="189"/>
                  </a:lnTo>
                  <a:lnTo>
                    <a:pt x="376" y="173"/>
                  </a:lnTo>
                  <a:lnTo>
                    <a:pt x="380" y="134"/>
                  </a:lnTo>
                  <a:lnTo>
                    <a:pt x="431" y="146"/>
                  </a:lnTo>
                  <a:lnTo>
                    <a:pt x="475" y="108"/>
                  </a:lnTo>
                  <a:lnTo>
                    <a:pt x="524" y="47"/>
                  </a:lnTo>
                  <a:lnTo>
                    <a:pt x="524" y="0"/>
                  </a:lnTo>
                  <a:lnTo>
                    <a:pt x="595" y="22"/>
                  </a:lnTo>
                  <a:lnTo>
                    <a:pt x="679" y="45"/>
                  </a:lnTo>
                  <a:lnTo>
                    <a:pt x="725" y="120"/>
                  </a:lnTo>
                  <a:lnTo>
                    <a:pt x="784" y="187"/>
                  </a:lnTo>
                  <a:lnTo>
                    <a:pt x="774" y="240"/>
                  </a:lnTo>
                  <a:lnTo>
                    <a:pt x="860" y="317"/>
                  </a:lnTo>
                  <a:lnTo>
                    <a:pt x="860" y="402"/>
                  </a:lnTo>
                  <a:lnTo>
                    <a:pt x="815" y="425"/>
                  </a:lnTo>
                  <a:lnTo>
                    <a:pt x="731" y="533"/>
                  </a:lnTo>
                  <a:lnTo>
                    <a:pt x="725" y="575"/>
                  </a:lnTo>
                  <a:close/>
                </a:path>
              </a:pathLst>
            </a:custGeom>
            <a:grpFill/>
            <a:ln w="0">
              <a:solidFill>
                <a:schemeClr val="bg1">
                  <a:lumMod val="95000"/>
                </a:schemeClr>
              </a:solidFill>
              <a:prstDash val="solid"/>
              <a:round/>
            </a:ln>
          </p:spPr>
          <p:txBody>
            <a:bodyPr/>
            <a:lstStyle/>
            <a:p>
              <a:endParaRPr lang="zh-CN" altLang="en-US"/>
            </a:p>
          </p:txBody>
        </p:sp>
        <p:sp>
          <p:nvSpPr>
            <p:cNvPr id="41" name="Freeform 100"/>
            <p:cNvSpPr/>
            <p:nvPr/>
          </p:nvSpPr>
          <p:spPr bwMode="gray">
            <a:xfrm>
              <a:off x="3643" y="1699"/>
              <a:ext cx="430" cy="429"/>
            </a:xfrm>
            <a:custGeom>
              <a:gdLst>
                <a:gd name="T0" fmla="*/ 182 w 860"/>
                <a:gd name="T1" fmla="*/ 145 h 858"/>
                <a:gd name="T2" fmla="*/ 179 w 860"/>
                <a:gd name="T3" fmla="*/ 149 h 858"/>
                <a:gd name="T4" fmla="*/ 174 w 860"/>
                <a:gd name="T5" fmla="*/ 152 h 858"/>
                <a:gd name="T6" fmla="*/ 166 w 860"/>
                <a:gd name="T7" fmla="*/ 154 h 858"/>
                <a:gd name="T8" fmla="*/ 156 w 860"/>
                <a:gd name="T9" fmla="*/ 157 h 858"/>
                <a:gd name="T10" fmla="*/ 149 w 860"/>
                <a:gd name="T11" fmla="*/ 163 h 858"/>
                <a:gd name="T12" fmla="*/ 140 w 860"/>
                <a:gd name="T13" fmla="*/ 170 h 858"/>
                <a:gd name="T14" fmla="*/ 133 w 860"/>
                <a:gd name="T15" fmla="*/ 176 h 858"/>
                <a:gd name="T16" fmla="*/ 129 w 860"/>
                <a:gd name="T17" fmla="*/ 180 h 858"/>
                <a:gd name="T18" fmla="*/ 123 w 860"/>
                <a:gd name="T19" fmla="*/ 186 h 858"/>
                <a:gd name="T20" fmla="*/ 119 w 860"/>
                <a:gd name="T21" fmla="*/ 194 h 858"/>
                <a:gd name="T22" fmla="*/ 113 w 860"/>
                <a:gd name="T23" fmla="*/ 201 h 858"/>
                <a:gd name="T24" fmla="*/ 107 w 860"/>
                <a:gd name="T25" fmla="*/ 204 h 858"/>
                <a:gd name="T26" fmla="*/ 103 w 860"/>
                <a:gd name="T27" fmla="*/ 208 h 858"/>
                <a:gd name="T28" fmla="*/ 95 w 860"/>
                <a:gd name="T29" fmla="*/ 213 h 858"/>
                <a:gd name="T30" fmla="*/ 89 w 860"/>
                <a:gd name="T31" fmla="*/ 215 h 858"/>
                <a:gd name="T32" fmla="*/ 88 w 860"/>
                <a:gd name="T33" fmla="*/ 210 h 858"/>
                <a:gd name="T34" fmla="*/ 92 w 860"/>
                <a:gd name="T35" fmla="*/ 204 h 858"/>
                <a:gd name="T36" fmla="*/ 98 w 860"/>
                <a:gd name="T37" fmla="*/ 198 h 858"/>
                <a:gd name="T38" fmla="*/ 103 w 860"/>
                <a:gd name="T39" fmla="*/ 191 h 858"/>
                <a:gd name="T40" fmla="*/ 101 w 860"/>
                <a:gd name="T41" fmla="*/ 187 h 858"/>
                <a:gd name="T42" fmla="*/ 95 w 860"/>
                <a:gd name="T43" fmla="*/ 184 h 858"/>
                <a:gd name="T44" fmla="*/ 91 w 860"/>
                <a:gd name="T45" fmla="*/ 179 h 858"/>
                <a:gd name="T46" fmla="*/ 93 w 860"/>
                <a:gd name="T47" fmla="*/ 170 h 858"/>
                <a:gd name="T48" fmla="*/ 100 w 860"/>
                <a:gd name="T49" fmla="*/ 159 h 858"/>
                <a:gd name="T50" fmla="*/ 107 w 860"/>
                <a:gd name="T51" fmla="*/ 148 h 858"/>
                <a:gd name="T52" fmla="*/ 110 w 860"/>
                <a:gd name="T53" fmla="*/ 140 h 858"/>
                <a:gd name="T54" fmla="*/ 110 w 860"/>
                <a:gd name="T55" fmla="*/ 135 h 858"/>
                <a:gd name="T56" fmla="*/ 105 w 860"/>
                <a:gd name="T57" fmla="*/ 129 h 858"/>
                <a:gd name="T58" fmla="*/ 99 w 860"/>
                <a:gd name="T59" fmla="*/ 123 h 858"/>
                <a:gd name="T60" fmla="*/ 94 w 860"/>
                <a:gd name="T61" fmla="*/ 122 h 858"/>
                <a:gd name="T62" fmla="*/ 87 w 860"/>
                <a:gd name="T63" fmla="*/ 123 h 858"/>
                <a:gd name="T64" fmla="*/ 78 w 860"/>
                <a:gd name="T65" fmla="*/ 123 h 858"/>
                <a:gd name="T66" fmla="*/ 74 w 860"/>
                <a:gd name="T67" fmla="*/ 124 h 858"/>
                <a:gd name="T68" fmla="*/ 70 w 860"/>
                <a:gd name="T69" fmla="*/ 134 h 858"/>
                <a:gd name="T70" fmla="*/ 66 w 860"/>
                <a:gd name="T71" fmla="*/ 145 h 858"/>
                <a:gd name="T72" fmla="*/ 60 w 860"/>
                <a:gd name="T73" fmla="*/ 152 h 858"/>
                <a:gd name="T74" fmla="*/ 53 w 860"/>
                <a:gd name="T75" fmla="*/ 163 h 858"/>
                <a:gd name="T76" fmla="*/ 46 w 860"/>
                <a:gd name="T77" fmla="*/ 169 h 858"/>
                <a:gd name="T78" fmla="*/ 41 w 860"/>
                <a:gd name="T79" fmla="*/ 172 h 858"/>
                <a:gd name="T80" fmla="*/ 34 w 860"/>
                <a:gd name="T81" fmla="*/ 167 h 858"/>
                <a:gd name="T82" fmla="*/ 14 w 860"/>
                <a:gd name="T83" fmla="*/ 147 h 858"/>
                <a:gd name="T84" fmla="*/ 5 w 860"/>
                <a:gd name="T85" fmla="*/ 127 h 858"/>
                <a:gd name="T86" fmla="*/ 7 w 860"/>
                <a:gd name="T87" fmla="*/ 101 h 858"/>
                <a:gd name="T88" fmla="*/ 3 w 860"/>
                <a:gd name="T89" fmla="*/ 79 h 858"/>
                <a:gd name="T90" fmla="*/ 21 w 860"/>
                <a:gd name="T91" fmla="*/ 80 h 858"/>
                <a:gd name="T92" fmla="*/ 43 w 860"/>
                <a:gd name="T93" fmla="*/ 78 h 858"/>
                <a:gd name="T94" fmla="*/ 69 w 860"/>
                <a:gd name="T95" fmla="*/ 53 h 858"/>
                <a:gd name="T96" fmla="*/ 94 w 860"/>
                <a:gd name="T97" fmla="*/ 44 h 858"/>
                <a:gd name="T98" fmla="*/ 108 w 860"/>
                <a:gd name="T99" fmla="*/ 37 h 858"/>
                <a:gd name="T100" fmla="*/ 131 w 860"/>
                <a:gd name="T101" fmla="*/ 12 h 858"/>
                <a:gd name="T102" fmla="*/ 149 w 860"/>
                <a:gd name="T103" fmla="*/ 6 h 858"/>
                <a:gd name="T104" fmla="*/ 182 w 860"/>
                <a:gd name="T105" fmla="*/ 30 h 858"/>
                <a:gd name="T106" fmla="*/ 194 w 860"/>
                <a:gd name="T107" fmla="*/ 60 h 858"/>
                <a:gd name="T108" fmla="*/ 215 w 860"/>
                <a:gd name="T109" fmla="*/ 101 h 858"/>
                <a:gd name="T110" fmla="*/ 183 w 860"/>
                <a:gd name="T111" fmla="*/ 134 h 858"/>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860"/>
                <a:gd name="T169" fmla="*/ 0 h 858"/>
                <a:gd name="T170" fmla="*/ 860 w 860"/>
                <a:gd name="T171" fmla="*/ 858 h 858"/>
              </a:gd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860" h="858">
                  <a:moveTo>
                    <a:pt x="725" y="575"/>
                  </a:moveTo>
                  <a:lnTo>
                    <a:pt x="725" y="579"/>
                  </a:lnTo>
                  <a:lnTo>
                    <a:pt x="719" y="585"/>
                  </a:lnTo>
                  <a:lnTo>
                    <a:pt x="713" y="594"/>
                  </a:lnTo>
                  <a:lnTo>
                    <a:pt x="705" y="604"/>
                  </a:lnTo>
                  <a:lnTo>
                    <a:pt x="695" y="608"/>
                  </a:lnTo>
                  <a:lnTo>
                    <a:pt x="681" y="610"/>
                  </a:lnTo>
                  <a:lnTo>
                    <a:pt x="664" y="614"/>
                  </a:lnTo>
                  <a:lnTo>
                    <a:pt x="642" y="618"/>
                  </a:lnTo>
                  <a:lnTo>
                    <a:pt x="622" y="626"/>
                  </a:lnTo>
                  <a:lnTo>
                    <a:pt x="607" y="638"/>
                  </a:lnTo>
                  <a:lnTo>
                    <a:pt x="593" y="651"/>
                  </a:lnTo>
                  <a:lnTo>
                    <a:pt x="577" y="665"/>
                  </a:lnTo>
                  <a:lnTo>
                    <a:pt x="559" y="679"/>
                  </a:lnTo>
                  <a:lnTo>
                    <a:pt x="544" y="693"/>
                  </a:lnTo>
                  <a:lnTo>
                    <a:pt x="530" y="703"/>
                  </a:lnTo>
                  <a:lnTo>
                    <a:pt x="522" y="711"/>
                  </a:lnTo>
                  <a:lnTo>
                    <a:pt x="514" y="718"/>
                  </a:lnTo>
                  <a:lnTo>
                    <a:pt x="502" y="730"/>
                  </a:lnTo>
                  <a:lnTo>
                    <a:pt x="492" y="744"/>
                  </a:lnTo>
                  <a:lnTo>
                    <a:pt x="481" y="760"/>
                  </a:lnTo>
                  <a:lnTo>
                    <a:pt x="475" y="774"/>
                  </a:lnTo>
                  <a:lnTo>
                    <a:pt x="465" y="789"/>
                  </a:lnTo>
                  <a:lnTo>
                    <a:pt x="451" y="801"/>
                  </a:lnTo>
                  <a:lnTo>
                    <a:pt x="437" y="809"/>
                  </a:lnTo>
                  <a:lnTo>
                    <a:pt x="427" y="815"/>
                  </a:lnTo>
                  <a:lnTo>
                    <a:pt x="422" y="823"/>
                  </a:lnTo>
                  <a:lnTo>
                    <a:pt x="410" y="831"/>
                  </a:lnTo>
                  <a:lnTo>
                    <a:pt x="394" y="840"/>
                  </a:lnTo>
                  <a:lnTo>
                    <a:pt x="380" y="850"/>
                  </a:lnTo>
                  <a:lnTo>
                    <a:pt x="364" y="856"/>
                  </a:lnTo>
                  <a:lnTo>
                    <a:pt x="355" y="858"/>
                  </a:lnTo>
                  <a:lnTo>
                    <a:pt x="349" y="854"/>
                  </a:lnTo>
                  <a:lnTo>
                    <a:pt x="349" y="838"/>
                  </a:lnTo>
                  <a:lnTo>
                    <a:pt x="355" y="827"/>
                  </a:lnTo>
                  <a:lnTo>
                    <a:pt x="366" y="815"/>
                  </a:lnTo>
                  <a:lnTo>
                    <a:pt x="380" y="801"/>
                  </a:lnTo>
                  <a:lnTo>
                    <a:pt x="392" y="789"/>
                  </a:lnTo>
                  <a:lnTo>
                    <a:pt x="404" y="775"/>
                  </a:lnTo>
                  <a:lnTo>
                    <a:pt x="410" y="764"/>
                  </a:lnTo>
                  <a:lnTo>
                    <a:pt x="410" y="754"/>
                  </a:lnTo>
                  <a:lnTo>
                    <a:pt x="404" y="748"/>
                  </a:lnTo>
                  <a:lnTo>
                    <a:pt x="392" y="742"/>
                  </a:lnTo>
                  <a:lnTo>
                    <a:pt x="380" y="734"/>
                  </a:lnTo>
                  <a:lnTo>
                    <a:pt x="370" y="726"/>
                  </a:lnTo>
                  <a:lnTo>
                    <a:pt x="364" y="716"/>
                  </a:lnTo>
                  <a:lnTo>
                    <a:pt x="364" y="699"/>
                  </a:lnTo>
                  <a:lnTo>
                    <a:pt x="372" y="679"/>
                  </a:lnTo>
                  <a:lnTo>
                    <a:pt x="382" y="661"/>
                  </a:lnTo>
                  <a:lnTo>
                    <a:pt x="400" y="636"/>
                  </a:lnTo>
                  <a:lnTo>
                    <a:pt x="418" y="608"/>
                  </a:lnTo>
                  <a:lnTo>
                    <a:pt x="425" y="592"/>
                  </a:lnTo>
                  <a:lnTo>
                    <a:pt x="433" y="575"/>
                  </a:lnTo>
                  <a:lnTo>
                    <a:pt x="441" y="559"/>
                  </a:lnTo>
                  <a:lnTo>
                    <a:pt x="443" y="547"/>
                  </a:lnTo>
                  <a:lnTo>
                    <a:pt x="439" y="537"/>
                  </a:lnTo>
                  <a:lnTo>
                    <a:pt x="429" y="526"/>
                  </a:lnTo>
                  <a:lnTo>
                    <a:pt x="418" y="514"/>
                  </a:lnTo>
                  <a:lnTo>
                    <a:pt x="404" y="502"/>
                  </a:lnTo>
                  <a:lnTo>
                    <a:pt x="394" y="494"/>
                  </a:lnTo>
                  <a:lnTo>
                    <a:pt x="384" y="490"/>
                  </a:lnTo>
                  <a:lnTo>
                    <a:pt x="374" y="490"/>
                  </a:lnTo>
                  <a:lnTo>
                    <a:pt x="362" y="492"/>
                  </a:lnTo>
                  <a:lnTo>
                    <a:pt x="345" y="494"/>
                  </a:lnTo>
                  <a:lnTo>
                    <a:pt x="325" y="494"/>
                  </a:lnTo>
                  <a:lnTo>
                    <a:pt x="311" y="492"/>
                  </a:lnTo>
                  <a:lnTo>
                    <a:pt x="301" y="492"/>
                  </a:lnTo>
                  <a:lnTo>
                    <a:pt x="294" y="498"/>
                  </a:lnTo>
                  <a:lnTo>
                    <a:pt x="286" y="512"/>
                  </a:lnTo>
                  <a:lnTo>
                    <a:pt x="280" y="533"/>
                  </a:lnTo>
                  <a:lnTo>
                    <a:pt x="272" y="557"/>
                  </a:lnTo>
                  <a:lnTo>
                    <a:pt x="264" y="577"/>
                  </a:lnTo>
                  <a:lnTo>
                    <a:pt x="254" y="592"/>
                  </a:lnTo>
                  <a:lnTo>
                    <a:pt x="242" y="608"/>
                  </a:lnTo>
                  <a:lnTo>
                    <a:pt x="227" y="630"/>
                  </a:lnTo>
                  <a:lnTo>
                    <a:pt x="211" y="650"/>
                  </a:lnTo>
                  <a:lnTo>
                    <a:pt x="197" y="663"/>
                  </a:lnTo>
                  <a:lnTo>
                    <a:pt x="183" y="673"/>
                  </a:lnTo>
                  <a:lnTo>
                    <a:pt x="172" y="681"/>
                  </a:lnTo>
                  <a:lnTo>
                    <a:pt x="162" y="687"/>
                  </a:lnTo>
                  <a:lnTo>
                    <a:pt x="158" y="691"/>
                  </a:lnTo>
                  <a:lnTo>
                    <a:pt x="134" y="667"/>
                  </a:lnTo>
                  <a:lnTo>
                    <a:pt x="103" y="620"/>
                  </a:lnTo>
                  <a:lnTo>
                    <a:pt x="55" y="587"/>
                  </a:lnTo>
                  <a:lnTo>
                    <a:pt x="0" y="569"/>
                  </a:lnTo>
                  <a:lnTo>
                    <a:pt x="20" y="510"/>
                  </a:lnTo>
                  <a:lnTo>
                    <a:pt x="53" y="457"/>
                  </a:lnTo>
                  <a:lnTo>
                    <a:pt x="30" y="402"/>
                  </a:lnTo>
                  <a:lnTo>
                    <a:pt x="30" y="337"/>
                  </a:lnTo>
                  <a:lnTo>
                    <a:pt x="10" y="315"/>
                  </a:lnTo>
                  <a:lnTo>
                    <a:pt x="40" y="285"/>
                  </a:lnTo>
                  <a:lnTo>
                    <a:pt x="81" y="317"/>
                  </a:lnTo>
                  <a:lnTo>
                    <a:pt x="126" y="382"/>
                  </a:lnTo>
                  <a:lnTo>
                    <a:pt x="170" y="311"/>
                  </a:lnTo>
                  <a:lnTo>
                    <a:pt x="215" y="274"/>
                  </a:lnTo>
                  <a:lnTo>
                    <a:pt x="274" y="209"/>
                  </a:lnTo>
                  <a:lnTo>
                    <a:pt x="349" y="189"/>
                  </a:lnTo>
                  <a:lnTo>
                    <a:pt x="376" y="173"/>
                  </a:lnTo>
                  <a:lnTo>
                    <a:pt x="380" y="134"/>
                  </a:lnTo>
                  <a:lnTo>
                    <a:pt x="431" y="146"/>
                  </a:lnTo>
                  <a:lnTo>
                    <a:pt x="475" y="108"/>
                  </a:lnTo>
                  <a:lnTo>
                    <a:pt x="524" y="47"/>
                  </a:lnTo>
                  <a:lnTo>
                    <a:pt x="524" y="0"/>
                  </a:lnTo>
                  <a:lnTo>
                    <a:pt x="595" y="22"/>
                  </a:lnTo>
                  <a:lnTo>
                    <a:pt x="679" y="45"/>
                  </a:lnTo>
                  <a:lnTo>
                    <a:pt x="725" y="120"/>
                  </a:lnTo>
                  <a:lnTo>
                    <a:pt x="784" y="187"/>
                  </a:lnTo>
                  <a:lnTo>
                    <a:pt x="774" y="240"/>
                  </a:lnTo>
                  <a:lnTo>
                    <a:pt x="860" y="317"/>
                  </a:lnTo>
                  <a:lnTo>
                    <a:pt x="860" y="402"/>
                  </a:lnTo>
                  <a:lnTo>
                    <a:pt x="815" y="425"/>
                  </a:lnTo>
                  <a:lnTo>
                    <a:pt x="731" y="533"/>
                  </a:lnTo>
                  <a:lnTo>
                    <a:pt x="725" y="575"/>
                  </a:lnTo>
                </a:path>
              </a:pathLst>
            </a:custGeom>
            <a:grpFill/>
            <a:ln w="6350">
              <a:solidFill>
                <a:schemeClr val="bg1">
                  <a:lumMod val="95000"/>
                </a:schemeClr>
              </a:solidFill>
              <a:prstDash val="solid"/>
              <a:round/>
            </a:ln>
          </p:spPr>
          <p:txBody>
            <a:bodyPr/>
            <a:lstStyle/>
            <a:p>
              <a:endParaRPr lang="zh-CN" altLang="en-US"/>
            </a:p>
          </p:txBody>
        </p:sp>
        <p:sp>
          <p:nvSpPr>
            <p:cNvPr id="42" name="Freeform 101"/>
            <p:cNvSpPr/>
            <p:nvPr/>
          </p:nvSpPr>
          <p:spPr bwMode="gray">
            <a:xfrm>
              <a:off x="3738" y="1458"/>
              <a:ext cx="630" cy="431"/>
            </a:xfrm>
            <a:custGeom>
              <a:gdLst>
                <a:gd name="T0" fmla="*/ 315 w 1260"/>
                <a:gd name="T1" fmla="*/ 87 h 862"/>
                <a:gd name="T2" fmla="*/ 309 w 1260"/>
                <a:gd name="T3" fmla="*/ 91 h 862"/>
                <a:gd name="T4" fmla="*/ 299 w 1260"/>
                <a:gd name="T5" fmla="*/ 98 h 862"/>
                <a:gd name="T6" fmla="*/ 293 w 1260"/>
                <a:gd name="T7" fmla="*/ 101 h 862"/>
                <a:gd name="T8" fmla="*/ 287 w 1260"/>
                <a:gd name="T9" fmla="*/ 98 h 862"/>
                <a:gd name="T10" fmla="*/ 279 w 1260"/>
                <a:gd name="T11" fmla="*/ 94 h 862"/>
                <a:gd name="T12" fmla="*/ 277 w 1260"/>
                <a:gd name="T13" fmla="*/ 106 h 862"/>
                <a:gd name="T14" fmla="*/ 274 w 1260"/>
                <a:gd name="T15" fmla="*/ 119 h 862"/>
                <a:gd name="T16" fmla="*/ 265 w 1260"/>
                <a:gd name="T17" fmla="*/ 127 h 862"/>
                <a:gd name="T18" fmla="*/ 263 w 1260"/>
                <a:gd name="T19" fmla="*/ 136 h 862"/>
                <a:gd name="T20" fmla="*/ 254 w 1260"/>
                <a:gd name="T21" fmla="*/ 143 h 862"/>
                <a:gd name="T22" fmla="*/ 241 w 1260"/>
                <a:gd name="T23" fmla="*/ 147 h 862"/>
                <a:gd name="T24" fmla="*/ 233 w 1260"/>
                <a:gd name="T25" fmla="*/ 149 h 862"/>
                <a:gd name="T26" fmla="*/ 236 w 1260"/>
                <a:gd name="T27" fmla="*/ 157 h 862"/>
                <a:gd name="T28" fmla="*/ 244 w 1260"/>
                <a:gd name="T29" fmla="*/ 167 h 862"/>
                <a:gd name="T30" fmla="*/ 241 w 1260"/>
                <a:gd name="T31" fmla="*/ 175 h 862"/>
                <a:gd name="T32" fmla="*/ 226 w 1260"/>
                <a:gd name="T33" fmla="*/ 177 h 862"/>
                <a:gd name="T34" fmla="*/ 216 w 1260"/>
                <a:gd name="T35" fmla="*/ 177 h 862"/>
                <a:gd name="T36" fmla="*/ 207 w 1260"/>
                <a:gd name="T37" fmla="*/ 177 h 862"/>
                <a:gd name="T38" fmla="*/ 202 w 1260"/>
                <a:gd name="T39" fmla="*/ 172 h 862"/>
                <a:gd name="T40" fmla="*/ 196 w 1260"/>
                <a:gd name="T41" fmla="*/ 170 h 862"/>
                <a:gd name="T42" fmla="*/ 191 w 1260"/>
                <a:gd name="T43" fmla="*/ 183 h 862"/>
                <a:gd name="T44" fmla="*/ 185 w 1260"/>
                <a:gd name="T45" fmla="*/ 199 h 862"/>
                <a:gd name="T46" fmla="*/ 178 w 1260"/>
                <a:gd name="T47" fmla="*/ 213 h 862"/>
                <a:gd name="T48" fmla="*/ 169 w 1260"/>
                <a:gd name="T49" fmla="*/ 216 h 862"/>
                <a:gd name="T50" fmla="*/ 147 w 1260"/>
                <a:gd name="T51" fmla="*/ 181 h 862"/>
                <a:gd name="T52" fmla="*/ 122 w 1260"/>
                <a:gd name="T53" fmla="*/ 132 h 862"/>
                <a:gd name="T54" fmla="*/ 66 w 1260"/>
                <a:gd name="T55" fmla="*/ 99 h 862"/>
                <a:gd name="T56" fmla="*/ 28 w 1260"/>
                <a:gd name="T57" fmla="*/ 96 h 862"/>
                <a:gd name="T58" fmla="*/ 21 w 1260"/>
                <a:gd name="T59" fmla="*/ 55 h 862"/>
                <a:gd name="T60" fmla="*/ 6 w 1260"/>
                <a:gd name="T61" fmla="*/ 26 h 862"/>
                <a:gd name="T62" fmla="*/ 33 w 1260"/>
                <a:gd name="T63" fmla="*/ 29 h 862"/>
                <a:gd name="T64" fmla="*/ 64 w 1260"/>
                <a:gd name="T65" fmla="*/ 0 h 862"/>
                <a:gd name="T66" fmla="*/ 101 w 1260"/>
                <a:gd name="T67" fmla="*/ 27 h 862"/>
                <a:gd name="T68" fmla="*/ 133 w 1260"/>
                <a:gd name="T69" fmla="*/ 34 h 862"/>
                <a:gd name="T70" fmla="*/ 172 w 1260"/>
                <a:gd name="T71" fmla="*/ 48 h 862"/>
                <a:gd name="T72" fmla="*/ 206 w 1260"/>
                <a:gd name="T73" fmla="*/ 62 h 862"/>
                <a:gd name="T74" fmla="*/ 214 w 1260"/>
                <a:gd name="T75" fmla="*/ 42 h 862"/>
                <a:gd name="T76" fmla="*/ 217 w 1260"/>
                <a:gd name="T77" fmla="*/ 53 h 862"/>
                <a:gd name="T78" fmla="*/ 219 w 1260"/>
                <a:gd name="T79" fmla="*/ 58 h 862"/>
                <a:gd name="T80" fmla="*/ 227 w 1260"/>
                <a:gd name="T81" fmla="*/ 65 h 862"/>
                <a:gd name="T82" fmla="*/ 243 w 1260"/>
                <a:gd name="T83" fmla="*/ 80 h 862"/>
                <a:gd name="T84" fmla="*/ 265 w 1260"/>
                <a:gd name="T85" fmla="*/ 51 h 862"/>
                <a:gd name="T86" fmla="*/ 312 w 1260"/>
                <a:gd name="T87" fmla="*/ 62 h 862"/>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1260"/>
                <a:gd name="T133" fmla="*/ 0 h 862"/>
                <a:gd name="T134" fmla="*/ 1260 w 1260"/>
                <a:gd name="T135" fmla="*/ 862 h 862"/>
              </a:gd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1260" h="862">
                  <a:moveTo>
                    <a:pt x="1246" y="248"/>
                  </a:moveTo>
                  <a:lnTo>
                    <a:pt x="1260" y="267"/>
                  </a:lnTo>
                  <a:lnTo>
                    <a:pt x="1258" y="348"/>
                  </a:lnTo>
                  <a:lnTo>
                    <a:pt x="1254" y="350"/>
                  </a:lnTo>
                  <a:lnTo>
                    <a:pt x="1246" y="356"/>
                  </a:lnTo>
                  <a:lnTo>
                    <a:pt x="1233" y="364"/>
                  </a:lnTo>
                  <a:lnTo>
                    <a:pt x="1219" y="374"/>
                  </a:lnTo>
                  <a:lnTo>
                    <a:pt x="1205" y="382"/>
                  </a:lnTo>
                  <a:lnTo>
                    <a:pt x="1195" y="390"/>
                  </a:lnTo>
                  <a:lnTo>
                    <a:pt x="1187" y="395"/>
                  </a:lnTo>
                  <a:lnTo>
                    <a:pt x="1179" y="399"/>
                  </a:lnTo>
                  <a:lnTo>
                    <a:pt x="1170" y="401"/>
                  </a:lnTo>
                  <a:lnTo>
                    <a:pt x="1160" y="401"/>
                  </a:lnTo>
                  <a:lnTo>
                    <a:pt x="1154" y="395"/>
                  </a:lnTo>
                  <a:lnTo>
                    <a:pt x="1146" y="390"/>
                  </a:lnTo>
                  <a:lnTo>
                    <a:pt x="1136" y="380"/>
                  </a:lnTo>
                  <a:lnTo>
                    <a:pt x="1124" y="376"/>
                  </a:lnTo>
                  <a:lnTo>
                    <a:pt x="1114" y="376"/>
                  </a:lnTo>
                  <a:lnTo>
                    <a:pt x="1110" y="384"/>
                  </a:lnTo>
                  <a:lnTo>
                    <a:pt x="1107" y="401"/>
                  </a:lnTo>
                  <a:lnTo>
                    <a:pt x="1105" y="423"/>
                  </a:lnTo>
                  <a:lnTo>
                    <a:pt x="1103" y="443"/>
                  </a:lnTo>
                  <a:lnTo>
                    <a:pt x="1101" y="460"/>
                  </a:lnTo>
                  <a:lnTo>
                    <a:pt x="1095" y="476"/>
                  </a:lnTo>
                  <a:lnTo>
                    <a:pt x="1085" y="490"/>
                  </a:lnTo>
                  <a:lnTo>
                    <a:pt x="1069" y="500"/>
                  </a:lnTo>
                  <a:lnTo>
                    <a:pt x="1059" y="508"/>
                  </a:lnTo>
                  <a:lnTo>
                    <a:pt x="1055" y="519"/>
                  </a:lnTo>
                  <a:lnTo>
                    <a:pt x="1053" y="531"/>
                  </a:lnTo>
                  <a:lnTo>
                    <a:pt x="1051" y="541"/>
                  </a:lnTo>
                  <a:lnTo>
                    <a:pt x="1045" y="551"/>
                  </a:lnTo>
                  <a:lnTo>
                    <a:pt x="1032" y="559"/>
                  </a:lnTo>
                  <a:lnTo>
                    <a:pt x="1016" y="569"/>
                  </a:lnTo>
                  <a:lnTo>
                    <a:pt x="996" y="576"/>
                  </a:lnTo>
                  <a:lnTo>
                    <a:pt x="979" y="584"/>
                  </a:lnTo>
                  <a:lnTo>
                    <a:pt x="965" y="588"/>
                  </a:lnTo>
                  <a:lnTo>
                    <a:pt x="951" y="590"/>
                  </a:lnTo>
                  <a:lnTo>
                    <a:pt x="941" y="592"/>
                  </a:lnTo>
                  <a:lnTo>
                    <a:pt x="933" y="596"/>
                  </a:lnTo>
                  <a:lnTo>
                    <a:pt x="929" y="604"/>
                  </a:lnTo>
                  <a:lnTo>
                    <a:pt x="933" y="614"/>
                  </a:lnTo>
                  <a:lnTo>
                    <a:pt x="943" y="628"/>
                  </a:lnTo>
                  <a:lnTo>
                    <a:pt x="955" y="641"/>
                  </a:lnTo>
                  <a:lnTo>
                    <a:pt x="967" y="651"/>
                  </a:lnTo>
                  <a:lnTo>
                    <a:pt x="977" y="665"/>
                  </a:lnTo>
                  <a:lnTo>
                    <a:pt x="981" y="677"/>
                  </a:lnTo>
                  <a:lnTo>
                    <a:pt x="975" y="691"/>
                  </a:lnTo>
                  <a:lnTo>
                    <a:pt x="963" y="699"/>
                  </a:lnTo>
                  <a:lnTo>
                    <a:pt x="943" y="702"/>
                  </a:lnTo>
                  <a:lnTo>
                    <a:pt x="923" y="704"/>
                  </a:lnTo>
                  <a:lnTo>
                    <a:pt x="906" y="706"/>
                  </a:lnTo>
                  <a:lnTo>
                    <a:pt x="892" y="708"/>
                  </a:lnTo>
                  <a:lnTo>
                    <a:pt x="880" y="708"/>
                  </a:lnTo>
                  <a:lnTo>
                    <a:pt x="864" y="708"/>
                  </a:lnTo>
                  <a:lnTo>
                    <a:pt x="847" y="706"/>
                  </a:lnTo>
                  <a:lnTo>
                    <a:pt x="833" y="706"/>
                  </a:lnTo>
                  <a:lnTo>
                    <a:pt x="827" y="706"/>
                  </a:lnTo>
                  <a:lnTo>
                    <a:pt x="825" y="702"/>
                  </a:lnTo>
                  <a:lnTo>
                    <a:pt x="819" y="697"/>
                  </a:lnTo>
                  <a:lnTo>
                    <a:pt x="809" y="687"/>
                  </a:lnTo>
                  <a:lnTo>
                    <a:pt x="799" y="679"/>
                  </a:lnTo>
                  <a:lnTo>
                    <a:pt x="792" y="675"/>
                  </a:lnTo>
                  <a:lnTo>
                    <a:pt x="786" y="679"/>
                  </a:lnTo>
                  <a:lnTo>
                    <a:pt x="780" y="691"/>
                  </a:lnTo>
                  <a:lnTo>
                    <a:pt x="774" y="708"/>
                  </a:lnTo>
                  <a:lnTo>
                    <a:pt x="766" y="732"/>
                  </a:lnTo>
                  <a:lnTo>
                    <a:pt x="756" y="756"/>
                  </a:lnTo>
                  <a:lnTo>
                    <a:pt x="748" y="777"/>
                  </a:lnTo>
                  <a:lnTo>
                    <a:pt x="742" y="795"/>
                  </a:lnTo>
                  <a:lnTo>
                    <a:pt x="733" y="821"/>
                  </a:lnTo>
                  <a:lnTo>
                    <a:pt x="723" y="838"/>
                  </a:lnTo>
                  <a:lnTo>
                    <a:pt x="711" y="850"/>
                  </a:lnTo>
                  <a:lnTo>
                    <a:pt x="699" y="854"/>
                  </a:lnTo>
                  <a:lnTo>
                    <a:pt x="687" y="858"/>
                  </a:lnTo>
                  <a:lnTo>
                    <a:pt x="677" y="862"/>
                  </a:lnTo>
                  <a:lnTo>
                    <a:pt x="671" y="862"/>
                  </a:lnTo>
                  <a:lnTo>
                    <a:pt x="671" y="799"/>
                  </a:lnTo>
                  <a:lnTo>
                    <a:pt x="585" y="722"/>
                  </a:lnTo>
                  <a:lnTo>
                    <a:pt x="595" y="669"/>
                  </a:lnTo>
                  <a:lnTo>
                    <a:pt x="536" y="602"/>
                  </a:lnTo>
                  <a:lnTo>
                    <a:pt x="490" y="527"/>
                  </a:lnTo>
                  <a:lnTo>
                    <a:pt x="335" y="482"/>
                  </a:lnTo>
                  <a:lnTo>
                    <a:pt x="297" y="460"/>
                  </a:lnTo>
                  <a:lnTo>
                    <a:pt x="262" y="393"/>
                  </a:lnTo>
                  <a:lnTo>
                    <a:pt x="223" y="327"/>
                  </a:lnTo>
                  <a:lnTo>
                    <a:pt x="144" y="388"/>
                  </a:lnTo>
                  <a:lnTo>
                    <a:pt x="114" y="382"/>
                  </a:lnTo>
                  <a:lnTo>
                    <a:pt x="112" y="352"/>
                  </a:lnTo>
                  <a:lnTo>
                    <a:pt x="77" y="303"/>
                  </a:lnTo>
                  <a:lnTo>
                    <a:pt x="83" y="220"/>
                  </a:lnTo>
                  <a:lnTo>
                    <a:pt x="42" y="165"/>
                  </a:lnTo>
                  <a:lnTo>
                    <a:pt x="0" y="157"/>
                  </a:lnTo>
                  <a:lnTo>
                    <a:pt x="24" y="102"/>
                  </a:lnTo>
                  <a:lnTo>
                    <a:pt x="67" y="116"/>
                  </a:lnTo>
                  <a:lnTo>
                    <a:pt x="83" y="96"/>
                  </a:lnTo>
                  <a:lnTo>
                    <a:pt x="132" y="118"/>
                  </a:lnTo>
                  <a:lnTo>
                    <a:pt x="124" y="53"/>
                  </a:lnTo>
                  <a:lnTo>
                    <a:pt x="160" y="23"/>
                  </a:lnTo>
                  <a:lnTo>
                    <a:pt x="256" y="0"/>
                  </a:lnTo>
                  <a:lnTo>
                    <a:pt x="280" y="63"/>
                  </a:lnTo>
                  <a:lnTo>
                    <a:pt x="343" y="132"/>
                  </a:lnTo>
                  <a:lnTo>
                    <a:pt x="406" y="110"/>
                  </a:lnTo>
                  <a:lnTo>
                    <a:pt x="453" y="114"/>
                  </a:lnTo>
                  <a:lnTo>
                    <a:pt x="488" y="81"/>
                  </a:lnTo>
                  <a:lnTo>
                    <a:pt x="530" y="134"/>
                  </a:lnTo>
                  <a:lnTo>
                    <a:pt x="650" y="110"/>
                  </a:lnTo>
                  <a:lnTo>
                    <a:pt x="673" y="142"/>
                  </a:lnTo>
                  <a:lnTo>
                    <a:pt x="689" y="191"/>
                  </a:lnTo>
                  <a:lnTo>
                    <a:pt x="742" y="177"/>
                  </a:lnTo>
                  <a:lnTo>
                    <a:pt x="790" y="250"/>
                  </a:lnTo>
                  <a:lnTo>
                    <a:pt x="823" y="248"/>
                  </a:lnTo>
                  <a:lnTo>
                    <a:pt x="813" y="167"/>
                  </a:lnTo>
                  <a:lnTo>
                    <a:pt x="853" y="161"/>
                  </a:lnTo>
                  <a:lnTo>
                    <a:pt x="855" y="167"/>
                  </a:lnTo>
                  <a:lnTo>
                    <a:pt x="858" y="179"/>
                  </a:lnTo>
                  <a:lnTo>
                    <a:pt x="864" y="195"/>
                  </a:lnTo>
                  <a:lnTo>
                    <a:pt x="868" y="212"/>
                  </a:lnTo>
                  <a:lnTo>
                    <a:pt x="872" y="224"/>
                  </a:lnTo>
                  <a:lnTo>
                    <a:pt x="874" y="232"/>
                  </a:lnTo>
                  <a:lnTo>
                    <a:pt x="878" y="234"/>
                  </a:lnTo>
                  <a:lnTo>
                    <a:pt x="886" y="242"/>
                  </a:lnTo>
                  <a:lnTo>
                    <a:pt x="896" y="250"/>
                  </a:lnTo>
                  <a:lnTo>
                    <a:pt x="908" y="258"/>
                  </a:lnTo>
                  <a:lnTo>
                    <a:pt x="916" y="262"/>
                  </a:lnTo>
                  <a:lnTo>
                    <a:pt x="920" y="266"/>
                  </a:lnTo>
                  <a:lnTo>
                    <a:pt x="971" y="319"/>
                  </a:lnTo>
                  <a:lnTo>
                    <a:pt x="994" y="293"/>
                  </a:lnTo>
                  <a:lnTo>
                    <a:pt x="1010" y="238"/>
                  </a:lnTo>
                  <a:lnTo>
                    <a:pt x="1059" y="201"/>
                  </a:lnTo>
                  <a:lnTo>
                    <a:pt x="1126" y="226"/>
                  </a:lnTo>
                  <a:lnTo>
                    <a:pt x="1203" y="252"/>
                  </a:lnTo>
                  <a:lnTo>
                    <a:pt x="1246" y="248"/>
                  </a:lnTo>
                  <a:close/>
                </a:path>
              </a:pathLst>
            </a:custGeom>
            <a:grpFill/>
            <a:ln w="0">
              <a:solidFill>
                <a:schemeClr val="bg1">
                  <a:lumMod val="95000"/>
                </a:schemeClr>
              </a:solidFill>
              <a:prstDash val="solid"/>
              <a:round/>
            </a:ln>
          </p:spPr>
          <p:txBody>
            <a:bodyPr/>
            <a:lstStyle/>
            <a:p>
              <a:endParaRPr lang="zh-CN" altLang="en-US"/>
            </a:p>
          </p:txBody>
        </p:sp>
        <p:sp>
          <p:nvSpPr>
            <p:cNvPr id="43" name="Freeform 102"/>
            <p:cNvSpPr/>
            <p:nvPr/>
          </p:nvSpPr>
          <p:spPr bwMode="gray">
            <a:xfrm>
              <a:off x="3738" y="1458"/>
              <a:ext cx="630" cy="431"/>
            </a:xfrm>
            <a:custGeom>
              <a:gdLst>
                <a:gd name="T0" fmla="*/ 315 w 1260"/>
                <a:gd name="T1" fmla="*/ 87 h 862"/>
                <a:gd name="T2" fmla="*/ 309 w 1260"/>
                <a:gd name="T3" fmla="*/ 91 h 862"/>
                <a:gd name="T4" fmla="*/ 299 w 1260"/>
                <a:gd name="T5" fmla="*/ 98 h 862"/>
                <a:gd name="T6" fmla="*/ 293 w 1260"/>
                <a:gd name="T7" fmla="*/ 101 h 862"/>
                <a:gd name="T8" fmla="*/ 287 w 1260"/>
                <a:gd name="T9" fmla="*/ 98 h 862"/>
                <a:gd name="T10" fmla="*/ 279 w 1260"/>
                <a:gd name="T11" fmla="*/ 94 h 862"/>
                <a:gd name="T12" fmla="*/ 277 w 1260"/>
                <a:gd name="T13" fmla="*/ 106 h 862"/>
                <a:gd name="T14" fmla="*/ 274 w 1260"/>
                <a:gd name="T15" fmla="*/ 119 h 862"/>
                <a:gd name="T16" fmla="*/ 265 w 1260"/>
                <a:gd name="T17" fmla="*/ 127 h 862"/>
                <a:gd name="T18" fmla="*/ 263 w 1260"/>
                <a:gd name="T19" fmla="*/ 136 h 862"/>
                <a:gd name="T20" fmla="*/ 254 w 1260"/>
                <a:gd name="T21" fmla="*/ 143 h 862"/>
                <a:gd name="T22" fmla="*/ 241 w 1260"/>
                <a:gd name="T23" fmla="*/ 147 h 862"/>
                <a:gd name="T24" fmla="*/ 233 w 1260"/>
                <a:gd name="T25" fmla="*/ 149 h 862"/>
                <a:gd name="T26" fmla="*/ 236 w 1260"/>
                <a:gd name="T27" fmla="*/ 157 h 862"/>
                <a:gd name="T28" fmla="*/ 244 w 1260"/>
                <a:gd name="T29" fmla="*/ 167 h 862"/>
                <a:gd name="T30" fmla="*/ 241 w 1260"/>
                <a:gd name="T31" fmla="*/ 175 h 862"/>
                <a:gd name="T32" fmla="*/ 226 w 1260"/>
                <a:gd name="T33" fmla="*/ 177 h 862"/>
                <a:gd name="T34" fmla="*/ 216 w 1260"/>
                <a:gd name="T35" fmla="*/ 177 h 862"/>
                <a:gd name="T36" fmla="*/ 207 w 1260"/>
                <a:gd name="T37" fmla="*/ 177 h 862"/>
                <a:gd name="T38" fmla="*/ 202 w 1260"/>
                <a:gd name="T39" fmla="*/ 172 h 862"/>
                <a:gd name="T40" fmla="*/ 196 w 1260"/>
                <a:gd name="T41" fmla="*/ 170 h 862"/>
                <a:gd name="T42" fmla="*/ 191 w 1260"/>
                <a:gd name="T43" fmla="*/ 183 h 862"/>
                <a:gd name="T44" fmla="*/ 185 w 1260"/>
                <a:gd name="T45" fmla="*/ 199 h 862"/>
                <a:gd name="T46" fmla="*/ 178 w 1260"/>
                <a:gd name="T47" fmla="*/ 213 h 862"/>
                <a:gd name="T48" fmla="*/ 169 w 1260"/>
                <a:gd name="T49" fmla="*/ 216 h 862"/>
                <a:gd name="T50" fmla="*/ 147 w 1260"/>
                <a:gd name="T51" fmla="*/ 181 h 862"/>
                <a:gd name="T52" fmla="*/ 122 w 1260"/>
                <a:gd name="T53" fmla="*/ 132 h 862"/>
                <a:gd name="T54" fmla="*/ 66 w 1260"/>
                <a:gd name="T55" fmla="*/ 99 h 862"/>
                <a:gd name="T56" fmla="*/ 28 w 1260"/>
                <a:gd name="T57" fmla="*/ 96 h 862"/>
                <a:gd name="T58" fmla="*/ 21 w 1260"/>
                <a:gd name="T59" fmla="*/ 55 h 862"/>
                <a:gd name="T60" fmla="*/ 6 w 1260"/>
                <a:gd name="T61" fmla="*/ 26 h 862"/>
                <a:gd name="T62" fmla="*/ 33 w 1260"/>
                <a:gd name="T63" fmla="*/ 29 h 862"/>
                <a:gd name="T64" fmla="*/ 64 w 1260"/>
                <a:gd name="T65" fmla="*/ 0 h 862"/>
                <a:gd name="T66" fmla="*/ 101 w 1260"/>
                <a:gd name="T67" fmla="*/ 27 h 862"/>
                <a:gd name="T68" fmla="*/ 133 w 1260"/>
                <a:gd name="T69" fmla="*/ 34 h 862"/>
                <a:gd name="T70" fmla="*/ 172 w 1260"/>
                <a:gd name="T71" fmla="*/ 48 h 862"/>
                <a:gd name="T72" fmla="*/ 206 w 1260"/>
                <a:gd name="T73" fmla="*/ 62 h 862"/>
                <a:gd name="T74" fmla="*/ 214 w 1260"/>
                <a:gd name="T75" fmla="*/ 42 h 862"/>
                <a:gd name="T76" fmla="*/ 217 w 1260"/>
                <a:gd name="T77" fmla="*/ 53 h 862"/>
                <a:gd name="T78" fmla="*/ 219 w 1260"/>
                <a:gd name="T79" fmla="*/ 58 h 862"/>
                <a:gd name="T80" fmla="*/ 227 w 1260"/>
                <a:gd name="T81" fmla="*/ 65 h 862"/>
                <a:gd name="T82" fmla="*/ 243 w 1260"/>
                <a:gd name="T83" fmla="*/ 80 h 862"/>
                <a:gd name="T84" fmla="*/ 265 w 1260"/>
                <a:gd name="T85" fmla="*/ 51 h 862"/>
                <a:gd name="T86" fmla="*/ 312 w 1260"/>
                <a:gd name="T87" fmla="*/ 62 h 862"/>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1260"/>
                <a:gd name="T133" fmla="*/ 0 h 862"/>
                <a:gd name="T134" fmla="*/ 1260 w 1260"/>
                <a:gd name="T135" fmla="*/ 862 h 862"/>
              </a:gd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1260" h="862">
                  <a:moveTo>
                    <a:pt x="1246" y="248"/>
                  </a:moveTo>
                  <a:lnTo>
                    <a:pt x="1260" y="267"/>
                  </a:lnTo>
                  <a:lnTo>
                    <a:pt x="1258" y="348"/>
                  </a:lnTo>
                  <a:lnTo>
                    <a:pt x="1254" y="350"/>
                  </a:lnTo>
                  <a:lnTo>
                    <a:pt x="1246" y="356"/>
                  </a:lnTo>
                  <a:lnTo>
                    <a:pt x="1233" y="364"/>
                  </a:lnTo>
                  <a:lnTo>
                    <a:pt x="1219" y="374"/>
                  </a:lnTo>
                  <a:lnTo>
                    <a:pt x="1205" y="382"/>
                  </a:lnTo>
                  <a:lnTo>
                    <a:pt x="1195" y="390"/>
                  </a:lnTo>
                  <a:lnTo>
                    <a:pt x="1187" y="395"/>
                  </a:lnTo>
                  <a:lnTo>
                    <a:pt x="1179" y="399"/>
                  </a:lnTo>
                  <a:lnTo>
                    <a:pt x="1170" y="401"/>
                  </a:lnTo>
                  <a:lnTo>
                    <a:pt x="1160" y="401"/>
                  </a:lnTo>
                  <a:lnTo>
                    <a:pt x="1154" y="395"/>
                  </a:lnTo>
                  <a:lnTo>
                    <a:pt x="1146" y="390"/>
                  </a:lnTo>
                  <a:lnTo>
                    <a:pt x="1136" y="380"/>
                  </a:lnTo>
                  <a:lnTo>
                    <a:pt x="1124" y="376"/>
                  </a:lnTo>
                  <a:lnTo>
                    <a:pt x="1114" y="376"/>
                  </a:lnTo>
                  <a:lnTo>
                    <a:pt x="1110" y="384"/>
                  </a:lnTo>
                  <a:lnTo>
                    <a:pt x="1107" y="401"/>
                  </a:lnTo>
                  <a:lnTo>
                    <a:pt x="1105" y="423"/>
                  </a:lnTo>
                  <a:lnTo>
                    <a:pt x="1103" y="443"/>
                  </a:lnTo>
                  <a:lnTo>
                    <a:pt x="1101" y="460"/>
                  </a:lnTo>
                  <a:lnTo>
                    <a:pt x="1095" y="476"/>
                  </a:lnTo>
                  <a:lnTo>
                    <a:pt x="1085" y="490"/>
                  </a:lnTo>
                  <a:lnTo>
                    <a:pt x="1069" y="500"/>
                  </a:lnTo>
                  <a:lnTo>
                    <a:pt x="1059" y="508"/>
                  </a:lnTo>
                  <a:lnTo>
                    <a:pt x="1055" y="519"/>
                  </a:lnTo>
                  <a:lnTo>
                    <a:pt x="1053" y="531"/>
                  </a:lnTo>
                  <a:lnTo>
                    <a:pt x="1051" y="541"/>
                  </a:lnTo>
                  <a:lnTo>
                    <a:pt x="1045" y="551"/>
                  </a:lnTo>
                  <a:lnTo>
                    <a:pt x="1032" y="559"/>
                  </a:lnTo>
                  <a:lnTo>
                    <a:pt x="1016" y="569"/>
                  </a:lnTo>
                  <a:lnTo>
                    <a:pt x="996" y="576"/>
                  </a:lnTo>
                  <a:lnTo>
                    <a:pt x="979" y="584"/>
                  </a:lnTo>
                  <a:lnTo>
                    <a:pt x="965" y="588"/>
                  </a:lnTo>
                  <a:lnTo>
                    <a:pt x="951" y="590"/>
                  </a:lnTo>
                  <a:lnTo>
                    <a:pt x="941" y="592"/>
                  </a:lnTo>
                  <a:lnTo>
                    <a:pt x="933" y="596"/>
                  </a:lnTo>
                  <a:lnTo>
                    <a:pt x="929" y="604"/>
                  </a:lnTo>
                  <a:lnTo>
                    <a:pt x="933" y="614"/>
                  </a:lnTo>
                  <a:lnTo>
                    <a:pt x="943" y="628"/>
                  </a:lnTo>
                  <a:lnTo>
                    <a:pt x="955" y="641"/>
                  </a:lnTo>
                  <a:lnTo>
                    <a:pt x="967" y="651"/>
                  </a:lnTo>
                  <a:lnTo>
                    <a:pt x="977" y="665"/>
                  </a:lnTo>
                  <a:lnTo>
                    <a:pt x="981" y="677"/>
                  </a:lnTo>
                  <a:lnTo>
                    <a:pt x="975" y="691"/>
                  </a:lnTo>
                  <a:lnTo>
                    <a:pt x="963" y="699"/>
                  </a:lnTo>
                  <a:lnTo>
                    <a:pt x="943" y="702"/>
                  </a:lnTo>
                  <a:lnTo>
                    <a:pt x="923" y="704"/>
                  </a:lnTo>
                  <a:lnTo>
                    <a:pt x="906" y="706"/>
                  </a:lnTo>
                  <a:lnTo>
                    <a:pt x="892" y="708"/>
                  </a:lnTo>
                  <a:lnTo>
                    <a:pt x="880" y="708"/>
                  </a:lnTo>
                  <a:lnTo>
                    <a:pt x="864" y="708"/>
                  </a:lnTo>
                  <a:lnTo>
                    <a:pt x="847" y="706"/>
                  </a:lnTo>
                  <a:lnTo>
                    <a:pt x="833" y="706"/>
                  </a:lnTo>
                  <a:lnTo>
                    <a:pt x="827" y="706"/>
                  </a:lnTo>
                  <a:lnTo>
                    <a:pt x="825" y="702"/>
                  </a:lnTo>
                  <a:lnTo>
                    <a:pt x="819" y="697"/>
                  </a:lnTo>
                  <a:lnTo>
                    <a:pt x="809" y="687"/>
                  </a:lnTo>
                  <a:lnTo>
                    <a:pt x="799" y="679"/>
                  </a:lnTo>
                  <a:lnTo>
                    <a:pt x="792" y="675"/>
                  </a:lnTo>
                  <a:lnTo>
                    <a:pt x="786" y="679"/>
                  </a:lnTo>
                  <a:lnTo>
                    <a:pt x="780" y="691"/>
                  </a:lnTo>
                  <a:lnTo>
                    <a:pt x="774" y="708"/>
                  </a:lnTo>
                  <a:lnTo>
                    <a:pt x="766" y="732"/>
                  </a:lnTo>
                  <a:lnTo>
                    <a:pt x="756" y="756"/>
                  </a:lnTo>
                  <a:lnTo>
                    <a:pt x="748" y="777"/>
                  </a:lnTo>
                  <a:lnTo>
                    <a:pt x="742" y="795"/>
                  </a:lnTo>
                  <a:lnTo>
                    <a:pt x="733" y="821"/>
                  </a:lnTo>
                  <a:lnTo>
                    <a:pt x="723" y="838"/>
                  </a:lnTo>
                  <a:lnTo>
                    <a:pt x="711" y="850"/>
                  </a:lnTo>
                  <a:lnTo>
                    <a:pt x="699" y="854"/>
                  </a:lnTo>
                  <a:lnTo>
                    <a:pt x="687" y="858"/>
                  </a:lnTo>
                  <a:lnTo>
                    <a:pt x="677" y="862"/>
                  </a:lnTo>
                  <a:lnTo>
                    <a:pt x="671" y="862"/>
                  </a:lnTo>
                  <a:lnTo>
                    <a:pt x="671" y="799"/>
                  </a:lnTo>
                  <a:lnTo>
                    <a:pt x="585" y="722"/>
                  </a:lnTo>
                  <a:lnTo>
                    <a:pt x="595" y="669"/>
                  </a:lnTo>
                  <a:lnTo>
                    <a:pt x="536" y="602"/>
                  </a:lnTo>
                  <a:lnTo>
                    <a:pt x="490" y="527"/>
                  </a:lnTo>
                  <a:lnTo>
                    <a:pt x="335" y="482"/>
                  </a:lnTo>
                  <a:lnTo>
                    <a:pt x="297" y="460"/>
                  </a:lnTo>
                  <a:lnTo>
                    <a:pt x="262" y="393"/>
                  </a:lnTo>
                  <a:lnTo>
                    <a:pt x="223" y="327"/>
                  </a:lnTo>
                  <a:lnTo>
                    <a:pt x="144" y="388"/>
                  </a:lnTo>
                  <a:lnTo>
                    <a:pt x="114" y="382"/>
                  </a:lnTo>
                  <a:lnTo>
                    <a:pt x="112" y="352"/>
                  </a:lnTo>
                  <a:lnTo>
                    <a:pt x="77" y="303"/>
                  </a:lnTo>
                  <a:lnTo>
                    <a:pt x="83" y="220"/>
                  </a:lnTo>
                  <a:lnTo>
                    <a:pt x="42" y="165"/>
                  </a:lnTo>
                  <a:lnTo>
                    <a:pt x="0" y="157"/>
                  </a:lnTo>
                  <a:lnTo>
                    <a:pt x="24" y="102"/>
                  </a:lnTo>
                  <a:lnTo>
                    <a:pt x="67" y="116"/>
                  </a:lnTo>
                  <a:lnTo>
                    <a:pt x="83" y="96"/>
                  </a:lnTo>
                  <a:lnTo>
                    <a:pt x="132" y="118"/>
                  </a:lnTo>
                  <a:lnTo>
                    <a:pt x="124" y="53"/>
                  </a:lnTo>
                  <a:lnTo>
                    <a:pt x="160" y="23"/>
                  </a:lnTo>
                  <a:lnTo>
                    <a:pt x="256" y="0"/>
                  </a:lnTo>
                  <a:lnTo>
                    <a:pt x="280" y="63"/>
                  </a:lnTo>
                  <a:lnTo>
                    <a:pt x="343" y="132"/>
                  </a:lnTo>
                  <a:lnTo>
                    <a:pt x="406" y="110"/>
                  </a:lnTo>
                  <a:lnTo>
                    <a:pt x="453" y="114"/>
                  </a:lnTo>
                  <a:lnTo>
                    <a:pt x="488" y="81"/>
                  </a:lnTo>
                  <a:lnTo>
                    <a:pt x="530" y="134"/>
                  </a:lnTo>
                  <a:lnTo>
                    <a:pt x="650" y="110"/>
                  </a:lnTo>
                  <a:lnTo>
                    <a:pt x="673" y="142"/>
                  </a:lnTo>
                  <a:lnTo>
                    <a:pt x="689" y="191"/>
                  </a:lnTo>
                  <a:lnTo>
                    <a:pt x="742" y="177"/>
                  </a:lnTo>
                  <a:lnTo>
                    <a:pt x="790" y="250"/>
                  </a:lnTo>
                  <a:lnTo>
                    <a:pt x="823" y="248"/>
                  </a:lnTo>
                  <a:lnTo>
                    <a:pt x="813" y="167"/>
                  </a:lnTo>
                  <a:lnTo>
                    <a:pt x="853" y="161"/>
                  </a:lnTo>
                  <a:lnTo>
                    <a:pt x="855" y="167"/>
                  </a:lnTo>
                  <a:lnTo>
                    <a:pt x="858" y="179"/>
                  </a:lnTo>
                  <a:lnTo>
                    <a:pt x="864" y="195"/>
                  </a:lnTo>
                  <a:lnTo>
                    <a:pt x="868" y="212"/>
                  </a:lnTo>
                  <a:lnTo>
                    <a:pt x="872" y="224"/>
                  </a:lnTo>
                  <a:lnTo>
                    <a:pt x="874" y="232"/>
                  </a:lnTo>
                  <a:lnTo>
                    <a:pt x="878" y="234"/>
                  </a:lnTo>
                  <a:lnTo>
                    <a:pt x="886" y="242"/>
                  </a:lnTo>
                  <a:lnTo>
                    <a:pt x="896" y="250"/>
                  </a:lnTo>
                  <a:lnTo>
                    <a:pt x="908" y="258"/>
                  </a:lnTo>
                  <a:lnTo>
                    <a:pt x="916" y="262"/>
                  </a:lnTo>
                  <a:lnTo>
                    <a:pt x="920" y="266"/>
                  </a:lnTo>
                  <a:lnTo>
                    <a:pt x="971" y="319"/>
                  </a:lnTo>
                  <a:lnTo>
                    <a:pt x="994" y="293"/>
                  </a:lnTo>
                  <a:lnTo>
                    <a:pt x="1010" y="238"/>
                  </a:lnTo>
                  <a:lnTo>
                    <a:pt x="1059" y="201"/>
                  </a:lnTo>
                  <a:lnTo>
                    <a:pt x="1126" y="226"/>
                  </a:lnTo>
                  <a:lnTo>
                    <a:pt x="1203" y="252"/>
                  </a:lnTo>
                  <a:lnTo>
                    <a:pt x="1246" y="248"/>
                  </a:lnTo>
                </a:path>
              </a:pathLst>
            </a:custGeom>
            <a:grpFill/>
            <a:ln w="6350">
              <a:solidFill>
                <a:schemeClr val="bg1">
                  <a:lumMod val="95000"/>
                </a:schemeClr>
              </a:solidFill>
              <a:prstDash val="solid"/>
              <a:round/>
            </a:ln>
          </p:spPr>
          <p:txBody>
            <a:bodyPr/>
            <a:lstStyle/>
            <a:p>
              <a:endParaRPr lang="zh-CN" altLang="en-US"/>
            </a:p>
          </p:txBody>
        </p:sp>
        <p:sp>
          <p:nvSpPr>
            <p:cNvPr id="44" name="Freeform 103"/>
            <p:cNvSpPr/>
            <p:nvPr/>
          </p:nvSpPr>
          <p:spPr bwMode="gray">
            <a:xfrm>
              <a:off x="3599" y="839"/>
              <a:ext cx="861" cy="778"/>
            </a:xfrm>
            <a:custGeom>
              <a:gdLst>
                <a:gd name="T0" fmla="*/ 419 w 1722"/>
                <a:gd name="T1" fmla="*/ 147 h 1557"/>
                <a:gd name="T2" fmla="*/ 423 w 1722"/>
                <a:gd name="T3" fmla="*/ 159 h 1557"/>
                <a:gd name="T4" fmla="*/ 428 w 1722"/>
                <a:gd name="T5" fmla="*/ 173 h 1557"/>
                <a:gd name="T6" fmla="*/ 419 w 1722"/>
                <a:gd name="T7" fmla="*/ 185 h 1557"/>
                <a:gd name="T8" fmla="*/ 421 w 1722"/>
                <a:gd name="T9" fmla="*/ 196 h 1557"/>
                <a:gd name="T10" fmla="*/ 431 w 1722"/>
                <a:gd name="T11" fmla="*/ 209 h 1557"/>
                <a:gd name="T12" fmla="*/ 429 w 1722"/>
                <a:gd name="T13" fmla="*/ 233 h 1557"/>
                <a:gd name="T14" fmla="*/ 425 w 1722"/>
                <a:gd name="T15" fmla="*/ 256 h 1557"/>
                <a:gd name="T16" fmla="*/ 417 w 1722"/>
                <a:gd name="T17" fmla="*/ 278 h 1557"/>
                <a:gd name="T18" fmla="*/ 418 w 1722"/>
                <a:gd name="T19" fmla="*/ 290 h 1557"/>
                <a:gd name="T20" fmla="*/ 404 w 1722"/>
                <a:gd name="T21" fmla="*/ 293 h 1557"/>
                <a:gd name="T22" fmla="*/ 383 w 1722"/>
                <a:gd name="T23" fmla="*/ 292 h 1557"/>
                <a:gd name="T24" fmla="*/ 374 w 1722"/>
                <a:gd name="T25" fmla="*/ 295 h 1557"/>
                <a:gd name="T26" fmla="*/ 367 w 1722"/>
                <a:gd name="T27" fmla="*/ 309 h 1557"/>
                <a:gd name="T28" fmla="*/ 358 w 1722"/>
                <a:gd name="T29" fmla="*/ 318 h 1557"/>
                <a:gd name="T30" fmla="*/ 368 w 1722"/>
                <a:gd name="T31" fmla="*/ 333 h 1557"/>
                <a:gd name="T32" fmla="*/ 375 w 1722"/>
                <a:gd name="T33" fmla="*/ 350 h 1557"/>
                <a:gd name="T34" fmla="*/ 380 w 1722"/>
                <a:gd name="T35" fmla="*/ 367 h 1557"/>
                <a:gd name="T36" fmla="*/ 334 w 1722"/>
                <a:gd name="T37" fmla="*/ 359 h 1557"/>
                <a:gd name="T38" fmla="*/ 299 w 1722"/>
                <a:gd name="T39" fmla="*/ 376 h 1557"/>
                <a:gd name="T40" fmla="*/ 275 w 1722"/>
                <a:gd name="T41" fmla="*/ 371 h 1557"/>
                <a:gd name="T42" fmla="*/ 237 w 1722"/>
                <a:gd name="T43" fmla="*/ 345 h 1557"/>
                <a:gd name="T44" fmla="*/ 183 w 1722"/>
                <a:gd name="T45" fmla="*/ 338 h 1557"/>
                <a:gd name="T46" fmla="*/ 134 w 1722"/>
                <a:gd name="T47" fmla="*/ 309 h 1557"/>
                <a:gd name="T48" fmla="*/ 93 w 1722"/>
                <a:gd name="T49" fmla="*/ 288 h 1557"/>
                <a:gd name="T50" fmla="*/ 118 w 1722"/>
                <a:gd name="T51" fmla="*/ 211 h 1557"/>
                <a:gd name="T52" fmla="*/ 133 w 1722"/>
                <a:gd name="T53" fmla="*/ 147 h 1557"/>
                <a:gd name="T54" fmla="*/ 106 w 1722"/>
                <a:gd name="T55" fmla="*/ 89 h 1557"/>
                <a:gd name="T56" fmla="*/ 45 w 1722"/>
                <a:gd name="T57" fmla="*/ 63 h 1557"/>
                <a:gd name="T58" fmla="*/ 12 w 1722"/>
                <a:gd name="T59" fmla="*/ 35 h 1557"/>
                <a:gd name="T60" fmla="*/ 9 w 1722"/>
                <a:gd name="T61" fmla="*/ 18 h 1557"/>
                <a:gd name="T62" fmla="*/ 25 w 1722"/>
                <a:gd name="T63" fmla="*/ 11 h 1557"/>
                <a:gd name="T64" fmla="*/ 45 w 1722"/>
                <a:gd name="T65" fmla="*/ 4 h 1557"/>
                <a:gd name="T66" fmla="*/ 61 w 1722"/>
                <a:gd name="T67" fmla="*/ 1 h 1557"/>
                <a:gd name="T68" fmla="*/ 82 w 1722"/>
                <a:gd name="T69" fmla="*/ 11 h 1557"/>
                <a:gd name="T70" fmla="*/ 94 w 1722"/>
                <a:gd name="T71" fmla="*/ 8 h 1557"/>
                <a:gd name="T72" fmla="*/ 104 w 1722"/>
                <a:gd name="T73" fmla="*/ 6 h 1557"/>
                <a:gd name="T74" fmla="*/ 127 w 1722"/>
                <a:gd name="T75" fmla="*/ 24 h 1557"/>
                <a:gd name="T76" fmla="*/ 146 w 1722"/>
                <a:gd name="T77" fmla="*/ 46 h 1557"/>
                <a:gd name="T78" fmla="*/ 160 w 1722"/>
                <a:gd name="T79" fmla="*/ 69 h 1557"/>
                <a:gd name="T80" fmla="*/ 175 w 1722"/>
                <a:gd name="T81" fmla="*/ 92 h 1557"/>
                <a:gd name="T82" fmla="*/ 184 w 1722"/>
                <a:gd name="T83" fmla="*/ 101 h 1557"/>
                <a:gd name="T84" fmla="*/ 194 w 1722"/>
                <a:gd name="T85" fmla="*/ 123 h 1557"/>
                <a:gd name="T86" fmla="*/ 206 w 1722"/>
                <a:gd name="T87" fmla="*/ 138 h 1557"/>
                <a:gd name="T88" fmla="*/ 225 w 1722"/>
                <a:gd name="T89" fmla="*/ 141 h 1557"/>
                <a:gd name="T90" fmla="*/ 245 w 1722"/>
                <a:gd name="T91" fmla="*/ 137 h 1557"/>
                <a:gd name="T92" fmla="*/ 267 w 1722"/>
                <a:gd name="T93" fmla="*/ 143 h 1557"/>
                <a:gd name="T94" fmla="*/ 281 w 1722"/>
                <a:gd name="T95" fmla="*/ 152 h 1557"/>
                <a:gd name="T96" fmla="*/ 293 w 1722"/>
                <a:gd name="T97" fmla="*/ 154 h 1557"/>
                <a:gd name="T98" fmla="*/ 298 w 1722"/>
                <a:gd name="T99" fmla="*/ 154 h 1557"/>
                <a:gd name="T100" fmla="*/ 300 w 1722"/>
                <a:gd name="T101" fmla="*/ 160 h 1557"/>
                <a:gd name="T102" fmla="*/ 308 w 1722"/>
                <a:gd name="T103" fmla="*/ 175 h 1557"/>
                <a:gd name="T104" fmla="*/ 317 w 1722"/>
                <a:gd name="T105" fmla="*/ 191 h 1557"/>
                <a:gd name="T106" fmla="*/ 329 w 1722"/>
                <a:gd name="T107" fmla="*/ 197 h 1557"/>
                <a:gd name="T108" fmla="*/ 350 w 1722"/>
                <a:gd name="T109" fmla="*/ 191 h 1557"/>
                <a:gd name="T110" fmla="*/ 368 w 1722"/>
                <a:gd name="T111" fmla="*/ 175 h 1557"/>
                <a:gd name="T112" fmla="*/ 382 w 1722"/>
                <a:gd name="T113" fmla="*/ 160 h 1557"/>
                <a:gd name="T114" fmla="*/ 396 w 1722"/>
                <a:gd name="T115" fmla="*/ 148 h 1557"/>
                <a:gd name="T116" fmla="*/ 414 w 1722"/>
                <a:gd name="T117" fmla="*/ 140 h 1557"/>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1722"/>
                <a:gd name="T178" fmla="*/ 0 h 1557"/>
                <a:gd name="T179" fmla="*/ 1722 w 1722"/>
                <a:gd name="T180" fmla="*/ 1557 h 1557"/>
              </a:gd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1722" h="1557">
                  <a:moveTo>
                    <a:pt x="1673" y="557"/>
                  </a:moveTo>
                  <a:lnTo>
                    <a:pt x="1673" y="561"/>
                  </a:lnTo>
                  <a:lnTo>
                    <a:pt x="1673" y="575"/>
                  </a:lnTo>
                  <a:lnTo>
                    <a:pt x="1675" y="590"/>
                  </a:lnTo>
                  <a:lnTo>
                    <a:pt x="1675" y="606"/>
                  </a:lnTo>
                  <a:lnTo>
                    <a:pt x="1675" y="618"/>
                  </a:lnTo>
                  <a:lnTo>
                    <a:pt x="1681" y="628"/>
                  </a:lnTo>
                  <a:lnTo>
                    <a:pt x="1691" y="639"/>
                  </a:lnTo>
                  <a:lnTo>
                    <a:pt x="1702" y="649"/>
                  </a:lnTo>
                  <a:lnTo>
                    <a:pt x="1712" y="661"/>
                  </a:lnTo>
                  <a:lnTo>
                    <a:pt x="1714" y="673"/>
                  </a:lnTo>
                  <a:lnTo>
                    <a:pt x="1710" y="693"/>
                  </a:lnTo>
                  <a:lnTo>
                    <a:pt x="1698" y="712"/>
                  </a:lnTo>
                  <a:lnTo>
                    <a:pt x="1687" y="728"/>
                  </a:lnTo>
                  <a:lnTo>
                    <a:pt x="1681" y="736"/>
                  </a:lnTo>
                  <a:lnTo>
                    <a:pt x="1673" y="742"/>
                  </a:lnTo>
                  <a:lnTo>
                    <a:pt x="1669" y="752"/>
                  </a:lnTo>
                  <a:lnTo>
                    <a:pt x="1667" y="762"/>
                  </a:lnTo>
                  <a:lnTo>
                    <a:pt x="1673" y="773"/>
                  </a:lnTo>
                  <a:lnTo>
                    <a:pt x="1683" y="787"/>
                  </a:lnTo>
                  <a:lnTo>
                    <a:pt x="1697" y="799"/>
                  </a:lnTo>
                  <a:lnTo>
                    <a:pt x="1708" y="811"/>
                  </a:lnTo>
                  <a:lnTo>
                    <a:pt x="1718" y="823"/>
                  </a:lnTo>
                  <a:lnTo>
                    <a:pt x="1722" y="836"/>
                  </a:lnTo>
                  <a:lnTo>
                    <a:pt x="1720" y="852"/>
                  </a:lnTo>
                  <a:lnTo>
                    <a:pt x="1720" y="876"/>
                  </a:lnTo>
                  <a:lnTo>
                    <a:pt x="1718" y="905"/>
                  </a:lnTo>
                  <a:lnTo>
                    <a:pt x="1716" y="935"/>
                  </a:lnTo>
                  <a:lnTo>
                    <a:pt x="1714" y="964"/>
                  </a:lnTo>
                  <a:lnTo>
                    <a:pt x="1712" y="988"/>
                  </a:lnTo>
                  <a:lnTo>
                    <a:pt x="1708" y="1002"/>
                  </a:lnTo>
                  <a:lnTo>
                    <a:pt x="1697" y="1025"/>
                  </a:lnTo>
                  <a:lnTo>
                    <a:pt x="1687" y="1051"/>
                  </a:lnTo>
                  <a:lnTo>
                    <a:pt x="1675" y="1074"/>
                  </a:lnTo>
                  <a:lnTo>
                    <a:pt x="1667" y="1096"/>
                  </a:lnTo>
                  <a:lnTo>
                    <a:pt x="1667" y="1114"/>
                  </a:lnTo>
                  <a:lnTo>
                    <a:pt x="1667" y="1130"/>
                  </a:lnTo>
                  <a:lnTo>
                    <a:pt x="1669" y="1139"/>
                  </a:lnTo>
                  <a:lnTo>
                    <a:pt x="1671" y="1151"/>
                  </a:lnTo>
                  <a:lnTo>
                    <a:pt x="1671" y="1163"/>
                  </a:lnTo>
                  <a:lnTo>
                    <a:pt x="1667" y="1171"/>
                  </a:lnTo>
                  <a:lnTo>
                    <a:pt x="1655" y="1175"/>
                  </a:lnTo>
                  <a:lnTo>
                    <a:pt x="1639" y="1175"/>
                  </a:lnTo>
                  <a:lnTo>
                    <a:pt x="1614" y="1175"/>
                  </a:lnTo>
                  <a:lnTo>
                    <a:pt x="1586" y="1175"/>
                  </a:lnTo>
                  <a:lnTo>
                    <a:pt x="1561" y="1173"/>
                  </a:lnTo>
                  <a:lnTo>
                    <a:pt x="1539" y="1171"/>
                  </a:lnTo>
                  <a:lnTo>
                    <a:pt x="1529" y="1169"/>
                  </a:lnTo>
                  <a:lnTo>
                    <a:pt x="1521" y="1169"/>
                  </a:lnTo>
                  <a:lnTo>
                    <a:pt x="1511" y="1171"/>
                  </a:lnTo>
                  <a:lnTo>
                    <a:pt x="1502" y="1177"/>
                  </a:lnTo>
                  <a:lnTo>
                    <a:pt x="1496" y="1183"/>
                  </a:lnTo>
                  <a:lnTo>
                    <a:pt x="1492" y="1193"/>
                  </a:lnTo>
                  <a:lnTo>
                    <a:pt x="1486" y="1206"/>
                  </a:lnTo>
                  <a:lnTo>
                    <a:pt x="1478" y="1222"/>
                  </a:lnTo>
                  <a:lnTo>
                    <a:pt x="1468" y="1238"/>
                  </a:lnTo>
                  <a:lnTo>
                    <a:pt x="1458" y="1246"/>
                  </a:lnTo>
                  <a:lnTo>
                    <a:pt x="1445" y="1254"/>
                  </a:lnTo>
                  <a:lnTo>
                    <a:pt x="1435" y="1261"/>
                  </a:lnTo>
                  <a:lnTo>
                    <a:pt x="1429" y="1273"/>
                  </a:lnTo>
                  <a:lnTo>
                    <a:pt x="1433" y="1285"/>
                  </a:lnTo>
                  <a:lnTo>
                    <a:pt x="1443" y="1297"/>
                  </a:lnTo>
                  <a:lnTo>
                    <a:pt x="1456" y="1313"/>
                  </a:lnTo>
                  <a:lnTo>
                    <a:pt x="1470" y="1332"/>
                  </a:lnTo>
                  <a:lnTo>
                    <a:pt x="1480" y="1350"/>
                  </a:lnTo>
                  <a:lnTo>
                    <a:pt x="1486" y="1364"/>
                  </a:lnTo>
                  <a:lnTo>
                    <a:pt x="1492" y="1381"/>
                  </a:lnTo>
                  <a:lnTo>
                    <a:pt x="1498" y="1401"/>
                  </a:lnTo>
                  <a:lnTo>
                    <a:pt x="1504" y="1423"/>
                  </a:lnTo>
                  <a:lnTo>
                    <a:pt x="1510" y="1441"/>
                  </a:lnTo>
                  <a:lnTo>
                    <a:pt x="1513" y="1454"/>
                  </a:lnTo>
                  <a:lnTo>
                    <a:pt x="1517" y="1470"/>
                  </a:lnTo>
                  <a:lnTo>
                    <a:pt x="1521" y="1482"/>
                  </a:lnTo>
                  <a:lnTo>
                    <a:pt x="1523" y="1486"/>
                  </a:lnTo>
                  <a:lnTo>
                    <a:pt x="1480" y="1490"/>
                  </a:lnTo>
                  <a:lnTo>
                    <a:pt x="1336" y="1439"/>
                  </a:lnTo>
                  <a:lnTo>
                    <a:pt x="1287" y="1476"/>
                  </a:lnTo>
                  <a:lnTo>
                    <a:pt x="1271" y="1531"/>
                  </a:lnTo>
                  <a:lnTo>
                    <a:pt x="1248" y="1557"/>
                  </a:lnTo>
                  <a:lnTo>
                    <a:pt x="1195" y="1504"/>
                  </a:lnTo>
                  <a:lnTo>
                    <a:pt x="1151" y="1472"/>
                  </a:lnTo>
                  <a:lnTo>
                    <a:pt x="1130" y="1399"/>
                  </a:lnTo>
                  <a:lnTo>
                    <a:pt x="1090" y="1405"/>
                  </a:lnTo>
                  <a:lnTo>
                    <a:pt x="1100" y="1486"/>
                  </a:lnTo>
                  <a:lnTo>
                    <a:pt x="1067" y="1488"/>
                  </a:lnTo>
                  <a:lnTo>
                    <a:pt x="1019" y="1415"/>
                  </a:lnTo>
                  <a:lnTo>
                    <a:pt x="966" y="1429"/>
                  </a:lnTo>
                  <a:lnTo>
                    <a:pt x="950" y="1380"/>
                  </a:lnTo>
                  <a:lnTo>
                    <a:pt x="927" y="1348"/>
                  </a:lnTo>
                  <a:lnTo>
                    <a:pt x="807" y="1372"/>
                  </a:lnTo>
                  <a:lnTo>
                    <a:pt x="765" y="1322"/>
                  </a:lnTo>
                  <a:lnTo>
                    <a:pt x="730" y="1352"/>
                  </a:lnTo>
                  <a:lnTo>
                    <a:pt x="683" y="1348"/>
                  </a:lnTo>
                  <a:lnTo>
                    <a:pt x="620" y="1370"/>
                  </a:lnTo>
                  <a:lnTo>
                    <a:pt x="557" y="1301"/>
                  </a:lnTo>
                  <a:lnTo>
                    <a:pt x="533" y="1238"/>
                  </a:lnTo>
                  <a:lnTo>
                    <a:pt x="437" y="1261"/>
                  </a:lnTo>
                  <a:lnTo>
                    <a:pt x="401" y="1291"/>
                  </a:lnTo>
                  <a:lnTo>
                    <a:pt x="413" y="1208"/>
                  </a:lnTo>
                  <a:lnTo>
                    <a:pt x="372" y="1153"/>
                  </a:lnTo>
                  <a:lnTo>
                    <a:pt x="317" y="1094"/>
                  </a:lnTo>
                  <a:lnTo>
                    <a:pt x="332" y="1047"/>
                  </a:lnTo>
                  <a:lnTo>
                    <a:pt x="415" y="956"/>
                  </a:lnTo>
                  <a:lnTo>
                    <a:pt x="472" y="844"/>
                  </a:lnTo>
                  <a:lnTo>
                    <a:pt x="521" y="791"/>
                  </a:lnTo>
                  <a:lnTo>
                    <a:pt x="529" y="722"/>
                  </a:lnTo>
                  <a:lnTo>
                    <a:pt x="563" y="708"/>
                  </a:lnTo>
                  <a:lnTo>
                    <a:pt x="531" y="590"/>
                  </a:lnTo>
                  <a:lnTo>
                    <a:pt x="561" y="480"/>
                  </a:lnTo>
                  <a:lnTo>
                    <a:pt x="580" y="376"/>
                  </a:lnTo>
                  <a:lnTo>
                    <a:pt x="468" y="297"/>
                  </a:lnTo>
                  <a:lnTo>
                    <a:pt x="421" y="358"/>
                  </a:lnTo>
                  <a:lnTo>
                    <a:pt x="313" y="393"/>
                  </a:lnTo>
                  <a:lnTo>
                    <a:pt x="210" y="393"/>
                  </a:lnTo>
                  <a:lnTo>
                    <a:pt x="183" y="321"/>
                  </a:lnTo>
                  <a:lnTo>
                    <a:pt x="179" y="254"/>
                  </a:lnTo>
                  <a:lnTo>
                    <a:pt x="112" y="226"/>
                  </a:lnTo>
                  <a:lnTo>
                    <a:pt x="88" y="273"/>
                  </a:lnTo>
                  <a:lnTo>
                    <a:pt x="0" y="222"/>
                  </a:lnTo>
                  <a:lnTo>
                    <a:pt x="45" y="140"/>
                  </a:lnTo>
                  <a:lnTo>
                    <a:pt x="6" y="90"/>
                  </a:lnTo>
                  <a:lnTo>
                    <a:pt x="10" y="88"/>
                  </a:lnTo>
                  <a:lnTo>
                    <a:pt x="19" y="83"/>
                  </a:lnTo>
                  <a:lnTo>
                    <a:pt x="33" y="75"/>
                  </a:lnTo>
                  <a:lnTo>
                    <a:pt x="51" y="65"/>
                  </a:lnTo>
                  <a:lnTo>
                    <a:pt x="69" y="57"/>
                  </a:lnTo>
                  <a:lnTo>
                    <a:pt x="84" y="49"/>
                  </a:lnTo>
                  <a:lnTo>
                    <a:pt x="98" y="45"/>
                  </a:lnTo>
                  <a:lnTo>
                    <a:pt x="112" y="41"/>
                  </a:lnTo>
                  <a:lnTo>
                    <a:pt x="134" y="35"/>
                  </a:lnTo>
                  <a:lnTo>
                    <a:pt x="155" y="25"/>
                  </a:lnTo>
                  <a:lnTo>
                    <a:pt x="179" y="18"/>
                  </a:lnTo>
                  <a:lnTo>
                    <a:pt x="197" y="8"/>
                  </a:lnTo>
                  <a:lnTo>
                    <a:pt x="208" y="4"/>
                  </a:lnTo>
                  <a:lnTo>
                    <a:pt x="224" y="0"/>
                  </a:lnTo>
                  <a:lnTo>
                    <a:pt x="244" y="4"/>
                  </a:lnTo>
                  <a:lnTo>
                    <a:pt x="267" y="14"/>
                  </a:lnTo>
                  <a:lnTo>
                    <a:pt x="293" y="25"/>
                  </a:lnTo>
                  <a:lnTo>
                    <a:pt x="313" y="39"/>
                  </a:lnTo>
                  <a:lnTo>
                    <a:pt x="328" y="47"/>
                  </a:lnTo>
                  <a:lnTo>
                    <a:pt x="344" y="51"/>
                  </a:lnTo>
                  <a:lnTo>
                    <a:pt x="358" y="49"/>
                  </a:lnTo>
                  <a:lnTo>
                    <a:pt x="366" y="43"/>
                  </a:lnTo>
                  <a:lnTo>
                    <a:pt x="374" y="35"/>
                  </a:lnTo>
                  <a:lnTo>
                    <a:pt x="380" y="27"/>
                  </a:lnTo>
                  <a:lnTo>
                    <a:pt x="387" y="21"/>
                  </a:lnTo>
                  <a:lnTo>
                    <a:pt x="397" y="21"/>
                  </a:lnTo>
                  <a:lnTo>
                    <a:pt x="413" y="25"/>
                  </a:lnTo>
                  <a:lnTo>
                    <a:pt x="447" y="39"/>
                  </a:lnTo>
                  <a:lnTo>
                    <a:pt x="472" y="53"/>
                  </a:lnTo>
                  <a:lnTo>
                    <a:pt x="492" y="73"/>
                  </a:lnTo>
                  <a:lnTo>
                    <a:pt x="510" y="96"/>
                  </a:lnTo>
                  <a:lnTo>
                    <a:pt x="531" y="118"/>
                  </a:lnTo>
                  <a:lnTo>
                    <a:pt x="551" y="142"/>
                  </a:lnTo>
                  <a:lnTo>
                    <a:pt x="567" y="163"/>
                  </a:lnTo>
                  <a:lnTo>
                    <a:pt x="582" y="187"/>
                  </a:lnTo>
                  <a:lnTo>
                    <a:pt x="598" y="212"/>
                  </a:lnTo>
                  <a:lnTo>
                    <a:pt x="610" y="232"/>
                  </a:lnTo>
                  <a:lnTo>
                    <a:pt x="622" y="256"/>
                  </a:lnTo>
                  <a:lnTo>
                    <a:pt x="637" y="279"/>
                  </a:lnTo>
                  <a:lnTo>
                    <a:pt x="655" y="303"/>
                  </a:lnTo>
                  <a:lnTo>
                    <a:pt x="673" y="325"/>
                  </a:lnTo>
                  <a:lnTo>
                    <a:pt x="689" y="348"/>
                  </a:lnTo>
                  <a:lnTo>
                    <a:pt x="698" y="368"/>
                  </a:lnTo>
                  <a:lnTo>
                    <a:pt x="704" y="378"/>
                  </a:lnTo>
                  <a:lnTo>
                    <a:pt x="714" y="386"/>
                  </a:lnTo>
                  <a:lnTo>
                    <a:pt x="726" y="393"/>
                  </a:lnTo>
                  <a:lnTo>
                    <a:pt x="736" y="405"/>
                  </a:lnTo>
                  <a:lnTo>
                    <a:pt x="742" y="417"/>
                  </a:lnTo>
                  <a:lnTo>
                    <a:pt x="750" y="445"/>
                  </a:lnTo>
                  <a:lnTo>
                    <a:pt x="761" y="470"/>
                  </a:lnTo>
                  <a:lnTo>
                    <a:pt x="773" y="492"/>
                  </a:lnTo>
                  <a:lnTo>
                    <a:pt x="783" y="508"/>
                  </a:lnTo>
                  <a:lnTo>
                    <a:pt x="795" y="527"/>
                  </a:lnTo>
                  <a:lnTo>
                    <a:pt x="809" y="543"/>
                  </a:lnTo>
                  <a:lnTo>
                    <a:pt x="824" y="555"/>
                  </a:lnTo>
                  <a:lnTo>
                    <a:pt x="840" y="561"/>
                  </a:lnTo>
                  <a:lnTo>
                    <a:pt x="862" y="567"/>
                  </a:lnTo>
                  <a:lnTo>
                    <a:pt x="882" y="569"/>
                  </a:lnTo>
                  <a:lnTo>
                    <a:pt x="901" y="565"/>
                  </a:lnTo>
                  <a:lnTo>
                    <a:pt x="919" y="559"/>
                  </a:lnTo>
                  <a:lnTo>
                    <a:pt x="941" y="553"/>
                  </a:lnTo>
                  <a:lnTo>
                    <a:pt x="960" y="549"/>
                  </a:lnTo>
                  <a:lnTo>
                    <a:pt x="982" y="551"/>
                  </a:lnTo>
                  <a:lnTo>
                    <a:pt x="1004" y="559"/>
                  </a:lnTo>
                  <a:lnTo>
                    <a:pt x="1029" y="563"/>
                  </a:lnTo>
                  <a:lnTo>
                    <a:pt x="1051" y="569"/>
                  </a:lnTo>
                  <a:lnTo>
                    <a:pt x="1065" y="575"/>
                  </a:lnTo>
                  <a:lnTo>
                    <a:pt x="1073" y="580"/>
                  </a:lnTo>
                  <a:lnTo>
                    <a:pt x="1086" y="588"/>
                  </a:lnTo>
                  <a:lnTo>
                    <a:pt x="1104" y="598"/>
                  </a:lnTo>
                  <a:lnTo>
                    <a:pt x="1122" y="608"/>
                  </a:lnTo>
                  <a:lnTo>
                    <a:pt x="1139" y="616"/>
                  </a:lnTo>
                  <a:lnTo>
                    <a:pt x="1155" y="620"/>
                  </a:lnTo>
                  <a:lnTo>
                    <a:pt x="1167" y="620"/>
                  </a:lnTo>
                  <a:lnTo>
                    <a:pt x="1171" y="618"/>
                  </a:lnTo>
                  <a:lnTo>
                    <a:pt x="1177" y="614"/>
                  </a:lnTo>
                  <a:lnTo>
                    <a:pt x="1181" y="614"/>
                  </a:lnTo>
                  <a:lnTo>
                    <a:pt x="1185" y="614"/>
                  </a:lnTo>
                  <a:lnTo>
                    <a:pt x="1189" y="616"/>
                  </a:lnTo>
                  <a:lnTo>
                    <a:pt x="1191" y="618"/>
                  </a:lnTo>
                  <a:lnTo>
                    <a:pt x="1193" y="624"/>
                  </a:lnTo>
                  <a:lnTo>
                    <a:pt x="1195" y="632"/>
                  </a:lnTo>
                  <a:lnTo>
                    <a:pt x="1197" y="641"/>
                  </a:lnTo>
                  <a:lnTo>
                    <a:pt x="1202" y="659"/>
                  </a:lnTo>
                  <a:lnTo>
                    <a:pt x="1212" y="675"/>
                  </a:lnTo>
                  <a:lnTo>
                    <a:pt x="1224" y="687"/>
                  </a:lnTo>
                  <a:lnTo>
                    <a:pt x="1232" y="701"/>
                  </a:lnTo>
                  <a:lnTo>
                    <a:pt x="1238" y="714"/>
                  </a:lnTo>
                  <a:lnTo>
                    <a:pt x="1244" y="734"/>
                  </a:lnTo>
                  <a:lnTo>
                    <a:pt x="1254" y="754"/>
                  </a:lnTo>
                  <a:lnTo>
                    <a:pt x="1265" y="767"/>
                  </a:lnTo>
                  <a:lnTo>
                    <a:pt x="1277" y="775"/>
                  </a:lnTo>
                  <a:lnTo>
                    <a:pt x="1289" y="779"/>
                  </a:lnTo>
                  <a:lnTo>
                    <a:pt x="1299" y="785"/>
                  </a:lnTo>
                  <a:lnTo>
                    <a:pt x="1313" y="789"/>
                  </a:lnTo>
                  <a:lnTo>
                    <a:pt x="1328" y="785"/>
                  </a:lnTo>
                  <a:lnTo>
                    <a:pt x="1348" y="777"/>
                  </a:lnTo>
                  <a:lnTo>
                    <a:pt x="1374" y="773"/>
                  </a:lnTo>
                  <a:lnTo>
                    <a:pt x="1399" y="767"/>
                  </a:lnTo>
                  <a:lnTo>
                    <a:pt x="1423" y="760"/>
                  </a:lnTo>
                  <a:lnTo>
                    <a:pt x="1447" y="742"/>
                  </a:lnTo>
                  <a:lnTo>
                    <a:pt x="1462" y="722"/>
                  </a:lnTo>
                  <a:lnTo>
                    <a:pt x="1472" y="701"/>
                  </a:lnTo>
                  <a:lnTo>
                    <a:pt x="1480" y="689"/>
                  </a:lnTo>
                  <a:lnTo>
                    <a:pt x="1494" y="675"/>
                  </a:lnTo>
                  <a:lnTo>
                    <a:pt x="1510" y="659"/>
                  </a:lnTo>
                  <a:lnTo>
                    <a:pt x="1527" y="643"/>
                  </a:lnTo>
                  <a:lnTo>
                    <a:pt x="1543" y="628"/>
                  </a:lnTo>
                  <a:lnTo>
                    <a:pt x="1557" y="616"/>
                  </a:lnTo>
                  <a:lnTo>
                    <a:pt x="1572" y="604"/>
                  </a:lnTo>
                  <a:lnTo>
                    <a:pt x="1584" y="594"/>
                  </a:lnTo>
                  <a:lnTo>
                    <a:pt x="1598" y="586"/>
                  </a:lnTo>
                  <a:lnTo>
                    <a:pt x="1614" y="577"/>
                  </a:lnTo>
                  <a:lnTo>
                    <a:pt x="1634" y="567"/>
                  </a:lnTo>
                  <a:lnTo>
                    <a:pt x="1653" y="561"/>
                  </a:lnTo>
                  <a:lnTo>
                    <a:pt x="1667" y="557"/>
                  </a:lnTo>
                  <a:lnTo>
                    <a:pt x="1673" y="557"/>
                  </a:lnTo>
                  <a:close/>
                </a:path>
              </a:pathLst>
            </a:custGeom>
            <a:grpFill/>
            <a:ln w="0">
              <a:solidFill>
                <a:schemeClr val="bg1">
                  <a:lumMod val="95000"/>
                </a:schemeClr>
              </a:solidFill>
              <a:prstDash val="solid"/>
              <a:round/>
            </a:ln>
          </p:spPr>
          <p:txBody>
            <a:bodyPr/>
            <a:lstStyle/>
            <a:p>
              <a:endParaRPr lang="zh-CN" altLang="en-US"/>
            </a:p>
          </p:txBody>
        </p:sp>
        <p:sp>
          <p:nvSpPr>
            <p:cNvPr id="45" name="Freeform 104"/>
            <p:cNvSpPr/>
            <p:nvPr/>
          </p:nvSpPr>
          <p:spPr bwMode="gray">
            <a:xfrm>
              <a:off x="3599" y="839"/>
              <a:ext cx="861" cy="778"/>
            </a:xfrm>
            <a:custGeom>
              <a:gdLst>
                <a:gd name="T0" fmla="*/ 419 w 1722"/>
                <a:gd name="T1" fmla="*/ 147 h 1557"/>
                <a:gd name="T2" fmla="*/ 423 w 1722"/>
                <a:gd name="T3" fmla="*/ 159 h 1557"/>
                <a:gd name="T4" fmla="*/ 428 w 1722"/>
                <a:gd name="T5" fmla="*/ 173 h 1557"/>
                <a:gd name="T6" fmla="*/ 419 w 1722"/>
                <a:gd name="T7" fmla="*/ 185 h 1557"/>
                <a:gd name="T8" fmla="*/ 421 w 1722"/>
                <a:gd name="T9" fmla="*/ 196 h 1557"/>
                <a:gd name="T10" fmla="*/ 431 w 1722"/>
                <a:gd name="T11" fmla="*/ 209 h 1557"/>
                <a:gd name="T12" fmla="*/ 429 w 1722"/>
                <a:gd name="T13" fmla="*/ 233 h 1557"/>
                <a:gd name="T14" fmla="*/ 425 w 1722"/>
                <a:gd name="T15" fmla="*/ 256 h 1557"/>
                <a:gd name="T16" fmla="*/ 417 w 1722"/>
                <a:gd name="T17" fmla="*/ 278 h 1557"/>
                <a:gd name="T18" fmla="*/ 418 w 1722"/>
                <a:gd name="T19" fmla="*/ 290 h 1557"/>
                <a:gd name="T20" fmla="*/ 404 w 1722"/>
                <a:gd name="T21" fmla="*/ 293 h 1557"/>
                <a:gd name="T22" fmla="*/ 383 w 1722"/>
                <a:gd name="T23" fmla="*/ 292 h 1557"/>
                <a:gd name="T24" fmla="*/ 374 w 1722"/>
                <a:gd name="T25" fmla="*/ 295 h 1557"/>
                <a:gd name="T26" fmla="*/ 367 w 1722"/>
                <a:gd name="T27" fmla="*/ 309 h 1557"/>
                <a:gd name="T28" fmla="*/ 358 w 1722"/>
                <a:gd name="T29" fmla="*/ 318 h 1557"/>
                <a:gd name="T30" fmla="*/ 368 w 1722"/>
                <a:gd name="T31" fmla="*/ 333 h 1557"/>
                <a:gd name="T32" fmla="*/ 375 w 1722"/>
                <a:gd name="T33" fmla="*/ 350 h 1557"/>
                <a:gd name="T34" fmla="*/ 380 w 1722"/>
                <a:gd name="T35" fmla="*/ 367 h 1557"/>
                <a:gd name="T36" fmla="*/ 334 w 1722"/>
                <a:gd name="T37" fmla="*/ 359 h 1557"/>
                <a:gd name="T38" fmla="*/ 299 w 1722"/>
                <a:gd name="T39" fmla="*/ 376 h 1557"/>
                <a:gd name="T40" fmla="*/ 275 w 1722"/>
                <a:gd name="T41" fmla="*/ 371 h 1557"/>
                <a:gd name="T42" fmla="*/ 237 w 1722"/>
                <a:gd name="T43" fmla="*/ 345 h 1557"/>
                <a:gd name="T44" fmla="*/ 183 w 1722"/>
                <a:gd name="T45" fmla="*/ 338 h 1557"/>
                <a:gd name="T46" fmla="*/ 134 w 1722"/>
                <a:gd name="T47" fmla="*/ 309 h 1557"/>
                <a:gd name="T48" fmla="*/ 93 w 1722"/>
                <a:gd name="T49" fmla="*/ 288 h 1557"/>
                <a:gd name="T50" fmla="*/ 118 w 1722"/>
                <a:gd name="T51" fmla="*/ 211 h 1557"/>
                <a:gd name="T52" fmla="*/ 133 w 1722"/>
                <a:gd name="T53" fmla="*/ 147 h 1557"/>
                <a:gd name="T54" fmla="*/ 106 w 1722"/>
                <a:gd name="T55" fmla="*/ 89 h 1557"/>
                <a:gd name="T56" fmla="*/ 45 w 1722"/>
                <a:gd name="T57" fmla="*/ 63 h 1557"/>
                <a:gd name="T58" fmla="*/ 12 w 1722"/>
                <a:gd name="T59" fmla="*/ 35 h 1557"/>
                <a:gd name="T60" fmla="*/ 9 w 1722"/>
                <a:gd name="T61" fmla="*/ 18 h 1557"/>
                <a:gd name="T62" fmla="*/ 25 w 1722"/>
                <a:gd name="T63" fmla="*/ 11 h 1557"/>
                <a:gd name="T64" fmla="*/ 45 w 1722"/>
                <a:gd name="T65" fmla="*/ 4 h 1557"/>
                <a:gd name="T66" fmla="*/ 61 w 1722"/>
                <a:gd name="T67" fmla="*/ 1 h 1557"/>
                <a:gd name="T68" fmla="*/ 82 w 1722"/>
                <a:gd name="T69" fmla="*/ 11 h 1557"/>
                <a:gd name="T70" fmla="*/ 94 w 1722"/>
                <a:gd name="T71" fmla="*/ 8 h 1557"/>
                <a:gd name="T72" fmla="*/ 104 w 1722"/>
                <a:gd name="T73" fmla="*/ 6 h 1557"/>
                <a:gd name="T74" fmla="*/ 127 w 1722"/>
                <a:gd name="T75" fmla="*/ 24 h 1557"/>
                <a:gd name="T76" fmla="*/ 146 w 1722"/>
                <a:gd name="T77" fmla="*/ 46 h 1557"/>
                <a:gd name="T78" fmla="*/ 160 w 1722"/>
                <a:gd name="T79" fmla="*/ 69 h 1557"/>
                <a:gd name="T80" fmla="*/ 175 w 1722"/>
                <a:gd name="T81" fmla="*/ 92 h 1557"/>
                <a:gd name="T82" fmla="*/ 184 w 1722"/>
                <a:gd name="T83" fmla="*/ 101 h 1557"/>
                <a:gd name="T84" fmla="*/ 194 w 1722"/>
                <a:gd name="T85" fmla="*/ 123 h 1557"/>
                <a:gd name="T86" fmla="*/ 206 w 1722"/>
                <a:gd name="T87" fmla="*/ 138 h 1557"/>
                <a:gd name="T88" fmla="*/ 225 w 1722"/>
                <a:gd name="T89" fmla="*/ 141 h 1557"/>
                <a:gd name="T90" fmla="*/ 245 w 1722"/>
                <a:gd name="T91" fmla="*/ 137 h 1557"/>
                <a:gd name="T92" fmla="*/ 267 w 1722"/>
                <a:gd name="T93" fmla="*/ 143 h 1557"/>
                <a:gd name="T94" fmla="*/ 281 w 1722"/>
                <a:gd name="T95" fmla="*/ 152 h 1557"/>
                <a:gd name="T96" fmla="*/ 293 w 1722"/>
                <a:gd name="T97" fmla="*/ 154 h 1557"/>
                <a:gd name="T98" fmla="*/ 298 w 1722"/>
                <a:gd name="T99" fmla="*/ 154 h 1557"/>
                <a:gd name="T100" fmla="*/ 300 w 1722"/>
                <a:gd name="T101" fmla="*/ 160 h 1557"/>
                <a:gd name="T102" fmla="*/ 308 w 1722"/>
                <a:gd name="T103" fmla="*/ 175 h 1557"/>
                <a:gd name="T104" fmla="*/ 317 w 1722"/>
                <a:gd name="T105" fmla="*/ 191 h 1557"/>
                <a:gd name="T106" fmla="*/ 329 w 1722"/>
                <a:gd name="T107" fmla="*/ 197 h 1557"/>
                <a:gd name="T108" fmla="*/ 350 w 1722"/>
                <a:gd name="T109" fmla="*/ 191 h 1557"/>
                <a:gd name="T110" fmla="*/ 368 w 1722"/>
                <a:gd name="T111" fmla="*/ 175 h 1557"/>
                <a:gd name="T112" fmla="*/ 382 w 1722"/>
                <a:gd name="T113" fmla="*/ 160 h 1557"/>
                <a:gd name="T114" fmla="*/ 396 w 1722"/>
                <a:gd name="T115" fmla="*/ 148 h 1557"/>
                <a:gd name="T116" fmla="*/ 414 w 1722"/>
                <a:gd name="T117" fmla="*/ 140 h 1557"/>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1722"/>
                <a:gd name="T178" fmla="*/ 0 h 1557"/>
                <a:gd name="T179" fmla="*/ 1722 w 1722"/>
                <a:gd name="T180" fmla="*/ 1557 h 1557"/>
              </a:gd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1722" h="1557">
                  <a:moveTo>
                    <a:pt x="1673" y="557"/>
                  </a:moveTo>
                  <a:lnTo>
                    <a:pt x="1673" y="561"/>
                  </a:lnTo>
                  <a:lnTo>
                    <a:pt x="1673" y="575"/>
                  </a:lnTo>
                  <a:lnTo>
                    <a:pt x="1675" y="590"/>
                  </a:lnTo>
                  <a:lnTo>
                    <a:pt x="1675" y="606"/>
                  </a:lnTo>
                  <a:lnTo>
                    <a:pt x="1675" y="618"/>
                  </a:lnTo>
                  <a:lnTo>
                    <a:pt x="1681" y="628"/>
                  </a:lnTo>
                  <a:lnTo>
                    <a:pt x="1691" y="639"/>
                  </a:lnTo>
                  <a:lnTo>
                    <a:pt x="1702" y="649"/>
                  </a:lnTo>
                  <a:lnTo>
                    <a:pt x="1712" y="661"/>
                  </a:lnTo>
                  <a:lnTo>
                    <a:pt x="1714" y="673"/>
                  </a:lnTo>
                  <a:lnTo>
                    <a:pt x="1710" y="693"/>
                  </a:lnTo>
                  <a:lnTo>
                    <a:pt x="1698" y="712"/>
                  </a:lnTo>
                  <a:lnTo>
                    <a:pt x="1687" y="728"/>
                  </a:lnTo>
                  <a:lnTo>
                    <a:pt x="1681" y="736"/>
                  </a:lnTo>
                  <a:lnTo>
                    <a:pt x="1673" y="742"/>
                  </a:lnTo>
                  <a:lnTo>
                    <a:pt x="1669" y="752"/>
                  </a:lnTo>
                  <a:lnTo>
                    <a:pt x="1667" y="762"/>
                  </a:lnTo>
                  <a:lnTo>
                    <a:pt x="1673" y="773"/>
                  </a:lnTo>
                  <a:lnTo>
                    <a:pt x="1683" y="787"/>
                  </a:lnTo>
                  <a:lnTo>
                    <a:pt x="1697" y="799"/>
                  </a:lnTo>
                  <a:lnTo>
                    <a:pt x="1708" y="811"/>
                  </a:lnTo>
                  <a:lnTo>
                    <a:pt x="1718" y="823"/>
                  </a:lnTo>
                  <a:lnTo>
                    <a:pt x="1722" y="836"/>
                  </a:lnTo>
                  <a:lnTo>
                    <a:pt x="1720" y="852"/>
                  </a:lnTo>
                  <a:lnTo>
                    <a:pt x="1720" y="876"/>
                  </a:lnTo>
                  <a:lnTo>
                    <a:pt x="1718" y="905"/>
                  </a:lnTo>
                  <a:lnTo>
                    <a:pt x="1716" y="935"/>
                  </a:lnTo>
                  <a:lnTo>
                    <a:pt x="1714" y="964"/>
                  </a:lnTo>
                  <a:lnTo>
                    <a:pt x="1712" y="988"/>
                  </a:lnTo>
                  <a:lnTo>
                    <a:pt x="1708" y="1002"/>
                  </a:lnTo>
                  <a:lnTo>
                    <a:pt x="1697" y="1025"/>
                  </a:lnTo>
                  <a:lnTo>
                    <a:pt x="1687" y="1051"/>
                  </a:lnTo>
                  <a:lnTo>
                    <a:pt x="1675" y="1074"/>
                  </a:lnTo>
                  <a:lnTo>
                    <a:pt x="1667" y="1096"/>
                  </a:lnTo>
                  <a:lnTo>
                    <a:pt x="1667" y="1114"/>
                  </a:lnTo>
                  <a:lnTo>
                    <a:pt x="1667" y="1130"/>
                  </a:lnTo>
                  <a:lnTo>
                    <a:pt x="1669" y="1139"/>
                  </a:lnTo>
                  <a:lnTo>
                    <a:pt x="1671" y="1151"/>
                  </a:lnTo>
                  <a:lnTo>
                    <a:pt x="1671" y="1163"/>
                  </a:lnTo>
                  <a:lnTo>
                    <a:pt x="1667" y="1171"/>
                  </a:lnTo>
                  <a:lnTo>
                    <a:pt x="1655" y="1175"/>
                  </a:lnTo>
                  <a:lnTo>
                    <a:pt x="1639" y="1175"/>
                  </a:lnTo>
                  <a:lnTo>
                    <a:pt x="1614" y="1175"/>
                  </a:lnTo>
                  <a:lnTo>
                    <a:pt x="1586" y="1175"/>
                  </a:lnTo>
                  <a:lnTo>
                    <a:pt x="1561" y="1173"/>
                  </a:lnTo>
                  <a:lnTo>
                    <a:pt x="1539" y="1171"/>
                  </a:lnTo>
                  <a:lnTo>
                    <a:pt x="1529" y="1169"/>
                  </a:lnTo>
                  <a:lnTo>
                    <a:pt x="1521" y="1169"/>
                  </a:lnTo>
                  <a:lnTo>
                    <a:pt x="1511" y="1171"/>
                  </a:lnTo>
                  <a:lnTo>
                    <a:pt x="1502" y="1177"/>
                  </a:lnTo>
                  <a:lnTo>
                    <a:pt x="1496" y="1183"/>
                  </a:lnTo>
                  <a:lnTo>
                    <a:pt x="1492" y="1193"/>
                  </a:lnTo>
                  <a:lnTo>
                    <a:pt x="1486" y="1206"/>
                  </a:lnTo>
                  <a:lnTo>
                    <a:pt x="1478" y="1222"/>
                  </a:lnTo>
                  <a:lnTo>
                    <a:pt x="1468" y="1238"/>
                  </a:lnTo>
                  <a:lnTo>
                    <a:pt x="1458" y="1246"/>
                  </a:lnTo>
                  <a:lnTo>
                    <a:pt x="1445" y="1254"/>
                  </a:lnTo>
                  <a:lnTo>
                    <a:pt x="1435" y="1261"/>
                  </a:lnTo>
                  <a:lnTo>
                    <a:pt x="1429" y="1273"/>
                  </a:lnTo>
                  <a:lnTo>
                    <a:pt x="1433" y="1285"/>
                  </a:lnTo>
                  <a:lnTo>
                    <a:pt x="1443" y="1297"/>
                  </a:lnTo>
                  <a:lnTo>
                    <a:pt x="1456" y="1313"/>
                  </a:lnTo>
                  <a:lnTo>
                    <a:pt x="1470" y="1332"/>
                  </a:lnTo>
                  <a:lnTo>
                    <a:pt x="1480" y="1350"/>
                  </a:lnTo>
                  <a:lnTo>
                    <a:pt x="1486" y="1364"/>
                  </a:lnTo>
                  <a:lnTo>
                    <a:pt x="1492" y="1381"/>
                  </a:lnTo>
                  <a:lnTo>
                    <a:pt x="1498" y="1401"/>
                  </a:lnTo>
                  <a:lnTo>
                    <a:pt x="1504" y="1423"/>
                  </a:lnTo>
                  <a:lnTo>
                    <a:pt x="1510" y="1441"/>
                  </a:lnTo>
                  <a:lnTo>
                    <a:pt x="1513" y="1454"/>
                  </a:lnTo>
                  <a:lnTo>
                    <a:pt x="1517" y="1470"/>
                  </a:lnTo>
                  <a:lnTo>
                    <a:pt x="1521" y="1482"/>
                  </a:lnTo>
                  <a:lnTo>
                    <a:pt x="1523" y="1486"/>
                  </a:lnTo>
                  <a:lnTo>
                    <a:pt x="1480" y="1490"/>
                  </a:lnTo>
                  <a:lnTo>
                    <a:pt x="1336" y="1439"/>
                  </a:lnTo>
                  <a:lnTo>
                    <a:pt x="1287" y="1476"/>
                  </a:lnTo>
                  <a:lnTo>
                    <a:pt x="1271" y="1531"/>
                  </a:lnTo>
                  <a:lnTo>
                    <a:pt x="1248" y="1557"/>
                  </a:lnTo>
                  <a:lnTo>
                    <a:pt x="1195" y="1504"/>
                  </a:lnTo>
                  <a:lnTo>
                    <a:pt x="1151" y="1472"/>
                  </a:lnTo>
                  <a:lnTo>
                    <a:pt x="1130" y="1399"/>
                  </a:lnTo>
                  <a:lnTo>
                    <a:pt x="1090" y="1405"/>
                  </a:lnTo>
                  <a:lnTo>
                    <a:pt x="1100" y="1486"/>
                  </a:lnTo>
                  <a:lnTo>
                    <a:pt x="1067" y="1488"/>
                  </a:lnTo>
                  <a:lnTo>
                    <a:pt x="1019" y="1415"/>
                  </a:lnTo>
                  <a:lnTo>
                    <a:pt x="966" y="1429"/>
                  </a:lnTo>
                  <a:lnTo>
                    <a:pt x="950" y="1380"/>
                  </a:lnTo>
                  <a:lnTo>
                    <a:pt x="927" y="1348"/>
                  </a:lnTo>
                  <a:lnTo>
                    <a:pt x="807" y="1372"/>
                  </a:lnTo>
                  <a:lnTo>
                    <a:pt x="765" y="1322"/>
                  </a:lnTo>
                  <a:lnTo>
                    <a:pt x="730" y="1352"/>
                  </a:lnTo>
                  <a:lnTo>
                    <a:pt x="683" y="1348"/>
                  </a:lnTo>
                  <a:lnTo>
                    <a:pt x="620" y="1370"/>
                  </a:lnTo>
                  <a:lnTo>
                    <a:pt x="557" y="1301"/>
                  </a:lnTo>
                  <a:lnTo>
                    <a:pt x="533" y="1238"/>
                  </a:lnTo>
                  <a:lnTo>
                    <a:pt x="437" y="1261"/>
                  </a:lnTo>
                  <a:lnTo>
                    <a:pt x="401" y="1291"/>
                  </a:lnTo>
                  <a:lnTo>
                    <a:pt x="413" y="1208"/>
                  </a:lnTo>
                  <a:lnTo>
                    <a:pt x="372" y="1153"/>
                  </a:lnTo>
                  <a:lnTo>
                    <a:pt x="317" y="1094"/>
                  </a:lnTo>
                  <a:lnTo>
                    <a:pt x="332" y="1047"/>
                  </a:lnTo>
                  <a:lnTo>
                    <a:pt x="415" y="956"/>
                  </a:lnTo>
                  <a:lnTo>
                    <a:pt x="472" y="844"/>
                  </a:lnTo>
                  <a:lnTo>
                    <a:pt x="521" y="791"/>
                  </a:lnTo>
                  <a:lnTo>
                    <a:pt x="529" y="722"/>
                  </a:lnTo>
                  <a:lnTo>
                    <a:pt x="563" y="708"/>
                  </a:lnTo>
                  <a:lnTo>
                    <a:pt x="531" y="590"/>
                  </a:lnTo>
                  <a:lnTo>
                    <a:pt x="561" y="480"/>
                  </a:lnTo>
                  <a:lnTo>
                    <a:pt x="580" y="376"/>
                  </a:lnTo>
                  <a:lnTo>
                    <a:pt x="468" y="297"/>
                  </a:lnTo>
                  <a:lnTo>
                    <a:pt x="421" y="358"/>
                  </a:lnTo>
                  <a:lnTo>
                    <a:pt x="313" y="393"/>
                  </a:lnTo>
                  <a:lnTo>
                    <a:pt x="210" y="393"/>
                  </a:lnTo>
                  <a:lnTo>
                    <a:pt x="183" y="321"/>
                  </a:lnTo>
                  <a:lnTo>
                    <a:pt x="179" y="254"/>
                  </a:lnTo>
                  <a:lnTo>
                    <a:pt x="112" y="226"/>
                  </a:lnTo>
                  <a:lnTo>
                    <a:pt x="88" y="273"/>
                  </a:lnTo>
                  <a:lnTo>
                    <a:pt x="0" y="222"/>
                  </a:lnTo>
                  <a:lnTo>
                    <a:pt x="45" y="140"/>
                  </a:lnTo>
                  <a:lnTo>
                    <a:pt x="6" y="90"/>
                  </a:lnTo>
                  <a:lnTo>
                    <a:pt x="10" y="88"/>
                  </a:lnTo>
                  <a:lnTo>
                    <a:pt x="19" y="83"/>
                  </a:lnTo>
                  <a:lnTo>
                    <a:pt x="33" y="75"/>
                  </a:lnTo>
                  <a:lnTo>
                    <a:pt x="51" y="65"/>
                  </a:lnTo>
                  <a:lnTo>
                    <a:pt x="69" y="57"/>
                  </a:lnTo>
                  <a:lnTo>
                    <a:pt x="84" y="49"/>
                  </a:lnTo>
                  <a:lnTo>
                    <a:pt x="98" y="45"/>
                  </a:lnTo>
                  <a:lnTo>
                    <a:pt x="112" y="41"/>
                  </a:lnTo>
                  <a:lnTo>
                    <a:pt x="134" y="35"/>
                  </a:lnTo>
                  <a:lnTo>
                    <a:pt x="155" y="25"/>
                  </a:lnTo>
                  <a:lnTo>
                    <a:pt x="179" y="18"/>
                  </a:lnTo>
                  <a:lnTo>
                    <a:pt x="197" y="8"/>
                  </a:lnTo>
                  <a:lnTo>
                    <a:pt x="208" y="4"/>
                  </a:lnTo>
                  <a:lnTo>
                    <a:pt x="224" y="0"/>
                  </a:lnTo>
                  <a:lnTo>
                    <a:pt x="244" y="4"/>
                  </a:lnTo>
                  <a:lnTo>
                    <a:pt x="267" y="14"/>
                  </a:lnTo>
                  <a:lnTo>
                    <a:pt x="293" y="25"/>
                  </a:lnTo>
                  <a:lnTo>
                    <a:pt x="313" y="39"/>
                  </a:lnTo>
                  <a:lnTo>
                    <a:pt x="328" y="47"/>
                  </a:lnTo>
                  <a:lnTo>
                    <a:pt x="344" y="51"/>
                  </a:lnTo>
                  <a:lnTo>
                    <a:pt x="358" y="49"/>
                  </a:lnTo>
                  <a:lnTo>
                    <a:pt x="366" y="43"/>
                  </a:lnTo>
                  <a:lnTo>
                    <a:pt x="374" y="35"/>
                  </a:lnTo>
                  <a:lnTo>
                    <a:pt x="380" y="27"/>
                  </a:lnTo>
                  <a:lnTo>
                    <a:pt x="387" y="21"/>
                  </a:lnTo>
                  <a:lnTo>
                    <a:pt x="397" y="21"/>
                  </a:lnTo>
                  <a:lnTo>
                    <a:pt x="413" y="25"/>
                  </a:lnTo>
                  <a:lnTo>
                    <a:pt x="447" y="39"/>
                  </a:lnTo>
                  <a:lnTo>
                    <a:pt x="472" y="53"/>
                  </a:lnTo>
                  <a:lnTo>
                    <a:pt x="492" y="73"/>
                  </a:lnTo>
                  <a:lnTo>
                    <a:pt x="510" y="96"/>
                  </a:lnTo>
                  <a:lnTo>
                    <a:pt x="531" y="118"/>
                  </a:lnTo>
                  <a:lnTo>
                    <a:pt x="551" y="142"/>
                  </a:lnTo>
                  <a:lnTo>
                    <a:pt x="567" y="163"/>
                  </a:lnTo>
                  <a:lnTo>
                    <a:pt x="582" y="187"/>
                  </a:lnTo>
                  <a:lnTo>
                    <a:pt x="598" y="212"/>
                  </a:lnTo>
                  <a:lnTo>
                    <a:pt x="610" y="232"/>
                  </a:lnTo>
                  <a:lnTo>
                    <a:pt x="622" y="256"/>
                  </a:lnTo>
                  <a:lnTo>
                    <a:pt x="637" y="279"/>
                  </a:lnTo>
                  <a:lnTo>
                    <a:pt x="655" y="303"/>
                  </a:lnTo>
                  <a:lnTo>
                    <a:pt x="673" y="325"/>
                  </a:lnTo>
                  <a:lnTo>
                    <a:pt x="689" y="348"/>
                  </a:lnTo>
                  <a:lnTo>
                    <a:pt x="698" y="368"/>
                  </a:lnTo>
                  <a:lnTo>
                    <a:pt x="704" y="378"/>
                  </a:lnTo>
                  <a:lnTo>
                    <a:pt x="714" y="386"/>
                  </a:lnTo>
                  <a:lnTo>
                    <a:pt x="726" y="393"/>
                  </a:lnTo>
                  <a:lnTo>
                    <a:pt x="736" y="405"/>
                  </a:lnTo>
                  <a:lnTo>
                    <a:pt x="742" y="417"/>
                  </a:lnTo>
                  <a:lnTo>
                    <a:pt x="750" y="445"/>
                  </a:lnTo>
                  <a:lnTo>
                    <a:pt x="761" y="470"/>
                  </a:lnTo>
                  <a:lnTo>
                    <a:pt x="773" y="492"/>
                  </a:lnTo>
                  <a:lnTo>
                    <a:pt x="783" y="508"/>
                  </a:lnTo>
                  <a:lnTo>
                    <a:pt x="795" y="527"/>
                  </a:lnTo>
                  <a:lnTo>
                    <a:pt x="809" y="543"/>
                  </a:lnTo>
                  <a:lnTo>
                    <a:pt x="824" y="555"/>
                  </a:lnTo>
                  <a:lnTo>
                    <a:pt x="840" y="561"/>
                  </a:lnTo>
                  <a:lnTo>
                    <a:pt x="862" y="567"/>
                  </a:lnTo>
                  <a:lnTo>
                    <a:pt x="882" y="569"/>
                  </a:lnTo>
                  <a:lnTo>
                    <a:pt x="901" y="565"/>
                  </a:lnTo>
                  <a:lnTo>
                    <a:pt x="919" y="559"/>
                  </a:lnTo>
                  <a:lnTo>
                    <a:pt x="941" y="553"/>
                  </a:lnTo>
                  <a:lnTo>
                    <a:pt x="960" y="549"/>
                  </a:lnTo>
                  <a:lnTo>
                    <a:pt x="982" y="551"/>
                  </a:lnTo>
                  <a:lnTo>
                    <a:pt x="1004" y="559"/>
                  </a:lnTo>
                  <a:lnTo>
                    <a:pt x="1029" y="563"/>
                  </a:lnTo>
                  <a:lnTo>
                    <a:pt x="1051" y="569"/>
                  </a:lnTo>
                  <a:lnTo>
                    <a:pt x="1065" y="575"/>
                  </a:lnTo>
                  <a:lnTo>
                    <a:pt x="1073" y="580"/>
                  </a:lnTo>
                  <a:lnTo>
                    <a:pt x="1086" y="588"/>
                  </a:lnTo>
                  <a:lnTo>
                    <a:pt x="1104" y="598"/>
                  </a:lnTo>
                  <a:lnTo>
                    <a:pt x="1122" y="608"/>
                  </a:lnTo>
                  <a:lnTo>
                    <a:pt x="1139" y="616"/>
                  </a:lnTo>
                  <a:lnTo>
                    <a:pt x="1155" y="620"/>
                  </a:lnTo>
                  <a:lnTo>
                    <a:pt x="1167" y="620"/>
                  </a:lnTo>
                  <a:lnTo>
                    <a:pt x="1171" y="618"/>
                  </a:lnTo>
                  <a:lnTo>
                    <a:pt x="1177" y="614"/>
                  </a:lnTo>
                  <a:lnTo>
                    <a:pt x="1181" y="614"/>
                  </a:lnTo>
                  <a:lnTo>
                    <a:pt x="1185" y="614"/>
                  </a:lnTo>
                  <a:lnTo>
                    <a:pt x="1189" y="616"/>
                  </a:lnTo>
                  <a:lnTo>
                    <a:pt x="1191" y="618"/>
                  </a:lnTo>
                  <a:lnTo>
                    <a:pt x="1193" y="624"/>
                  </a:lnTo>
                  <a:lnTo>
                    <a:pt x="1195" y="632"/>
                  </a:lnTo>
                  <a:lnTo>
                    <a:pt x="1197" y="641"/>
                  </a:lnTo>
                  <a:lnTo>
                    <a:pt x="1202" y="659"/>
                  </a:lnTo>
                  <a:lnTo>
                    <a:pt x="1212" y="675"/>
                  </a:lnTo>
                  <a:lnTo>
                    <a:pt x="1224" y="687"/>
                  </a:lnTo>
                  <a:lnTo>
                    <a:pt x="1232" y="701"/>
                  </a:lnTo>
                  <a:lnTo>
                    <a:pt x="1238" y="714"/>
                  </a:lnTo>
                  <a:lnTo>
                    <a:pt x="1244" y="734"/>
                  </a:lnTo>
                  <a:lnTo>
                    <a:pt x="1254" y="754"/>
                  </a:lnTo>
                  <a:lnTo>
                    <a:pt x="1265" y="767"/>
                  </a:lnTo>
                  <a:lnTo>
                    <a:pt x="1277" y="775"/>
                  </a:lnTo>
                  <a:lnTo>
                    <a:pt x="1289" y="779"/>
                  </a:lnTo>
                  <a:lnTo>
                    <a:pt x="1299" y="785"/>
                  </a:lnTo>
                  <a:lnTo>
                    <a:pt x="1313" y="789"/>
                  </a:lnTo>
                  <a:lnTo>
                    <a:pt x="1328" y="785"/>
                  </a:lnTo>
                  <a:lnTo>
                    <a:pt x="1348" y="777"/>
                  </a:lnTo>
                  <a:lnTo>
                    <a:pt x="1374" y="773"/>
                  </a:lnTo>
                  <a:lnTo>
                    <a:pt x="1399" y="767"/>
                  </a:lnTo>
                  <a:lnTo>
                    <a:pt x="1423" y="760"/>
                  </a:lnTo>
                  <a:lnTo>
                    <a:pt x="1447" y="742"/>
                  </a:lnTo>
                  <a:lnTo>
                    <a:pt x="1462" y="722"/>
                  </a:lnTo>
                  <a:lnTo>
                    <a:pt x="1472" y="701"/>
                  </a:lnTo>
                  <a:lnTo>
                    <a:pt x="1480" y="689"/>
                  </a:lnTo>
                  <a:lnTo>
                    <a:pt x="1494" y="675"/>
                  </a:lnTo>
                  <a:lnTo>
                    <a:pt x="1510" y="659"/>
                  </a:lnTo>
                  <a:lnTo>
                    <a:pt x="1527" y="643"/>
                  </a:lnTo>
                  <a:lnTo>
                    <a:pt x="1543" y="628"/>
                  </a:lnTo>
                  <a:lnTo>
                    <a:pt x="1557" y="616"/>
                  </a:lnTo>
                  <a:lnTo>
                    <a:pt x="1572" y="604"/>
                  </a:lnTo>
                  <a:lnTo>
                    <a:pt x="1584" y="594"/>
                  </a:lnTo>
                  <a:lnTo>
                    <a:pt x="1598" y="586"/>
                  </a:lnTo>
                  <a:lnTo>
                    <a:pt x="1614" y="577"/>
                  </a:lnTo>
                  <a:lnTo>
                    <a:pt x="1634" y="567"/>
                  </a:lnTo>
                  <a:lnTo>
                    <a:pt x="1653" y="561"/>
                  </a:lnTo>
                  <a:lnTo>
                    <a:pt x="1667" y="557"/>
                  </a:lnTo>
                  <a:lnTo>
                    <a:pt x="1673" y="557"/>
                  </a:lnTo>
                </a:path>
              </a:pathLst>
            </a:custGeom>
            <a:grpFill/>
            <a:ln w="6350">
              <a:solidFill>
                <a:schemeClr val="bg1">
                  <a:lumMod val="95000"/>
                </a:schemeClr>
              </a:solidFill>
              <a:prstDash val="solid"/>
              <a:round/>
            </a:ln>
          </p:spPr>
          <p:txBody>
            <a:bodyPr/>
            <a:lstStyle/>
            <a:p>
              <a:endParaRPr lang="zh-CN" altLang="en-US"/>
            </a:p>
          </p:txBody>
        </p:sp>
        <p:sp>
          <p:nvSpPr>
            <p:cNvPr id="46" name="Freeform 105"/>
            <p:cNvSpPr/>
            <p:nvPr/>
          </p:nvSpPr>
          <p:spPr bwMode="gray">
            <a:xfrm>
              <a:off x="2264" y="884"/>
              <a:ext cx="1641" cy="1473"/>
            </a:xfrm>
            <a:custGeom>
              <a:gdLst>
                <a:gd name="T0" fmla="*/ 651 w 3282"/>
                <a:gd name="T1" fmla="*/ 10 h 2947"/>
                <a:gd name="T2" fmla="*/ 669 w 3282"/>
                <a:gd name="T3" fmla="*/ 0 h 2947"/>
                <a:gd name="T4" fmla="*/ 720 w 3282"/>
                <a:gd name="T5" fmla="*/ 75 h 2947"/>
                <a:gd name="T6" fmla="*/ 808 w 3282"/>
                <a:gd name="T7" fmla="*/ 154 h 2947"/>
                <a:gd name="T8" fmla="*/ 761 w 3282"/>
                <a:gd name="T9" fmla="*/ 265 h 2947"/>
                <a:gd name="T10" fmla="*/ 737 w 3282"/>
                <a:gd name="T11" fmla="*/ 326 h 2947"/>
                <a:gd name="T12" fmla="*/ 793 w 3282"/>
                <a:gd name="T13" fmla="*/ 368 h 2947"/>
                <a:gd name="T14" fmla="*/ 785 w 3282"/>
                <a:gd name="T15" fmla="*/ 441 h 2947"/>
                <a:gd name="T16" fmla="*/ 710 w 3282"/>
                <a:gd name="T17" fmla="*/ 486 h 2947"/>
                <a:gd name="T18" fmla="*/ 693 w 3282"/>
                <a:gd name="T19" fmla="*/ 529 h 2947"/>
                <a:gd name="T20" fmla="*/ 634 w 3282"/>
                <a:gd name="T21" fmla="*/ 485 h 2947"/>
                <a:gd name="T22" fmla="*/ 587 w 3282"/>
                <a:gd name="T23" fmla="*/ 518 h 2947"/>
                <a:gd name="T24" fmla="*/ 530 w 3282"/>
                <a:gd name="T25" fmla="*/ 545 h 2947"/>
                <a:gd name="T26" fmla="*/ 470 w 3282"/>
                <a:gd name="T27" fmla="*/ 631 h 2947"/>
                <a:gd name="T28" fmla="*/ 376 w 3282"/>
                <a:gd name="T29" fmla="*/ 713 h 2947"/>
                <a:gd name="T30" fmla="*/ 309 w 3282"/>
                <a:gd name="T31" fmla="*/ 676 h 2947"/>
                <a:gd name="T32" fmla="*/ 235 w 3282"/>
                <a:gd name="T33" fmla="*/ 736 h 2947"/>
                <a:gd name="T34" fmla="*/ 189 w 3282"/>
                <a:gd name="T35" fmla="*/ 655 h 2947"/>
                <a:gd name="T36" fmla="*/ 88 w 3282"/>
                <a:gd name="T37" fmla="*/ 617 h 2947"/>
                <a:gd name="T38" fmla="*/ 9 w 3282"/>
                <a:gd name="T39" fmla="*/ 583 h 2947"/>
                <a:gd name="T40" fmla="*/ 20 w 3282"/>
                <a:gd name="T41" fmla="*/ 515 h 2947"/>
                <a:gd name="T42" fmla="*/ 70 w 3282"/>
                <a:gd name="T43" fmla="*/ 522 h 2947"/>
                <a:gd name="T44" fmla="*/ 103 w 3282"/>
                <a:gd name="T45" fmla="*/ 518 h 2947"/>
                <a:gd name="T46" fmla="*/ 144 w 3282"/>
                <a:gd name="T47" fmla="*/ 526 h 2947"/>
                <a:gd name="T48" fmla="*/ 178 w 3282"/>
                <a:gd name="T49" fmla="*/ 545 h 2947"/>
                <a:gd name="T50" fmla="*/ 223 w 3282"/>
                <a:gd name="T51" fmla="*/ 550 h 2947"/>
                <a:gd name="T52" fmla="*/ 246 w 3282"/>
                <a:gd name="T53" fmla="*/ 558 h 2947"/>
                <a:gd name="T54" fmla="*/ 291 w 3282"/>
                <a:gd name="T55" fmla="*/ 532 h 2947"/>
                <a:gd name="T56" fmla="*/ 341 w 3282"/>
                <a:gd name="T57" fmla="*/ 519 h 2947"/>
                <a:gd name="T58" fmla="*/ 375 w 3282"/>
                <a:gd name="T59" fmla="*/ 517 h 2947"/>
                <a:gd name="T60" fmla="*/ 398 w 3282"/>
                <a:gd name="T61" fmla="*/ 506 h 2947"/>
                <a:gd name="T62" fmla="*/ 420 w 3282"/>
                <a:gd name="T63" fmla="*/ 485 h 2947"/>
                <a:gd name="T64" fmla="*/ 443 w 3282"/>
                <a:gd name="T65" fmla="*/ 466 h 2947"/>
                <a:gd name="T66" fmla="*/ 459 w 3282"/>
                <a:gd name="T67" fmla="*/ 452 h 2947"/>
                <a:gd name="T68" fmla="*/ 443 w 3282"/>
                <a:gd name="T69" fmla="*/ 419 h 2947"/>
                <a:gd name="T70" fmla="*/ 466 w 3282"/>
                <a:gd name="T71" fmla="*/ 396 h 2947"/>
                <a:gd name="T72" fmla="*/ 505 w 3282"/>
                <a:gd name="T73" fmla="*/ 403 h 2947"/>
                <a:gd name="T74" fmla="*/ 530 w 3282"/>
                <a:gd name="T75" fmla="*/ 375 h 2947"/>
                <a:gd name="T76" fmla="*/ 561 w 3282"/>
                <a:gd name="T77" fmla="*/ 369 h 2947"/>
                <a:gd name="T78" fmla="*/ 579 w 3282"/>
                <a:gd name="T79" fmla="*/ 341 h 2947"/>
                <a:gd name="T80" fmla="*/ 607 w 3282"/>
                <a:gd name="T81" fmla="*/ 315 h 2947"/>
                <a:gd name="T82" fmla="*/ 634 w 3282"/>
                <a:gd name="T83" fmla="*/ 298 h 2947"/>
                <a:gd name="T84" fmla="*/ 672 w 3282"/>
                <a:gd name="T85" fmla="*/ 300 h 2947"/>
                <a:gd name="T86" fmla="*/ 671 w 3282"/>
                <a:gd name="T87" fmla="*/ 277 h 2947"/>
                <a:gd name="T88" fmla="*/ 631 w 3282"/>
                <a:gd name="T89" fmla="*/ 249 h 2947"/>
                <a:gd name="T90" fmla="*/ 607 w 3282"/>
                <a:gd name="T91" fmla="*/ 260 h 2947"/>
                <a:gd name="T92" fmla="*/ 576 w 3282"/>
                <a:gd name="T93" fmla="*/ 258 h 2947"/>
                <a:gd name="T94" fmla="*/ 553 w 3282"/>
                <a:gd name="T95" fmla="*/ 268 h 2947"/>
                <a:gd name="T96" fmla="*/ 549 w 3282"/>
                <a:gd name="T97" fmla="*/ 245 h 2947"/>
                <a:gd name="T98" fmla="*/ 560 w 3282"/>
                <a:gd name="T99" fmla="*/ 195 h 2947"/>
                <a:gd name="T100" fmla="*/ 583 w 3282"/>
                <a:gd name="T101" fmla="*/ 179 h 2947"/>
                <a:gd name="T102" fmla="*/ 611 w 3282"/>
                <a:gd name="T103" fmla="*/ 168 h 2947"/>
                <a:gd name="T104" fmla="*/ 635 w 3282"/>
                <a:gd name="T105" fmla="*/ 152 h 2947"/>
                <a:gd name="T106" fmla="*/ 636 w 3282"/>
                <a:gd name="T107" fmla="*/ 124 h 2947"/>
                <a:gd name="T108" fmla="*/ 647 w 3282"/>
                <a:gd name="T109" fmla="*/ 84 h 2947"/>
                <a:gd name="T110" fmla="*/ 659 w 3282"/>
                <a:gd name="T111" fmla="*/ 61 h 2947"/>
                <a:gd name="T112" fmla="*/ 652 w 3282"/>
                <a:gd name="T113" fmla="*/ 37 h 2947"/>
                <a:gd name="T114" fmla="*/ 637 w 3282"/>
                <a:gd name="T115" fmla="*/ 31 h 2947"/>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3282"/>
                <a:gd name="T175" fmla="*/ 0 h 2947"/>
                <a:gd name="T176" fmla="*/ 3282 w 3282"/>
                <a:gd name="T177" fmla="*/ 2947 h 2947"/>
              </a:gd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3282" h="2947">
                  <a:moveTo>
                    <a:pt x="2552" y="115"/>
                  </a:moveTo>
                  <a:lnTo>
                    <a:pt x="2554" y="111"/>
                  </a:lnTo>
                  <a:lnTo>
                    <a:pt x="2559" y="101"/>
                  </a:lnTo>
                  <a:lnTo>
                    <a:pt x="2569" y="87"/>
                  </a:lnTo>
                  <a:lnTo>
                    <a:pt x="2579" y="73"/>
                  </a:lnTo>
                  <a:lnTo>
                    <a:pt x="2589" y="55"/>
                  </a:lnTo>
                  <a:lnTo>
                    <a:pt x="2601" y="42"/>
                  </a:lnTo>
                  <a:lnTo>
                    <a:pt x="2609" y="28"/>
                  </a:lnTo>
                  <a:lnTo>
                    <a:pt x="2617" y="20"/>
                  </a:lnTo>
                  <a:lnTo>
                    <a:pt x="2628" y="12"/>
                  </a:lnTo>
                  <a:lnTo>
                    <a:pt x="2642" y="6"/>
                  </a:lnTo>
                  <a:lnTo>
                    <a:pt x="2658" y="2"/>
                  </a:lnTo>
                  <a:lnTo>
                    <a:pt x="2670" y="0"/>
                  </a:lnTo>
                  <a:lnTo>
                    <a:pt x="2676" y="0"/>
                  </a:lnTo>
                  <a:lnTo>
                    <a:pt x="2715" y="50"/>
                  </a:lnTo>
                  <a:lnTo>
                    <a:pt x="2670" y="132"/>
                  </a:lnTo>
                  <a:lnTo>
                    <a:pt x="2758" y="183"/>
                  </a:lnTo>
                  <a:lnTo>
                    <a:pt x="2782" y="142"/>
                  </a:lnTo>
                  <a:lnTo>
                    <a:pt x="2849" y="164"/>
                  </a:lnTo>
                  <a:lnTo>
                    <a:pt x="2853" y="231"/>
                  </a:lnTo>
                  <a:lnTo>
                    <a:pt x="2880" y="303"/>
                  </a:lnTo>
                  <a:lnTo>
                    <a:pt x="2983" y="303"/>
                  </a:lnTo>
                  <a:lnTo>
                    <a:pt x="3091" y="268"/>
                  </a:lnTo>
                  <a:lnTo>
                    <a:pt x="3138" y="207"/>
                  </a:lnTo>
                  <a:lnTo>
                    <a:pt x="3250" y="286"/>
                  </a:lnTo>
                  <a:lnTo>
                    <a:pt x="3231" y="386"/>
                  </a:lnTo>
                  <a:lnTo>
                    <a:pt x="3201" y="500"/>
                  </a:lnTo>
                  <a:lnTo>
                    <a:pt x="3231" y="616"/>
                  </a:lnTo>
                  <a:lnTo>
                    <a:pt x="3199" y="632"/>
                  </a:lnTo>
                  <a:lnTo>
                    <a:pt x="3191" y="701"/>
                  </a:lnTo>
                  <a:lnTo>
                    <a:pt x="3140" y="756"/>
                  </a:lnTo>
                  <a:lnTo>
                    <a:pt x="3085" y="866"/>
                  </a:lnTo>
                  <a:lnTo>
                    <a:pt x="3002" y="957"/>
                  </a:lnTo>
                  <a:lnTo>
                    <a:pt x="2987" y="1004"/>
                  </a:lnTo>
                  <a:lnTo>
                    <a:pt x="3042" y="1063"/>
                  </a:lnTo>
                  <a:lnTo>
                    <a:pt x="3083" y="1120"/>
                  </a:lnTo>
                  <a:lnTo>
                    <a:pt x="3071" y="1201"/>
                  </a:lnTo>
                  <a:lnTo>
                    <a:pt x="3079" y="1266"/>
                  </a:lnTo>
                  <a:lnTo>
                    <a:pt x="3030" y="1244"/>
                  </a:lnTo>
                  <a:lnTo>
                    <a:pt x="3014" y="1264"/>
                  </a:lnTo>
                  <a:lnTo>
                    <a:pt x="2971" y="1250"/>
                  </a:lnTo>
                  <a:lnTo>
                    <a:pt x="2947" y="1305"/>
                  </a:lnTo>
                  <a:lnTo>
                    <a:pt x="2989" y="1313"/>
                  </a:lnTo>
                  <a:lnTo>
                    <a:pt x="3030" y="1368"/>
                  </a:lnTo>
                  <a:lnTo>
                    <a:pt x="3024" y="1451"/>
                  </a:lnTo>
                  <a:lnTo>
                    <a:pt x="3059" y="1500"/>
                  </a:lnTo>
                  <a:lnTo>
                    <a:pt x="3061" y="1530"/>
                  </a:lnTo>
                  <a:lnTo>
                    <a:pt x="3091" y="1536"/>
                  </a:lnTo>
                  <a:lnTo>
                    <a:pt x="3170" y="1475"/>
                  </a:lnTo>
                  <a:lnTo>
                    <a:pt x="3209" y="1541"/>
                  </a:lnTo>
                  <a:lnTo>
                    <a:pt x="3244" y="1608"/>
                  </a:lnTo>
                  <a:lnTo>
                    <a:pt x="3282" y="1630"/>
                  </a:lnTo>
                  <a:lnTo>
                    <a:pt x="3282" y="1677"/>
                  </a:lnTo>
                  <a:lnTo>
                    <a:pt x="3239" y="1728"/>
                  </a:lnTo>
                  <a:lnTo>
                    <a:pt x="3189" y="1776"/>
                  </a:lnTo>
                  <a:lnTo>
                    <a:pt x="3138" y="1766"/>
                  </a:lnTo>
                  <a:lnTo>
                    <a:pt x="3134" y="1803"/>
                  </a:lnTo>
                  <a:lnTo>
                    <a:pt x="3101" y="1819"/>
                  </a:lnTo>
                  <a:lnTo>
                    <a:pt x="3032" y="1839"/>
                  </a:lnTo>
                  <a:lnTo>
                    <a:pt x="2981" y="1898"/>
                  </a:lnTo>
                  <a:lnTo>
                    <a:pt x="2928" y="1941"/>
                  </a:lnTo>
                  <a:lnTo>
                    <a:pt x="2884" y="2012"/>
                  </a:lnTo>
                  <a:lnTo>
                    <a:pt x="2839" y="1947"/>
                  </a:lnTo>
                  <a:lnTo>
                    <a:pt x="2798" y="1917"/>
                  </a:lnTo>
                  <a:lnTo>
                    <a:pt x="2768" y="1945"/>
                  </a:lnTo>
                  <a:lnTo>
                    <a:pt x="2788" y="1967"/>
                  </a:lnTo>
                  <a:lnTo>
                    <a:pt x="2788" y="2032"/>
                  </a:lnTo>
                  <a:lnTo>
                    <a:pt x="2811" y="2087"/>
                  </a:lnTo>
                  <a:lnTo>
                    <a:pt x="2778" y="2140"/>
                  </a:lnTo>
                  <a:lnTo>
                    <a:pt x="2770" y="2118"/>
                  </a:lnTo>
                  <a:lnTo>
                    <a:pt x="2703" y="2116"/>
                  </a:lnTo>
                  <a:lnTo>
                    <a:pt x="2656" y="2073"/>
                  </a:lnTo>
                  <a:lnTo>
                    <a:pt x="2640" y="2012"/>
                  </a:lnTo>
                  <a:lnTo>
                    <a:pt x="2607" y="1971"/>
                  </a:lnTo>
                  <a:lnTo>
                    <a:pt x="2581" y="1925"/>
                  </a:lnTo>
                  <a:lnTo>
                    <a:pt x="2556" y="1911"/>
                  </a:lnTo>
                  <a:lnTo>
                    <a:pt x="2536" y="1941"/>
                  </a:lnTo>
                  <a:lnTo>
                    <a:pt x="2506" y="1943"/>
                  </a:lnTo>
                  <a:lnTo>
                    <a:pt x="2469" y="1967"/>
                  </a:lnTo>
                  <a:lnTo>
                    <a:pt x="2479" y="2035"/>
                  </a:lnTo>
                  <a:lnTo>
                    <a:pt x="2441" y="2049"/>
                  </a:lnTo>
                  <a:lnTo>
                    <a:pt x="2414" y="2039"/>
                  </a:lnTo>
                  <a:lnTo>
                    <a:pt x="2386" y="2075"/>
                  </a:lnTo>
                  <a:lnTo>
                    <a:pt x="2347" y="2073"/>
                  </a:lnTo>
                  <a:lnTo>
                    <a:pt x="2296" y="2128"/>
                  </a:lnTo>
                  <a:lnTo>
                    <a:pt x="2248" y="2132"/>
                  </a:lnTo>
                  <a:lnTo>
                    <a:pt x="2231" y="2055"/>
                  </a:lnTo>
                  <a:lnTo>
                    <a:pt x="2183" y="2051"/>
                  </a:lnTo>
                  <a:lnTo>
                    <a:pt x="2158" y="2093"/>
                  </a:lnTo>
                  <a:lnTo>
                    <a:pt x="2152" y="2142"/>
                  </a:lnTo>
                  <a:lnTo>
                    <a:pt x="2120" y="2181"/>
                  </a:lnTo>
                  <a:lnTo>
                    <a:pt x="2132" y="2222"/>
                  </a:lnTo>
                  <a:lnTo>
                    <a:pt x="2117" y="2246"/>
                  </a:lnTo>
                  <a:lnTo>
                    <a:pt x="2185" y="2333"/>
                  </a:lnTo>
                  <a:lnTo>
                    <a:pt x="2075" y="2376"/>
                  </a:lnTo>
                  <a:lnTo>
                    <a:pt x="2014" y="2376"/>
                  </a:lnTo>
                  <a:lnTo>
                    <a:pt x="1928" y="2407"/>
                  </a:lnTo>
                  <a:lnTo>
                    <a:pt x="1880" y="2526"/>
                  </a:lnTo>
                  <a:lnTo>
                    <a:pt x="1802" y="2555"/>
                  </a:lnTo>
                  <a:lnTo>
                    <a:pt x="1766" y="2539"/>
                  </a:lnTo>
                  <a:lnTo>
                    <a:pt x="1731" y="2598"/>
                  </a:lnTo>
                  <a:lnTo>
                    <a:pt x="1674" y="2579"/>
                  </a:lnTo>
                  <a:lnTo>
                    <a:pt x="1621" y="2638"/>
                  </a:lnTo>
                  <a:lnTo>
                    <a:pt x="1601" y="2718"/>
                  </a:lnTo>
                  <a:lnTo>
                    <a:pt x="1502" y="2852"/>
                  </a:lnTo>
                  <a:lnTo>
                    <a:pt x="1459" y="2888"/>
                  </a:lnTo>
                  <a:lnTo>
                    <a:pt x="1430" y="2860"/>
                  </a:lnTo>
                  <a:lnTo>
                    <a:pt x="1339" y="2876"/>
                  </a:lnTo>
                  <a:lnTo>
                    <a:pt x="1298" y="2823"/>
                  </a:lnTo>
                  <a:lnTo>
                    <a:pt x="1239" y="2821"/>
                  </a:lnTo>
                  <a:lnTo>
                    <a:pt x="1195" y="2781"/>
                  </a:lnTo>
                  <a:lnTo>
                    <a:pt x="1233" y="2707"/>
                  </a:lnTo>
                  <a:lnTo>
                    <a:pt x="1248" y="2659"/>
                  </a:lnTo>
                  <a:lnTo>
                    <a:pt x="1215" y="2612"/>
                  </a:lnTo>
                  <a:lnTo>
                    <a:pt x="1150" y="2630"/>
                  </a:lnTo>
                  <a:lnTo>
                    <a:pt x="1115" y="2709"/>
                  </a:lnTo>
                  <a:lnTo>
                    <a:pt x="1101" y="2846"/>
                  </a:lnTo>
                  <a:lnTo>
                    <a:pt x="1052" y="2901"/>
                  </a:lnTo>
                  <a:lnTo>
                    <a:pt x="939" y="2947"/>
                  </a:lnTo>
                  <a:lnTo>
                    <a:pt x="869" y="2941"/>
                  </a:lnTo>
                  <a:lnTo>
                    <a:pt x="810" y="2886"/>
                  </a:lnTo>
                  <a:lnTo>
                    <a:pt x="817" y="2795"/>
                  </a:lnTo>
                  <a:lnTo>
                    <a:pt x="874" y="2764"/>
                  </a:lnTo>
                  <a:lnTo>
                    <a:pt x="874" y="2657"/>
                  </a:lnTo>
                  <a:lnTo>
                    <a:pt x="829" y="2618"/>
                  </a:lnTo>
                  <a:lnTo>
                    <a:pt x="754" y="2620"/>
                  </a:lnTo>
                  <a:lnTo>
                    <a:pt x="658" y="2714"/>
                  </a:lnTo>
                  <a:lnTo>
                    <a:pt x="524" y="2714"/>
                  </a:lnTo>
                  <a:lnTo>
                    <a:pt x="441" y="2671"/>
                  </a:lnTo>
                  <a:lnTo>
                    <a:pt x="445" y="2610"/>
                  </a:lnTo>
                  <a:lnTo>
                    <a:pt x="378" y="2606"/>
                  </a:lnTo>
                  <a:lnTo>
                    <a:pt x="302" y="2539"/>
                  </a:lnTo>
                  <a:lnTo>
                    <a:pt x="351" y="2470"/>
                  </a:lnTo>
                  <a:lnTo>
                    <a:pt x="396" y="2457"/>
                  </a:lnTo>
                  <a:lnTo>
                    <a:pt x="376" y="2390"/>
                  </a:lnTo>
                  <a:lnTo>
                    <a:pt x="296" y="2362"/>
                  </a:lnTo>
                  <a:lnTo>
                    <a:pt x="203" y="2374"/>
                  </a:lnTo>
                  <a:lnTo>
                    <a:pt x="156" y="2429"/>
                  </a:lnTo>
                  <a:lnTo>
                    <a:pt x="111" y="2423"/>
                  </a:lnTo>
                  <a:lnTo>
                    <a:pt x="34" y="2333"/>
                  </a:lnTo>
                  <a:lnTo>
                    <a:pt x="0" y="2236"/>
                  </a:lnTo>
                  <a:lnTo>
                    <a:pt x="18" y="2179"/>
                  </a:lnTo>
                  <a:lnTo>
                    <a:pt x="10" y="2055"/>
                  </a:lnTo>
                  <a:lnTo>
                    <a:pt x="14" y="2057"/>
                  </a:lnTo>
                  <a:lnTo>
                    <a:pt x="30" y="2057"/>
                  </a:lnTo>
                  <a:lnTo>
                    <a:pt x="52" y="2059"/>
                  </a:lnTo>
                  <a:lnTo>
                    <a:pt x="79" y="2063"/>
                  </a:lnTo>
                  <a:lnTo>
                    <a:pt x="109" y="2065"/>
                  </a:lnTo>
                  <a:lnTo>
                    <a:pt x="138" y="2069"/>
                  </a:lnTo>
                  <a:lnTo>
                    <a:pt x="166" y="2073"/>
                  </a:lnTo>
                  <a:lnTo>
                    <a:pt x="189" y="2077"/>
                  </a:lnTo>
                  <a:lnTo>
                    <a:pt x="207" y="2081"/>
                  </a:lnTo>
                  <a:lnTo>
                    <a:pt x="243" y="2089"/>
                  </a:lnTo>
                  <a:lnTo>
                    <a:pt x="278" y="2089"/>
                  </a:lnTo>
                  <a:lnTo>
                    <a:pt x="308" y="2081"/>
                  </a:lnTo>
                  <a:lnTo>
                    <a:pt x="323" y="2075"/>
                  </a:lnTo>
                  <a:lnTo>
                    <a:pt x="337" y="2069"/>
                  </a:lnTo>
                  <a:lnTo>
                    <a:pt x="351" y="2067"/>
                  </a:lnTo>
                  <a:lnTo>
                    <a:pt x="367" y="2065"/>
                  </a:lnTo>
                  <a:lnTo>
                    <a:pt x="386" y="2069"/>
                  </a:lnTo>
                  <a:lnTo>
                    <a:pt x="412" y="2075"/>
                  </a:lnTo>
                  <a:lnTo>
                    <a:pt x="441" y="2079"/>
                  </a:lnTo>
                  <a:lnTo>
                    <a:pt x="473" y="2083"/>
                  </a:lnTo>
                  <a:lnTo>
                    <a:pt x="498" y="2087"/>
                  </a:lnTo>
                  <a:lnTo>
                    <a:pt x="518" y="2087"/>
                  </a:lnTo>
                  <a:lnTo>
                    <a:pt x="542" y="2089"/>
                  </a:lnTo>
                  <a:lnTo>
                    <a:pt x="560" y="2095"/>
                  </a:lnTo>
                  <a:lnTo>
                    <a:pt x="575" y="2104"/>
                  </a:lnTo>
                  <a:lnTo>
                    <a:pt x="589" y="2118"/>
                  </a:lnTo>
                  <a:lnTo>
                    <a:pt x="607" y="2134"/>
                  </a:lnTo>
                  <a:lnTo>
                    <a:pt x="626" y="2148"/>
                  </a:lnTo>
                  <a:lnTo>
                    <a:pt x="646" y="2156"/>
                  </a:lnTo>
                  <a:lnTo>
                    <a:pt x="666" y="2163"/>
                  </a:lnTo>
                  <a:lnTo>
                    <a:pt x="685" y="2173"/>
                  </a:lnTo>
                  <a:lnTo>
                    <a:pt x="709" y="2183"/>
                  </a:lnTo>
                  <a:lnTo>
                    <a:pt x="739" y="2193"/>
                  </a:lnTo>
                  <a:lnTo>
                    <a:pt x="762" y="2197"/>
                  </a:lnTo>
                  <a:lnTo>
                    <a:pt x="792" y="2199"/>
                  </a:lnTo>
                  <a:lnTo>
                    <a:pt x="821" y="2201"/>
                  </a:lnTo>
                  <a:lnTo>
                    <a:pt x="851" y="2201"/>
                  </a:lnTo>
                  <a:lnTo>
                    <a:pt x="874" y="2201"/>
                  </a:lnTo>
                  <a:lnTo>
                    <a:pt x="892" y="2203"/>
                  </a:lnTo>
                  <a:lnTo>
                    <a:pt x="904" y="2207"/>
                  </a:lnTo>
                  <a:lnTo>
                    <a:pt x="914" y="2215"/>
                  </a:lnTo>
                  <a:lnTo>
                    <a:pt x="924" y="2224"/>
                  </a:lnTo>
                  <a:lnTo>
                    <a:pt x="935" y="2232"/>
                  </a:lnTo>
                  <a:lnTo>
                    <a:pt x="947" y="2236"/>
                  </a:lnTo>
                  <a:lnTo>
                    <a:pt x="965" y="2238"/>
                  </a:lnTo>
                  <a:lnTo>
                    <a:pt x="985" y="2234"/>
                  </a:lnTo>
                  <a:lnTo>
                    <a:pt x="1002" y="2224"/>
                  </a:lnTo>
                  <a:lnTo>
                    <a:pt x="1024" y="2207"/>
                  </a:lnTo>
                  <a:lnTo>
                    <a:pt x="1048" y="2187"/>
                  </a:lnTo>
                  <a:lnTo>
                    <a:pt x="1073" y="2171"/>
                  </a:lnTo>
                  <a:lnTo>
                    <a:pt x="1103" y="2157"/>
                  </a:lnTo>
                  <a:lnTo>
                    <a:pt x="1134" y="2144"/>
                  </a:lnTo>
                  <a:lnTo>
                    <a:pt x="1164" y="2130"/>
                  </a:lnTo>
                  <a:lnTo>
                    <a:pt x="1199" y="2114"/>
                  </a:lnTo>
                  <a:lnTo>
                    <a:pt x="1241" y="2098"/>
                  </a:lnTo>
                  <a:lnTo>
                    <a:pt x="1282" y="2087"/>
                  </a:lnTo>
                  <a:lnTo>
                    <a:pt x="1325" y="2079"/>
                  </a:lnTo>
                  <a:lnTo>
                    <a:pt x="1345" y="2077"/>
                  </a:lnTo>
                  <a:lnTo>
                    <a:pt x="1357" y="2077"/>
                  </a:lnTo>
                  <a:lnTo>
                    <a:pt x="1363" y="2079"/>
                  </a:lnTo>
                  <a:lnTo>
                    <a:pt x="1367" y="2079"/>
                  </a:lnTo>
                  <a:lnTo>
                    <a:pt x="1371" y="2081"/>
                  </a:lnTo>
                  <a:lnTo>
                    <a:pt x="1378" y="2081"/>
                  </a:lnTo>
                  <a:lnTo>
                    <a:pt x="1392" y="2081"/>
                  </a:lnTo>
                  <a:lnTo>
                    <a:pt x="1418" y="2079"/>
                  </a:lnTo>
                  <a:lnTo>
                    <a:pt x="1463" y="2075"/>
                  </a:lnTo>
                  <a:lnTo>
                    <a:pt x="1498" y="2071"/>
                  </a:lnTo>
                  <a:lnTo>
                    <a:pt x="1526" y="2065"/>
                  </a:lnTo>
                  <a:lnTo>
                    <a:pt x="1548" y="2059"/>
                  </a:lnTo>
                  <a:lnTo>
                    <a:pt x="1561" y="2053"/>
                  </a:lnTo>
                  <a:lnTo>
                    <a:pt x="1571" y="2045"/>
                  </a:lnTo>
                  <a:lnTo>
                    <a:pt x="1577" y="2035"/>
                  </a:lnTo>
                  <a:lnTo>
                    <a:pt x="1581" y="2030"/>
                  </a:lnTo>
                  <a:lnTo>
                    <a:pt x="1589" y="2024"/>
                  </a:lnTo>
                  <a:lnTo>
                    <a:pt x="1603" y="2018"/>
                  </a:lnTo>
                  <a:lnTo>
                    <a:pt x="1622" y="2014"/>
                  </a:lnTo>
                  <a:lnTo>
                    <a:pt x="1640" y="2006"/>
                  </a:lnTo>
                  <a:lnTo>
                    <a:pt x="1656" y="1994"/>
                  </a:lnTo>
                  <a:lnTo>
                    <a:pt x="1668" y="1974"/>
                  </a:lnTo>
                  <a:lnTo>
                    <a:pt x="1674" y="1957"/>
                  </a:lnTo>
                  <a:lnTo>
                    <a:pt x="1680" y="1941"/>
                  </a:lnTo>
                  <a:lnTo>
                    <a:pt x="1685" y="1927"/>
                  </a:lnTo>
                  <a:lnTo>
                    <a:pt x="1697" y="1913"/>
                  </a:lnTo>
                  <a:lnTo>
                    <a:pt x="1715" y="1900"/>
                  </a:lnTo>
                  <a:lnTo>
                    <a:pt x="1737" y="1888"/>
                  </a:lnTo>
                  <a:lnTo>
                    <a:pt x="1752" y="1878"/>
                  </a:lnTo>
                  <a:lnTo>
                    <a:pt x="1764" y="1872"/>
                  </a:lnTo>
                  <a:lnTo>
                    <a:pt x="1772" y="1866"/>
                  </a:lnTo>
                  <a:lnTo>
                    <a:pt x="1780" y="1860"/>
                  </a:lnTo>
                  <a:lnTo>
                    <a:pt x="1790" y="1854"/>
                  </a:lnTo>
                  <a:lnTo>
                    <a:pt x="1804" y="1848"/>
                  </a:lnTo>
                  <a:lnTo>
                    <a:pt x="1817" y="1841"/>
                  </a:lnTo>
                  <a:lnTo>
                    <a:pt x="1831" y="1831"/>
                  </a:lnTo>
                  <a:lnTo>
                    <a:pt x="1837" y="1821"/>
                  </a:lnTo>
                  <a:lnTo>
                    <a:pt x="1837" y="1811"/>
                  </a:lnTo>
                  <a:lnTo>
                    <a:pt x="1825" y="1795"/>
                  </a:lnTo>
                  <a:lnTo>
                    <a:pt x="1809" y="1780"/>
                  </a:lnTo>
                  <a:lnTo>
                    <a:pt x="1794" y="1762"/>
                  </a:lnTo>
                  <a:lnTo>
                    <a:pt x="1780" y="1744"/>
                  </a:lnTo>
                  <a:lnTo>
                    <a:pt x="1772" y="1726"/>
                  </a:lnTo>
                  <a:lnTo>
                    <a:pt x="1772" y="1707"/>
                  </a:lnTo>
                  <a:lnTo>
                    <a:pt x="1772" y="1679"/>
                  </a:lnTo>
                  <a:lnTo>
                    <a:pt x="1776" y="1652"/>
                  </a:lnTo>
                  <a:lnTo>
                    <a:pt x="1782" y="1628"/>
                  </a:lnTo>
                  <a:lnTo>
                    <a:pt x="1790" y="1608"/>
                  </a:lnTo>
                  <a:lnTo>
                    <a:pt x="1806" y="1593"/>
                  </a:lnTo>
                  <a:lnTo>
                    <a:pt x="1823" y="1585"/>
                  </a:lnTo>
                  <a:lnTo>
                    <a:pt x="1843" y="1581"/>
                  </a:lnTo>
                  <a:lnTo>
                    <a:pt x="1863" y="1585"/>
                  </a:lnTo>
                  <a:lnTo>
                    <a:pt x="1884" y="1597"/>
                  </a:lnTo>
                  <a:lnTo>
                    <a:pt x="1910" y="1606"/>
                  </a:lnTo>
                  <a:lnTo>
                    <a:pt x="1937" y="1614"/>
                  </a:lnTo>
                  <a:lnTo>
                    <a:pt x="1963" y="1616"/>
                  </a:lnTo>
                  <a:lnTo>
                    <a:pt x="1985" y="1614"/>
                  </a:lnTo>
                  <a:lnTo>
                    <a:pt x="2002" y="1614"/>
                  </a:lnTo>
                  <a:lnTo>
                    <a:pt x="2020" y="1612"/>
                  </a:lnTo>
                  <a:lnTo>
                    <a:pt x="2034" y="1608"/>
                  </a:lnTo>
                  <a:lnTo>
                    <a:pt x="2046" y="1597"/>
                  </a:lnTo>
                  <a:lnTo>
                    <a:pt x="2058" y="1581"/>
                  </a:lnTo>
                  <a:lnTo>
                    <a:pt x="2071" y="1561"/>
                  </a:lnTo>
                  <a:lnTo>
                    <a:pt x="2085" y="1538"/>
                  </a:lnTo>
                  <a:lnTo>
                    <a:pt x="2101" y="1518"/>
                  </a:lnTo>
                  <a:lnTo>
                    <a:pt x="2117" y="1502"/>
                  </a:lnTo>
                  <a:lnTo>
                    <a:pt x="2130" y="1494"/>
                  </a:lnTo>
                  <a:lnTo>
                    <a:pt x="2146" y="1490"/>
                  </a:lnTo>
                  <a:lnTo>
                    <a:pt x="2166" y="1488"/>
                  </a:lnTo>
                  <a:lnTo>
                    <a:pt x="2189" y="1486"/>
                  </a:lnTo>
                  <a:lnTo>
                    <a:pt x="2213" y="1484"/>
                  </a:lnTo>
                  <a:lnTo>
                    <a:pt x="2231" y="1482"/>
                  </a:lnTo>
                  <a:lnTo>
                    <a:pt x="2243" y="1477"/>
                  </a:lnTo>
                  <a:lnTo>
                    <a:pt x="2254" y="1469"/>
                  </a:lnTo>
                  <a:lnTo>
                    <a:pt x="2268" y="1455"/>
                  </a:lnTo>
                  <a:lnTo>
                    <a:pt x="2284" y="1437"/>
                  </a:lnTo>
                  <a:lnTo>
                    <a:pt x="2298" y="1421"/>
                  </a:lnTo>
                  <a:lnTo>
                    <a:pt x="2308" y="1408"/>
                  </a:lnTo>
                  <a:lnTo>
                    <a:pt x="2311" y="1388"/>
                  </a:lnTo>
                  <a:lnTo>
                    <a:pt x="2315" y="1364"/>
                  </a:lnTo>
                  <a:lnTo>
                    <a:pt x="2321" y="1343"/>
                  </a:lnTo>
                  <a:lnTo>
                    <a:pt x="2331" y="1323"/>
                  </a:lnTo>
                  <a:lnTo>
                    <a:pt x="2351" y="1303"/>
                  </a:lnTo>
                  <a:lnTo>
                    <a:pt x="2374" y="1286"/>
                  </a:lnTo>
                  <a:lnTo>
                    <a:pt x="2402" y="1276"/>
                  </a:lnTo>
                  <a:lnTo>
                    <a:pt x="2416" y="1270"/>
                  </a:lnTo>
                  <a:lnTo>
                    <a:pt x="2426" y="1262"/>
                  </a:lnTo>
                  <a:lnTo>
                    <a:pt x="2433" y="1250"/>
                  </a:lnTo>
                  <a:lnTo>
                    <a:pt x="2443" y="1240"/>
                  </a:lnTo>
                  <a:lnTo>
                    <a:pt x="2455" y="1232"/>
                  </a:lnTo>
                  <a:lnTo>
                    <a:pt x="2469" y="1227"/>
                  </a:lnTo>
                  <a:lnTo>
                    <a:pt x="2487" y="1217"/>
                  </a:lnTo>
                  <a:lnTo>
                    <a:pt x="2510" y="1205"/>
                  </a:lnTo>
                  <a:lnTo>
                    <a:pt x="2534" y="1195"/>
                  </a:lnTo>
                  <a:lnTo>
                    <a:pt x="2559" y="1189"/>
                  </a:lnTo>
                  <a:lnTo>
                    <a:pt x="2583" y="1187"/>
                  </a:lnTo>
                  <a:lnTo>
                    <a:pt x="2607" y="1189"/>
                  </a:lnTo>
                  <a:lnTo>
                    <a:pt x="2628" y="1195"/>
                  </a:lnTo>
                  <a:lnTo>
                    <a:pt x="2652" y="1199"/>
                  </a:lnTo>
                  <a:lnTo>
                    <a:pt x="2670" y="1203"/>
                  </a:lnTo>
                  <a:lnTo>
                    <a:pt x="2685" y="1203"/>
                  </a:lnTo>
                  <a:lnTo>
                    <a:pt x="2697" y="1197"/>
                  </a:lnTo>
                  <a:lnTo>
                    <a:pt x="2707" y="1183"/>
                  </a:lnTo>
                  <a:lnTo>
                    <a:pt x="2713" y="1171"/>
                  </a:lnTo>
                  <a:lnTo>
                    <a:pt x="2713" y="1158"/>
                  </a:lnTo>
                  <a:lnTo>
                    <a:pt x="2707" y="1140"/>
                  </a:lnTo>
                  <a:lnTo>
                    <a:pt x="2695" y="1126"/>
                  </a:lnTo>
                  <a:lnTo>
                    <a:pt x="2682" y="1108"/>
                  </a:lnTo>
                  <a:lnTo>
                    <a:pt x="2662" y="1089"/>
                  </a:lnTo>
                  <a:lnTo>
                    <a:pt x="2644" y="1071"/>
                  </a:lnTo>
                  <a:lnTo>
                    <a:pt x="2626" y="1055"/>
                  </a:lnTo>
                  <a:lnTo>
                    <a:pt x="2611" y="1042"/>
                  </a:lnTo>
                  <a:lnTo>
                    <a:pt x="2575" y="1016"/>
                  </a:lnTo>
                  <a:lnTo>
                    <a:pt x="2538" y="1004"/>
                  </a:lnTo>
                  <a:lnTo>
                    <a:pt x="2524" y="998"/>
                  </a:lnTo>
                  <a:lnTo>
                    <a:pt x="2510" y="990"/>
                  </a:lnTo>
                  <a:lnTo>
                    <a:pt x="2498" y="986"/>
                  </a:lnTo>
                  <a:lnTo>
                    <a:pt x="2485" y="984"/>
                  </a:lnTo>
                  <a:lnTo>
                    <a:pt x="2469" y="990"/>
                  </a:lnTo>
                  <a:lnTo>
                    <a:pt x="2453" y="1006"/>
                  </a:lnTo>
                  <a:lnTo>
                    <a:pt x="2439" y="1024"/>
                  </a:lnTo>
                  <a:lnTo>
                    <a:pt x="2426" y="1040"/>
                  </a:lnTo>
                  <a:lnTo>
                    <a:pt x="2408" y="1051"/>
                  </a:lnTo>
                  <a:lnTo>
                    <a:pt x="2394" y="1053"/>
                  </a:lnTo>
                  <a:lnTo>
                    <a:pt x="2376" y="1049"/>
                  </a:lnTo>
                  <a:lnTo>
                    <a:pt x="2357" y="1044"/>
                  </a:lnTo>
                  <a:lnTo>
                    <a:pt x="2337" y="1036"/>
                  </a:lnTo>
                  <a:lnTo>
                    <a:pt x="2317" y="1032"/>
                  </a:lnTo>
                  <a:lnTo>
                    <a:pt x="2304" y="1034"/>
                  </a:lnTo>
                  <a:lnTo>
                    <a:pt x="2292" y="1042"/>
                  </a:lnTo>
                  <a:lnTo>
                    <a:pt x="2282" y="1053"/>
                  </a:lnTo>
                  <a:lnTo>
                    <a:pt x="2272" y="1067"/>
                  </a:lnTo>
                  <a:lnTo>
                    <a:pt x="2260" y="1079"/>
                  </a:lnTo>
                  <a:lnTo>
                    <a:pt x="2248" y="1087"/>
                  </a:lnTo>
                  <a:lnTo>
                    <a:pt x="2235" y="1087"/>
                  </a:lnTo>
                  <a:lnTo>
                    <a:pt x="2211" y="1075"/>
                  </a:lnTo>
                  <a:lnTo>
                    <a:pt x="2189" y="1061"/>
                  </a:lnTo>
                  <a:lnTo>
                    <a:pt x="2174" y="1044"/>
                  </a:lnTo>
                  <a:lnTo>
                    <a:pt x="2168" y="1024"/>
                  </a:lnTo>
                  <a:lnTo>
                    <a:pt x="2170" y="1010"/>
                  </a:lnTo>
                  <a:lnTo>
                    <a:pt x="2178" y="1002"/>
                  </a:lnTo>
                  <a:lnTo>
                    <a:pt x="2185" y="992"/>
                  </a:lnTo>
                  <a:lnTo>
                    <a:pt x="2193" y="982"/>
                  </a:lnTo>
                  <a:lnTo>
                    <a:pt x="2197" y="965"/>
                  </a:lnTo>
                  <a:lnTo>
                    <a:pt x="2199" y="935"/>
                  </a:lnTo>
                  <a:lnTo>
                    <a:pt x="2201" y="902"/>
                  </a:lnTo>
                  <a:lnTo>
                    <a:pt x="2207" y="868"/>
                  </a:lnTo>
                  <a:lnTo>
                    <a:pt x="2217" y="839"/>
                  </a:lnTo>
                  <a:lnTo>
                    <a:pt x="2229" y="811"/>
                  </a:lnTo>
                  <a:lnTo>
                    <a:pt x="2239" y="782"/>
                  </a:lnTo>
                  <a:lnTo>
                    <a:pt x="2248" y="754"/>
                  </a:lnTo>
                  <a:lnTo>
                    <a:pt x="2254" y="735"/>
                  </a:lnTo>
                  <a:lnTo>
                    <a:pt x="2262" y="721"/>
                  </a:lnTo>
                  <a:lnTo>
                    <a:pt x="2276" y="713"/>
                  </a:lnTo>
                  <a:lnTo>
                    <a:pt x="2296" y="711"/>
                  </a:lnTo>
                  <a:lnTo>
                    <a:pt x="2317" y="713"/>
                  </a:lnTo>
                  <a:lnTo>
                    <a:pt x="2331" y="719"/>
                  </a:lnTo>
                  <a:lnTo>
                    <a:pt x="2349" y="725"/>
                  </a:lnTo>
                  <a:lnTo>
                    <a:pt x="2365" y="733"/>
                  </a:lnTo>
                  <a:lnTo>
                    <a:pt x="2380" y="736"/>
                  </a:lnTo>
                  <a:lnTo>
                    <a:pt x="2394" y="736"/>
                  </a:lnTo>
                  <a:lnTo>
                    <a:pt x="2406" y="729"/>
                  </a:lnTo>
                  <a:lnTo>
                    <a:pt x="2424" y="703"/>
                  </a:lnTo>
                  <a:lnTo>
                    <a:pt x="2443" y="675"/>
                  </a:lnTo>
                  <a:lnTo>
                    <a:pt x="2463" y="650"/>
                  </a:lnTo>
                  <a:lnTo>
                    <a:pt x="2477" y="640"/>
                  </a:lnTo>
                  <a:lnTo>
                    <a:pt x="2493" y="636"/>
                  </a:lnTo>
                  <a:lnTo>
                    <a:pt x="2506" y="634"/>
                  </a:lnTo>
                  <a:lnTo>
                    <a:pt x="2522" y="630"/>
                  </a:lnTo>
                  <a:lnTo>
                    <a:pt x="2534" y="622"/>
                  </a:lnTo>
                  <a:lnTo>
                    <a:pt x="2540" y="611"/>
                  </a:lnTo>
                  <a:lnTo>
                    <a:pt x="2542" y="595"/>
                  </a:lnTo>
                  <a:lnTo>
                    <a:pt x="2538" y="577"/>
                  </a:lnTo>
                  <a:lnTo>
                    <a:pt x="2534" y="561"/>
                  </a:lnTo>
                  <a:lnTo>
                    <a:pt x="2530" y="548"/>
                  </a:lnTo>
                  <a:lnTo>
                    <a:pt x="2532" y="534"/>
                  </a:lnTo>
                  <a:lnTo>
                    <a:pt x="2536" y="518"/>
                  </a:lnTo>
                  <a:lnTo>
                    <a:pt x="2542" y="498"/>
                  </a:lnTo>
                  <a:lnTo>
                    <a:pt x="2550" y="477"/>
                  </a:lnTo>
                  <a:lnTo>
                    <a:pt x="2556" y="459"/>
                  </a:lnTo>
                  <a:lnTo>
                    <a:pt x="2561" y="443"/>
                  </a:lnTo>
                  <a:lnTo>
                    <a:pt x="2567" y="416"/>
                  </a:lnTo>
                  <a:lnTo>
                    <a:pt x="2571" y="386"/>
                  </a:lnTo>
                  <a:lnTo>
                    <a:pt x="2579" y="355"/>
                  </a:lnTo>
                  <a:lnTo>
                    <a:pt x="2585" y="337"/>
                  </a:lnTo>
                  <a:lnTo>
                    <a:pt x="2589" y="327"/>
                  </a:lnTo>
                  <a:lnTo>
                    <a:pt x="2595" y="317"/>
                  </a:lnTo>
                  <a:lnTo>
                    <a:pt x="2603" y="305"/>
                  </a:lnTo>
                  <a:lnTo>
                    <a:pt x="2615" y="294"/>
                  </a:lnTo>
                  <a:lnTo>
                    <a:pt x="2626" y="276"/>
                  </a:lnTo>
                  <a:lnTo>
                    <a:pt x="2632" y="260"/>
                  </a:lnTo>
                  <a:lnTo>
                    <a:pt x="2634" y="246"/>
                  </a:lnTo>
                  <a:lnTo>
                    <a:pt x="2634" y="231"/>
                  </a:lnTo>
                  <a:lnTo>
                    <a:pt x="2632" y="209"/>
                  </a:lnTo>
                  <a:lnTo>
                    <a:pt x="2632" y="185"/>
                  </a:lnTo>
                  <a:lnTo>
                    <a:pt x="2628" y="164"/>
                  </a:lnTo>
                  <a:lnTo>
                    <a:pt x="2622" y="150"/>
                  </a:lnTo>
                  <a:lnTo>
                    <a:pt x="2615" y="146"/>
                  </a:lnTo>
                  <a:lnTo>
                    <a:pt x="2605" y="148"/>
                  </a:lnTo>
                  <a:lnTo>
                    <a:pt x="2593" y="152"/>
                  </a:lnTo>
                  <a:lnTo>
                    <a:pt x="2581" y="156"/>
                  </a:lnTo>
                  <a:lnTo>
                    <a:pt x="2567" y="158"/>
                  </a:lnTo>
                  <a:lnTo>
                    <a:pt x="2556" y="156"/>
                  </a:lnTo>
                  <a:lnTo>
                    <a:pt x="2548" y="148"/>
                  </a:lnTo>
                  <a:lnTo>
                    <a:pt x="2546" y="136"/>
                  </a:lnTo>
                  <a:lnTo>
                    <a:pt x="2548" y="124"/>
                  </a:lnTo>
                  <a:lnTo>
                    <a:pt x="2550" y="116"/>
                  </a:lnTo>
                  <a:lnTo>
                    <a:pt x="2552" y="115"/>
                  </a:lnTo>
                  <a:close/>
                </a:path>
              </a:pathLst>
            </a:custGeom>
            <a:grpFill/>
            <a:ln w="0">
              <a:solidFill>
                <a:schemeClr val="bg1">
                  <a:lumMod val="95000"/>
                </a:schemeClr>
              </a:solidFill>
              <a:prstDash val="solid"/>
              <a:round/>
            </a:ln>
          </p:spPr>
          <p:txBody>
            <a:bodyPr/>
            <a:lstStyle/>
            <a:p>
              <a:endParaRPr lang="zh-CN" altLang="en-US"/>
            </a:p>
          </p:txBody>
        </p:sp>
        <p:sp>
          <p:nvSpPr>
            <p:cNvPr id="47" name="Freeform 106"/>
            <p:cNvSpPr/>
            <p:nvPr/>
          </p:nvSpPr>
          <p:spPr bwMode="gray">
            <a:xfrm>
              <a:off x="2264" y="884"/>
              <a:ext cx="1641" cy="1473"/>
            </a:xfrm>
            <a:custGeom>
              <a:gdLst>
                <a:gd name="T0" fmla="*/ 651 w 3282"/>
                <a:gd name="T1" fmla="*/ 10 h 2947"/>
                <a:gd name="T2" fmla="*/ 669 w 3282"/>
                <a:gd name="T3" fmla="*/ 0 h 2947"/>
                <a:gd name="T4" fmla="*/ 720 w 3282"/>
                <a:gd name="T5" fmla="*/ 75 h 2947"/>
                <a:gd name="T6" fmla="*/ 808 w 3282"/>
                <a:gd name="T7" fmla="*/ 154 h 2947"/>
                <a:gd name="T8" fmla="*/ 761 w 3282"/>
                <a:gd name="T9" fmla="*/ 265 h 2947"/>
                <a:gd name="T10" fmla="*/ 737 w 3282"/>
                <a:gd name="T11" fmla="*/ 326 h 2947"/>
                <a:gd name="T12" fmla="*/ 793 w 3282"/>
                <a:gd name="T13" fmla="*/ 368 h 2947"/>
                <a:gd name="T14" fmla="*/ 785 w 3282"/>
                <a:gd name="T15" fmla="*/ 441 h 2947"/>
                <a:gd name="T16" fmla="*/ 710 w 3282"/>
                <a:gd name="T17" fmla="*/ 486 h 2947"/>
                <a:gd name="T18" fmla="*/ 693 w 3282"/>
                <a:gd name="T19" fmla="*/ 529 h 2947"/>
                <a:gd name="T20" fmla="*/ 634 w 3282"/>
                <a:gd name="T21" fmla="*/ 485 h 2947"/>
                <a:gd name="T22" fmla="*/ 587 w 3282"/>
                <a:gd name="T23" fmla="*/ 518 h 2947"/>
                <a:gd name="T24" fmla="*/ 530 w 3282"/>
                <a:gd name="T25" fmla="*/ 545 h 2947"/>
                <a:gd name="T26" fmla="*/ 470 w 3282"/>
                <a:gd name="T27" fmla="*/ 631 h 2947"/>
                <a:gd name="T28" fmla="*/ 376 w 3282"/>
                <a:gd name="T29" fmla="*/ 713 h 2947"/>
                <a:gd name="T30" fmla="*/ 309 w 3282"/>
                <a:gd name="T31" fmla="*/ 676 h 2947"/>
                <a:gd name="T32" fmla="*/ 235 w 3282"/>
                <a:gd name="T33" fmla="*/ 736 h 2947"/>
                <a:gd name="T34" fmla="*/ 189 w 3282"/>
                <a:gd name="T35" fmla="*/ 655 h 2947"/>
                <a:gd name="T36" fmla="*/ 88 w 3282"/>
                <a:gd name="T37" fmla="*/ 617 h 2947"/>
                <a:gd name="T38" fmla="*/ 9 w 3282"/>
                <a:gd name="T39" fmla="*/ 583 h 2947"/>
                <a:gd name="T40" fmla="*/ 20 w 3282"/>
                <a:gd name="T41" fmla="*/ 515 h 2947"/>
                <a:gd name="T42" fmla="*/ 70 w 3282"/>
                <a:gd name="T43" fmla="*/ 522 h 2947"/>
                <a:gd name="T44" fmla="*/ 103 w 3282"/>
                <a:gd name="T45" fmla="*/ 518 h 2947"/>
                <a:gd name="T46" fmla="*/ 144 w 3282"/>
                <a:gd name="T47" fmla="*/ 526 h 2947"/>
                <a:gd name="T48" fmla="*/ 178 w 3282"/>
                <a:gd name="T49" fmla="*/ 545 h 2947"/>
                <a:gd name="T50" fmla="*/ 223 w 3282"/>
                <a:gd name="T51" fmla="*/ 550 h 2947"/>
                <a:gd name="T52" fmla="*/ 246 w 3282"/>
                <a:gd name="T53" fmla="*/ 558 h 2947"/>
                <a:gd name="T54" fmla="*/ 291 w 3282"/>
                <a:gd name="T55" fmla="*/ 532 h 2947"/>
                <a:gd name="T56" fmla="*/ 341 w 3282"/>
                <a:gd name="T57" fmla="*/ 519 h 2947"/>
                <a:gd name="T58" fmla="*/ 375 w 3282"/>
                <a:gd name="T59" fmla="*/ 517 h 2947"/>
                <a:gd name="T60" fmla="*/ 398 w 3282"/>
                <a:gd name="T61" fmla="*/ 506 h 2947"/>
                <a:gd name="T62" fmla="*/ 420 w 3282"/>
                <a:gd name="T63" fmla="*/ 485 h 2947"/>
                <a:gd name="T64" fmla="*/ 443 w 3282"/>
                <a:gd name="T65" fmla="*/ 466 h 2947"/>
                <a:gd name="T66" fmla="*/ 459 w 3282"/>
                <a:gd name="T67" fmla="*/ 452 h 2947"/>
                <a:gd name="T68" fmla="*/ 443 w 3282"/>
                <a:gd name="T69" fmla="*/ 419 h 2947"/>
                <a:gd name="T70" fmla="*/ 466 w 3282"/>
                <a:gd name="T71" fmla="*/ 396 h 2947"/>
                <a:gd name="T72" fmla="*/ 505 w 3282"/>
                <a:gd name="T73" fmla="*/ 403 h 2947"/>
                <a:gd name="T74" fmla="*/ 530 w 3282"/>
                <a:gd name="T75" fmla="*/ 375 h 2947"/>
                <a:gd name="T76" fmla="*/ 561 w 3282"/>
                <a:gd name="T77" fmla="*/ 369 h 2947"/>
                <a:gd name="T78" fmla="*/ 579 w 3282"/>
                <a:gd name="T79" fmla="*/ 341 h 2947"/>
                <a:gd name="T80" fmla="*/ 607 w 3282"/>
                <a:gd name="T81" fmla="*/ 315 h 2947"/>
                <a:gd name="T82" fmla="*/ 634 w 3282"/>
                <a:gd name="T83" fmla="*/ 298 h 2947"/>
                <a:gd name="T84" fmla="*/ 672 w 3282"/>
                <a:gd name="T85" fmla="*/ 300 h 2947"/>
                <a:gd name="T86" fmla="*/ 671 w 3282"/>
                <a:gd name="T87" fmla="*/ 277 h 2947"/>
                <a:gd name="T88" fmla="*/ 631 w 3282"/>
                <a:gd name="T89" fmla="*/ 249 h 2947"/>
                <a:gd name="T90" fmla="*/ 607 w 3282"/>
                <a:gd name="T91" fmla="*/ 260 h 2947"/>
                <a:gd name="T92" fmla="*/ 576 w 3282"/>
                <a:gd name="T93" fmla="*/ 258 h 2947"/>
                <a:gd name="T94" fmla="*/ 553 w 3282"/>
                <a:gd name="T95" fmla="*/ 268 h 2947"/>
                <a:gd name="T96" fmla="*/ 549 w 3282"/>
                <a:gd name="T97" fmla="*/ 245 h 2947"/>
                <a:gd name="T98" fmla="*/ 560 w 3282"/>
                <a:gd name="T99" fmla="*/ 195 h 2947"/>
                <a:gd name="T100" fmla="*/ 583 w 3282"/>
                <a:gd name="T101" fmla="*/ 179 h 2947"/>
                <a:gd name="T102" fmla="*/ 611 w 3282"/>
                <a:gd name="T103" fmla="*/ 168 h 2947"/>
                <a:gd name="T104" fmla="*/ 635 w 3282"/>
                <a:gd name="T105" fmla="*/ 152 h 2947"/>
                <a:gd name="T106" fmla="*/ 636 w 3282"/>
                <a:gd name="T107" fmla="*/ 124 h 2947"/>
                <a:gd name="T108" fmla="*/ 647 w 3282"/>
                <a:gd name="T109" fmla="*/ 84 h 2947"/>
                <a:gd name="T110" fmla="*/ 659 w 3282"/>
                <a:gd name="T111" fmla="*/ 61 h 2947"/>
                <a:gd name="T112" fmla="*/ 652 w 3282"/>
                <a:gd name="T113" fmla="*/ 37 h 2947"/>
                <a:gd name="T114" fmla="*/ 637 w 3282"/>
                <a:gd name="T115" fmla="*/ 31 h 2947"/>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3282"/>
                <a:gd name="T175" fmla="*/ 0 h 2947"/>
                <a:gd name="T176" fmla="*/ 3282 w 3282"/>
                <a:gd name="T177" fmla="*/ 2947 h 2947"/>
              </a:gd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3282" h="2947">
                  <a:moveTo>
                    <a:pt x="2552" y="115"/>
                  </a:moveTo>
                  <a:lnTo>
                    <a:pt x="2554" y="111"/>
                  </a:lnTo>
                  <a:lnTo>
                    <a:pt x="2559" y="101"/>
                  </a:lnTo>
                  <a:lnTo>
                    <a:pt x="2569" y="87"/>
                  </a:lnTo>
                  <a:lnTo>
                    <a:pt x="2579" y="73"/>
                  </a:lnTo>
                  <a:lnTo>
                    <a:pt x="2589" y="55"/>
                  </a:lnTo>
                  <a:lnTo>
                    <a:pt x="2601" y="42"/>
                  </a:lnTo>
                  <a:lnTo>
                    <a:pt x="2609" y="28"/>
                  </a:lnTo>
                  <a:lnTo>
                    <a:pt x="2617" y="20"/>
                  </a:lnTo>
                  <a:lnTo>
                    <a:pt x="2628" y="12"/>
                  </a:lnTo>
                  <a:lnTo>
                    <a:pt x="2642" y="6"/>
                  </a:lnTo>
                  <a:lnTo>
                    <a:pt x="2658" y="2"/>
                  </a:lnTo>
                  <a:lnTo>
                    <a:pt x="2670" y="0"/>
                  </a:lnTo>
                  <a:lnTo>
                    <a:pt x="2676" y="0"/>
                  </a:lnTo>
                  <a:lnTo>
                    <a:pt x="2715" y="50"/>
                  </a:lnTo>
                  <a:lnTo>
                    <a:pt x="2670" y="132"/>
                  </a:lnTo>
                  <a:lnTo>
                    <a:pt x="2758" y="183"/>
                  </a:lnTo>
                  <a:lnTo>
                    <a:pt x="2782" y="142"/>
                  </a:lnTo>
                  <a:lnTo>
                    <a:pt x="2849" y="164"/>
                  </a:lnTo>
                  <a:lnTo>
                    <a:pt x="2853" y="231"/>
                  </a:lnTo>
                  <a:lnTo>
                    <a:pt x="2880" y="303"/>
                  </a:lnTo>
                  <a:lnTo>
                    <a:pt x="2983" y="303"/>
                  </a:lnTo>
                  <a:lnTo>
                    <a:pt x="3091" y="268"/>
                  </a:lnTo>
                  <a:lnTo>
                    <a:pt x="3138" y="207"/>
                  </a:lnTo>
                  <a:lnTo>
                    <a:pt x="3250" y="286"/>
                  </a:lnTo>
                  <a:lnTo>
                    <a:pt x="3231" y="386"/>
                  </a:lnTo>
                  <a:lnTo>
                    <a:pt x="3201" y="500"/>
                  </a:lnTo>
                  <a:lnTo>
                    <a:pt x="3231" y="616"/>
                  </a:lnTo>
                  <a:lnTo>
                    <a:pt x="3199" y="632"/>
                  </a:lnTo>
                  <a:lnTo>
                    <a:pt x="3191" y="701"/>
                  </a:lnTo>
                  <a:lnTo>
                    <a:pt x="3140" y="756"/>
                  </a:lnTo>
                  <a:lnTo>
                    <a:pt x="3085" y="866"/>
                  </a:lnTo>
                  <a:lnTo>
                    <a:pt x="3002" y="957"/>
                  </a:lnTo>
                  <a:lnTo>
                    <a:pt x="2987" y="1004"/>
                  </a:lnTo>
                  <a:lnTo>
                    <a:pt x="3042" y="1063"/>
                  </a:lnTo>
                  <a:lnTo>
                    <a:pt x="3083" y="1120"/>
                  </a:lnTo>
                  <a:lnTo>
                    <a:pt x="3071" y="1201"/>
                  </a:lnTo>
                  <a:lnTo>
                    <a:pt x="3079" y="1266"/>
                  </a:lnTo>
                  <a:lnTo>
                    <a:pt x="3030" y="1244"/>
                  </a:lnTo>
                  <a:lnTo>
                    <a:pt x="3014" y="1264"/>
                  </a:lnTo>
                  <a:lnTo>
                    <a:pt x="2971" y="1250"/>
                  </a:lnTo>
                  <a:lnTo>
                    <a:pt x="2947" y="1305"/>
                  </a:lnTo>
                  <a:lnTo>
                    <a:pt x="2989" y="1313"/>
                  </a:lnTo>
                  <a:lnTo>
                    <a:pt x="3030" y="1368"/>
                  </a:lnTo>
                  <a:lnTo>
                    <a:pt x="3024" y="1451"/>
                  </a:lnTo>
                  <a:lnTo>
                    <a:pt x="3059" y="1500"/>
                  </a:lnTo>
                  <a:lnTo>
                    <a:pt x="3061" y="1530"/>
                  </a:lnTo>
                  <a:lnTo>
                    <a:pt x="3091" y="1536"/>
                  </a:lnTo>
                  <a:lnTo>
                    <a:pt x="3170" y="1475"/>
                  </a:lnTo>
                  <a:lnTo>
                    <a:pt x="3209" y="1541"/>
                  </a:lnTo>
                  <a:lnTo>
                    <a:pt x="3244" y="1608"/>
                  </a:lnTo>
                  <a:lnTo>
                    <a:pt x="3282" y="1630"/>
                  </a:lnTo>
                  <a:lnTo>
                    <a:pt x="3282" y="1677"/>
                  </a:lnTo>
                  <a:lnTo>
                    <a:pt x="3239" y="1728"/>
                  </a:lnTo>
                  <a:lnTo>
                    <a:pt x="3189" y="1776"/>
                  </a:lnTo>
                  <a:lnTo>
                    <a:pt x="3138" y="1766"/>
                  </a:lnTo>
                  <a:lnTo>
                    <a:pt x="3134" y="1803"/>
                  </a:lnTo>
                  <a:lnTo>
                    <a:pt x="3101" y="1819"/>
                  </a:lnTo>
                  <a:lnTo>
                    <a:pt x="3032" y="1839"/>
                  </a:lnTo>
                  <a:lnTo>
                    <a:pt x="2981" y="1898"/>
                  </a:lnTo>
                  <a:lnTo>
                    <a:pt x="2928" y="1941"/>
                  </a:lnTo>
                  <a:lnTo>
                    <a:pt x="2884" y="2012"/>
                  </a:lnTo>
                  <a:lnTo>
                    <a:pt x="2839" y="1947"/>
                  </a:lnTo>
                  <a:lnTo>
                    <a:pt x="2798" y="1917"/>
                  </a:lnTo>
                  <a:lnTo>
                    <a:pt x="2768" y="1945"/>
                  </a:lnTo>
                  <a:lnTo>
                    <a:pt x="2788" y="1967"/>
                  </a:lnTo>
                  <a:lnTo>
                    <a:pt x="2788" y="2032"/>
                  </a:lnTo>
                  <a:lnTo>
                    <a:pt x="2811" y="2087"/>
                  </a:lnTo>
                  <a:lnTo>
                    <a:pt x="2778" y="2140"/>
                  </a:lnTo>
                  <a:lnTo>
                    <a:pt x="2770" y="2118"/>
                  </a:lnTo>
                  <a:lnTo>
                    <a:pt x="2703" y="2116"/>
                  </a:lnTo>
                  <a:lnTo>
                    <a:pt x="2656" y="2073"/>
                  </a:lnTo>
                  <a:lnTo>
                    <a:pt x="2640" y="2012"/>
                  </a:lnTo>
                  <a:lnTo>
                    <a:pt x="2607" y="1971"/>
                  </a:lnTo>
                  <a:lnTo>
                    <a:pt x="2581" y="1925"/>
                  </a:lnTo>
                  <a:lnTo>
                    <a:pt x="2556" y="1911"/>
                  </a:lnTo>
                  <a:lnTo>
                    <a:pt x="2536" y="1941"/>
                  </a:lnTo>
                  <a:lnTo>
                    <a:pt x="2506" y="1943"/>
                  </a:lnTo>
                  <a:lnTo>
                    <a:pt x="2469" y="1967"/>
                  </a:lnTo>
                  <a:lnTo>
                    <a:pt x="2479" y="2035"/>
                  </a:lnTo>
                  <a:lnTo>
                    <a:pt x="2441" y="2049"/>
                  </a:lnTo>
                  <a:lnTo>
                    <a:pt x="2414" y="2039"/>
                  </a:lnTo>
                  <a:lnTo>
                    <a:pt x="2386" y="2075"/>
                  </a:lnTo>
                  <a:lnTo>
                    <a:pt x="2347" y="2073"/>
                  </a:lnTo>
                  <a:lnTo>
                    <a:pt x="2296" y="2128"/>
                  </a:lnTo>
                  <a:lnTo>
                    <a:pt x="2248" y="2132"/>
                  </a:lnTo>
                  <a:lnTo>
                    <a:pt x="2231" y="2055"/>
                  </a:lnTo>
                  <a:lnTo>
                    <a:pt x="2183" y="2051"/>
                  </a:lnTo>
                  <a:lnTo>
                    <a:pt x="2158" y="2093"/>
                  </a:lnTo>
                  <a:lnTo>
                    <a:pt x="2152" y="2142"/>
                  </a:lnTo>
                  <a:lnTo>
                    <a:pt x="2120" y="2181"/>
                  </a:lnTo>
                  <a:lnTo>
                    <a:pt x="2132" y="2222"/>
                  </a:lnTo>
                  <a:lnTo>
                    <a:pt x="2117" y="2246"/>
                  </a:lnTo>
                  <a:lnTo>
                    <a:pt x="2185" y="2333"/>
                  </a:lnTo>
                  <a:lnTo>
                    <a:pt x="2075" y="2376"/>
                  </a:lnTo>
                  <a:lnTo>
                    <a:pt x="2014" y="2376"/>
                  </a:lnTo>
                  <a:lnTo>
                    <a:pt x="1928" y="2407"/>
                  </a:lnTo>
                  <a:lnTo>
                    <a:pt x="1880" y="2526"/>
                  </a:lnTo>
                  <a:lnTo>
                    <a:pt x="1802" y="2555"/>
                  </a:lnTo>
                  <a:lnTo>
                    <a:pt x="1766" y="2539"/>
                  </a:lnTo>
                  <a:lnTo>
                    <a:pt x="1731" y="2598"/>
                  </a:lnTo>
                  <a:lnTo>
                    <a:pt x="1674" y="2579"/>
                  </a:lnTo>
                  <a:lnTo>
                    <a:pt x="1621" y="2638"/>
                  </a:lnTo>
                  <a:lnTo>
                    <a:pt x="1601" y="2718"/>
                  </a:lnTo>
                  <a:lnTo>
                    <a:pt x="1502" y="2852"/>
                  </a:lnTo>
                  <a:lnTo>
                    <a:pt x="1459" y="2888"/>
                  </a:lnTo>
                  <a:lnTo>
                    <a:pt x="1430" y="2860"/>
                  </a:lnTo>
                  <a:lnTo>
                    <a:pt x="1339" y="2876"/>
                  </a:lnTo>
                  <a:lnTo>
                    <a:pt x="1298" y="2823"/>
                  </a:lnTo>
                  <a:lnTo>
                    <a:pt x="1239" y="2821"/>
                  </a:lnTo>
                  <a:lnTo>
                    <a:pt x="1195" y="2781"/>
                  </a:lnTo>
                  <a:lnTo>
                    <a:pt x="1233" y="2707"/>
                  </a:lnTo>
                  <a:lnTo>
                    <a:pt x="1248" y="2659"/>
                  </a:lnTo>
                  <a:lnTo>
                    <a:pt x="1215" y="2612"/>
                  </a:lnTo>
                  <a:lnTo>
                    <a:pt x="1150" y="2630"/>
                  </a:lnTo>
                  <a:lnTo>
                    <a:pt x="1115" y="2709"/>
                  </a:lnTo>
                  <a:lnTo>
                    <a:pt x="1101" y="2846"/>
                  </a:lnTo>
                  <a:lnTo>
                    <a:pt x="1052" y="2901"/>
                  </a:lnTo>
                  <a:lnTo>
                    <a:pt x="939" y="2947"/>
                  </a:lnTo>
                  <a:lnTo>
                    <a:pt x="869" y="2941"/>
                  </a:lnTo>
                  <a:lnTo>
                    <a:pt x="810" y="2886"/>
                  </a:lnTo>
                  <a:lnTo>
                    <a:pt x="817" y="2795"/>
                  </a:lnTo>
                  <a:lnTo>
                    <a:pt x="874" y="2764"/>
                  </a:lnTo>
                  <a:lnTo>
                    <a:pt x="874" y="2657"/>
                  </a:lnTo>
                  <a:lnTo>
                    <a:pt x="829" y="2618"/>
                  </a:lnTo>
                  <a:lnTo>
                    <a:pt x="754" y="2620"/>
                  </a:lnTo>
                  <a:lnTo>
                    <a:pt x="658" y="2714"/>
                  </a:lnTo>
                  <a:lnTo>
                    <a:pt x="524" y="2714"/>
                  </a:lnTo>
                  <a:lnTo>
                    <a:pt x="441" y="2671"/>
                  </a:lnTo>
                  <a:lnTo>
                    <a:pt x="445" y="2610"/>
                  </a:lnTo>
                  <a:lnTo>
                    <a:pt x="378" y="2606"/>
                  </a:lnTo>
                  <a:lnTo>
                    <a:pt x="302" y="2539"/>
                  </a:lnTo>
                  <a:lnTo>
                    <a:pt x="351" y="2470"/>
                  </a:lnTo>
                  <a:lnTo>
                    <a:pt x="396" y="2457"/>
                  </a:lnTo>
                  <a:lnTo>
                    <a:pt x="376" y="2390"/>
                  </a:lnTo>
                  <a:lnTo>
                    <a:pt x="296" y="2362"/>
                  </a:lnTo>
                  <a:lnTo>
                    <a:pt x="203" y="2374"/>
                  </a:lnTo>
                  <a:lnTo>
                    <a:pt x="156" y="2429"/>
                  </a:lnTo>
                  <a:lnTo>
                    <a:pt x="111" y="2423"/>
                  </a:lnTo>
                  <a:lnTo>
                    <a:pt x="34" y="2333"/>
                  </a:lnTo>
                  <a:lnTo>
                    <a:pt x="0" y="2236"/>
                  </a:lnTo>
                  <a:lnTo>
                    <a:pt x="18" y="2179"/>
                  </a:lnTo>
                  <a:lnTo>
                    <a:pt x="10" y="2055"/>
                  </a:lnTo>
                  <a:lnTo>
                    <a:pt x="14" y="2057"/>
                  </a:lnTo>
                  <a:lnTo>
                    <a:pt x="30" y="2057"/>
                  </a:lnTo>
                  <a:lnTo>
                    <a:pt x="52" y="2059"/>
                  </a:lnTo>
                  <a:lnTo>
                    <a:pt x="79" y="2063"/>
                  </a:lnTo>
                  <a:lnTo>
                    <a:pt x="109" y="2065"/>
                  </a:lnTo>
                  <a:lnTo>
                    <a:pt x="138" y="2069"/>
                  </a:lnTo>
                  <a:lnTo>
                    <a:pt x="166" y="2073"/>
                  </a:lnTo>
                  <a:lnTo>
                    <a:pt x="189" y="2077"/>
                  </a:lnTo>
                  <a:lnTo>
                    <a:pt x="207" y="2081"/>
                  </a:lnTo>
                  <a:lnTo>
                    <a:pt x="243" y="2089"/>
                  </a:lnTo>
                  <a:lnTo>
                    <a:pt x="278" y="2089"/>
                  </a:lnTo>
                  <a:lnTo>
                    <a:pt x="308" y="2081"/>
                  </a:lnTo>
                  <a:lnTo>
                    <a:pt x="323" y="2075"/>
                  </a:lnTo>
                  <a:lnTo>
                    <a:pt x="337" y="2069"/>
                  </a:lnTo>
                  <a:lnTo>
                    <a:pt x="351" y="2067"/>
                  </a:lnTo>
                  <a:lnTo>
                    <a:pt x="367" y="2065"/>
                  </a:lnTo>
                  <a:lnTo>
                    <a:pt x="386" y="2069"/>
                  </a:lnTo>
                  <a:lnTo>
                    <a:pt x="412" y="2075"/>
                  </a:lnTo>
                  <a:lnTo>
                    <a:pt x="441" y="2079"/>
                  </a:lnTo>
                  <a:lnTo>
                    <a:pt x="473" y="2083"/>
                  </a:lnTo>
                  <a:lnTo>
                    <a:pt x="498" y="2087"/>
                  </a:lnTo>
                  <a:lnTo>
                    <a:pt x="518" y="2087"/>
                  </a:lnTo>
                  <a:lnTo>
                    <a:pt x="542" y="2089"/>
                  </a:lnTo>
                  <a:lnTo>
                    <a:pt x="560" y="2095"/>
                  </a:lnTo>
                  <a:lnTo>
                    <a:pt x="575" y="2104"/>
                  </a:lnTo>
                  <a:lnTo>
                    <a:pt x="589" y="2118"/>
                  </a:lnTo>
                  <a:lnTo>
                    <a:pt x="607" y="2134"/>
                  </a:lnTo>
                  <a:lnTo>
                    <a:pt x="626" y="2148"/>
                  </a:lnTo>
                  <a:lnTo>
                    <a:pt x="646" y="2156"/>
                  </a:lnTo>
                  <a:lnTo>
                    <a:pt x="666" y="2163"/>
                  </a:lnTo>
                  <a:lnTo>
                    <a:pt x="685" y="2173"/>
                  </a:lnTo>
                  <a:lnTo>
                    <a:pt x="709" y="2183"/>
                  </a:lnTo>
                  <a:lnTo>
                    <a:pt x="739" y="2193"/>
                  </a:lnTo>
                  <a:lnTo>
                    <a:pt x="762" y="2197"/>
                  </a:lnTo>
                  <a:lnTo>
                    <a:pt x="792" y="2199"/>
                  </a:lnTo>
                  <a:lnTo>
                    <a:pt x="821" y="2201"/>
                  </a:lnTo>
                  <a:lnTo>
                    <a:pt x="851" y="2201"/>
                  </a:lnTo>
                  <a:lnTo>
                    <a:pt x="874" y="2201"/>
                  </a:lnTo>
                  <a:lnTo>
                    <a:pt x="892" y="2203"/>
                  </a:lnTo>
                  <a:lnTo>
                    <a:pt x="904" y="2207"/>
                  </a:lnTo>
                  <a:lnTo>
                    <a:pt x="914" y="2215"/>
                  </a:lnTo>
                  <a:lnTo>
                    <a:pt x="924" y="2224"/>
                  </a:lnTo>
                  <a:lnTo>
                    <a:pt x="935" y="2232"/>
                  </a:lnTo>
                  <a:lnTo>
                    <a:pt x="947" y="2236"/>
                  </a:lnTo>
                  <a:lnTo>
                    <a:pt x="965" y="2238"/>
                  </a:lnTo>
                  <a:lnTo>
                    <a:pt x="985" y="2234"/>
                  </a:lnTo>
                  <a:lnTo>
                    <a:pt x="1002" y="2224"/>
                  </a:lnTo>
                  <a:lnTo>
                    <a:pt x="1024" y="2207"/>
                  </a:lnTo>
                  <a:lnTo>
                    <a:pt x="1048" y="2187"/>
                  </a:lnTo>
                  <a:lnTo>
                    <a:pt x="1073" y="2171"/>
                  </a:lnTo>
                  <a:lnTo>
                    <a:pt x="1103" y="2157"/>
                  </a:lnTo>
                  <a:lnTo>
                    <a:pt x="1134" y="2144"/>
                  </a:lnTo>
                  <a:lnTo>
                    <a:pt x="1164" y="2130"/>
                  </a:lnTo>
                  <a:lnTo>
                    <a:pt x="1199" y="2114"/>
                  </a:lnTo>
                  <a:lnTo>
                    <a:pt x="1241" y="2098"/>
                  </a:lnTo>
                  <a:lnTo>
                    <a:pt x="1282" y="2087"/>
                  </a:lnTo>
                  <a:lnTo>
                    <a:pt x="1325" y="2079"/>
                  </a:lnTo>
                  <a:lnTo>
                    <a:pt x="1345" y="2077"/>
                  </a:lnTo>
                  <a:lnTo>
                    <a:pt x="1357" y="2077"/>
                  </a:lnTo>
                  <a:lnTo>
                    <a:pt x="1363" y="2079"/>
                  </a:lnTo>
                  <a:lnTo>
                    <a:pt x="1367" y="2079"/>
                  </a:lnTo>
                  <a:lnTo>
                    <a:pt x="1371" y="2081"/>
                  </a:lnTo>
                  <a:lnTo>
                    <a:pt x="1378" y="2081"/>
                  </a:lnTo>
                  <a:lnTo>
                    <a:pt x="1392" y="2081"/>
                  </a:lnTo>
                  <a:lnTo>
                    <a:pt x="1418" y="2079"/>
                  </a:lnTo>
                  <a:lnTo>
                    <a:pt x="1463" y="2075"/>
                  </a:lnTo>
                  <a:lnTo>
                    <a:pt x="1498" y="2071"/>
                  </a:lnTo>
                  <a:lnTo>
                    <a:pt x="1526" y="2065"/>
                  </a:lnTo>
                  <a:lnTo>
                    <a:pt x="1548" y="2059"/>
                  </a:lnTo>
                  <a:lnTo>
                    <a:pt x="1561" y="2053"/>
                  </a:lnTo>
                  <a:lnTo>
                    <a:pt x="1571" y="2045"/>
                  </a:lnTo>
                  <a:lnTo>
                    <a:pt x="1577" y="2035"/>
                  </a:lnTo>
                  <a:lnTo>
                    <a:pt x="1581" y="2030"/>
                  </a:lnTo>
                  <a:lnTo>
                    <a:pt x="1589" y="2024"/>
                  </a:lnTo>
                  <a:lnTo>
                    <a:pt x="1603" y="2018"/>
                  </a:lnTo>
                  <a:lnTo>
                    <a:pt x="1622" y="2014"/>
                  </a:lnTo>
                  <a:lnTo>
                    <a:pt x="1640" y="2006"/>
                  </a:lnTo>
                  <a:lnTo>
                    <a:pt x="1656" y="1994"/>
                  </a:lnTo>
                  <a:lnTo>
                    <a:pt x="1668" y="1974"/>
                  </a:lnTo>
                  <a:lnTo>
                    <a:pt x="1674" y="1957"/>
                  </a:lnTo>
                  <a:lnTo>
                    <a:pt x="1680" y="1941"/>
                  </a:lnTo>
                  <a:lnTo>
                    <a:pt x="1685" y="1927"/>
                  </a:lnTo>
                  <a:lnTo>
                    <a:pt x="1697" y="1913"/>
                  </a:lnTo>
                  <a:lnTo>
                    <a:pt x="1715" y="1900"/>
                  </a:lnTo>
                  <a:lnTo>
                    <a:pt x="1737" y="1888"/>
                  </a:lnTo>
                  <a:lnTo>
                    <a:pt x="1752" y="1878"/>
                  </a:lnTo>
                  <a:lnTo>
                    <a:pt x="1764" y="1872"/>
                  </a:lnTo>
                  <a:lnTo>
                    <a:pt x="1772" y="1866"/>
                  </a:lnTo>
                  <a:lnTo>
                    <a:pt x="1780" y="1860"/>
                  </a:lnTo>
                  <a:lnTo>
                    <a:pt x="1790" y="1854"/>
                  </a:lnTo>
                  <a:lnTo>
                    <a:pt x="1804" y="1848"/>
                  </a:lnTo>
                  <a:lnTo>
                    <a:pt x="1817" y="1841"/>
                  </a:lnTo>
                  <a:lnTo>
                    <a:pt x="1831" y="1831"/>
                  </a:lnTo>
                  <a:lnTo>
                    <a:pt x="1837" y="1821"/>
                  </a:lnTo>
                  <a:lnTo>
                    <a:pt x="1837" y="1811"/>
                  </a:lnTo>
                  <a:lnTo>
                    <a:pt x="1825" y="1795"/>
                  </a:lnTo>
                  <a:lnTo>
                    <a:pt x="1809" y="1780"/>
                  </a:lnTo>
                  <a:lnTo>
                    <a:pt x="1794" y="1762"/>
                  </a:lnTo>
                  <a:lnTo>
                    <a:pt x="1780" y="1744"/>
                  </a:lnTo>
                  <a:lnTo>
                    <a:pt x="1772" y="1726"/>
                  </a:lnTo>
                  <a:lnTo>
                    <a:pt x="1772" y="1707"/>
                  </a:lnTo>
                  <a:lnTo>
                    <a:pt x="1772" y="1679"/>
                  </a:lnTo>
                  <a:lnTo>
                    <a:pt x="1776" y="1652"/>
                  </a:lnTo>
                  <a:lnTo>
                    <a:pt x="1782" y="1628"/>
                  </a:lnTo>
                  <a:lnTo>
                    <a:pt x="1790" y="1608"/>
                  </a:lnTo>
                  <a:lnTo>
                    <a:pt x="1806" y="1593"/>
                  </a:lnTo>
                  <a:lnTo>
                    <a:pt x="1823" y="1585"/>
                  </a:lnTo>
                  <a:lnTo>
                    <a:pt x="1843" y="1581"/>
                  </a:lnTo>
                  <a:lnTo>
                    <a:pt x="1863" y="1585"/>
                  </a:lnTo>
                  <a:lnTo>
                    <a:pt x="1884" y="1597"/>
                  </a:lnTo>
                  <a:lnTo>
                    <a:pt x="1910" y="1606"/>
                  </a:lnTo>
                  <a:lnTo>
                    <a:pt x="1937" y="1614"/>
                  </a:lnTo>
                  <a:lnTo>
                    <a:pt x="1963" y="1616"/>
                  </a:lnTo>
                  <a:lnTo>
                    <a:pt x="1985" y="1614"/>
                  </a:lnTo>
                  <a:lnTo>
                    <a:pt x="2002" y="1614"/>
                  </a:lnTo>
                  <a:lnTo>
                    <a:pt x="2020" y="1612"/>
                  </a:lnTo>
                  <a:lnTo>
                    <a:pt x="2034" y="1608"/>
                  </a:lnTo>
                  <a:lnTo>
                    <a:pt x="2046" y="1597"/>
                  </a:lnTo>
                  <a:lnTo>
                    <a:pt x="2058" y="1581"/>
                  </a:lnTo>
                  <a:lnTo>
                    <a:pt x="2071" y="1561"/>
                  </a:lnTo>
                  <a:lnTo>
                    <a:pt x="2085" y="1538"/>
                  </a:lnTo>
                  <a:lnTo>
                    <a:pt x="2101" y="1518"/>
                  </a:lnTo>
                  <a:lnTo>
                    <a:pt x="2117" y="1502"/>
                  </a:lnTo>
                  <a:lnTo>
                    <a:pt x="2130" y="1494"/>
                  </a:lnTo>
                  <a:lnTo>
                    <a:pt x="2146" y="1490"/>
                  </a:lnTo>
                  <a:lnTo>
                    <a:pt x="2166" y="1488"/>
                  </a:lnTo>
                  <a:lnTo>
                    <a:pt x="2189" y="1486"/>
                  </a:lnTo>
                  <a:lnTo>
                    <a:pt x="2213" y="1484"/>
                  </a:lnTo>
                  <a:lnTo>
                    <a:pt x="2231" y="1482"/>
                  </a:lnTo>
                  <a:lnTo>
                    <a:pt x="2243" y="1477"/>
                  </a:lnTo>
                  <a:lnTo>
                    <a:pt x="2254" y="1469"/>
                  </a:lnTo>
                  <a:lnTo>
                    <a:pt x="2268" y="1455"/>
                  </a:lnTo>
                  <a:lnTo>
                    <a:pt x="2284" y="1437"/>
                  </a:lnTo>
                  <a:lnTo>
                    <a:pt x="2298" y="1421"/>
                  </a:lnTo>
                  <a:lnTo>
                    <a:pt x="2308" y="1408"/>
                  </a:lnTo>
                  <a:lnTo>
                    <a:pt x="2311" y="1388"/>
                  </a:lnTo>
                  <a:lnTo>
                    <a:pt x="2315" y="1364"/>
                  </a:lnTo>
                  <a:lnTo>
                    <a:pt x="2321" y="1343"/>
                  </a:lnTo>
                  <a:lnTo>
                    <a:pt x="2331" y="1323"/>
                  </a:lnTo>
                  <a:lnTo>
                    <a:pt x="2351" y="1303"/>
                  </a:lnTo>
                  <a:lnTo>
                    <a:pt x="2374" y="1286"/>
                  </a:lnTo>
                  <a:lnTo>
                    <a:pt x="2402" y="1276"/>
                  </a:lnTo>
                  <a:lnTo>
                    <a:pt x="2416" y="1270"/>
                  </a:lnTo>
                  <a:lnTo>
                    <a:pt x="2426" y="1262"/>
                  </a:lnTo>
                  <a:lnTo>
                    <a:pt x="2433" y="1250"/>
                  </a:lnTo>
                  <a:lnTo>
                    <a:pt x="2443" y="1240"/>
                  </a:lnTo>
                  <a:lnTo>
                    <a:pt x="2455" y="1232"/>
                  </a:lnTo>
                  <a:lnTo>
                    <a:pt x="2469" y="1227"/>
                  </a:lnTo>
                  <a:lnTo>
                    <a:pt x="2487" y="1217"/>
                  </a:lnTo>
                  <a:lnTo>
                    <a:pt x="2510" y="1205"/>
                  </a:lnTo>
                  <a:lnTo>
                    <a:pt x="2534" y="1195"/>
                  </a:lnTo>
                  <a:lnTo>
                    <a:pt x="2559" y="1189"/>
                  </a:lnTo>
                  <a:lnTo>
                    <a:pt x="2583" y="1187"/>
                  </a:lnTo>
                  <a:lnTo>
                    <a:pt x="2607" y="1189"/>
                  </a:lnTo>
                  <a:lnTo>
                    <a:pt x="2628" y="1195"/>
                  </a:lnTo>
                  <a:lnTo>
                    <a:pt x="2652" y="1199"/>
                  </a:lnTo>
                  <a:lnTo>
                    <a:pt x="2670" y="1203"/>
                  </a:lnTo>
                  <a:lnTo>
                    <a:pt x="2685" y="1203"/>
                  </a:lnTo>
                  <a:lnTo>
                    <a:pt x="2697" y="1197"/>
                  </a:lnTo>
                  <a:lnTo>
                    <a:pt x="2707" y="1183"/>
                  </a:lnTo>
                  <a:lnTo>
                    <a:pt x="2713" y="1171"/>
                  </a:lnTo>
                  <a:lnTo>
                    <a:pt x="2713" y="1158"/>
                  </a:lnTo>
                  <a:lnTo>
                    <a:pt x="2707" y="1140"/>
                  </a:lnTo>
                  <a:lnTo>
                    <a:pt x="2695" y="1126"/>
                  </a:lnTo>
                  <a:lnTo>
                    <a:pt x="2682" y="1108"/>
                  </a:lnTo>
                  <a:lnTo>
                    <a:pt x="2662" y="1089"/>
                  </a:lnTo>
                  <a:lnTo>
                    <a:pt x="2644" y="1071"/>
                  </a:lnTo>
                  <a:lnTo>
                    <a:pt x="2626" y="1055"/>
                  </a:lnTo>
                  <a:lnTo>
                    <a:pt x="2611" y="1042"/>
                  </a:lnTo>
                  <a:lnTo>
                    <a:pt x="2575" y="1016"/>
                  </a:lnTo>
                  <a:lnTo>
                    <a:pt x="2538" y="1004"/>
                  </a:lnTo>
                  <a:lnTo>
                    <a:pt x="2524" y="998"/>
                  </a:lnTo>
                  <a:lnTo>
                    <a:pt x="2510" y="990"/>
                  </a:lnTo>
                  <a:lnTo>
                    <a:pt x="2498" y="986"/>
                  </a:lnTo>
                  <a:lnTo>
                    <a:pt x="2485" y="984"/>
                  </a:lnTo>
                  <a:lnTo>
                    <a:pt x="2469" y="990"/>
                  </a:lnTo>
                  <a:lnTo>
                    <a:pt x="2453" y="1006"/>
                  </a:lnTo>
                  <a:lnTo>
                    <a:pt x="2439" y="1024"/>
                  </a:lnTo>
                  <a:lnTo>
                    <a:pt x="2426" y="1040"/>
                  </a:lnTo>
                  <a:lnTo>
                    <a:pt x="2408" y="1051"/>
                  </a:lnTo>
                  <a:lnTo>
                    <a:pt x="2394" y="1053"/>
                  </a:lnTo>
                  <a:lnTo>
                    <a:pt x="2376" y="1049"/>
                  </a:lnTo>
                  <a:lnTo>
                    <a:pt x="2357" y="1044"/>
                  </a:lnTo>
                  <a:lnTo>
                    <a:pt x="2337" y="1036"/>
                  </a:lnTo>
                  <a:lnTo>
                    <a:pt x="2317" y="1032"/>
                  </a:lnTo>
                  <a:lnTo>
                    <a:pt x="2304" y="1034"/>
                  </a:lnTo>
                  <a:lnTo>
                    <a:pt x="2292" y="1042"/>
                  </a:lnTo>
                  <a:lnTo>
                    <a:pt x="2282" y="1053"/>
                  </a:lnTo>
                  <a:lnTo>
                    <a:pt x="2272" y="1067"/>
                  </a:lnTo>
                  <a:lnTo>
                    <a:pt x="2260" y="1079"/>
                  </a:lnTo>
                  <a:lnTo>
                    <a:pt x="2248" y="1087"/>
                  </a:lnTo>
                  <a:lnTo>
                    <a:pt x="2235" y="1087"/>
                  </a:lnTo>
                  <a:lnTo>
                    <a:pt x="2211" y="1075"/>
                  </a:lnTo>
                  <a:lnTo>
                    <a:pt x="2189" y="1061"/>
                  </a:lnTo>
                  <a:lnTo>
                    <a:pt x="2174" y="1044"/>
                  </a:lnTo>
                  <a:lnTo>
                    <a:pt x="2168" y="1024"/>
                  </a:lnTo>
                  <a:lnTo>
                    <a:pt x="2170" y="1010"/>
                  </a:lnTo>
                  <a:lnTo>
                    <a:pt x="2178" y="1002"/>
                  </a:lnTo>
                  <a:lnTo>
                    <a:pt x="2185" y="992"/>
                  </a:lnTo>
                  <a:lnTo>
                    <a:pt x="2193" y="982"/>
                  </a:lnTo>
                  <a:lnTo>
                    <a:pt x="2197" y="965"/>
                  </a:lnTo>
                  <a:lnTo>
                    <a:pt x="2199" y="935"/>
                  </a:lnTo>
                  <a:lnTo>
                    <a:pt x="2201" y="902"/>
                  </a:lnTo>
                  <a:lnTo>
                    <a:pt x="2207" y="868"/>
                  </a:lnTo>
                  <a:lnTo>
                    <a:pt x="2217" y="839"/>
                  </a:lnTo>
                  <a:lnTo>
                    <a:pt x="2229" y="811"/>
                  </a:lnTo>
                  <a:lnTo>
                    <a:pt x="2239" y="782"/>
                  </a:lnTo>
                  <a:lnTo>
                    <a:pt x="2248" y="754"/>
                  </a:lnTo>
                  <a:lnTo>
                    <a:pt x="2254" y="735"/>
                  </a:lnTo>
                  <a:lnTo>
                    <a:pt x="2262" y="721"/>
                  </a:lnTo>
                  <a:lnTo>
                    <a:pt x="2276" y="713"/>
                  </a:lnTo>
                  <a:lnTo>
                    <a:pt x="2296" y="711"/>
                  </a:lnTo>
                  <a:lnTo>
                    <a:pt x="2317" y="713"/>
                  </a:lnTo>
                  <a:lnTo>
                    <a:pt x="2331" y="719"/>
                  </a:lnTo>
                  <a:lnTo>
                    <a:pt x="2349" y="725"/>
                  </a:lnTo>
                  <a:lnTo>
                    <a:pt x="2365" y="733"/>
                  </a:lnTo>
                  <a:lnTo>
                    <a:pt x="2380" y="736"/>
                  </a:lnTo>
                  <a:lnTo>
                    <a:pt x="2394" y="736"/>
                  </a:lnTo>
                  <a:lnTo>
                    <a:pt x="2406" y="729"/>
                  </a:lnTo>
                  <a:lnTo>
                    <a:pt x="2424" y="703"/>
                  </a:lnTo>
                  <a:lnTo>
                    <a:pt x="2443" y="675"/>
                  </a:lnTo>
                  <a:lnTo>
                    <a:pt x="2463" y="650"/>
                  </a:lnTo>
                  <a:lnTo>
                    <a:pt x="2477" y="640"/>
                  </a:lnTo>
                  <a:lnTo>
                    <a:pt x="2493" y="636"/>
                  </a:lnTo>
                  <a:lnTo>
                    <a:pt x="2506" y="634"/>
                  </a:lnTo>
                  <a:lnTo>
                    <a:pt x="2522" y="630"/>
                  </a:lnTo>
                  <a:lnTo>
                    <a:pt x="2534" y="622"/>
                  </a:lnTo>
                  <a:lnTo>
                    <a:pt x="2540" y="611"/>
                  </a:lnTo>
                  <a:lnTo>
                    <a:pt x="2542" y="595"/>
                  </a:lnTo>
                  <a:lnTo>
                    <a:pt x="2538" y="577"/>
                  </a:lnTo>
                  <a:lnTo>
                    <a:pt x="2534" y="561"/>
                  </a:lnTo>
                  <a:lnTo>
                    <a:pt x="2530" y="548"/>
                  </a:lnTo>
                  <a:lnTo>
                    <a:pt x="2532" y="534"/>
                  </a:lnTo>
                  <a:lnTo>
                    <a:pt x="2536" y="518"/>
                  </a:lnTo>
                  <a:lnTo>
                    <a:pt x="2542" y="498"/>
                  </a:lnTo>
                  <a:lnTo>
                    <a:pt x="2550" y="477"/>
                  </a:lnTo>
                  <a:lnTo>
                    <a:pt x="2556" y="459"/>
                  </a:lnTo>
                  <a:lnTo>
                    <a:pt x="2561" y="443"/>
                  </a:lnTo>
                  <a:lnTo>
                    <a:pt x="2567" y="416"/>
                  </a:lnTo>
                  <a:lnTo>
                    <a:pt x="2571" y="386"/>
                  </a:lnTo>
                  <a:lnTo>
                    <a:pt x="2579" y="355"/>
                  </a:lnTo>
                  <a:lnTo>
                    <a:pt x="2585" y="337"/>
                  </a:lnTo>
                  <a:lnTo>
                    <a:pt x="2589" y="327"/>
                  </a:lnTo>
                  <a:lnTo>
                    <a:pt x="2595" y="317"/>
                  </a:lnTo>
                  <a:lnTo>
                    <a:pt x="2603" y="305"/>
                  </a:lnTo>
                  <a:lnTo>
                    <a:pt x="2615" y="294"/>
                  </a:lnTo>
                  <a:lnTo>
                    <a:pt x="2626" y="276"/>
                  </a:lnTo>
                  <a:lnTo>
                    <a:pt x="2632" y="260"/>
                  </a:lnTo>
                  <a:lnTo>
                    <a:pt x="2634" y="246"/>
                  </a:lnTo>
                  <a:lnTo>
                    <a:pt x="2634" y="231"/>
                  </a:lnTo>
                  <a:lnTo>
                    <a:pt x="2632" y="209"/>
                  </a:lnTo>
                  <a:lnTo>
                    <a:pt x="2632" y="185"/>
                  </a:lnTo>
                  <a:lnTo>
                    <a:pt x="2628" y="164"/>
                  </a:lnTo>
                  <a:lnTo>
                    <a:pt x="2622" y="150"/>
                  </a:lnTo>
                  <a:lnTo>
                    <a:pt x="2615" y="146"/>
                  </a:lnTo>
                  <a:lnTo>
                    <a:pt x="2605" y="148"/>
                  </a:lnTo>
                  <a:lnTo>
                    <a:pt x="2593" y="152"/>
                  </a:lnTo>
                  <a:lnTo>
                    <a:pt x="2581" y="156"/>
                  </a:lnTo>
                  <a:lnTo>
                    <a:pt x="2567" y="158"/>
                  </a:lnTo>
                  <a:lnTo>
                    <a:pt x="2556" y="156"/>
                  </a:lnTo>
                  <a:lnTo>
                    <a:pt x="2548" y="148"/>
                  </a:lnTo>
                  <a:lnTo>
                    <a:pt x="2546" y="136"/>
                  </a:lnTo>
                  <a:lnTo>
                    <a:pt x="2548" y="124"/>
                  </a:lnTo>
                  <a:lnTo>
                    <a:pt x="2550" y="116"/>
                  </a:lnTo>
                  <a:lnTo>
                    <a:pt x="2552" y="115"/>
                  </a:lnTo>
                </a:path>
              </a:pathLst>
            </a:custGeom>
            <a:grpFill/>
            <a:ln w="6350">
              <a:solidFill>
                <a:schemeClr val="bg1">
                  <a:lumMod val="95000"/>
                </a:schemeClr>
              </a:solidFill>
              <a:prstDash val="solid"/>
              <a:round/>
            </a:ln>
          </p:spPr>
          <p:txBody>
            <a:bodyPr/>
            <a:lstStyle/>
            <a:p>
              <a:endParaRPr lang="zh-CN" altLang="en-US"/>
            </a:p>
          </p:txBody>
        </p:sp>
        <p:sp>
          <p:nvSpPr>
            <p:cNvPr id="48" name="Freeform 107"/>
            <p:cNvSpPr/>
            <p:nvPr/>
          </p:nvSpPr>
          <p:spPr bwMode="gray">
            <a:xfrm>
              <a:off x="2016" y="1899"/>
              <a:ext cx="1007" cy="870"/>
            </a:xfrm>
            <a:custGeom>
              <a:gdLst>
                <a:gd name="T0" fmla="*/ 92 w 2014"/>
                <a:gd name="T1" fmla="*/ 13 h 1739"/>
                <a:gd name="T2" fmla="*/ 66 w 2014"/>
                <a:gd name="T3" fmla="*/ 38 h 1739"/>
                <a:gd name="T4" fmla="*/ 0 w 2014"/>
                <a:gd name="T5" fmla="*/ 77 h 1739"/>
                <a:gd name="T6" fmla="*/ 45 w 2014"/>
                <a:gd name="T7" fmla="*/ 154 h 1739"/>
                <a:gd name="T8" fmla="*/ 90 w 2014"/>
                <a:gd name="T9" fmla="*/ 171 h 1739"/>
                <a:gd name="T10" fmla="*/ 140 w 2014"/>
                <a:gd name="T11" fmla="*/ 160 h 1739"/>
                <a:gd name="T12" fmla="*/ 188 w 2014"/>
                <a:gd name="T13" fmla="*/ 177 h 1739"/>
                <a:gd name="T14" fmla="*/ 215 w 2014"/>
                <a:gd name="T15" fmla="*/ 193 h 1739"/>
                <a:gd name="T16" fmla="*/ 258 w 2014"/>
                <a:gd name="T17" fmla="*/ 220 h 1739"/>
                <a:gd name="T18" fmla="*/ 284 w 2014"/>
                <a:gd name="T19" fmla="*/ 237 h 1739"/>
                <a:gd name="T20" fmla="*/ 301 w 2014"/>
                <a:gd name="T21" fmla="*/ 275 h 1739"/>
                <a:gd name="T22" fmla="*/ 283 w 2014"/>
                <a:gd name="T23" fmla="*/ 318 h 1739"/>
                <a:gd name="T24" fmla="*/ 270 w 2014"/>
                <a:gd name="T25" fmla="*/ 341 h 1739"/>
                <a:gd name="T26" fmla="*/ 249 w 2014"/>
                <a:gd name="T27" fmla="*/ 367 h 1739"/>
                <a:gd name="T28" fmla="*/ 239 w 2014"/>
                <a:gd name="T29" fmla="*/ 374 h 1739"/>
                <a:gd name="T30" fmla="*/ 281 w 2014"/>
                <a:gd name="T31" fmla="*/ 390 h 1739"/>
                <a:gd name="T32" fmla="*/ 314 w 2014"/>
                <a:gd name="T33" fmla="*/ 373 h 1739"/>
                <a:gd name="T34" fmla="*/ 353 w 2014"/>
                <a:gd name="T35" fmla="*/ 403 h 1739"/>
                <a:gd name="T36" fmla="*/ 385 w 2014"/>
                <a:gd name="T37" fmla="*/ 435 h 1739"/>
                <a:gd name="T38" fmla="*/ 413 w 2014"/>
                <a:gd name="T39" fmla="*/ 401 h 1739"/>
                <a:gd name="T40" fmla="*/ 430 w 2014"/>
                <a:gd name="T41" fmla="*/ 377 h 1739"/>
                <a:gd name="T42" fmla="*/ 425 w 2014"/>
                <a:gd name="T43" fmla="*/ 349 h 1739"/>
                <a:gd name="T44" fmla="*/ 431 w 2014"/>
                <a:gd name="T45" fmla="*/ 341 h 1739"/>
                <a:gd name="T46" fmla="*/ 432 w 2014"/>
                <a:gd name="T47" fmla="*/ 335 h 1739"/>
                <a:gd name="T48" fmla="*/ 432 w 2014"/>
                <a:gd name="T49" fmla="*/ 327 h 1739"/>
                <a:gd name="T50" fmla="*/ 472 w 2014"/>
                <a:gd name="T51" fmla="*/ 329 h 1739"/>
                <a:gd name="T52" fmla="*/ 500 w 2014"/>
                <a:gd name="T53" fmla="*/ 302 h 1739"/>
                <a:gd name="T54" fmla="*/ 501 w 2014"/>
                <a:gd name="T55" fmla="*/ 267 h 1739"/>
                <a:gd name="T56" fmla="*/ 453 w 2014"/>
                <a:gd name="T57" fmla="*/ 241 h 1739"/>
                <a:gd name="T58" fmla="*/ 429 w 2014"/>
                <a:gd name="T59" fmla="*/ 256 h 1739"/>
                <a:gd name="T60" fmla="*/ 444 w 2014"/>
                <a:gd name="T61" fmla="*/ 290 h 1739"/>
                <a:gd name="T62" fmla="*/ 429 w 2014"/>
                <a:gd name="T63" fmla="*/ 315 h 1739"/>
                <a:gd name="T64" fmla="*/ 398 w 2014"/>
                <a:gd name="T65" fmla="*/ 302 h 1739"/>
                <a:gd name="T66" fmla="*/ 391 w 2014"/>
                <a:gd name="T67" fmla="*/ 276 h 1739"/>
                <a:gd name="T68" fmla="*/ 369 w 2014"/>
                <a:gd name="T69" fmla="*/ 243 h 1739"/>
                <a:gd name="T70" fmla="*/ 342 w 2014"/>
                <a:gd name="T71" fmla="*/ 228 h 1739"/>
                <a:gd name="T72" fmla="*/ 343 w 2014"/>
                <a:gd name="T73" fmla="*/ 183 h 1739"/>
                <a:gd name="T74" fmla="*/ 313 w 2014"/>
                <a:gd name="T75" fmla="*/ 148 h 1739"/>
                <a:gd name="T76" fmla="*/ 235 w 2014"/>
                <a:gd name="T77" fmla="*/ 161 h 1739"/>
                <a:gd name="T78" fmla="*/ 200 w 2014"/>
                <a:gd name="T79" fmla="*/ 128 h 1739"/>
                <a:gd name="T80" fmla="*/ 218 w 2014"/>
                <a:gd name="T81" fmla="*/ 91 h 1739"/>
                <a:gd name="T82" fmla="*/ 163 w 2014"/>
                <a:gd name="T83" fmla="*/ 100 h 1739"/>
                <a:gd name="T84" fmla="*/ 124 w 2014"/>
                <a:gd name="T85" fmla="*/ 52 h 1739"/>
                <a:gd name="T86" fmla="*/ 116 w 2014"/>
                <a:gd name="T87" fmla="*/ 3 h 1739"/>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2014"/>
                <a:gd name="T133" fmla="*/ 0 h 1739"/>
                <a:gd name="T134" fmla="*/ 2014 w 2014"/>
                <a:gd name="T135" fmla="*/ 1739 h 1739"/>
              </a:gd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2013" h="1739">
                  <a:moveTo>
                    <a:pt x="463" y="9"/>
                  </a:moveTo>
                  <a:lnTo>
                    <a:pt x="398" y="0"/>
                  </a:lnTo>
                  <a:lnTo>
                    <a:pt x="365" y="51"/>
                  </a:lnTo>
                  <a:lnTo>
                    <a:pt x="374" y="92"/>
                  </a:lnTo>
                  <a:lnTo>
                    <a:pt x="347" y="122"/>
                  </a:lnTo>
                  <a:lnTo>
                    <a:pt x="264" y="149"/>
                  </a:lnTo>
                  <a:lnTo>
                    <a:pt x="160" y="181"/>
                  </a:lnTo>
                  <a:lnTo>
                    <a:pt x="81" y="259"/>
                  </a:lnTo>
                  <a:lnTo>
                    <a:pt x="0" y="307"/>
                  </a:lnTo>
                  <a:lnTo>
                    <a:pt x="32" y="570"/>
                  </a:lnTo>
                  <a:lnTo>
                    <a:pt x="115" y="578"/>
                  </a:lnTo>
                  <a:lnTo>
                    <a:pt x="180" y="614"/>
                  </a:lnTo>
                  <a:lnTo>
                    <a:pt x="237" y="625"/>
                  </a:lnTo>
                  <a:lnTo>
                    <a:pt x="298" y="684"/>
                  </a:lnTo>
                  <a:lnTo>
                    <a:pt x="357" y="681"/>
                  </a:lnTo>
                  <a:lnTo>
                    <a:pt x="432" y="637"/>
                  </a:lnTo>
                  <a:lnTo>
                    <a:pt x="504" y="641"/>
                  </a:lnTo>
                  <a:lnTo>
                    <a:pt x="559" y="637"/>
                  </a:lnTo>
                  <a:lnTo>
                    <a:pt x="601" y="612"/>
                  </a:lnTo>
                  <a:lnTo>
                    <a:pt x="674" y="651"/>
                  </a:lnTo>
                  <a:lnTo>
                    <a:pt x="752" y="708"/>
                  </a:lnTo>
                  <a:lnTo>
                    <a:pt x="813" y="669"/>
                  </a:lnTo>
                  <a:lnTo>
                    <a:pt x="829" y="708"/>
                  </a:lnTo>
                  <a:lnTo>
                    <a:pt x="859" y="771"/>
                  </a:lnTo>
                  <a:lnTo>
                    <a:pt x="945" y="807"/>
                  </a:lnTo>
                  <a:lnTo>
                    <a:pt x="998" y="877"/>
                  </a:lnTo>
                  <a:lnTo>
                    <a:pt x="1032" y="879"/>
                  </a:lnTo>
                  <a:lnTo>
                    <a:pt x="1059" y="854"/>
                  </a:lnTo>
                  <a:lnTo>
                    <a:pt x="1101" y="895"/>
                  </a:lnTo>
                  <a:lnTo>
                    <a:pt x="1136" y="946"/>
                  </a:lnTo>
                  <a:lnTo>
                    <a:pt x="1150" y="1015"/>
                  </a:lnTo>
                  <a:lnTo>
                    <a:pt x="1181" y="1051"/>
                  </a:lnTo>
                  <a:lnTo>
                    <a:pt x="1203" y="1100"/>
                  </a:lnTo>
                  <a:lnTo>
                    <a:pt x="1229" y="1129"/>
                  </a:lnTo>
                  <a:lnTo>
                    <a:pt x="1197" y="1234"/>
                  </a:lnTo>
                  <a:lnTo>
                    <a:pt x="1132" y="1271"/>
                  </a:lnTo>
                  <a:lnTo>
                    <a:pt x="1144" y="1326"/>
                  </a:lnTo>
                  <a:lnTo>
                    <a:pt x="1105" y="1358"/>
                  </a:lnTo>
                  <a:lnTo>
                    <a:pt x="1077" y="1362"/>
                  </a:lnTo>
                  <a:lnTo>
                    <a:pt x="1085" y="1448"/>
                  </a:lnTo>
                  <a:lnTo>
                    <a:pt x="1050" y="1478"/>
                  </a:lnTo>
                  <a:lnTo>
                    <a:pt x="996" y="1468"/>
                  </a:lnTo>
                  <a:lnTo>
                    <a:pt x="971" y="1425"/>
                  </a:lnTo>
                  <a:lnTo>
                    <a:pt x="943" y="1444"/>
                  </a:lnTo>
                  <a:lnTo>
                    <a:pt x="953" y="1495"/>
                  </a:lnTo>
                  <a:lnTo>
                    <a:pt x="1018" y="1503"/>
                  </a:lnTo>
                  <a:lnTo>
                    <a:pt x="1073" y="1547"/>
                  </a:lnTo>
                  <a:lnTo>
                    <a:pt x="1124" y="1558"/>
                  </a:lnTo>
                  <a:lnTo>
                    <a:pt x="1126" y="1507"/>
                  </a:lnTo>
                  <a:lnTo>
                    <a:pt x="1223" y="1472"/>
                  </a:lnTo>
                  <a:lnTo>
                    <a:pt x="1256" y="1489"/>
                  </a:lnTo>
                  <a:lnTo>
                    <a:pt x="1282" y="1560"/>
                  </a:lnTo>
                  <a:lnTo>
                    <a:pt x="1363" y="1633"/>
                  </a:lnTo>
                  <a:lnTo>
                    <a:pt x="1410" y="1610"/>
                  </a:lnTo>
                  <a:lnTo>
                    <a:pt x="1437" y="1688"/>
                  </a:lnTo>
                  <a:lnTo>
                    <a:pt x="1493" y="1732"/>
                  </a:lnTo>
                  <a:lnTo>
                    <a:pt x="1540" y="1739"/>
                  </a:lnTo>
                  <a:lnTo>
                    <a:pt x="1587" y="1688"/>
                  </a:lnTo>
                  <a:lnTo>
                    <a:pt x="1654" y="1651"/>
                  </a:lnTo>
                  <a:lnTo>
                    <a:pt x="1650" y="1602"/>
                  </a:lnTo>
                  <a:lnTo>
                    <a:pt x="1634" y="1580"/>
                  </a:lnTo>
                  <a:lnTo>
                    <a:pt x="1731" y="1566"/>
                  </a:lnTo>
                  <a:lnTo>
                    <a:pt x="1719" y="1507"/>
                  </a:lnTo>
                  <a:lnTo>
                    <a:pt x="1744" y="1430"/>
                  </a:lnTo>
                  <a:lnTo>
                    <a:pt x="1697" y="1399"/>
                  </a:lnTo>
                  <a:lnTo>
                    <a:pt x="1699" y="1395"/>
                  </a:lnTo>
                  <a:lnTo>
                    <a:pt x="1707" y="1385"/>
                  </a:lnTo>
                  <a:lnTo>
                    <a:pt x="1715" y="1373"/>
                  </a:lnTo>
                  <a:lnTo>
                    <a:pt x="1723" y="1363"/>
                  </a:lnTo>
                  <a:lnTo>
                    <a:pt x="1727" y="1360"/>
                  </a:lnTo>
                  <a:lnTo>
                    <a:pt x="1727" y="1354"/>
                  </a:lnTo>
                  <a:lnTo>
                    <a:pt x="1725" y="1340"/>
                  </a:lnTo>
                  <a:lnTo>
                    <a:pt x="1725" y="1324"/>
                  </a:lnTo>
                  <a:lnTo>
                    <a:pt x="1725" y="1312"/>
                  </a:lnTo>
                  <a:lnTo>
                    <a:pt x="1725" y="1306"/>
                  </a:lnTo>
                  <a:lnTo>
                    <a:pt x="1788" y="1302"/>
                  </a:lnTo>
                  <a:lnTo>
                    <a:pt x="1835" y="1328"/>
                  </a:lnTo>
                  <a:lnTo>
                    <a:pt x="1888" y="1316"/>
                  </a:lnTo>
                  <a:lnTo>
                    <a:pt x="1888" y="1267"/>
                  </a:lnTo>
                  <a:lnTo>
                    <a:pt x="1996" y="1259"/>
                  </a:lnTo>
                  <a:lnTo>
                    <a:pt x="2000" y="1206"/>
                  </a:lnTo>
                  <a:lnTo>
                    <a:pt x="1989" y="1155"/>
                  </a:lnTo>
                  <a:lnTo>
                    <a:pt x="2014" y="1112"/>
                  </a:lnTo>
                  <a:lnTo>
                    <a:pt x="2002" y="1068"/>
                  </a:lnTo>
                  <a:lnTo>
                    <a:pt x="1882" y="1015"/>
                  </a:lnTo>
                  <a:lnTo>
                    <a:pt x="1811" y="993"/>
                  </a:lnTo>
                  <a:lnTo>
                    <a:pt x="1809" y="962"/>
                  </a:lnTo>
                  <a:lnTo>
                    <a:pt x="1758" y="960"/>
                  </a:lnTo>
                  <a:lnTo>
                    <a:pt x="1727" y="944"/>
                  </a:lnTo>
                  <a:lnTo>
                    <a:pt x="1713" y="1023"/>
                  </a:lnTo>
                  <a:lnTo>
                    <a:pt x="1701" y="1102"/>
                  </a:lnTo>
                  <a:lnTo>
                    <a:pt x="1754" y="1121"/>
                  </a:lnTo>
                  <a:lnTo>
                    <a:pt x="1774" y="1157"/>
                  </a:lnTo>
                  <a:lnTo>
                    <a:pt x="1756" y="1198"/>
                  </a:lnTo>
                  <a:lnTo>
                    <a:pt x="1717" y="1214"/>
                  </a:lnTo>
                  <a:lnTo>
                    <a:pt x="1713" y="1259"/>
                  </a:lnTo>
                  <a:lnTo>
                    <a:pt x="1678" y="1271"/>
                  </a:lnTo>
                  <a:lnTo>
                    <a:pt x="1613" y="1241"/>
                  </a:lnTo>
                  <a:lnTo>
                    <a:pt x="1589" y="1206"/>
                  </a:lnTo>
                  <a:lnTo>
                    <a:pt x="1546" y="1190"/>
                  </a:lnTo>
                  <a:lnTo>
                    <a:pt x="1546" y="1145"/>
                  </a:lnTo>
                  <a:lnTo>
                    <a:pt x="1563" y="1104"/>
                  </a:lnTo>
                  <a:lnTo>
                    <a:pt x="1524" y="1047"/>
                  </a:lnTo>
                  <a:lnTo>
                    <a:pt x="1528" y="1011"/>
                  </a:lnTo>
                  <a:lnTo>
                    <a:pt x="1475" y="970"/>
                  </a:lnTo>
                  <a:lnTo>
                    <a:pt x="1447" y="932"/>
                  </a:lnTo>
                  <a:lnTo>
                    <a:pt x="1437" y="915"/>
                  </a:lnTo>
                  <a:lnTo>
                    <a:pt x="1365" y="911"/>
                  </a:lnTo>
                  <a:lnTo>
                    <a:pt x="1306" y="856"/>
                  </a:lnTo>
                  <a:lnTo>
                    <a:pt x="1313" y="767"/>
                  </a:lnTo>
                  <a:lnTo>
                    <a:pt x="1370" y="732"/>
                  </a:lnTo>
                  <a:lnTo>
                    <a:pt x="1370" y="627"/>
                  </a:lnTo>
                  <a:lnTo>
                    <a:pt x="1325" y="588"/>
                  </a:lnTo>
                  <a:lnTo>
                    <a:pt x="1250" y="592"/>
                  </a:lnTo>
                  <a:lnTo>
                    <a:pt x="1154" y="684"/>
                  </a:lnTo>
                  <a:lnTo>
                    <a:pt x="1020" y="684"/>
                  </a:lnTo>
                  <a:lnTo>
                    <a:pt x="937" y="641"/>
                  </a:lnTo>
                  <a:lnTo>
                    <a:pt x="941" y="580"/>
                  </a:lnTo>
                  <a:lnTo>
                    <a:pt x="874" y="576"/>
                  </a:lnTo>
                  <a:lnTo>
                    <a:pt x="798" y="509"/>
                  </a:lnTo>
                  <a:lnTo>
                    <a:pt x="847" y="440"/>
                  </a:lnTo>
                  <a:lnTo>
                    <a:pt x="892" y="425"/>
                  </a:lnTo>
                  <a:lnTo>
                    <a:pt x="872" y="362"/>
                  </a:lnTo>
                  <a:lnTo>
                    <a:pt x="792" y="334"/>
                  </a:lnTo>
                  <a:lnTo>
                    <a:pt x="699" y="344"/>
                  </a:lnTo>
                  <a:lnTo>
                    <a:pt x="652" y="399"/>
                  </a:lnTo>
                  <a:lnTo>
                    <a:pt x="607" y="393"/>
                  </a:lnTo>
                  <a:lnTo>
                    <a:pt x="530" y="303"/>
                  </a:lnTo>
                  <a:lnTo>
                    <a:pt x="496" y="208"/>
                  </a:lnTo>
                  <a:lnTo>
                    <a:pt x="514" y="149"/>
                  </a:lnTo>
                  <a:lnTo>
                    <a:pt x="506" y="25"/>
                  </a:lnTo>
                  <a:lnTo>
                    <a:pt x="463" y="9"/>
                  </a:lnTo>
                  <a:close/>
                </a:path>
              </a:pathLst>
            </a:custGeom>
            <a:grpFill/>
            <a:ln w="0">
              <a:solidFill>
                <a:schemeClr val="bg1">
                  <a:lumMod val="95000"/>
                </a:schemeClr>
              </a:solidFill>
              <a:prstDash val="solid"/>
              <a:round/>
            </a:ln>
          </p:spPr>
          <p:txBody>
            <a:bodyPr/>
            <a:lstStyle/>
            <a:p>
              <a:endParaRPr lang="zh-CN" altLang="en-US"/>
            </a:p>
          </p:txBody>
        </p:sp>
        <p:sp>
          <p:nvSpPr>
            <p:cNvPr id="49" name="Freeform 108"/>
            <p:cNvSpPr/>
            <p:nvPr/>
          </p:nvSpPr>
          <p:spPr bwMode="gray">
            <a:xfrm>
              <a:off x="2016" y="1899"/>
              <a:ext cx="1007" cy="870"/>
            </a:xfrm>
            <a:custGeom>
              <a:gdLst>
                <a:gd name="T0" fmla="*/ 92 w 2014"/>
                <a:gd name="T1" fmla="*/ 13 h 1739"/>
                <a:gd name="T2" fmla="*/ 66 w 2014"/>
                <a:gd name="T3" fmla="*/ 38 h 1739"/>
                <a:gd name="T4" fmla="*/ 0 w 2014"/>
                <a:gd name="T5" fmla="*/ 77 h 1739"/>
                <a:gd name="T6" fmla="*/ 45 w 2014"/>
                <a:gd name="T7" fmla="*/ 154 h 1739"/>
                <a:gd name="T8" fmla="*/ 90 w 2014"/>
                <a:gd name="T9" fmla="*/ 171 h 1739"/>
                <a:gd name="T10" fmla="*/ 140 w 2014"/>
                <a:gd name="T11" fmla="*/ 160 h 1739"/>
                <a:gd name="T12" fmla="*/ 188 w 2014"/>
                <a:gd name="T13" fmla="*/ 177 h 1739"/>
                <a:gd name="T14" fmla="*/ 215 w 2014"/>
                <a:gd name="T15" fmla="*/ 193 h 1739"/>
                <a:gd name="T16" fmla="*/ 258 w 2014"/>
                <a:gd name="T17" fmla="*/ 220 h 1739"/>
                <a:gd name="T18" fmla="*/ 284 w 2014"/>
                <a:gd name="T19" fmla="*/ 237 h 1739"/>
                <a:gd name="T20" fmla="*/ 301 w 2014"/>
                <a:gd name="T21" fmla="*/ 275 h 1739"/>
                <a:gd name="T22" fmla="*/ 283 w 2014"/>
                <a:gd name="T23" fmla="*/ 318 h 1739"/>
                <a:gd name="T24" fmla="*/ 270 w 2014"/>
                <a:gd name="T25" fmla="*/ 341 h 1739"/>
                <a:gd name="T26" fmla="*/ 249 w 2014"/>
                <a:gd name="T27" fmla="*/ 367 h 1739"/>
                <a:gd name="T28" fmla="*/ 239 w 2014"/>
                <a:gd name="T29" fmla="*/ 374 h 1739"/>
                <a:gd name="T30" fmla="*/ 281 w 2014"/>
                <a:gd name="T31" fmla="*/ 390 h 1739"/>
                <a:gd name="T32" fmla="*/ 314 w 2014"/>
                <a:gd name="T33" fmla="*/ 373 h 1739"/>
                <a:gd name="T34" fmla="*/ 353 w 2014"/>
                <a:gd name="T35" fmla="*/ 403 h 1739"/>
                <a:gd name="T36" fmla="*/ 385 w 2014"/>
                <a:gd name="T37" fmla="*/ 435 h 1739"/>
                <a:gd name="T38" fmla="*/ 413 w 2014"/>
                <a:gd name="T39" fmla="*/ 401 h 1739"/>
                <a:gd name="T40" fmla="*/ 430 w 2014"/>
                <a:gd name="T41" fmla="*/ 377 h 1739"/>
                <a:gd name="T42" fmla="*/ 425 w 2014"/>
                <a:gd name="T43" fmla="*/ 349 h 1739"/>
                <a:gd name="T44" fmla="*/ 431 w 2014"/>
                <a:gd name="T45" fmla="*/ 341 h 1739"/>
                <a:gd name="T46" fmla="*/ 432 w 2014"/>
                <a:gd name="T47" fmla="*/ 335 h 1739"/>
                <a:gd name="T48" fmla="*/ 432 w 2014"/>
                <a:gd name="T49" fmla="*/ 327 h 1739"/>
                <a:gd name="T50" fmla="*/ 472 w 2014"/>
                <a:gd name="T51" fmla="*/ 329 h 1739"/>
                <a:gd name="T52" fmla="*/ 500 w 2014"/>
                <a:gd name="T53" fmla="*/ 302 h 1739"/>
                <a:gd name="T54" fmla="*/ 501 w 2014"/>
                <a:gd name="T55" fmla="*/ 267 h 1739"/>
                <a:gd name="T56" fmla="*/ 453 w 2014"/>
                <a:gd name="T57" fmla="*/ 241 h 1739"/>
                <a:gd name="T58" fmla="*/ 429 w 2014"/>
                <a:gd name="T59" fmla="*/ 256 h 1739"/>
                <a:gd name="T60" fmla="*/ 444 w 2014"/>
                <a:gd name="T61" fmla="*/ 290 h 1739"/>
                <a:gd name="T62" fmla="*/ 429 w 2014"/>
                <a:gd name="T63" fmla="*/ 315 h 1739"/>
                <a:gd name="T64" fmla="*/ 398 w 2014"/>
                <a:gd name="T65" fmla="*/ 302 h 1739"/>
                <a:gd name="T66" fmla="*/ 391 w 2014"/>
                <a:gd name="T67" fmla="*/ 276 h 1739"/>
                <a:gd name="T68" fmla="*/ 369 w 2014"/>
                <a:gd name="T69" fmla="*/ 243 h 1739"/>
                <a:gd name="T70" fmla="*/ 342 w 2014"/>
                <a:gd name="T71" fmla="*/ 228 h 1739"/>
                <a:gd name="T72" fmla="*/ 343 w 2014"/>
                <a:gd name="T73" fmla="*/ 183 h 1739"/>
                <a:gd name="T74" fmla="*/ 313 w 2014"/>
                <a:gd name="T75" fmla="*/ 148 h 1739"/>
                <a:gd name="T76" fmla="*/ 235 w 2014"/>
                <a:gd name="T77" fmla="*/ 161 h 1739"/>
                <a:gd name="T78" fmla="*/ 200 w 2014"/>
                <a:gd name="T79" fmla="*/ 128 h 1739"/>
                <a:gd name="T80" fmla="*/ 218 w 2014"/>
                <a:gd name="T81" fmla="*/ 91 h 1739"/>
                <a:gd name="T82" fmla="*/ 163 w 2014"/>
                <a:gd name="T83" fmla="*/ 100 h 1739"/>
                <a:gd name="T84" fmla="*/ 124 w 2014"/>
                <a:gd name="T85" fmla="*/ 52 h 1739"/>
                <a:gd name="T86" fmla="*/ 116 w 2014"/>
                <a:gd name="T87" fmla="*/ 3 h 1739"/>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2014"/>
                <a:gd name="T133" fmla="*/ 0 h 1739"/>
                <a:gd name="T134" fmla="*/ 2014 w 2014"/>
                <a:gd name="T135" fmla="*/ 1739 h 1739"/>
              </a:gd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2013" h="1739">
                  <a:moveTo>
                    <a:pt x="463" y="9"/>
                  </a:moveTo>
                  <a:lnTo>
                    <a:pt x="398" y="0"/>
                  </a:lnTo>
                  <a:lnTo>
                    <a:pt x="365" y="51"/>
                  </a:lnTo>
                  <a:lnTo>
                    <a:pt x="374" y="92"/>
                  </a:lnTo>
                  <a:lnTo>
                    <a:pt x="347" y="122"/>
                  </a:lnTo>
                  <a:lnTo>
                    <a:pt x="264" y="149"/>
                  </a:lnTo>
                  <a:lnTo>
                    <a:pt x="160" y="181"/>
                  </a:lnTo>
                  <a:lnTo>
                    <a:pt x="81" y="259"/>
                  </a:lnTo>
                  <a:lnTo>
                    <a:pt x="0" y="307"/>
                  </a:lnTo>
                  <a:lnTo>
                    <a:pt x="32" y="570"/>
                  </a:lnTo>
                  <a:lnTo>
                    <a:pt x="115" y="578"/>
                  </a:lnTo>
                  <a:lnTo>
                    <a:pt x="180" y="614"/>
                  </a:lnTo>
                  <a:lnTo>
                    <a:pt x="237" y="625"/>
                  </a:lnTo>
                  <a:lnTo>
                    <a:pt x="298" y="684"/>
                  </a:lnTo>
                  <a:lnTo>
                    <a:pt x="357" y="681"/>
                  </a:lnTo>
                  <a:lnTo>
                    <a:pt x="432" y="637"/>
                  </a:lnTo>
                  <a:lnTo>
                    <a:pt x="504" y="641"/>
                  </a:lnTo>
                  <a:lnTo>
                    <a:pt x="559" y="637"/>
                  </a:lnTo>
                  <a:lnTo>
                    <a:pt x="601" y="612"/>
                  </a:lnTo>
                  <a:lnTo>
                    <a:pt x="674" y="651"/>
                  </a:lnTo>
                  <a:lnTo>
                    <a:pt x="752" y="708"/>
                  </a:lnTo>
                  <a:lnTo>
                    <a:pt x="813" y="669"/>
                  </a:lnTo>
                  <a:lnTo>
                    <a:pt x="829" y="708"/>
                  </a:lnTo>
                  <a:lnTo>
                    <a:pt x="859" y="771"/>
                  </a:lnTo>
                  <a:lnTo>
                    <a:pt x="945" y="807"/>
                  </a:lnTo>
                  <a:lnTo>
                    <a:pt x="998" y="877"/>
                  </a:lnTo>
                  <a:lnTo>
                    <a:pt x="1032" y="879"/>
                  </a:lnTo>
                  <a:lnTo>
                    <a:pt x="1059" y="854"/>
                  </a:lnTo>
                  <a:lnTo>
                    <a:pt x="1101" y="895"/>
                  </a:lnTo>
                  <a:lnTo>
                    <a:pt x="1136" y="946"/>
                  </a:lnTo>
                  <a:lnTo>
                    <a:pt x="1150" y="1015"/>
                  </a:lnTo>
                  <a:lnTo>
                    <a:pt x="1181" y="1051"/>
                  </a:lnTo>
                  <a:lnTo>
                    <a:pt x="1203" y="1100"/>
                  </a:lnTo>
                  <a:lnTo>
                    <a:pt x="1229" y="1129"/>
                  </a:lnTo>
                  <a:lnTo>
                    <a:pt x="1197" y="1234"/>
                  </a:lnTo>
                  <a:lnTo>
                    <a:pt x="1132" y="1271"/>
                  </a:lnTo>
                  <a:lnTo>
                    <a:pt x="1144" y="1326"/>
                  </a:lnTo>
                  <a:lnTo>
                    <a:pt x="1105" y="1358"/>
                  </a:lnTo>
                  <a:lnTo>
                    <a:pt x="1077" y="1362"/>
                  </a:lnTo>
                  <a:lnTo>
                    <a:pt x="1085" y="1448"/>
                  </a:lnTo>
                  <a:lnTo>
                    <a:pt x="1050" y="1478"/>
                  </a:lnTo>
                  <a:lnTo>
                    <a:pt x="996" y="1468"/>
                  </a:lnTo>
                  <a:lnTo>
                    <a:pt x="971" y="1425"/>
                  </a:lnTo>
                  <a:lnTo>
                    <a:pt x="943" y="1444"/>
                  </a:lnTo>
                  <a:lnTo>
                    <a:pt x="953" y="1495"/>
                  </a:lnTo>
                  <a:lnTo>
                    <a:pt x="1018" y="1503"/>
                  </a:lnTo>
                  <a:lnTo>
                    <a:pt x="1073" y="1547"/>
                  </a:lnTo>
                  <a:lnTo>
                    <a:pt x="1124" y="1558"/>
                  </a:lnTo>
                  <a:lnTo>
                    <a:pt x="1126" y="1507"/>
                  </a:lnTo>
                  <a:lnTo>
                    <a:pt x="1223" y="1472"/>
                  </a:lnTo>
                  <a:lnTo>
                    <a:pt x="1256" y="1489"/>
                  </a:lnTo>
                  <a:lnTo>
                    <a:pt x="1282" y="1560"/>
                  </a:lnTo>
                  <a:lnTo>
                    <a:pt x="1363" y="1633"/>
                  </a:lnTo>
                  <a:lnTo>
                    <a:pt x="1410" y="1610"/>
                  </a:lnTo>
                  <a:lnTo>
                    <a:pt x="1437" y="1688"/>
                  </a:lnTo>
                  <a:lnTo>
                    <a:pt x="1493" y="1732"/>
                  </a:lnTo>
                  <a:lnTo>
                    <a:pt x="1540" y="1739"/>
                  </a:lnTo>
                  <a:lnTo>
                    <a:pt x="1587" y="1688"/>
                  </a:lnTo>
                  <a:lnTo>
                    <a:pt x="1654" y="1651"/>
                  </a:lnTo>
                  <a:lnTo>
                    <a:pt x="1650" y="1602"/>
                  </a:lnTo>
                  <a:lnTo>
                    <a:pt x="1634" y="1580"/>
                  </a:lnTo>
                  <a:lnTo>
                    <a:pt x="1731" y="1566"/>
                  </a:lnTo>
                  <a:lnTo>
                    <a:pt x="1719" y="1507"/>
                  </a:lnTo>
                  <a:lnTo>
                    <a:pt x="1744" y="1430"/>
                  </a:lnTo>
                  <a:lnTo>
                    <a:pt x="1697" y="1399"/>
                  </a:lnTo>
                  <a:lnTo>
                    <a:pt x="1699" y="1395"/>
                  </a:lnTo>
                  <a:lnTo>
                    <a:pt x="1707" y="1385"/>
                  </a:lnTo>
                  <a:lnTo>
                    <a:pt x="1715" y="1373"/>
                  </a:lnTo>
                  <a:lnTo>
                    <a:pt x="1723" y="1363"/>
                  </a:lnTo>
                  <a:lnTo>
                    <a:pt x="1727" y="1360"/>
                  </a:lnTo>
                  <a:lnTo>
                    <a:pt x="1727" y="1354"/>
                  </a:lnTo>
                  <a:lnTo>
                    <a:pt x="1725" y="1340"/>
                  </a:lnTo>
                  <a:lnTo>
                    <a:pt x="1725" y="1324"/>
                  </a:lnTo>
                  <a:lnTo>
                    <a:pt x="1725" y="1312"/>
                  </a:lnTo>
                  <a:lnTo>
                    <a:pt x="1725" y="1306"/>
                  </a:lnTo>
                  <a:lnTo>
                    <a:pt x="1788" y="1302"/>
                  </a:lnTo>
                  <a:lnTo>
                    <a:pt x="1835" y="1328"/>
                  </a:lnTo>
                  <a:lnTo>
                    <a:pt x="1888" y="1316"/>
                  </a:lnTo>
                  <a:lnTo>
                    <a:pt x="1888" y="1267"/>
                  </a:lnTo>
                  <a:lnTo>
                    <a:pt x="1996" y="1259"/>
                  </a:lnTo>
                  <a:lnTo>
                    <a:pt x="2000" y="1206"/>
                  </a:lnTo>
                  <a:lnTo>
                    <a:pt x="1989" y="1155"/>
                  </a:lnTo>
                  <a:lnTo>
                    <a:pt x="2014" y="1112"/>
                  </a:lnTo>
                  <a:lnTo>
                    <a:pt x="2002" y="1068"/>
                  </a:lnTo>
                  <a:lnTo>
                    <a:pt x="1882" y="1015"/>
                  </a:lnTo>
                  <a:lnTo>
                    <a:pt x="1811" y="993"/>
                  </a:lnTo>
                  <a:lnTo>
                    <a:pt x="1809" y="962"/>
                  </a:lnTo>
                  <a:lnTo>
                    <a:pt x="1758" y="960"/>
                  </a:lnTo>
                  <a:lnTo>
                    <a:pt x="1727" y="944"/>
                  </a:lnTo>
                  <a:lnTo>
                    <a:pt x="1713" y="1023"/>
                  </a:lnTo>
                  <a:lnTo>
                    <a:pt x="1701" y="1102"/>
                  </a:lnTo>
                  <a:lnTo>
                    <a:pt x="1754" y="1121"/>
                  </a:lnTo>
                  <a:lnTo>
                    <a:pt x="1774" y="1157"/>
                  </a:lnTo>
                  <a:lnTo>
                    <a:pt x="1756" y="1198"/>
                  </a:lnTo>
                  <a:lnTo>
                    <a:pt x="1717" y="1214"/>
                  </a:lnTo>
                  <a:lnTo>
                    <a:pt x="1713" y="1259"/>
                  </a:lnTo>
                  <a:lnTo>
                    <a:pt x="1678" y="1271"/>
                  </a:lnTo>
                  <a:lnTo>
                    <a:pt x="1613" y="1241"/>
                  </a:lnTo>
                  <a:lnTo>
                    <a:pt x="1589" y="1206"/>
                  </a:lnTo>
                  <a:lnTo>
                    <a:pt x="1546" y="1190"/>
                  </a:lnTo>
                  <a:lnTo>
                    <a:pt x="1546" y="1145"/>
                  </a:lnTo>
                  <a:lnTo>
                    <a:pt x="1563" y="1104"/>
                  </a:lnTo>
                  <a:lnTo>
                    <a:pt x="1524" y="1047"/>
                  </a:lnTo>
                  <a:lnTo>
                    <a:pt x="1528" y="1011"/>
                  </a:lnTo>
                  <a:lnTo>
                    <a:pt x="1475" y="970"/>
                  </a:lnTo>
                  <a:lnTo>
                    <a:pt x="1447" y="932"/>
                  </a:lnTo>
                  <a:lnTo>
                    <a:pt x="1437" y="915"/>
                  </a:lnTo>
                  <a:lnTo>
                    <a:pt x="1365" y="911"/>
                  </a:lnTo>
                  <a:lnTo>
                    <a:pt x="1306" y="856"/>
                  </a:lnTo>
                  <a:lnTo>
                    <a:pt x="1313" y="767"/>
                  </a:lnTo>
                  <a:lnTo>
                    <a:pt x="1370" y="732"/>
                  </a:lnTo>
                  <a:lnTo>
                    <a:pt x="1370" y="627"/>
                  </a:lnTo>
                  <a:lnTo>
                    <a:pt x="1325" y="588"/>
                  </a:lnTo>
                  <a:lnTo>
                    <a:pt x="1250" y="592"/>
                  </a:lnTo>
                  <a:lnTo>
                    <a:pt x="1154" y="684"/>
                  </a:lnTo>
                  <a:lnTo>
                    <a:pt x="1020" y="684"/>
                  </a:lnTo>
                  <a:lnTo>
                    <a:pt x="937" y="641"/>
                  </a:lnTo>
                  <a:lnTo>
                    <a:pt x="941" y="580"/>
                  </a:lnTo>
                  <a:lnTo>
                    <a:pt x="874" y="576"/>
                  </a:lnTo>
                  <a:lnTo>
                    <a:pt x="798" y="509"/>
                  </a:lnTo>
                  <a:lnTo>
                    <a:pt x="847" y="440"/>
                  </a:lnTo>
                  <a:lnTo>
                    <a:pt x="892" y="425"/>
                  </a:lnTo>
                  <a:lnTo>
                    <a:pt x="872" y="362"/>
                  </a:lnTo>
                  <a:lnTo>
                    <a:pt x="792" y="334"/>
                  </a:lnTo>
                  <a:lnTo>
                    <a:pt x="699" y="344"/>
                  </a:lnTo>
                  <a:lnTo>
                    <a:pt x="652" y="399"/>
                  </a:lnTo>
                  <a:lnTo>
                    <a:pt x="607" y="393"/>
                  </a:lnTo>
                  <a:lnTo>
                    <a:pt x="530" y="303"/>
                  </a:lnTo>
                  <a:lnTo>
                    <a:pt x="496" y="208"/>
                  </a:lnTo>
                  <a:lnTo>
                    <a:pt x="514" y="149"/>
                  </a:lnTo>
                  <a:lnTo>
                    <a:pt x="506" y="25"/>
                  </a:lnTo>
                  <a:lnTo>
                    <a:pt x="463" y="9"/>
                  </a:lnTo>
                </a:path>
              </a:pathLst>
            </a:custGeom>
            <a:grpFill/>
            <a:ln w="6350">
              <a:solidFill>
                <a:schemeClr val="bg1">
                  <a:lumMod val="95000"/>
                </a:schemeClr>
              </a:solidFill>
              <a:prstDash val="solid"/>
              <a:round/>
            </a:ln>
          </p:spPr>
          <p:txBody>
            <a:bodyPr/>
            <a:lstStyle/>
            <a:p>
              <a:endParaRPr lang="zh-CN" altLang="en-US"/>
            </a:p>
          </p:txBody>
        </p:sp>
        <p:sp>
          <p:nvSpPr>
            <p:cNvPr id="50" name="Freeform 109"/>
            <p:cNvSpPr/>
            <p:nvPr/>
          </p:nvSpPr>
          <p:spPr bwMode="gray">
            <a:xfrm>
              <a:off x="1694" y="2177"/>
              <a:ext cx="936" cy="666"/>
            </a:xfrm>
            <a:custGeom>
              <a:gdLst>
                <a:gd name="T0" fmla="*/ 445 w 1872"/>
                <a:gd name="T1" fmla="*/ 276 h 1330"/>
                <a:gd name="T2" fmla="*/ 426 w 1872"/>
                <a:gd name="T3" fmla="*/ 279 h 1330"/>
                <a:gd name="T4" fmla="*/ 397 w 1872"/>
                <a:gd name="T5" fmla="*/ 279 h 1330"/>
                <a:gd name="T6" fmla="*/ 381 w 1872"/>
                <a:gd name="T7" fmla="*/ 296 h 1330"/>
                <a:gd name="T8" fmla="*/ 343 w 1872"/>
                <a:gd name="T9" fmla="*/ 274 h 1330"/>
                <a:gd name="T10" fmla="*/ 308 w 1872"/>
                <a:gd name="T11" fmla="*/ 269 h 1330"/>
                <a:gd name="T12" fmla="*/ 275 w 1872"/>
                <a:gd name="T13" fmla="*/ 273 h 1330"/>
                <a:gd name="T14" fmla="*/ 262 w 1872"/>
                <a:gd name="T15" fmla="*/ 288 h 1330"/>
                <a:gd name="T16" fmla="*/ 260 w 1872"/>
                <a:gd name="T17" fmla="*/ 309 h 1330"/>
                <a:gd name="T18" fmla="*/ 225 w 1872"/>
                <a:gd name="T19" fmla="*/ 329 h 1330"/>
                <a:gd name="T20" fmla="*/ 204 w 1872"/>
                <a:gd name="T21" fmla="*/ 313 h 1330"/>
                <a:gd name="T22" fmla="*/ 155 w 1872"/>
                <a:gd name="T23" fmla="*/ 287 h 1330"/>
                <a:gd name="T24" fmla="*/ 113 w 1872"/>
                <a:gd name="T25" fmla="*/ 280 h 1330"/>
                <a:gd name="T26" fmla="*/ 85 w 1872"/>
                <a:gd name="T27" fmla="*/ 274 h 1330"/>
                <a:gd name="T28" fmla="*/ 64 w 1872"/>
                <a:gd name="T29" fmla="*/ 264 h 1330"/>
                <a:gd name="T30" fmla="*/ 28 w 1872"/>
                <a:gd name="T31" fmla="*/ 256 h 1330"/>
                <a:gd name="T32" fmla="*/ 2 w 1872"/>
                <a:gd name="T33" fmla="*/ 206 h 1330"/>
                <a:gd name="T34" fmla="*/ 12 w 1872"/>
                <a:gd name="T35" fmla="*/ 185 h 1330"/>
                <a:gd name="T36" fmla="*/ 20 w 1872"/>
                <a:gd name="T37" fmla="*/ 149 h 1330"/>
                <a:gd name="T38" fmla="*/ 11 w 1872"/>
                <a:gd name="T39" fmla="*/ 133 h 1330"/>
                <a:gd name="T40" fmla="*/ 20 w 1872"/>
                <a:gd name="T41" fmla="*/ 117 h 1330"/>
                <a:gd name="T42" fmla="*/ 61 w 1872"/>
                <a:gd name="T43" fmla="*/ 117 h 1330"/>
                <a:gd name="T44" fmla="*/ 53 w 1872"/>
                <a:gd name="T45" fmla="*/ 96 h 1330"/>
                <a:gd name="T46" fmla="*/ 74 w 1872"/>
                <a:gd name="T47" fmla="*/ 75 h 1330"/>
                <a:gd name="T48" fmla="*/ 45 w 1872"/>
                <a:gd name="T49" fmla="*/ 32 h 1330"/>
                <a:gd name="T50" fmla="*/ 99 w 1872"/>
                <a:gd name="T51" fmla="*/ 18 h 1330"/>
                <a:gd name="T52" fmla="*/ 134 w 1872"/>
                <a:gd name="T53" fmla="*/ 10 h 1330"/>
                <a:gd name="T54" fmla="*/ 169 w 1872"/>
                <a:gd name="T55" fmla="*/ 4 h 1330"/>
                <a:gd name="T56" fmla="*/ 206 w 1872"/>
                <a:gd name="T57" fmla="*/ 15 h 1330"/>
                <a:gd name="T58" fmla="*/ 235 w 1872"/>
                <a:gd name="T59" fmla="*/ 32 h 1330"/>
                <a:gd name="T60" fmla="*/ 269 w 1872"/>
                <a:gd name="T61" fmla="*/ 20 h 1330"/>
                <a:gd name="T62" fmla="*/ 301 w 1872"/>
                <a:gd name="T63" fmla="*/ 20 h 1330"/>
                <a:gd name="T64" fmla="*/ 330 w 1872"/>
                <a:gd name="T65" fmla="*/ 24 h 1330"/>
                <a:gd name="T66" fmla="*/ 364 w 1872"/>
                <a:gd name="T67" fmla="*/ 28 h 1330"/>
                <a:gd name="T68" fmla="*/ 376 w 1872"/>
                <a:gd name="T69" fmla="*/ 54 h 1330"/>
                <a:gd name="T70" fmla="*/ 411 w 1872"/>
                <a:gd name="T71" fmla="*/ 80 h 1330"/>
                <a:gd name="T72" fmla="*/ 426 w 1872"/>
                <a:gd name="T73" fmla="*/ 75 h 1330"/>
                <a:gd name="T74" fmla="*/ 445 w 1872"/>
                <a:gd name="T75" fmla="*/ 98 h 1330"/>
                <a:gd name="T76" fmla="*/ 456 w 1872"/>
                <a:gd name="T77" fmla="*/ 124 h 1330"/>
                <a:gd name="T78" fmla="*/ 468 w 1872"/>
                <a:gd name="T79" fmla="*/ 143 h 1330"/>
                <a:gd name="T80" fmla="*/ 444 w 1872"/>
                <a:gd name="T81" fmla="*/ 179 h 1330"/>
                <a:gd name="T82" fmla="*/ 437 w 1872"/>
                <a:gd name="T83" fmla="*/ 201 h 1330"/>
                <a:gd name="T84" fmla="*/ 432 w 1872"/>
                <a:gd name="T85" fmla="*/ 223 h 1330"/>
                <a:gd name="T86" fmla="*/ 410 w 1872"/>
                <a:gd name="T87" fmla="*/ 228 h 1330"/>
                <a:gd name="T88" fmla="*/ 397 w 1872"/>
                <a:gd name="T89" fmla="*/ 222 h 1330"/>
                <a:gd name="T90" fmla="*/ 416 w 1872"/>
                <a:gd name="T91" fmla="*/ 237 h 1330"/>
                <a:gd name="T92" fmla="*/ 442 w 1872"/>
                <a:gd name="T93" fmla="*/ 251 h 1330"/>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872"/>
                <a:gd name="T142" fmla="*/ 0 h 1330"/>
                <a:gd name="T143" fmla="*/ 1872 w 1872"/>
                <a:gd name="T144" fmla="*/ 1330 h 1330"/>
              </a:gd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872" h="1330">
                  <a:moveTo>
                    <a:pt x="1801" y="1035"/>
                  </a:moveTo>
                  <a:lnTo>
                    <a:pt x="1779" y="1102"/>
                  </a:lnTo>
                  <a:lnTo>
                    <a:pt x="1736" y="1082"/>
                  </a:lnTo>
                  <a:lnTo>
                    <a:pt x="1702" y="1115"/>
                  </a:lnTo>
                  <a:lnTo>
                    <a:pt x="1655" y="1072"/>
                  </a:lnTo>
                  <a:lnTo>
                    <a:pt x="1586" y="1114"/>
                  </a:lnTo>
                  <a:lnTo>
                    <a:pt x="1588" y="1184"/>
                  </a:lnTo>
                  <a:lnTo>
                    <a:pt x="1521" y="1180"/>
                  </a:lnTo>
                  <a:lnTo>
                    <a:pt x="1421" y="1068"/>
                  </a:lnTo>
                  <a:lnTo>
                    <a:pt x="1372" y="1094"/>
                  </a:lnTo>
                  <a:lnTo>
                    <a:pt x="1279" y="1049"/>
                  </a:lnTo>
                  <a:lnTo>
                    <a:pt x="1232" y="1072"/>
                  </a:lnTo>
                  <a:lnTo>
                    <a:pt x="1138" y="1062"/>
                  </a:lnTo>
                  <a:lnTo>
                    <a:pt x="1100" y="1090"/>
                  </a:lnTo>
                  <a:lnTo>
                    <a:pt x="1092" y="1155"/>
                  </a:lnTo>
                  <a:lnTo>
                    <a:pt x="1045" y="1149"/>
                  </a:lnTo>
                  <a:lnTo>
                    <a:pt x="1055" y="1184"/>
                  </a:lnTo>
                  <a:lnTo>
                    <a:pt x="1039" y="1234"/>
                  </a:lnTo>
                  <a:lnTo>
                    <a:pt x="968" y="1330"/>
                  </a:lnTo>
                  <a:lnTo>
                    <a:pt x="897" y="1314"/>
                  </a:lnTo>
                  <a:lnTo>
                    <a:pt x="821" y="1304"/>
                  </a:lnTo>
                  <a:lnTo>
                    <a:pt x="813" y="1251"/>
                  </a:lnTo>
                  <a:lnTo>
                    <a:pt x="728" y="1190"/>
                  </a:lnTo>
                  <a:lnTo>
                    <a:pt x="618" y="1147"/>
                  </a:lnTo>
                  <a:lnTo>
                    <a:pt x="521" y="1149"/>
                  </a:lnTo>
                  <a:lnTo>
                    <a:pt x="452" y="1117"/>
                  </a:lnTo>
                  <a:lnTo>
                    <a:pt x="389" y="1121"/>
                  </a:lnTo>
                  <a:lnTo>
                    <a:pt x="338" y="1092"/>
                  </a:lnTo>
                  <a:lnTo>
                    <a:pt x="281" y="1056"/>
                  </a:lnTo>
                  <a:lnTo>
                    <a:pt x="256" y="1054"/>
                  </a:lnTo>
                  <a:lnTo>
                    <a:pt x="185" y="1021"/>
                  </a:lnTo>
                  <a:lnTo>
                    <a:pt x="112" y="1023"/>
                  </a:lnTo>
                  <a:lnTo>
                    <a:pt x="61" y="911"/>
                  </a:lnTo>
                  <a:lnTo>
                    <a:pt x="6" y="822"/>
                  </a:lnTo>
                  <a:lnTo>
                    <a:pt x="0" y="740"/>
                  </a:lnTo>
                  <a:lnTo>
                    <a:pt x="45" y="738"/>
                  </a:lnTo>
                  <a:lnTo>
                    <a:pt x="43" y="686"/>
                  </a:lnTo>
                  <a:lnTo>
                    <a:pt x="77" y="594"/>
                  </a:lnTo>
                  <a:lnTo>
                    <a:pt x="78" y="549"/>
                  </a:lnTo>
                  <a:lnTo>
                    <a:pt x="43" y="529"/>
                  </a:lnTo>
                  <a:lnTo>
                    <a:pt x="80" y="501"/>
                  </a:lnTo>
                  <a:lnTo>
                    <a:pt x="77" y="466"/>
                  </a:lnTo>
                  <a:lnTo>
                    <a:pt x="139" y="501"/>
                  </a:lnTo>
                  <a:lnTo>
                    <a:pt x="244" y="466"/>
                  </a:lnTo>
                  <a:lnTo>
                    <a:pt x="206" y="433"/>
                  </a:lnTo>
                  <a:lnTo>
                    <a:pt x="212" y="383"/>
                  </a:lnTo>
                  <a:lnTo>
                    <a:pt x="265" y="364"/>
                  </a:lnTo>
                  <a:lnTo>
                    <a:pt x="293" y="299"/>
                  </a:lnTo>
                  <a:lnTo>
                    <a:pt x="175" y="206"/>
                  </a:lnTo>
                  <a:lnTo>
                    <a:pt x="179" y="126"/>
                  </a:lnTo>
                  <a:lnTo>
                    <a:pt x="252" y="84"/>
                  </a:lnTo>
                  <a:lnTo>
                    <a:pt x="393" y="70"/>
                  </a:lnTo>
                  <a:lnTo>
                    <a:pt x="502" y="41"/>
                  </a:lnTo>
                  <a:lnTo>
                    <a:pt x="533" y="37"/>
                  </a:lnTo>
                  <a:lnTo>
                    <a:pt x="596" y="0"/>
                  </a:lnTo>
                  <a:lnTo>
                    <a:pt x="675" y="13"/>
                  </a:lnTo>
                  <a:lnTo>
                    <a:pt x="758" y="21"/>
                  </a:lnTo>
                  <a:lnTo>
                    <a:pt x="823" y="57"/>
                  </a:lnTo>
                  <a:lnTo>
                    <a:pt x="880" y="68"/>
                  </a:lnTo>
                  <a:lnTo>
                    <a:pt x="941" y="127"/>
                  </a:lnTo>
                  <a:lnTo>
                    <a:pt x="996" y="124"/>
                  </a:lnTo>
                  <a:lnTo>
                    <a:pt x="1075" y="80"/>
                  </a:lnTo>
                  <a:lnTo>
                    <a:pt x="1147" y="84"/>
                  </a:lnTo>
                  <a:lnTo>
                    <a:pt x="1202" y="80"/>
                  </a:lnTo>
                  <a:lnTo>
                    <a:pt x="1244" y="57"/>
                  </a:lnTo>
                  <a:lnTo>
                    <a:pt x="1319" y="96"/>
                  </a:lnTo>
                  <a:lnTo>
                    <a:pt x="1395" y="151"/>
                  </a:lnTo>
                  <a:lnTo>
                    <a:pt x="1456" y="112"/>
                  </a:lnTo>
                  <a:lnTo>
                    <a:pt x="1480" y="171"/>
                  </a:lnTo>
                  <a:lnTo>
                    <a:pt x="1502" y="214"/>
                  </a:lnTo>
                  <a:lnTo>
                    <a:pt x="1588" y="250"/>
                  </a:lnTo>
                  <a:lnTo>
                    <a:pt x="1641" y="320"/>
                  </a:lnTo>
                  <a:lnTo>
                    <a:pt x="1675" y="322"/>
                  </a:lnTo>
                  <a:lnTo>
                    <a:pt x="1702" y="299"/>
                  </a:lnTo>
                  <a:lnTo>
                    <a:pt x="1740" y="334"/>
                  </a:lnTo>
                  <a:lnTo>
                    <a:pt x="1779" y="389"/>
                  </a:lnTo>
                  <a:lnTo>
                    <a:pt x="1793" y="458"/>
                  </a:lnTo>
                  <a:lnTo>
                    <a:pt x="1824" y="494"/>
                  </a:lnTo>
                  <a:lnTo>
                    <a:pt x="1846" y="543"/>
                  </a:lnTo>
                  <a:lnTo>
                    <a:pt x="1872" y="572"/>
                  </a:lnTo>
                  <a:lnTo>
                    <a:pt x="1840" y="677"/>
                  </a:lnTo>
                  <a:lnTo>
                    <a:pt x="1775" y="714"/>
                  </a:lnTo>
                  <a:lnTo>
                    <a:pt x="1787" y="769"/>
                  </a:lnTo>
                  <a:lnTo>
                    <a:pt x="1748" y="801"/>
                  </a:lnTo>
                  <a:lnTo>
                    <a:pt x="1720" y="805"/>
                  </a:lnTo>
                  <a:lnTo>
                    <a:pt x="1726" y="889"/>
                  </a:lnTo>
                  <a:lnTo>
                    <a:pt x="1693" y="921"/>
                  </a:lnTo>
                  <a:lnTo>
                    <a:pt x="1639" y="911"/>
                  </a:lnTo>
                  <a:lnTo>
                    <a:pt x="1614" y="868"/>
                  </a:lnTo>
                  <a:lnTo>
                    <a:pt x="1586" y="887"/>
                  </a:lnTo>
                  <a:lnTo>
                    <a:pt x="1596" y="938"/>
                  </a:lnTo>
                  <a:lnTo>
                    <a:pt x="1661" y="946"/>
                  </a:lnTo>
                  <a:lnTo>
                    <a:pt x="1716" y="990"/>
                  </a:lnTo>
                  <a:lnTo>
                    <a:pt x="1767" y="1001"/>
                  </a:lnTo>
                  <a:lnTo>
                    <a:pt x="1801" y="1035"/>
                  </a:lnTo>
                  <a:close/>
                </a:path>
              </a:pathLst>
            </a:custGeom>
            <a:grpFill/>
            <a:ln w="0">
              <a:solidFill>
                <a:schemeClr val="bg1">
                  <a:lumMod val="95000"/>
                </a:schemeClr>
              </a:solidFill>
              <a:prstDash val="solid"/>
              <a:round/>
            </a:ln>
          </p:spPr>
          <p:txBody>
            <a:bodyPr/>
            <a:lstStyle/>
            <a:p>
              <a:endParaRPr lang="zh-CN" altLang="en-US"/>
            </a:p>
          </p:txBody>
        </p:sp>
        <p:sp>
          <p:nvSpPr>
            <p:cNvPr id="51" name="Freeform 110"/>
            <p:cNvSpPr/>
            <p:nvPr/>
          </p:nvSpPr>
          <p:spPr bwMode="gray">
            <a:xfrm>
              <a:off x="1694" y="2177"/>
              <a:ext cx="936" cy="666"/>
            </a:xfrm>
            <a:custGeom>
              <a:gdLst>
                <a:gd name="T0" fmla="*/ 445 w 1872"/>
                <a:gd name="T1" fmla="*/ 276 h 1330"/>
                <a:gd name="T2" fmla="*/ 426 w 1872"/>
                <a:gd name="T3" fmla="*/ 279 h 1330"/>
                <a:gd name="T4" fmla="*/ 397 w 1872"/>
                <a:gd name="T5" fmla="*/ 279 h 1330"/>
                <a:gd name="T6" fmla="*/ 381 w 1872"/>
                <a:gd name="T7" fmla="*/ 296 h 1330"/>
                <a:gd name="T8" fmla="*/ 343 w 1872"/>
                <a:gd name="T9" fmla="*/ 274 h 1330"/>
                <a:gd name="T10" fmla="*/ 308 w 1872"/>
                <a:gd name="T11" fmla="*/ 269 h 1330"/>
                <a:gd name="T12" fmla="*/ 275 w 1872"/>
                <a:gd name="T13" fmla="*/ 273 h 1330"/>
                <a:gd name="T14" fmla="*/ 262 w 1872"/>
                <a:gd name="T15" fmla="*/ 288 h 1330"/>
                <a:gd name="T16" fmla="*/ 260 w 1872"/>
                <a:gd name="T17" fmla="*/ 309 h 1330"/>
                <a:gd name="T18" fmla="*/ 225 w 1872"/>
                <a:gd name="T19" fmla="*/ 329 h 1330"/>
                <a:gd name="T20" fmla="*/ 204 w 1872"/>
                <a:gd name="T21" fmla="*/ 313 h 1330"/>
                <a:gd name="T22" fmla="*/ 155 w 1872"/>
                <a:gd name="T23" fmla="*/ 287 h 1330"/>
                <a:gd name="T24" fmla="*/ 113 w 1872"/>
                <a:gd name="T25" fmla="*/ 280 h 1330"/>
                <a:gd name="T26" fmla="*/ 85 w 1872"/>
                <a:gd name="T27" fmla="*/ 274 h 1330"/>
                <a:gd name="T28" fmla="*/ 64 w 1872"/>
                <a:gd name="T29" fmla="*/ 264 h 1330"/>
                <a:gd name="T30" fmla="*/ 28 w 1872"/>
                <a:gd name="T31" fmla="*/ 256 h 1330"/>
                <a:gd name="T32" fmla="*/ 2 w 1872"/>
                <a:gd name="T33" fmla="*/ 206 h 1330"/>
                <a:gd name="T34" fmla="*/ 12 w 1872"/>
                <a:gd name="T35" fmla="*/ 185 h 1330"/>
                <a:gd name="T36" fmla="*/ 20 w 1872"/>
                <a:gd name="T37" fmla="*/ 149 h 1330"/>
                <a:gd name="T38" fmla="*/ 11 w 1872"/>
                <a:gd name="T39" fmla="*/ 133 h 1330"/>
                <a:gd name="T40" fmla="*/ 20 w 1872"/>
                <a:gd name="T41" fmla="*/ 117 h 1330"/>
                <a:gd name="T42" fmla="*/ 61 w 1872"/>
                <a:gd name="T43" fmla="*/ 117 h 1330"/>
                <a:gd name="T44" fmla="*/ 53 w 1872"/>
                <a:gd name="T45" fmla="*/ 96 h 1330"/>
                <a:gd name="T46" fmla="*/ 74 w 1872"/>
                <a:gd name="T47" fmla="*/ 75 h 1330"/>
                <a:gd name="T48" fmla="*/ 45 w 1872"/>
                <a:gd name="T49" fmla="*/ 32 h 1330"/>
                <a:gd name="T50" fmla="*/ 99 w 1872"/>
                <a:gd name="T51" fmla="*/ 18 h 1330"/>
                <a:gd name="T52" fmla="*/ 134 w 1872"/>
                <a:gd name="T53" fmla="*/ 10 h 1330"/>
                <a:gd name="T54" fmla="*/ 169 w 1872"/>
                <a:gd name="T55" fmla="*/ 4 h 1330"/>
                <a:gd name="T56" fmla="*/ 206 w 1872"/>
                <a:gd name="T57" fmla="*/ 15 h 1330"/>
                <a:gd name="T58" fmla="*/ 235 w 1872"/>
                <a:gd name="T59" fmla="*/ 32 h 1330"/>
                <a:gd name="T60" fmla="*/ 269 w 1872"/>
                <a:gd name="T61" fmla="*/ 20 h 1330"/>
                <a:gd name="T62" fmla="*/ 301 w 1872"/>
                <a:gd name="T63" fmla="*/ 20 h 1330"/>
                <a:gd name="T64" fmla="*/ 330 w 1872"/>
                <a:gd name="T65" fmla="*/ 24 h 1330"/>
                <a:gd name="T66" fmla="*/ 364 w 1872"/>
                <a:gd name="T67" fmla="*/ 28 h 1330"/>
                <a:gd name="T68" fmla="*/ 376 w 1872"/>
                <a:gd name="T69" fmla="*/ 54 h 1330"/>
                <a:gd name="T70" fmla="*/ 411 w 1872"/>
                <a:gd name="T71" fmla="*/ 80 h 1330"/>
                <a:gd name="T72" fmla="*/ 426 w 1872"/>
                <a:gd name="T73" fmla="*/ 75 h 1330"/>
                <a:gd name="T74" fmla="*/ 445 w 1872"/>
                <a:gd name="T75" fmla="*/ 98 h 1330"/>
                <a:gd name="T76" fmla="*/ 456 w 1872"/>
                <a:gd name="T77" fmla="*/ 124 h 1330"/>
                <a:gd name="T78" fmla="*/ 468 w 1872"/>
                <a:gd name="T79" fmla="*/ 143 h 1330"/>
                <a:gd name="T80" fmla="*/ 444 w 1872"/>
                <a:gd name="T81" fmla="*/ 179 h 1330"/>
                <a:gd name="T82" fmla="*/ 437 w 1872"/>
                <a:gd name="T83" fmla="*/ 201 h 1330"/>
                <a:gd name="T84" fmla="*/ 432 w 1872"/>
                <a:gd name="T85" fmla="*/ 223 h 1330"/>
                <a:gd name="T86" fmla="*/ 410 w 1872"/>
                <a:gd name="T87" fmla="*/ 228 h 1330"/>
                <a:gd name="T88" fmla="*/ 397 w 1872"/>
                <a:gd name="T89" fmla="*/ 222 h 1330"/>
                <a:gd name="T90" fmla="*/ 416 w 1872"/>
                <a:gd name="T91" fmla="*/ 237 h 1330"/>
                <a:gd name="T92" fmla="*/ 442 w 1872"/>
                <a:gd name="T93" fmla="*/ 251 h 1330"/>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872"/>
                <a:gd name="T142" fmla="*/ 0 h 1330"/>
                <a:gd name="T143" fmla="*/ 1872 w 1872"/>
                <a:gd name="T144" fmla="*/ 1330 h 1330"/>
              </a:gd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872" h="1330">
                  <a:moveTo>
                    <a:pt x="1801" y="1035"/>
                  </a:moveTo>
                  <a:lnTo>
                    <a:pt x="1779" y="1102"/>
                  </a:lnTo>
                  <a:lnTo>
                    <a:pt x="1736" y="1082"/>
                  </a:lnTo>
                  <a:lnTo>
                    <a:pt x="1702" y="1115"/>
                  </a:lnTo>
                  <a:lnTo>
                    <a:pt x="1655" y="1072"/>
                  </a:lnTo>
                  <a:lnTo>
                    <a:pt x="1586" y="1114"/>
                  </a:lnTo>
                  <a:lnTo>
                    <a:pt x="1588" y="1184"/>
                  </a:lnTo>
                  <a:lnTo>
                    <a:pt x="1521" y="1180"/>
                  </a:lnTo>
                  <a:lnTo>
                    <a:pt x="1421" y="1068"/>
                  </a:lnTo>
                  <a:lnTo>
                    <a:pt x="1372" y="1094"/>
                  </a:lnTo>
                  <a:lnTo>
                    <a:pt x="1279" y="1049"/>
                  </a:lnTo>
                  <a:lnTo>
                    <a:pt x="1232" y="1072"/>
                  </a:lnTo>
                  <a:lnTo>
                    <a:pt x="1138" y="1062"/>
                  </a:lnTo>
                  <a:lnTo>
                    <a:pt x="1100" y="1090"/>
                  </a:lnTo>
                  <a:lnTo>
                    <a:pt x="1092" y="1155"/>
                  </a:lnTo>
                  <a:lnTo>
                    <a:pt x="1045" y="1149"/>
                  </a:lnTo>
                  <a:lnTo>
                    <a:pt x="1055" y="1184"/>
                  </a:lnTo>
                  <a:lnTo>
                    <a:pt x="1039" y="1234"/>
                  </a:lnTo>
                  <a:lnTo>
                    <a:pt x="968" y="1330"/>
                  </a:lnTo>
                  <a:lnTo>
                    <a:pt x="897" y="1314"/>
                  </a:lnTo>
                  <a:lnTo>
                    <a:pt x="821" y="1304"/>
                  </a:lnTo>
                  <a:lnTo>
                    <a:pt x="813" y="1251"/>
                  </a:lnTo>
                  <a:lnTo>
                    <a:pt x="728" y="1190"/>
                  </a:lnTo>
                  <a:lnTo>
                    <a:pt x="618" y="1147"/>
                  </a:lnTo>
                  <a:lnTo>
                    <a:pt x="521" y="1149"/>
                  </a:lnTo>
                  <a:lnTo>
                    <a:pt x="452" y="1117"/>
                  </a:lnTo>
                  <a:lnTo>
                    <a:pt x="389" y="1121"/>
                  </a:lnTo>
                  <a:lnTo>
                    <a:pt x="338" y="1092"/>
                  </a:lnTo>
                  <a:lnTo>
                    <a:pt x="281" y="1056"/>
                  </a:lnTo>
                  <a:lnTo>
                    <a:pt x="256" y="1054"/>
                  </a:lnTo>
                  <a:lnTo>
                    <a:pt x="185" y="1021"/>
                  </a:lnTo>
                  <a:lnTo>
                    <a:pt x="112" y="1023"/>
                  </a:lnTo>
                  <a:lnTo>
                    <a:pt x="61" y="911"/>
                  </a:lnTo>
                  <a:lnTo>
                    <a:pt x="6" y="822"/>
                  </a:lnTo>
                  <a:lnTo>
                    <a:pt x="0" y="740"/>
                  </a:lnTo>
                  <a:lnTo>
                    <a:pt x="45" y="738"/>
                  </a:lnTo>
                  <a:lnTo>
                    <a:pt x="43" y="686"/>
                  </a:lnTo>
                  <a:lnTo>
                    <a:pt x="77" y="594"/>
                  </a:lnTo>
                  <a:lnTo>
                    <a:pt x="78" y="549"/>
                  </a:lnTo>
                  <a:lnTo>
                    <a:pt x="43" y="529"/>
                  </a:lnTo>
                  <a:lnTo>
                    <a:pt x="80" y="501"/>
                  </a:lnTo>
                  <a:lnTo>
                    <a:pt x="77" y="466"/>
                  </a:lnTo>
                  <a:lnTo>
                    <a:pt x="139" y="501"/>
                  </a:lnTo>
                  <a:lnTo>
                    <a:pt x="244" y="466"/>
                  </a:lnTo>
                  <a:lnTo>
                    <a:pt x="206" y="433"/>
                  </a:lnTo>
                  <a:lnTo>
                    <a:pt x="212" y="383"/>
                  </a:lnTo>
                  <a:lnTo>
                    <a:pt x="265" y="364"/>
                  </a:lnTo>
                  <a:lnTo>
                    <a:pt x="293" y="299"/>
                  </a:lnTo>
                  <a:lnTo>
                    <a:pt x="175" y="206"/>
                  </a:lnTo>
                  <a:lnTo>
                    <a:pt x="179" y="126"/>
                  </a:lnTo>
                  <a:lnTo>
                    <a:pt x="252" y="84"/>
                  </a:lnTo>
                  <a:lnTo>
                    <a:pt x="393" y="70"/>
                  </a:lnTo>
                  <a:lnTo>
                    <a:pt x="502" y="41"/>
                  </a:lnTo>
                  <a:lnTo>
                    <a:pt x="533" y="37"/>
                  </a:lnTo>
                  <a:lnTo>
                    <a:pt x="596" y="0"/>
                  </a:lnTo>
                  <a:lnTo>
                    <a:pt x="675" y="13"/>
                  </a:lnTo>
                  <a:lnTo>
                    <a:pt x="758" y="21"/>
                  </a:lnTo>
                  <a:lnTo>
                    <a:pt x="823" y="57"/>
                  </a:lnTo>
                  <a:lnTo>
                    <a:pt x="880" y="68"/>
                  </a:lnTo>
                  <a:lnTo>
                    <a:pt x="941" y="127"/>
                  </a:lnTo>
                  <a:lnTo>
                    <a:pt x="996" y="124"/>
                  </a:lnTo>
                  <a:lnTo>
                    <a:pt x="1075" y="80"/>
                  </a:lnTo>
                  <a:lnTo>
                    <a:pt x="1147" y="84"/>
                  </a:lnTo>
                  <a:lnTo>
                    <a:pt x="1202" y="80"/>
                  </a:lnTo>
                  <a:lnTo>
                    <a:pt x="1244" y="57"/>
                  </a:lnTo>
                  <a:lnTo>
                    <a:pt x="1319" y="96"/>
                  </a:lnTo>
                  <a:lnTo>
                    <a:pt x="1395" y="151"/>
                  </a:lnTo>
                  <a:lnTo>
                    <a:pt x="1456" y="112"/>
                  </a:lnTo>
                  <a:lnTo>
                    <a:pt x="1480" y="171"/>
                  </a:lnTo>
                  <a:lnTo>
                    <a:pt x="1502" y="214"/>
                  </a:lnTo>
                  <a:lnTo>
                    <a:pt x="1588" y="250"/>
                  </a:lnTo>
                  <a:lnTo>
                    <a:pt x="1641" y="320"/>
                  </a:lnTo>
                  <a:lnTo>
                    <a:pt x="1675" y="322"/>
                  </a:lnTo>
                  <a:lnTo>
                    <a:pt x="1702" y="299"/>
                  </a:lnTo>
                  <a:lnTo>
                    <a:pt x="1740" y="334"/>
                  </a:lnTo>
                  <a:lnTo>
                    <a:pt x="1779" y="389"/>
                  </a:lnTo>
                  <a:lnTo>
                    <a:pt x="1793" y="458"/>
                  </a:lnTo>
                  <a:lnTo>
                    <a:pt x="1824" y="494"/>
                  </a:lnTo>
                  <a:lnTo>
                    <a:pt x="1846" y="543"/>
                  </a:lnTo>
                  <a:lnTo>
                    <a:pt x="1872" y="572"/>
                  </a:lnTo>
                  <a:lnTo>
                    <a:pt x="1840" y="677"/>
                  </a:lnTo>
                  <a:lnTo>
                    <a:pt x="1775" y="714"/>
                  </a:lnTo>
                  <a:lnTo>
                    <a:pt x="1787" y="769"/>
                  </a:lnTo>
                  <a:lnTo>
                    <a:pt x="1748" y="801"/>
                  </a:lnTo>
                  <a:lnTo>
                    <a:pt x="1720" y="805"/>
                  </a:lnTo>
                  <a:lnTo>
                    <a:pt x="1726" y="889"/>
                  </a:lnTo>
                  <a:lnTo>
                    <a:pt x="1693" y="921"/>
                  </a:lnTo>
                  <a:lnTo>
                    <a:pt x="1639" y="911"/>
                  </a:lnTo>
                  <a:lnTo>
                    <a:pt x="1614" y="868"/>
                  </a:lnTo>
                  <a:lnTo>
                    <a:pt x="1586" y="887"/>
                  </a:lnTo>
                  <a:lnTo>
                    <a:pt x="1596" y="938"/>
                  </a:lnTo>
                  <a:lnTo>
                    <a:pt x="1661" y="946"/>
                  </a:lnTo>
                  <a:lnTo>
                    <a:pt x="1716" y="990"/>
                  </a:lnTo>
                  <a:lnTo>
                    <a:pt x="1767" y="1001"/>
                  </a:lnTo>
                  <a:lnTo>
                    <a:pt x="1801" y="1035"/>
                  </a:lnTo>
                </a:path>
              </a:pathLst>
            </a:custGeom>
            <a:grpFill/>
            <a:ln w="6350">
              <a:solidFill>
                <a:schemeClr val="bg1">
                  <a:lumMod val="95000"/>
                </a:schemeClr>
              </a:solidFill>
              <a:prstDash val="solid"/>
              <a:round/>
            </a:ln>
          </p:spPr>
          <p:txBody>
            <a:bodyPr/>
            <a:lstStyle/>
            <a:p>
              <a:endParaRPr lang="zh-CN" altLang="en-US"/>
            </a:p>
          </p:txBody>
        </p:sp>
        <p:sp>
          <p:nvSpPr>
            <p:cNvPr id="52" name="Freeform 111"/>
            <p:cNvSpPr/>
            <p:nvPr/>
          </p:nvSpPr>
          <p:spPr bwMode="gray">
            <a:xfrm>
              <a:off x="2241" y="2635"/>
              <a:ext cx="911" cy="693"/>
            </a:xfrm>
            <a:custGeom>
              <a:gdLst>
                <a:gd name="T0" fmla="*/ 300 w 1823"/>
                <a:gd name="T1" fmla="*/ 274 h 1385"/>
                <a:gd name="T2" fmla="*/ 284 w 1823"/>
                <a:gd name="T3" fmla="*/ 262 h 1385"/>
                <a:gd name="T4" fmla="*/ 269 w 1823"/>
                <a:gd name="T5" fmla="*/ 266 h 1385"/>
                <a:gd name="T6" fmla="*/ 248 w 1823"/>
                <a:gd name="T7" fmla="*/ 249 h 1385"/>
                <a:gd name="T8" fmla="*/ 236 w 1823"/>
                <a:gd name="T9" fmla="*/ 235 h 1385"/>
                <a:gd name="T10" fmla="*/ 232 w 1823"/>
                <a:gd name="T11" fmla="*/ 246 h 1385"/>
                <a:gd name="T12" fmla="*/ 222 w 1823"/>
                <a:gd name="T13" fmla="*/ 252 h 1385"/>
                <a:gd name="T14" fmla="*/ 218 w 1823"/>
                <a:gd name="T15" fmla="*/ 270 h 1385"/>
                <a:gd name="T16" fmla="*/ 195 w 1823"/>
                <a:gd name="T17" fmla="*/ 293 h 1385"/>
                <a:gd name="T18" fmla="*/ 201 w 1823"/>
                <a:gd name="T19" fmla="*/ 318 h 1385"/>
                <a:gd name="T20" fmla="*/ 188 w 1823"/>
                <a:gd name="T21" fmla="*/ 338 h 1385"/>
                <a:gd name="T22" fmla="*/ 167 w 1823"/>
                <a:gd name="T23" fmla="*/ 345 h 1385"/>
                <a:gd name="T24" fmla="*/ 148 w 1823"/>
                <a:gd name="T25" fmla="*/ 338 h 1385"/>
                <a:gd name="T26" fmla="*/ 132 w 1823"/>
                <a:gd name="T27" fmla="*/ 302 h 1385"/>
                <a:gd name="T28" fmla="*/ 111 w 1823"/>
                <a:gd name="T29" fmla="*/ 270 h 1385"/>
                <a:gd name="T30" fmla="*/ 90 w 1823"/>
                <a:gd name="T31" fmla="*/ 257 h 1385"/>
                <a:gd name="T32" fmla="*/ 87 w 1823"/>
                <a:gd name="T33" fmla="*/ 239 h 1385"/>
                <a:gd name="T34" fmla="*/ 65 w 1823"/>
                <a:gd name="T35" fmla="*/ 253 h 1385"/>
                <a:gd name="T36" fmla="*/ 53 w 1823"/>
                <a:gd name="T37" fmla="*/ 209 h 1385"/>
                <a:gd name="T38" fmla="*/ 51 w 1823"/>
                <a:gd name="T39" fmla="*/ 156 h 1385"/>
                <a:gd name="T40" fmla="*/ 40 w 1823"/>
                <a:gd name="T41" fmla="*/ 128 h 1385"/>
                <a:gd name="T42" fmla="*/ 49 w 1823"/>
                <a:gd name="T43" fmla="*/ 117 h 1385"/>
                <a:gd name="T44" fmla="*/ 26 w 1823"/>
                <a:gd name="T45" fmla="*/ 77 h 1385"/>
                <a:gd name="T46" fmla="*/ 2 w 1823"/>
                <a:gd name="T47" fmla="*/ 45 h 1385"/>
                <a:gd name="T48" fmla="*/ 35 w 1823"/>
                <a:gd name="T49" fmla="*/ 40 h 1385"/>
                <a:gd name="T50" fmla="*/ 70 w 1823"/>
                <a:gd name="T51" fmla="*/ 45 h 1385"/>
                <a:gd name="T52" fmla="*/ 107 w 1823"/>
                <a:gd name="T53" fmla="*/ 67 h 1385"/>
                <a:gd name="T54" fmla="*/ 124 w 1823"/>
                <a:gd name="T55" fmla="*/ 50 h 1385"/>
                <a:gd name="T56" fmla="*/ 152 w 1823"/>
                <a:gd name="T57" fmla="*/ 50 h 1385"/>
                <a:gd name="T58" fmla="*/ 171 w 1823"/>
                <a:gd name="T59" fmla="*/ 47 h 1385"/>
                <a:gd name="T60" fmla="*/ 168 w 1823"/>
                <a:gd name="T61" fmla="*/ 22 h 1385"/>
                <a:gd name="T62" fmla="*/ 193 w 1823"/>
                <a:gd name="T63" fmla="*/ 0 h 1385"/>
                <a:gd name="T64" fmla="*/ 208 w 1823"/>
                <a:gd name="T65" fmla="*/ 22 h 1385"/>
                <a:gd name="T66" fmla="*/ 240 w 1823"/>
                <a:gd name="T67" fmla="*/ 35 h 1385"/>
                <a:gd name="T68" fmla="*/ 261 w 1823"/>
                <a:gd name="T69" fmla="*/ 65 h 1385"/>
                <a:gd name="T70" fmla="*/ 284 w 1823"/>
                <a:gd name="T71" fmla="*/ 54 h 1385"/>
                <a:gd name="T72" fmla="*/ 310 w 1823"/>
                <a:gd name="T73" fmla="*/ 64 h 1385"/>
                <a:gd name="T74" fmla="*/ 358 w 1823"/>
                <a:gd name="T75" fmla="*/ 68 h 1385"/>
                <a:gd name="T76" fmla="*/ 390 w 1823"/>
                <a:gd name="T77" fmla="*/ 73 h 1385"/>
                <a:gd name="T78" fmla="*/ 419 w 1823"/>
                <a:gd name="T79" fmla="*/ 84 h 1385"/>
                <a:gd name="T80" fmla="*/ 448 w 1823"/>
                <a:gd name="T81" fmla="*/ 89 h 1385"/>
                <a:gd name="T82" fmla="*/ 455 w 1823"/>
                <a:gd name="T83" fmla="*/ 130 h 1385"/>
                <a:gd name="T84" fmla="*/ 431 w 1823"/>
                <a:gd name="T85" fmla="*/ 144 h 1385"/>
                <a:gd name="T86" fmla="*/ 396 w 1823"/>
                <a:gd name="T87" fmla="*/ 155 h 1385"/>
                <a:gd name="T88" fmla="*/ 417 w 1823"/>
                <a:gd name="T89" fmla="*/ 193 h 1385"/>
                <a:gd name="T90" fmla="*/ 433 w 1823"/>
                <a:gd name="T91" fmla="*/ 227 h 1385"/>
                <a:gd name="T92" fmla="*/ 417 w 1823"/>
                <a:gd name="T93" fmla="*/ 246 h 1385"/>
                <a:gd name="T94" fmla="*/ 397 w 1823"/>
                <a:gd name="T95" fmla="*/ 227 h 1385"/>
                <a:gd name="T96" fmla="*/ 379 w 1823"/>
                <a:gd name="T97" fmla="*/ 214 h 1385"/>
                <a:gd name="T98" fmla="*/ 361 w 1823"/>
                <a:gd name="T99" fmla="*/ 210 h 1385"/>
                <a:gd name="T100" fmla="*/ 355 w 1823"/>
                <a:gd name="T101" fmla="*/ 224 h 1385"/>
                <a:gd name="T102" fmla="*/ 344 w 1823"/>
                <a:gd name="T103" fmla="*/ 240 h 1385"/>
                <a:gd name="T104" fmla="*/ 312 w 1823"/>
                <a:gd name="T105" fmla="*/ 227 h 1385"/>
                <a:gd name="T106" fmla="*/ 300 w 1823"/>
                <a:gd name="T107" fmla="*/ 247 h 1385"/>
                <a:gd name="T108" fmla="*/ 320 w 1823"/>
                <a:gd name="T109" fmla="*/ 253 h 1385"/>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823"/>
                <a:gd name="T166" fmla="*/ 0 h 1385"/>
                <a:gd name="T167" fmla="*/ 1823 w 1823"/>
                <a:gd name="T168" fmla="*/ 1385 h 1385"/>
              </a:gd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823" h="1385">
                  <a:moveTo>
                    <a:pt x="1301" y="1068"/>
                  </a:moveTo>
                  <a:lnTo>
                    <a:pt x="1203" y="1096"/>
                  </a:lnTo>
                  <a:lnTo>
                    <a:pt x="1142" y="1088"/>
                  </a:lnTo>
                  <a:lnTo>
                    <a:pt x="1138" y="1047"/>
                  </a:lnTo>
                  <a:lnTo>
                    <a:pt x="1105" y="1025"/>
                  </a:lnTo>
                  <a:lnTo>
                    <a:pt x="1077" y="1061"/>
                  </a:lnTo>
                  <a:lnTo>
                    <a:pt x="1014" y="1066"/>
                  </a:lnTo>
                  <a:lnTo>
                    <a:pt x="992" y="996"/>
                  </a:lnTo>
                  <a:lnTo>
                    <a:pt x="992" y="942"/>
                  </a:lnTo>
                  <a:lnTo>
                    <a:pt x="945" y="939"/>
                  </a:lnTo>
                  <a:lnTo>
                    <a:pt x="916" y="954"/>
                  </a:lnTo>
                  <a:lnTo>
                    <a:pt x="929" y="982"/>
                  </a:lnTo>
                  <a:lnTo>
                    <a:pt x="923" y="1005"/>
                  </a:lnTo>
                  <a:lnTo>
                    <a:pt x="890" y="1007"/>
                  </a:lnTo>
                  <a:lnTo>
                    <a:pt x="866" y="1033"/>
                  </a:lnTo>
                  <a:lnTo>
                    <a:pt x="874" y="1078"/>
                  </a:lnTo>
                  <a:lnTo>
                    <a:pt x="817" y="1149"/>
                  </a:lnTo>
                  <a:lnTo>
                    <a:pt x="780" y="1169"/>
                  </a:lnTo>
                  <a:lnTo>
                    <a:pt x="780" y="1234"/>
                  </a:lnTo>
                  <a:lnTo>
                    <a:pt x="805" y="1271"/>
                  </a:lnTo>
                  <a:lnTo>
                    <a:pt x="801" y="1326"/>
                  </a:lnTo>
                  <a:lnTo>
                    <a:pt x="752" y="1352"/>
                  </a:lnTo>
                  <a:lnTo>
                    <a:pt x="742" y="1330"/>
                  </a:lnTo>
                  <a:lnTo>
                    <a:pt x="670" y="1377"/>
                  </a:lnTo>
                  <a:lnTo>
                    <a:pt x="632" y="1385"/>
                  </a:lnTo>
                  <a:lnTo>
                    <a:pt x="595" y="1352"/>
                  </a:lnTo>
                  <a:lnTo>
                    <a:pt x="563" y="1273"/>
                  </a:lnTo>
                  <a:lnTo>
                    <a:pt x="528" y="1206"/>
                  </a:lnTo>
                  <a:lnTo>
                    <a:pt x="500" y="1163"/>
                  </a:lnTo>
                  <a:lnTo>
                    <a:pt x="445" y="1078"/>
                  </a:lnTo>
                  <a:lnTo>
                    <a:pt x="396" y="1076"/>
                  </a:lnTo>
                  <a:lnTo>
                    <a:pt x="362" y="1025"/>
                  </a:lnTo>
                  <a:lnTo>
                    <a:pt x="378" y="988"/>
                  </a:lnTo>
                  <a:lnTo>
                    <a:pt x="349" y="954"/>
                  </a:lnTo>
                  <a:lnTo>
                    <a:pt x="303" y="1004"/>
                  </a:lnTo>
                  <a:lnTo>
                    <a:pt x="260" y="1011"/>
                  </a:lnTo>
                  <a:lnTo>
                    <a:pt x="227" y="950"/>
                  </a:lnTo>
                  <a:lnTo>
                    <a:pt x="215" y="834"/>
                  </a:lnTo>
                  <a:lnTo>
                    <a:pt x="211" y="712"/>
                  </a:lnTo>
                  <a:lnTo>
                    <a:pt x="205" y="624"/>
                  </a:lnTo>
                  <a:lnTo>
                    <a:pt x="199" y="582"/>
                  </a:lnTo>
                  <a:lnTo>
                    <a:pt x="160" y="509"/>
                  </a:lnTo>
                  <a:lnTo>
                    <a:pt x="193" y="496"/>
                  </a:lnTo>
                  <a:lnTo>
                    <a:pt x="199" y="468"/>
                  </a:lnTo>
                  <a:lnTo>
                    <a:pt x="136" y="401"/>
                  </a:lnTo>
                  <a:lnTo>
                    <a:pt x="105" y="305"/>
                  </a:lnTo>
                  <a:lnTo>
                    <a:pt x="0" y="240"/>
                  </a:lnTo>
                  <a:lnTo>
                    <a:pt x="8" y="177"/>
                  </a:lnTo>
                  <a:lnTo>
                    <a:pt x="49" y="147"/>
                  </a:lnTo>
                  <a:lnTo>
                    <a:pt x="140" y="157"/>
                  </a:lnTo>
                  <a:lnTo>
                    <a:pt x="189" y="134"/>
                  </a:lnTo>
                  <a:lnTo>
                    <a:pt x="280" y="179"/>
                  </a:lnTo>
                  <a:lnTo>
                    <a:pt x="329" y="153"/>
                  </a:lnTo>
                  <a:lnTo>
                    <a:pt x="429" y="265"/>
                  </a:lnTo>
                  <a:lnTo>
                    <a:pt x="496" y="267"/>
                  </a:lnTo>
                  <a:lnTo>
                    <a:pt x="496" y="200"/>
                  </a:lnTo>
                  <a:lnTo>
                    <a:pt x="563" y="157"/>
                  </a:lnTo>
                  <a:lnTo>
                    <a:pt x="610" y="200"/>
                  </a:lnTo>
                  <a:lnTo>
                    <a:pt x="644" y="167"/>
                  </a:lnTo>
                  <a:lnTo>
                    <a:pt x="687" y="187"/>
                  </a:lnTo>
                  <a:lnTo>
                    <a:pt x="709" y="120"/>
                  </a:lnTo>
                  <a:lnTo>
                    <a:pt x="673" y="86"/>
                  </a:lnTo>
                  <a:lnTo>
                    <a:pt x="677" y="35"/>
                  </a:lnTo>
                  <a:lnTo>
                    <a:pt x="774" y="0"/>
                  </a:lnTo>
                  <a:lnTo>
                    <a:pt x="807" y="17"/>
                  </a:lnTo>
                  <a:lnTo>
                    <a:pt x="833" y="88"/>
                  </a:lnTo>
                  <a:lnTo>
                    <a:pt x="914" y="161"/>
                  </a:lnTo>
                  <a:lnTo>
                    <a:pt x="961" y="138"/>
                  </a:lnTo>
                  <a:lnTo>
                    <a:pt x="988" y="216"/>
                  </a:lnTo>
                  <a:lnTo>
                    <a:pt x="1044" y="260"/>
                  </a:lnTo>
                  <a:lnTo>
                    <a:pt x="1091" y="267"/>
                  </a:lnTo>
                  <a:lnTo>
                    <a:pt x="1138" y="216"/>
                  </a:lnTo>
                  <a:lnTo>
                    <a:pt x="1183" y="195"/>
                  </a:lnTo>
                  <a:lnTo>
                    <a:pt x="1242" y="254"/>
                  </a:lnTo>
                  <a:lnTo>
                    <a:pt x="1335" y="228"/>
                  </a:lnTo>
                  <a:lnTo>
                    <a:pt x="1433" y="269"/>
                  </a:lnTo>
                  <a:lnTo>
                    <a:pt x="1496" y="317"/>
                  </a:lnTo>
                  <a:lnTo>
                    <a:pt x="1561" y="291"/>
                  </a:lnTo>
                  <a:lnTo>
                    <a:pt x="1632" y="336"/>
                  </a:lnTo>
                  <a:lnTo>
                    <a:pt x="1679" y="336"/>
                  </a:lnTo>
                  <a:lnTo>
                    <a:pt x="1681" y="368"/>
                  </a:lnTo>
                  <a:lnTo>
                    <a:pt x="1795" y="356"/>
                  </a:lnTo>
                  <a:lnTo>
                    <a:pt x="1823" y="433"/>
                  </a:lnTo>
                  <a:lnTo>
                    <a:pt x="1821" y="519"/>
                  </a:lnTo>
                  <a:lnTo>
                    <a:pt x="1770" y="527"/>
                  </a:lnTo>
                  <a:lnTo>
                    <a:pt x="1727" y="576"/>
                  </a:lnTo>
                  <a:lnTo>
                    <a:pt x="1620" y="584"/>
                  </a:lnTo>
                  <a:lnTo>
                    <a:pt x="1587" y="618"/>
                  </a:lnTo>
                  <a:lnTo>
                    <a:pt x="1610" y="693"/>
                  </a:lnTo>
                  <a:lnTo>
                    <a:pt x="1669" y="771"/>
                  </a:lnTo>
                  <a:lnTo>
                    <a:pt x="1721" y="815"/>
                  </a:lnTo>
                  <a:lnTo>
                    <a:pt x="1732" y="905"/>
                  </a:lnTo>
                  <a:lnTo>
                    <a:pt x="1731" y="956"/>
                  </a:lnTo>
                  <a:lnTo>
                    <a:pt x="1669" y="984"/>
                  </a:lnTo>
                  <a:lnTo>
                    <a:pt x="1616" y="913"/>
                  </a:lnTo>
                  <a:lnTo>
                    <a:pt x="1591" y="905"/>
                  </a:lnTo>
                  <a:lnTo>
                    <a:pt x="1575" y="838"/>
                  </a:lnTo>
                  <a:lnTo>
                    <a:pt x="1516" y="856"/>
                  </a:lnTo>
                  <a:lnTo>
                    <a:pt x="1463" y="818"/>
                  </a:lnTo>
                  <a:lnTo>
                    <a:pt x="1445" y="838"/>
                  </a:lnTo>
                  <a:lnTo>
                    <a:pt x="1457" y="880"/>
                  </a:lnTo>
                  <a:lnTo>
                    <a:pt x="1421" y="895"/>
                  </a:lnTo>
                  <a:lnTo>
                    <a:pt x="1362" y="909"/>
                  </a:lnTo>
                  <a:lnTo>
                    <a:pt x="1378" y="958"/>
                  </a:lnTo>
                  <a:lnTo>
                    <a:pt x="1313" y="950"/>
                  </a:lnTo>
                  <a:lnTo>
                    <a:pt x="1248" y="907"/>
                  </a:lnTo>
                  <a:lnTo>
                    <a:pt x="1197" y="944"/>
                  </a:lnTo>
                  <a:lnTo>
                    <a:pt x="1201" y="986"/>
                  </a:lnTo>
                  <a:lnTo>
                    <a:pt x="1252" y="1009"/>
                  </a:lnTo>
                  <a:lnTo>
                    <a:pt x="1280" y="1009"/>
                  </a:lnTo>
                  <a:lnTo>
                    <a:pt x="1301" y="1068"/>
                  </a:lnTo>
                  <a:close/>
                </a:path>
              </a:pathLst>
            </a:custGeom>
            <a:grpFill/>
            <a:ln w="0">
              <a:solidFill>
                <a:schemeClr val="bg1">
                  <a:lumMod val="95000"/>
                </a:schemeClr>
              </a:solidFill>
              <a:prstDash val="solid"/>
              <a:round/>
            </a:ln>
          </p:spPr>
          <p:txBody>
            <a:bodyPr/>
            <a:lstStyle/>
            <a:p>
              <a:endParaRPr lang="zh-CN" altLang="en-US"/>
            </a:p>
          </p:txBody>
        </p:sp>
        <p:sp>
          <p:nvSpPr>
            <p:cNvPr id="53" name="Freeform 112"/>
            <p:cNvSpPr/>
            <p:nvPr/>
          </p:nvSpPr>
          <p:spPr bwMode="gray">
            <a:xfrm>
              <a:off x="2241" y="2635"/>
              <a:ext cx="911" cy="693"/>
            </a:xfrm>
            <a:custGeom>
              <a:gdLst>
                <a:gd name="T0" fmla="*/ 300 w 1823"/>
                <a:gd name="T1" fmla="*/ 274 h 1385"/>
                <a:gd name="T2" fmla="*/ 284 w 1823"/>
                <a:gd name="T3" fmla="*/ 262 h 1385"/>
                <a:gd name="T4" fmla="*/ 269 w 1823"/>
                <a:gd name="T5" fmla="*/ 266 h 1385"/>
                <a:gd name="T6" fmla="*/ 248 w 1823"/>
                <a:gd name="T7" fmla="*/ 249 h 1385"/>
                <a:gd name="T8" fmla="*/ 236 w 1823"/>
                <a:gd name="T9" fmla="*/ 235 h 1385"/>
                <a:gd name="T10" fmla="*/ 232 w 1823"/>
                <a:gd name="T11" fmla="*/ 246 h 1385"/>
                <a:gd name="T12" fmla="*/ 222 w 1823"/>
                <a:gd name="T13" fmla="*/ 252 h 1385"/>
                <a:gd name="T14" fmla="*/ 218 w 1823"/>
                <a:gd name="T15" fmla="*/ 270 h 1385"/>
                <a:gd name="T16" fmla="*/ 195 w 1823"/>
                <a:gd name="T17" fmla="*/ 293 h 1385"/>
                <a:gd name="T18" fmla="*/ 201 w 1823"/>
                <a:gd name="T19" fmla="*/ 318 h 1385"/>
                <a:gd name="T20" fmla="*/ 188 w 1823"/>
                <a:gd name="T21" fmla="*/ 338 h 1385"/>
                <a:gd name="T22" fmla="*/ 167 w 1823"/>
                <a:gd name="T23" fmla="*/ 345 h 1385"/>
                <a:gd name="T24" fmla="*/ 148 w 1823"/>
                <a:gd name="T25" fmla="*/ 338 h 1385"/>
                <a:gd name="T26" fmla="*/ 132 w 1823"/>
                <a:gd name="T27" fmla="*/ 302 h 1385"/>
                <a:gd name="T28" fmla="*/ 111 w 1823"/>
                <a:gd name="T29" fmla="*/ 270 h 1385"/>
                <a:gd name="T30" fmla="*/ 90 w 1823"/>
                <a:gd name="T31" fmla="*/ 257 h 1385"/>
                <a:gd name="T32" fmla="*/ 87 w 1823"/>
                <a:gd name="T33" fmla="*/ 239 h 1385"/>
                <a:gd name="T34" fmla="*/ 65 w 1823"/>
                <a:gd name="T35" fmla="*/ 253 h 1385"/>
                <a:gd name="T36" fmla="*/ 53 w 1823"/>
                <a:gd name="T37" fmla="*/ 209 h 1385"/>
                <a:gd name="T38" fmla="*/ 51 w 1823"/>
                <a:gd name="T39" fmla="*/ 156 h 1385"/>
                <a:gd name="T40" fmla="*/ 40 w 1823"/>
                <a:gd name="T41" fmla="*/ 128 h 1385"/>
                <a:gd name="T42" fmla="*/ 49 w 1823"/>
                <a:gd name="T43" fmla="*/ 117 h 1385"/>
                <a:gd name="T44" fmla="*/ 26 w 1823"/>
                <a:gd name="T45" fmla="*/ 77 h 1385"/>
                <a:gd name="T46" fmla="*/ 2 w 1823"/>
                <a:gd name="T47" fmla="*/ 45 h 1385"/>
                <a:gd name="T48" fmla="*/ 35 w 1823"/>
                <a:gd name="T49" fmla="*/ 40 h 1385"/>
                <a:gd name="T50" fmla="*/ 70 w 1823"/>
                <a:gd name="T51" fmla="*/ 45 h 1385"/>
                <a:gd name="T52" fmla="*/ 107 w 1823"/>
                <a:gd name="T53" fmla="*/ 67 h 1385"/>
                <a:gd name="T54" fmla="*/ 124 w 1823"/>
                <a:gd name="T55" fmla="*/ 50 h 1385"/>
                <a:gd name="T56" fmla="*/ 152 w 1823"/>
                <a:gd name="T57" fmla="*/ 50 h 1385"/>
                <a:gd name="T58" fmla="*/ 171 w 1823"/>
                <a:gd name="T59" fmla="*/ 47 h 1385"/>
                <a:gd name="T60" fmla="*/ 168 w 1823"/>
                <a:gd name="T61" fmla="*/ 22 h 1385"/>
                <a:gd name="T62" fmla="*/ 193 w 1823"/>
                <a:gd name="T63" fmla="*/ 0 h 1385"/>
                <a:gd name="T64" fmla="*/ 208 w 1823"/>
                <a:gd name="T65" fmla="*/ 22 h 1385"/>
                <a:gd name="T66" fmla="*/ 240 w 1823"/>
                <a:gd name="T67" fmla="*/ 35 h 1385"/>
                <a:gd name="T68" fmla="*/ 261 w 1823"/>
                <a:gd name="T69" fmla="*/ 65 h 1385"/>
                <a:gd name="T70" fmla="*/ 284 w 1823"/>
                <a:gd name="T71" fmla="*/ 54 h 1385"/>
                <a:gd name="T72" fmla="*/ 310 w 1823"/>
                <a:gd name="T73" fmla="*/ 64 h 1385"/>
                <a:gd name="T74" fmla="*/ 358 w 1823"/>
                <a:gd name="T75" fmla="*/ 68 h 1385"/>
                <a:gd name="T76" fmla="*/ 390 w 1823"/>
                <a:gd name="T77" fmla="*/ 73 h 1385"/>
                <a:gd name="T78" fmla="*/ 419 w 1823"/>
                <a:gd name="T79" fmla="*/ 84 h 1385"/>
                <a:gd name="T80" fmla="*/ 448 w 1823"/>
                <a:gd name="T81" fmla="*/ 89 h 1385"/>
                <a:gd name="T82" fmla="*/ 455 w 1823"/>
                <a:gd name="T83" fmla="*/ 130 h 1385"/>
                <a:gd name="T84" fmla="*/ 431 w 1823"/>
                <a:gd name="T85" fmla="*/ 144 h 1385"/>
                <a:gd name="T86" fmla="*/ 396 w 1823"/>
                <a:gd name="T87" fmla="*/ 155 h 1385"/>
                <a:gd name="T88" fmla="*/ 417 w 1823"/>
                <a:gd name="T89" fmla="*/ 193 h 1385"/>
                <a:gd name="T90" fmla="*/ 433 w 1823"/>
                <a:gd name="T91" fmla="*/ 227 h 1385"/>
                <a:gd name="T92" fmla="*/ 417 w 1823"/>
                <a:gd name="T93" fmla="*/ 246 h 1385"/>
                <a:gd name="T94" fmla="*/ 397 w 1823"/>
                <a:gd name="T95" fmla="*/ 227 h 1385"/>
                <a:gd name="T96" fmla="*/ 379 w 1823"/>
                <a:gd name="T97" fmla="*/ 214 h 1385"/>
                <a:gd name="T98" fmla="*/ 361 w 1823"/>
                <a:gd name="T99" fmla="*/ 210 h 1385"/>
                <a:gd name="T100" fmla="*/ 355 w 1823"/>
                <a:gd name="T101" fmla="*/ 224 h 1385"/>
                <a:gd name="T102" fmla="*/ 344 w 1823"/>
                <a:gd name="T103" fmla="*/ 240 h 1385"/>
                <a:gd name="T104" fmla="*/ 312 w 1823"/>
                <a:gd name="T105" fmla="*/ 227 h 1385"/>
                <a:gd name="T106" fmla="*/ 300 w 1823"/>
                <a:gd name="T107" fmla="*/ 247 h 1385"/>
                <a:gd name="T108" fmla="*/ 320 w 1823"/>
                <a:gd name="T109" fmla="*/ 253 h 1385"/>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823"/>
                <a:gd name="T166" fmla="*/ 0 h 1385"/>
                <a:gd name="T167" fmla="*/ 1823 w 1823"/>
                <a:gd name="T168" fmla="*/ 1385 h 1385"/>
              </a:gd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823" h="1385">
                  <a:moveTo>
                    <a:pt x="1301" y="1068"/>
                  </a:moveTo>
                  <a:lnTo>
                    <a:pt x="1203" y="1096"/>
                  </a:lnTo>
                  <a:lnTo>
                    <a:pt x="1142" y="1088"/>
                  </a:lnTo>
                  <a:lnTo>
                    <a:pt x="1138" y="1047"/>
                  </a:lnTo>
                  <a:lnTo>
                    <a:pt x="1105" y="1025"/>
                  </a:lnTo>
                  <a:lnTo>
                    <a:pt x="1077" y="1061"/>
                  </a:lnTo>
                  <a:lnTo>
                    <a:pt x="1014" y="1066"/>
                  </a:lnTo>
                  <a:lnTo>
                    <a:pt x="992" y="996"/>
                  </a:lnTo>
                  <a:lnTo>
                    <a:pt x="992" y="942"/>
                  </a:lnTo>
                  <a:lnTo>
                    <a:pt x="945" y="939"/>
                  </a:lnTo>
                  <a:lnTo>
                    <a:pt x="916" y="954"/>
                  </a:lnTo>
                  <a:lnTo>
                    <a:pt x="929" y="982"/>
                  </a:lnTo>
                  <a:lnTo>
                    <a:pt x="923" y="1005"/>
                  </a:lnTo>
                  <a:lnTo>
                    <a:pt x="890" y="1007"/>
                  </a:lnTo>
                  <a:lnTo>
                    <a:pt x="866" y="1033"/>
                  </a:lnTo>
                  <a:lnTo>
                    <a:pt x="874" y="1078"/>
                  </a:lnTo>
                  <a:lnTo>
                    <a:pt x="817" y="1149"/>
                  </a:lnTo>
                  <a:lnTo>
                    <a:pt x="780" y="1169"/>
                  </a:lnTo>
                  <a:lnTo>
                    <a:pt x="780" y="1234"/>
                  </a:lnTo>
                  <a:lnTo>
                    <a:pt x="805" y="1271"/>
                  </a:lnTo>
                  <a:lnTo>
                    <a:pt x="801" y="1326"/>
                  </a:lnTo>
                  <a:lnTo>
                    <a:pt x="752" y="1352"/>
                  </a:lnTo>
                  <a:lnTo>
                    <a:pt x="742" y="1330"/>
                  </a:lnTo>
                  <a:lnTo>
                    <a:pt x="670" y="1377"/>
                  </a:lnTo>
                  <a:lnTo>
                    <a:pt x="632" y="1385"/>
                  </a:lnTo>
                  <a:lnTo>
                    <a:pt x="595" y="1352"/>
                  </a:lnTo>
                  <a:lnTo>
                    <a:pt x="563" y="1273"/>
                  </a:lnTo>
                  <a:lnTo>
                    <a:pt x="528" y="1206"/>
                  </a:lnTo>
                  <a:lnTo>
                    <a:pt x="500" y="1163"/>
                  </a:lnTo>
                  <a:lnTo>
                    <a:pt x="445" y="1078"/>
                  </a:lnTo>
                  <a:lnTo>
                    <a:pt x="396" y="1076"/>
                  </a:lnTo>
                  <a:lnTo>
                    <a:pt x="362" y="1025"/>
                  </a:lnTo>
                  <a:lnTo>
                    <a:pt x="378" y="988"/>
                  </a:lnTo>
                  <a:lnTo>
                    <a:pt x="349" y="954"/>
                  </a:lnTo>
                  <a:lnTo>
                    <a:pt x="303" y="1004"/>
                  </a:lnTo>
                  <a:lnTo>
                    <a:pt x="260" y="1011"/>
                  </a:lnTo>
                  <a:lnTo>
                    <a:pt x="227" y="950"/>
                  </a:lnTo>
                  <a:lnTo>
                    <a:pt x="215" y="834"/>
                  </a:lnTo>
                  <a:lnTo>
                    <a:pt x="211" y="712"/>
                  </a:lnTo>
                  <a:lnTo>
                    <a:pt x="205" y="624"/>
                  </a:lnTo>
                  <a:lnTo>
                    <a:pt x="199" y="582"/>
                  </a:lnTo>
                  <a:lnTo>
                    <a:pt x="160" y="509"/>
                  </a:lnTo>
                  <a:lnTo>
                    <a:pt x="193" y="496"/>
                  </a:lnTo>
                  <a:lnTo>
                    <a:pt x="199" y="468"/>
                  </a:lnTo>
                  <a:lnTo>
                    <a:pt x="136" y="401"/>
                  </a:lnTo>
                  <a:lnTo>
                    <a:pt x="105" y="305"/>
                  </a:lnTo>
                  <a:lnTo>
                    <a:pt x="0" y="240"/>
                  </a:lnTo>
                  <a:lnTo>
                    <a:pt x="8" y="177"/>
                  </a:lnTo>
                  <a:lnTo>
                    <a:pt x="49" y="147"/>
                  </a:lnTo>
                  <a:lnTo>
                    <a:pt x="140" y="157"/>
                  </a:lnTo>
                  <a:lnTo>
                    <a:pt x="189" y="134"/>
                  </a:lnTo>
                  <a:lnTo>
                    <a:pt x="280" y="179"/>
                  </a:lnTo>
                  <a:lnTo>
                    <a:pt x="329" y="153"/>
                  </a:lnTo>
                  <a:lnTo>
                    <a:pt x="429" y="265"/>
                  </a:lnTo>
                  <a:lnTo>
                    <a:pt x="496" y="267"/>
                  </a:lnTo>
                  <a:lnTo>
                    <a:pt x="496" y="200"/>
                  </a:lnTo>
                  <a:lnTo>
                    <a:pt x="563" y="157"/>
                  </a:lnTo>
                  <a:lnTo>
                    <a:pt x="610" y="200"/>
                  </a:lnTo>
                  <a:lnTo>
                    <a:pt x="644" y="167"/>
                  </a:lnTo>
                  <a:lnTo>
                    <a:pt x="687" y="187"/>
                  </a:lnTo>
                  <a:lnTo>
                    <a:pt x="709" y="120"/>
                  </a:lnTo>
                  <a:lnTo>
                    <a:pt x="673" y="86"/>
                  </a:lnTo>
                  <a:lnTo>
                    <a:pt x="677" y="35"/>
                  </a:lnTo>
                  <a:lnTo>
                    <a:pt x="774" y="0"/>
                  </a:lnTo>
                  <a:lnTo>
                    <a:pt x="807" y="17"/>
                  </a:lnTo>
                  <a:lnTo>
                    <a:pt x="833" y="88"/>
                  </a:lnTo>
                  <a:lnTo>
                    <a:pt x="914" y="161"/>
                  </a:lnTo>
                  <a:lnTo>
                    <a:pt x="961" y="138"/>
                  </a:lnTo>
                  <a:lnTo>
                    <a:pt x="988" y="216"/>
                  </a:lnTo>
                  <a:lnTo>
                    <a:pt x="1044" y="260"/>
                  </a:lnTo>
                  <a:lnTo>
                    <a:pt x="1091" y="267"/>
                  </a:lnTo>
                  <a:lnTo>
                    <a:pt x="1138" y="216"/>
                  </a:lnTo>
                  <a:lnTo>
                    <a:pt x="1183" y="195"/>
                  </a:lnTo>
                  <a:lnTo>
                    <a:pt x="1242" y="254"/>
                  </a:lnTo>
                  <a:lnTo>
                    <a:pt x="1335" y="228"/>
                  </a:lnTo>
                  <a:lnTo>
                    <a:pt x="1433" y="269"/>
                  </a:lnTo>
                  <a:lnTo>
                    <a:pt x="1496" y="317"/>
                  </a:lnTo>
                  <a:lnTo>
                    <a:pt x="1561" y="291"/>
                  </a:lnTo>
                  <a:lnTo>
                    <a:pt x="1632" y="336"/>
                  </a:lnTo>
                  <a:lnTo>
                    <a:pt x="1679" y="336"/>
                  </a:lnTo>
                  <a:lnTo>
                    <a:pt x="1681" y="368"/>
                  </a:lnTo>
                  <a:lnTo>
                    <a:pt x="1795" y="356"/>
                  </a:lnTo>
                  <a:lnTo>
                    <a:pt x="1823" y="433"/>
                  </a:lnTo>
                  <a:lnTo>
                    <a:pt x="1821" y="519"/>
                  </a:lnTo>
                  <a:lnTo>
                    <a:pt x="1770" y="527"/>
                  </a:lnTo>
                  <a:lnTo>
                    <a:pt x="1727" y="576"/>
                  </a:lnTo>
                  <a:lnTo>
                    <a:pt x="1620" y="584"/>
                  </a:lnTo>
                  <a:lnTo>
                    <a:pt x="1587" y="618"/>
                  </a:lnTo>
                  <a:lnTo>
                    <a:pt x="1610" y="693"/>
                  </a:lnTo>
                  <a:lnTo>
                    <a:pt x="1669" y="771"/>
                  </a:lnTo>
                  <a:lnTo>
                    <a:pt x="1721" y="815"/>
                  </a:lnTo>
                  <a:lnTo>
                    <a:pt x="1732" y="905"/>
                  </a:lnTo>
                  <a:lnTo>
                    <a:pt x="1731" y="956"/>
                  </a:lnTo>
                  <a:lnTo>
                    <a:pt x="1669" y="984"/>
                  </a:lnTo>
                  <a:lnTo>
                    <a:pt x="1616" y="913"/>
                  </a:lnTo>
                  <a:lnTo>
                    <a:pt x="1591" y="905"/>
                  </a:lnTo>
                  <a:lnTo>
                    <a:pt x="1575" y="838"/>
                  </a:lnTo>
                  <a:lnTo>
                    <a:pt x="1516" y="856"/>
                  </a:lnTo>
                  <a:lnTo>
                    <a:pt x="1463" y="818"/>
                  </a:lnTo>
                  <a:lnTo>
                    <a:pt x="1445" y="838"/>
                  </a:lnTo>
                  <a:lnTo>
                    <a:pt x="1457" y="880"/>
                  </a:lnTo>
                  <a:lnTo>
                    <a:pt x="1421" y="895"/>
                  </a:lnTo>
                  <a:lnTo>
                    <a:pt x="1362" y="909"/>
                  </a:lnTo>
                  <a:lnTo>
                    <a:pt x="1378" y="958"/>
                  </a:lnTo>
                  <a:lnTo>
                    <a:pt x="1313" y="950"/>
                  </a:lnTo>
                  <a:lnTo>
                    <a:pt x="1248" y="907"/>
                  </a:lnTo>
                  <a:lnTo>
                    <a:pt x="1197" y="944"/>
                  </a:lnTo>
                  <a:lnTo>
                    <a:pt x="1201" y="986"/>
                  </a:lnTo>
                  <a:lnTo>
                    <a:pt x="1252" y="1009"/>
                  </a:lnTo>
                  <a:lnTo>
                    <a:pt x="1280" y="1009"/>
                  </a:lnTo>
                  <a:lnTo>
                    <a:pt x="1301" y="1068"/>
                  </a:lnTo>
                </a:path>
              </a:pathLst>
            </a:custGeom>
            <a:grpFill/>
            <a:ln w="6350">
              <a:solidFill>
                <a:schemeClr val="bg1">
                  <a:lumMod val="95000"/>
                </a:schemeClr>
              </a:solidFill>
              <a:prstDash val="solid"/>
              <a:round/>
            </a:ln>
          </p:spPr>
          <p:txBody>
            <a:bodyPr/>
            <a:lstStyle/>
            <a:p>
              <a:endParaRPr lang="zh-CN" altLang="en-US"/>
            </a:p>
          </p:txBody>
        </p:sp>
        <p:sp>
          <p:nvSpPr>
            <p:cNvPr id="54" name="Freeform 113"/>
            <p:cNvSpPr/>
            <p:nvPr/>
          </p:nvSpPr>
          <p:spPr bwMode="gray">
            <a:xfrm>
              <a:off x="2685" y="3045"/>
              <a:ext cx="453" cy="398"/>
            </a:xfrm>
            <a:custGeom>
              <a:gdLst>
                <a:gd name="T0" fmla="*/ 221 w 907"/>
                <a:gd name="T1" fmla="*/ 85 h 796"/>
                <a:gd name="T2" fmla="*/ 221 w 907"/>
                <a:gd name="T3" fmla="*/ 106 h 796"/>
                <a:gd name="T4" fmla="*/ 226 w 907"/>
                <a:gd name="T5" fmla="*/ 130 h 796"/>
                <a:gd name="T6" fmla="*/ 217 w 907"/>
                <a:gd name="T7" fmla="*/ 139 h 796"/>
                <a:gd name="T8" fmla="*/ 209 w 907"/>
                <a:gd name="T9" fmla="*/ 152 h 796"/>
                <a:gd name="T10" fmla="*/ 195 w 907"/>
                <a:gd name="T11" fmla="*/ 160 h 796"/>
                <a:gd name="T12" fmla="*/ 179 w 907"/>
                <a:gd name="T13" fmla="*/ 159 h 796"/>
                <a:gd name="T14" fmla="*/ 165 w 907"/>
                <a:gd name="T15" fmla="*/ 174 h 796"/>
                <a:gd name="T16" fmla="*/ 150 w 907"/>
                <a:gd name="T17" fmla="*/ 168 h 796"/>
                <a:gd name="T18" fmla="*/ 134 w 907"/>
                <a:gd name="T19" fmla="*/ 164 h 796"/>
                <a:gd name="T20" fmla="*/ 120 w 907"/>
                <a:gd name="T21" fmla="*/ 174 h 796"/>
                <a:gd name="T22" fmla="*/ 105 w 907"/>
                <a:gd name="T23" fmla="*/ 184 h 796"/>
                <a:gd name="T24" fmla="*/ 98 w 907"/>
                <a:gd name="T25" fmla="*/ 196 h 796"/>
                <a:gd name="T26" fmla="*/ 70 w 907"/>
                <a:gd name="T27" fmla="*/ 185 h 796"/>
                <a:gd name="T28" fmla="*/ 48 w 907"/>
                <a:gd name="T29" fmla="*/ 199 h 796"/>
                <a:gd name="T30" fmla="*/ 44 w 907"/>
                <a:gd name="T31" fmla="*/ 187 h 796"/>
                <a:gd name="T32" fmla="*/ 34 w 907"/>
                <a:gd name="T33" fmla="*/ 168 h 796"/>
                <a:gd name="T34" fmla="*/ 41 w 907"/>
                <a:gd name="T35" fmla="*/ 126 h 796"/>
                <a:gd name="T36" fmla="*/ 27 w 907"/>
                <a:gd name="T37" fmla="*/ 116 h 796"/>
                <a:gd name="T38" fmla="*/ 6 w 907"/>
                <a:gd name="T39" fmla="*/ 118 h 796"/>
                <a:gd name="T40" fmla="*/ 0 w 907"/>
                <a:gd name="T41" fmla="*/ 98 h 796"/>
                <a:gd name="T42" fmla="*/ 21 w 907"/>
                <a:gd name="T43" fmla="*/ 88 h 796"/>
                <a:gd name="T44" fmla="*/ 30 w 907"/>
                <a:gd name="T45" fmla="*/ 86 h 796"/>
                <a:gd name="T46" fmla="*/ 59 w 907"/>
                <a:gd name="T47" fmla="*/ 83 h 796"/>
                <a:gd name="T48" fmla="*/ 78 w 907"/>
                <a:gd name="T49" fmla="*/ 69 h 796"/>
                <a:gd name="T50" fmla="*/ 98 w 907"/>
                <a:gd name="T51" fmla="*/ 48 h 796"/>
                <a:gd name="T52" fmla="*/ 78 w 907"/>
                <a:gd name="T53" fmla="*/ 42 h 796"/>
                <a:gd name="T54" fmla="*/ 90 w 907"/>
                <a:gd name="T55" fmla="*/ 22 h 796"/>
                <a:gd name="T56" fmla="*/ 122 w 907"/>
                <a:gd name="T57" fmla="*/ 35 h 796"/>
                <a:gd name="T58" fmla="*/ 132 w 907"/>
                <a:gd name="T59" fmla="*/ 19 h 796"/>
                <a:gd name="T60" fmla="*/ 139 w 907"/>
                <a:gd name="T61" fmla="*/ 5 h 796"/>
                <a:gd name="T62" fmla="*/ 157 w 907"/>
                <a:gd name="T63" fmla="*/ 9 h 796"/>
                <a:gd name="T64" fmla="*/ 175 w 907"/>
                <a:gd name="T65" fmla="*/ 22 h 796"/>
                <a:gd name="T66" fmla="*/ 195 w 907"/>
                <a:gd name="T67" fmla="*/ 41 h 796"/>
                <a:gd name="T68" fmla="*/ 216 w 907"/>
                <a:gd name="T69" fmla="*/ 52 h 796"/>
                <a:gd name="T70" fmla="*/ 208 w 907"/>
                <a:gd name="T71" fmla="*/ 78 h 79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907"/>
                <a:gd name="T109" fmla="*/ 0 h 796"/>
                <a:gd name="T110" fmla="*/ 907 w 907"/>
                <a:gd name="T111" fmla="*/ 796 h 796"/>
              </a:gd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905" h="796">
                  <a:moveTo>
                    <a:pt x="817" y="333"/>
                  </a:moveTo>
                  <a:lnTo>
                    <a:pt x="884" y="339"/>
                  </a:lnTo>
                  <a:lnTo>
                    <a:pt x="905" y="372"/>
                  </a:lnTo>
                  <a:lnTo>
                    <a:pt x="884" y="424"/>
                  </a:lnTo>
                  <a:lnTo>
                    <a:pt x="880" y="475"/>
                  </a:lnTo>
                  <a:lnTo>
                    <a:pt x="907" y="520"/>
                  </a:lnTo>
                  <a:lnTo>
                    <a:pt x="882" y="569"/>
                  </a:lnTo>
                  <a:lnTo>
                    <a:pt x="870" y="555"/>
                  </a:lnTo>
                  <a:lnTo>
                    <a:pt x="837" y="567"/>
                  </a:lnTo>
                  <a:lnTo>
                    <a:pt x="837" y="607"/>
                  </a:lnTo>
                  <a:lnTo>
                    <a:pt x="801" y="607"/>
                  </a:lnTo>
                  <a:lnTo>
                    <a:pt x="783" y="640"/>
                  </a:lnTo>
                  <a:lnTo>
                    <a:pt x="746" y="620"/>
                  </a:lnTo>
                  <a:lnTo>
                    <a:pt x="717" y="636"/>
                  </a:lnTo>
                  <a:lnTo>
                    <a:pt x="709" y="670"/>
                  </a:lnTo>
                  <a:lnTo>
                    <a:pt x="663" y="695"/>
                  </a:lnTo>
                  <a:lnTo>
                    <a:pt x="640" y="674"/>
                  </a:lnTo>
                  <a:lnTo>
                    <a:pt x="600" y="670"/>
                  </a:lnTo>
                  <a:lnTo>
                    <a:pt x="579" y="630"/>
                  </a:lnTo>
                  <a:lnTo>
                    <a:pt x="539" y="654"/>
                  </a:lnTo>
                  <a:lnTo>
                    <a:pt x="530" y="683"/>
                  </a:lnTo>
                  <a:lnTo>
                    <a:pt x="480" y="695"/>
                  </a:lnTo>
                  <a:lnTo>
                    <a:pt x="449" y="725"/>
                  </a:lnTo>
                  <a:lnTo>
                    <a:pt x="421" y="735"/>
                  </a:lnTo>
                  <a:lnTo>
                    <a:pt x="417" y="756"/>
                  </a:lnTo>
                  <a:lnTo>
                    <a:pt x="392" y="782"/>
                  </a:lnTo>
                  <a:lnTo>
                    <a:pt x="337" y="774"/>
                  </a:lnTo>
                  <a:lnTo>
                    <a:pt x="283" y="740"/>
                  </a:lnTo>
                  <a:lnTo>
                    <a:pt x="246" y="742"/>
                  </a:lnTo>
                  <a:lnTo>
                    <a:pt x="193" y="794"/>
                  </a:lnTo>
                  <a:lnTo>
                    <a:pt x="142" y="796"/>
                  </a:lnTo>
                  <a:lnTo>
                    <a:pt x="179" y="746"/>
                  </a:lnTo>
                  <a:lnTo>
                    <a:pt x="177" y="691"/>
                  </a:lnTo>
                  <a:lnTo>
                    <a:pt x="136" y="672"/>
                  </a:lnTo>
                  <a:lnTo>
                    <a:pt x="114" y="628"/>
                  </a:lnTo>
                  <a:lnTo>
                    <a:pt x="165" y="504"/>
                  </a:lnTo>
                  <a:lnTo>
                    <a:pt x="130" y="459"/>
                  </a:lnTo>
                  <a:lnTo>
                    <a:pt x="108" y="465"/>
                  </a:lnTo>
                  <a:lnTo>
                    <a:pt x="67" y="485"/>
                  </a:lnTo>
                  <a:lnTo>
                    <a:pt x="26" y="473"/>
                  </a:lnTo>
                  <a:lnTo>
                    <a:pt x="22" y="418"/>
                  </a:lnTo>
                  <a:lnTo>
                    <a:pt x="0" y="390"/>
                  </a:lnTo>
                  <a:lnTo>
                    <a:pt x="55" y="329"/>
                  </a:lnTo>
                  <a:lnTo>
                    <a:pt x="85" y="351"/>
                  </a:lnTo>
                  <a:lnTo>
                    <a:pt x="108" y="325"/>
                  </a:lnTo>
                  <a:lnTo>
                    <a:pt x="122" y="341"/>
                  </a:lnTo>
                  <a:lnTo>
                    <a:pt x="191" y="341"/>
                  </a:lnTo>
                  <a:lnTo>
                    <a:pt x="238" y="331"/>
                  </a:lnTo>
                  <a:lnTo>
                    <a:pt x="254" y="266"/>
                  </a:lnTo>
                  <a:lnTo>
                    <a:pt x="315" y="276"/>
                  </a:lnTo>
                  <a:lnTo>
                    <a:pt x="413" y="248"/>
                  </a:lnTo>
                  <a:lnTo>
                    <a:pt x="392" y="189"/>
                  </a:lnTo>
                  <a:lnTo>
                    <a:pt x="364" y="189"/>
                  </a:lnTo>
                  <a:lnTo>
                    <a:pt x="313" y="166"/>
                  </a:lnTo>
                  <a:lnTo>
                    <a:pt x="309" y="124"/>
                  </a:lnTo>
                  <a:lnTo>
                    <a:pt x="360" y="87"/>
                  </a:lnTo>
                  <a:lnTo>
                    <a:pt x="421" y="128"/>
                  </a:lnTo>
                  <a:lnTo>
                    <a:pt x="490" y="138"/>
                  </a:lnTo>
                  <a:lnTo>
                    <a:pt x="476" y="89"/>
                  </a:lnTo>
                  <a:lnTo>
                    <a:pt x="531" y="75"/>
                  </a:lnTo>
                  <a:lnTo>
                    <a:pt x="569" y="60"/>
                  </a:lnTo>
                  <a:lnTo>
                    <a:pt x="557" y="18"/>
                  </a:lnTo>
                  <a:lnTo>
                    <a:pt x="577" y="0"/>
                  </a:lnTo>
                  <a:lnTo>
                    <a:pt x="628" y="36"/>
                  </a:lnTo>
                  <a:lnTo>
                    <a:pt x="687" y="18"/>
                  </a:lnTo>
                  <a:lnTo>
                    <a:pt x="703" y="85"/>
                  </a:lnTo>
                  <a:lnTo>
                    <a:pt x="728" y="93"/>
                  </a:lnTo>
                  <a:lnTo>
                    <a:pt x="781" y="164"/>
                  </a:lnTo>
                  <a:lnTo>
                    <a:pt x="843" y="136"/>
                  </a:lnTo>
                  <a:lnTo>
                    <a:pt x="864" y="209"/>
                  </a:lnTo>
                  <a:lnTo>
                    <a:pt x="884" y="280"/>
                  </a:lnTo>
                  <a:lnTo>
                    <a:pt x="833" y="309"/>
                  </a:lnTo>
                  <a:lnTo>
                    <a:pt x="817" y="333"/>
                  </a:lnTo>
                  <a:close/>
                </a:path>
              </a:pathLst>
            </a:custGeom>
            <a:grpFill/>
            <a:ln w="0">
              <a:solidFill>
                <a:schemeClr val="bg1">
                  <a:lumMod val="95000"/>
                </a:schemeClr>
              </a:solidFill>
              <a:prstDash val="solid"/>
              <a:round/>
            </a:ln>
          </p:spPr>
          <p:txBody>
            <a:bodyPr/>
            <a:lstStyle/>
            <a:p>
              <a:endParaRPr lang="zh-CN" altLang="en-US"/>
            </a:p>
          </p:txBody>
        </p:sp>
        <p:sp>
          <p:nvSpPr>
            <p:cNvPr id="55" name="Freeform 114"/>
            <p:cNvSpPr/>
            <p:nvPr/>
          </p:nvSpPr>
          <p:spPr bwMode="gray">
            <a:xfrm>
              <a:off x="2685" y="3045"/>
              <a:ext cx="453" cy="398"/>
            </a:xfrm>
            <a:custGeom>
              <a:gdLst>
                <a:gd name="T0" fmla="*/ 221 w 907"/>
                <a:gd name="T1" fmla="*/ 85 h 796"/>
                <a:gd name="T2" fmla="*/ 221 w 907"/>
                <a:gd name="T3" fmla="*/ 106 h 796"/>
                <a:gd name="T4" fmla="*/ 226 w 907"/>
                <a:gd name="T5" fmla="*/ 130 h 796"/>
                <a:gd name="T6" fmla="*/ 217 w 907"/>
                <a:gd name="T7" fmla="*/ 139 h 796"/>
                <a:gd name="T8" fmla="*/ 209 w 907"/>
                <a:gd name="T9" fmla="*/ 152 h 796"/>
                <a:gd name="T10" fmla="*/ 195 w 907"/>
                <a:gd name="T11" fmla="*/ 160 h 796"/>
                <a:gd name="T12" fmla="*/ 179 w 907"/>
                <a:gd name="T13" fmla="*/ 159 h 796"/>
                <a:gd name="T14" fmla="*/ 165 w 907"/>
                <a:gd name="T15" fmla="*/ 174 h 796"/>
                <a:gd name="T16" fmla="*/ 150 w 907"/>
                <a:gd name="T17" fmla="*/ 168 h 796"/>
                <a:gd name="T18" fmla="*/ 134 w 907"/>
                <a:gd name="T19" fmla="*/ 164 h 796"/>
                <a:gd name="T20" fmla="*/ 120 w 907"/>
                <a:gd name="T21" fmla="*/ 174 h 796"/>
                <a:gd name="T22" fmla="*/ 105 w 907"/>
                <a:gd name="T23" fmla="*/ 184 h 796"/>
                <a:gd name="T24" fmla="*/ 98 w 907"/>
                <a:gd name="T25" fmla="*/ 196 h 796"/>
                <a:gd name="T26" fmla="*/ 70 w 907"/>
                <a:gd name="T27" fmla="*/ 185 h 796"/>
                <a:gd name="T28" fmla="*/ 48 w 907"/>
                <a:gd name="T29" fmla="*/ 199 h 796"/>
                <a:gd name="T30" fmla="*/ 44 w 907"/>
                <a:gd name="T31" fmla="*/ 187 h 796"/>
                <a:gd name="T32" fmla="*/ 34 w 907"/>
                <a:gd name="T33" fmla="*/ 168 h 796"/>
                <a:gd name="T34" fmla="*/ 41 w 907"/>
                <a:gd name="T35" fmla="*/ 126 h 796"/>
                <a:gd name="T36" fmla="*/ 27 w 907"/>
                <a:gd name="T37" fmla="*/ 116 h 796"/>
                <a:gd name="T38" fmla="*/ 6 w 907"/>
                <a:gd name="T39" fmla="*/ 118 h 796"/>
                <a:gd name="T40" fmla="*/ 0 w 907"/>
                <a:gd name="T41" fmla="*/ 98 h 796"/>
                <a:gd name="T42" fmla="*/ 21 w 907"/>
                <a:gd name="T43" fmla="*/ 88 h 796"/>
                <a:gd name="T44" fmla="*/ 30 w 907"/>
                <a:gd name="T45" fmla="*/ 86 h 796"/>
                <a:gd name="T46" fmla="*/ 59 w 907"/>
                <a:gd name="T47" fmla="*/ 83 h 796"/>
                <a:gd name="T48" fmla="*/ 78 w 907"/>
                <a:gd name="T49" fmla="*/ 69 h 796"/>
                <a:gd name="T50" fmla="*/ 98 w 907"/>
                <a:gd name="T51" fmla="*/ 48 h 796"/>
                <a:gd name="T52" fmla="*/ 78 w 907"/>
                <a:gd name="T53" fmla="*/ 42 h 796"/>
                <a:gd name="T54" fmla="*/ 90 w 907"/>
                <a:gd name="T55" fmla="*/ 22 h 796"/>
                <a:gd name="T56" fmla="*/ 122 w 907"/>
                <a:gd name="T57" fmla="*/ 35 h 796"/>
                <a:gd name="T58" fmla="*/ 132 w 907"/>
                <a:gd name="T59" fmla="*/ 19 h 796"/>
                <a:gd name="T60" fmla="*/ 139 w 907"/>
                <a:gd name="T61" fmla="*/ 5 h 796"/>
                <a:gd name="T62" fmla="*/ 157 w 907"/>
                <a:gd name="T63" fmla="*/ 9 h 796"/>
                <a:gd name="T64" fmla="*/ 175 w 907"/>
                <a:gd name="T65" fmla="*/ 22 h 796"/>
                <a:gd name="T66" fmla="*/ 195 w 907"/>
                <a:gd name="T67" fmla="*/ 41 h 796"/>
                <a:gd name="T68" fmla="*/ 216 w 907"/>
                <a:gd name="T69" fmla="*/ 52 h 796"/>
                <a:gd name="T70" fmla="*/ 208 w 907"/>
                <a:gd name="T71" fmla="*/ 78 h 79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907"/>
                <a:gd name="T109" fmla="*/ 0 h 796"/>
                <a:gd name="T110" fmla="*/ 907 w 907"/>
                <a:gd name="T111" fmla="*/ 796 h 796"/>
              </a:gd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905" h="796">
                  <a:moveTo>
                    <a:pt x="817" y="333"/>
                  </a:moveTo>
                  <a:lnTo>
                    <a:pt x="884" y="339"/>
                  </a:lnTo>
                  <a:lnTo>
                    <a:pt x="905" y="372"/>
                  </a:lnTo>
                  <a:lnTo>
                    <a:pt x="884" y="424"/>
                  </a:lnTo>
                  <a:lnTo>
                    <a:pt x="880" y="475"/>
                  </a:lnTo>
                  <a:lnTo>
                    <a:pt x="907" y="520"/>
                  </a:lnTo>
                  <a:lnTo>
                    <a:pt x="882" y="569"/>
                  </a:lnTo>
                  <a:lnTo>
                    <a:pt x="870" y="555"/>
                  </a:lnTo>
                  <a:lnTo>
                    <a:pt x="837" y="567"/>
                  </a:lnTo>
                  <a:lnTo>
                    <a:pt x="837" y="607"/>
                  </a:lnTo>
                  <a:lnTo>
                    <a:pt x="801" y="607"/>
                  </a:lnTo>
                  <a:lnTo>
                    <a:pt x="783" y="640"/>
                  </a:lnTo>
                  <a:lnTo>
                    <a:pt x="746" y="620"/>
                  </a:lnTo>
                  <a:lnTo>
                    <a:pt x="717" y="636"/>
                  </a:lnTo>
                  <a:lnTo>
                    <a:pt x="709" y="670"/>
                  </a:lnTo>
                  <a:lnTo>
                    <a:pt x="663" y="695"/>
                  </a:lnTo>
                  <a:lnTo>
                    <a:pt x="640" y="674"/>
                  </a:lnTo>
                  <a:lnTo>
                    <a:pt x="600" y="670"/>
                  </a:lnTo>
                  <a:lnTo>
                    <a:pt x="579" y="630"/>
                  </a:lnTo>
                  <a:lnTo>
                    <a:pt x="539" y="654"/>
                  </a:lnTo>
                  <a:lnTo>
                    <a:pt x="530" y="683"/>
                  </a:lnTo>
                  <a:lnTo>
                    <a:pt x="480" y="695"/>
                  </a:lnTo>
                  <a:lnTo>
                    <a:pt x="449" y="725"/>
                  </a:lnTo>
                  <a:lnTo>
                    <a:pt x="421" y="735"/>
                  </a:lnTo>
                  <a:lnTo>
                    <a:pt x="417" y="756"/>
                  </a:lnTo>
                  <a:lnTo>
                    <a:pt x="392" y="782"/>
                  </a:lnTo>
                  <a:lnTo>
                    <a:pt x="337" y="774"/>
                  </a:lnTo>
                  <a:lnTo>
                    <a:pt x="283" y="740"/>
                  </a:lnTo>
                  <a:lnTo>
                    <a:pt x="246" y="742"/>
                  </a:lnTo>
                  <a:lnTo>
                    <a:pt x="193" y="794"/>
                  </a:lnTo>
                  <a:lnTo>
                    <a:pt x="142" y="796"/>
                  </a:lnTo>
                  <a:lnTo>
                    <a:pt x="179" y="746"/>
                  </a:lnTo>
                  <a:lnTo>
                    <a:pt x="177" y="691"/>
                  </a:lnTo>
                  <a:lnTo>
                    <a:pt x="136" y="672"/>
                  </a:lnTo>
                  <a:lnTo>
                    <a:pt x="114" y="628"/>
                  </a:lnTo>
                  <a:lnTo>
                    <a:pt x="165" y="504"/>
                  </a:lnTo>
                  <a:lnTo>
                    <a:pt x="130" y="459"/>
                  </a:lnTo>
                  <a:lnTo>
                    <a:pt x="108" y="465"/>
                  </a:lnTo>
                  <a:lnTo>
                    <a:pt x="67" y="485"/>
                  </a:lnTo>
                  <a:lnTo>
                    <a:pt x="26" y="473"/>
                  </a:lnTo>
                  <a:lnTo>
                    <a:pt x="22" y="418"/>
                  </a:lnTo>
                  <a:lnTo>
                    <a:pt x="0" y="390"/>
                  </a:lnTo>
                  <a:lnTo>
                    <a:pt x="55" y="329"/>
                  </a:lnTo>
                  <a:lnTo>
                    <a:pt x="85" y="351"/>
                  </a:lnTo>
                  <a:lnTo>
                    <a:pt x="108" y="325"/>
                  </a:lnTo>
                  <a:lnTo>
                    <a:pt x="122" y="341"/>
                  </a:lnTo>
                  <a:lnTo>
                    <a:pt x="191" y="341"/>
                  </a:lnTo>
                  <a:lnTo>
                    <a:pt x="238" y="331"/>
                  </a:lnTo>
                  <a:lnTo>
                    <a:pt x="254" y="266"/>
                  </a:lnTo>
                  <a:lnTo>
                    <a:pt x="315" y="276"/>
                  </a:lnTo>
                  <a:lnTo>
                    <a:pt x="413" y="248"/>
                  </a:lnTo>
                  <a:lnTo>
                    <a:pt x="392" y="189"/>
                  </a:lnTo>
                  <a:lnTo>
                    <a:pt x="364" y="189"/>
                  </a:lnTo>
                  <a:lnTo>
                    <a:pt x="313" y="166"/>
                  </a:lnTo>
                  <a:lnTo>
                    <a:pt x="309" y="124"/>
                  </a:lnTo>
                  <a:lnTo>
                    <a:pt x="360" y="87"/>
                  </a:lnTo>
                  <a:lnTo>
                    <a:pt x="421" y="128"/>
                  </a:lnTo>
                  <a:lnTo>
                    <a:pt x="490" y="138"/>
                  </a:lnTo>
                  <a:lnTo>
                    <a:pt x="476" y="89"/>
                  </a:lnTo>
                  <a:lnTo>
                    <a:pt x="531" y="75"/>
                  </a:lnTo>
                  <a:lnTo>
                    <a:pt x="569" y="60"/>
                  </a:lnTo>
                  <a:lnTo>
                    <a:pt x="557" y="18"/>
                  </a:lnTo>
                  <a:lnTo>
                    <a:pt x="577" y="0"/>
                  </a:lnTo>
                  <a:lnTo>
                    <a:pt x="628" y="36"/>
                  </a:lnTo>
                  <a:lnTo>
                    <a:pt x="687" y="18"/>
                  </a:lnTo>
                  <a:lnTo>
                    <a:pt x="703" y="85"/>
                  </a:lnTo>
                  <a:lnTo>
                    <a:pt x="728" y="93"/>
                  </a:lnTo>
                  <a:lnTo>
                    <a:pt x="781" y="164"/>
                  </a:lnTo>
                  <a:lnTo>
                    <a:pt x="843" y="136"/>
                  </a:lnTo>
                  <a:lnTo>
                    <a:pt x="864" y="209"/>
                  </a:lnTo>
                  <a:lnTo>
                    <a:pt x="884" y="280"/>
                  </a:lnTo>
                  <a:lnTo>
                    <a:pt x="833" y="309"/>
                  </a:lnTo>
                  <a:lnTo>
                    <a:pt x="817" y="333"/>
                  </a:lnTo>
                </a:path>
              </a:pathLst>
            </a:custGeom>
            <a:grpFill/>
            <a:ln w="6350">
              <a:solidFill>
                <a:schemeClr val="bg1">
                  <a:lumMod val="95000"/>
                </a:schemeClr>
              </a:solidFill>
              <a:prstDash val="solid"/>
              <a:round/>
            </a:ln>
          </p:spPr>
          <p:txBody>
            <a:bodyPr/>
            <a:lstStyle/>
            <a:p>
              <a:endParaRPr lang="zh-CN" altLang="en-US"/>
            </a:p>
          </p:txBody>
        </p:sp>
        <p:sp>
          <p:nvSpPr>
            <p:cNvPr id="56" name="Freeform 115"/>
            <p:cNvSpPr/>
            <p:nvPr/>
          </p:nvSpPr>
          <p:spPr bwMode="gray">
            <a:xfrm>
              <a:off x="3094" y="2950"/>
              <a:ext cx="402" cy="458"/>
            </a:xfrm>
            <a:custGeom>
              <a:gdLst>
                <a:gd name="T0" fmla="*/ 186 w 805"/>
                <a:gd name="T1" fmla="*/ 44 h 917"/>
                <a:gd name="T2" fmla="*/ 191 w 805"/>
                <a:gd name="T3" fmla="*/ 62 h 917"/>
                <a:gd name="T4" fmla="*/ 185 w 805"/>
                <a:gd name="T5" fmla="*/ 74 h 917"/>
                <a:gd name="T6" fmla="*/ 176 w 805"/>
                <a:gd name="T7" fmla="*/ 80 h 917"/>
                <a:gd name="T8" fmla="*/ 171 w 805"/>
                <a:gd name="T9" fmla="*/ 98 h 917"/>
                <a:gd name="T10" fmla="*/ 184 w 805"/>
                <a:gd name="T11" fmla="*/ 111 h 917"/>
                <a:gd name="T12" fmla="*/ 186 w 805"/>
                <a:gd name="T13" fmla="*/ 132 h 917"/>
                <a:gd name="T14" fmla="*/ 196 w 805"/>
                <a:gd name="T15" fmla="*/ 139 h 917"/>
                <a:gd name="T16" fmla="*/ 201 w 805"/>
                <a:gd name="T17" fmla="*/ 156 h 917"/>
                <a:gd name="T18" fmla="*/ 194 w 805"/>
                <a:gd name="T19" fmla="*/ 172 h 917"/>
                <a:gd name="T20" fmla="*/ 195 w 805"/>
                <a:gd name="T21" fmla="*/ 186 h 917"/>
                <a:gd name="T22" fmla="*/ 181 w 805"/>
                <a:gd name="T23" fmla="*/ 194 h 917"/>
                <a:gd name="T24" fmla="*/ 168 w 805"/>
                <a:gd name="T25" fmla="*/ 186 h 917"/>
                <a:gd name="T26" fmla="*/ 143 w 805"/>
                <a:gd name="T27" fmla="*/ 204 h 917"/>
                <a:gd name="T28" fmla="*/ 129 w 805"/>
                <a:gd name="T29" fmla="*/ 206 h 917"/>
                <a:gd name="T30" fmla="*/ 129 w 805"/>
                <a:gd name="T31" fmla="*/ 220 h 917"/>
                <a:gd name="T32" fmla="*/ 123 w 805"/>
                <a:gd name="T33" fmla="*/ 223 h 917"/>
                <a:gd name="T34" fmla="*/ 114 w 805"/>
                <a:gd name="T35" fmla="*/ 223 h 917"/>
                <a:gd name="T36" fmla="*/ 104 w 805"/>
                <a:gd name="T37" fmla="*/ 229 h 917"/>
                <a:gd name="T38" fmla="*/ 104 w 805"/>
                <a:gd name="T39" fmla="*/ 218 h 917"/>
                <a:gd name="T40" fmla="*/ 100 w 805"/>
                <a:gd name="T41" fmla="*/ 212 h 917"/>
                <a:gd name="T42" fmla="*/ 83 w 805"/>
                <a:gd name="T43" fmla="*/ 212 h 917"/>
                <a:gd name="T44" fmla="*/ 96 w 805"/>
                <a:gd name="T45" fmla="*/ 196 h 917"/>
                <a:gd name="T46" fmla="*/ 97 w 805"/>
                <a:gd name="T47" fmla="*/ 181 h 917"/>
                <a:gd name="T48" fmla="*/ 90 w 805"/>
                <a:gd name="T49" fmla="*/ 176 h 917"/>
                <a:gd name="T50" fmla="*/ 90 w 805"/>
                <a:gd name="T51" fmla="*/ 161 h 917"/>
                <a:gd name="T52" fmla="*/ 82 w 805"/>
                <a:gd name="T53" fmla="*/ 159 h 917"/>
                <a:gd name="T54" fmla="*/ 74 w 805"/>
                <a:gd name="T55" fmla="*/ 163 h 917"/>
                <a:gd name="T56" fmla="*/ 64 w 805"/>
                <a:gd name="T57" fmla="*/ 160 h 917"/>
                <a:gd name="T58" fmla="*/ 53 w 805"/>
                <a:gd name="T59" fmla="*/ 175 h 917"/>
                <a:gd name="T60" fmla="*/ 47 w 805"/>
                <a:gd name="T61" fmla="*/ 168 h 917"/>
                <a:gd name="T62" fmla="*/ 40 w 805"/>
                <a:gd name="T63" fmla="*/ 166 h 917"/>
                <a:gd name="T64" fmla="*/ 37 w 805"/>
                <a:gd name="T65" fmla="*/ 178 h 917"/>
                <a:gd name="T66" fmla="*/ 22 w 805"/>
                <a:gd name="T67" fmla="*/ 177 h 917"/>
                <a:gd name="T68" fmla="*/ 15 w 805"/>
                <a:gd name="T69" fmla="*/ 166 h 917"/>
                <a:gd name="T70" fmla="*/ 16 w 805"/>
                <a:gd name="T71" fmla="*/ 153 h 917"/>
                <a:gd name="T72" fmla="*/ 21 w 805"/>
                <a:gd name="T73" fmla="*/ 140 h 917"/>
                <a:gd name="T74" fmla="*/ 16 w 805"/>
                <a:gd name="T75" fmla="*/ 132 h 917"/>
                <a:gd name="T76" fmla="*/ 0 w 805"/>
                <a:gd name="T77" fmla="*/ 130 h 917"/>
                <a:gd name="T78" fmla="*/ 3 w 805"/>
                <a:gd name="T79" fmla="*/ 124 h 917"/>
                <a:gd name="T80" fmla="*/ 15 w 805"/>
                <a:gd name="T81" fmla="*/ 117 h 917"/>
                <a:gd name="T82" fmla="*/ 6 w 805"/>
                <a:gd name="T83" fmla="*/ 81 h 917"/>
                <a:gd name="T84" fmla="*/ 6 w 805"/>
                <a:gd name="T85" fmla="*/ 68 h 917"/>
                <a:gd name="T86" fmla="*/ 3 w 805"/>
                <a:gd name="T87" fmla="*/ 46 h 917"/>
                <a:gd name="T88" fmla="*/ 10 w 805"/>
                <a:gd name="T89" fmla="*/ 30 h 917"/>
                <a:gd name="T90" fmla="*/ 25 w 805"/>
                <a:gd name="T91" fmla="*/ 17 h 917"/>
                <a:gd name="T92" fmla="*/ 49 w 805"/>
                <a:gd name="T93" fmla="*/ 21 h 917"/>
                <a:gd name="T94" fmla="*/ 53 w 805"/>
                <a:gd name="T95" fmla="*/ 14 h 917"/>
                <a:gd name="T96" fmla="*/ 45 w 805"/>
                <a:gd name="T97" fmla="*/ 4 h 917"/>
                <a:gd name="T98" fmla="*/ 63 w 805"/>
                <a:gd name="T99" fmla="*/ 0 h 917"/>
                <a:gd name="T100" fmla="*/ 85 w 805"/>
                <a:gd name="T101" fmla="*/ 6 h 917"/>
                <a:gd name="T102" fmla="*/ 102 w 805"/>
                <a:gd name="T103" fmla="*/ 7 h 917"/>
                <a:gd name="T104" fmla="*/ 117 w 805"/>
                <a:gd name="T105" fmla="*/ 17 h 917"/>
                <a:gd name="T106" fmla="*/ 132 w 805"/>
                <a:gd name="T107" fmla="*/ 8 h 917"/>
                <a:gd name="T108" fmla="*/ 140 w 805"/>
                <a:gd name="T109" fmla="*/ 10 h 917"/>
                <a:gd name="T110" fmla="*/ 141 w 805"/>
                <a:gd name="T111" fmla="*/ 18 h 917"/>
                <a:gd name="T112" fmla="*/ 159 w 805"/>
                <a:gd name="T113" fmla="*/ 6 h 917"/>
                <a:gd name="T114" fmla="*/ 167 w 805"/>
                <a:gd name="T115" fmla="*/ 14 h 917"/>
                <a:gd name="T116" fmla="*/ 166 w 805"/>
                <a:gd name="T117" fmla="*/ 28 h 917"/>
                <a:gd name="T118" fmla="*/ 178 w 805"/>
                <a:gd name="T119" fmla="*/ 31 h 917"/>
                <a:gd name="T120" fmla="*/ 186 w 805"/>
                <a:gd name="T121" fmla="*/ 44 h 91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805"/>
                <a:gd name="T184" fmla="*/ 0 h 917"/>
                <a:gd name="T185" fmla="*/ 805 w 805"/>
                <a:gd name="T186" fmla="*/ 917 h 917"/>
              </a:gd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805" h="917">
                  <a:moveTo>
                    <a:pt x="746" y="177"/>
                  </a:moveTo>
                  <a:lnTo>
                    <a:pt x="766" y="251"/>
                  </a:lnTo>
                  <a:lnTo>
                    <a:pt x="740" y="299"/>
                  </a:lnTo>
                  <a:lnTo>
                    <a:pt x="707" y="322"/>
                  </a:lnTo>
                  <a:lnTo>
                    <a:pt x="685" y="393"/>
                  </a:lnTo>
                  <a:lnTo>
                    <a:pt x="736" y="446"/>
                  </a:lnTo>
                  <a:lnTo>
                    <a:pt x="746" y="531"/>
                  </a:lnTo>
                  <a:lnTo>
                    <a:pt x="787" y="557"/>
                  </a:lnTo>
                  <a:lnTo>
                    <a:pt x="805" y="627"/>
                  </a:lnTo>
                  <a:lnTo>
                    <a:pt x="777" y="688"/>
                  </a:lnTo>
                  <a:lnTo>
                    <a:pt x="781" y="747"/>
                  </a:lnTo>
                  <a:lnTo>
                    <a:pt x="724" y="777"/>
                  </a:lnTo>
                  <a:lnTo>
                    <a:pt x="673" y="747"/>
                  </a:lnTo>
                  <a:lnTo>
                    <a:pt x="573" y="816"/>
                  </a:lnTo>
                  <a:lnTo>
                    <a:pt x="518" y="824"/>
                  </a:lnTo>
                  <a:lnTo>
                    <a:pt x="518" y="881"/>
                  </a:lnTo>
                  <a:lnTo>
                    <a:pt x="492" y="895"/>
                  </a:lnTo>
                  <a:lnTo>
                    <a:pt x="457" y="895"/>
                  </a:lnTo>
                  <a:lnTo>
                    <a:pt x="419" y="917"/>
                  </a:lnTo>
                  <a:lnTo>
                    <a:pt x="419" y="873"/>
                  </a:lnTo>
                  <a:lnTo>
                    <a:pt x="403" y="848"/>
                  </a:lnTo>
                  <a:lnTo>
                    <a:pt x="333" y="850"/>
                  </a:lnTo>
                  <a:lnTo>
                    <a:pt x="384" y="787"/>
                  </a:lnTo>
                  <a:lnTo>
                    <a:pt x="388" y="726"/>
                  </a:lnTo>
                  <a:lnTo>
                    <a:pt x="362" y="706"/>
                  </a:lnTo>
                  <a:lnTo>
                    <a:pt x="362" y="647"/>
                  </a:lnTo>
                  <a:lnTo>
                    <a:pt x="329" y="637"/>
                  </a:lnTo>
                  <a:lnTo>
                    <a:pt x="297" y="655"/>
                  </a:lnTo>
                  <a:lnTo>
                    <a:pt x="256" y="643"/>
                  </a:lnTo>
                  <a:lnTo>
                    <a:pt x="214" y="700"/>
                  </a:lnTo>
                  <a:lnTo>
                    <a:pt x="191" y="673"/>
                  </a:lnTo>
                  <a:lnTo>
                    <a:pt x="163" y="667"/>
                  </a:lnTo>
                  <a:lnTo>
                    <a:pt x="148" y="714"/>
                  </a:lnTo>
                  <a:lnTo>
                    <a:pt x="88" y="708"/>
                  </a:lnTo>
                  <a:lnTo>
                    <a:pt x="61" y="667"/>
                  </a:lnTo>
                  <a:lnTo>
                    <a:pt x="65" y="614"/>
                  </a:lnTo>
                  <a:lnTo>
                    <a:pt x="86" y="562"/>
                  </a:lnTo>
                  <a:lnTo>
                    <a:pt x="65" y="529"/>
                  </a:lnTo>
                  <a:lnTo>
                    <a:pt x="0" y="523"/>
                  </a:lnTo>
                  <a:lnTo>
                    <a:pt x="14" y="499"/>
                  </a:lnTo>
                  <a:lnTo>
                    <a:pt x="63" y="468"/>
                  </a:lnTo>
                  <a:lnTo>
                    <a:pt x="24" y="326"/>
                  </a:lnTo>
                  <a:lnTo>
                    <a:pt x="25" y="275"/>
                  </a:lnTo>
                  <a:lnTo>
                    <a:pt x="14" y="185"/>
                  </a:lnTo>
                  <a:lnTo>
                    <a:pt x="41" y="120"/>
                  </a:lnTo>
                  <a:lnTo>
                    <a:pt x="100" y="68"/>
                  </a:lnTo>
                  <a:lnTo>
                    <a:pt x="199" y="84"/>
                  </a:lnTo>
                  <a:lnTo>
                    <a:pt x="212" y="59"/>
                  </a:lnTo>
                  <a:lnTo>
                    <a:pt x="183" y="17"/>
                  </a:lnTo>
                  <a:lnTo>
                    <a:pt x="252" y="0"/>
                  </a:lnTo>
                  <a:lnTo>
                    <a:pt x="340" y="27"/>
                  </a:lnTo>
                  <a:lnTo>
                    <a:pt x="411" y="31"/>
                  </a:lnTo>
                  <a:lnTo>
                    <a:pt x="468" y="70"/>
                  </a:lnTo>
                  <a:lnTo>
                    <a:pt x="529" y="35"/>
                  </a:lnTo>
                  <a:lnTo>
                    <a:pt x="561" y="41"/>
                  </a:lnTo>
                  <a:lnTo>
                    <a:pt x="567" y="74"/>
                  </a:lnTo>
                  <a:lnTo>
                    <a:pt x="638" y="25"/>
                  </a:lnTo>
                  <a:lnTo>
                    <a:pt x="671" y="59"/>
                  </a:lnTo>
                  <a:lnTo>
                    <a:pt x="665" y="112"/>
                  </a:lnTo>
                  <a:lnTo>
                    <a:pt x="712" y="126"/>
                  </a:lnTo>
                  <a:lnTo>
                    <a:pt x="746" y="177"/>
                  </a:lnTo>
                  <a:close/>
                </a:path>
              </a:pathLst>
            </a:custGeom>
            <a:grpFill/>
            <a:ln w="0">
              <a:solidFill>
                <a:schemeClr val="bg1">
                  <a:lumMod val="95000"/>
                </a:schemeClr>
              </a:solidFill>
              <a:prstDash val="solid"/>
              <a:round/>
            </a:ln>
          </p:spPr>
          <p:txBody>
            <a:bodyPr/>
            <a:lstStyle/>
            <a:p>
              <a:endParaRPr lang="zh-CN" altLang="en-US"/>
            </a:p>
          </p:txBody>
        </p:sp>
        <p:sp>
          <p:nvSpPr>
            <p:cNvPr id="57" name="Freeform 116"/>
            <p:cNvSpPr/>
            <p:nvPr/>
          </p:nvSpPr>
          <p:spPr bwMode="gray">
            <a:xfrm>
              <a:off x="3094" y="2950"/>
              <a:ext cx="402" cy="458"/>
            </a:xfrm>
            <a:custGeom>
              <a:gdLst>
                <a:gd name="T0" fmla="*/ 186 w 805"/>
                <a:gd name="T1" fmla="*/ 44 h 917"/>
                <a:gd name="T2" fmla="*/ 191 w 805"/>
                <a:gd name="T3" fmla="*/ 62 h 917"/>
                <a:gd name="T4" fmla="*/ 185 w 805"/>
                <a:gd name="T5" fmla="*/ 74 h 917"/>
                <a:gd name="T6" fmla="*/ 176 w 805"/>
                <a:gd name="T7" fmla="*/ 80 h 917"/>
                <a:gd name="T8" fmla="*/ 171 w 805"/>
                <a:gd name="T9" fmla="*/ 98 h 917"/>
                <a:gd name="T10" fmla="*/ 184 w 805"/>
                <a:gd name="T11" fmla="*/ 111 h 917"/>
                <a:gd name="T12" fmla="*/ 186 w 805"/>
                <a:gd name="T13" fmla="*/ 132 h 917"/>
                <a:gd name="T14" fmla="*/ 196 w 805"/>
                <a:gd name="T15" fmla="*/ 139 h 917"/>
                <a:gd name="T16" fmla="*/ 201 w 805"/>
                <a:gd name="T17" fmla="*/ 156 h 917"/>
                <a:gd name="T18" fmla="*/ 194 w 805"/>
                <a:gd name="T19" fmla="*/ 172 h 917"/>
                <a:gd name="T20" fmla="*/ 195 w 805"/>
                <a:gd name="T21" fmla="*/ 186 h 917"/>
                <a:gd name="T22" fmla="*/ 181 w 805"/>
                <a:gd name="T23" fmla="*/ 194 h 917"/>
                <a:gd name="T24" fmla="*/ 168 w 805"/>
                <a:gd name="T25" fmla="*/ 186 h 917"/>
                <a:gd name="T26" fmla="*/ 143 w 805"/>
                <a:gd name="T27" fmla="*/ 204 h 917"/>
                <a:gd name="T28" fmla="*/ 129 w 805"/>
                <a:gd name="T29" fmla="*/ 206 h 917"/>
                <a:gd name="T30" fmla="*/ 129 w 805"/>
                <a:gd name="T31" fmla="*/ 220 h 917"/>
                <a:gd name="T32" fmla="*/ 123 w 805"/>
                <a:gd name="T33" fmla="*/ 223 h 917"/>
                <a:gd name="T34" fmla="*/ 114 w 805"/>
                <a:gd name="T35" fmla="*/ 223 h 917"/>
                <a:gd name="T36" fmla="*/ 104 w 805"/>
                <a:gd name="T37" fmla="*/ 229 h 917"/>
                <a:gd name="T38" fmla="*/ 104 w 805"/>
                <a:gd name="T39" fmla="*/ 218 h 917"/>
                <a:gd name="T40" fmla="*/ 100 w 805"/>
                <a:gd name="T41" fmla="*/ 212 h 917"/>
                <a:gd name="T42" fmla="*/ 83 w 805"/>
                <a:gd name="T43" fmla="*/ 212 h 917"/>
                <a:gd name="T44" fmla="*/ 96 w 805"/>
                <a:gd name="T45" fmla="*/ 196 h 917"/>
                <a:gd name="T46" fmla="*/ 97 w 805"/>
                <a:gd name="T47" fmla="*/ 181 h 917"/>
                <a:gd name="T48" fmla="*/ 90 w 805"/>
                <a:gd name="T49" fmla="*/ 176 h 917"/>
                <a:gd name="T50" fmla="*/ 90 w 805"/>
                <a:gd name="T51" fmla="*/ 161 h 917"/>
                <a:gd name="T52" fmla="*/ 82 w 805"/>
                <a:gd name="T53" fmla="*/ 159 h 917"/>
                <a:gd name="T54" fmla="*/ 74 w 805"/>
                <a:gd name="T55" fmla="*/ 163 h 917"/>
                <a:gd name="T56" fmla="*/ 64 w 805"/>
                <a:gd name="T57" fmla="*/ 160 h 917"/>
                <a:gd name="T58" fmla="*/ 53 w 805"/>
                <a:gd name="T59" fmla="*/ 175 h 917"/>
                <a:gd name="T60" fmla="*/ 47 w 805"/>
                <a:gd name="T61" fmla="*/ 168 h 917"/>
                <a:gd name="T62" fmla="*/ 40 w 805"/>
                <a:gd name="T63" fmla="*/ 166 h 917"/>
                <a:gd name="T64" fmla="*/ 37 w 805"/>
                <a:gd name="T65" fmla="*/ 178 h 917"/>
                <a:gd name="T66" fmla="*/ 22 w 805"/>
                <a:gd name="T67" fmla="*/ 177 h 917"/>
                <a:gd name="T68" fmla="*/ 15 w 805"/>
                <a:gd name="T69" fmla="*/ 166 h 917"/>
                <a:gd name="T70" fmla="*/ 16 w 805"/>
                <a:gd name="T71" fmla="*/ 153 h 917"/>
                <a:gd name="T72" fmla="*/ 21 w 805"/>
                <a:gd name="T73" fmla="*/ 140 h 917"/>
                <a:gd name="T74" fmla="*/ 16 w 805"/>
                <a:gd name="T75" fmla="*/ 132 h 917"/>
                <a:gd name="T76" fmla="*/ 0 w 805"/>
                <a:gd name="T77" fmla="*/ 130 h 917"/>
                <a:gd name="T78" fmla="*/ 3 w 805"/>
                <a:gd name="T79" fmla="*/ 124 h 917"/>
                <a:gd name="T80" fmla="*/ 15 w 805"/>
                <a:gd name="T81" fmla="*/ 117 h 917"/>
                <a:gd name="T82" fmla="*/ 6 w 805"/>
                <a:gd name="T83" fmla="*/ 81 h 917"/>
                <a:gd name="T84" fmla="*/ 6 w 805"/>
                <a:gd name="T85" fmla="*/ 68 h 917"/>
                <a:gd name="T86" fmla="*/ 3 w 805"/>
                <a:gd name="T87" fmla="*/ 46 h 917"/>
                <a:gd name="T88" fmla="*/ 10 w 805"/>
                <a:gd name="T89" fmla="*/ 30 h 917"/>
                <a:gd name="T90" fmla="*/ 25 w 805"/>
                <a:gd name="T91" fmla="*/ 17 h 917"/>
                <a:gd name="T92" fmla="*/ 49 w 805"/>
                <a:gd name="T93" fmla="*/ 21 h 917"/>
                <a:gd name="T94" fmla="*/ 53 w 805"/>
                <a:gd name="T95" fmla="*/ 14 h 917"/>
                <a:gd name="T96" fmla="*/ 45 w 805"/>
                <a:gd name="T97" fmla="*/ 4 h 917"/>
                <a:gd name="T98" fmla="*/ 63 w 805"/>
                <a:gd name="T99" fmla="*/ 0 h 917"/>
                <a:gd name="T100" fmla="*/ 85 w 805"/>
                <a:gd name="T101" fmla="*/ 6 h 917"/>
                <a:gd name="T102" fmla="*/ 102 w 805"/>
                <a:gd name="T103" fmla="*/ 7 h 917"/>
                <a:gd name="T104" fmla="*/ 117 w 805"/>
                <a:gd name="T105" fmla="*/ 17 h 917"/>
                <a:gd name="T106" fmla="*/ 132 w 805"/>
                <a:gd name="T107" fmla="*/ 8 h 917"/>
                <a:gd name="T108" fmla="*/ 140 w 805"/>
                <a:gd name="T109" fmla="*/ 10 h 917"/>
                <a:gd name="T110" fmla="*/ 141 w 805"/>
                <a:gd name="T111" fmla="*/ 18 h 917"/>
                <a:gd name="T112" fmla="*/ 159 w 805"/>
                <a:gd name="T113" fmla="*/ 6 h 917"/>
                <a:gd name="T114" fmla="*/ 167 w 805"/>
                <a:gd name="T115" fmla="*/ 14 h 917"/>
                <a:gd name="T116" fmla="*/ 166 w 805"/>
                <a:gd name="T117" fmla="*/ 28 h 917"/>
                <a:gd name="T118" fmla="*/ 178 w 805"/>
                <a:gd name="T119" fmla="*/ 31 h 917"/>
                <a:gd name="T120" fmla="*/ 186 w 805"/>
                <a:gd name="T121" fmla="*/ 44 h 91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805"/>
                <a:gd name="T184" fmla="*/ 0 h 917"/>
                <a:gd name="T185" fmla="*/ 805 w 805"/>
                <a:gd name="T186" fmla="*/ 917 h 917"/>
              </a:gd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805" h="917">
                  <a:moveTo>
                    <a:pt x="746" y="177"/>
                  </a:moveTo>
                  <a:lnTo>
                    <a:pt x="766" y="251"/>
                  </a:lnTo>
                  <a:lnTo>
                    <a:pt x="740" y="299"/>
                  </a:lnTo>
                  <a:lnTo>
                    <a:pt x="707" y="322"/>
                  </a:lnTo>
                  <a:lnTo>
                    <a:pt x="685" y="393"/>
                  </a:lnTo>
                  <a:lnTo>
                    <a:pt x="736" y="446"/>
                  </a:lnTo>
                  <a:lnTo>
                    <a:pt x="746" y="531"/>
                  </a:lnTo>
                  <a:lnTo>
                    <a:pt x="787" y="557"/>
                  </a:lnTo>
                  <a:lnTo>
                    <a:pt x="805" y="627"/>
                  </a:lnTo>
                  <a:lnTo>
                    <a:pt x="777" y="688"/>
                  </a:lnTo>
                  <a:lnTo>
                    <a:pt x="781" y="747"/>
                  </a:lnTo>
                  <a:lnTo>
                    <a:pt x="724" y="777"/>
                  </a:lnTo>
                  <a:lnTo>
                    <a:pt x="673" y="747"/>
                  </a:lnTo>
                  <a:lnTo>
                    <a:pt x="573" y="816"/>
                  </a:lnTo>
                  <a:lnTo>
                    <a:pt x="518" y="824"/>
                  </a:lnTo>
                  <a:lnTo>
                    <a:pt x="518" y="881"/>
                  </a:lnTo>
                  <a:lnTo>
                    <a:pt x="492" y="895"/>
                  </a:lnTo>
                  <a:lnTo>
                    <a:pt x="457" y="895"/>
                  </a:lnTo>
                  <a:lnTo>
                    <a:pt x="419" y="917"/>
                  </a:lnTo>
                  <a:lnTo>
                    <a:pt x="419" y="873"/>
                  </a:lnTo>
                  <a:lnTo>
                    <a:pt x="403" y="848"/>
                  </a:lnTo>
                  <a:lnTo>
                    <a:pt x="333" y="850"/>
                  </a:lnTo>
                  <a:lnTo>
                    <a:pt x="384" y="787"/>
                  </a:lnTo>
                  <a:lnTo>
                    <a:pt x="388" y="726"/>
                  </a:lnTo>
                  <a:lnTo>
                    <a:pt x="362" y="706"/>
                  </a:lnTo>
                  <a:lnTo>
                    <a:pt x="362" y="647"/>
                  </a:lnTo>
                  <a:lnTo>
                    <a:pt x="329" y="637"/>
                  </a:lnTo>
                  <a:lnTo>
                    <a:pt x="297" y="655"/>
                  </a:lnTo>
                  <a:lnTo>
                    <a:pt x="256" y="643"/>
                  </a:lnTo>
                  <a:lnTo>
                    <a:pt x="214" y="700"/>
                  </a:lnTo>
                  <a:lnTo>
                    <a:pt x="191" y="673"/>
                  </a:lnTo>
                  <a:lnTo>
                    <a:pt x="163" y="667"/>
                  </a:lnTo>
                  <a:lnTo>
                    <a:pt x="148" y="714"/>
                  </a:lnTo>
                  <a:lnTo>
                    <a:pt x="88" y="708"/>
                  </a:lnTo>
                  <a:lnTo>
                    <a:pt x="61" y="667"/>
                  </a:lnTo>
                  <a:lnTo>
                    <a:pt x="65" y="614"/>
                  </a:lnTo>
                  <a:lnTo>
                    <a:pt x="86" y="562"/>
                  </a:lnTo>
                  <a:lnTo>
                    <a:pt x="65" y="529"/>
                  </a:lnTo>
                  <a:lnTo>
                    <a:pt x="0" y="523"/>
                  </a:lnTo>
                  <a:lnTo>
                    <a:pt x="14" y="499"/>
                  </a:lnTo>
                  <a:lnTo>
                    <a:pt x="63" y="468"/>
                  </a:lnTo>
                  <a:lnTo>
                    <a:pt x="24" y="326"/>
                  </a:lnTo>
                  <a:lnTo>
                    <a:pt x="25" y="275"/>
                  </a:lnTo>
                  <a:lnTo>
                    <a:pt x="14" y="185"/>
                  </a:lnTo>
                  <a:lnTo>
                    <a:pt x="41" y="120"/>
                  </a:lnTo>
                  <a:lnTo>
                    <a:pt x="100" y="68"/>
                  </a:lnTo>
                  <a:lnTo>
                    <a:pt x="199" y="84"/>
                  </a:lnTo>
                  <a:lnTo>
                    <a:pt x="212" y="59"/>
                  </a:lnTo>
                  <a:lnTo>
                    <a:pt x="183" y="17"/>
                  </a:lnTo>
                  <a:lnTo>
                    <a:pt x="252" y="0"/>
                  </a:lnTo>
                  <a:lnTo>
                    <a:pt x="340" y="27"/>
                  </a:lnTo>
                  <a:lnTo>
                    <a:pt x="411" y="31"/>
                  </a:lnTo>
                  <a:lnTo>
                    <a:pt x="468" y="70"/>
                  </a:lnTo>
                  <a:lnTo>
                    <a:pt x="529" y="35"/>
                  </a:lnTo>
                  <a:lnTo>
                    <a:pt x="561" y="41"/>
                  </a:lnTo>
                  <a:lnTo>
                    <a:pt x="567" y="74"/>
                  </a:lnTo>
                  <a:lnTo>
                    <a:pt x="638" y="25"/>
                  </a:lnTo>
                  <a:lnTo>
                    <a:pt x="671" y="59"/>
                  </a:lnTo>
                  <a:lnTo>
                    <a:pt x="665" y="112"/>
                  </a:lnTo>
                  <a:lnTo>
                    <a:pt x="712" y="126"/>
                  </a:lnTo>
                  <a:lnTo>
                    <a:pt x="746" y="177"/>
                  </a:lnTo>
                </a:path>
              </a:pathLst>
            </a:custGeom>
            <a:grpFill/>
            <a:ln w="6350">
              <a:solidFill>
                <a:schemeClr val="bg1">
                  <a:lumMod val="95000"/>
                </a:schemeClr>
              </a:solidFill>
              <a:prstDash val="solid"/>
              <a:round/>
            </a:ln>
          </p:spPr>
          <p:txBody>
            <a:bodyPr/>
            <a:lstStyle/>
            <a:p>
              <a:endParaRPr lang="zh-CN" altLang="en-US"/>
            </a:p>
          </p:txBody>
        </p:sp>
        <p:sp>
          <p:nvSpPr>
            <p:cNvPr id="58" name="Freeform 117"/>
            <p:cNvSpPr/>
            <p:nvPr/>
          </p:nvSpPr>
          <p:spPr bwMode="gray">
            <a:xfrm>
              <a:off x="3436" y="2904"/>
              <a:ext cx="356" cy="491"/>
            </a:xfrm>
            <a:custGeom>
              <a:gdLst>
                <a:gd name="T0" fmla="*/ 20 w 711"/>
                <a:gd name="T1" fmla="*/ 44 h 982"/>
                <a:gd name="T2" fmla="*/ 7 w 711"/>
                <a:gd name="T3" fmla="*/ 55 h 982"/>
                <a:gd name="T4" fmla="*/ 16 w 711"/>
                <a:gd name="T5" fmla="*/ 68 h 982"/>
                <a:gd name="T6" fmla="*/ 21 w 711"/>
                <a:gd name="T7" fmla="*/ 86 h 982"/>
                <a:gd name="T8" fmla="*/ 14 w 711"/>
                <a:gd name="T9" fmla="*/ 98 h 982"/>
                <a:gd name="T10" fmla="*/ 6 w 711"/>
                <a:gd name="T11" fmla="*/ 104 h 982"/>
                <a:gd name="T12" fmla="*/ 0 w 711"/>
                <a:gd name="T13" fmla="*/ 122 h 982"/>
                <a:gd name="T14" fmla="*/ 13 w 711"/>
                <a:gd name="T15" fmla="*/ 135 h 982"/>
                <a:gd name="T16" fmla="*/ 16 w 711"/>
                <a:gd name="T17" fmla="*/ 156 h 982"/>
                <a:gd name="T18" fmla="*/ 26 w 711"/>
                <a:gd name="T19" fmla="*/ 163 h 982"/>
                <a:gd name="T20" fmla="*/ 30 w 711"/>
                <a:gd name="T21" fmla="*/ 179 h 982"/>
                <a:gd name="T22" fmla="*/ 23 w 711"/>
                <a:gd name="T23" fmla="*/ 196 h 982"/>
                <a:gd name="T24" fmla="*/ 24 w 711"/>
                <a:gd name="T25" fmla="*/ 210 h 982"/>
                <a:gd name="T26" fmla="*/ 32 w 711"/>
                <a:gd name="T27" fmla="*/ 215 h 982"/>
                <a:gd name="T28" fmla="*/ 50 w 711"/>
                <a:gd name="T29" fmla="*/ 209 h 982"/>
                <a:gd name="T30" fmla="*/ 56 w 711"/>
                <a:gd name="T31" fmla="*/ 215 h 982"/>
                <a:gd name="T32" fmla="*/ 47 w 711"/>
                <a:gd name="T33" fmla="*/ 232 h 982"/>
                <a:gd name="T34" fmla="*/ 39 w 711"/>
                <a:gd name="T35" fmla="*/ 241 h 982"/>
                <a:gd name="T36" fmla="*/ 46 w 711"/>
                <a:gd name="T37" fmla="*/ 246 h 982"/>
                <a:gd name="T38" fmla="*/ 82 w 711"/>
                <a:gd name="T39" fmla="*/ 231 h 982"/>
                <a:gd name="T40" fmla="*/ 96 w 711"/>
                <a:gd name="T41" fmla="*/ 238 h 982"/>
                <a:gd name="T42" fmla="*/ 101 w 711"/>
                <a:gd name="T43" fmla="*/ 222 h 982"/>
                <a:gd name="T44" fmla="*/ 100 w 711"/>
                <a:gd name="T45" fmla="*/ 209 h 982"/>
                <a:gd name="T46" fmla="*/ 107 w 711"/>
                <a:gd name="T47" fmla="*/ 182 h 982"/>
                <a:gd name="T48" fmla="*/ 115 w 711"/>
                <a:gd name="T49" fmla="*/ 170 h 982"/>
                <a:gd name="T50" fmla="*/ 115 w 711"/>
                <a:gd name="T51" fmla="*/ 157 h 982"/>
                <a:gd name="T52" fmla="*/ 119 w 711"/>
                <a:gd name="T53" fmla="*/ 151 h 982"/>
                <a:gd name="T54" fmla="*/ 116 w 711"/>
                <a:gd name="T55" fmla="*/ 143 h 982"/>
                <a:gd name="T56" fmla="*/ 117 w 711"/>
                <a:gd name="T57" fmla="*/ 130 h 982"/>
                <a:gd name="T58" fmla="*/ 132 w 711"/>
                <a:gd name="T59" fmla="*/ 124 h 982"/>
                <a:gd name="T60" fmla="*/ 134 w 711"/>
                <a:gd name="T61" fmla="*/ 106 h 982"/>
                <a:gd name="T62" fmla="*/ 135 w 711"/>
                <a:gd name="T63" fmla="*/ 92 h 982"/>
                <a:gd name="T64" fmla="*/ 143 w 711"/>
                <a:gd name="T65" fmla="*/ 87 h 982"/>
                <a:gd name="T66" fmla="*/ 151 w 711"/>
                <a:gd name="T67" fmla="*/ 87 h 982"/>
                <a:gd name="T68" fmla="*/ 164 w 711"/>
                <a:gd name="T69" fmla="*/ 80 h 982"/>
                <a:gd name="T70" fmla="*/ 175 w 711"/>
                <a:gd name="T71" fmla="*/ 75 h 982"/>
                <a:gd name="T72" fmla="*/ 175 w 711"/>
                <a:gd name="T73" fmla="*/ 64 h 982"/>
                <a:gd name="T74" fmla="*/ 178 w 711"/>
                <a:gd name="T75" fmla="*/ 63 h 982"/>
                <a:gd name="T76" fmla="*/ 175 w 711"/>
                <a:gd name="T77" fmla="*/ 49 h 982"/>
                <a:gd name="T78" fmla="*/ 155 w 711"/>
                <a:gd name="T79" fmla="*/ 34 h 982"/>
                <a:gd name="T80" fmla="*/ 160 w 711"/>
                <a:gd name="T81" fmla="*/ 19 h 982"/>
                <a:gd name="T82" fmla="*/ 153 w 711"/>
                <a:gd name="T83" fmla="*/ 15 h 982"/>
                <a:gd name="T84" fmla="*/ 134 w 711"/>
                <a:gd name="T85" fmla="*/ 14 h 982"/>
                <a:gd name="T86" fmla="*/ 127 w 711"/>
                <a:gd name="T87" fmla="*/ 5 h 982"/>
                <a:gd name="T88" fmla="*/ 112 w 711"/>
                <a:gd name="T89" fmla="*/ 21 h 982"/>
                <a:gd name="T90" fmla="*/ 102 w 711"/>
                <a:gd name="T91" fmla="*/ 17 h 982"/>
                <a:gd name="T92" fmla="*/ 110 w 711"/>
                <a:gd name="T93" fmla="*/ 7 h 982"/>
                <a:gd name="T94" fmla="*/ 105 w 711"/>
                <a:gd name="T95" fmla="*/ 0 h 982"/>
                <a:gd name="T96" fmla="*/ 96 w 711"/>
                <a:gd name="T97" fmla="*/ 4 h 982"/>
                <a:gd name="T98" fmla="*/ 87 w 711"/>
                <a:gd name="T99" fmla="*/ 15 h 982"/>
                <a:gd name="T100" fmla="*/ 83 w 711"/>
                <a:gd name="T101" fmla="*/ 14 h 982"/>
                <a:gd name="T102" fmla="*/ 76 w 711"/>
                <a:gd name="T103" fmla="*/ 21 h 982"/>
                <a:gd name="T104" fmla="*/ 63 w 711"/>
                <a:gd name="T105" fmla="*/ 15 h 982"/>
                <a:gd name="T106" fmla="*/ 54 w 711"/>
                <a:gd name="T107" fmla="*/ 25 h 982"/>
                <a:gd name="T108" fmla="*/ 46 w 711"/>
                <a:gd name="T109" fmla="*/ 27 h 982"/>
                <a:gd name="T110" fmla="*/ 35 w 711"/>
                <a:gd name="T111" fmla="*/ 40 h 982"/>
                <a:gd name="T112" fmla="*/ 20 w 711"/>
                <a:gd name="T113" fmla="*/ 44 h 98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711"/>
                <a:gd name="T172" fmla="*/ 0 h 982"/>
                <a:gd name="T173" fmla="*/ 711 w 711"/>
                <a:gd name="T174" fmla="*/ 982 h 982"/>
              </a:gd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711" h="982">
                  <a:moveTo>
                    <a:pt x="77" y="173"/>
                  </a:moveTo>
                  <a:lnTo>
                    <a:pt x="27" y="219"/>
                  </a:lnTo>
                  <a:lnTo>
                    <a:pt x="61" y="270"/>
                  </a:lnTo>
                  <a:lnTo>
                    <a:pt x="81" y="344"/>
                  </a:lnTo>
                  <a:lnTo>
                    <a:pt x="55" y="392"/>
                  </a:lnTo>
                  <a:lnTo>
                    <a:pt x="22" y="415"/>
                  </a:lnTo>
                  <a:lnTo>
                    <a:pt x="0" y="486"/>
                  </a:lnTo>
                  <a:lnTo>
                    <a:pt x="51" y="539"/>
                  </a:lnTo>
                  <a:lnTo>
                    <a:pt x="61" y="624"/>
                  </a:lnTo>
                  <a:lnTo>
                    <a:pt x="102" y="650"/>
                  </a:lnTo>
                  <a:lnTo>
                    <a:pt x="120" y="716"/>
                  </a:lnTo>
                  <a:lnTo>
                    <a:pt x="92" y="783"/>
                  </a:lnTo>
                  <a:lnTo>
                    <a:pt x="96" y="840"/>
                  </a:lnTo>
                  <a:lnTo>
                    <a:pt x="128" y="860"/>
                  </a:lnTo>
                  <a:lnTo>
                    <a:pt x="197" y="833"/>
                  </a:lnTo>
                  <a:lnTo>
                    <a:pt x="224" y="858"/>
                  </a:lnTo>
                  <a:lnTo>
                    <a:pt x="185" y="927"/>
                  </a:lnTo>
                  <a:lnTo>
                    <a:pt x="155" y="961"/>
                  </a:lnTo>
                  <a:lnTo>
                    <a:pt x="183" y="982"/>
                  </a:lnTo>
                  <a:lnTo>
                    <a:pt x="327" y="923"/>
                  </a:lnTo>
                  <a:lnTo>
                    <a:pt x="382" y="949"/>
                  </a:lnTo>
                  <a:lnTo>
                    <a:pt x="403" y="888"/>
                  </a:lnTo>
                  <a:lnTo>
                    <a:pt x="398" y="833"/>
                  </a:lnTo>
                  <a:lnTo>
                    <a:pt x="425" y="726"/>
                  </a:lnTo>
                  <a:lnTo>
                    <a:pt x="459" y="677"/>
                  </a:lnTo>
                  <a:lnTo>
                    <a:pt x="457" y="628"/>
                  </a:lnTo>
                  <a:lnTo>
                    <a:pt x="476" y="604"/>
                  </a:lnTo>
                  <a:lnTo>
                    <a:pt x="462" y="569"/>
                  </a:lnTo>
                  <a:lnTo>
                    <a:pt x="468" y="518"/>
                  </a:lnTo>
                  <a:lnTo>
                    <a:pt x="525" y="496"/>
                  </a:lnTo>
                  <a:lnTo>
                    <a:pt x="535" y="423"/>
                  </a:lnTo>
                  <a:lnTo>
                    <a:pt x="539" y="368"/>
                  </a:lnTo>
                  <a:lnTo>
                    <a:pt x="569" y="346"/>
                  </a:lnTo>
                  <a:lnTo>
                    <a:pt x="602" y="346"/>
                  </a:lnTo>
                  <a:lnTo>
                    <a:pt x="653" y="317"/>
                  </a:lnTo>
                  <a:lnTo>
                    <a:pt x="697" y="297"/>
                  </a:lnTo>
                  <a:lnTo>
                    <a:pt x="697" y="256"/>
                  </a:lnTo>
                  <a:lnTo>
                    <a:pt x="711" y="254"/>
                  </a:lnTo>
                  <a:lnTo>
                    <a:pt x="697" y="193"/>
                  </a:lnTo>
                  <a:lnTo>
                    <a:pt x="620" y="134"/>
                  </a:lnTo>
                  <a:lnTo>
                    <a:pt x="638" y="73"/>
                  </a:lnTo>
                  <a:lnTo>
                    <a:pt x="612" y="57"/>
                  </a:lnTo>
                  <a:lnTo>
                    <a:pt x="535" y="55"/>
                  </a:lnTo>
                  <a:lnTo>
                    <a:pt x="506" y="20"/>
                  </a:lnTo>
                  <a:lnTo>
                    <a:pt x="447" y="81"/>
                  </a:lnTo>
                  <a:lnTo>
                    <a:pt x="407" y="67"/>
                  </a:lnTo>
                  <a:lnTo>
                    <a:pt x="439" y="28"/>
                  </a:lnTo>
                  <a:lnTo>
                    <a:pt x="417" y="0"/>
                  </a:lnTo>
                  <a:lnTo>
                    <a:pt x="384" y="14"/>
                  </a:lnTo>
                  <a:lnTo>
                    <a:pt x="348" y="59"/>
                  </a:lnTo>
                  <a:lnTo>
                    <a:pt x="331" y="55"/>
                  </a:lnTo>
                  <a:lnTo>
                    <a:pt x="301" y="81"/>
                  </a:lnTo>
                  <a:lnTo>
                    <a:pt x="250" y="61"/>
                  </a:lnTo>
                  <a:lnTo>
                    <a:pt x="214" y="98"/>
                  </a:lnTo>
                  <a:lnTo>
                    <a:pt x="183" y="108"/>
                  </a:lnTo>
                  <a:lnTo>
                    <a:pt x="140" y="159"/>
                  </a:lnTo>
                  <a:lnTo>
                    <a:pt x="77" y="173"/>
                  </a:lnTo>
                  <a:close/>
                </a:path>
              </a:pathLst>
            </a:custGeom>
            <a:grpFill/>
            <a:ln w="0">
              <a:solidFill>
                <a:schemeClr val="bg1">
                  <a:lumMod val="95000"/>
                </a:schemeClr>
              </a:solidFill>
              <a:prstDash val="solid"/>
              <a:round/>
            </a:ln>
          </p:spPr>
          <p:txBody>
            <a:bodyPr/>
            <a:lstStyle/>
            <a:p>
              <a:endParaRPr lang="zh-CN" altLang="en-US"/>
            </a:p>
          </p:txBody>
        </p:sp>
        <p:sp>
          <p:nvSpPr>
            <p:cNvPr id="59" name="Freeform 118"/>
            <p:cNvSpPr/>
            <p:nvPr/>
          </p:nvSpPr>
          <p:spPr bwMode="gray">
            <a:xfrm>
              <a:off x="3436" y="2904"/>
              <a:ext cx="356" cy="491"/>
            </a:xfrm>
            <a:custGeom>
              <a:gdLst>
                <a:gd name="T0" fmla="*/ 20 w 711"/>
                <a:gd name="T1" fmla="*/ 44 h 982"/>
                <a:gd name="T2" fmla="*/ 7 w 711"/>
                <a:gd name="T3" fmla="*/ 55 h 982"/>
                <a:gd name="T4" fmla="*/ 16 w 711"/>
                <a:gd name="T5" fmla="*/ 68 h 982"/>
                <a:gd name="T6" fmla="*/ 21 w 711"/>
                <a:gd name="T7" fmla="*/ 86 h 982"/>
                <a:gd name="T8" fmla="*/ 14 w 711"/>
                <a:gd name="T9" fmla="*/ 98 h 982"/>
                <a:gd name="T10" fmla="*/ 6 w 711"/>
                <a:gd name="T11" fmla="*/ 104 h 982"/>
                <a:gd name="T12" fmla="*/ 0 w 711"/>
                <a:gd name="T13" fmla="*/ 122 h 982"/>
                <a:gd name="T14" fmla="*/ 13 w 711"/>
                <a:gd name="T15" fmla="*/ 135 h 982"/>
                <a:gd name="T16" fmla="*/ 16 w 711"/>
                <a:gd name="T17" fmla="*/ 156 h 982"/>
                <a:gd name="T18" fmla="*/ 26 w 711"/>
                <a:gd name="T19" fmla="*/ 163 h 982"/>
                <a:gd name="T20" fmla="*/ 30 w 711"/>
                <a:gd name="T21" fmla="*/ 179 h 982"/>
                <a:gd name="T22" fmla="*/ 23 w 711"/>
                <a:gd name="T23" fmla="*/ 196 h 982"/>
                <a:gd name="T24" fmla="*/ 24 w 711"/>
                <a:gd name="T25" fmla="*/ 210 h 982"/>
                <a:gd name="T26" fmla="*/ 32 w 711"/>
                <a:gd name="T27" fmla="*/ 215 h 982"/>
                <a:gd name="T28" fmla="*/ 50 w 711"/>
                <a:gd name="T29" fmla="*/ 209 h 982"/>
                <a:gd name="T30" fmla="*/ 56 w 711"/>
                <a:gd name="T31" fmla="*/ 215 h 982"/>
                <a:gd name="T32" fmla="*/ 47 w 711"/>
                <a:gd name="T33" fmla="*/ 232 h 982"/>
                <a:gd name="T34" fmla="*/ 39 w 711"/>
                <a:gd name="T35" fmla="*/ 241 h 982"/>
                <a:gd name="T36" fmla="*/ 46 w 711"/>
                <a:gd name="T37" fmla="*/ 246 h 982"/>
                <a:gd name="T38" fmla="*/ 82 w 711"/>
                <a:gd name="T39" fmla="*/ 231 h 982"/>
                <a:gd name="T40" fmla="*/ 96 w 711"/>
                <a:gd name="T41" fmla="*/ 238 h 982"/>
                <a:gd name="T42" fmla="*/ 101 w 711"/>
                <a:gd name="T43" fmla="*/ 222 h 982"/>
                <a:gd name="T44" fmla="*/ 100 w 711"/>
                <a:gd name="T45" fmla="*/ 209 h 982"/>
                <a:gd name="T46" fmla="*/ 107 w 711"/>
                <a:gd name="T47" fmla="*/ 182 h 982"/>
                <a:gd name="T48" fmla="*/ 115 w 711"/>
                <a:gd name="T49" fmla="*/ 170 h 982"/>
                <a:gd name="T50" fmla="*/ 115 w 711"/>
                <a:gd name="T51" fmla="*/ 157 h 982"/>
                <a:gd name="T52" fmla="*/ 119 w 711"/>
                <a:gd name="T53" fmla="*/ 151 h 982"/>
                <a:gd name="T54" fmla="*/ 116 w 711"/>
                <a:gd name="T55" fmla="*/ 143 h 982"/>
                <a:gd name="T56" fmla="*/ 117 w 711"/>
                <a:gd name="T57" fmla="*/ 130 h 982"/>
                <a:gd name="T58" fmla="*/ 132 w 711"/>
                <a:gd name="T59" fmla="*/ 124 h 982"/>
                <a:gd name="T60" fmla="*/ 134 w 711"/>
                <a:gd name="T61" fmla="*/ 106 h 982"/>
                <a:gd name="T62" fmla="*/ 135 w 711"/>
                <a:gd name="T63" fmla="*/ 92 h 982"/>
                <a:gd name="T64" fmla="*/ 143 w 711"/>
                <a:gd name="T65" fmla="*/ 87 h 982"/>
                <a:gd name="T66" fmla="*/ 151 w 711"/>
                <a:gd name="T67" fmla="*/ 87 h 982"/>
                <a:gd name="T68" fmla="*/ 164 w 711"/>
                <a:gd name="T69" fmla="*/ 80 h 982"/>
                <a:gd name="T70" fmla="*/ 175 w 711"/>
                <a:gd name="T71" fmla="*/ 75 h 982"/>
                <a:gd name="T72" fmla="*/ 175 w 711"/>
                <a:gd name="T73" fmla="*/ 64 h 982"/>
                <a:gd name="T74" fmla="*/ 178 w 711"/>
                <a:gd name="T75" fmla="*/ 63 h 982"/>
                <a:gd name="T76" fmla="*/ 175 w 711"/>
                <a:gd name="T77" fmla="*/ 49 h 982"/>
                <a:gd name="T78" fmla="*/ 155 w 711"/>
                <a:gd name="T79" fmla="*/ 34 h 982"/>
                <a:gd name="T80" fmla="*/ 160 w 711"/>
                <a:gd name="T81" fmla="*/ 19 h 982"/>
                <a:gd name="T82" fmla="*/ 153 w 711"/>
                <a:gd name="T83" fmla="*/ 15 h 982"/>
                <a:gd name="T84" fmla="*/ 134 w 711"/>
                <a:gd name="T85" fmla="*/ 14 h 982"/>
                <a:gd name="T86" fmla="*/ 127 w 711"/>
                <a:gd name="T87" fmla="*/ 5 h 982"/>
                <a:gd name="T88" fmla="*/ 112 w 711"/>
                <a:gd name="T89" fmla="*/ 21 h 982"/>
                <a:gd name="T90" fmla="*/ 102 w 711"/>
                <a:gd name="T91" fmla="*/ 17 h 982"/>
                <a:gd name="T92" fmla="*/ 110 w 711"/>
                <a:gd name="T93" fmla="*/ 7 h 982"/>
                <a:gd name="T94" fmla="*/ 105 w 711"/>
                <a:gd name="T95" fmla="*/ 0 h 982"/>
                <a:gd name="T96" fmla="*/ 96 w 711"/>
                <a:gd name="T97" fmla="*/ 4 h 982"/>
                <a:gd name="T98" fmla="*/ 87 w 711"/>
                <a:gd name="T99" fmla="*/ 15 h 982"/>
                <a:gd name="T100" fmla="*/ 83 w 711"/>
                <a:gd name="T101" fmla="*/ 14 h 982"/>
                <a:gd name="T102" fmla="*/ 76 w 711"/>
                <a:gd name="T103" fmla="*/ 21 h 982"/>
                <a:gd name="T104" fmla="*/ 63 w 711"/>
                <a:gd name="T105" fmla="*/ 15 h 982"/>
                <a:gd name="T106" fmla="*/ 54 w 711"/>
                <a:gd name="T107" fmla="*/ 25 h 982"/>
                <a:gd name="T108" fmla="*/ 46 w 711"/>
                <a:gd name="T109" fmla="*/ 27 h 982"/>
                <a:gd name="T110" fmla="*/ 35 w 711"/>
                <a:gd name="T111" fmla="*/ 40 h 982"/>
                <a:gd name="T112" fmla="*/ 20 w 711"/>
                <a:gd name="T113" fmla="*/ 44 h 98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711"/>
                <a:gd name="T172" fmla="*/ 0 h 982"/>
                <a:gd name="T173" fmla="*/ 711 w 711"/>
                <a:gd name="T174" fmla="*/ 982 h 982"/>
              </a:gd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711" h="982">
                  <a:moveTo>
                    <a:pt x="77" y="173"/>
                  </a:moveTo>
                  <a:lnTo>
                    <a:pt x="27" y="219"/>
                  </a:lnTo>
                  <a:lnTo>
                    <a:pt x="61" y="270"/>
                  </a:lnTo>
                  <a:lnTo>
                    <a:pt x="81" y="344"/>
                  </a:lnTo>
                  <a:lnTo>
                    <a:pt x="55" y="392"/>
                  </a:lnTo>
                  <a:lnTo>
                    <a:pt x="22" y="415"/>
                  </a:lnTo>
                  <a:lnTo>
                    <a:pt x="0" y="486"/>
                  </a:lnTo>
                  <a:lnTo>
                    <a:pt x="51" y="539"/>
                  </a:lnTo>
                  <a:lnTo>
                    <a:pt x="61" y="624"/>
                  </a:lnTo>
                  <a:lnTo>
                    <a:pt x="102" y="650"/>
                  </a:lnTo>
                  <a:lnTo>
                    <a:pt x="120" y="716"/>
                  </a:lnTo>
                  <a:lnTo>
                    <a:pt x="92" y="783"/>
                  </a:lnTo>
                  <a:lnTo>
                    <a:pt x="96" y="840"/>
                  </a:lnTo>
                  <a:lnTo>
                    <a:pt x="128" y="860"/>
                  </a:lnTo>
                  <a:lnTo>
                    <a:pt x="197" y="833"/>
                  </a:lnTo>
                  <a:lnTo>
                    <a:pt x="224" y="858"/>
                  </a:lnTo>
                  <a:lnTo>
                    <a:pt x="185" y="927"/>
                  </a:lnTo>
                  <a:lnTo>
                    <a:pt x="155" y="961"/>
                  </a:lnTo>
                  <a:lnTo>
                    <a:pt x="183" y="982"/>
                  </a:lnTo>
                  <a:lnTo>
                    <a:pt x="327" y="923"/>
                  </a:lnTo>
                  <a:lnTo>
                    <a:pt x="382" y="949"/>
                  </a:lnTo>
                  <a:lnTo>
                    <a:pt x="403" y="888"/>
                  </a:lnTo>
                  <a:lnTo>
                    <a:pt x="398" y="833"/>
                  </a:lnTo>
                  <a:lnTo>
                    <a:pt x="425" y="726"/>
                  </a:lnTo>
                  <a:lnTo>
                    <a:pt x="459" y="677"/>
                  </a:lnTo>
                  <a:lnTo>
                    <a:pt x="457" y="628"/>
                  </a:lnTo>
                  <a:lnTo>
                    <a:pt x="476" y="604"/>
                  </a:lnTo>
                  <a:lnTo>
                    <a:pt x="462" y="569"/>
                  </a:lnTo>
                  <a:lnTo>
                    <a:pt x="468" y="518"/>
                  </a:lnTo>
                  <a:lnTo>
                    <a:pt x="525" y="496"/>
                  </a:lnTo>
                  <a:lnTo>
                    <a:pt x="535" y="423"/>
                  </a:lnTo>
                  <a:lnTo>
                    <a:pt x="539" y="368"/>
                  </a:lnTo>
                  <a:lnTo>
                    <a:pt x="569" y="346"/>
                  </a:lnTo>
                  <a:lnTo>
                    <a:pt x="602" y="346"/>
                  </a:lnTo>
                  <a:lnTo>
                    <a:pt x="653" y="317"/>
                  </a:lnTo>
                  <a:lnTo>
                    <a:pt x="697" y="297"/>
                  </a:lnTo>
                  <a:lnTo>
                    <a:pt x="697" y="256"/>
                  </a:lnTo>
                  <a:lnTo>
                    <a:pt x="711" y="254"/>
                  </a:lnTo>
                  <a:lnTo>
                    <a:pt x="697" y="193"/>
                  </a:lnTo>
                  <a:lnTo>
                    <a:pt x="620" y="134"/>
                  </a:lnTo>
                  <a:lnTo>
                    <a:pt x="638" y="73"/>
                  </a:lnTo>
                  <a:lnTo>
                    <a:pt x="612" y="57"/>
                  </a:lnTo>
                  <a:lnTo>
                    <a:pt x="535" y="55"/>
                  </a:lnTo>
                  <a:lnTo>
                    <a:pt x="506" y="20"/>
                  </a:lnTo>
                  <a:lnTo>
                    <a:pt x="447" y="81"/>
                  </a:lnTo>
                  <a:lnTo>
                    <a:pt x="407" y="67"/>
                  </a:lnTo>
                  <a:lnTo>
                    <a:pt x="439" y="28"/>
                  </a:lnTo>
                  <a:lnTo>
                    <a:pt x="417" y="0"/>
                  </a:lnTo>
                  <a:lnTo>
                    <a:pt x="384" y="14"/>
                  </a:lnTo>
                  <a:lnTo>
                    <a:pt x="348" y="59"/>
                  </a:lnTo>
                  <a:lnTo>
                    <a:pt x="331" y="55"/>
                  </a:lnTo>
                  <a:lnTo>
                    <a:pt x="301" y="81"/>
                  </a:lnTo>
                  <a:lnTo>
                    <a:pt x="250" y="61"/>
                  </a:lnTo>
                  <a:lnTo>
                    <a:pt x="214" y="98"/>
                  </a:lnTo>
                  <a:lnTo>
                    <a:pt x="183" y="108"/>
                  </a:lnTo>
                  <a:lnTo>
                    <a:pt x="140" y="159"/>
                  </a:lnTo>
                  <a:lnTo>
                    <a:pt x="77" y="173"/>
                  </a:lnTo>
                </a:path>
              </a:pathLst>
            </a:custGeom>
            <a:grpFill/>
            <a:ln w="6350">
              <a:solidFill>
                <a:schemeClr val="bg1">
                  <a:lumMod val="95000"/>
                </a:schemeClr>
              </a:solidFill>
              <a:prstDash val="solid"/>
              <a:round/>
            </a:ln>
          </p:spPr>
          <p:txBody>
            <a:bodyPr/>
            <a:lstStyle/>
            <a:p>
              <a:endParaRPr lang="zh-CN" altLang="en-US"/>
            </a:p>
          </p:txBody>
        </p:sp>
        <p:sp>
          <p:nvSpPr>
            <p:cNvPr id="60" name="Freeform 119"/>
            <p:cNvSpPr/>
            <p:nvPr/>
          </p:nvSpPr>
          <p:spPr bwMode="gray">
            <a:xfrm>
              <a:off x="3477" y="2497"/>
              <a:ext cx="361" cy="447"/>
            </a:xfrm>
            <a:custGeom>
              <a:gdLst>
                <a:gd name="T0" fmla="*/ 19 w 722"/>
                <a:gd name="T1" fmla="*/ 148 h 894"/>
                <a:gd name="T2" fmla="*/ 23 w 722"/>
                <a:gd name="T3" fmla="*/ 155 h 894"/>
                <a:gd name="T4" fmla="*/ 34 w 722"/>
                <a:gd name="T5" fmla="*/ 163 h 894"/>
                <a:gd name="T6" fmla="*/ 42 w 722"/>
                <a:gd name="T7" fmla="*/ 163 h 894"/>
                <a:gd name="T8" fmla="*/ 50 w 722"/>
                <a:gd name="T9" fmla="*/ 168 h 894"/>
                <a:gd name="T10" fmla="*/ 50 w 722"/>
                <a:gd name="T11" fmla="*/ 192 h 894"/>
                <a:gd name="T12" fmla="*/ 58 w 722"/>
                <a:gd name="T13" fmla="*/ 202 h 894"/>
                <a:gd name="T14" fmla="*/ 62 w 722"/>
                <a:gd name="T15" fmla="*/ 217 h 894"/>
                <a:gd name="T16" fmla="*/ 67 w 722"/>
                <a:gd name="T17" fmla="*/ 218 h 894"/>
                <a:gd name="T18" fmla="*/ 76 w 722"/>
                <a:gd name="T19" fmla="*/ 207 h 894"/>
                <a:gd name="T20" fmla="*/ 85 w 722"/>
                <a:gd name="T21" fmla="*/ 204 h 894"/>
                <a:gd name="T22" fmla="*/ 90 w 722"/>
                <a:gd name="T23" fmla="*/ 211 h 894"/>
                <a:gd name="T24" fmla="*/ 82 w 722"/>
                <a:gd name="T25" fmla="*/ 220 h 894"/>
                <a:gd name="T26" fmla="*/ 91 w 722"/>
                <a:gd name="T27" fmla="*/ 224 h 894"/>
                <a:gd name="T28" fmla="*/ 106 w 722"/>
                <a:gd name="T29" fmla="*/ 209 h 894"/>
                <a:gd name="T30" fmla="*/ 113 w 722"/>
                <a:gd name="T31" fmla="*/ 217 h 894"/>
                <a:gd name="T32" fmla="*/ 133 w 722"/>
                <a:gd name="T33" fmla="*/ 218 h 894"/>
                <a:gd name="T34" fmla="*/ 140 w 722"/>
                <a:gd name="T35" fmla="*/ 222 h 894"/>
                <a:gd name="T36" fmla="*/ 154 w 722"/>
                <a:gd name="T37" fmla="*/ 207 h 894"/>
                <a:gd name="T38" fmla="*/ 162 w 722"/>
                <a:gd name="T39" fmla="*/ 188 h 894"/>
                <a:gd name="T40" fmla="*/ 169 w 722"/>
                <a:gd name="T41" fmla="*/ 178 h 894"/>
                <a:gd name="T42" fmla="*/ 176 w 722"/>
                <a:gd name="T43" fmla="*/ 175 h 894"/>
                <a:gd name="T44" fmla="*/ 171 w 722"/>
                <a:gd name="T45" fmla="*/ 164 h 894"/>
                <a:gd name="T46" fmla="*/ 181 w 722"/>
                <a:gd name="T47" fmla="*/ 151 h 894"/>
                <a:gd name="T48" fmla="*/ 180 w 722"/>
                <a:gd name="T49" fmla="*/ 141 h 894"/>
                <a:gd name="T50" fmla="*/ 173 w 722"/>
                <a:gd name="T51" fmla="*/ 142 h 894"/>
                <a:gd name="T52" fmla="*/ 162 w 722"/>
                <a:gd name="T53" fmla="*/ 138 h 894"/>
                <a:gd name="T54" fmla="*/ 150 w 722"/>
                <a:gd name="T55" fmla="*/ 142 h 894"/>
                <a:gd name="T56" fmla="*/ 147 w 722"/>
                <a:gd name="T57" fmla="*/ 127 h 894"/>
                <a:gd name="T58" fmla="*/ 134 w 722"/>
                <a:gd name="T59" fmla="*/ 120 h 894"/>
                <a:gd name="T60" fmla="*/ 131 w 722"/>
                <a:gd name="T61" fmla="*/ 108 h 894"/>
                <a:gd name="T62" fmla="*/ 138 w 722"/>
                <a:gd name="T63" fmla="*/ 97 h 894"/>
                <a:gd name="T64" fmla="*/ 124 w 722"/>
                <a:gd name="T65" fmla="*/ 83 h 894"/>
                <a:gd name="T66" fmla="*/ 108 w 722"/>
                <a:gd name="T67" fmla="*/ 63 h 894"/>
                <a:gd name="T68" fmla="*/ 109 w 722"/>
                <a:gd name="T69" fmla="*/ 47 h 894"/>
                <a:gd name="T70" fmla="*/ 101 w 722"/>
                <a:gd name="T71" fmla="*/ 42 h 894"/>
                <a:gd name="T72" fmla="*/ 93 w 722"/>
                <a:gd name="T73" fmla="*/ 44 h 894"/>
                <a:gd name="T74" fmla="*/ 90 w 722"/>
                <a:gd name="T75" fmla="*/ 35 h 894"/>
                <a:gd name="T76" fmla="*/ 73 w 722"/>
                <a:gd name="T77" fmla="*/ 34 h 894"/>
                <a:gd name="T78" fmla="*/ 77 w 722"/>
                <a:gd name="T79" fmla="*/ 12 h 894"/>
                <a:gd name="T80" fmla="*/ 69 w 722"/>
                <a:gd name="T81" fmla="*/ 15 h 894"/>
                <a:gd name="T82" fmla="*/ 53 w 722"/>
                <a:gd name="T83" fmla="*/ 0 h 894"/>
                <a:gd name="T84" fmla="*/ 45 w 722"/>
                <a:gd name="T85" fmla="*/ 4 h 894"/>
                <a:gd name="T86" fmla="*/ 40 w 722"/>
                <a:gd name="T87" fmla="*/ 16 h 894"/>
                <a:gd name="T88" fmla="*/ 35 w 722"/>
                <a:gd name="T89" fmla="*/ 17 h 894"/>
                <a:gd name="T90" fmla="*/ 38 w 722"/>
                <a:gd name="T91" fmla="*/ 26 h 894"/>
                <a:gd name="T92" fmla="*/ 51 w 722"/>
                <a:gd name="T93" fmla="*/ 30 h 894"/>
                <a:gd name="T94" fmla="*/ 55 w 722"/>
                <a:gd name="T95" fmla="*/ 46 h 894"/>
                <a:gd name="T96" fmla="*/ 42 w 722"/>
                <a:gd name="T97" fmla="*/ 54 h 894"/>
                <a:gd name="T98" fmla="*/ 28 w 722"/>
                <a:gd name="T99" fmla="*/ 42 h 894"/>
                <a:gd name="T100" fmla="*/ 17 w 722"/>
                <a:gd name="T101" fmla="*/ 49 h 894"/>
                <a:gd name="T102" fmla="*/ 22 w 722"/>
                <a:gd name="T103" fmla="*/ 62 h 894"/>
                <a:gd name="T104" fmla="*/ 12 w 722"/>
                <a:gd name="T105" fmla="*/ 71 h 894"/>
                <a:gd name="T106" fmla="*/ 13 w 722"/>
                <a:gd name="T107" fmla="*/ 84 h 894"/>
                <a:gd name="T108" fmla="*/ 0 w 722"/>
                <a:gd name="T109" fmla="*/ 88 h 894"/>
                <a:gd name="T110" fmla="*/ 11 w 722"/>
                <a:gd name="T111" fmla="*/ 96 h 894"/>
                <a:gd name="T112" fmla="*/ 24 w 722"/>
                <a:gd name="T113" fmla="*/ 112 h 894"/>
                <a:gd name="T114" fmla="*/ 40 w 722"/>
                <a:gd name="T115" fmla="*/ 103 h 894"/>
                <a:gd name="T116" fmla="*/ 44 w 722"/>
                <a:gd name="T117" fmla="*/ 118 h 894"/>
                <a:gd name="T118" fmla="*/ 43 w 722"/>
                <a:gd name="T119" fmla="*/ 134 h 894"/>
                <a:gd name="T120" fmla="*/ 24 w 722"/>
                <a:gd name="T121" fmla="*/ 144 h 894"/>
                <a:gd name="T122" fmla="*/ 19 w 722"/>
                <a:gd name="T123" fmla="*/ 148 h 894"/>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722"/>
                <a:gd name="T187" fmla="*/ 0 h 894"/>
                <a:gd name="T188" fmla="*/ 722 w 722"/>
                <a:gd name="T189" fmla="*/ 894 h 894"/>
              </a:gd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722" h="894">
                  <a:moveTo>
                    <a:pt x="74" y="591"/>
                  </a:moveTo>
                  <a:lnTo>
                    <a:pt x="94" y="620"/>
                  </a:lnTo>
                  <a:lnTo>
                    <a:pt x="133" y="652"/>
                  </a:lnTo>
                  <a:lnTo>
                    <a:pt x="165" y="650"/>
                  </a:lnTo>
                  <a:lnTo>
                    <a:pt x="202" y="669"/>
                  </a:lnTo>
                  <a:lnTo>
                    <a:pt x="202" y="766"/>
                  </a:lnTo>
                  <a:lnTo>
                    <a:pt x="234" y="807"/>
                  </a:lnTo>
                  <a:lnTo>
                    <a:pt x="250" y="868"/>
                  </a:lnTo>
                  <a:lnTo>
                    <a:pt x="267" y="872"/>
                  </a:lnTo>
                  <a:lnTo>
                    <a:pt x="303" y="827"/>
                  </a:lnTo>
                  <a:lnTo>
                    <a:pt x="338" y="815"/>
                  </a:lnTo>
                  <a:lnTo>
                    <a:pt x="358" y="841"/>
                  </a:lnTo>
                  <a:lnTo>
                    <a:pt x="326" y="878"/>
                  </a:lnTo>
                  <a:lnTo>
                    <a:pt x="366" y="894"/>
                  </a:lnTo>
                  <a:lnTo>
                    <a:pt x="425" y="833"/>
                  </a:lnTo>
                  <a:lnTo>
                    <a:pt x="454" y="868"/>
                  </a:lnTo>
                  <a:lnTo>
                    <a:pt x="531" y="870"/>
                  </a:lnTo>
                  <a:lnTo>
                    <a:pt x="557" y="886"/>
                  </a:lnTo>
                  <a:lnTo>
                    <a:pt x="616" y="825"/>
                  </a:lnTo>
                  <a:lnTo>
                    <a:pt x="645" y="752"/>
                  </a:lnTo>
                  <a:lnTo>
                    <a:pt x="673" y="709"/>
                  </a:lnTo>
                  <a:lnTo>
                    <a:pt x="704" y="697"/>
                  </a:lnTo>
                  <a:lnTo>
                    <a:pt x="683" y="654"/>
                  </a:lnTo>
                  <a:lnTo>
                    <a:pt x="722" y="604"/>
                  </a:lnTo>
                  <a:lnTo>
                    <a:pt x="720" y="563"/>
                  </a:lnTo>
                  <a:lnTo>
                    <a:pt x="689" y="567"/>
                  </a:lnTo>
                  <a:lnTo>
                    <a:pt x="647" y="551"/>
                  </a:lnTo>
                  <a:lnTo>
                    <a:pt x="598" y="567"/>
                  </a:lnTo>
                  <a:lnTo>
                    <a:pt x="588" y="508"/>
                  </a:lnTo>
                  <a:lnTo>
                    <a:pt x="533" y="482"/>
                  </a:lnTo>
                  <a:lnTo>
                    <a:pt x="521" y="429"/>
                  </a:lnTo>
                  <a:lnTo>
                    <a:pt x="549" y="386"/>
                  </a:lnTo>
                  <a:lnTo>
                    <a:pt x="496" y="331"/>
                  </a:lnTo>
                  <a:lnTo>
                    <a:pt x="431" y="252"/>
                  </a:lnTo>
                  <a:lnTo>
                    <a:pt x="435" y="185"/>
                  </a:lnTo>
                  <a:lnTo>
                    <a:pt x="403" y="166"/>
                  </a:lnTo>
                  <a:lnTo>
                    <a:pt x="374" y="173"/>
                  </a:lnTo>
                  <a:lnTo>
                    <a:pt x="358" y="138"/>
                  </a:lnTo>
                  <a:lnTo>
                    <a:pt x="291" y="136"/>
                  </a:lnTo>
                  <a:lnTo>
                    <a:pt x="305" y="47"/>
                  </a:lnTo>
                  <a:lnTo>
                    <a:pt x="273" y="61"/>
                  </a:lnTo>
                  <a:lnTo>
                    <a:pt x="214" y="0"/>
                  </a:lnTo>
                  <a:lnTo>
                    <a:pt x="177" y="16"/>
                  </a:lnTo>
                  <a:lnTo>
                    <a:pt x="157" y="63"/>
                  </a:lnTo>
                  <a:lnTo>
                    <a:pt x="137" y="67"/>
                  </a:lnTo>
                  <a:lnTo>
                    <a:pt x="149" y="101"/>
                  </a:lnTo>
                  <a:lnTo>
                    <a:pt x="204" y="122"/>
                  </a:lnTo>
                  <a:lnTo>
                    <a:pt x="222" y="183"/>
                  </a:lnTo>
                  <a:lnTo>
                    <a:pt x="167" y="215"/>
                  </a:lnTo>
                  <a:lnTo>
                    <a:pt x="114" y="166"/>
                  </a:lnTo>
                  <a:lnTo>
                    <a:pt x="67" y="195"/>
                  </a:lnTo>
                  <a:lnTo>
                    <a:pt x="86" y="250"/>
                  </a:lnTo>
                  <a:lnTo>
                    <a:pt x="49" y="282"/>
                  </a:lnTo>
                  <a:lnTo>
                    <a:pt x="53" y="335"/>
                  </a:lnTo>
                  <a:lnTo>
                    <a:pt x="0" y="349"/>
                  </a:lnTo>
                  <a:lnTo>
                    <a:pt x="43" y="384"/>
                  </a:lnTo>
                  <a:lnTo>
                    <a:pt x="98" y="447"/>
                  </a:lnTo>
                  <a:lnTo>
                    <a:pt x="157" y="410"/>
                  </a:lnTo>
                  <a:lnTo>
                    <a:pt x="175" y="473"/>
                  </a:lnTo>
                  <a:lnTo>
                    <a:pt x="171" y="536"/>
                  </a:lnTo>
                  <a:lnTo>
                    <a:pt x="96" y="575"/>
                  </a:lnTo>
                  <a:lnTo>
                    <a:pt x="74" y="591"/>
                  </a:lnTo>
                  <a:close/>
                </a:path>
              </a:pathLst>
            </a:custGeom>
            <a:grpFill/>
            <a:ln w="0">
              <a:solidFill>
                <a:schemeClr val="bg1">
                  <a:lumMod val="95000"/>
                </a:schemeClr>
              </a:solidFill>
              <a:prstDash val="solid"/>
              <a:round/>
            </a:ln>
          </p:spPr>
          <p:txBody>
            <a:bodyPr/>
            <a:lstStyle/>
            <a:p>
              <a:endParaRPr lang="zh-CN" altLang="en-US"/>
            </a:p>
          </p:txBody>
        </p:sp>
        <p:sp>
          <p:nvSpPr>
            <p:cNvPr id="61" name="Freeform 120"/>
            <p:cNvSpPr/>
            <p:nvPr/>
          </p:nvSpPr>
          <p:spPr bwMode="gray">
            <a:xfrm>
              <a:off x="3477" y="2497"/>
              <a:ext cx="361" cy="447"/>
            </a:xfrm>
            <a:custGeom>
              <a:gdLst>
                <a:gd name="T0" fmla="*/ 19 w 722"/>
                <a:gd name="T1" fmla="*/ 148 h 894"/>
                <a:gd name="T2" fmla="*/ 23 w 722"/>
                <a:gd name="T3" fmla="*/ 155 h 894"/>
                <a:gd name="T4" fmla="*/ 34 w 722"/>
                <a:gd name="T5" fmla="*/ 163 h 894"/>
                <a:gd name="T6" fmla="*/ 42 w 722"/>
                <a:gd name="T7" fmla="*/ 163 h 894"/>
                <a:gd name="T8" fmla="*/ 50 w 722"/>
                <a:gd name="T9" fmla="*/ 168 h 894"/>
                <a:gd name="T10" fmla="*/ 50 w 722"/>
                <a:gd name="T11" fmla="*/ 192 h 894"/>
                <a:gd name="T12" fmla="*/ 58 w 722"/>
                <a:gd name="T13" fmla="*/ 202 h 894"/>
                <a:gd name="T14" fmla="*/ 62 w 722"/>
                <a:gd name="T15" fmla="*/ 217 h 894"/>
                <a:gd name="T16" fmla="*/ 67 w 722"/>
                <a:gd name="T17" fmla="*/ 218 h 894"/>
                <a:gd name="T18" fmla="*/ 76 w 722"/>
                <a:gd name="T19" fmla="*/ 207 h 894"/>
                <a:gd name="T20" fmla="*/ 85 w 722"/>
                <a:gd name="T21" fmla="*/ 204 h 894"/>
                <a:gd name="T22" fmla="*/ 90 w 722"/>
                <a:gd name="T23" fmla="*/ 211 h 894"/>
                <a:gd name="T24" fmla="*/ 82 w 722"/>
                <a:gd name="T25" fmla="*/ 220 h 894"/>
                <a:gd name="T26" fmla="*/ 91 w 722"/>
                <a:gd name="T27" fmla="*/ 224 h 894"/>
                <a:gd name="T28" fmla="*/ 106 w 722"/>
                <a:gd name="T29" fmla="*/ 209 h 894"/>
                <a:gd name="T30" fmla="*/ 113 w 722"/>
                <a:gd name="T31" fmla="*/ 217 h 894"/>
                <a:gd name="T32" fmla="*/ 133 w 722"/>
                <a:gd name="T33" fmla="*/ 218 h 894"/>
                <a:gd name="T34" fmla="*/ 140 w 722"/>
                <a:gd name="T35" fmla="*/ 222 h 894"/>
                <a:gd name="T36" fmla="*/ 154 w 722"/>
                <a:gd name="T37" fmla="*/ 207 h 894"/>
                <a:gd name="T38" fmla="*/ 162 w 722"/>
                <a:gd name="T39" fmla="*/ 188 h 894"/>
                <a:gd name="T40" fmla="*/ 169 w 722"/>
                <a:gd name="T41" fmla="*/ 178 h 894"/>
                <a:gd name="T42" fmla="*/ 176 w 722"/>
                <a:gd name="T43" fmla="*/ 175 h 894"/>
                <a:gd name="T44" fmla="*/ 171 w 722"/>
                <a:gd name="T45" fmla="*/ 164 h 894"/>
                <a:gd name="T46" fmla="*/ 181 w 722"/>
                <a:gd name="T47" fmla="*/ 151 h 894"/>
                <a:gd name="T48" fmla="*/ 180 w 722"/>
                <a:gd name="T49" fmla="*/ 141 h 894"/>
                <a:gd name="T50" fmla="*/ 173 w 722"/>
                <a:gd name="T51" fmla="*/ 142 h 894"/>
                <a:gd name="T52" fmla="*/ 162 w 722"/>
                <a:gd name="T53" fmla="*/ 138 h 894"/>
                <a:gd name="T54" fmla="*/ 150 w 722"/>
                <a:gd name="T55" fmla="*/ 142 h 894"/>
                <a:gd name="T56" fmla="*/ 147 w 722"/>
                <a:gd name="T57" fmla="*/ 127 h 894"/>
                <a:gd name="T58" fmla="*/ 134 w 722"/>
                <a:gd name="T59" fmla="*/ 120 h 894"/>
                <a:gd name="T60" fmla="*/ 131 w 722"/>
                <a:gd name="T61" fmla="*/ 108 h 894"/>
                <a:gd name="T62" fmla="*/ 138 w 722"/>
                <a:gd name="T63" fmla="*/ 97 h 894"/>
                <a:gd name="T64" fmla="*/ 124 w 722"/>
                <a:gd name="T65" fmla="*/ 83 h 894"/>
                <a:gd name="T66" fmla="*/ 108 w 722"/>
                <a:gd name="T67" fmla="*/ 63 h 894"/>
                <a:gd name="T68" fmla="*/ 109 w 722"/>
                <a:gd name="T69" fmla="*/ 47 h 894"/>
                <a:gd name="T70" fmla="*/ 101 w 722"/>
                <a:gd name="T71" fmla="*/ 42 h 894"/>
                <a:gd name="T72" fmla="*/ 93 w 722"/>
                <a:gd name="T73" fmla="*/ 44 h 894"/>
                <a:gd name="T74" fmla="*/ 90 w 722"/>
                <a:gd name="T75" fmla="*/ 35 h 894"/>
                <a:gd name="T76" fmla="*/ 73 w 722"/>
                <a:gd name="T77" fmla="*/ 34 h 894"/>
                <a:gd name="T78" fmla="*/ 77 w 722"/>
                <a:gd name="T79" fmla="*/ 12 h 894"/>
                <a:gd name="T80" fmla="*/ 69 w 722"/>
                <a:gd name="T81" fmla="*/ 15 h 894"/>
                <a:gd name="T82" fmla="*/ 53 w 722"/>
                <a:gd name="T83" fmla="*/ 0 h 894"/>
                <a:gd name="T84" fmla="*/ 45 w 722"/>
                <a:gd name="T85" fmla="*/ 4 h 894"/>
                <a:gd name="T86" fmla="*/ 40 w 722"/>
                <a:gd name="T87" fmla="*/ 16 h 894"/>
                <a:gd name="T88" fmla="*/ 35 w 722"/>
                <a:gd name="T89" fmla="*/ 17 h 894"/>
                <a:gd name="T90" fmla="*/ 38 w 722"/>
                <a:gd name="T91" fmla="*/ 26 h 894"/>
                <a:gd name="T92" fmla="*/ 51 w 722"/>
                <a:gd name="T93" fmla="*/ 30 h 894"/>
                <a:gd name="T94" fmla="*/ 55 w 722"/>
                <a:gd name="T95" fmla="*/ 46 h 894"/>
                <a:gd name="T96" fmla="*/ 42 w 722"/>
                <a:gd name="T97" fmla="*/ 54 h 894"/>
                <a:gd name="T98" fmla="*/ 28 w 722"/>
                <a:gd name="T99" fmla="*/ 42 h 894"/>
                <a:gd name="T100" fmla="*/ 17 w 722"/>
                <a:gd name="T101" fmla="*/ 49 h 894"/>
                <a:gd name="T102" fmla="*/ 22 w 722"/>
                <a:gd name="T103" fmla="*/ 62 h 894"/>
                <a:gd name="T104" fmla="*/ 12 w 722"/>
                <a:gd name="T105" fmla="*/ 71 h 894"/>
                <a:gd name="T106" fmla="*/ 13 w 722"/>
                <a:gd name="T107" fmla="*/ 84 h 894"/>
                <a:gd name="T108" fmla="*/ 0 w 722"/>
                <a:gd name="T109" fmla="*/ 88 h 894"/>
                <a:gd name="T110" fmla="*/ 11 w 722"/>
                <a:gd name="T111" fmla="*/ 96 h 894"/>
                <a:gd name="T112" fmla="*/ 24 w 722"/>
                <a:gd name="T113" fmla="*/ 112 h 894"/>
                <a:gd name="T114" fmla="*/ 40 w 722"/>
                <a:gd name="T115" fmla="*/ 103 h 894"/>
                <a:gd name="T116" fmla="*/ 44 w 722"/>
                <a:gd name="T117" fmla="*/ 118 h 894"/>
                <a:gd name="T118" fmla="*/ 43 w 722"/>
                <a:gd name="T119" fmla="*/ 134 h 894"/>
                <a:gd name="T120" fmla="*/ 24 w 722"/>
                <a:gd name="T121" fmla="*/ 144 h 894"/>
                <a:gd name="T122" fmla="*/ 19 w 722"/>
                <a:gd name="T123" fmla="*/ 148 h 894"/>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722"/>
                <a:gd name="T187" fmla="*/ 0 h 894"/>
                <a:gd name="T188" fmla="*/ 722 w 722"/>
                <a:gd name="T189" fmla="*/ 894 h 894"/>
              </a:gd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722" h="894">
                  <a:moveTo>
                    <a:pt x="74" y="591"/>
                  </a:moveTo>
                  <a:lnTo>
                    <a:pt x="94" y="620"/>
                  </a:lnTo>
                  <a:lnTo>
                    <a:pt x="133" y="652"/>
                  </a:lnTo>
                  <a:lnTo>
                    <a:pt x="165" y="650"/>
                  </a:lnTo>
                  <a:lnTo>
                    <a:pt x="202" y="669"/>
                  </a:lnTo>
                  <a:lnTo>
                    <a:pt x="202" y="766"/>
                  </a:lnTo>
                  <a:lnTo>
                    <a:pt x="234" y="807"/>
                  </a:lnTo>
                  <a:lnTo>
                    <a:pt x="250" y="868"/>
                  </a:lnTo>
                  <a:lnTo>
                    <a:pt x="267" y="872"/>
                  </a:lnTo>
                  <a:lnTo>
                    <a:pt x="303" y="827"/>
                  </a:lnTo>
                  <a:lnTo>
                    <a:pt x="338" y="815"/>
                  </a:lnTo>
                  <a:lnTo>
                    <a:pt x="358" y="841"/>
                  </a:lnTo>
                  <a:lnTo>
                    <a:pt x="326" y="878"/>
                  </a:lnTo>
                  <a:lnTo>
                    <a:pt x="366" y="894"/>
                  </a:lnTo>
                  <a:lnTo>
                    <a:pt x="425" y="833"/>
                  </a:lnTo>
                  <a:lnTo>
                    <a:pt x="454" y="868"/>
                  </a:lnTo>
                  <a:lnTo>
                    <a:pt x="531" y="870"/>
                  </a:lnTo>
                  <a:lnTo>
                    <a:pt x="557" y="886"/>
                  </a:lnTo>
                  <a:lnTo>
                    <a:pt x="616" y="825"/>
                  </a:lnTo>
                  <a:lnTo>
                    <a:pt x="645" y="752"/>
                  </a:lnTo>
                  <a:lnTo>
                    <a:pt x="673" y="709"/>
                  </a:lnTo>
                  <a:lnTo>
                    <a:pt x="704" y="697"/>
                  </a:lnTo>
                  <a:lnTo>
                    <a:pt x="683" y="654"/>
                  </a:lnTo>
                  <a:lnTo>
                    <a:pt x="722" y="604"/>
                  </a:lnTo>
                  <a:lnTo>
                    <a:pt x="720" y="563"/>
                  </a:lnTo>
                  <a:lnTo>
                    <a:pt x="689" y="567"/>
                  </a:lnTo>
                  <a:lnTo>
                    <a:pt x="647" y="551"/>
                  </a:lnTo>
                  <a:lnTo>
                    <a:pt x="598" y="567"/>
                  </a:lnTo>
                  <a:lnTo>
                    <a:pt x="588" y="508"/>
                  </a:lnTo>
                  <a:lnTo>
                    <a:pt x="533" y="482"/>
                  </a:lnTo>
                  <a:lnTo>
                    <a:pt x="521" y="429"/>
                  </a:lnTo>
                  <a:lnTo>
                    <a:pt x="549" y="386"/>
                  </a:lnTo>
                  <a:lnTo>
                    <a:pt x="496" y="331"/>
                  </a:lnTo>
                  <a:lnTo>
                    <a:pt x="431" y="252"/>
                  </a:lnTo>
                  <a:lnTo>
                    <a:pt x="435" y="185"/>
                  </a:lnTo>
                  <a:lnTo>
                    <a:pt x="403" y="166"/>
                  </a:lnTo>
                  <a:lnTo>
                    <a:pt x="374" y="173"/>
                  </a:lnTo>
                  <a:lnTo>
                    <a:pt x="358" y="138"/>
                  </a:lnTo>
                  <a:lnTo>
                    <a:pt x="291" y="136"/>
                  </a:lnTo>
                  <a:lnTo>
                    <a:pt x="305" y="47"/>
                  </a:lnTo>
                  <a:lnTo>
                    <a:pt x="273" y="61"/>
                  </a:lnTo>
                  <a:lnTo>
                    <a:pt x="214" y="0"/>
                  </a:lnTo>
                  <a:lnTo>
                    <a:pt x="177" y="16"/>
                  </a:lnTo>
                  <a:lnTo>
                    <a:pt x="157" y="63"/>
                  </a:lnTo>
                  <a:lnTo>
                    <a:pt x="137" y="67"/>
                  </a:lnTo>
                  <a:lnTo>
                    <a:pt x="149" y="101"/>
                  </a:lnTo>
                  <a:lnTo>
                    <a:pt x="204" y="122"/>
                  </a:lnTo>
                  <a:lnTo>
                    <a:pt x="222" y="183"/>
                  </a:lnTo>
                  <a:lnTo>
                    <a:pt x="167" y="215"/>
                  </a:lnTo>
                  <a:lnTo>
                    <a:pt x="114" y="166"/>
                  </a:lnTo>
                  <a:lnTo>
                    <a:pt x="67" y="195"/>
                  </a:lnTo>
                  <a:lnTo>
                    <a:pt x="86" y="250"/>
                  </a:lnTo>
                  <a:lnTo>
                    <a:pt x="49" y="282"/>
                  </a:lnTo>
                  <a:lnTo>
                    <a:pt x="53" y="335"/>
                  </a:lnTo>
                  <a:lnTo>
                    <a:pt x="0" y="349"/>
                  </a:lnTo>
                  <a:lnTo>
                    <a:pt x="43" y="384"/>
                  </a:lnTo>
                  <a:lnTo>
                    <a:pt x="98" y="447"/>
                  </a:lnTo>
                  <a:lnTo>
                    <a:pt x="157" y="410"/>
                  </a:lnTo>
                  <a:lnTo>
                    <a:pt x="175" y="473"/>
                  </a:lnTo>
                  <a:lnTo>
                    <a:pt x="171" y="536"/>
                  </a:lnTo>
                  <a:lnTo>
                    <a:pt x="96" y="575"/>
                  </a:lnTo>
                  <a:lnTo>
                    <a:pt x="74" y="591"/>
                  </a:lnTo>
                </a:path>
              </a:pathLst>
            </a:custGeom>
            <a:grpFill/>
            <a:ln w="6350">
              <a:solidFill>
                <a:schemeClr val="bg1">
                  <a:lumMod val="95000"/>
                </a:schemeClr>
              </a:solidFill>
              <a:prstDash val="solid"/>
              <a:round/>
            </a:ln>
          </p:spPr>
          <p:txBody>
            <a:bodyPr/>
            <a:lstStyle/>
            <a:p>
              <a:endParaRPr lang="zh-CN" altLang="en-US"/>
            </a:p>
          </p:txBody>
        </p:sp>
        <p:sp>
          <p:nvSpPr>
            <p:cNvPr id="62" name="Freeform 121"/>
            <p:cNvSpPr/>
            <p:nvPr/>
          </p:nvSpPr>
          <p:spPr bwMode="gray">
            <a:xfrm>
              <a:off x="3034" y="2686"/>
              <a:ext cx="568" cy="356"/>
            </a:xfrm>
            <a:custGeom>
              <a:gdLst>
                <a:gd name="T0" fmla="*/ 40 w 1136"/>
                <a:gd name="T1" fmla="*/ 51 h 713"/>
                <a:gd name="T2" fmla="*/ 52 w 1136"/>
                <a:gd name="T3" fmla="*/ 64 h 713"/>
                <a:gd name="T4" fmla="*/ 58 w 1136"/>
                <a:gd name="T5" fmla="*/ 104 h 713"/>
                <a:gd name="T6" fmla="*/ 35 w 1136"/>
                <a:gd name="T7" fmla="*/ 118 h 713"/>
                <a:gd name="T8" fmla="*/ 0 w 1136"/>
                <a:gd name="T9" fmla="*/ 129 h 713"/>
                <a:gd name="T10" fmla="*/ 20 w 1136"/>
                <a:gd name="T11" fmla="*/ 167 h 713"/>
                <a:gd name="T12" fmla="*/ 40 w 1136"/>
                <a:gd name="T13" fmla="*/ 162 h 713"/>
                <a:gd name="T14" fmla="*/ 80 w 1136"/>
                <a:gd name="T15" fmla="*/ 153 h 713"/>
                <a:gd name="T16" fmla="*/ 76 w 1136"/>
                <a:gd name="T17" fmla="*/ 136 h 713"/>
                <a:gd name="T18" fmla="*/ 115 w 1136"/>
                <a:gd name="T19" fmla="*/ 138 h 713"/>
                <a:gd name="T20" fmla="*/ 147 w 1136"/>
                <a:gd name="T21" fmla="*/ 149 h 713"/>
                <a:gd name="T22" fmla="*/ 170 w 1136"/>
                <a:gd name="T23" fmla="*/ 142 h 713"/>
                <a:gd name="T24" fmla="*/ 189 w 1136"/>
                <a:gd name="T25" fmla="*/ 138 h 713"/>
                <a:gd name="T26" fmla="*/ 196 w 1136"/>
                <a:gd name="T27" fmla="*/ 160 h 713"/>
                <a:gd name="T28" fmla="*/ 221 w 1136"/>
                <a:gd name="T29" fmla="*/ 152 h 713"/>
                <a:gd name="T30" fmla="*/ 247 w 1136"/>
                <a:gd name="T31" fmla="*/ 135 h 713"/>
                <a:gd name="T32" fmla="*/ 264 w 1136"/>
                <a:gd name="T33" fmla="*/ 124 h 713"/>
                <a:gd name="T34" fmla="*/ 284 w 1136"/>
                <a:gd name="T35" fmla="*/ 122 h 713"/>
                <a:gd name="T36" fmla="*/ 272 w 1136"/>
                <a:gd name="T37" fmla="*/ 97 h 713"/>
                <a:gd name="T38" fmla="*/ 263 w 1136"/>
                <a:gd name="T39" fmla="*/ 68 h 713"/>
                <a:gd name="T40" fmla="*/ 245 w 1136"/>
                <a:gd name="T41" fmla="*/ 60 h 713"/>
                <a:gd name="T42" fmla="*/ 225 w 1136"/>
                <a:gd name="T43" fmla="*/ 59 h 713"/>
                <a:gd name="T44" fmla="*/ 196 w 1136"/>
                <a:gd name="T45" fmla="*/ 50 h 713"/>
                <a:gd name="T46" fmla="*/ 186 w 1136"/>
                <a:gd name="T47" fmla="*/ 24 h 713"/>
                <a:gd name="T48" fmla="*/ 157 w 1136"/>
                <a:gd name="T49" fmla="*/ 26 h 713"/>
                <a:gd name="T50" fmla="*/ 107 w 1136"/>
                <a:gd name="T51" fmla="*/ 21 h 713"/>
                <a:gd name="T52" fmla="*/ 71 w 1136"/>
                <a:gd name="T53" fmla="*/ 6 h 713"/>
                <a:gd name="T54" fmla="*/ 50 w 1136"/>
                <a:gd name="T55" fmla="*/ 4 h 713"/>
                <a:gd name="T56" fmla="*/ 43 w 1136"/>
                <a:gd name="T57" fmla="*/ 2 h 713"/>
                <a:gd name="T58" fmla="*/ 35 w 1136"/>
                <a:gd name="T59" fmla="*/ 1 h 713"/>
                <a:gd name="T60" fmla="*/ 34 w 1136"/>
                <a:gd name="T61" fmla="*/ 2 h 713"/>
                <a:gd name="T62" fmla="*/ 31 w 1136"/>
                <a:gd name="T63" fmla="*/ 7 h 713"/>
                <a:gd name="T64" fmla="*/ 29 w 1136"/>
                <a:gd name="T65" fmla="*/ 9 h 713"/>
                <a:gd name="T66" fmla="*/ 54 w 1136"/>
                <a:gd name="T67" fmla="*/ 24 h 713"/>
                <a:gd name="T68" fmla="*/ 33 w 1136"/>
                <a:gd name="T69" fmla="*/ 42 h 71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136"/>
                <a:gd name="T106" fmla="*/ 0 h 713"/>
                <a:gd name="T107" fmla="*/ 1136 w 1136"/>
                <a:gd name="T108" fmla="*/ 713 h 713"/>
              </a:gd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136" h="713">
                  <a:moveTo>
                    <a:pt x="130" y="169"/>
                  </a:moveTo>
                  <a:lnTo>
                    <a:pt x="159" y="205"/>
                  </a:lnTo>
                  <a:lnTo>
                    <a:pt x="157" y="258"/>
                  </a:lnTo>
                  <a:lnTo>
                    <a:pt x="208" y="256"/>
                  </a:lnTo>
                  <a:lnTo>
                    <a:pt x="236" y="331"/>
                  </a:lnTo>
                  <a:lnTo>
                    <a:pt x="234" y="417"/>
                  </a:lnTo>
                  <a:lnTo>
                    <a:pt x="183" y="425"/>
                  </a:lnTo>
                  <a:lnTo>
                    <a:pt x="140" y="474"/>
                  </a:lnTo>
                  <a:lnTo>
                    <a:pt x="33" y="482"/>
                  </a:lnTo>
                  <a:lnTo>
                    <a:pt x="0" y="516"/>
                  </a:lnTo>
                  <a:lnTo>
                    <a:pt x="23" y="591"/>
                  </a:lnTo>
                  <a:lnTo>
                    <a:pt x="82" y="671"/>
                  </a:lnTo>
                  <a:lnTo>
                    <a:pt x="134" y="713"/>
                  </a:lnTo>
                  <a:lnTo>
                    <a:pt x="161" y="648"/>
                  </a:lnTo>
                  <a:lnTo>
                    <a:pt x="220" y="596"/>
                  </a:lnTo>
                  <a:lnTo>
                    <a:pt x="319" y="612"/>
                  </a:lnTo>
                  <a:lnTo>
                    <a:pt x="332" y="585"/>
                  </a:lnTo>
                  <a:lnTo>
                    <a:pt x="303" y="545"/>
                  </a:lnTo>
                  <a:lnTo>
                    <a:pt x="372" y="528"/>
                  </a:lnTo>
                  <a:lnTo>
                    <a:pt x="460" y="555"/>
                  </a:lnTo>
                  <a:lnTo>
                    <a:pt x="531" y="559"/>
                  </a:lnTo>
                  <a:lnTo>
                    <a:pt x="588" y="598"/>
                  </a:lnTo>
                  <a:lnTo>
                    <a:pt x="649" y="563"/>
                  </a:lnTo>
                  <a:lnTo>
                    <a:pt x="681" y="569"/>
                  </a:lnTo>
                  <a:lnTo>
                    <a:pt x="687" y="600"/>
                  </a:lnTo>
                  <a:lnTo>
                    <a:pt x="758" y="553"/>
                  </a:lnTo>
                  <a:lnTo>
                    <a:pt x="791" y="587"/>
                  </a:lnTo>
                  <a:lnTo>
                    <a:pt x="785" y="640"/>
                  </a:lnTo>
                  <a:lnTo>
                    <a:pt x="832" y="654"/>
                  </a:lnTo>
                  <a:lnTo>
                    <a:pt x="884" y="608"/>
                  </a:lnTo>
                  <a:lnTo>
                    <a:pt x="947" y="594"/>
                  </a:lnTo>
                  <a:lnTo>
                    <a:pt x="988" y="543"/>
                  </a:lnTo>
                  <a:lnTo>
                    <a:pt x="1019" y="533"/>
                  </a:lnTo>
                  <a:lnTo>
                    <a:pt x="1055" y="496"/>
                  </a:lnTo>
                  <a:lnTo>
                    <a:pt x="1108" y="516"/>
                  </a:lnTo>
                  <a:lnTo>
                    <a:pt x="1136" y="490"/>
                  </a:lnTo>
                  <a:lnTo>
                    <a:pt x="1122" y="431"/>
                  </a:lnTo>
                  <a:lnTo>
                    <a:pt x="1088" y="388"/>
                  </a:lnTo>
                  <a:lnTo>
                    <a:pt x="1088" y="291"/>
                  </a:lnTo>
                  <a:lnTo>
                    <a:pt x="1051" y="272"/>
                  </a:lnTo>
                  <a:lnTo>
                    <a:pt x="1019" y="274"/>
                  </a:lnTo>
                  <a:lnTo>
                    <a:pt x="980" y="242"/>
                  </a:lnTo>
                  <a:lnTo>
                    <a:pt x="960" y="213"/>
                  </a:lnTo>
                  <a:lnTo>
                    <a:pt x="901" y="236"/>
                  </a:lnTo>
                  <a:lnTo>
                    <a:pt x="836" y="187"/>
                  </a:lnTo>
                  <a:lnTo>
                    <a:pt x="783" y="203"/>
                  </a:lnTo>
                  <a:lnTo>
                    <a:pt x="748" y="160"/>
                  </a:lnTo>
                  <a:lnTo>
                    <a:pt x="744" y="98"/>
                  </a:lnTo>
                  <a:lnTo>
                    <a:pt x="677" y="126"/>
                  </a:lnTo>
                  <a:lnTo>
                    <a:pt x="628" y="106"/>
                  </a:lnTo>
                  <a:lnTo>
                    <a:pt x="514" y="124"/>
                  </a:lnTo>
                  <a:lnTo>
                    <a:pt x="427" y="87"/>
                  </a:lnTo>
                  <a:lnTo>
                    <a:pt x="329" y="0"/>
                  </a:lnTo>
                  <a:lnTo>
                    <a:pt x="283" y="24"/>
                  </a:lnTo>
                  <a:lnTo>
                    <a:pt x="205" y="18"/>
                  </a:lnTo>
                  <a:lnTo>
                    <a:pt x="201" y="16"/>
                  </a:lnTo>
                  <a:lnTo>
                    <a:pt x="187" y="14"/>
                  </a:lnTo>
                  <a:lnTo>
                    <a:pt x="171" y="10"/>
                  </a:lnTo>
                  <a:lnTo>
                    <a:pt x="153" y="6"/>
                  </a:lnTo>
                  <a:lnTo>
                    <a:pt x="140" y="4"/>
                  </a:lnTo>
                  <a:lnTo>
                    <a:pt x="136" y="4"/>
                  </a:lnTo>
                  <a:lnTo>
                    <a:pt x="134" y="8"/>
                  </a:lnTo>
                  <a:lnTo>
                    <a:pt x="130" y="18"/>
                  </a:lnTo>
                  <a:lnTo>
                    <a:pt x="124" y="28"/>
                  </a:lnTo>
                  <a:lnTo>
                    <a:pt x="120" y="36"/>
                  </a:lnTo>
                  <a:lnTo>
                    <a:pt x="118" y="39"/>
                  </a:lnTo>
                  <a:lnTo>
                    <a:pt x="181" y="79"/>
                  </a:lnTo>
                  <a:lnTo>
                    <a:pt x="216" y="98"/>
                  </a:lnTo>
                  <a:lnTo>
                    <a:pt x="151" y="140"/>
                  </a:lnTo>
                  <a:lnTo>
                    <a:pt x="130" y="169"/>
                  </a:lnTo>
                  <a:close/>
                </a:path>
              </a:pathLst>
            </a:custGeom>
            <a:grpFill/>
            <a:ln w="0">
              <a:solidFill>
                <a:schemeClr val="bg1">
                  <a:lumMod val="95000"/>
                </a:schemeClr>
              </a:solidFill>
              <a:prstDash val="solid"/>
              <a:round/>
            </a:ln>
          </p:spPr>
          <p:txBody>
            <a:bodyPr/>
            <a:lstStyle/>
            <a:p>
              <a:endParaRPr lang="zh-CN" altLang="en-US"/>
            </a:p>
          </p:txBody>
        </p:sp>
        <p:sp>
          <p:nvSpPr>
            <p:cNvPr id="63" name="Freeform 122"/>
            <p:cNvSpPr/>
            <p:nvPr/>
          </p:nvSpPr>
          <p:spPr bwMode="gray">
            <a:xfrm>
              <a:off x="3034" y="2686"/>
              <a:ext cx="568" cy="356"/>
            </a:xfrm>
            <a:custGeom>
              <a:gdLst>
                <a:gd name="T0" fmla="*/ 40 w 1136"/>
                <a:gd name="T1" fmla="*/ 51 h 713"/>
                <a:gd name="T2" fmla="*/ 52 w 1136"/>
                <a:gd name="T3" fmla="*/ 64 h 713"/>
                <a:gd name="T4" fmla="*/ 58 w 1136"/>
                <a:gd name="T5" fmla="*/ 104 h 713"/>
                <a:gd name="T6" fmla="*/ 35 w 1136"/>
                <a:gd name="T7" fmla="*/ 118 h 713"/>
                <a:gd name="T8" fmla="*/ 0 w 1136"/>
                <a:gd name="T9" fmla="*/ 129 h 713"/>
                <a:gd name="T10" fmla="*/ 20 w 1136"/>
                <a:gd name="T11" fmla="*/ 167 h 713"/>
                <a:gd name="T12" fmla="*/ 40 w 1136"/>
                <a:gd name="T13" fmla="*/ 162 h 713"/>
                <a:gd name="T14" fmla="*/ 80 w 1136"/>
                <a:gd name="T15" fmla="*/ 153 h 713"/>
                <a:gd name="T16" fmla="*/ 76 w 1136"/>
                <a:gd name="T17" fmla="*/ 136 h 713"/>
                <a:gd name="T18" fmla="*/ 115 w 1136"/>
                <a:gd name="T19" fmla="*/ 138 h 713"/>
                <a:gd name="T20" fmla="*/ 147 w 1136"/>
                <a:gd name="T21" fmla="*/ 149 h 713"/>
                <a:gd name="T22" fmla="*/ 170 w 1136"/>
                <a:gd name="T23" fmla="*/ 142 h 713"/>
                <a:gd name="T24" fmla="*/ 189 w 1136"/>
                <a:gd name="T25" fmla="*/ 138 h 713"/>
                <a:gd name="T26" fmla="*/ 196 w 1136"/>
                <a:gd name="T27" fmla="*/ 160 h 713"/>
                <a:gd name="T28" fmla="*/ 221 w 1136"/>
                <a:gd name="T29" fmla="*/ 152 h 713"/>
                <a:gd name="T30" fmla="*/ 247 w 1136"/>
                <a:gd name="T31" fmla="*/ 135 h 713"/>
                <a:gd name="T32" fmla="*/ 264 w 1136"/>
                <a:gd name="T33" fmla="*/ 124 h 713"/>
                <a:gd name="T34" fmla="*/ 284 w 1136"/>
                <a:gd name="T35" fmla="*/ 122 h 713"/>
                <a:gd name="T36" fmla="*/ 272 w 1136"/>
                <a:gd name="T37" fmla="*/ 97 h 713"/>
                <a:gd name="T38" fmla="*/ 263 w 1136"/>
                <a:gd name="T39" fmla="*/ 68 h 713"/>
                <a:gd name="T40" fmla="*/ 245 w 1136"/>
                <a:gd name="T41" fmla="*/ 60 h 713"/>
                <a:gd name="T42" fmla="*/ 225 w 1136"/>
                <a:gd name="T43" fmla="*/ 59 h 713"/>
                <a:gd name="T44" fmla="*/ 196 w 1136"/>
                <a:gd name="T45" fmla="*/ 50 h 713"/>
                <a:gd name="T46" fmla="*/ 186 w 1136"/>
                <a:gd name="T47" fmla="*/ 24 h 713"/>
                <a:gd name="T48" fmla="*/ 157 w 1136"/>
                <a:gd name="T49" fmla="*/ 26 h 713"/>
                <a:gd name="T50" fmla="*/ 107 w 1136"/>
                <a:gd name="T51" fmla="*/ 21 h 713"/>
                <a:gd name="T52" fmla="*/ 71 w 1136"/>
                <a:gd name="T53" fmla="*/ 6 h 713"/>
                <a:gd name="T54" fmla="*/ 50 w 1136"/>
                <a:gd name="T55" fmla="*/ 4 h 713"/>
                <a:gd name="T56" fmla="*/ 43 w 1136"/>
                <a:gd name="T57" fmla="*/ 2 h 713"/>
                <a:gd name="T58" fmla="*/ 35 w 1136"/>
                <a:gd name="T59" fmla="*/ 1 h 713"/>
                <a:gd name="T60" fmla="*/ 34 w 1136"/>
                <a:gd name="T61" fmla="*/ 2 h 713"/>
                <a:gd name="T62" fmla="*/ 31 w 1136"/>
                <a:gd name="T63" fmla="*/ 7 h 713"/>
                <a:gd name="T64" fmla="*/ 29 w 1136"/>
                <a:gd name="T65" fmla="*/ 9 h 713"/>
                <a:gd name="T66" fmla="*/ 54 w 1136"/>
                <a:gd name="T67" fmla="*/ 24 h 713"/>
                <a:gd name="T68" fmla="*/ 33 w 1136"/>
                <a:gd name="T69" fmla="*/ 42 h 71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136"/>
                <a:gd name="T106" fmla="*/ 0 h 713"/>
                <a:gd name="T107" fmla="*/ 1136 w 1136"/>
                <a:gd name="T108" fmla="*/ 713 h 713"/>
              </a:gd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136" h="713">
                  <a:moveTo>
                    <a:pt x="130" y="169"/>
                  </a:moveTo>
                  <a:lnTo>
                    <a:pt x="159" y="205"/>
                  </a:lnTo>
                  <a:lnTo>
                    <a:pt x="157" y="258"/>
                  </a:lnTo>
                  <a:lnTo>
                    <a:pt x="208" y="256"/>
                  </a:lnTo>
                  <a:lnTo>
                    <a:pt x="236" y="331"/>
                  </a:lnTo>
                  <a:lnTo>
                    <a:pt x="234" y="417"/>
                  </a:lnTo>
                  <a:lnTo>
                    <a:pt x="183" y="425"/>
                  </a:lnTo>
                  <a:lnTo>
                    <a:pt x="140" y="474"/>
                  </a:lnTo>
                  <a:lnTo>
                    <a:pt x="33" y="482"/>
                  </a:lnTo>
                  <a:lnTo>
                    <a:pt x="0" y="516"/>
                  </a:lnTo>
                  <a:lnTo>
                    <a:pt x="23" y="591"/>
                  </a:lnTo>
                  <a:lnTo>
                    <a:pt x="82" y="671"/>
                  </a:lnTo>
                  <a:lnTo>
                    <a:pt x="134" y="713"/>
                  </a:lnTo>
                  <a:lnTo>
                    <a:pt x="161" y="648"/>
                  </a:lnTo>
                  <a:lnTo>
                    <a:pt x="220" y="596"/>
                  </a:lnTo>
                  <a:lnTo>
                    <a:pt x="319" y="612"/>
                  </a:lnTo>
                  <a:lnTo>
                    <a:pt x="332" y="585"/>
                  </a:lnTo>
                  <a:lnTo>
                    <a:pt x="303" y="545"/>
                  </a:lnTo>
                  <a:lnTo>
                    <a:pt x="372" y="528"/>
                  </a:lnTo>
                  <a:lnTo>
                    <a:pt x="460" y="555"/>
                  </a:lnTo>
                  <a:lnTo>
                    <a:pt x="531" y="559"/>
                  </a:lnTo>
                  <a:lnTo>
                    <a:pt x="588" y="598"/>
                  </a:lnTo>
                  <a:lnTo>
                    <a:pt x="649" y="563"/>
                  </a:lnTo>
                  <a:lnTo>
                    <a:pt x="681" y="569"/>
                  </a:lnTo>
                  <a:lnTo>
                    <a:pt x="687" y="600"/>
                  </a:lnTo>
                  <a:lnTo>
                    <a:pt x="758" y="553"/>
                  </a:lnTo>
                  <a:lnTo>
                    <a:pt x="791" y="587"/>
                  </a:lnTo>
                  <a:lnTo>
                    <a:pt x="785" y="640"/>
                  </a:lnTo>
                  <a:lnTo>
                    <a:pt x="832" y="654"/>
                  </a:lnTo>
                  <a:lnTo>
                    <a:pt x="884" y="608"/>
                  </a:lnTo>
                  <a:lnTo>
                    <a:pt x="947" y="594"/>
                  </a:lnTo>
                  <a:lnTo>
                    <a:pt x="988" y="543"/>
                  </a:lnTo>
                  <a:lnTo>
                    <a:pt x="1019" y="533"/>
                  </a:lnTo>
                  <a:lnTo>
                    <a:pt x="1055" y="496"/>
                  </a:lnTo>
                  <a:lnTo>
                    <a:pt x="1108" y="516"/>
                  </a:lnTo>
                  <a:lnTo>
                    <a:pt x="1136" y="490"/>
                  </a:lnTo>
                  <a:lnTo>
                    <a:pt x="1122" y="431"/>
                  </a:lnTo>
                  <a:lnTo>
                    <a:pt x="1088" y="388"/>
                  </a:lnTo>
                  <a:lnTo>
                    <a:pt x="1088" y="291"/>
                  </a:lnTo>
                  <a:lnTo>
                    <a:pt x="1051" y="272"/>
                  </a:lnTo>
                  <a:lnTo>
                    <a:pt x="1019" y="274"/>
                  </a:lnTo>
                  <a:lnTo>
                    <a:pt x="980" y="242"/>
                  </a:lnTo>
                  <a:lnTo>
                    <a:pt x="960" y="213"/>
                  </a:lnTo>
                  <a:lnTo>
                    <a:pt x="901" y="236"/>
                  </a:lnTo>
                  <a:lnTo>
                    <a:pt x="836" y="187"/>
                  </a:lnTo>
                  <a:lnTo>
                    <a:pt x="783" y="203"/>
                  </a:lnTo>
                  <a:lnTo>
                    <a:pt x="748" y="160"/>
                  </a:lnTo>
                  <a:lnTo>
                    <a:pt x="744" y="98"/>
                  </a:lnTo>
                  <a:lnTo>
                    <a:pt x="677" y="126"/>
                  </a:lnTo>
                  <a:lnTo>
                    <a:pt x="628" y="106"/>
                  </a:lnTo>
                  <a:lnTo>
                    <a:pt x="514" y="124"/>
                  </a:lnTo>
                  <a:lnTo>
                    <a:pt x="427" y="87"/>
                  </a:lnTo>
                  <a:lnTo>
                    <a:pt x="329" y="0"/>
                  </a:lnTo>
                  <a:lnTo>
                    <a:pt x="283" y="24"/>
                  </a:lnTo>
                  <a:lnTo>
                    <a:pt x="205" y="18"/>
                  </a:lnTo>
                  <a:lnTo>
                    <a:pt x="201" y="16"/>
                  </a:lnTo>
                  <a:lnTo>
                    <a:pt x="187" y="14"/>
                  </a:lnTo>
                  <a:lnTo>
                    <a:pt x="171" y="10"/>
                  </a:lnTo>
                  <a:lnTo>
                    <a:pt x="153" y="6"/>
                  </a:lnTo>
                  <a:lnTo>
                    <a:pt x="140" y="4"/>
                  </a:lnTo>
                  <a:lnTo>
                    <a:pt x="136" y="4"/>
                  </a:lnTo>
                  <a:lnTo>
                    <a:pt x="134" y="8"/>
                  </a:lnTo>
                  <a:lnTo>
                    <a:pt x="130" y="18"/>
                  </a:lnTo>
                  <a:lnTo>
                    <a:pt x="124" y="28"/>
                  </a:lnTo>
                  <a:lnTo>
                    <a:pt x="120" y="36"/>
                  </a:lnTo>
                  <a:lnTo>
                    <a:pt x="118" y="39"/>
                  </a:lnTo>
                  <a:lnTo>
                    <a:pt x="181" y="79"/>
                  </a:lnTo>
                  <a:lnTo>
                    <a:pt x="216" y="98"/>
                  </a:lnTo>
                  <a:lnTo>
                    <a:pt x="151" y="140"/>
                  </a:lnTo>
                  <a:lnTo>
                    <a:pt x="130" y="169"/>
                  </a:lnTo>
                </a:path>
              </a:pathLst>
            </a:custGeom>
            <a:grpFill/>
            <a:ln w="6350">
              <a:solidFill>
                <a:schemeClr val="bg1">
                  <a:lumMod val="95000"/>
                </a:schemeClr>
              </a:solidFill>
              <a:prstDash val="solid"/>
              <a:round/>
            </a:ln>
          </p:spPr>
          <p:txBody>
            <a:bodyPr/>
            <a:lstStyle/>
            <a:p>
              <a:endParaRPr lang="zh-CN" altLang="en-US"/>
            </a:p>
          </p:txBody>
        </p:sp>
        <p:sp>
          <p:nvSpPr>
            <p:cNvPr id="64" name="Freeform 123"/>
            <p:cNvSpPr/>
            <p:nvPr/>
          </p:nvSpPr>
          <p:spPr bwMode="gray">
            <a:xfrm>
              <a:off x="3140" y="2406"/>
              <a:ext cx="448" cy="398"/>
            </a:xfrm>
            <a:custGeom>
              <a:gdLst>
                <a:gd name="T0" fmla="*/ 0 w 896"/>
                <a:gd name="T1" fmla="*/ 84 h 797"/>
                <a:gd name="T2" fmla="*/ 7 w 896"/>
                <a:gd name="T3" fmla="*/ 100 h 797"/>
                <a:gd name="T4" fmla="*/ 17 w 896"/>
                <a:gd name="T5" fmla="*/ 115 h 797"/>
                <a:gd name="T6" fmla="*/ 30 w 896"/>
                <a:gd name="T7" fmla="*/ 127 h 797"/>
                <a:gd name="T8" fmla="*/ 29 w 896"/>
                <a:gd name="T9" fmla="*/ 140 h 797"/>
                <a:gd name="T10" fmla="*/ 53 w 896"/>
                <a:gd name="T11" fmla="*/ 162 h 797"/>
                <a:gd name="T12" fmla="*/ 76 w 896"/>
                <a:gd name="T13" fmla="*/ 171 h 797"/>
                <a:gd name="T14" fmla="*/ 104 w 896"/>
                <a:gd name="T15" fmla="*/ 166 h 797"/>
                <a:gd name="T16" fmla="*/ 116 w 896"/>
                <a:gd name="T17" fmla="*/ 171 h 797"/>
                <a:gd name="T18" fmla="*/ 133 w 896"/>
                <a:gd name="T19" fmla="*/ 164 h 797"/>
                <a:gd name="T20" fmla="*/ 134 w 896"/>
                <a:gd name="T21" fmla="*/ 180 h 797"/>
                <a:gd name="T22" fmla="*/ 143 w 896"/>
                <a:gd name="T23" fmla="*/ 191 h 797"/>
                <a:gd name="T24" fmla="*/ 156 w 896"/>
                <a:gd name="T25" fmla="*/ 187 h 797"/>
                <a:gd name="T26" fmla="*/ 173 w 896"/>
                <a:gd name="T27" fmla="*/ 199 h 797"/>
                <a:gd name="T28" fmla="*/ 188 w 896"/>
                <a:gd name="T29" fmla="*/ 194 h 797"/>
                <a:gd name="T30" fmla="*/ 193 w 896"/>
                <a:gd name="T31" fmla="*/ 189 h 797"/>
                <a:gd name="T32" fmla="*/ 212 w 896"/>
                <a:gd name="T33" fmla="*/ 179 h 797"/>
                <a:gd name="T34" fmla="*/ 213 w 896"/>
                <a:gd name="T35" fmla="*/ 163 h 797"/>
                <a:gd name="T36" fmla="*/ 208 w 896"/>
                <a:gd name="T37" fmla="*/ 148 h 797"/>
                <a:gd name="T38" fmla="*/ 194 w 896"/>
                <a:gd name="T39" fmla="*/ 157 h 797"/>
                <a:gd name="T40" fmla="*/ 180 w 896"/>
                <a:gd name="T41" fmla="*/ 141 h 797"/>
                <a:gd name="T42" fmla="*/ 170 w 896"/>
                <a:gd name="T43" fmla="*/ 133 h 797"/>
                <a:gd name="T44" fmla="*/ 182 w 896"/>
                <a:gd name="T45" fmla="*/ 129 h 797"/>
                <a:gd name="T46" fmla="*/ 181 w 896"/>
                <a:gd name="T47" fmla="*/ 116 h 797"/>
                <a:gd name="T48" fmla="*/ 190 w 896"/>
                <a:gd name="T49" fmla="*/ 108 h 797"/>
                <a:gd name="T50" fmla="*/ 186 w 896"/>
                <a:gd name="T51" fmla="*/ 94 h 797"/>
                <a:gd name="T52" fmla="*/ 197 w 896"/>
                <a:gd name="T53" fmla="*/ 87 h 797"/>
                <a:gd name="T54" fmla="*/ 211 w 896"/>
                <a:gd name="T55" fmla="*/ 99 h 797"/>
                <a:gd name="T56" fmla="*/ 224 w 896"/>
                <a:gd name="T57" fmla="*/ 91 h 797"/>
                <a:gd name="T58" fmla="*/ 219 w 896"/>
                <a:gd name="T59" fmla="*/ 75 h 797"/>
                <a:gd name="T60" fmla="*/ 206 w 896"/>
                <a:gd name="T61" fmla="*/ 71 h 797"/>
                <a:gd name="T62" fmla="*/ 203 w 896"/>
                <a:gd name="T63" fmla="*/ 62 h 797"/>
                <a:gd name="T64" fmla="*/ 182 w 896"/>
                <a:gd name="T65" fmla="*/ 66 h 797"/>
                <a:gd name="T66" fmla="*/ 169 w 896"/>
                <a:gd name="T67" fmla="*/ 53 h 797"/>
                <a:gd name="T68" fmla="*/ 157 w 896"/>
                <a:gd name="T69" fmla="*/ 53 h 797"/>
                <a:gd name="T70" fmla="*/ 156 w 896"/>
                <a:gd name="T71" fmla="*/ 41 h 797"/>
                <a:gd name="T72" fmla="*/ 173 w 896"/>
                <a:gd name="T73" fmla="*/ 20 h 797"/>
                <a:gd name="T74" fmla="*/ 171 w 896"/>
                <a:gd name="T75" fmla="*/ 3 h 797"/>
                <a:gd name="T76" fmla="*/ 153 w 896"/>
                <a:gd name="T77" fmla="*/ 6 h 797"/>
                <a:gd name="T78" fmla="*/ 112 w 896"/>
                <a:gd name="T79" fmla="*/ 0 h 797"/>
                <a:gd name="T80" fmla="*/ 110 w 896"/>
                <a:gd name="T81" fmla="*/ 32 h 797"/>
                <a:gd name="T82" fmla="*/ 89 w 896"/>
                <a:gd name="T83" fmla="*/ 49 h 797"/>
                <a:gd name="T84" fmla="*/ 72 w 896"/>
                <a:gd name="T85" fmla="*/ 52 h 797"/>
                <a:gd name="T86" fmla="*/ 42 w 896"/>
                <a:gd name="T87" fmla="*/ 71 h 797"/>
                <a:gd name="T88" fmla="*/ 25 w 896"/>
                <a:gd name="T89" fmla="*/ 79 h 797"/>
                <a:gd name="T90" fmla="*/ 0 w 896"/>
                <a:gd name="T91" fmla="*/ 84 h 797"/>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896"/>
                <a:gd name="T139" fmla="*/ 0 h 797"/>
                <a:gd name="T140" fmla="*/ 896 w 896"/>
                <a:gd name="T141" fmla="*/ 797 h 797"/>
              </a:gd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896" h="797">
                  <a:moveTo>
                    <a:pt x="0" y="339"/>
                  </a:moveTo>
                  <a:lnTo>
                    <a:pt x="28" y="402"/>
                  </a:lnTo>
                  <a:lnTo>
                    <a:pt x="65" y="463"/>
                  </a:lnTo>
                  <a:lnTo>
                    <a:pt x="120" y="510"/>
                  </a:lnTo>
                  <a:lnTo>
                    <a:pt x="117" y="561"/>
                  </a:lnTo>
                  <a:lnTo>
                    <a:pt x="211" y="648"/>
                  </a:lnTo>
                  <a:lnTo>
                    <a:pt x="302" y="685"/>
                  </a:lnTo>
                  <a:lnTo>
                    <a:pt x="416" y="667"/>
                  </a:lnTo>
                  <a:lnTo>
                    <a:pt x="465" y="687"/>
                  </a:lnTo>
                  <a:lnTo>
                    <a:pt x="532" y="659"/>
                  </a:lnTo>
                  <a:lnTo>
                    <a:pt x="536" y="721"/>
                  </a:lnTo>
                  <a:lnTo>
                    <a:pt x="571" y="764"/>
                  </a:lnTo>
                  <a:lnTo>
                    <a:pt x="624" y="748"/>
                  </a:lnTo>
                  <a:lnTo>
                    <a:pt x="689" y="797"/>
                  </a:lnTo>
                  <a:lnTo>
                    <a:pt x="750" y="776"/>
                  </a:lnTo>
                  <a:lnTo>
                    <a:pt x="772" y="756"/>
                  </a:lnTo>
                  <a:lnTo>
                    <a:pt x="845" y="719"/>
                  </a:lnTo>
                  <a:lnTo>
                    <a:pt x="851" y="654"/>
                  </a:lnTo>
                  <a:lnTo>
                    <a:pt x="831" y="595"/>
                  </a:lnTo>
                  <a:lnTo>
                    <a:pt x="774" y="630"/>
                  </a:lnTo>
                  <a:lnTo>
                    <a:pt x="717" y="567"/>
                  </a:lnTo>
                  <a:lnTo>
                    <a:pt x="678" y="534"/>
                  </a:lnTo>
                  <a:lnTo>
                    <a:pt x="727" y="518"/>
                  </a:lnTo>
                  <a:lnTo>
                    <a:pt x="723" y="465"/>
                  </a:lnTo>
                  <a:lnTo>
                    <a:pt x="760" y="433"/>
                  </a:lnTo>
                  <a:lnTo>
                    <a:pt x="743" y="378"/>
                  </a:lnTo>
                  <a:lnTo>
                    <a:pt x="788" y="349"/>
                  </a:lnTo>
                  <a:lnTo>
                    <a:pt x="841" y="398"/>
                  </a:lnTo>
                  <a:lnTo>
                    <a:pt x="896" y="366"/>
                  </a:lnTo>
                  <a:lnTo>
                    <a:pt x="876" y="303"/>
                  </a:lnTo>
                  <a:lnTo>
                    <a:pt x="823" y="284"/>
                  </a:lnTo>
                  <a:lnTo>
                    <a:pt x="811" y="250"/>
                  </a:lnTo>
                  <a:lnTo>
                    <a:pt x="727" y="266"/>
                  </a:lnTo>
                  <a:lnTo>
                    <a:pt x="676" y="213"/>
                  </a:lnTo>
                  <a:lnTo>
                    <a:pt x="626" y="215"/>
                  </a:lnTo>
                  <a:lnTo>
                    <a:pt x="622" y="165"/>
                  </a:lnTo>
                  <a:lnTo>
                    <a:pt x="691" y="83"/>
                  </a:lnTo>
                  <a:lnTo>
                    <a:pt x="683" y="12"/>
                  </a:lnTo>
                  <a:lnTo>
                    <a:pt x="609" y="26"/>
                  </a:lnTo>
                  <a:lnTo>
                    <a:pt x="445" y="0"/>
                  </a:lnTo>
                  <a:lnTo>
                    <a:pt x="437" y="130"/>
                  </a:lnTo>
                  <a:lnTo>
                    <a:pt x="353" y="197"/>
                  </a:lnTo>
                  <a:lnTo>
                    <a:pt x="288" y="209"/>
                  </a:lnTo>
                  <a:lnTo>
                    <a:pt x="168" y="286"/>
                  </a:lnTo>
                  <a:lnTo>
                    <a:pt x="97" y="317"/>
                  </a:lnTo>
                  <a:lnTo>
                    <a:pt x="0" y="339"/>
                  </a:lnTo>
                  <a:close/>
                </a:path>
              </a:pathLst>
            </a:custGeom>
            <a:grpFill/>
            <a:ln w="0">
              <a:solidFill>
                <a:schemeClr val="bg1">
                  <a:lumMod val="95000"/>
                </a:schemeClr>
              </a:solidFill>
              <a:prstDash val="solid"/>
              <a:round/>
            </a:ln>
          </p:spPr>
          <p:txBody>
            <a:bodyPr/>
            <a:lstStyle/>
            <a:p>
              <a:endParaRPr lang="zh-CN" altLang="en-US"/>
            </a:p>
          </p:txBody>
        </p:sp>
        <p:sp>
          <p:nvSpPr>
            <p:cNvPr id="65" name="Freeform 124"/>
            <p:cNvSpPr/>
            <p:nvPr/>
          </p:nvSpPr>
          <p:spPr bwMode="gray">
            <a:xfrm>
              <a:off x="3140" y="2406"/>
              <a:ext cx="448" cy="398"/>
            </a:xfrm>
            <a:custGeom>
              <a:gdLst>
                <a:gd name="T0" fmla="*/ 0 w 896"/>
                <a:gd name="T1" fmla="*/ 84 h 797"/>
                <a:gd name="T2" fmla="*/ 7 w 896"/>
                <a:gd name="T3" fmla="*/ 100 h 797"/>
                <a:gd name="T4" fmla="*/ 17 w 896"/>
                <a:gd name="T5" fmla="*/ 115 h 797"/>
                <a:gd name="T6" fmla="*/ 30 w 896"/>
                <a:gd name="T7" fmla="*/ 127 h 797"/>
                <a:gd name="T8" fmla="*/ 29 w 896"/>
                <a:gd name="T9" fmla="*/ 140 h 797"/>
                <a:gd name="T10" fmla="*/ 53 w 896"/>
                <a:gd name="T11" fmla="*/ 162 h 797"/>
                <a:gd name="T12" fmla="*/ 76 w 896"/>
                <a:gd name="T13" fmla="*/ 171 h 797"/>
                <a:gd name="T14" fmla="*/ 104 w 896"/>
                <a:gd name="T15" fmla="*/ 166 h 797"/>
                <a:gd name="T16" fmla="*/ 116 w 896"/>
                <a:gd name="T17" fmla="*/ 171 h 797"/>
                <a:gd name="T18" fmla="*/ 133 w 896"/>
                <a:gd name="T19" fmla="*/ 164 h 797"/>
                <a:gd name="T20" fmla="*/ 134 w 896"/>
                <a:gd name="T21" fmla="*/ 180 h 797"/>
                <a:gd name="T22" fmla="*/ 143 w 896"/>
                <a:gd name="T23" fmla="*/ 191 h 797"/>
                <a:gd name="T24" fmla="*/ 156 w 896"/>
                <a:gd name="T25" fmla="*/ 187 h 797"/>
                <a:gd name="T26" fmla="*/ 173 w 896"/>
                <a:gd name="T27" fmla="*/ 199 h 797"/>
                <a:gd name="T28" fmla="*/ 188 w 896"/>
                <a:gd name="T29" fmla="*/ 194 h 797"/>
                <a:gd name="T30" fmla="*/ 193 w 896"/>
                <a:gd name="T31" fmla="*/ 189 h 797"/>
                <a:gd name="T32" fmla="*/ 212 w 896"/>
                <a:gd name="T33" fmla="*/ 179 h 797"/>
                <a:gd name="T34" fmla="*/ 213 w 896"/>
                <a:gd name="T35" fmla="*/ 163 h 797"/>
                <a:gd name="T36" fmla="*/ 208 w 896"/>
                <a:gd name="T37" fmla="*/ 148 h 797"/>
                <a:gd name="T38" fmla="*/ 194 w 896"/>
                <a:gd name="T39" fmla="*/ 157 h 797"/>
                <a:gd name="T40" fmla="*/ 180 w 896"/>
                <a:gd name="T41" fmla="*/ 141 h 797"/>
                <a:gd name="T42" fmla="*/ 170 w 896"/>
                <a:gd name="T43" fmla="*/ 133 h 797"/>
                <a:gd name="T44" fmla="*/ 182 w 896"/>
                <a:gd name="T45" fmla="*/ 129 h 797"/>
                <a:gd name="T46" fmla="*/ 181 w 896"/>
                <a:gd name="T47" fmla="*/ 116 h 797"/>
                <a:gd name="T48" fmla="*/ 190 w 896"/>
                <a:gd name="T49" fmla="*/ 108 h 797"/>
                <a:gd name="T50" fmla="*/ 186 w 896"/>
                <a:gd name="T51" fmla="*/ 94 h 797"/>
                <a:gd name="T52" fmla="*/ 197 w 896"/>
                <a:gd name="T53" fmla="*/ 87 h 797"/>
                <a:gd name="T54" fmla="*/ 211 w 896"/>
                <a:gd name="T55" fmla="*/ 99 h 797"/>
                <a:gd name="T56" fmla="*/ 224 w 896"/>
                <a:gd name="T57" fmla="*/ 91 h 797"/>
                <a:gd name="T58" fmla="*/ 219 w 896"/>
                <a:gd name="T59" fmla="*/ 75 h 797"/>
                <a:gd name="T60" fmla="*/ 206 w 896"/>
                <a:gd name="T61" fmla="*/ 71 h 797"/>
                <a:gd name="T62" fmla="*/ 203 w 896"/>
                <a:gd name="T63" fmla="*/ 62 h 797"/>
                <a:gd name="T64" fmla="*/ 182 w 896"/>
                <a:gd name="T65" fmla="*/ 66 h 797"/>
                <a:gd name="T66" fmla="*/ 169 w 896"/>
                <a:gd name="T67" fmla="*/ 53 h 797"/>
                <a:gd name="T68" fmla="*/ 157 w 896"/>
                <a:gd name="T69" fmla="*/ 53 h 797"/>
                <a:gd name="T70" fmla="*/ 156 w 896"/>
                <a:gd name="T71" fmla="*/ 41 h 797"/>
                <a:gd name="T72" fmla="*/ 173 w 896"/>
                <a:gd name="T73" fmla="*/ 20 h 797"/>
                <a:gd name="T74" fmla="*/ 171 w 896"/>
                <a:gd name="T75" fmla="*/ 3 h 797"/>
                <a:gd name="T76" fmla="*/ 153 w 896"/>
                <a:gd name="T77" fmla="*/ 6 h 797"/>
                <a:gd name="T78" fmla="*/ 112 w 896"/>
                <a:gd name="T79" fmla="*/ 0 h 797"/>
                <a:gd name="T80" fmla="*/ 110 w 896"/>
                <a:gd name="T81" fmla="*/ 32 h 797"/>
                <a:gd name="T82" fmla="*/ 89 w 896"/>
                <a:gd name="T83" fmla="*/ 49 h 797"/>
                <a:gd name="T84" fmla="*/ 72 w 896"/>
                <a:gd name="T85" fmla="*/ 52 h 797"/>
                <a:gd name="T86" fmla="*/ 42 w 896"/>
                <a:gd name="T87" fmla="*/ 71 h 797"/>
                <a:gd name="T88" fmla="*/ 25 w 896"/>
                <a:gd name="T89" fmla="*/ 79 h 797"/>
                <a:gd name="T90" fmla="*/ 0 w 896"/>
                <a:gd name="T91" fmla="*/ 84 h 797"/>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896"/>
                <a:gd name="T139" fmla="*/ 0 h 797"/>
                <a:gd name="T140" fmla="*/ 896 w 896"/>
                <a:gd name="T141" fmla="*/ 797 h 797"/>
              </a:gd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896" h="797">
                  <a:moveTo>
                    <a:pt x="0" y="339"/>
                  </a:moveTo>
                  <a:lnTo>
                    <a:pt x="28" y="402"/>
                  </a:lnTo>
                  <a:lnTo>
                    <a:pt x="65" y="463"/>
                  </a:lnTo>
                  <a:lnTo>
                    <a:pt x="120" y="510"/>
                  </a:lnTo>
                  <a:lnTo>
                    <a:pt x="117" y="561"/>
                  </a:lnTo>
                  <a:lnTo>
                    <a:pt x="211" y="648"/>
                  </a:lnTo>
                  <a:lnTo>
                    <a:pt x="302" y="685"/>
                  </a:lnTo>
                  <a:lnTo>
                    <a:pt x="416" y="667"/>
                  </a:lnTo>
                  <a:lnTo>
                    <a:pt x="465" y="687"/>
                  </a:lnTo>
                  <a:lnTo>
                    <a:pt x="532" y="659"/>
                  </a:lnTo>
                  <a:lnTo>
                    <a:pt x="536" y="721"/>
                  </a:lnTo>
                  <a:lnTo>
                    <a:pt x="571" y="764"/>
                  </a:lnTo>
                  <a:lnTo>
                    <a:pt x="624" y="748"/>
                  </a:lnTo>
                  <a:lnTo>
                    <a:pt x="689" y="797"/>
                  </a:lnTo>
                  <a:lnTo>
                    <a:pt x="750" y="776"/>
                  </a:lnTo>
                  <a:lnTo>
                    <a:pt x="772" y="756"/>
                  </a:lnTo>
                  <a:lnTo>
                    <a:pt x="845" y="719"/>
                  </a:lnTo>
                  <a:lnTo>
                    <a:pt x="851" y="654"/>
                  </a:lnTo>
                  <a:lnTo>
                    <a:pt x="831" y="595"/>
                  </a:lnTo>
                  <a:lnTo>
                    <a:pt x="774" y="630"/>
                  </a:lnTo>
                  <a:lnTo>
                    <a:pt x="717" y="567"/>
                  </a:lnTo>
                  <a:lnTo>
                    <a:pt x="678" y="534"/>
                  </a:lnTo>
                  <a:lnTo>
                    <a:pt x="727" y="518"/>
                  </a:lnTo>
                  <a:lnTo>
                    <a:pt x="723" y="465"/>
                  </a:lnTo>
                  <a:lnTo>
                    <a:pt x="760" y="433"/>
                  </a:lnTo>
                  <a:lnTo>
                    <a:pt x="743" y="378"/>
                  </a:lnTo>
                  <a:lnTo>
                    <a:pt x="788" y="349"/>
                  </a:lnTo>
                  <a:lnTo>
                    <a:pt x="841" y="398"/>
                  </a:lnTo>
                  <a:lnTo>
                    <a:pt x="896" y="366"/>
                  </a:lnTo>
                  <a:lnTo>
                    <a:pt x="876" y="303"/>
                  </a:lnTo>
                  <a:lnTo>
                    <a:pt x="823" y="284"/>
                  </a:lnTo>
                  <a:lnTo>
                    <a:pt x="811" y="250"/>
                  </a:lnTo>
                  <a:lnTo>
                    <a:pt x="727" y="266"/>
                  </a:lnTo>
                  <a:lnTo>
                    <a:pt x="676" y="213"/>
                  </a:lnTo>
                  <a:lnTo>
                    <a:pt x="626" y="215"/>
                  </a:lnTo>
                  <a:lnTo>
                    <a:pt x="622" y="165"/>
                  </a:lnTo>
                  <a:lnTo>
                    <a:pt x="691" y="83"/>
                  </a:lnTo>
                  <a:lnTo>
                    <a:pt x="683" y="12"/>
                  </a:lnTo>
                  <a:lnTo>
                    <a:pt x="609" y="26"/>
                  </a:lnTo>
                  <a:lnTo>
                    <a:pt x="445" y="0"/>
                  </a:lnTo>
                  <a:lnTo>
                    <a:pt x="437" y="130"/>
                  </a:lnTo>
                  <a:lnTo>
                    <a:pt x="353" y="197"/>
                  </a:lnTo>
                  <a:lnTo>
                    <a:pt x="288" y="209"/>
                  </a:lnTo>
                  <a:lnTo>
                    <a:pt x="168" y="286"/>
                  </a:lnTo>
                  <a:lnTo>
                    <a:pt x="97" y="317"/>
                  </a:lnTo>
                  <a:lnTo>
                    <a:pt x="0" y="339"/>
                  </a:lnTo>
                </a:path>
              </a:pathLst>
            </a:custGeom>
            <a:grpFill/>
            <a:ln w="6350">
              <a:solidFill>
                <a:schemeClr val="bg1">
                  <a:lumMod val="95000"/>
                </a:schemeClr>
              </a:solidFill>
              <a:prstDash val="solid"/>
              <a:round/>
            </a:ln>
          </p:spPr>
          <p:txBody>
            <a:bodyPr/>
            <a:lstStyle/>
            <a:p>
              <a:endParaRPr lang="zh-CN" altLang="en-US"/>
            </a:p>
          </p:txBody>
        </p:sp>
        <p:sp>
          <p:nvSpPr>
            <p:cNvPr id="66" name="Freeform 125"/>
            <p:cNvSpPr/>
            <p:nvPr/>
          </p:nvSpPr>
          <p:spPr bwMode="gray">
            <a:xfrm>
              <a:off x="3128" y="2050"/>
              <a:ext cx="251" cy="526"/>
            </a:xfrm>
            <a:custGeom>
              <a:gdLst>
                <a:gd name="T0" fmla="*/ 7 w 502"/>
                <a:gd name="T1" fmla="*/ 236 h 1051"/>
                <a:gd name="T2" fmla="*/ 6 w 502"/>
                <a:gd name="T3" fmla="*/ 263 h 1051"/>
                <a:gd name="T4" fmla="*/ 30 w 502"/>
                <a:gd name="T5" fmla="*/ 257 h 1051"/>
                <a:gd name="T6" fmla="*/ 48 w 502"/>
                <a:gd name="T7" fmla="*/ 250 h 1051"/>
                <a:gd name="T8" fmla="*/ 78 w 502"/>
                <a:gd name="T9" fmla="*/ 230 h 1051"/>
                <a:gd name="T10" fmla="*/ 94 w 502"/>
                <a:gd name="T11" fmla="*/ 228 h 1051"/>
                <a:gd name="T12" fmla="*/ 115 w 502"/>
                <a:gd name="T13" fmla="*/ 210 h 1051"/>
                <a:gd name="T14" fmla="*/ 117 w 502"/>
                <a:gd name="T15" fmla="*/ 178 h 1051"/>
                <a:gd name="T16" fmla="*/ 108 w 502"/>
                <a:gd name="T17" fmla="*/ 169 h 1051"/>
                <a:gd name="T18" fmla="*/ 109 w 502"/>
                <a:gd name="T19" fmla="*/ 159 h 1051"/>
                <a:gd name="T20" fmla="*/ 115 w 502"/>
                <a:gd name="T21" fmla="*/ 150 h 1051"/>
                <a:gd name="T22" fmla="*/ 114 w 502"/>
                <a:gd name="T23" fmla="*/ 142 h 1051"/>
                <a:gd name="T24" fmla="*/ 121 w 502"/>
                <a:gd name="T25" fmla="*/ 126 h 1051"/>
                <a:gd name="T26" fmla="*/ 118 w 502"/>
                <a:gd name="T27" fmla="*/ 109 h 1051"/>
                <a:gd name="T28" fmla="*/ 99 w 502"/>
                <a:gd name="T29" fmla="*/ 99 h 1051"/>
                <a:gd name="T30" fmla="*/ 100 w 502"/>
                <a:gd name="T31" fmla="*/ 81 h 1051"/>
                <a:gd name="T32" fmla="*/ 108 w 502"/>
                <a:gd name="T33" fmla="*/ 74 h 1051"/>
                <a:gd name="T34" fmla="*/ 109 w 502"/>
                <a:gd name="T35" fmla="*/ 64 h 1051"/>
                <a:gd name="T36" fmla="*/ 119 w 502"/>
                <a:gd name="T37" fmla="*/ 60 h 1051"/>
                <a:gd name="T38" fmla="*/ 126 w 502"/>
                <a:gd name="T39" fmla="*/ 43 h 1051"/>
                <a:gd name="T40" fmla="*/ 119 w 502"/>
                <a:gd name="T41" fmla="*/ 31 h 1051"/>
                <a:gd name="T42" fmla="*/ 110 w 502"/>
                <a:gd name="T43" fmla="*/ 26 h 1051"/>
                <a:gd name="T44" fmla="*/ 111 w 502"/>
                <a:gd name="T45" fmla="*/ 16 h 1051"/>
                <a:gd name="T46" fmla="*/ 121 w 502"/>
                <a:gd name="T47" fmla="*/ 11 h 1051"/>
                <a:gd name="T48" fmla="*/ 114 w 502"/>
                <a:gd name="T49" fmla="*/ 0 h 1051"/>
                <a:gd name="T50" fmla="*/ 87 w 502"/>
                <a:gd name="T51" fmla="*/ 11 h 1051"/>
                <a:gd name="T52" fmla="*/ 72 w 502"/>
                <a:gd name="T53" fmla="*/ 11 h 1051"/>
                <a:gd name="T54" fmla="*/ 50 w 502"/>
                <a:gd name="T55" fmla="*/ 19 h 1051"/>
                <a:gd name="T56" fmla="*/ 38 w 502"/>
                <a:gd name="T57" fmla="*/ 49 h 1051"/>
                <a:gd name="T58" fmla="*/ 19 w 502"/>
                <a:gd name="T59" fmla="*/ 56 h 1051"/>
                <a:gd name="T60" fmla="*/ 19 w 502"/>
                <a:gd name="T61" fmla="*/ 73 h 1051"/>
                <a:gd name="T62" fmla="*/ 12 w 502"/>
                <a:gd name="T63" fmla="*/ 104 h 1051"/>
                <a:gd name="T64" fmla="*/ 0 w 502"/>
                <a:gd name="T65" fmla="*/ 117 h 1051"/>
                <a:gd name="T66" fmla="*/ 13 w 502"/>
                <a:gd name="T67" fmla="*/ 139 h 1051"/>
                <a:gd name="T68" fmla="*/ 4 w 502"/>
                <a:gd name="T69" fmla="*/ 164 h 1051"/>
                <a:gd name="T70" fmla="*/ 9 w 502"/>
                <a:gd name="T71" fmla="*/ 198 h 1051"/>
                <a:gd name="T72" fmla="*/ 15 w 502"/>
                <a:gd name="T73" fmla="*/ 220 h 1051"/>
                <a:gd name="T74" fmla="*/ 7 w 502"/>
                <a:gd name="T75" fmla="*/ 236 h 105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502"/>
                <a:gd name="T115" fmla="*/ 0 h 1051"/>
                <a:gd name="T116" fmla="*/ 502 w 502"/>
                <a:gd name="T117" fmla="*/ 1051 h 1051"/>
              </a:gd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502" h="1051">
                  <a:moveTo>
                    <a:pt x="25" y="942"/>
                  </a:moveTo>
                  <a:lnTo>
                    <a:pt x="23" y="1051"/>
                  </a:lnTo>
                  <a:lnTo>
                    <a:pt x="120" y="1027"/>
                  </a:lnTo>
                  <a:lnTo>
                    <a:pt x="191" y="998"/>
                  </a:lnTo>
                  <a:lnTo>
                    <a:pt x="311" y="919"/>
                  </a:lnTo>
                  <a:lnTo>
                    <a:pt x="376" y="909"/>
                  </a:lnTo>
                  <a:lnTo>
                    <a:pt x="460" y="840"/>
                  </a:lnTo>
                  <a:lnTo>
                    <a:pt x="468" y="712"/>
                  </a:lnTo>
                  <a:lnTo>
                    <a:pt x="429" y="675"/>
                  </a:lnTo>
                  <a:lnTo>
                    <a:pt x="433" y="635"/>
                  </a:lnTo>
                  <a:lnTo>
                    <a:pt x="460" y="600"/>
                  </a:lnTo>
                  <a:lnTo>
                    <a:pt x="454" y="565"/>
                  </a:lnTo>
                  <a:lnTo>
                    <a:pt x="484" y="504"/>
                  </a:lnTo>
                  <a:lnTo>
                    <a:pt x="470" y="433"/>
                  </a:lnTo>
                  <a:lnTo>
                    <a:pt x="395" y="395"/>
                  </a:lnTo>
                  <a:lnTo>
                    <a:pt x="397" y="324"/>
                  </a:lnTo>
                  <a:lnTo>
                    <a:pt x="429" y="293"/>
                  </a:lnTo>
                  <a:lnTo>
                    <a:pt x="435" y="254"/>
                  </a:lnTo>
                  <a:lnTo>
                    <a:pt x="476" y="240"/>
                  </a:lnTo>
                  <a:lnTo>
                    <a:pt x="502" y="169"/>
                  </a:lnTo>
                  <a:lnTo>
                    <a:pt x="476" y="122"/>
                  </a:lnTo>
                  <a:lnTo>
                    <a:pt x="437" y="104"/>
                  </a:lnTo>
                  <a:lnTo>
                    <a:pt x="441" y="61"/>
                  </a:lnTo>
                  <a:lnTo>
                    <a:pt x="484" y="41"/>
                  </a:lnTo>
                  <a:lnTo>
                    <a:pt x="454" y="0"/>
                  </a:lnTo>
                  <a:lnTo>
                    <a:pt x="348" y="43"/>
                  </a:lnTo>
                  <a:lnTo>
                    <a:pt x="285" y="43"/>
                  </a:lnTo>
                  <a:lnTo>
                    <a:pt x="199" y="74"/>
                  </a:lnTo>
                  <a:lnTo>
                    <a:pt x="151" y="193"/>
                  </a:lnTo>
                  <a:lnTo>
                    <a:pt x="73" y="222"/>
                  </a:lnTo>
                  <a:lnTo>
                    <a:pt x="73" y="291"/>
                  </a:lnTo>
                  <a:lnTo>
                    <a:pt x="45" y="415"/>
                  </a:lnTo>
                  <a:lnTo>
                    <a:pt x="0" y="468"/>
                  </a:lnTo>
                  <a:lnTo>
                    <a:pt x="51" y="555"/>
                  </a:lnTo>
                  <a:lnTo>
                    <a:pt x="14" y="655"/>
                  </a:lnTo>
                  <a:lnTo>
                    <a:pt x="33" y="789"/>
                  </a:lnTo>
                  <a:lnTo>
                    <a:pt x="57" y="877"/>
                  </a:lnTo>
                  <a:lnTo>
                    <a:pt x="25" y="942"/>
                  </a:lnTo>
                  <a:close/>
                </a:path>
              </a:pathLst>
            </a:custGeom>
            <a:grpFill/>
            <a:ln w="0">
              <a:solidFill>
                <a:schemeClr val="bg1">
                  <a:lumMod val="95000"/>
                </a:schemeClr>
              </a:solidFill>
              <a:prstDash val="solid"/>
              <a:round/>
            </a:ln>
          </p:spPr>
          <p:txBody>
            <a:bodyPr/>
            <a:lstStyle/>
            <a:p>
              <a:endParaRPr lang="zh-CN" altLang="en-US"/>
            </a:p>
          </p:txBody>
        </p:sp>
        <p:sp>
          <p:nvSpPr>
            <p:cNvPr id="67" name="Freeform 126"/>
            <p:cNvSpPr/>
            <p:nvPr/>
          </p:nvSpPr>
          <p:spPr bwMode="gray">
            <a:xfrm>
              <a:off x="3128" y="2050"/>
              <a:ext cx="251" cy="526"/>
            </a:xfrm>
            <a:custGeom>
              <a:gdLst>
                <a:gd name="T0" fmla="*/ 7 w 502"/>
                <a:gd name="T1" fmla="*/ 236 h 1051"/>
                <a:gd name="T2" fmla="*/ 6 w 502"/>
                <a:gd name="T3" fmla="*/ 263 h 1051"/>
                <a:gd name="T4" fmla="*/ 30 w 502"/>
                <a:gd name="T5" fmla="*/ 257 h 1051"/>
                <a:gd name="T6" fmla="*/ 48 w 502"/>
                <a:gd name="T7" fmla="*/ 250 h 1051"/>
                <a:gd name="T8" fmla="*/ 78 w 502"/>
                <a:gd name="T9" fmla="*/ 230 h 1051"/>
                <a:gd name="T10" fmla="*/ 94 w 502"/>
                <a:gd name="T11" fmla="*/ 228 h 1051"/>
                <a:gd name="T12" fmla="*/ 115 w 502"/>
                <a:gd name="T13" fmla="*/ 210 h 1051"/>
                <a:gd name="T14" fmla="*/ 117 w 502"/>
                <a:gd name="T15" fmla="*/ 178 h 1051"/>
                <a:gd name="T16" fmla="*/ 108 w 502"/>
                <a:gd name="T17" fmla="*/ 169 h 1051"/>
                <a:gd name="T18" fmla="*/ 109 w 502"/>
                <a:gd name="T19" fmla="*/ 159 h 1051"/>
                <a:gd name="T20" fmla="*/ 115 w 502"/>
                <a:gd name="T21" fmla="*/ 150 h 1051"/>
                <a:gd name="T22" fmla="*/ 114 w 502"/>
                <a:gd name="T23" fmla="*/ 142 h 1051"/>
                <a:gd name="T24" fmla="*/ 121 w 502"/>
                <a:gd name="T25" fmla="*/ 126 h 1051"/>
                <a:gd name="T26" fmla="*/ 118 w 502"/>
                <a:gd name="T27" fmla="*/ 109 h 1051"/>
                <a:gd name="T28" fmla="*/ 99 w 502"/>
                <a:gd name="T29" fmla="*/ 99 h 1051"/>
                <a:gd name="T30" fmla="*/ 100 w 502"/>
                <a:gd name="T31" fmla="*/ 81 h 1051"/>
                <a:gd name="T32" fmla="*/ 108 w 502"/>
                <a:gd name="T33" fmla="*/ 74 h 1051"/>
                <a:gd name="T34" fmla="*/ 109 w 502"/>
                <a:gd name="T35" fmla="*/ 64 h 1051"/>
                <a:gd name="T36" fmla="*/ 119 w 502"/>
                <a:gd name="T37" fmla="*/ 60 h 1051"/>
                <a:gd name="T38" fmla="*/ 126 w 502"/>
                <a:gd name="T39" fmla="*/ 43 h 1051"/>
                <a:gd name="T40" fmla="*/ 119 w 502"/>
                <a:gd name="T41" fmla="*/ 31 h 1051"/>
                <a:gd name="T42" fmla="*/ 110 w 502"/>
                <a:gd name="T43" fmla="*/ 26 h 1051"/>
                <a:gd name="T44" fmla="*/ 111 w 502"/>
                <a:gd name="T45" fmla="*/ 16 h 1051"/>
                <a:gd name="T46" fmla="*/ 121 w 502"/>
                <a:gd name="T47" fmla="*/ 11 h 1051"/>
                <a:gd name="T48" fmla="*/ 114 w 502"/>
                <a:gd name="T49" fmla="*/ 0 h 1051"/>
                <a:gd name="T50" fmla="*/ 87 w 502"/>
                <a:gd name="T51" fmla="*/ 11 h 1051"/>
                <a:gd name="T52" fmla="*/ 72 w 502"/>
                <a:gd name="T53" fmla="*/ 11 h 1051"/>
                <a:gd name="T54" fmla="*/ 50 w 502"/>
                <a:gd name="T55" fmla="*/ 19 h 1051"/>
                <a:gd name="T56" fmla="*/ 38 w 502"/>
                <a:gd name="T57" fmla="*/ 49 h 1051"/>
                <a:gd name="T58" fmla="*/ 19 w 502"/>
                <a:gd name="T59" fmla="*/ 56 h 1051"/>
                <a:gd name="T60" fmla="*/ 19 w 502"/>
                <a:gd name="T61" fmla="*/ 73 h 1051"/>
                <a:gd name="T62" fmla="*/ 12 w 502"/>
                <a:gd name="T63" fmla="*/ 104 h 1051"/>
                <a:gd name="T64" fmla="*/ 0 w 502"/>
                <a:gd name="T65" fmla="*/ 117 h 1051"/>
                <a:gd name="T66" fmla="*/ 13 w 502"/>
                <a:gd name="T67" fmla="*/ 139 h 1051"/>
                <a:gd name="T68" fmla="*/ 4 w 502"/>
                <a:gd name="T69" fmla="*/ 164 h 1051"/>
                <a:gd name="T70" fmla="*/ 9 w 502"/>
                <a:gd name="T71" fmla="*/ 198 h 1051"/>
                <a:gd name="T72" fmla="*/ 15 w 502"/>
                <a:gd name="T73" fmla="*/ 220 h 1051"/>
                <a:gd name="T74" fmla="*/ 7 w 502"/>
                <a:gd name="T75" fmla="*/ 236 h 105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502"/>
                <a:gd name="T115" fmla="*/ 0 h 1051"/>
                <a:gd name="T116" fmla="*/ 502 w 502"/>
                <a:gd name="T117" fmla="*/ 1051 h 1051"/>
              </a:gd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502" h="1051">
                  <a:moveTo>
                    <a:pt x="25" y="942"/>
                  </a:moveTo>
                  <a:lnTo>
                    <a:pt x="23" y="1051"/>
                  </a:lnTo>
                  <a:lnTo>
                    <a:pt x="120" y="1027"/>
                  </a:lnTo>
                  <a:lnTo>
                    <a:pt x="191" y="998"/>
                  </a:lnTo>
                  <a:lnTo>
                    <a:pt x="311" y="919"/>
                  </a:lnTo>
                  <a:lnTo>
                    <a:pt x="376" y="909"/>
                  </a:lnTo>
                  <a:lnTo>
                    <a:pt x="460" y="840"/>
                  </a:lnTo>
                  <a:lnTo>
                    <a:pt x="468" y="712"/>
                  </a:lnTo>
                  <a:lnTo>
                    <a:pt x="429" y="675"/>
                  </a:lnTo>
                  <a:lnTo>
                    <a:pt x="433" y="635"/>
                  </a:lnTo>
                  <a:lnTo>
                    <a:pt x="460" y="600"/>
                  </a:lnTo>
                  <a:lnTo>
                    <a:pt x="454" y="565"/>
                  </a:lnTo>
                  <a:lnTo>
                    <a:pt x="484" y="504"/>
                  </a:lnTo>
                  <a:lnTo>
                    <a:pt x="470" y="433"/>
                  </a:lnTo>
                  <a:lnTo>
                    <a:pt x="395" y="395"/>
                  </a:lnTo>
                  <a:lnTo>
                    <a:pt x="397" y="324"/>
                  </a:lnTo>
                  <a:lnTo>
                    <a:pt x="429" y="293"/>
                  </a:lnTo>
                  <a:lnTo>
                    <a:pt x="435" y="254"/>
                  </a:lnTo>
                  <a:lnTo>
                    <a:pt x="476" y="240"/>
                  </a:lnTo>
                  <a:lnTo>
                    <a:pt x="502" y="169"/>
                  </a:lnTo>
                  <a:lnTo>
                    <a:pt x="476" y="122"/>
                  </a:lnTo>
                  <a:lnTo>
                    <a:pt x="437" y="104"/>
                  </a:lnTo>
                  <a:lnTo>
                    <a:pt x="441" y="61"/>
                  </a:lnTo>
                  <a:lnTo>
                    <a:pt x="484" y="41"/>
                  </a:lnTo>
                  <a:lnTo>
                    <a:pt x="454" y="0"/>
                  </a:lnTo>
                  <a:lnTo>
                    <a:pt x="348" y="43"/>
                  </a:lnTo>
                  <a:lnTo>
                    <a:pt x="285" y="43"/>
                  </a:lnTo>
                  <a:lnTo>
                    <a:pt x="199" y="74"/>
                  </a:lnTo>
                  <a:lnTo>
                    <a:pt x="151" y="193"/>
                  </a:lnTo>
                  <a:lnTo>
                    <a:pt x="73" y="222"/>
                  </a:lnTo>
                  <a:lnTo>
                    <a:pt x="73" y="291"/>
                  </a:lnTo>
                  <a:lnTo>
                    <a:pt x="45" y="415"/>
                  </a:lnTo>
                  <a:lnTo>
                    <a:pt x="0" y="468"/>
                  </a:lnTo>
                  <a:lnTo>
                    <a:pt x="51" y="555"/>
                  </a:lnTo>
                  <a:lnTo>
                    <a:pt x="14" y="655"/>
                  </a:lnTo>
                  <a:lnTo>
                    <a:pt x="33" y="789"/>
                  </a:lnTo>
                  <a:lnTo>
                    <a:pt x="57" y="877"/>
                  </a:lnTo>
                  <a:lnTo>
                    <a:pt x="25" y="942"/>
                  </a:lnTo>
                </a:path>
              </a:pathLst>
            </a:custGeom>
            <a:grpFill/>
            <a:ln w="6350">
              <a:solidFill>
                <a:schemeClr val="bg1">
                  <a:lumMod val="95000"/>
                </a:schemeClr>
              </a:solidFill>
              <a:prstDash val="solid"/>
              <a:round/>
            </a:ln>
          </p:spPr>
          <p:txBody>
            <a:bodyPr/>
            <a:lstStyle/>
            <a:p>
              <a:endParaRPr lang="zh-CN" altLang="en-US"/>
            </a:p>
          </p:txBody>
        </p:sp>
        <p:sp>
          <p:nvSpPr>
            <p:cNvPr id="68" name="Freeform 127"/>
            <p:cNvSpPr/>
            <p:nvPr/>
          </p:nvSpPr>
          <p:spPr bwMode="gray">
            <a:xfrm>
              <a:off x="2736" y="2154"/>
              <a:ext cx="464" cy="664"/>
            </a:xfrm>
            <a:custGeom>
              <a:gdLst>
                <a:gd name="T0" fmla="*/ 2 w 929"/>
                <a:gd name="T1" fmla="*/ 106 h 1329"/>
                <a:gd name="T2" fmla="*/ 21 w 929"/>
                <a:gd name="T3" fmla="*/ 126 h 1329"/>
                <a:gd name="T4" fmla="*/ 31 w 929"/>
                <a:gd name="T5" fmla="*/ 148 h 1329"/>
                <a:gd name="T6" fmla="*/ 26 w 929"/>
                <a:gd name="T7" fmla="*/ 170 h 1329"/>
                <a:gd name="T8" fmla="*/ 43 w 929"/>
                <a:gd name="T9" fmla="*/ 183 h 1329"/>
                <a:gd name="T10" fmla="*/ 68 w 929"/>
                <a:gd name="T11" fmla="*/ 187 h 1329"/>
                <a:gd name="T12" fmla="*/ 79 w 929"/>
                <a:gd name="T13" fmla="*/ 172 h 1329"/>
                <a:gd name="T14" fmla="*/ 78 w 929"/>
                <a:gd name="T15" fmla="*/ 153 h 1329"/>
                <a:gd name="T16" fmla="*/ 72 w 929"/>
                <a:gd name="T17" fmla="*/ 108 h 1329"/>
                <a:gd name="T18" fmla="*/ 92 w 929"/>
                <a:gd name="T19" fmla="*/ 113 h 1329"/>
                <a:gd name="T20" fmla="*/ 109 w 929"/>
                <a:gd name="T21" fmla="*/ 126 h 1329"/>
                <a:gd name="T22" fmla="*/ 143 w 929"/>
                <a:gd name="T23" fmla="*/ 150 h 1329"/>
                <a:gd name="T24" fmla="*/ 140 w 929"/>
                <a:gd name="T25" fmla="*/ 174 h 1329"/>
                <a:gd name="T26" fmla="*/ 112 w 929"/>
                <a:gd name="T27" fmla="*/ 189 h 1329"/>
                <a:gd name="T28" fmla="*/ 99 w 929"/>
                <a:gd name="T29" fmla="*/ 204 h 1329"/>
                <a:gd name="T30" fmla="*/ 71 w 929"/>
                <a:gd name="T31" fmla="*/ 199 h 1329"/>
                <a:gd name="T32" fmla="*/ 65 w 929"/>
                <a:gd name="T33" fmla="*/ 222 h 1329"/>
                <a:gd name="T34" fmla="*/ 70 w 929"/>
                <a:gd name="T35" fmla="*/ 249 h 1329"/>
                <a:gd name="T36" fmla="*/ 48 w 929"/>
                <a:gd name="T37" fmla="*/ 267 h 1329"/>
                <a:gd name="T38" fmla="*/ 53 w 929"/>
                <a:gd name="T39" fmla="*/ 285 h 1329"/>
                <a:gd name="T40" fmla="*/ 63 w 929"/>
                <a:gd name="T41" fmla="*/ 304 h 1329"/>
                <a:gd name="T42" fmla="*/ 110 w 929"/>
                <a:gd name="T43" fmla="*/ 308 h 1329"/>
                <a:gd name="T44" fmla="*/ 142 w 929"/>
                <a:gd name="T45" fmla="*/ 313 h 1329"/>
                <a:gd name="T46" fmla="*/ 172 w 929"/>
                <a:gd name="T47" fmla="*/ 324 h 1329"/>
                <a:gd name="T48" fmla="*/ 188 w 929"/>
                <a:gd name="T49" fmla="*/ 330 h 1329"/>
                <a:gd name="T50" fmla="*/ 181 w 929"/>
                <a:gd name="T51" fmla="*/ 308 h 1329"/>
                <a:gd name="T52" fmla="*/ 202 w 929"/>
                <a:gd name="T53" fmla="*/ 290 h 1329"/>
                <a:gd name="T54" fmla="*/ 178 w 929"/>
                <a:gd name="T55" fmla="*/ 276 h 1329"/>
                <a:gd name="T56" fmla="*/ 200 w 929"/>
                <a:gd name="T57" fmla="*/ 270 h 1329"/>
                <a:gd name="T58" fmla="*/ 231 w 929"/>
                <a:gd name="T59" fmla="*/ 266 h 1329"/>
                <a:gd name="T60" fmla="*/ 218 w 929"/>
                <a:gd name="T61" fmla="*/ 241 h 1329"/>
                <a:gd name="T62" fmla="*/ 202 w 929"/>
                <a:gd name="T63" fmla="*/ 211 h 1329"/>
                <a:gd name="T64" fmla="*/ 210 w 929"/>
                <a:gd name="T65" fmla="*/ 167 h 1329"/>
                <a:gd name="T66" fmla="*/ 200 w 929"/>
                <a:gd name="T67" fmla="*/ 112 h 1329"/>
                <a:gd name="T68" fmla="*/ 196 w 929"/>
                <a:gd name="T69" fmla="*/ 65 h 1329"/>
                <a:gd name="T70" fmla="*/ 214 w 929"/>
                <a:gd name="T71" fmla="*/ 21 h 1329"/>
                <a:gd name="T72" fmla="*/ 206 w 929"/>
                <a:gd name="T73" fmla="*/ 0 h 1329"/>
                <a:gd name="T74" fmla="*/ 182 w 929"/>
                <a:gd name="T75" fmla="*/ 10 h 1329"/>
                <a:gd name="T76" fmla="*/ 164 w 929"/>
                <a:gd name="T77" fmla="*/ 44 h 1329"/>
                <a:gd name="T78" fmla="*/ 129 w 929"/>
                <a:gd name="T79" fmla="*/ 87 h 1329"/>
                <a:gd name="T80" fmla="*/ 99 w 929"/>
                <a:gd name="T81" fmla="*/ 84 h 1329"/>
                <a:gd name="T82" fmla="*/ 74 w 929"/>
                <a:gd name="T83" fmla="*/ 70 h 1329"/>
                <a:gd name="T84" fmla="*/ 72 w 929"/>
                <a:gd name="T85" fmla="*/ 42 h 1329"/>
                <a:gd name="T86" fmla="*/ 68 w 929"/>
                <a:gd name="T87" fmla="*/ 18 h 1329"/>
                <a:gd name="T88" fmla="*/ 43 w 929"/>
                <a:gd name="T89" fmla="*/ 42 h 1329"/>
                <a:gd name="T90" fmla="*/ 26 w 929"/>
                <a:gd name="T91" fmla="*/ 90 h 1329"/>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929"/>
                <a:gd name="T139" fmla="*/ 0 h 1329"/>
                <a:gd name="T140" fmla="*/ 929 w 929"/>
                <a:gd name="T141" fmla="*/ 1329 h 1329"/>
              </a:gd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929" h="1329">
                  <a:moveTo>
                    <a:pt x="0" y="406"/>
                  </a:moveTo>
                  <a:lnTo>
                    <a:pt x="8" y="425"/>
                  </a:lnTo>
                  <a:lnTo>
                    <a:pt x="36" y="461"/>
                  </a:lnTo>
                  <a:lnTo>
                    <a:pt x="87" y="504"/>
                  </a:lnTo>
                  <a:lnTo>
                    <a:pt x="85" y="538"/>
                  </a:lnTo>
                  <a:lnTo>
                    <a:pt x="124" y="595"/>
                  </a:lnTo>
                  <a:lnTo>
                    <a:pt x="107" y="636"/>
                  </a:lnTo>
                  <a:lnTo>
                    <a:pt x="107" y="681"/>
                  </a:lnTo>
                  <a:lnTo>
                    <a:pt x="150" y="697"/>
                  </a:lnTo>
                  <a:lnTo>
                    <a:pt x="174" y="732"/>
                  </a:lnTo>
                  <a:lnTo>
                    <a:pt x="239" y="762"/>
                  </a:lnTo>
                  <a:lnTo>
                    <a:pt x="272" y="748"/>
                  </a:lnTo>
                  <a:lnTo>
                    <a:pt x="278" y="705"/>
                  </a:lnTo>
                  <a:lnTo>
                    <a:pt x="317" y="689"/>
                  </a:lnTo>
                  <a:lnTo>
                    <a:pt x="335" y="648"/>
                  </a:lnTo>
                  <a:lnTo>
                    <a:pt x="315" y="612"/>
                  </a:lnTo>
                  <a:lnTo>
                    <a:pt x="264" y="593"/>
                  </a:lnTo>
                  <a:lnTo>
                    <a:pt x="288" y="435"/>
                  </a:lnTo>
                  <a:lnTo>
                    <a:pt x="319" y="451"/>
                  </a:lnTo>
                  <a:lnTo>
                    <a:pt x="370" y="453"/>
                  </a:lnTo>
                  <a:lnTo>
                    <a:pt x="372" y="484"/>
                  </a:lnTo>
                  <a:lnTo>
                    <a:pt x="439" y="504"/>
                  </a:lnTo>
                  <a:lnTo>
                    <a:pt x="563" y="559"/>
                  </a:lnTo>
                  <a:lnTo>
                    <a:pt x="575" y="603"/>
                  </a:lnTo>
                  <a:lnTo>
                    <a:pt x="550" y="646"/>
                  </a:lnTo>
                  <a:lnTo>
                    <a:pt x="561" y="697"/>
                  </a:lnTo>
                  <a:lnTo>
                    <a:pt x="557" y="750"/>
                  </a:lnTo>
                  <a:lnTo>
                    <a:pt x="449" y="758"/>
                  </a:lnTo>
                  <a:lnTo>
                    <a:pt x="449" y="807"/>
                  </a:lnTo>
                  <a:lnTo>
                    <a:pt x="396" y="819"/>
                  </a:lnTo>
                  <a:lnTo>
                    <a:pt x="349" y="793"/>
                  </a:lnTo>
                  <a:lnTo>
                    <a:pt x="286" y="797"/>
                  </a:lnTo>
                  <a:lnTo>
                    <a:pt x="288" y="851"/>
                  </a:lnTo>
                  <a:lnTo>
                    <a:pt x="260" y="890"/>
                  </a:lnTo>
                  <a:lnTo>
                    <a:pt x="305" y="921"/>
                  </a:lnTo>
                  <a:lnTo>
                    <a:pt x="282" y="998"/>
                  </a:lnTo>
                  <a:lnTo>
                    <a:pt x="292" y="1057"/>
                  </a:lnTo>
                  <a:lnTo>
                    <a:pt x="195" y="1071"/>
                  </a:lnTo>
                  <a:lnTo>
                    <a:pt x="211" y="1093"/>
                  </a:lnTo>
                  <a:lnTo>
                    <a:pt x="215" y="1142"/>
                  </a:lnTo>
                  <a:lnTo>
                    <a:pt x="191" y="1156"/>
                  </a:lnTo>
                  <a:lnTo>
                    <a:pt x="252" y="1217"/>
                  </a:lnTo>
                  <a:lnTo>
                    <a:pt x="345" y="1191"/>
                  </a:lnTo>
                  <a:lnTo>
                    <a:pt x="443" y="1232"/>
                  </a:lnTo>
                  <a:lnTo>
                    <a:pt x="506" y="1280"/>
                  </a:lnTo>
                  <a:lnTo>
                    <a:pt x="571" y="1254"/>
                  </a:lnTo>
                  <a:lnTo>
                    <a:pt x="642" y="1299"/>
                  </a:lnTo>
                  <a:lnTo>
                    <a:pt x="689" y="1299"/>
                  </a:lnTo>
                  <a:lnTo>
                    <a:pt x="691" y="1329"/>
                  </a:lnTo>
                  <a:lnTo>
                    <a:pt x="754" y="1323"/>
                  </a:lnTo>
                  <a:lnTo>
                    <a:pt x="756" y="1270"/>
                  </a:lnTo>
                  <a:lnTo>
                    <a:pt x="727" y="1234"/>
                  </a:lnTo>
                  <a:lnTo>
                    <a:pt x="748" y="1205"/>
                  </a:lnTo>
                  <a:lnTo>
                    <a:pt x="811" y="1163"/>
                  </a:lnTo>
                  <a:lnTo>
                    <a:pt x="776" y="1142"/>
                  </a:lnTo>
                  <a:lnTo>
                    <a:pt x="715" y="1104"/>
                  </a:lnTo>
                  <a:lnTo>
                    <a:pt x="733" y="1069"/>
                  </a:lnTo>
                  <a:lnTo>
                    <a:pt x="802" y="1083"/>
                  </a:lnTo>
                  <a:lnTo>
                    <a:pt x="880" y="1089"/>
                  </a:lnTo>
                  <a:lnTo>
                    <a:pt x="926" y="1065"/>
                  </a:lnTo>
                  <a:lnTo>
                    <a:pt x="929" y="1014"/>
                  </a:lnTo>
                  <a:lnTo>
                    <a:pt x="874" y="967"/>
                  </a:lnTo>
                  <a:lnTo>
                    <a:pt x="837" y="906"/>
                  </a:lnTo>
                  <a:lnTo>
                    <a:pt x="809" y="845"/>
                  </a:lnTo>
                  <a:lnTo>
                    <a:pt x="811" y="736"/>
                  </a:lnTo>
                  <a:lnTo>
                    <a:pt x="843" y="671"/>
                  </a:lnTo>
                  <a:lnTo>
                    <a:pt x="819" y="583"/>
                  </a:lnTo>
                  <a:lnTo>
                    <a:pt x="800" y="449"/>
                  </a:lnTo>
                  <a:lnTo>
                    <a:pt x="837" y="351"/>
                  </a:lnTo>
                  <a:lnTo>
                    <a:pt x="786" y="262"/>
                  </a:lnTo>
                  <a:lnTo>
                    <a:pt x="829" y="209"/>
                  </a:lnTo>
                  <a:lnTo>
                    <a:pt x="859" y="85"/>
                  </a:lnTo>
                  <a:lnTo>
                    <a:pt x="859" y="18"/>
                  </a:lnTo>
                  <a:lnTo>
                    <a:pt x="825" y="0"/>
                  </a:lnTo>
                  <a:lnTo>
                    <a:pt x="788" y="59"/>
                  </a:lnTo>
                  <a:lnTo>
                    <a:pt x="731" y="40"/>
                  </a:lnTo>
                  <a:lnTo>
                    <a:pt x="678" y="99"/>
                  </a:lnTo>
                  <a:lnTo>
                    <a:pt x="658" y="179"/>
                  </a:lnTo>
                  <a:lnTo>
                    <a:pt x="561" y="309"/>
                  </a:lnTo>
                  <a:lnTo>
                    <a:pt x="516" y="349"/>
                  </a:lnTo>
                  <a:lnTo>
                    <a:pt x="487" y="321"/>
                  </a:lnTo>
                  <a:lnTo>
                    <a:pt x="396" y="337"/>
                  </a:lnTo>
                  <a:lnTo>
                    <a:pt x="355" y="284"/>
                  </a:lnTo>
                  <a:lnTo>
                    <a:pt x="296" y="282"/>
                  </a:lnTo>
                  <a:lnTo>
                    <a:pt x="254" y="242"/>
                  </a:lnTo>
                  <a:lnTo>
                    <a:pt x="290" y="168"/>
                  </a:lnTo>
                  <a:lnTo>
                    <a:pt x="305" y="122"/>
                  </a:lnTo>
                  <a:lnTo>
                    <a:pt x="272" y="73"/>
                  </a:lnTo>
                  <a:lnTo>
                    <a:pt x="207" y="91"/>
                  </a:lnTo>
                  <a:lnTo>
                    <a:pt x="172" y="170"/>
                  </a:lnTo>
                  <a:lnTo>
                    <a:pt x="158" y="307"/>
                  </a:lnTo>
                  <a:lnTo>
                    <a:pt x="107" y="362"/>
                  </a:lnTo>
                  <a:lnTo>
                    <a:pt x="0" y="406"/>
                  </a:lnTo>
                </a:path>
              </a:pathLst>
            </a:custGeom>
            <a:grpFill/>
            <a:ln w="6350">
              <a:solidFill>
                <a:schemeClr val="bg1">
                  <a:lumMod val="95000"/>
                </a:schemeClr>
              </a:solidFill>
              <a:prstDash val="solid"/>
              <a:round/>
            </a:ln>
          </p:spPr>
          <p:txBody>
            <a:bodyPr/>
            <a:lstStyle/>
            <a:p>
              <a:endParaRPr lang="zh-CN" altLang="en-US"/>
            </a:p>
          </p:txBody>
        </p:sp>
        <p:sp>
          <p:nvSpPr>
            <p:cNvPr id="69" name="Freeform 128"/>
            <p:cNvSpPr/>
            <p:nvPr/>
          </p:nvSpPr>
          <p:spPr bwMode="gray">
            <a:xfrm>
              <a:off x="3987" y="3238"/>
              <a:ext cx="121" cy="305"/>
            </a:xfrm>
            <a:custGeom>
              <a:gdLst>
                <a:gd name="T0" fmla="*/ 43 w 242"/>
                <a:gd name="T1" fmla="*/ 1 h 610"/>
                <a:gd name="T2" fmla="*/ 39 w 242"/>
                <a:gd name="T3" fmla="*/ 6 h 610"/>
                <a:gd name="T4" fmla="*/ 33 w 242"/>
                <a:gd name="T5" fmla="*/ 11 h 610"/>
                <a:gd name="T6" fmla="*/ 28 w 242"/>
                <a:gd name="T7" fmla="*/ 16 h 610"/>
                <a:gd name="T8" fmla="*/ 22 w 242"/>
                <a:gd name="T9" fmla="*/ 24 h 610"/>
                <a:gd name="T10" fmla="*/ 19 w 242"/>
                <a:gd name="T11" fmla="*/ 30 h 610"/>
                <a:gd name="T12" fmla="*/ 16 w 242"/>
                <a:gd name="T13" fmla="*/ 37 h 610"/>
                <a:gd name="T14" fmla="*/ 11 w 242"/>
                <a:gd name="T15" fmla="*/ 47 h 610"/>
                <a:gd name="T16" fmla="*/ 5 w 242"/>
                <a:gd name="T17" fmla="*/ 58 h 610"/>
                <a:gd name="T18" fmla="*/ 1 w 242"/>
                <a:gd name="T19" fmla="*/ 67 h 610"/>
                <a:gd name="T20" fmla="*/ 1 w 242"/>
                <a:gd name="T21" fmla="*/ 77 h 610"/>
                <a:gd name="T22" fmla="*/ 4 w 242"/>
                <a:gd name="T23" fmla="*/ 88 h 610"/>
                <a:gd name="T24" fmla="*/ 5 w 242"/>
                <a:gd name="T25" fmla="*/ 99 h 610"/>
                <a:gd name="T26" fmla="*/ 3 w 242"/>
                <a:gd name="T27" fmla="*/ 108 h 610"/>
                <a:gd name="T28" fmla="*/ 6 w 242"/>
                <a:gd name="T29" fmla="*/ 114 h 610"/>
                <a:gd name="T30" fmla="*/ 15 w 242"/>
                <a:gd name="T31" fmla="*/ 119 h 610"/>
                <a:gd name="T32" fmla="*/ 22 w 242"/>
                <a:gd name="T33" fmla="*/ 129 h 610"/>
                <a:gd name="T34" fmla="*/ 28 w 242"/>
                <a:gd name="T35" fmla="*/ 135 h 610"/>
                <a:gd name="T36" fmla="*/ 33 w 242"/>
                <a:gd name="T37" fmla="*/ 139 h 610"/>
                <a:gd name="T38" fmla="*/ 35 w 242"/>
                <a:gd name="T39" fmla="*/ 146 h 610"/>
                <a:gd name="T40" fmla="*/ 37 w 242"/>
                <a:gd name="T41" fmla="*/ 152 h 610"/>
                <a:gd name="T42" fmla="*/ 41 w 242"/>
                <a:gd name="T43" fmla="*/ 152 h 610"/>
                <a:gd name="T44" fmla="*/ 42 w 242"/>
                <a:gd name="T45" fmla="*/ 146 h 610"/>
                <a:gd name="T46" fmla="*/ 42 w 242"/>
                <a:gd name="T47" fmla="*/ 135 h 610"/>
                <a:gd name="T48" fmla="*/ 45 w 242"/>
                <a:gd name="T49" fmla="*/ 123 h 610"/>
                <a:gd name="T50" fmla="*/ 51 w 242"/>
                <a:gd name="T51" fmla="*/ 114 h 610"/>
                <a:gd name="T52" fmla="*/ 55 w 242"/>
                <a:gd name="T53" fmla="*/ 103 h 610"/>
                <a:gd name="T54" fmla="*/ 57 w 242"/>
                <a:gd name="T55" fmla="*/ 86 h 610"/>
                <a:gd name="T56" fmla="*/ 58 w 242"/>
                <a:gd name="T57" fmla="*/ 66 h 610"/>
                <a:gd name="T58" fmla="*/ 58 w 242"/>
                <a:gd name="T59" fmla="*/ 51 h 610"/>
                <a:gd name="T60" fmla="*/ 60 w 242"/>
                <a:gd name="T61" fmla="*/ 39 h 610"/>
                <a:gd name="T62" fmla="*/ 60 w 242"/>
                <a:gd name="T63" fmla="*/ 28 h 610"/>
                <a:gd name="T64" fmla="*/ 56 w 242"/>
                <a:gd name="T65" fmla="*/ 19 h 610"/>
                <a:gd name="T66" fmla="*/ 52 w 242"/>
                <a:gd name="T67" fmla="*/ 10 h 610"/>
                <a:gd name="T68" fmla="*/ 47 w 242"/>
                <a:gd name="T69" fmla="*/ 2 h 610"/>
                <a:gd name="T70" fmla="*/ 44 w 242"/>
                <a:gd name="T71" fmla="*/ 0 h 61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42"/>
                <a:gd name="T109" fmla="*/ 0 h 610"/>
                <a:gd name="T110" fmla="*/ 242 w 242"/>
                <a:gd name="T111" fmla="*/ 610 h 610"/>
              </a:gd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41" h="610">
                  <a:moveTo>
                    <a:pt x="173" y="0"/>
                  </a:moveTo>
                  <a:lnTo>
                    <a:pt x="172" y="4"/>
                  </a:lnTo>
                  <a:lnTo>
                    <a:pt x="164" y="12"/>
                  </a:lnTo>
                  <a:lnTo>
                    <a:pt x="154" y="24"/>
                  </a:lnTo>
                  <a:lnTo>
                    <a:pt x="144" y="36"/>
                  </a:lnTo>
                  <a:lnTo>
                    <a:pt x="132" y="44"/>
                  </a:lnTo>
                  <a:lnTo>
                    <a:pt x="122" y="49"/>
                  </a:lnTo>
                  <a:lnTo>
                    <a:pt x="111" y="63"/>
                  </a:lnTo>
                  <a:lnTo>
                    <a:pt x="97" y="79"/>
                  </a:lnTo>
                  <a:lnTo>
                    <a:pt x="87" y="97"/>
                  </a:lnTo>
                  <a:lnTo>
                    <a:pt x="77" y="112"/>
                  </a:lnTo>
                  <a:lnTo>
                    <a:pt x="73" y="122"/>
                  </a:lnTo>
                  <a:lnTo>
                    <a:pt x="71" y="132"/>
                  </a:lnTo>
                  <a:lnTo>
                    <a:pt x="63" y="148"/>
                  </a:lnTo>
                  <a:lnTo>
                    <a:pt x="53" y="168"/>
                  </a:lnTo>
                  <a:lnTo>
                    <a:pt x="44" y="189"/>
                  </a:lnTo>
                  <a:lnTo>
                    <a:pt x="32" y="213"/>
                  </a:lnTo>
                  <a:lnTo>
                    <a:pt x="20" y="234"/>
                  </a:lnTo>
                  <a:lnTo>
                    <a:pt x="10" y="254"/>
                  </a:lnTo>
                  <a:lnTo>
                    <a:pt x="4" y="268"/>
                  </a:lnTo>
                  <a:lnTo>
                    <a:pt x="0" y="288"/>
                  </a:lnTo>
                  <a:lnTo>
                    <a:pt x="2" y="309"/>
                  </a:lnTo>
                  <a:lnTo>
                    <a:pt x="8" y="331"/>
                  </a:lnTo>
                  <a:lnTo>
                    <a:pt x="14" y="354"/>
                  </a:lnTo>
                  <a:lnTo>
                    <a:pt x="18" y="376"/>
                  </a:lnTo>
                  <a:lnTo>
                    <a:pt x="18" y="396"/>
                  </a:lnTo>
                  <a:lnTo>
                    <a:pt x="14" y="414"/>
                  </a:lnTo>
                  <a:lnTo>
                    <a:pt x="12" y="431"/>
                  </a:lnTo>
                  <a:lnTo>
                    <a:pt x="14" y="445"/>
                  </a:lnTo>
                  <a:lnTo>
                    <a:pt x="24" y="455"/>
                  </a:lnTo>
                  <a:lnTo>
                    <a:pt x="42" y="467"/>
                  </a:lnTo>
                  <a:lnTo>
                    <a:pt x="57" y="477"/>
                  </a:lnTo>
                  <a:lnTo>
                    <a:pt x="71" y="492"/>
                  </a:lnTo>
                  <a:lnTo>
                    <a:pt x="85" y="514"/>
                  </a:lnTo>
                  <a:lnTo>
                    <a:pt x="99" y="530"/>
                  </a:lnTo>
                  <a:lnTo>
                    <a:pt x="111" y="540"/>
                  </a:lnTo>
                  <a:lnTo>
                    <a:pt x="122" y="547"/>
                  </a:lnTo>
                  <a:lnTo>
                    <a:pt x="130" y="555"/>
                  </a:lnTo>
                  <a:lnTo>
                    <a:pt x="136" y="569"/>
                  </a:lnTo>
                  <a:lnTo>
                    <a:pt x="140" y="583"/>
                  </a:lnTo>
                  <a:lnTo>
                    <a:pt x="144" y="597"/>
                  </a:lnTo>
                  <a:lnTo>
                    <a:pt x="148" y="606"/>
                  </a:lnTo>
                  <a:lnTo>
                    <a:pt x="154" y="610"/>
                  </a:lnTo>
                  <a:lnTo>
                    <a:pt x="162" y="606"/>
                  </a:lnTo>
                  <a:lnTo>
                    <a:pt x="168" y="597"/>
                  </a:lnTo>
                  <a:lnTo>
                    <a:pt x="168" y="581"/>
                  </a:lnTo>
                  <a:lnTo>
                    <a:pt x="168" y="559"/>
                  </a:lnTo>
                  <a:lnTo>
                    <a:pt x="168" y="538"/>
                  </a:lnTo>
                  <a:lnTo>
                    <a:pt x="172" y="516"/>
                  </a:lnTo>
                  <a:lnTo>
                    <a:pt x="179" y="494"/>
                  </a:lnTo>
                  <a:lnTo>
                    <a:pt x="189" y="475"/>
                  </a:lnTo>
                  <a:lnTo>
                    <a:pt x="201" y="457"/>
                  </a:lnTo>
                  <a:lnTo>
                    <a:pt x="211" y="435"/>
                  </a:lnTo>
                  <a:lnTo>
                    <a:pt x="217" y="412"/>
                  </a:lnTo>
                  <a:lnTo>
                    <a:pt x="221" y="380"/>
                  </a:lnTo>
                  <a:lnTo>
                    <a:pt x="225" y="343"/>
                  </a:lnTo>
                  <a:lnTo>
                    <a:pt x="227" y="303"/>
                  </a:lnTo>
                  <a:lnTo>
                    <a:pt x="229" y="264"/>
                  </a:lnTo>
                  <a:lnTo>
                    <a:pt x="227" y="231"/>
                  </a:lnTo>
                  <a:lnTo>
                    <a:pt x="229" y="203"/>
                  </a:lnTo>
                  <a:lnTo>
                    <a:pt x="233" y="179"/>
                  </a:lnTo>
                  <a:lnTo>
                    <a:pt x="240" y="156"/>
                  </a:lnTo>
                  <a:lnTo>
                    <a:pt x="242" y="134"/>
                  </a:lnTo>
                  <a:lnTo>
                    <a:pt x="238" y="112"/>
                  </a:lnTo>
                  <a:lnTo>
                    <a:pt x="229" y="89"/>
                  </a:lnTo>
                  <a:lnTo>
                    <a:pt x="223" y="73"/>
                  </a:lnTo>
                  <a:lnTo>
                    <a:pt x="215" y="59"/>
                  </a:lnTo>
                  <a:lnTo>
                    <a:pt x="207" y="42"/>
                  </a:lnTo>
                  <a:lnTo>
                    <a:pt x="195" y="22"/>
                  </a:lnTo>
                  <a:lnTo>
                    <a:pt x="185" y="10"/>
                  </a:lnTo>
                  <a:lnTo>
                    <a:pt x="177" y="2"/>
                  </a:lnTo>
                  <a:lnTo>
                    <a:pt x="173" y="0"/>
                  </a:lnTo>
                </a:path>
              </a:pathLst>
            </a:custGeom>
            <a:grpFill/>
            <a:ln w="6350">
              <a:solidFill>
                <a:schemeClr val="bg1">
                  <a:lumMod val="95000"/>
                </a:schemeClr>
              </a:solidFill>
              <a:prstDash val="solid"/>
              <a:round/>
            </a:ln>
          </p:spPr>
          <p:txBody>
            <a:bodyPr/>
            <a:lstStyle/>
            <a:p>
              <a:endParaRPr lang="zh-CN" altLang="en-US"/>
            </a:p>
          </p:txBody>
        </p:sp>
      </p:grpSp>
      <p:sp>
        <p:nvSpPr>
          <p:cNvPr id="70" name="Freeform 78"/>
          <p:cNvSpPr/>
          <p:nvPr/>
        </p:nvSpPr>
        <p:spPr bwMode="gray">
          <a:xfrm>
            <a:off x="3334486" y="3939033"/>
            <a:ext cx="671600" cy="571500"/>
          </a:xfrm>
          <a:custGeom>
            <a:gdLst>
              <a:gd name="T0" fmla="*/ 279 w 1128"/>
              <a:gd name="T1" fmla="*/ 62 h 960"/>
              <a:gd name="T2" fmla="*/ 272 w 1128"/>
              <a:gd name="T3" fmla="*/ 67 h 960"/>
              <a:gd name="T4" fmla="*/ 266 w 1128"/>
              <a:gd name="T5" fmla="*/ 77 h 960"/>
              <a:gd name="T6" fmla="*/ 261 w 1128"/>
              <a:gd name="T7" fmla="*/ 87 h 960"/>
              <a:gd name="T8" fmla="*/ 254 w 1128"/>
              <a:gd name="T9" fmla="*/ 97 h 960"/>
              <a:gd name="T10" fmla="*/ 241 w 1128"/>
              <a:gd name="T11" fmla="*/ 103 h 960"/>
              <a:gd name="T12" fmla="*/ 230 w 1128"/>
              <a:gd name="T13" fmla="*/ 104 h 960"/>
              <a:gd name="T14" fmla="*/ 216 w 1128"/>
              <a:gd name="T15" fmla="*/ 103 h 960"/>
              <a:gd name="T16" fmla="*/ 203 w 1128"/>
              <a:gd name="T17" fmla="*/ 110 h 960"/>
              <a:gd name="T18" fmla="*/ 199 w 1128"/>
              <a:gd name="T19" fmla="*/ 115 h 960"/>
              <a:gd name="T20" fmla="*/ 198 w 1128"/>
              <a:gd name="T21" fmla="*/ 118 h 960"/>
              <a:gd name="T22" fmla="*/ 196 w 1128"/>
              <a:gd name="T23" fmla="*/ 119 h 960"/>
              <a:gd name="T24" fmla="*/ 190 w 1128"/>
              <a:gd name="T25" fmla="*/ 114 h 960"/>
              <a:gd name="T26" fmla="*/ 183 w 1128"/>
              <a:gd name="T27" fmla="*/ 118 h 960"/>
              <a:gd name="T28" fmla="*/ 177 w 1128"/>
              <a:gd name="T29" fmla="*/ 127 h 960"/>
              <a:gd name="T30" fmla="*/ 164 w 1128"/>
              <a:gd name="T31" fmla="*/ 127 h 960"/>
              <a:gd name="T32" fmla="*/ 155 w 1128"/>
              <a:gd name="T33" fmla="*/ 120 h 960"/>
              <a:gd name="T34" fmla="*/ 148 w 1128"/>
              <a:gd name="T35" fmla="*/ 111 h 960"/>
              <a:gd name="T36" fmla="*/ 143 w 1128"/>
              <a:gd name="T37" fmla="*/ 113 h 960"/>
              <a:gd name="T38" fmla="*/ 147 w 1128"/>
              <a:gd name="T39" fmla="*/ 122 h 960"/>
              <a:gd name="T40" fmla="*/ 154 w 1128"/>
              <a:gd name="T41" fmla="*/ 130 h 960"/>
              <a:gd name="T42" fmla="*/ 153 w 1128"/>
              <a:gd name="T43" fmla="*/ 140 h 960"/>
              <a:gd name="T44" fmla="*/ 140 w 1128"/>
              <a:gd name="T45" fmla="*/ 149 h 960"/>
              <a:gd name="T46" fmla="*/ 134 w 1128"/>
              <a:gd name="T47" fmla="*/ 149 h 960"/>
              <a:gd name="T48" fmla="*/ 132 w 1128"/>
              <a:gd name="T49" fmla="*/ 148 h 960"/>
              <a:gd name="T50" fmla="*/ 130 w 1128"/>
              <a:gd name="T51" fmla="*/ 148 h 960"/>
              <a:gd name="T52" fmla="*/ 126 w 1128"/>
              <a:gd name="T53" fmla="*/ 154 h 960"/>
              <a:gd name="T54" fmla="*/ 116 w 1128"/>
              <a:gd name="T55" fmla="*/ 163 h 960"/>
              <a:gd name="T56" fmla="*/ 110 w 1128"/>
              <a:gd name="T57" fmla="*/ 167 h 960"/>
              <a:gd name="T58" fmla="*/ 97 w 1128"/>
              <a:gd name="T59" fmla="*/ 168 h 960"/>
              <a:gd name="T60" fmla="*/ 87 w 1128"/>
              <a:gd name="T61" fmla="*/ 171 h 960"/>
              <a:gd name="T62" fmla="*/ 75 w 1128"/>
              <a:gd name="T63" fmla="*/ 179 h 960"/>
              <a:gd name="T64" fmla="*/ 56 w 1128"/>
              <a:gd name="T65" fmla="*/ 185 h 960"/>
              <a:gd name="T66" fmla="*/ 46 w 1128"/>
              <a:gd name="T67" fmla="*/ 186 h 960"/>
              <a:gd name="T68" fmla="*/ 38 w 1128"/>
              <a:gd name="T69" fmla="*/ 194 h 960"/>
              <a:gd name="T70" fmla="*/ 29 w 1128"/>
              <a:gd name="T71" fmla="*/ 199 h 960"/>
              <a:gd name="T72" fmla="*/ 23 w 1128"/>
              <a:gd name="T73" fmla="*/ 207 h 960"/>
              <a:gd name="T74" fmla="*/ 26 w 1128"/>
              <a:gd name="T75" fmla="*/ 214 h 960"/>
              <a:gd name="T76" fmla="*/ 35 w 1128"/>
              <a:gd name="T77" fmla="*/ 227 h 960"/>
              <a:gd name="T78" fmla="*/ 35 w 1128"/>
              <a:gd name="T79" fmla="*/ 235 h 960"/>
              <a:gd name="T80" fmla="*/ 24 w 1128"/>
              <a:gd name="T81" fmla="*/ 240 h 960"/>
              <a:gd name="T82" fmla="*/ 13 w 1128"/>
              <a:gd name="T83" fmla="*/ 235 h 960"/>
              <a:gd name="T84" fmla="*/ 4 w 1128"/>
              <a:gd name="T85" fmla="*/ 222 h 960"/>
              <a:gd name="T86" fmla="*/ 1 w 1128"/>
              <a:gd name="T87" fmla="*/ 210 h 960"/>
              <a:gd name="T88" fmla="*/ 1 w 1128"/>
              <a:gd name="T89" fmla="*/ 200 h 960"/>
              <a:gd name="T90" fmla="*/ 8 w 1128"/>
              <a:gd name="T91" fmla="*/ 189 h 960"/>
              <a:gd name="T92" fmla="*/ 0 w 1128"/>
              <a:gd name="T93" fmla="*/ 184 h 960"/>
              <a:gd name="T94" fmla="*/ 19 w 1128"/>
              <a:gd name="T95" fmla="*/ 160 h 960"/>
              <a:gd name="T96" fmla="*/ 37 w 1128"/>
              <a:gd name="T97" fmla="*/ 139 h 960"/>
              <a:gd name="T98" fmla="*/ 59 w 1128"/>
              <a:gd name="T99" fmla="*/ 101 h 960"/>
              <a:gd name="T100" fmla="*/ 74 w 1128"/>
              <a:gd name="T101" fmla="*/ 62 h 960"/>
              <a:gd name="T102" fmla="*/ 82 w 1128"/>
              <a:gd name="T103" fmla="*/ 36 h 960"/>
              <a:gd name="T104" fmla="*/ 121 w 1128"/>
              <a:gd name="T105" fmla="*/ 3 h 960"/>
              <a:gd name="T106" fmla="*/ 156 w 1128"/>
              <a:gd name="T107" fmla="*/ 8 h 960"/>
              <a:gd name="T108" fmla="*/ 170 w 1128"/>
              <a:gd name="T109" fmla="*/ 24 h 960"/>
              <a:gd name="T110" fmla="*/ 185 w 1128"/>
              <a:gd name="T111" fmla="*/ 32 h 960"/>
              <a:gd name="T112" fmla="*/ 224 w 1128"/>
              <a:gd name="T113" fmla="*/ 15 h 960"/>
              <a:gd name="T114" fmla="*/ 272 w 1128"/>
              <a:gd name="T115" fmla="*/ 41 h 960"/>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128"/>
              <a:gd name="T175" fmla="*/ 0 h 960"/>
              <a:gd name="T176" fmla="*/ 1128 w 1128"/>
              <a:gd name="T177" fmla="*/ 960 h 960"/>
            </a:gd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128" h="960">
                <a:moveTo>
                  <a:pt x="1128" y="246"/>
                </a:moveTo>
                <a:lnTo>
                  <a:pt x="1124" y="248"/>
                </a:lnTo>
                <a:lnTo>
                  <a:pt x="1116" y="250"/>
                </a:lnTo>
                <a:lnTo>
                  <a:pt x="1104" y="254"/>
                </a:lnTo>
                <a:lnTo>
                  <a:pt x="1094" y="259"/>
                </a:lnTo>
                <a:lnTo>
                  <a:pt x="1088" y="265"/>
                </a:lnTo>
                <a:lnTo>
                  <a:pt x="1083" y="275"/>
                </a:lnTo>
                <a:lnTo>
                  <a:pt x="1075" y="289"/>
                </a:lnTo>
                <a:lnTo>
                  <a:pt x="1063" y="305"/>
                </a:lnTo>
                <a:lnTo>
                  <a:pt x="1055" y="318"/>
                </a:lnTo>
                <a:lnTo>
                  <a:pt x="1047" y="332"/>
                </a:lnTo>
                <a:lnTo>
                  <a:pt x="1043" y="348"/>
                </a:lnTo>
                <a:lnTo>
                  <a:pt x="1037" y="362"/>
                </a:lnTo>
                <a:lnTo>
                  <a:pt x="1029" y="376"/>
                </a:lnTo>
                <a:lnTo>
                  <a:pt x="1016" y="387"/>
                </a:lnTo>
                <a:lnTo>
                  <a:pt x="1002" y="395"/>
                </a:lnTo>
                <a:lnTo>
                  <a:pt x="984" y="403"/>
                </a:lnTo>
                <a:lnTo>
                  <a:pt x="966" y="411"/>
                </a:lnTo>
                <a:lnTo>
                  <a:pt x="949" y="417"/>
                </a:lnTo>
                <a:lnTo>
                  <a:pt x="937" y="419"/>
                </a:lnTo>
                <a:lnTo>
                  <a:pt x="921" y="415"/>
                </a:lnTo>
                <a:lnTo>
                  <a:pt x="903" y="411"/>
                </a:lnTo>
                <a:lnTo>
                  <a:pt x="884" y="409"/>
                </a:lnTo>
                <a:lnTo>
                  <a:pt x="864" y="411"/>
                </a:lnTo>
                <a:lnTo>
                  <a:pt x="846" y="419"/>
                </a:lnTo>
                <a:lnTo>
                  <a:pt x="829" y="431"/>
                </a:lnTo>
                <a:lnTo>
                  <a:pt x="813" y="440"/>
                </a:lnTo>
                <a:lnTo>
                  <a:pt x="801" y="450"/>
                </a:lnTo>
                <a:lnTo>
                  <a:pt x="799" y="454"/>
                </a:lnTo>
                <a:lnTo>
                  <a:pt x="797" y="458"/>
                </a:lnTo>
                <a:lnTo>
                  <a:pt x="795" y="464"/>
                </a:lnTo>
                <a:lnTo>
                  <a:pt x="793" y="468"/>
                </a:lnTo>
                <a:lnTo>
                  <a:pt x="791" y="472"/>
                </a:lnTo>
                <a:lnTo>
                  <a:pt x="789" y="474"/>
                </a:lnTo>
                <a:lnTo>
                  <a:pt x="787" y="474"/>
                </a:lnTo>
                <a:lnTo>
                  <a:pt x="783" y="474"/>
                </a:lnTo>
                <a:lnTo>
                  <a:pt x="777" y="470"/>
                </a:lnTo>
                <a:lnTo>
                  <a:pt x="770" y="462"/>
                </a:lnTo>
                <a:lnTo>
                  <a:pt x="760" y="456"/>
                </a:lnTo>
                <a:lnTo>
                  <a:pt x="752" y="456"/>
                </a:lnTo>
                <a:lnTo>
                  <a:pt x="742" y="462"/>
                </a:lnTo>
                <a:lnTo>
                  <a:pt x="734" y="472"/>
                </a:lnTo>
                <a:lnTo>
                  <a:pt x="726" y="484"/>
                </a:lnTo>
                <a:lnTo>
                  <a:pt x="718" y="496"/>
                </a:lnTo>
                <a:lnTo>
                  <a:pt x="708" y="507"/>
                </a:lnTo>
                <a:lnTo>
                  <a:pt x="695" y="513"/>
                </a:lnTo>
                <a:lnTo>
                  <a:pt x="679" y="513"/>
                </a:lnTo>
                <a:lnTo>
                  <a:pt x="657" y="509"/>
                </a:lnTo>
                <a:lnTo>
                  <a:pt x="644" y="503"/>
                </a:lnTo>
                <a:lnTo>
                  <a:pt x="634" y="494"/>
                </a:lnTo>
                <a:lnTo>
                  <a:pt x="622" y="482"/>
                </a:lnTo>
                <a:lnTo>
                  <a:pt x="612" y="468"/>
                </a:lnTo>
                <a:lnTo>
                  <a:pt x="602" y="454"/>
                </a:lnTo>
                <a:lnTo>
                  <a:pt x="592" y="442"/>
                </a:lnTo>
                <a:lnTo>
                  <a:pt x="583" y="437"/>
                </a:lnTo>
                <a:lnTo>
                  <a:pt x="575" y="440"/>
                </a:lnTo>
                <a:lnTo>
                  <a:pt x="571" y="452"/>
                </a:lnTo>
                <a:lnTo>
                  <a:pt x="575" y="464"/>
                </a:lnTo>
                <a:lnTo>
                  <a:pt x="581" y="478"/>
                </a:lnTo>
                <a:lnTo>
                  <a:pt x="588" y="490"/>
                </a:lnTo>
                <a:lnTo>
                  <a:pt x="596" y="498"/>
                </a:lnTo>
                <a:lnTo>
                  <a:pt x="608" y="509"/>
                </a:lnTo>
                <a:lnTo>
                  <a:pt x="618" y="519"/>
                </a:lnTo>
                <a:lnTo>
                  <a:pt x="624" y="531"/>
                </a:lnTo>
                <a:lnTo>
                  <a:pt x="624" y="541"/>
                </a:lnTo>
                <a:lnTo>
                  <a:pt x="612" y="557"/>
                </a:lnTo>
                <a:lnTo>
                  <a:pt x="596" y="574"/>
                </a:lnTo>
                <a:lnTo>
                  <a:pt x="577" y="588"/>
                </a:lnTo>
                <a:lnTo>
                  <a:pt x="557" y="596"/>
                </a:lnTo>
                <a:lnTo>
                  <a:pt x="545" y="600"/>
                </a:lnTo>
                <a:lnTo>
                  <a:pt x="535" y="598"/>
                </a:lnTo>
                <a:lnTo>
                  <a:pt x="533" y="596"/>
                </a:lnTo>
                <a:lnTo>
                  <a:pt x="531" y="594"/>
                </a:lnTo>
                <a:lnTo>
                  <a:pt x="527" y="592"/>
                </a:lnTo>
                <a:lnTo>
                  <a:pt x="525" y="590"/>
                </a:lnTo>
                <a:lnTo>
                  <a:pt x="523" y="590"/>
                </a:lnTo>
                <a:lnTo>
                  <a:pt x="521" y="590"/>
                </a:lnTo>
                <a:lnTo>
                  <a:pt x="520" y="592"/>
                </a:lnTo>
                <a:lnTo>
                  <a:pt x="518" y="598"/>
                </a:lnTo>
                <a:lnTo>
                  <a:pt x="514" y="608"/>
                </a:lnTo>
                <a:lnTo>
                  <a:pt x="504" y="614"/>
                </a:lnTo>
                <a:lnTo>
                  <a:pt x="492" y="624"/>
                </a:lnTo>
                <a:lnTo>
                  <a:pt x="478" y="637"/>
                </a:lnTo>
                <a:lnTo>
                  <a:pt x="466" y="651"/>
                </a:lnTo>
                <a:lnTo>
                  <a:pt x="459" y="661"/>
                </a:lnTo>
                <a:lnTo>
                  <a:pt x="451" y="667"/>
                </a:lnTo>
                <a:lnTo>
                  <a:pt x="441" y="667"/>
                </a:lnTo>
                <a:lnTo>
                  <a:pt x="427" y="665"/>
                </a:lnTo>
                <a:lnTo>
                  <a:pt x="411" y="667"/>
                </a:lnTo>
                <a:lnTo>
                  <a:pt x="390" y="669"/>
                </a:lnTo>
                <a:lnTo>
                  <a:pt x="374" y="669"/>
                </a:lnTo>
                <a:lnTo>
                  <a:pt x="360" y="675"/>
                </a:lnTo>
                <a:lnTo>
                  <a:pt x="348" y="683"/>
                </a:lnTo>
                <a:lnTo>
                  <a:pt x="336" y="694"/>
                </a:lnTo>
                <a:lnTo>
                  <a:pt x="323" y="704"/>
                </a:lnTo>
                <a:lnTo>
                  <a:pt x="299" y="714"/>
                </a:lnTo>
                <a:lnTo>
                  <a:pt x="271" y="726"/>
                </a:lnTo>
                <a:lnTo>
                  <a:pt x="246" y="734"/>
                </a:lnTo>
                <a:lnTo>
                  <a:pt x="226" y="740"/>
                </a:lnTo>
                <a:lnTo>
                  <a:pt x="212" y="740"/>
                </a:lnTo>
                <a:lnTo>
                  <a:pt x="199" y="740"/>
                </a:lnTo>
                <a:lnTo>
                  <a:pt x="185" y="742"/>
                </a:lnTo>
                <a:lnTo>
                  <a:pt x="173" y="748"/>
                </a:lnTo>
                <a:lnTo>
                  <a:pt x="163" y="759"/>
                </a:lnTo>
                <a:lnTo>
                  <a:pt x="153" y="773"/>
                </a:lnTo>
                <a:lnTo>
                  <a:pt x="142" y="781"/>
                </a:lnTo>
                <a:lnTo>
                  <a:pt x="128" y="787"/>
                </a:lnTo>
                <a:lnTo>
                  <a:pt x="116" y="793"/>
                </a:lnTo>
                <a:lnTo>
                  <a:pt x="108" y="803"/>
                </a:lnTo>
                <a:lnTo>
                  <a:pt x="100" y="816"/>
                </a:lnTo>
                <a:lnTo>
                  <a:pt x="92" y="826"/>
                </a:lnTo>
                <a:lnTo>
                  <a:pt x="86" y="834"/>
                </a:lnTo>
                <a:lnTo>
                  <a:pt x="90" y="844"/>
                </a:lnTo>
                <a:lnTo>
                  <a:pt x="104" y="856"/>
                </a:lnTo>
                <a:lnTo>
                  <a:pt x="118" y="872"/>
                </a:lnTo>
                <a:lnTo>
                  <a:pt x="130" y="891"/>
                </a:lnTo>
                <a:lnTo>
                  <a:pt x="138" y="905"/>
                </a:lnTo>
                <a:lnTo>
                  <a:pt x="144" y="919"/>
                </a:lnTo>
                <a:lnTo>
                  <a:pt x="146" y="931"/>
                </a:lnTo>
                <a:lnTo>
                  <a:pt x="140" y="940"/>
                </a:lnTo>
                <a:lnTo>
                  <a:pt x="128" y="946"/>
                </a:lnTo>
                <a:lnTo>
                  <a:pt x="114" y="954"/>
                </a:lnTo>
                <a:lnTo>
                  <a:pt x="96" y="960"/>
                </a:lnTo>
                <a:lnTo>
                  <a:pt x="79" y="960"/>
                </a:lnTo>
                <a:lnTo>
                  <a:pt x="67" y="956"/>
                </a:lnTo>
                <a:lnTo>
                  <a:pt x="51" y="938"/>
                </a:lnTo>
                <a:lnTo>
                  <a:pt x="37" y="919"/>
                </a:lnTo>
                <a:lnTo>
                  <a:pt x="25" y="901"/>
                </a:lnTo>
                <a:lnTo>
                  <a:pt x="18" y="887"/>
                </a:lnTo>
                <a:lnTo>
                  <a:pt x="10" y="872"/>
                </a:lnTo>
                <a:lnTo>
                  <a:pt x="4" y="854"/>
                </a:lnTo>
                <a:lnTo>
                  <a:pt x="2" y="840"/>
                </a:lnTo>
                <a:lnTo>
                  <a:pt x="2" y="826"/>
                </a:lnTo>
                <a:lnTo>
                  <a:pt x="2" y="812"/>
                </a:lnTo>
                <a:lnTo>
                  <a:pt x="4" y="797"/>
                </a:lnTo>
                <a:lnTo>
                  <a:pt x="12" y="783"/>
                </a:lnTo>
                <a:lnTo>
                  <a:pt x="25" y="765"/>
                </a:lnTo>
                <a:lnTo>
                  <a:pt x="31" y="753"/>
                </a:lnTo>
                <a:lnTo>
                  <a:pt x="33" y="749"/>
                </a:lnTo>
                <a:lnTo>
                  <a:pt x="4" y="746"/>
                </a:lnTo>
                <a:lnTo>
                  <a:pt x="0" y="734"/>
                </a:lnTo>
                <a:lnTo>
                  <a:pt x="33" y="687"/>
                </a:lnTo>
                <a:lnTo>
                  <a:pt x="71" y="675"/>
                </a:lnTo>
                <a:lnTo>
                  <a:pt x="77" y="637"/>
                </a:lnTo>
                <a:lnTo>
                  <a:pt x="128" y="627"/>
                </a:lnTo>
                <a:lnTo>
                  <a:pt x="147" y="612"/>
                </a:lnTo>
                <a:lnTo>
                  <a:pt x="147" y="553"/>
                </a:lnTo>
                <a:lnTo>
                  <a:pt x="175" y="539"/>
                </a:lnTo>
                <a:lnTo>
                  <a:pt x="244" y="478"/>
                </a:lnTo>
                <a:lnTo>
                  <a:pt x="238" y="403"/>
                </a:lnTo>
                <a:lnTo>
                  <a:pt x="264" y="332"/>
                </a:lnTo>
                <a:lnTo>
                  <a:pt x="301" y="307"/>
                </a:lnTo>
                <a:lnTo>
                  <a:pt x="297" y="250"/>
                </a:lnTo>
                <a:lnTo>
                  <a:pt x="325" y="220"/>
                </a:lnTo>
                <a:lnTo>
                  <a:pt x="303" y="157"/>
                </a:lnTo>
                <a:lnTo>
                  <a:pt x="329" y="143"/>
                </a:lnTo>
                <a:lnTo>
                  <a:pt x="329" y="86"/>
                </a:lnTo>
                <a:lnTo>
                  <a:pt x="384" y="78"/>
                </a:lnTo>
                <a:lnTo>
                  <a:pt x="484" y="9"/>
                </a:lnTo>
                <a:lnTo>
                  <a:pt x="535" y="39"/>
                </a:lnTo>
                <a:lnTo>
                  <a:pt x="592" y="9"/>
                </a:lnTo>
                <a:lnTo>
                  <a:pt x="624" y="29"/>
                </a:lnTo>
                <a:lnTo>
                  <a:pt x="693" y="0"/>
                </a:lnTo>
                <a:lnTo>
                  <a:pt x="720" y="27"/>
                </a:lnTo>
                <a:lnTo>
                  <a:pt x="681" y="94"/>
                </a:lnTo>
                <a:lnTo>
                  <a:pt x="651" y="130"/>
                </a:lnTo>
                <a:lnTo>
                  <a:pt x="679" y="151"/>
                </a:lnTo>
                <a:lnTo>
                  <a:pt x="740" y="128"/>
                </a:lnTo>
                <a:lnTo>
                  <a:pt x="823" y="92"/>
                </a:lnTo>
                <a:lnTo>
                  <a:pt x="878" y="120"/>
                </a:lnTo>
                <a:lnTo>
                  <a:pt x="895" y="59"/>
                </a:lnTo>
                <a:lnTo>
                  <a:pt x="984" y="61"/>
                </a:lnTo>
                <a:lnTo>
                  <a:pt x="1053" y="96"/>
                </a:lnTo>
                <a:lnTo>
                  <a:pt x="1086" y="161"/>
                </a:lnTo>
                <a:lnTo>
                  <a:pt x="1110" y="216"/>
                </a:lnTo>
                <a:lnTo>
                  <a:pt x="1128" y="246"/>
                </a:lnTo>
              </a:path>
            </a:pathLst>
          </a:custGeom>
          <a:solidFill>
            <a:schemeClr val="accent2"/>
          </a:solidFill>
          <a:ln w="6350">
            <a:solidFill>
              <a:srgbClr val="FFFFFF"/>
            </a:solidFill>
            <a:prstDash val="solid"/>
            <a:round/>
          </a:ln>
        </p:spPr>
        <p:txBody>
          <a:bodyPr lIns="68567" tIns="34284" rIns="68567" bIns="34284"/>
          <a:lstStyle/>
          <a:p>
            <a:endParaRPr lang="zh-CN" altLang="en-US"/>
          </a:p>
        </p:txBody>
      </p:sp>
      <p:sp>
        <p:nvSpPr>
          <p:cNvPr id="71" name="Freeform 92"/>
          <p:cNvSpPr/>
          <p:nvPr/>
        </p:nvSpPr>
        <p:spPr bwMode="gray">
          <a:xfrm>
            <a:off x="3647662" y="2615059"/>
            <a:ext cx="587055" cy="394097"/>
          </a:xfrm>
          <a:custGeom>
            <a:gdLst>
              <a:gd name="T0" fmla="*/ 81 w 987"/>
              <a:gd name="T1" fmla="*/ 0 h 663"/>
              <a:gd name="T2" fmla="*/ 88 w 987"/>
              <a:gd name="T3" fmla="*/ 3 h 663"/>
              <a:gd name="T4" fmla="*/ 96 w 987"/>
              <a:gd name="T5" fmla="*/ 5 h 663"/>
              <a:gd name="T6" fmla="*/ 103 w 987"/>
              <a:gd name="T7" fmla="*/ 2 h 663"/>
              <a:gd name="T8" fmla="*/ 111 w 987"/>
              <a:gd name="T9" fmla="*/ 0 h 663"/>
              <a:gd name="T10" fmla="*/ 119 w 987"/>
              <a:gd name="T11" fmla="*/ 5 h 663"/>
              <a:gd name="T12" fmla="*/ 125 w 987"/>
              <a:gd name="T13" fmla="*/ 15 h 663"/>
              <a:gd name="T14" fmla="*/ 126 w 987"/>
              <a:gd name="T15" fmla="*/ 24 h 663"/>
              <a:gd name="T16" fmla="*/ 128 w 987"/>
              <a:gd name="T17" fmla="*/ 32 h 663"/>
              <a:gd name="T18" fmla="*/ 133 w 987"/>
              <a:gd name="T19" fmla="*/ 37 h 663"/>
              <a:gd name="T20" fmla="*/ 141 w 987"/>
              <a:gd name="T21" fmla="*/ 39 h 663"/>
              <a:gd name="T22" fmla="*/ 149 w 987"/>
              <a:gd name="T23" fmla="*/ 38 h 663"/>
              <a:gd name="T24" fmla="*/ 154 w 987"/>
              <a:gd name="T25" fmla="*/ 33 h 663"/>
              <a:gd name="T26" fmla="*/ 160 w 987"/>
              <a:gd name="T27" fmla="*/ 24 h 663"/>
              <a:gd name="T28" fmla="*/ 167 w 987"/>
              <a:gd name="T29" fmla="*/ 15 h 663"/>
              <a:gd name="T30" fmla="*/ 175 w 987"/>
              <a:gd name="T31" fmla="*/ 6 h 663"/>
              <a:gd name="T32" fmla="*/ 184 w 987"/>
              <a:gd name="T33" fmla="*/ 2 h 663"/>
              <a:gd name="T34" fmla="*/ 191 w 987"/>
              <a:gd name="T35" fmla="*/ 4 h 663"/>
              <a:gd name="T36" fmla="*/ 200 w 987"/>
              <a:gd name="T37" fmla="*/ 9 h 663"/>
              <a:gd name="T38" fmla="*/ 212 w 987"/>
              <a:gd name="T39" fmla="*/ 11 h 663"/>
              <a:gd name="T40" fmla="*/ 224 w 987"/>
              <a:gd name="T41" fmla="*/ 9 h 663"/>
              <a:gd name="T42" fmla="*/ 234 w 987"/>
              <a:gd name="T43" fmla="*/ 7 h 663"/>
              <a:gd name="T44" fmla="*/ 241 w 987"/>
              <a:gd name="T45" fmla="*/ 5 h 663"/>
              <a:gd name="T46" fmla="*/ 246 w 987"/>
              <a:gd name="T47" fmla="*/ 5 h 663"/>
              <a:gd name="T48" fmla="*/ 246 w 987"/>
              <a:gd name="T49" fmla="*/ 12 h 663"/>
              <a:gd name="T50" fmla="*/ 245 w 987"/>
              <a:gd name="T51" fmla="*/ 23 h 663"/>
              <a:gd name="T52" fmla="*/ 243 w 987"/>
              <a:gd name="T53" fmla="*/ 31 h 663"/>
              <a:gd name="T54" fmla="*/ 237 w 987"/>
              <a:gd name="T55" fmla="*/ 32 h 663"/>
              <a:gd name="T56" fmla="*/ 231 w 987"/>
              <a:gd name="T57" fmla="*/ 31 h 663"/>
              <a:gd name="T58" fmla="*/ 225 w 987"/>
              <a:gd name="T59" fmla="*/ 32 h 663"/>
              <a:gd name="T60" fmla="*/ 216 w 987"/>
              <a:gd name="T61" fmla="*/ 41 h 663"/>
              <a:gd name="T62" fmla="*/ 205 w 987"/>
              <a:gd name="T63" fmla="*/ 49 h 663"/>
              <a:gd name="T64" fmla="*/ 198 w 987"/>
              <a:gd name="T65" fmla="*/ 51 h 663"/>
              <a:gd name="T66" fmla="*/ 191 w 987"/>
              <a:gd name="T67" fmla="*/ 52 h 663"/>
              <a:gd name="T68" fmla="*/ 189 w 987"/>
              <a:gd name="T69" fmla="*/ 55 h 663"/>
              <a:gd name="T70" fmla="*/ 191 w 987"/>
              <a:gd name="T71" fmla="*/ 63 h 663"/>
              <a:gd name="T72" fmla="*/ 190 w 987"/>
              <a:gd name="T73" fmla="*/ 72 h 663"/>
              <a:gd name="T74" fmla="*/ 185 w 987"/>
              <a:gd name="T75" fmla="*/ 77 h 663"/>
              <a:gd name="T76" fmla="*/ 177 w 987"/>
              <a:gd name="T77" fmla="*/ 79 h 663"/>
              <a:gd name="T78" fmla="*/ 171 w 987"/>
              <a:gd name="T79" fmla="*/ 79 h 663"/>
              <a:gd name="T80" fmla="*/ 170 w 987"/>
              <a:gd name="T81" fmla="*/ 84 h 663"/>
              <a:gd name="T82" fmla="*/ 170 w 987"/>
              <a:gd name="T83" fmla="*/ 93 h 663"/>
              <a:gd name="T84" fmla="*/ 168 w 987"/>
              <a:gd name="T85" fmla="*/ 101 h 663"/>
              <a:gd name="T86" fmla="*/ 163 w 987"/>
              <a:gd name="T87" fmla="*/ 106 h 663"/>
              <a:gd name="T88" fmla="*/ 157 w 987"/>
              <a:gd name="T89" fmla="*/ 111 h 663"/>
              <a:gd name="T90" fmla="*/ 155 w 987"/>
              <a:gd name="T91" fmla="*/ 118 h 663"/>
              <a:gd name="T92" fmla="*/ 152 w 987"/>
              <a:gd name="T93" fmla="*/ 123 h 663"/>
              <a:gd name="T94" fmla="*/ 139 w 987"/>
              <a:gd name="T95" fmla="*/ 127 h 663"/>
              <a:gd name="T96" fmla="*/ 129 w 987"/>
              <a:gd name="T97" fmla="*/ 143 h 663"/>
              <a:gd name="T98" fmla="*/ 106 w 987"/>
              <a:gd name="T99" fmla="*/ 148 h 663"/>
              <a:gd name="T100" fmla="*/ 89 w 987"/>
              <a:gd name="T101" fmla="*/ 156 h 663"/>
              <a:gd name="T102" fmla="*/ 66 w 987"/>
              <a:gd name="T103" fmla="*/ 144 h 663"/>
              <a:gd name="T104" fmla="*/ 52 w 987"/>
              <a:gd name="T105" fmla="*/ 160 h 663"/>
              <a:gd name="T106" fmla="*/ 13 w 987"/>
              <a:gd name="T107" fmla="*/ 152 h 663"/>
              <a:gd name="T108" fmla="*/ 0 w 987"/>
              <a:gd name="T109" fmla="*/ 140 h 663"/>
              <a:gd name="T110" fmla="*/ 14 w 987"/>
              <a:gd name="T111" fmla="*/ 98 h 663"/>
              <a:gd name="T112" fmla="*/ 8 w 987"/>
              <a:gd name="T113" fmla="*/ 78 h 663"/>
              <a:gd name="T114" fmla="*/ 26 w 987"/>
              <a:gd name="T115" fmla="*/ 45 h 663"/>
              <a:gd name="T116" fmla="*/ 50 w 987"/>
              <a:gd name="T117" fmla="*/ 22 h 663"/>
              <a:gd name="T118" fmla="*/ 80 w 987"/>
              <a:gd name="T119" fmla="*/ 0 h 663"/>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987"/>
              <a:gd name="T181" fmla="*/ 0 h 663"/>
              <a:gd name="T182" fmla="*/ 987 w 987"/>
              <a:gd name="T183" fmla="*/ 663 h 663"/>
            </a:gd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985" h="663">
                <a:moveTo>
                  <a:pt x="323" y="0"/>
                </a:moveTo>
                <a:lnTo>
                  <a:pt x="327" y="2"/>
                </a:lnTo>
                <a:lnTo>
                  <a:pt x="339" y="7"/>
                </a:lnTo>
                <a:lnTo>
                  <a:pt x="353" y="13"/>
                </a:lnTo>
                <a:lnTo>
                  <a:pt x="369" y="19"/>
                </a:lnTo>
                <a:lnTo>
                  <a:pt x="384" y="21"/>
                </a:lnTo>
                <a:lnTo>
                  <a:pt x="398" y="19"/>
                </a:lnTo>
                <a:lnTo>
                  <a:pt x="414" y="9"/>
                </a:lnTo>
                <a:lnTo>
                  <a:pt x="432" y="2"/>
                </a:lnTo>
                <a:lnTo>
                  <a:pt x="447" y="2"/>
                </a:lnTo>
                <a:lnTo>
                  <a:pt x="463" y="7"/>
                </a:lnTo>
                <a:lnTo>
                  <a:pt x="479" y="23"/>
                </a:lnTo>
                <a:lnTo>
                  <a:pt x="493" y="43"/>
                </a:lnTo>
                <a:lnTo>
                  <a:pt x="500" y="63"/>
                </a:lnTo>
                <a:lnTo>
                  <a:pt x="504" y="82"/>
                </a:lnTo>
                <a:lnTo>
                  <a:pt x="504" y="98"/>
                </a:lnTo>
                <a:lnTo>
                  <a:pt x="508" y="114"/>
                </a:lnTo>
                <a:lnTo>
                  <a:pt x="512" y="129"/>
                </a:lnTo>
                <a:lnTo>
                  <a:pt x="522" y="143"/>
                </a:lnTo>
                <a:lnTo>
                  <a:pt x="534" y="151"/>
                </a:lnTo>
                <a:lnTo>
                  <a:pt x="550" y="155"/>
                </a:lnTo>
                <a:lnTo>
                  <a:pt x="567" y="157"/>
                </a:lnTo>
                <a:lnTo>
                  <a:pt x="585" y="157"/>
                </a:lnTo>
                <a:lnTo>
                  <a:pt x="599" y="153"/>
                </a:lnTo>
                <a:lnTo>
                  <a:pt x="609" y="147"/>
                </a:lnTo>
                <a:lnTo>
                  <a:pt x="617" y="133"/>
                </a:lnTo>
                <a:lnTo>
                  <a:pt x="628" y="116"/>
                </a:lnTo>
                <a:lnTo>
                  <a:pt x="642" y="96"/>
                </a:lnTo>
                <a:lnTo>
                  <a:pt x="656" y="76"/>
                </a:lnTo>
                <a:lnTo>
                  <a:pt x="668" y="61"/>
                </a:lnTo>
                <a:lnTo>
                  <a:pt x="683" y="43"/>
                </a:lnTo>
                <a:lnTo>
                  <a:pt x="703" y="27"/>
                </a:lnTo>
                <a:lnTo>
                  <a:pt x="723" y="15"/>
                </a:lnTo>
                <a:lnTo>
                  <a:pt x="737" y="9"/>
                </a:lnTo>
                <a:lnTo>
                  <a:pt x="748" y="11"/>
                </a:lnTo>
                <a:lnTo>
                  <a:pt x="764" y="19"/>
                </a:lnTo>
                <a:lnTo>
                  <a:pt x="782" y="27"/>
                </a:lnTo>
                <a:lnTo>
                  <a:pt x="802" y="37"/>
                </a:lnTo>
                <a:lnTo>
                  <a:pt x="823" y="45"/>
                </a:lnTo>
                <a:lnTo>
                  <a:pt x="851" y="47"/>
                </a:lnTo>
                <a:lnTo>
                  <a:pt x="874" y="43"/>
                </a:lnTo>
                <a:lnTo>
                  <a:pt x="896" y="37"/>
                </a:lnTo>
                <a:lnTo>
                  <a:pt x="920" y="33"/>
                </a:lnTo>
                <a:lnTo>
                  <a:pt x="937" y="29"/>
                </a:lnTo>
                <a:lnTo>
                  <a:pt x="953" y="25"/>
                </a:lnTo>
                <a:lnTo>
                  <a:pt x="967" y="21"/>
                </a:lnTo>
                <a:lnTo>
                  <a:pt x="979" y="19"/>
                </a:lnTo>
                <a:lnTo>
                  <a:pt x="985" y="21"/>
                </a:lnTo>
                <a:lnTo>
                  <a:pt x="987" y="31"/>
                </a:lnTo>
                <a:lnTo>
                  <a:pt x="987" y="51"/>
                </a:lnTo>
                <a:lnTo>
                  <a:pt x="985" y="70"/>
                </a:lnTo>
                <a:lnTo>
                  <a:pt x="983" y="92"/>
                </a:lnTo>
                <a:lnTo>
                  <a:pt x="979" y="112"/>
                </a:lnTo>
                <a:lnTo>
                  <a:pt x="973" y="124"/>
                </a:lnTo>
                <a:lnTo>
                  <a:pt x="963" y="128"/>
                </a:lnTo>
                <a:lnTo>
                  <a:pt x="951" y="128"/>
                </a:lnTo>
                <a:lnTo>
                  <a:pt x="937" y="126"/>
                </a:lnTo>
                <a:lnTo>
                  <a:pt x="926" y="124"/>
                </a:lnTo>
                <a:lnTo>
                  <a:pt x="912" y="126"/>
                </a:lnTo>
                <a:lnTo>
                  <a:pt x="902" y="131"/>
                </a:lnTo>
                <a:lnTo>
                  <a:pt x="886" y="147"/>
                </a:lnTo>
                <a:lnTo>
                  <a:pt x="865" y="167"/>
                </a:lnTo>
                <a:lnTo>
                  <a:pt x="843" y="185"/>
                </a:lnTo>
                <a:lnTo>
                  <a:pt x="821" y="198"/>
                </a:lnTo>
                <a:lnTo>
                  <a:pt x="807" y="204"/>
                </a:lnTo>
                <a:lnTo>
                  <a:pt x="792" y="206"/>
                </a:lnTo>
                <a:lnTo>
                  <a:pt x="778" y="206"/>
                </a:lnTo>
                <a:lnTo>
                  <a:pt x="766" y="208"/>
                </a:lnTo>
                <a:lnTo>
                  <a:pt x="760" y="212"/>
                </a:lnTo>
                <a:lnTo>
                  <a:pt x="758" y="222"/>
                </a:lnTo>
                <a:lnTo>
                  <a:pt x="762" y="236"/>
                </a:lnTo>
                <a:lnTo>
                  <a:pt x="764" y="253"/>
                </a:lnTo>
                <a:lnTo>
                  <a:pt x="764" y="271"/>
                </a:lnTo>
                <a:lnTo>
                  <a:pt x="760" y="289"/>
                </a:lnTo>
                <a:lnTo>
                  <a:pt x="754" y="303"/>
                </a:lnTo>
                <a:lnTo>
                  <a:pt x="743" y="311"/>
                </a:lnTo>
                <a:lnTo>
                  <a:pt x="725" y="316"/>
                </a:lnTo>
                <a:lnTo>
                  <a:pt x="709" y="316"/>
                </a:lnTo>
                <a:lnTo>
                  <a:pt x="695" y="316"/>
                </a:lnTo>
                <a:lnTo>
                  <a:pt x="685" y="318"/>
                </a:lnTo>
                <a:lnTo>
                  <a:pt x="682" y="326"/>
                </a:lnTo>
                <a:lnTo>
                  <a:pt x="682" y="338"/>
                </a:lnTo>
                <a:lnTo>
                  <a:pt x="682" y="356"/>
                </a:lnTo>
                <a:lnTo>
                  <a:pt x="682" y="374"/>
                </a:lnTo>
                <a:lnTo>
                  <a:pt x="680" y="391"/>
                </a:lnTo>
                <a:lnTo>
                  <a:pt x="674" y="405"/>
                </a:lnTo>
                <a:lnTo>
                  <a:pt x="668" y="415"/>
                </a:lnTo>
                <a:lnTo>
                  <a:pt x="654" y="425"/>
                </a:lnTo>
                <a:lnTo>
                  <a:pt x="640" y="433"/>
                </a:lnTo>
                <a:lnTo>
                  <a:pt x="630" y="444"/>
                </a:lnTo>
                <a:lnTo>
                  <a:pt x="626" y="458"/>
                </a:lnTo>
                <a:lnTo>
                  <a:pt x="622" y="474"/>
                </a:lnTo>
                <a:lnTo>
                  <a:pt x="617" y="486"/>
                </a:lnTo>
                <a:lnTo>
                  <a:pt x="609" y="494"/>
                </a:lnTo>
                <a:lnTo>
                  <a:pt x="605" y="496"/>
                </a:lnTo>
                <a:lnTo>
                  <a:pt x="558" y="511"/>
                </a:lnTo>
                <a:lnTo>
                  <a:pt x="546" y="572"/>
                </a:lnTo>
                <a:lnTo>
                  <a:pt x="518" y="572"/>
                </a:lnTo>
                <a:lnTo>
                  <a:pt x="461" y="598"/>
                </a:lnTo>
                <a:lnTo>
                  <a:pt x="424" y="594"/>
                </a:lnTo>
                <a:lnTo>
                  <a:pt x="412" y="620"/>
                </a:lnTo>
                <a:lnTo>
                  <a:pt x="357" y="627"/>
                </a:lnTo>
                <a:lnTo>
                  <a:pt x="327" y="643"/>
                </a:lnTo>
                <a:lnTo>
                  <a:pt x="266" y="578"/>
                </a:lnTo>
                <a:lnTo>
                  <a:pt x="229" y="596"/>
                </a:lnTo>
                <a:lnTo>
                  <a:pt x="209" y="643"/>
                </a:lnTo>
                <a:lnTo>
                  <a:pt x="105" y="663"/>
                </a:lnTo>
                <a:lnTo>
                  <a:pt x="54" y="610"/>
                </a:lnTo>
                <a:lnTo>
                  <a:pt x="4" y="612"/>
                </a:lnTo>
                <a:lnTo>
                  <a:pt x="0" y="562"/>
                </a:lnTo>
                <a:lnTo>
                  <a:pt x="69" y="482"/>
                </a:lnTo>
                <a:lnTo>
                  <a:pt x="59" y="395"/>
                </a:lnTo>
                <a:lnTo>
                  <a:pt x="28" y="350"/>
                </a:lnTo>
                <a:lnTo>
                  <a:pt x="32" y="313"/>
                </a:lnTo>
                <a:lnTo>
                  <a:pt x="87" y="265"/>
                </a:lnTo>
                <a:lnTo>
                  <a:pt x="107" y="181"/>
                </a:lnTo>
                <a:lnTo>
                  <a:pt x="168" y="143"/>
                </a:lnTo>
                <a:lnTo>
                  <a:pt x="201" y="88"/>
                </a:lnTo>
                <a:lnTo>
                  <a:pt x="266" y="84"/>
                </a:lnTo>
                <a:lnTo>
                  <a:pt x="323" y="0"/>
                </a:lnTo>
              </a:path>
            </a:pathLst>
          </a:custGeom>
          <a:solidFill>
            <a:schemeClr val="accent2"/>
          </a:solidFill>
          <a:ln w="6350">
            <a:solidFill>
              <a:srgbClr val="FFFFFF"/>
            </a:solidFill>
            <a:prstDash val="solid"/>
            <a:round/>
          </a:ln>
        </p:spPr>
        <p:txBody>
          <a:bodyPr lIns="68567" tIns="34284" rIns="68567" bIns="34284"/>
          <a:lstStyle/>
          <a:p>
            <a:endParaRPr lang="zh-CN" altLang="en-US"/>
          </a:p>
        </p:txBody>
      </p:sp>
      <p:sp>
        <p:nvSpPr>
          <p:cNvPr id="72" name="Freeform 100"/>
          <p:cNvSpPr/>
          <p:nvPr/>
        </p:nvSpPr>
        <p:spPr bwMode="gray">
          <a:xfrm>
            <a:off x="3876292" y="2010221"/>
            <a:ext cx="512035" cy="510779"/>
          </a:xfrm>
          <a:custGeom>
            <a:gdLst>
              <a:gd name="T0" fmla="*/ 182 w 860"/>
              <a:gd name="T1" fmla="*/ 145 h 858"/>
              <a:gd name="T2" fmla="*/ 179 w 860"/>
              <a:gd name="T3" fmla="*/ 149 h 858"/>
              <a:gd name="T4" fmla="*/ 174 w 860"/>
              <a:gd name="T5" fmla="*/ 152 h 858"/>
              <a:gd name="T6" fmla="*/ 166 w 860"/>
              <a:gd name="T7" fmla="*/ 154 h 858"/>
              <a:gd name="T8" fmla="*/ 156 w 860"/>
              <a:gd name="T9" fmla="*/ 157 h 858"/>
              <a:gd name="T10" fmla="*/ 149 w 860"/>
              <a:gd name="T11" fmla="*/ 163 h 858"/>
              <a:gd name="T12" fmla="*/ 140 w 860"/>
              <a:gd name="T13" fmla="*/ 170 h 858"/>
              <a:gd name="T14" fmla="*/ 133 w 860"/>
              <a:gd name="T15" fmla="*/ 176 h 858"/>
              <a:gd name="T16" fmla="*/ 129 w 860"/>
              <a:gd name="T17" fmla="*/ 180 h 858"/>
              <a:gd name="T18" fmla="*/ 123 w 860"/>
              <a:gd name="T19" fmla="*/ 186 h 858"/>
              <a:gd name="T20" fmla="*/ 119 w 860"/>
              <a:gd name="T21" fmla="*/ 194 h 858"/>
              <a:gd name="T22" fmla="*/ 113 w 860"/>
              <a:gd name="T23" fmla="*/ 201 h 858"/>
              <a:gd name="T24" fmla="*/ 107 w 860"/>
              <a:gd name="T25" fmla="*/ 204 h 858"/>
              <a:gd name="T26" fmla="*/ 103 w 860"/>
              <a:gd name="T27" fmla="*/ 208 h 858"/>
              <a:gd name="T28" fmla="*/ 95 w 860"/>
              <a:gd name="T29" fmla="*/ 213 h 858"/>
              <a:gd name="T30" fmla="*/ 89 w 860"/>
              <a:gd name="T31" fmla="*/ 215 h 858"/>
              <a:gd name="T32" fmla="*/ 88 w 860"/>
              <a:gd name="T33" fmla="*/ 210 h 858"/>
              <a:gd name="T34" fmla="*/ 92 w 860"/>
              <a:gd name="T35" fmla="*/ 204 h 858"/>
              <a:gd name="T36" fmla="*/ 98 w 860"/>
              <a:gd name="T37" fmla="*/ 198 h 858"/>
              <a:gd name="T38" fmla="*/ 103 w 860"/>
              <a:gd name="T39" fmla="*/ 191 h 858"/>
              <a:gd name="T40" fmla="*/ 101 w 860"/>
              <a:gd name="T41" fmla="*/ 187 h 858"/>
              <a:gd name="T42" fmla="*/ 95 w 860"/>
              <a:gd name="T43" fmla="*/ 184 h 858"/>
              <a:gd name="T44" fmla="*/ 91 w 860"/>
              <a:gd name="T45" fmla="*/ 179 h 858"/>
              <a:gd name="T46" fmla="*/ 93 w 860"/>
              <a:gd name="T47" fmla="*/ 170 h 858"/>
              <a:gd name="T48" fmla="*/ 100 w 860"/>
              <a:gd name="T49" fmla="*/ 159 h 858"/>
              <a:gd name="T50" fmla="*/ 107 w 860"/>
              <a:gd name="T51" fmla="*/ 148 h 858"/>
              <a:gd name="T52" fmla="*/ 110 w 860"/>
              <a:gd name="T53" fmla="*/ 140 h 858"/>
              <a:gd name="T54" fmla="*/ 110 w 860"/>
              <a:gd name="T55" fmla="*/ 135 h 858"/>
              <a:gd name="T56" fmla="*/ 105 w 860"/>
              <a:gd name="T57" fmla="*/ 129 h 858"/>
              <a:gd name="T58" fmla="*/ 99 w 860"/>
              <a:gd name="T59" fmla="*/ 123 h 858"/>
              <a:gd name="T60" fmla="*/ 94 w 860"/>
              <a:gd name="T61" fmla="*/ 122 h 858"/>
              <a:gd name="T62" fmla="*/ 87 w 860"/>
              <a:gd name="T63" fmla="*/ 123 h 858"/>
              <a:gd name="T64" fmla="*/ 78 w 860"/>
              <a:gd name="T65" fmla="*/ 123 h 858"/>
              <a:gd name="T66" fmla="*/ 74 w 860"/>
              <a:gd name="T67" fmla="*/ 124 h 858"/>
              <a:gd name="T68" fmla="*/ 70 w 860"/>
              <a:gd name="T69" fmla="*/ 134 h 858"/>
              <a:gd name="T70" fmla="*/ 66 w 860"/>
              <a:gd name="T71" fmla="*/ 145 h 858"/>
              <a:gd name="T72" fmla="*/ 60 w 860"/>
              <a:gd name="T73" fmla="*/ 152 h 858"/>
              <a:gd name="T74" fmla="*/ 53 w 860"/>
              <a:gd name="T75" fmla="*/ 163 h 858"/>
              <a:gd name="T76" fmla="*/ 46 w 860"/>
              <a:gd name="T77" fmla="*/ 169 h 858"/>
              <a:gd name="T78" fmla="*/ 41 w 860"/>
              <a:gd name="T79" fmla="*/ 172 h 858"/>
              <a:gd name="T80" fmla="*/ 34 w 860"/>
              <a:gd name="T81" fmla="*/ 167 h 858"/>
              <a:gd name="T82" fmla="*/ 14 w 860"/>
              <a:gd name="T83" fmla="*/ 147 h 858"/>
              <a:gd name="T84" fmla="*/ 5 w 860"/>
              <a:gd name="T85" fmla="*/ 127 h 858"/>
              <a:gd name="T86" fmla="*/ 7 w 860"/>
              <a:gd name="T87" fmla="*/ 101 h 858"/>
              <a:gd name="T88" fmla="*/ 3 w 860"/>
              <a:gd name="T89" fmla="*/ 79 h 858"/>
              <a:gd name="T90" fmla="*/ 21 w 860"/>
              <a:gd name="T91" fmla="*/ 80 h 858"/>
              <a:gd name="T92" fmla="*/ 43 w 860"/>
              <a:gd name="T93" fmla="*/ 78 h 858"/>
              <a:gd name="T94" fmla="*/ 69 w 860"/>
              <a:gd name="T95" fmla="*/ 53 h 858"/>
              <a:gd name="T96" fmla="*/ 94 w 860"/>
              <a:gd name="T97" fmla="*/ 44 h 858"/>
              <a:gd name="T98" fmla="*/ 108 w 860"/>
              <a:gd name="T99" fmla="*/ 37 h 858"/>
              <a:gd name="T100" fmla="*/ 131 w 860"/>
              <a:gd name="T101" fmla="*/ 12 h 858"/>
              <a:gd name="T102" fmla="*/ 149 w 860"/>
              <a:gd name="T103" fmla="*/ 6 h 858"/>
              <a:gd name="T104" fmla="*/ 182 w 860"/>
              <a:gd name="T105" fmla="*/ 30 h 858"/>
              <a:gd name="T106" fmla="*/ 194 w 860"/>
              <a:gd name="T107" fmla="*/ 60 h 858"/>
              <a:gd name="T108" fmla="*/ 215 w 860"/>
              <a:gd name="T109" fmla="*/ 101 h 858"/>
              <a:gd name="T110" fmla="*/ 183 w 860"/>
              <a:gd name="T111" fmla="*/ 134 h 858"/>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860"/>
              <a:gd name="T169" fmla="*/ 0 h 858"/>
              <a:gd name="T170" fmla="*/ 860 w 860"/>
              <a:gd name="T171" fmla="*/ 858 h 858"/>
            </a:gd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860" h="858">
                <a:moveTo>
                  <a:pt x="725" y="575"/>
                </a:moveTo>
                <a:lnTo>
                  <a:pt x="725" y="579"/>
                </a:lnTo>
                <a:lnTo>
                  <a:pt x="719" y="585"/>
                </a:lnTo>
                <a:lnTo>
                  <a:pt x="713" y="594"/>
                </a:lnTo>
                <a:lnTo>
                  <a:pt x="705" y="604"/>
                </a:lnTo>
                <a:lnTo>
                  <a:pt x="695" y="608"/>
                </a:lnTo>
                <a:lnTo>
                  <a:pt x="681" y="610"/>
                </a:lnTo>
                <a:lnTo>
                  <a:pt x="664" y="614"/>
                </a:lnTo>
                <a:lnTo>
                  <a:pt x="642" y="618"/>
                </a:lnTo>
                <a:lnTo>
                  <a:pt x="622" y="626"/>
                </a:lnTo>
                <a:lnTo>
                  <a:pt x="607" y="638"/>
                </a:lnTo>
                <a:lnTo>
                  <a:pt x="593" y="651"/>
                </a:lnTo>
                <a:lnTo>
                  <a:pt x="577" y="665"/>
                </a:lnTo>
                <a:lnTo>
                  <a:pt x="559" y="679"/>
                </a:lnTo>
                <a:lnTo>
                  <a:pt x="544" y="693"/>
                </a:lnTo>
                <a:lnTo>
                  <a:pt x="530" y="703"/>
                </a:lnTo>
                <a:lnTo>
                  <a:pt x="522" y="711"/>
                </a:lnTo>
                <a:lnTo>
                  <a:pt x="514" y="718"/>
                </a:lnTo>
                <a:lnTo>
                  <a:pt x="502" y="730"/>
                </a:lnTo>
                <a:lnTo>
                  <a:pt x="492" y="744"/>
                </a:lnTo>
                <a:lnTo>
                  <a:pt x="481" y="760"/>
                </a:lnTo>
                <a:lnTo>
                  <a:pt x="475" y="774"/>
                </a:lnTo>
                <a:lnTo>
                  <a:pt x="465" y="789"/>
                </a:lnTo>
                <a:lnTo>
                  <a:pt x="451" y="801"/>
                </a:lnTo>
                <a:lnTo>
                  <a:pt x="437" y="809"/>
                </a:lnTo>
                <a:lnTo>
                  <a:pt x="427" y="815"/>
                </a:lnTo>
                <a:lnTo>
                  <a:pt x="422" y="823"/>
                </a:lnTo>
                <a:lnTo>
                  <a:pt x="410" y="831"/>
                </a:lnTo>
                <a:lnTo>
                  <a:pt x="394" y="840"/>
                </a:lnTo>
                <a:lnTo>
                  <a:pt x="380" y="850"/>
                </a:lnTo>
                <a:lnTo>
                  <a:pt x="364" y="856"/>
                </a:lnTo>
                <a:lnTo>
                  <a:pt x="355" y="858"/>
                </a:lnTo>
                <a:lnTo>
                  <a:pt x="349" y="854"/>
                </a:lnTo>
                <a:lnTo>
                  <a:pt x="349" y="838"/>
                </a:lnTo>
                <a:lnTo>
                  <a:pt x="355" y="827"/>
                </a:lnTo>
                <a:lnTo>
                  <a:pt x="366" y="815"/>
                </a:lnTo>
                <a:lnTo>
                  <a:pt x="380" y="801"/>
                </a:lnTo>
                <a:lnTo>
                  <a:pt x="392" y="789"/>
                </a:lnTo>
                <a:lnTo>
                  <a:pt x="404" y="775"/>
                </a:lnTo>
                <a:lnTo>
                  <a:pt x="410" y="764"/>
                </a:lnTo>
                <a:lnTo>
                  <a:pt x="410" y="754"/>
                </a:lnTo>
                <a:lnTo>
                  <a:pt x="404" y="748"/>
                </a:lnTo>
                <a:lnTo>
                  <a:pt x="392" y="742"/>
                </a:lnTo>
                <a:lnTo>
                  <a:pt x="380" y="734"/>
                </a:lnTo>
                <a:lnTo>
                  <a:pt x="370" y="726"/>
                </a:lnTo>
                <a:lnTo>
                  <a:pt x="364" y="716"/>
                </a:lnTo>
                <a:lnTo>
                  <a:pt x="364" y="699"/>
                </a:lnTo>
                <a:lnTo>
                  <a:pt x="372" y="679"/>
                </a:lnTo>
                <a:lnTo>
                  <a:pt x="382" y="661"/>
                </a:lnTo>
                <a:lnTo>
                  <a:pt x="400" y="636"/>
                </a:lnTo>
                <a:lnTo>
                  <a:pt x="418" y="608"/>
                </a:lnTo>
                <a:lnTo>
                  <a:pt x="425" y="592"/>
                </a:lnTo>
                <a:lnTo>
                  <a:pt x="433" y="575"/>
                </a:lnTo>
                <a:lnTo>
                  <a:pt x="441" y="559"/>
                </a:lnTo>
                <a:lnTo>
                  <a:pt x="443" y="547"/>
                </a:lnTo>
                <a:lnTo>
                  <a:pt x="439" y="537"/>
                </a:lnTo>
                <a:lnTo>
                  <a:pt x="429" y="526"/>
                </a:lnTo>
                <a:lnTo>
                  <a:pt x="418" y="514"/>
                </a:lnTo>
                <a:lnTo>
                  <a:pt x="404" y="502"/>
                </a:lnTo>
                <a:lnTo>
                  <a:pt x="394" y="494"/>
                </a:lnTo>
                <a:lnTo>
                  <a:pt x="384" y="490"/>
                </a:lnTo>
                <a:lnTo>
                  <a:pt x="374" y="490"/>
                </a:lnTo>
                <a:lnTo>
                  <a:pt x="362" y="492"/>
                </a:lnTo>
                <a:lnTo>
                  <a:pt x="345" y="494"/>
                </a:lnTo>
                <a:lnTo>
                  <a:pt x="325" y="494"/>
                </a:lnTo>
                <a:lnTo>
                  <a:pt x="311" y="492"/>
                </a:lnTo>
                <a:lnTo>
                  <a:pt x="301" y="492"/>
                </a:lnTo>
                <a:lnTo>
                  <a:pt x="294" y="498"/>
                </a:lnTo>
                <a:lnTo>
                  <a:pt x="286" y="512"/>
                </a:lnTo>
                <a:lnTo>
                  <a:pt x="280" y="533"/>
                </a:lnTo>
                <a:lnTo>
                  <a:pt x="272" y="557"/>
                </a:lnTo>
                <a:lnTo>
                  <a:pt x="264" y="577"/>
                </a:lnTo>
                <a:lnTo>
                  <a:pt x="254" y="592"/>
                </a:lnTo>
                <a:lnTo>
                  <a:pt x="242" y="608"/>
                </a:lnTo>
                <a:lnTo>
                  <a:pt x="227" y="630"/>
                </a:lnTo>
                <a:lnTo>
                  <a:pt x="211" y="650"/>
                </a:lnTo>
                <a:lnTo>
                  <a:pt x="197" y="663"/>
                </a:lnTo>
                <a:lnTo>
                  <a:pt x="183" y="673"/>
                </a:lnTo>
                <a:lnTo>
                  <a:pt x="172" y="681"/>
                </a:lnTo>
                <a:lnTo>
                  <a:pt x="162" y="687"/>
                </a:lnTo>
                <a:lnTo>
                  <a:pt x="158" y="691"/>
                </a:lnTo>
                <a:lnTo>
                  <a:pt x="134" y="667"/>
                </a:lnTo>
                <a:lnTo>
                  <a:pt x="103" y="620"/>
                </a:lnTo>
                <a:lnTo>
                  <a:pt x="55" y="587"/>
                </a:lnTo>
                <a:lnTo>
                  <a:pt x="0" y="569"/>
                </a:lnTo>
                <a:lnTo>
                  <a:pt x="20" y="510"/>
                </a:lnTo>
                <a:lnTo>
                  <a:pt x="53" y="457"/>
                </a:lnTo>
                <a:lnTo>
                  <a:pt x="30" y="402"/>
                </a:lnTo>
                <a:lnTo>
                  <a:pt x="30" y="337"/>
                </a:lnTo>
                <a:lnTo>
                  <a:pt x="10" y="315"/>
                </a:lnTo>
                <a:lnTo>
                  <a:pt x="40" y="285"/>
                </a:lnTo>
                <a:lnTo>
                  <a:pt x="81" y="317"/>
                </a:lnTo>
                <a:lnTo>
                  <a:pt x="126" y="382"/>
                </a:lnTo>
                <a:lnTo>
                  <a:pt x="170" y="311"/>
                </a:lnTo>
                <a:lnTo>
                  <a:pt x="215" y="274"/>
                </a:lnTo>
                <a:lnTo>
                  <a:pt x="274" y="209"/>
                </a:lnTo>
                <a:lnTo>
                  <a:pt x="349" y="189"/>
                </a:lnTo>
                <a:lnTo>
                  <a:pt x="376" y="173"/>
                </a:lnTo>
                <a:lnTo>
                  <a:pt x="380" y="134"/>
                </a:lnTo>
                <a:lnTo>
                  <a:pt x="431" y="146"/>
                </a:lnTo>
                <a:lnTo>
                  <a:pt x="475" y="108"/>
                </a:lnTo>
                <a:lnTo>
                  <a:pt x="524" y="47"/>
                </a:lnTo>
                <a:lnTo>
                  <a:pt x="524" y="0"/>
                </a:lnTo>
                <a:lnTo>
                  <a:pt x="595" y="22"/>
                </a:lnTo>
                <a:lnTo>
                  <a:pt x="679" y="45"/>
                </a:lnTo>
                <a:lnTo>
                  <a:pt x="725" y="120"/>
                </a:lnTo>
                <a:lnTo>
                  <a:pt x="784" y="187"/>
                </a:lnTo>
                <a:lnTo>
                  <a:pt x="774" y="240"/>
                </a:lnTo>
                <a:lnTo>
                  <a:pt x="860" y="317"/>
                </a:lnTo>
                <a:lnTo>
                  <a:pt x="860" y="402"/>
                </a:lnTo>
                <a:lnTo>
                  <a:pt x="815" y="425"/>
                </a:lnTo>
                <a:lnTo>
                  <a:pt x="731" y="533"/>
                </a:lnTo>
                <a:lnTo>
                  <a:pt x="725" y="575"/>
                </a:lnTo>
              </a:path>
            </a:pathLst>
          </a:custGeom>
          <a:solidFill>
            <a:schemeClr val="accent2"/>
          </a:solidFill>
          <a:ln w="6350">
            <a:solidFill>
              <a:srgbClr val="FFFFFF"/>
            </a:solidFill>
            <a:prstDash val="solid"/>
            <a:round/>
          </a:ln>
        </p:spPr>
        <p:txBody>
          <a:bodyPr lIns="68567" tIns="34284" rIns="68567" bIns="34284"/>
          <a:lstStyle/>
          <a:p>
            <a:endParaRPr lang="zh-CN" altLang="en-US"/>
          </a:p>
        </p:txBody>
      </p:sp>
      <p:sp>
        <p:nvSpPr>
          <p:cNvPr id="73" name="Freeform 82"/>
          <p:cNvSpPr/>
          <p:nvPr/>
        </p:nvSpPr>
        <p:spPr bwMode="gray">
          <a:xfrm>
            <a:off x="4001417" y="3293714"/>
            <a:ext cx="336991" cy="378619"/>
          </a:xfrm>
          <a:custGeom>
            <a:gdLst>
              <a:gd name="T0" fmla="*/ 109 w 565"/>
              <a:gd name="T1" fmla="*/ 11 h 638"/>
              <a:gd name="T2" fmla="*/ 106 w 565"/>
              <a:gd name="T3" fmla="*/ 11 h 638"/>
              <a:gd name="T4" fmla="*/ 103 w 565"/>
              <a:gd name="T5" fmla="*/ 14 h 638"/>
              <a:gd name="T6" fmla="*/ 100 w 565"/>
              <a:gd name="T7" fmla="*/ 21 h 638"/>
              <a:gd name="T8" fmla="*/ 99 w 565"/>
              <a:gd name="T9" fmla="*/ 28 h 638"/>
              <a:gd name="T10" fmla="*/ 96 w 565"/>
              <a:gd name="T11" fmla="*/ 31 h 638"/>
              <a:gd name="T12" fmla="*/ 90 w 565"/>
              <a:gd name="T13" fmla="*/ 29 h 638"/>
              <a:gd name="T14" fmla="*/ 84 w 565"/>
              <a:gd name="T15" fmla="*/ 26 h 638"/>
              <a:gd name="T16" fmla="*/ 80 w 565"/>
              <a:gd name="T17" fmla="*/ 26 h 638"/>
              <a:gd name="T18" fmla="*/ 82 w 565"/>
              <a:gd name="T19" fmla="*/ 32 h 638"/>
              <a:gd name="T20" fmla="*/ 87 w 565"/>
              <a:gd name="T21" fmla="*/ 36 h 638"/>
              <a:gd name="T22" fmla="*/ 93 w 565"/>
              <a:gd name="T23" fmla="*/ 38 h 638"/>
              <a:gd name="T24" fmla="*/ 101 w 565"/>
              <a:gd name="T25" fmla="*/ 35 h 638"/>
              <a:gd name="T26" fmla="*/ 104 w 565"/>
              <a:gd name="T27" fmla="*/ 31 h 638"/>
              <a:gd name="T28" fmla="*/ 106 w 565"/>
              <a:gd name="T29" fmla="*/ 25 h 638"/>
              <a:gd name="T30" fmla="*/ 110 w 565"/>
              <a:gd name="T31" fmla="*/ 24 h 638"/>
              <a:gd name="T32" fmla="*/ 117 w 565"/>
              <a:gd name="T33" fmla="*/ 30 h 638"/>
              <a:gd name="T34" fmla="*/ 126 w 565"/>
              <a:gd name="T35" fmla="*/ 34 h 638"/>
              <a:gd name="T36" fmla="*/ 131 w 565"/>
              <a:gd name="T37" fmla="*/ 36 h 638"/>
              <a:gd name="T38" fmla="*/ 138 w 565"/>
              <a:gd name="T39" fmla="*/ 38 h 638"/>
              <a:gd name="T40" fmla="*/ 142 w 565"/>
              <a:gd name="T41" fmla="*/ 44 h 638"/>
              <a:gd name="T42" fmla="*/ 139 w 565"/>
              <a:gd name="T43" fmla="*/ 51 h 638"/>
              <a:gd name="T44" fmla="*/ 133 w 565"/>
              <a:gd name="T45" fmla="*/ 58 h 638"/>
              <a:gd name="T46" fmla="*/ 130 w 565"/>
              <a:gd name="T47" fmla="*/ 60 h 638"/>
              <a:gd name="T48" fmla="*/ 134 w 565"/>
              <a:gd name="T49" fmla="*/ 60 h 638"/>
              <a:gd name="T50" fmla="*/ 139 w 565"/>
              <a:gd name="T51" fmla="*/ 60 h 638"/>
              <a:gd name="T52" fmla="*/ 141 w 565"/>
              <a:gd name="T53" fmla="*/ 63 h 638"/>
              <a:gd name="T54" fmla="*/ 136 w 565"/>
              <a:gd name="T55" fmla="*/ 67 h 638"/>
              <a:gd name="T56" fmla="*/ 129 w 565"/>
              <a:gd name="T57" fmla="*/ 71 h 638"/>
              <a:gd name="T58" fmla="*/ 126 w 565"/>
              <a:gd name="T59" fmla="*/ 73 h 638"/>
              <a:gd name="T60" fmla="*/ 129 w 565"/>
              <a:gd name="T61" fmla="*/ 73 h 638"/>
              <a:gd name="T62" fmla="*/ 135 w 565"/>
              <a:gd name="T63" fmla="*/ 78 h 638"/>
              <a:gd name="T64" fmla="*/ 136 w 565"/>
              <a:gd name="T65" fmla="*/ 88 h 638"/>
              <a:gd name="T66" fmla="*/ 138 w 565"/>
              <a:gd name="T67" fmla="*/ 98 h 638"/>
              <a:gd name="T68" fmla="*/ 141 w 565"/>
              <a:gd name="T69" fmla="*/ 104 h 638"/>
              <a:gd name="T70" fmla="*/ 141 w 565"/>
              <a:gd name="T71" fmla="*/ 108 h 638"/>
              <a:gd name="T72" fmla="*/ 136 w 565"/>
              <a:gd name="T73" fmla="*/ 112 h 638"/>
              <a:gd name="T74" fmla="*/ 129 w 565"/>
              <a:gd name="T75" fmla="*/ 111 h 638"/>
              <a:gd name="T76" fmla="*/ 123 w 565"/>
              <a:gd name="T77" fmla="*/ 110 h 638"/>
              <a:gd name="T78" fmla="*/ 119 w 565"/>
              <a:gd name="T79" fmla="*/ 116 h 638"/>
              <a:gd name="T80" fmla="*/ 118 w 565"/>
              <a:gd name="T81" fmla="*/ 122 h 638"/>
              <a:gd name="T82" fmla="*/ 116 w 565"/>
              <a:gd name="T83" fmla="*/ 129 h 638"/>
              <a:gd name="T84" fmla="*/ 113 w 565"/>
              <a:gd name="T85" fmla="*/ 136 h 638"/>
              <a:gd name="T86" fmla="*/ 112 w 565"/>
              <a:gd name="T87" fmla="*/ 146 h 638"/>
              <a:gd name="T88" fmla="*/ 112 w 565"/>
              <a:gd name="T89" fmla="*/ 150 h 638"/>
              <a:gd name="T90" fmla="*/ 102 w 565"/>
              <a:gd name="T91" fmla="*/ 158 h 638"/>
              <a:gd name="T92" fmla="*/ 88 w 565"/>
              <a:gd name="T93" fmla="*/ 158 h 638"/>
              <a:gd name="T94" fmla="*/ 69 w 565"/>
              <a:gd name="T95" fmla="*/ 148 h 638"/>
              <a:gd name="T96" fmla="*/ 47 w 565"/>
              <a:gd name="T97" fmla="*/ 155 h 638"/>
              <a:gd name="T98" fmla="*/ 35 w 565"/>
              <a:gd name="T99" fmla="*/ 128 h 638"/>
              <a:gd name="T100" fmla="*/ 20 w 565"/>
              <a:gd name="T101" fmla="*/ 113 h 638"/>
              <a:gd name="T102" fmla="*/ 5 w 565"/>
              <a:gd name="T103" fmla="*/ 83 h 638"/>
              <a:gd name="T104" fmla="*/ 27 w 565"/>
              <a:gd name="T105" fmla="*/ 49 h 638"/>
              <a:gd name="T106" fmla="*/ 42 w 565"/>
              <a:gd name="T107" fmla="*/ 36 h 638"/>
              <a:gd name="T108" fmla="*/ 46 w 565"/>
              <a:gd name="T109" fmla="*/ 12 h 638"/>
              <a:gd name="T110" fmla="*/ 56 w 565"/>
              <a:gd name="T111" fmla="*/ 0 h 638"/>
              <a:gd name="T112" fmla="*/ 76 w 565"/>
              <a:gd name="T113" fmla="*/ 7 h 638"/>
              <a:gd name="T114" fmla="*/ 96 w 565"/>
              <a:gd name="T115" fmla="*/ 1 h 638"/>
              <a:gd name="T116" fmla="*/ 109 w 565"/>
              <a:gd name="T117" fmla="*/ 11 h 638"/>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565"/>
              <a:gd name="T178" fmla="*/ 0 h 638"/>
              <a:gd name="T179" fmla="*/ 565 w 565"/>
              <a:gd name="T180" fmla="*/ 638 h 638"/>
            </a:gd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565" h="638">
                <a:moveTo>
                  <a:pt x="433" y="44"/>
                </a:moveTo>
                <a:lnTo>
                  <a:pt x="433" y="44"/>
                </a:lnTo>
                <a:lnTo>
                  <a:pt x="429" y="46"/>
                </a:lnTo>
                <a:lnTo>
                  <a:pt x="423" y="47"/>
                </a:lnTo>
                <a:lnTo>
                  <a:pt x="417" y="53"/>
                </a:lnTo>
                <a:lnTo>
                  <a:pt x="411" y="59"/>
                </a:lnTo>
                <a:lnTo>
                  <a:pt x="403" y="69"/>
                </a:lnTo>
                <a:lnTo>
                  <a:pt x="398" y="85"/>
                </a:lnTo>
                <a:lnTo>
                  <a:pt x="396" y="99"/>
                </a:lnTo>
                <a:lnTo>
                  <a:pt x="394" y="112"/>
                </a:lnTo>
                <a:lnTo>
                  <a:pt x="392" y="122"/>
                </a:lnTo>
                <a:lnTo>
                  <a:pt x="384" y="126"/>
                </a:lnTo>
                <a:lnTo>
                  <a:pt x="372" y="122"/>
                </a:lnTo>
                <a:lnTo>
                  <a:pt x="360" y="118"/>
                </a:lnTo>
                <a:lnTo>
                  <a:pt x="346" y="110"/>
                </a:lnTo>
                <a:lnTo>
                  <a:pt x="335" y="107"/>
                </a:lnTo>
                <a:lnTo>
                  <a:pt x="325" y="105"/>
                </a:lnTo>
                <a:lnTo>
                  <a:pt x="319" y="107"/>
                </a:lnTo>
                <a:lnTo>
                  <a:pt x="317" y="118"/>
                </a:lnTo>
                <a:lnTo>
                  <a:pt x="325" y="128"/>
                </a:lnTo>
                <a:lnTo>
                  <a:pt x="337" y="138"/>
                </a:lnTo>
                <a:lnTo>
                  <a:pt x="346" y="146"/>
                </a:lnTo>
                <a:lnTo>
                  <a:pt x="358" y="152"/>
                </a:lnTo>
                <a:lnTo>
                  <a:pt x="372" y="154"/>
                </a:lnTo>
                <a:lnTo>
                  <a:pt x="388" y="150"/>
                </a:lnTo>
                <a:lnTo>
                  <a:pt x="402" y="142"/>
                </a:lnTo>
                <a:lnTo>
                  <a:pt x="407" y="134"/>
                </a:lnTo>
                <a:lnTo>
                  <a:pt x="413" y="124"/>
                </a:lnTo>
                <a:lnTo>
                  <a:pt x="417" y="112"/>
                </a:lnTo>
                <a:lnTo>
                  <a:pt x="423" y="103"/>
                </a:lnTo>
                <a:lnTo>
                  <a:pt x="429" y="97"/>
                </a:lnTo>
                <a:lnTo>
                  <a:pt x="437" y="97"/>
                </a:lnTo>
                <a:lnTo>
                  <a:pt x="447" y="105"/>
                </a:lnTo>
                <a:lnTo>
                  <a:pt x="468" y="122"/>
                </a:lnTo>
                <a:lnTo>
                  <a:pt x="486" y="132"/>
                </a:lnTo>
                <a:lnTo>
                  <a:pt x="502" y="138"/>
                </a:lnTo>
                <a:lnTo>
                  <a:pt x="514" y="142"/>
                </a:lnTo>
                <a:lnTo>
                  <a:pt x="524" y="144"/>
                </a:lnTo>
                <a:lnTo>
                  <a:pt x="537" y="148"/>
                </a:lnTo>
                <a:lnTo>
                  <a:pt x="549" y="154"/>
                </a:lnTo>
                <a:lnTo>
                  <a:pt x="559" y="164"/>
                </a:lnTo>
                <a:lnTo>
                  <a:pt x="565" y="177"/>
                </a:lnTo>
                <a:lnTo>
                  <a:pt x="561" y="191"/>
                </a:lnTo>
                <a:lnTo>
                  <a:pt x="553" y="207"/>
                </a:lnTo>
                <a:lnTo>
                  <a:pt x="543" y="221"/>
                </a:lnTo>
                <a:lnTo>
                  <a:pt x="531" y="232"/>
                </a:lnTo>
                <a:lnTo>
                  <a:pt x="524" y="240"/>
                </a:lnTo>
                <a:lnTo>
                  <a:pt x="520" y="242"/>
                </a:lnTo>
                <a:lnTo>
                  <a:pt x="524" y="242"/>
                </a:lnTo>
                <a:lnTo>
                  <a:pt x="533" y="242"/>
                </a:lnTo>
                <a:lnTo>
                  <a:pt x="543" y="240"/>
                </a:lnTo>
                <a:lnTo>
                  <a:pt x="555" y="242"/>
                </a:lnTo>
                <a:lnTo>
                  <a:pt x="561" y="246"/>
                </a:lnTo>
                <a:lnTo>
                  <a:pt x="561" y="252"/>
                </a:lnTo>
                <a:lnTo>
                  <a:pt x="555" y="262"/>
                </a:lnTo>
                <a:lnTo>
                  <a:pt x="543" y="270"/>
                </a:lnTo>
                <a:lnTo>
                  <a:pt x="529" y="278"/>
                </a:lnTo>
                <a:lnTo>
                  <a:pt x="516" y="286"/>
                </a:lnTo>
                <a:lnTo>
                  <a:pt x="506" y="290"/>
                </a:lnTo>
                <a:lnTo>
                  <a:pt x="502" y="292"/>
                </a:lnTo>
                <a:lnTo>
                  <a:pt x="506" y="292"/>
                </a:lnTo>
                <a:lnTo>
                  <a:pt x="516" y="295"/>
                </a:lnTo>
                <a:lnTo>
                  <a:pt x="528" y="303"/>
                </a:lnTo>
                <a:lnTo>
                  <a:pt x="537" y="315"/>
                </a:lnTo>
                <a:lnTo>
                  <a:pt x="541" y="329"/>
                </a:lnTo>
                <a:lnTo>
                  <a:pt x="543" y="353"/>
                </a:lnTo>
                <a:lnTo>
                  <a:pt x="543" y="374"/>
                </a:lnTo>
                <a:lnTo>
                  <a:pt x="549" y="396"/>
                </a:lnTo>
                <a:lnTo>
                  <a:pt x="555" y="408"/>
                </a:lnTo>
                <a:lnTo>
                  <a:pt x="561" y="418"/>
                </a:lnTo>
                <a:lnTo>
                  <a:pt x="565" y="425"/>
                </a:lnTo>
                <a:lnTo>
                  <a:pt x="563" y="435"/>
                </a:lnTo>
                <a:lnTo>
                  <a:pt x="553" y="445"/>
                </a:lnTo>
                <a:lnTo>
                  <a:pt x="541" y="451"/>
                </a:lnTo>
                <a:lnTo>
                  <a:pt x="528" y="449"/>
                </a:lnTo>
                <a:lnTo>
                  <a:pt x="514" y="445"/>
                </a:lnTo>
                <a:lnTo>
                  <a:pt x="502" y="441"/>
                </a:lnTo>
                <a:lnTo>
                  <a:pt x="490" y="443"/>
                </a:lnTo>
                <a:lnTo>
                  <a:pt x="482" y="453"/>
                </a:lnTo>
                <a:lnTo>
                  <a:pt x="476" y="465"/>
                </a:lnTo>
                <a:lnTo>
                  <a:pt x="474" y="479"/>
                </a:lnTo>
                <a:lnTo>
                  <a:pt x="472" y="492"/>
                </a:lnTo>
                <a:lnTo>
                  <a:pt x="470" y="506"/>
                </a:lnTo>
                <a:lnTo>
                  <a:pt x="463" y="518"/>
                </a:lnTo>
                <a:lnTo>
                  <a:pt x="457" y="532"/>
                </a:lnTo>
                <a:lnTo>
                  <a:pt x="449" y="545"/>
                </a:lnTo>
                <a:lnTo>
                  <a:pt x="447" y="567"/>
                </a:lnTo>
                <a:lnTo>
                  <a:pt x="445" y="587"/>
                </a:lnTo>
                <a:lnTo>
                  <a:pt x="445" y="599"/>
                </a:lnTo>
                <a:lnTo>
                  <a:pt x="445" y="604"/>
                </a:lnTo>
                <a:lnTo>
                  <a:pt x="445" y="606"/>
                </a:lnTo>
                <a:lnTo>
                  <a:pt x="405" y="634"/>
                </a:lnTo>
                <a:lnTo>
                  <a:pt x="382" y="610"/>
                </a:lnTo>
                <a:lnTo>
                  <a:pt x="350" y="634"/>
                </a:lnTo>
                <a:lnTo>
                  <a:pt x="317" y="638"/>
                </a:lnTo>
                <a:lnTo>
                  <a:pt x="274" y="595"/>
                </a:lnTo>
                <a:lnTo>
                  <a:pt x="234" y="638"/>
                </a:lnTo>
                <a:lnTo>
                  <a:pt x="185" y="622"/>
                </a:lnTo>
                <a:lnTo>
                  <a:pt x="146" y="565"/>
                </a:lnTo>
                <a:lnTo>
                  <a:pt x="140" y="514"/>
                </a:lnTo>
                <a:lnTo>
                  <a:pt x="91" y="514"/>
                </a:lnTo>
                <a:lnTo>
                  <a:pt x="77" y="453"/>
                </a:lnTo>
                <a:lnTo>
                  <a:pt x="0" y="394"/>
                </a:lnTo>
                <a:lnTo>
                  <a:pt x="18" y="333"/>
                </a:lnTo>
                <a:lnTo>
                  <a:pt x="77" y="272"/>
                </a:lnTo>
                <a:lnTo>
                  <a:pt x="106" y="199"/>
                </a:lnTo>
                <a:lnTo>
                  <a:pt x="134" y="156"/>
                </a:lnTo>
                <a:lnTo>
                  <a:pt x="165" y="144"/>
                </a:lnTo>
                <a:lnTo>
                  <a:pt x="144" y="101"/>
                </a:lnTo>
                <a:lnTo>
                  <a:pt x="183" y="51"/>
                </a:lnTo>
                <a:lnTo>
                  <a:pt x="179" y="8"/>
                </a:lnTo>
                <a:lnTo>
                  <a:pt x="224" y="0"/>
                </a:lnTo>
                <a:lnTo>
                  <a:pt x="252" y="34"/>
                </a:lnTo>
                <a:lnTo>
                  <a:pt x="301" y="30"/>
                </a:lnTo>
                <a:lnTo>
                  <a:pt x="344" y="20"/>
                </a:lnTo>
                <a:lnTo>
                  <a:pt x="384" y="4"/>
                </a:lnTo>
                <a:lnTo>
                  <a:pt x="415" y="22"/>
                </a:lnTo>
                <a:lnTo>
                  <a:pt x="433" y="44"/>
                </a:lnTo>
              </a:path>
            </a:pathLst>
          </a:custGeom>
          <a:solidFill>
            <a:schemeClr val="accent2"/>
          </a:solidFill>
          <a:ln w="6350">
            <a:solidFill>
              <a:srgbClr val="FFFFFF"/>
            </a:solidFill>
            <a:prstDash val="solid"/>
            <a:round/>
          </a:ln>
        </p:spPr>
        <p:txBody>
          <a:bodyPr lIns="68567" tIns="34284" rIns="68567" bIns="34284"/>
          <a:lstStyle/>
          <a:p>
            <a:endParaRPr lang="zh-CN" altLang="en-US"/>
          </a:p>
        </p:txBody>
      </p:sp>
      <p:cxnSp>
        <p:nvCxnSpPr>
          <p:cNvPr id="74" name="直接连接符 73"/>
          <p:cNvCxnSpPr/>
          <p:nvPr/>
        </p:nvCxnSpPr>
        <p:spPr>
          <a:xfrm>
            <a:off x="4326660" y="2331096"/>
            <a:ext cx="189334" cy="186333"/>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4515994" y="2517428"/>
            <a:ext cx="1688957"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nvCxnSpPr>
        <p:spPr>
          <a:xfrm>
            <a:off x="4166548" y="2713224"/>
            <a:ext cx="189334" cy="186333"/>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77" name="直接连接符 76"/>
          <p:cNvCxnSpPr/>
          <p:nvPr/>
        </p:nvCxnSpPr>
        <p:spPr>
          <a:xfrm>
            <a:off x="4355883" y="2899557"/>
            <a:ext cx="1849069"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78" name="直接连接符 77"/>
          <p:cNvCxnSpPr/>
          <p:nvPr/>
        </p:nvCxnSpPr>
        <p:spPr>
          <a:xfrm flipV="1">
            <a:off x="4278775" y="3397300"/>
            <a:ext cx="237218" cy="15359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79" name="直接连接符 78"/>
          <p:cNvCxnSpPr/>
          <p:nvPr/>
        </p:nvCxnSpPr>
        <p:spPr>
          <a:xfrm>
            <a:off x="4515994" y="3397300"/>
            <a:ext cx="1688957"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80" name="直接连接符 79"/>
          <p:cNvCxnSpPr/>
          <p:nvPr/>
        </p:nvCxnSpPr>
        <p:spPr>
          <a:xfrm>
            <a:off x="3784602" y="4261098"/>
            <a:ext cx="189334" cy="186333"/>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81" name="直接连接符 80"/>
          <p:cNvCxnSpPr/>
          <p:nvPr/>
        </p:nvCxnSpPr>
        <p:spPr>
          <a:xfrm>
            <a:off x="3973935" y="4447431"/>
            <a:ext cx="2146068"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82" name="矩形 81"/>
          <p:cNvSpPr/>
          <p:nvPr/>
        </p:nvSpPr>
        <p:spPr>
          <a:xfrm>
            <a:off x="5027553" y="2211710"/>
            <a:ext cx="1061803" cy="253904"/>
          </a:xfrm>
          <a:prstGeom prst="rect">
            <a:avLst/>
          </a:prstGeom>
        </p:spPr>
        <p:txBody>
          <a:bodyPr wrap="none" lIns="68567" tIns="34284" rIns="68567" bIns="34284">
            <a:spAutoFit/>
          </a:bodyPr>
          <a:lstStyle/>
          <a:p>
            <a:r>
              <a:rPr lang="zh-CN" altLang="en-US" sz="1200">
                <a:solidFill>
                  <a:schemeClr val="tx1">
                    <a:lumMod val="85000"/>
                    <a:lumOff val="15000"/>
                  </a:schemeClr>
                </a:solidFill>
                <a:latin typeface="微软雅黑" panose="020b0503020204020204" pitchFamily="34" charset="-122"/>
                <a:ea typeface="微软雅黑" panose="020b0503020204020204" pitchFamily="34" charset="-122"/>
                <a:cs typeface="华文黑体" pitchFamily="2" charset="-122"/>
              </a:rPr>
              <a:t>点击添加文本</a:t>
            </a:r>
            <a:endParaRPr lang="zh-CN" altLang="en-US" sz="120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83" name="矩形 82"/>
          <p:cNvSpPr/>
          <p:nvPr/>
        </p:nvSpPr>
        <p:spPr>
          <a:xfrm>
            <a:off x="5027553" y="2643491"/>
            <a:ext cx="1061803" cy="253904"/>
          </a:xfrm>
          <a:prstGeom prst="rect">
            <a:avLst/>
          </a:prstGeom>
        </p:spPr>
        <p:txBody>
          <a:bodyPr wrap="none" lIns="68567" tIns="34284" rIns="68567" bIns="34284">
            <a:spAutoFit/>
          </a:bodyPr>
          <a:lstStyle/>
          <a:p>
            <a:r>
              <a:rPr lang="zh-CN" altLang="en-US" sz="1200">
                <a:solidFill>
                  <a:schemeClr val="tx1">
                    <a:lumMod val="85000"/>
                    <a:lumOff val="15000"/>
                  </a:schemeClr>
                </a:solidFill>
                <a:latin typeface="微软雅黑" panose="020b0503020204020204" pitchFamily="34" charset="-122"/>
                <a:ea typeface="微软雅黑" panose="020b0503020204020204" pitchFamily="34" charset="-122"/>
                <a:cs typeface="华文黑体" pitchFamily="2" charset="-122"/>
              </a:rPr>
              <a:t>点击添加文本</a:t>
            </a:r>
            <a:endParaRPr lang="zh-CN" altLang="en-US" sz="120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84" name="矩形 83"/>
          <p:cNvSpPr/>
          <p:nvPr/>
        </p:nvSpPr>
        <p:spPr>
          <a:xfrm>
            <a:off x="5027553" y="3142570"/>
            <a:ext cx="1061803" cy="253904"/>
          </a:xfrm>
          <a:prstGeom prst="rect">
            <a:avLst/>
          </a:prstGeom>
        </p:spPr>
        <p:txBody>
          <a:bodyPr wrap="none" lIns="68567" tIns="34284" rIns="68567" bIns="34284">
            <a:spAutoFit/>
          </a:bodyPr>
          <a:lstStyle/>
          <a:p>
            <a:r>
              <a:rPr lang="zh-CN" altLang="en-US" sz="1200">
                <a:solidFill>
                  <a:schemeClr val="tx1">
                    <a:lumMod val="85000"/>
                    <a:lumOff val="15000"/>
                  </a:schemeClr>
                </a:solidFill>
                <a:latin typeface="微软雅黑" panose="020b0503020204020204" pitchFamily="34" charset="-122"/>
                <a:ea typeface="微软雅黑" panose="020b0503020204020204" pitchFamily="34" charset="-122"/>
                <a:cs typeface="华文黑体" pitchFamily="2" charset="-122"/>
              </a:rPr>
              <a:t>点击添加文本</a:t>
            </a:r>
            <a:endParaRPr lang="zh-CN" altLang="en-US" sz="120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85" name="矩形 84"/>
          <p:cNvSpPr/>
          <p:nvPr/>
        </p:nvSpPr>
        <p:spPr>
          <a:xfrm>
            <a:off x="4993600" y="4140047"/>
            <a:ext cx="1061803" cy="253904"/>
          </a:xfrm>
          <a:prstGeom prst="rect">
            <a:avLst/>
          </a:prstGeom>
        </p:spPr>
        <p:txBody>
          <a:bodyPr wrap="none" lIns="68567" tIns="34284" rIns="68567" bIns="34284">
            <a:spAutoFit/>
          </a:bodyPr>
          <a:lstStyle/>
          <a:p>
            <a:r>
              <a:rPr lang="zh-CN" altLang="en-US" sz="1200">
                <a:solidFill>
                  <a:schemeClr val="tx1">
                    <a:lumMod val="85000"/>
                    <a:lumOff val="15000"/>
                  </a:schemeClr>
                </a:solidFill>
                <a:latin typeface="微软雅黑" panose="020b0503020204020204" pitchFamily="34" charset="-122"/>
                <a:ea typeface="微软雅黑" panose="020b0503020204020204" pitchFamily="34" charset="-122"/>
                <a:cs typeface="华文黑体" pitchFamily="2" charset="-122"/>
              </a:rPr>
              <a:t>点击添加文本</a:t>
            </a:r>
            <a:endParaRPr lang="zh-CN" altLang="en-US" sz="120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86" name="矩形标注 85"/>
          <p:cNvSpPr/>
          <p:nvPr/>
        </p:nvSpPr>
        <p:spPr>
          <a:xfrm>
            <a:off x="6607141" y="1836028"/>
            <a:ext cx="1957258" cy="2630982"/>
          </a:xfrm>
          <a:prstGeom prst="wedgeRectCallout">
            <a:avLst>
              <a:gd name="adj1" fmla="val -72333"/>
              <a:gd name="adj2" fmla="val 19715"/>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8567" tIns="34284" rIns="68567" bIns="34284" rtlCol="0" anchor="ctr"/>
          <a:lstStyle/>
          <a:p>
            <a:pPr algn="ctr"/>
            <a:endParaRPr lang="zh-CN" altLang="en-US"/>
          </a:p>
        </p:txBody>
      </p:sp>
      <p:sp>
        <p:nvSpPr>
          <p:cNvPr id="87" name="TextBox 86"/>
          <p:cNvSpPr txBox="1"/>
          <p:nvPr/>
        </p:nvSpPr>
        <p:spPr>
          <a:xfrm>
            <a:off x="6781196" y="2014550"/>
            <a:ext cx="1656184" cy="2269840"/>
          </a:xfrm>
          <a:prstGeom prst="rect">
            <a:avLst/>
          </a:prstGeom>
          <a:noFill/>
        </p:spPr>
        <p:txBody>
          <a:bodyPr wrap="square" lIns="68567" tIns="34284" rIns="68567" bIns="34284" rtlCol="0">
            <a:spAutoFit/>
          </a:bodyPr>
          <a:lstStyle/>
          <a:p>
            <a:pPr algn="just">
              <a:lnSpc>
                <a:spcPct val="130000"/>
              </a:lnSpc>
            </a:pPr>
            <a:r>
              <a:rPr lang="zh-CN" altLang="en-US" sz="1000">
                <a:solidFill>
                  <a:schemeClr val="tx1">
                    <a:lumMod val="75000"/>
                    <a:lumOff val="25000"/>
                  </a:schemeClr>
                </a:solidFill>
                <a:latin typeface="微软雅黑" panose="020b0503020204020204" pitchFamily="34" charset="-122"/>
                <a:ea typeface="微软雅黑" panose="020b0503020204020204" pitchFamily="34" charset="-122"/>
              </a:rPr>
              <a:t>您的内容打在这里，或者通过复制您的文本后，在此框中选择粘贴，并选择只保留文字。您的内容打在这里，或者通过复制您的文本后，在此框中选择粘贴，并选择只保留文字。</a:t>
            </a:r>
            <a:endParaRPr lang="en-US" altLang="zh-CN" sz="1000">
              <a:solidFill>
                <a:schemeClr val="tx1">
                  <a:lumMod val="75000"/>
                  <a:lumOff val="25000"/>
                </a:schemeClr>
              </a:solidFill>
              <a:latin typeface="微软雅黑" panose="020b0503020204020204" pitchFamily="34" charset="-122"/>
              <a:ea typeface="微软雅黑" panose="020b0503020204020204" pitchFamily="34" charset="-122"/>
            </a:endParaRPr>
          </a:p>
          <a:p>
            <a:pPr algn="just">
              <a:lnSpc>
                <a:spcPct val="130000"/>
              </a:lnSpc>
            </a:pPr>
            <a:r>
              <a:rPr lang="zh-CN" altLang="en-US" sz="1000">
                <a:solidFill>
                  <a:schemeClr val="tx1">
                    <a:lumMod val="75000"/>
                    <a:lumOff val="25000"/>
                  </a:schemeClr>
                </a:solidFill>
                <a:latin typeface="微软雅黑" panose="020b0503020204020204" pitchFamily="34" charset="-122"/>
                <a:ea typeface="微软雅黑" panose="020b0503020204020204" pitchFamily="34" charset="-122"/>
              </a:rPr>
              <a:t>您的内容打在这里，或者通过复制您的文本后，在此框中选择粘贴，并选择只保留文字。</a:t>
            </a:r>
          </a:p>
        </p:txBody>
      </p:sp>
    </p:spTree>
    <p:extLst>
      <p:ext uri="{BB962C8B-B14F-4D97-AF65-F5344CB8AC3E}">
        <p14:creationId xmlns:p14="http://schemas.microsoft.com/office/powerpoint/2010/main" val="3089183033"/>
      </p:ext>
    </p:extLst>
  </p:cSld>
  <p:clrMapOvr>
    <a:masterClrMapping/>
  </p:clrMapOvr>
  <mc:AlternateContent xmlns:mc="http://schemas.openxmlformats.org/markup-compatibility/2006">
    <mc:Choice xmlns:p14="http://schemas.microsoft.com/office/powerpoint/2010/main" Requires="p14">
      <p:transition spd="slow" advClick="0" advTm="1000" p14:dur="1500">
        <p:random/>
      </p:transition>
    </mc:Choice>
    <mc:Fallback>
      <p:transition spd="slow" advClick="0" advTm="1000">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Tn>
                        </p:par>
                        <p:par>
                          <p:cTn id="5" fill="hold" nodeType="afterGroup">
                            <p:stCondLst>
                              <p:cond delay="0"/>
                            </p:stCondLst>
                            <p:childTnLst>
                              <p:par>
                                <p:cTn id="6" presetID="41" presetClass="entr" presetSubtype="0" fill="hold" grpId="0" nodeType="afterEffect">
                                  <p:iterate type="lt">
                                    <p:tmPct val="10000"/>
                                  </p:iterate>
                                  <p:childTnLst>
                                    <p:set>
                                      <p:cBhvr>
                                        <p:cTn id="7" dur="1" fill="hold">
                                          <p:stCondLst>
                                            <p:cond delay="0"/>
                                          </p:stCondLst>
                                        </p:cTn>
                                        <p:tgtEl>
                                          <p:spTgt spid="6"/>
                                        </p:tgtEl>
                                        <p:attrNameLst>
                                          <p:attrName>style.visibility</p:attrName>
                                        </p:attrNameLst>
                                      </p:cBhvr>
                                      <p:to>
                                        <p:strVal val="visible"/>
                                      </p:to>
                                    </p:set>
                                    <p:anim calcmode="lin" valueType="num">
                                      <p:cBhvr>
                                        <p:cTn id="8" dur="500" fill="hold"/>
                                        <p:tgtEl>
                                          <p:spTgt spid="6"/>
                                        </p:tgtEl>
                                        <p:attrNameLst>
                                          <p:attrName>ppt_x</p:attrName>
                                        </p:attrNameLst>
                                      </p:cBhvr>
                                      <p:tavLst>
                                        <p:tav tm="0">
                                          <p:val>
                                            <p:strVal val="#ppt_x"/>
                                          </p:val>
                                        </p:tav>
                                        <p:tav tm="50000">
                                          <p:val>
                                            <p:strVal val="#ppt_x+.1"/>
                                          </p:val>
                                        </p:tav>
                                        <p:tav tm="100000">
                                          <p:val>
                                            <p:strVal val="#ppt_x"/>
                                          </p:val>
                                        </p:tav>
                                      </p:tavLst>
                                    </p:anim>
                                    <p:anim calcmode="lin" valueType="num">
                                      <p:cBhvr>
                                        <p:cTn id="9" dur="500" fill="hold"/>
                                        <p:tgtEl>
                                          <p:spTgt spid="6"/>
                                        </p:tgtEl>
                                        <p:attrNameLst>
                                          <p:attrName>ppt_y</p:attrName>
                                        </p:attrNameLst>
                                      </p:cBhvr>
                                      <p:tavLst>
                                        <p:tav tm="0">
                                          <p:val>
                                            <p:strVal val="#ppt_y"/>
                                          </p:val>
                                        </p:tav>
                                        <p:tav tm="100000">
                                          <p:val>
                                            <p:strVal val="#ppt_y"/>
                                          </p:val>
                                        </p:tav>
                                      </p:tavLst>
                                    </p:anim>
                                    <p:anim calcmode="lin" valueType="num">
                                      <p:cBhvr>
                                        <p:cTn id="10" dur="500" fill="hold"/>
                                        <p:tgtEl>
                                          <p:spTgt spid="6"/>
                                        </p:tgtEl>
                                        <p:attrNameLst>
                                          <p:attrName>ppt_h</p:attrName>
                                        </p:attrNameLst>
                                      </p:cBhvr>
                                      <p:tavLst>
                                        <p:tav tm="0">
                                          <p:val>
                                            <p:strVal val="#ppt_h/10"/>
                                          </p:val>
                                        </p:tav>
                                        <p:tav tm="50000">
                                          <p:val>
                                            <p:strVal val="#ppt_h+.01"/>
                                          </p:val>
                                        </p:tav>
                                        <p:tav tm="100000">
                                          <p:val>
                                            <p:strVal val="#ppt_h"/>
                                          </p:val>
                                        </p:tav>
                                      </p:tavLst>
                                    </p:anim>
                                    <p:anim calcmode="lin" valueType="num">
                                      <p:cBhvr>
                                        <p:cTn id="11" dur="500" fill="hold"/>
                                        <p:tgtEl>
                                          <p:spTgt spid="6"/>
                                        </p:tgtEl>
                                        <p:attrNameLst>
                                          <p:attrName>ppt_w</p:attrName>
                                        </p:attrNameLst>
                                      </p:cBhvr>
                                      <p:tavLst>
                                        <p:tav tm="0">
                                          <p:val>
                                            <p:strVal val="#ppt_w/10"/>
                                          </p:val>
                                        </p:tav>
                                        <p:tav tm="50000">
                                          <p:val>
                                            <p:strVal val="#ppt_w+.01"/>
                                          </p:val>
                                        </p:tav>
                                        <p:tav tm="100000">
                                          <p:val>
                                            <p:strVal val="#ppt_w"/>
                                          </p:val>
                                        </p:tav>
                                      </p:tavLst>
                                    </p:anim>
                                    <p:animEffect transition="in" filter="fade">
                                      <p:cBhvr>
                                        <p:cTn id="12" dur="500" tmFilter="0,0; .5, 1; 1, 1"/>
                                        <p:tgtEl>
                                          <p:spTgt spid="6"/>
                                        </p:tgtEl>
                                      </p:cBhvr>
                                    </p:animEffect>
                                  </p:childTnLst>
                                </p:cTn>
                              </p:par>
                            </p:childTnLst>
                          </p:cTn>
                        </p:par>
                        <p:par>
                          <p:cTn id="13" fill="hold" nodeType="withGroup">
                            <p:stCondLst>
                              <p:cond delay="850"/>
                            </p:stCondLst>
                            <p:childTnLst>
                              <p:par>
                                <p:cTn id="14" presetID="2" presetClass="entr" presetSubtype="8" accel="58000" fill="hold" nodeType="afterEffect">
                                  <p:childTnLst>
                                    <p:set>
                                      <p:cBhvr>
                                        <p:cTn id="15" dur="1" fill="hold">
                                          <p:stCondLst>
                                            <p:cond delay="0"/>
                                          </p:stCondLst>
                                        </p:cTn>
                                        <p:tgtEl>
                                          <p:spTgt spid="7"/>
                                        </p:tgtEl>
                                        <p:attrNameLst>
                                          <p:attrName>style.visibility</p:attrName>
                                        </p:attrNameLst>
                                      </p:cBhvr>
                                      <p:to>
                                        <p:strVal val="visible"/>
                                      </p:to>
                                    </p:set>
                                    <p:anim calcmode="lin" valueType="num">
                                      <p:cBhvr additive="base">
                                        <p:cTn id="16" dur="1000" fill="hold"/>
                                        <p:tgtEl>
                                          <p:spTgt spid="7"/>
                                        </p:tgtEl>
                                        <p:attrNameLst>
                                          <p:attrName>ppt_x</p:attrName>
                                        </p:attrNameLst>
                                      </p:cBhvr>
                                      <p:tavLst>
                                        <p:tav tm="0">
                                          <p:val>
                                            <p:strVal val="0-#ppt_w/2"/>
                                          </p:val>
                                        </p:tav>
                                        <p:tav tm="100000">
                                          <p:val>
                                            <p:strVal val="#ppt_x"/>
                                          </p:val>
                                        </p:tav>
                                      </p:tavLst>
                                    </p:anim>
                                    <p:anim calcmode="lin" valueType="num">
                                      <p:cBhvr additive="base">
                                        <p:cTn id="17" dur="1000" fill="hold"/>
                                        <p:tgtEl>
                                          <p:spTgt spid="7"/>
                                        </p:tgtEl>
                                        <p:attrNameLst>
                                          <p:attrName>ppt_y</p:attrName>
                                        </p:attrNameLst>
                                      </p:cBhvr>
                                      <p:tavLst>
                                        <p:tav tm="0">
                                          <p:val>
                                            <p:strVal val="#ppt_y"/>
                                          </p:val>
                                        </p:tav>
                                        <p:tav tm="100000">
                                          <p:val>
                                            <p:strVal val="#ppt_y"/>
                                          </p:val>
                                        </p:tav>
                                      </p:tavLst>
                                    </p:anim>
                                  </p:childTnLst>
                                </p:cTn>
                              </p:par>
                              <p:par>
                                <p:cTn id="18" presetID="10" presetClass="entr" presetSubtype="0" fill="hold" grpId="2" nodeType="withEffect">
                                  <p:childTnLst>
                                    <p:set>
                                      <p:cBhvr>
                                        <p:cTn id="19" dur="1" fill="hold">
                                          <p:stCondLst>
                                            <p:cond delay="0"/>
                                          </p:stCondLst>
                                        </p:cTn>
                                        <p:tgtEl>
                                          <p:spTgt spid="71"/>
                                        </p:tgtEl>
                                        <p:attrNameLst>
                                          <p:attrName>style.visibility</p:attrName>
                                        </p:attrNameLst>
                                      </p:cBhvr>
                                      <p:to>
                                        <p:strVal val="visible"/>
                                      </p:to>
                                    </p:set>
                                    <p:animEffect transition="in" filter="fade">
                                      <p:cBhvr>
                                        <p:cTn id="20" dur="500"/>
                                        <p:tgtEl>
                                          <p:spTgt spid="71"/>
                                        </p:tgtEl>
                                      </p:cBhvr>
                                    </p:animEffect>
                                  </p:childTnLst>
                                </p:cTn>
                              </p:par>
                              <p:par>
                                <p:cTn id="21" presetID="10" presetClass="entr" presetSubtype="0" fill="hold" grpId="3" nodeType="withEffect">
                                  <p:childTnLst>
                                    <p:set>
                                      <p:cBhvr>
                                        <p:cTn id="22" dur="1" fill="hold">
                                          <p:stCondLst>
                                            <p:cond delay="0"/>
                                          </p:stCondLst>
                                        </p:cTn>
                                        <p:tgtEl>
                                          <p:spTgt spid="72"/>
                                        </p:tgtEl>
                                        <p:attrNameLst>
                                          <p:attrName>style.visibility</p:attrName>
                                        </p:attrNameLst>
                                      </p:cBhvr>
                                      <p:to>
                                        <p:strVal val="visible"/>
                                      </p:to>
                                    </p:set>
                                    <p:animEffect transition="in" filter="fade">
                                      <p:cBhvr>
                                        <p:cTn id="23" dur="500"/>
                                        <p:tgtEl>
                                          <p:spTgt spid="72"/>
                                        </p:tgtEl>
                                      </p:cBhvr>
                                    </p:animEffect>
                                  </p:childTnLst>
                                </p:cTn>
                              </p:par>
                              <p:par>
                                <p:cTn id="24" presetID="10" presetClass="entr" presetSubtype="0" fill="hold" grpId="4" nodeType="withEffect">
                                  <p:childTnLst>
                                    <p:set>
                                      <p:cBhvr>
                                        <p:cTn id="25" dur="1" fill="hold">
                                          <p:stCondLst>
                                            <p:cond delay="0"/>
                                          </p:stCondLst>
                                        </p:cTn>
                                        <p:tgtEl>
                                          <p:spTgt spid="73"/>
                                        </p:tgtEl>
                                        <p:attrNameLst>
                                          <p:attrName>style.visibility</p:attrName>
                                        </p:attrNameLst>
                                      </p:cBhvr>
                                      <p:to>
                                        <p:strVal val="visible"/>
                                      </p:to>
                                    </p:set>
                                    <p:animEffect transition="in" filter="fade">
                                      <p:cBhvr>
                                        <p:cTn id="26" dur="500"/>
                                        <p:tgtEl>
                                          <p:spTgt spid="73"/>
                                        </p:tgtEl>
                                      </p:cBhvr>
                                    </p:animEffect>
                                  </p:childTnLst>
                                </p:cTn>
                              </p:par>
                              <p:par>
                                <p:cTn id="27" presetID="10" presetClass="entr" presetSubtype="0" fill="hold" grpId="1" nodeType="withEffect">
                                  <p:childTnLst>
                                    <p:set>
                                      <p:cBhvr>
                                        <p:cTn id="28" dur="1" fill="hold">
                                          <p:stCondLst>
                                            <p:cond delay="0"/>
                                          </p:stCondLst>
                                        </p:cTn>
                                        <p:tgtEl>
                                          <p:spTgt spid="70"/>
                                        </p:tgtEl>
                                        <p:attrNameLst>
                                          <p:attrName>style.visibility</p:attrName>
                                        </p:attrNameLst>
                                      </p:cBhvr>
                                      <p:to>
                                        <p:strVal val="visible"/>
                                      </p:to>
                                    </p:set>
                                    <p:animEffect transition="in" filter="fade">
                                      <p:cBhvr>
                                        <p:cTn id="29" dur="500"/>
                                        <p:tgtEl>
                                          <p:spTgt spid="70"/>
                                        </p:tgtEl>
                                      </p:cBhvr>
                                    </p:animEffect>
                                  </p:childTnLst>
                                </p:cTn>
                              </p:par>
                            </p:childTnLst>
                          </p:cTn>
                        </p:par>
                        <p:par>
                          <p:cTn id="30" fill="hold" nodeType="withGroup">
                            <p:stCondLst>
                              <p:cond delay="3150"/>
                            </p:stCondLst>
                            <p:childTnLst>
                              <p:par>
                                <p:cTn id="31" presetID="10" presetClass="entr" presetSubtype="0" fill="hold" nodeType="afterEffect">
                                  <p:childTnLst>
                                    <p:set>
                                      <p:cBhvr>
                                        <p:cTn id="32" dur="1" fill="hold">
                                          <p:stCondLst>
                                            <p:cond delay="0"/>
                                          </p:stCondLst>
                                        </p:cTn>
                                        <p:tgtEl>
                                          <p:spTgt spid="74"/>
                                        </p:tgtEl>
                                        <p:attrNameLst>
                                          <p:attrName>style.visibility</p:attrName>
                                        </p:attrNameLst>
                                      </p:cBhvr>
                                      <p:to>
                                        <p:strVal val="visible"/>
                                      </p:to>
                                    </p:set>
                                    <p:animEffect transition="in" filter="fade">
                                      <p:cBhvr>
                                        <p:cTn id="33" dur="500"/>
                                        <p:tgtEl>
                                          <p:spTgt spid="74"/>
                                        </p:tgtEl>
                                      </p:cBhvr>
                                    </p:animEffect>
                                  </p:childTnLst>
                                </p:cTn>
                              </p:par>
                              <p:par>
                                <p:cTn id="34" presetID="10" presetClass="entr" presetSubtype="0" fill="hold" nodeType="withEffect">
                                  <p:childTnLst>
                                    <p:set>
                                      <p:cBhvr>
                                        <p:cTn id="35" dur="1" fill="hold">
                                          <p:stCondLst>
                                            <p:cond delay="0"/>
                                          </p:stCondLst>
                                        </p:cTn>
                                        <p:tgtEl>
                                          <p:spTgt spid="75"/>
                                        </p:tgtEl>
                                        <p:attrNameLst>
                                          <p:attrName>style.visibility</p:attrName>
                                        </p:attrNameLst>
                                      </p:cBhvr>
                                      <p:to>
                                        <p:strVal val="visible"/>
                                      </p:to>
                                    </p:set>
                                    <p:animEffect transition="in" filter="fade">
                                      <p:cBhvr>
                                        <p:cTn id="36" dur="500"/>
                                        <p:tgtEl>
                                          <p:spTgt spid="75"/>
                                        </p:tgtEl>
                                      </p:cBhvr>
                                    </p:animEffect>
                                  </p:childTnLst>
                                </p:cTn>
                              </p:par>
                              <p:par>
                                <p:cTn id="37" presetID="10" presetClass="entr" presetSubtype="0" fill="hold" nodeType="withEffect">
                                  <p:childTnLst>
                                    <p:set>
                                      <p:cBhvr>
                                        <p:cTn id="38" dur="1" fill="hold">
                                          <p:stCondLst>
                                            <p:cond delay="0"/>
                                          </p:stCondLst>
                                        </p:cTn>
                                        <p:tgtEl>
                                          <p:spTgt spid="76"/>
                                        </p:tgtEl>
                                        <p:attrNameLst>
                                          <p:attrName>style.visibility</p:attrName>
                                        </p:attrNameLst>
                                      </p:cBhvr>
                                      <p:to>
                                        <p:strVal val="visible"/>
                                      </p:to>
                                    </p:set>
                                    <p:animEffect transition="in" filter="fade">
                                      <p:cBhvr>
                                        <p:cTn id="39" dur="500"/>
                                        <p:tgtEl>
                                          <p:spTgt spid="76"/>
                                        </p:tgtEl>
                                      </p:cBhvr>
                                    </p:animEffect>
                                  </p:childTnLst>
                                </p:cTn>
                              </p:par>
                              <p:par>
                                <p:cTn id="40" presetID="10" presetClass="entr" presetSubtype="0" fill="hold" nodeType="withEffect">
                                  <p:childTnLst>
                                    <p:set>
                                      <p:cBhvr>
                                        <p:cTn id="41" dur="1" fill="hold">
                                          <p:stCondLst>
                                            <p:cond delay="0"/>
                                          </p:stCondLst>
                                        </p:cTn>
                                        <p:tgtEl>
                                          <p:spTgt spid="77"/>
                                        </p:tgtEl>
                                        <p:attrNameLst>
                                          <p:attrName>style.visibility</p:attrName>
                                        </p:attrNameLst>
                                      </p:cBhvr>
                                      <p:to>
                                        <p:strVal val="visible"/>
                                      </p:to>
                                    </p:set>
                                    <p:animEffect transition="in" filter="fade">
                                      <p:cBhvr>
                                        <p:cTn id="42" dur="500"/>
                                        <p:tgtEl>
                                          <p:spTgt spid="77"/>
                                        </p:tgtEl>
                                      </p:cBhvr>
                                    </p:animEffect>
                                  </p:childTnLst>
                                </p:cTn>
                              </p:par>
                              <p:par>
                                <p:cTn id="43" presetID="10" presetClass="entr" presetSubtype="0" fill="hold" nodeType="withEffect">
                                  <p:childTnLst>
                                    <p:set>
                                      <p:cBhvr>
                                        <p:cTn id="44" dur="1" fill="hold">
                                          <p:stCondLst>
                                            <p:cond delay="0"/>
                                          </p:stCondLst>
                                        </p:cTn>
                                        <p:tgtEl>
                                          <p:spTgt spid="78"/>
                                        </p:tgtEl>
                                        <p:attrNameLst>
                                          <p:attrName>style.visibility</p:attrName>
                                        </p:attrNameLst>
                                      </p:cBhvr>
                                      <p:to>
                                        <p:strVal val="visible"/>
                                      </p:to>
                                    </p:set>
                                    <p:animEffect transition="in" filter="fade">
                                      <p:cBhvr>
                                        <p:cTn id="45" dur="500"/>
                                        <p:tgtEl>
                                          <p:spTgt spid="78"/>
                                        </p:tgtEl>
                                      </p:cBhvr>
                                    </p:animEffect>
                                  </p:childTnLst>
                                </p:cTn>
                              </p:par>
                              <p:par>
                                <p:cTn id="46" presetID="10" presetClass="entr" presetSubtype="0" fill="hold" nodeType="withEffect">
                                  <p:childTnLst>
                                    <p:set>
                                      <p:cBhvr>
                                        <p:cTn id="47" dur="1" fill="hold">
                                          <p:stCondLst>
                                            <p:cond delay="0"/>
                                          </p:stCondLst>
                                        </p:cTn>
                                        <p:tgtEl>
                                          <p:spTgt spid="79"/>
                                        </p:tgtEl>
                                        <p:attrNameLst>
                                          <p:attrName>style.visibility</p:attrName>
                                        </p:attrNameLst>
                                      </p:cBhvr>
                                      <p:to>
                                        <p:strVal val="visible"/>
                                      </p:to>
                                    </p:set>
                                    <p:animEffect transition="in" filter="fade">
                                      <p:cBhvr>
                                        <p:cTn id="48" dur="500"/>
                                        <p:tgtEl>
                                          <p:spTgt spid="79"/>
                                        </p:tgtEl>
                                      </p:cBhvr>
                                    </p:animEffect>
                                  </p:childTnLst>
                                </p:cTn>
                              </p:par>
                              <p:par>
                                <p:cTn id="49" presetID="10" presetClass="entr" presetSubtype="0" fill="hold" nodeType="withEffect">
                                  <p:childTnLst>
                                    <p:set>
                                      <p:cBhvr>
                                        <p:cTn id="50" dur="1" fill="hold">
                                          <p:stCondLst>
                                            <p:cond delay="0"/>
                                          </p:stCondLst>
                                        </p:cTn>
                                        <p:tgtEl>
                                          <p:spTgt spid="80"/>
                                        </p:tgtEl>
                                        <p:attrNameLst>
                                          <p:attrName>style.visibility</p:attrName>
                                        </p:attrNameLst>
                                      </p:cBhvr>
                                      <p:to>
                                        <p:strVal val="visible"/>
                                      </p:to>
                                    </p:set>
                                    <p:animEffect transition="in" filter="fade">
                                      <p:cBhvr>
                                        <p:cTn id="51" dur="500"/>
                                        <p:tgtEl>
                                          <p:spTgt spid="80"/>
                                        </p:tgtEl>
                                      </p:cBhvr>
                                    </p:animEffect>
                                  </p:childTnLst>
                                </p:cTn>
                              </p:par>
                              <p:par>
                                <p:cTn id="52" presetID="10" presetClass="entr" presetSubtype="0" fill="hold" nodeType="withEffect">
                                  <p:childTnLst>
                                    <p:set>
                                      <p:cBhvr>
                                        <p:cTn id="53" dur="1" fill="hold">
                                          <p:stCondLst>
                                            <p:cond delay="0"/>
                                          </p:stCondLst>
                                        </p:cTn>
                                        <p:tgtEl>
                                          <p:spTgt spid="81"/>
                                        </p:tgtEl>
                                        <p:attrNameLst>
                                          <p:attrName>style.visibility</p:attrName>
                                        </p:attrNameLst>
                                      </p:cBhvr>
                                      <p:to>
                                        <p:strVal val="visible"/>
                                      </p:to>
                                    </p:set>
                                    <p:animEffect transition="in" filter="fade">
                                      <p:cBhvr>
                                        <p:cTn id="54" dur="500"/>
                                        <p:tgtEl>
                                          <p:spTgt spid="81"/>
                                        </p:tgtEl>
                                      </p:cBhvr>
                                    </p:animEffect>
                                  </p:childTnLst>
                                </p:cTn>
                              </p:par>
                              <p:par>
                                <p:cTn id="55" presetID="10" presetClass="entr" presetSubtype="0" fill="hold" grpId="8" nodeType="withEffect">
                                  <p:childTnLst>
                                    <p:set>
                                      <p:cBhvr>
                                        <p:cTn id="56" dur="1" fill="hold">
                                          <p:stCondLst>
                                            <p:cond delay="0"/>
                                          </p:stCondLst>
                                        </p:cTn>
                                        <p:tgtEl>
                                          <p:spTgt spid="85"/>
                                        </p:tgtEl>
                                        <p:attrNameLst>
                                          <p:attrName>style.visibility</p:attrName>
                                        </p:attrNameLst>
                                      </p:cBhvr>
                                      <p:to>
                                        <p:strVal val="visible"/>
                                      </p:to>
                                    </p:set>
                                    <p:animEffect transition="in" filter="fade">
                                      <p:cBhvr>
                                        <p:cTn id="57" dur="500"/>
                                        <p:tgtEl>
                                          <p:spTgt spid="85"/>
                                        </p:tgtEl>
                                      </p:cBhvr>
                                    </p:animEffect>
                                  </p:childTnLst>
                                </p:cTn>
                              </p:par>
                              <p:par>
                                <p:cTn id="58" presetID="10" presetClass="entr" presetSubtype="0" fill="hold" grpId="7" nodeType="withEffect">
                                  <p:childTnLst>
                                    <p:set>
                                      <p:cBhvr>
                                        <p:cTn id="59" dur="1" fill="hold">
                                          <p:stCondLst>
                                            <p:cond delay="0"/>
                                          </p:stCondLst>
                                        </p:cTn>
                                        <p:tgtEl>
                                          <p:spTgt spid="84"/>
                                        </p:tgtEl>
                                        <p:attrNameLst>
                                          <p:attrName>style.visibility</p:attrName>
                                        </p:attrNameLst>
                                      </p:cBhvr>
                                      <p:to>
                                        <p:strVal val="visible"/>
                                      </p:to>
                                    </p:set>
                                    <p:animEffect transition="in" filter="fade">
                                      <p:cBhvr>
                                        <p:cTn id="60" dur="500"/>
                                        <p:tgtEl>
                                          <p:spTgt spid="84"/>
                                        </p:tgtEl>
                                      </p:cBhvr>
                                    </p:animEffect>
                                  </p:childTnLst>
                                </p:cTn>
                              </p:par>
                              <p:par>
                                <p:cTn id="61" presetID="10" presetClass="entr" presetSubtype="0" fill="hold" grpId="6" nodeType="withEffect">
                                  <p:childTnLst>
                                    <p:set>
                                      <p:cBhvr>
                                        <p:cTn id="62" dur="1" fill="hold">
                                          <p:stCondLst>
                                            <p:cond delay="0"/>
                                          </p:stCondLst>
                                        </p:cTn>
                                        <p:tgtEl>
                                          <p:spTgt spid="83"/>
                                        </p:tgtEl>
                                        <p:attrNameLst>
                                          <p:attrName>style.visibility</p:attrName>
                                        </p:attrNameLst>
                                      </p:cBhvr>
                                      <p:to>
                                        <p:strVal val="visible"/>
                                      </p:to>
                                    </p:set>
                                    <p:animEffect transition="in" filter="fade">
                                      <p:cBhvr>
                                        <p:cTn id="63" dur="500"/>
                                        <p:tgtEl>
                                          <p:spTgt spid="83"/>
                                        </p:tgtEl>
                                      </p:cBhvr>
                                    </p:animEffect>
                                  </p:childTnLst>
                                </p:cTn>
                              </p:par>
                              <p:par>
                                <p:cTn id="64" presetID="10" presetClass="entr" presetSubtype="0" fill="hold" grpId="5" nodeType="withEffect">
                                  <p:childTnLst>
                                    <p:set>
                                      <p:cBhvr>
                                        <p:cTn id="65" dur="1" fill="hold">
                                          <p:stCondLst>
                                            <p:cond delay="0"/>
                                          </p:stCondLst>
                                        </p:cTn>
                                        <p:tgtEl>
                                          <p:spTgt spid="82"/>
                                        </p:tgtEl>
                                        <p:attrNameLst>
                                          <p:attrName>style.visibility</p:attrName>
                                        </p:attrNameLst>
                                      </p:cBhvr>
                                      <p:to>
                                        <p:strVal val="visible"/>
                                      </p:to>
                                    </p:set>
                                    <p:animEffect transition="in" filter="fade">
                                      <p:cBhvr>
                                        <p:cTn id="66" dur="500"/>
                                        <p:tgtEl>
                                          <p:spTgt spid="82"/>
                                        </p:tgtEl>
                                      </p:cBhvr>
                                    </p:animEffect>
                                  </p:childTnLst>
                                </p:cTn>
                              </p:par>
                            </p:childTnLst>
                          </p:cTn>
                        </p:par>
                        <p:par>
                          <p:cTn id="67" fill="hold" nodeType="withGroup">
                            <p:stCondLst>
                              <p:cond delay="3650"/>
                            </p:stCondLst>
                            <p:childTnLst>
                              <p:par>
                                <p:cTn id="68" presetID="22" presetClass="entr" presetSubtype="8" fill="hold" grpId="9" nodeType="afterEffect">
                                  <p:childTnLst>
                                    <p:set>
                                      <p:cBhvr>
                                        <p:cTn id="69" dur="1" fill="hold">
                                          <p:stCondLst>
                                            <p:cond delay="0"/>
                                          </p:stCondLst>
                                        </p:cTn>
                                        <p:tgtEl>
                                          <p:spTgt spid="86"/>
                                        </p:tgtEl>
                                        <p:attrNameLst>
                                          <p:attrName>style.visibility</p:attrName>
                                        </p:attrNameLst>
                                      </p:cBhvr>
                                      <p:to>
                                        <p:strVal val="visible"/>
                                      </p:to>
                                    </p:set>
                                    <p:animEffect transition="in" filter="wipe(left)">
                                      <p:cBhvr>
                                        <p:cTn id="70" dur="500"/>
                                        <p:tgtEl>
                                          <p:spTgt spid="86"/>
                                        </p:tgtEl>
                                      </p:cBhvr>
                                    </p:animEffect>
                                  </p:childTnLst>
                                </p:cTn>
                              </p:par>
                            </p:childTnLst>
                          </p:cTn>
                        </p:par>
                        <p:par>
                          <p:cTn id="71" fill="hold" nodeType="withGroup">
                            <p:stCondLst>
                              <p:cond delay="4150"/>
                            </p:stCondLst>
                            <p:childTnLst>
                              <p:par>
                                <p:cTn id="72" presetID="22" presetClass="entr" presetSubtype="8" fill="hold" grpId="10" nodeType="afterEffect">
                                  <p:iterate type="lt">
                                    <p:tmPct val="30000"/>
                                  </p:iterate>
                                  <p:childTnLst>
                                    <p:set>
                                      <p:cBhvr>
                                        <p:cTn id="73" dur="1" fill="hold">
                                          <p:stCondLst>
                                            <p:cond delay="0"/>
                                          </p:stCondLst>
                                        </p:cTn>
                                        <p:tgtEl>
                                          <p:spTgt spid="87"/>
                                        </p:tgtEl>
                                        <p:attrNameLst>
                                          <p:attrName>style.visibility</p:attrName>
                                        </p:attrNameLst>
                                      </p:cBhvr>
                                      <p:to>
                                        <p:strVal val="visible"/>
                                      </p:to>
                                    </p:set>
                                    <p:animEffect transition="in" filter="wipe(left)">
                                      <p:cBhvr>
                                        <p:cTn id="74" dur="100"/>
                                        <p:tgtEl>
                                          <p:spTgt spid="87"/>
                                        </p:tgtEl>
                                      </p:cBhvr>
                                    </p:animEffect>
                                  </p:childTnLst>
                                </p:cTn>
                              </p:par>
                              <p:par>
                                <p:cTn id="75" presetID="36" presetClass="emph" presetSubtype="0" fill="hold" grpId="11" nodeType="withEffect">
                                  <p:iterate type="lt">
                                    <p:tmPct val="30000"/>
                                  </p:iterate>
                                  <p:childTnLst>
                                    <p:animScale>
                                      <p:cBhvr>
                                        <p:cTn id="76" dur="50" autoRev="1" fill="hold">
                                          <p:stCondLst>
                                            <p:cond delay="0"/>
                                          </p:stCondLst>
                                        </p:cTn>
                                        <p:tgtEl>
                                          <p:spTgt spid="87"/>
                                        </p:tgtEl>
                                      </p:cBhvr>
                                      <p:to x="80000" y="100000"/>
                                    </p:animScale>
                                    <p:anim by="(#ppt_w*0.10)" calcmode="lin" valueType="num">
                                      <p:cBhvr>
                                        <p:cTn id="77" dur="50" autoRev="1" fill="hold">
                                          <p:stCondLst>
                                            <p:cond delay="0"/>
                                          </p:stCondLst>
                                        </p:cTn>
                                        <p:tgtEl>
                                          <p:spTgt spid="87"/>
                                        </p:tgtEl>
                                        <p:attrNameLst>
                                          <p:attrName>ppt_x</p:attrName>
                                        </p:attrNameLst>
                                      </p:cBhvr>
                                    </p:anim>
                                    <p:anim by="(-#ppt_w*0.10)" calcmode="lin" valueType="num">
                                      <p:cBhvr>
                                        <p:cTn id="78" dur="50" autoRev="1" fill="hold">
                                          <p:stCondLst>
                                            <p:cond delay="0"/>
                                          </p:stCondLst>
                                        </p:cTn>
                                        <p:tgtEl>
                                          <p:spTgt spid="87"/>
                                        </p:tgtEl>
                                        <p:attrNameLst>
                                          <p:attrName>ppt_y</p:attrName>
                                        </p:attrNameLst>
                                      </p:cBhvr>
                                    </p:anim>
                                    <p:animRot by="-480000">
                                      <p:cBhvr>
                                        <p:cTn id="79" dur="50" autoRev="1" fill="hold">
                                          <p:stCondLst>
                                            <p:cond delay="0"/>
                                          </p:stCondLst>
                                        </p:cTn>
                                        <p:tgtEl>
                                          <p:spTgt spid="8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0" grpId="1"/>
      <p:bldP spid="71" grpId="2"/>
      <p:bldP spid="72" grpId="3"/>
      <p:bldP spid="73" grpId="4"/>
      <p:bldP spid="82" grpId="5"/>
      <p:bldP spid="83" grpId="6"/>
      <p:bldP spid="84" grpId="7"/>
      <p:bldP spid="85" grpId="8"/>
      <p:bldP spid="86" grpId="9"/>
      <p:bldP spid="87" grpId="10"/>
      <p:bldP spid="87" grpId="11"/>
    </p:bldLst>
  </p:timing>
</p:sld>
</file>

<file path=ppt/slides/slide13.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p:spTree>
      <p:nvGrpSpPr>
        <p:cNvPr id="1" name=""/>
        <p:cNvGrpSpPr/>
        <p:nvPr/>
      </p:nvGrpSpPr>
      <p:grpSpPr>
        <a:xfrm>
          <a:off x="0" y="0"/>
          <a:ext cx="0" cy="0"/>
        </a:xfrm>
      </p:grpSpPr>
      <p:grpSp>
        <p:nvGrpSpPr>
          <p:cNvPr id="2" name="Group 14"/>
          <p:cNvGrpSpPr/>
          <p:nvPr/>
        </p:nvGrpSpPr>
        <p:grpSpPr>
          <a:xfrm>
            <a:off x="4034357" y="2296724"/>
            <a:ext cx="1061000" cy="1214343"/>
            <a:chOff x="5379142" y="2991066"/>
            <a:chExt cx="1414667" cy="1619124"/>
          </a:xfrm>
        </p:grpSpPr>
        <p:sp>
          <p:nvSpPr>
            <p:cNvPr id="3" name="Shape 1723"/>
            <p:cNvSpPr/>
            <p:nvPr/>
          </p:nvSpPr>
          <p:spPr>
            <a:xfrm rot="18900000">
              <a:off x="5379143" y="2991066"/>
              <a:ext cx="1414666" cy="1414666"/>
            </a:xfrm>
            <a:prstGeom prst="roundRect">
              <a:avLst>
                <a:gd name="adj" fmla="val 15000"/>
              </a:avLst>
            </a:prstGeom>
            <a:solidFill>
              <a:schemeClr val="accent1"/>
            </a:solidFill>
            <a:ln w="12700">
              <a:miter lim="400000"/>
            </a:ln>
          </p:spPr>
          <p:txBody>
            <a:bodyPr lIns="50800" tIns="50800" rIns="50800" bIns="50800" anchor="ctr"/>
            <a:lstStyle/>
            <a:p>
              <a:pPr>
                <a:spcBef>
                  <a:spcPts val="3375"/>
                </a:spcBef>
                <a:defRPr sz="2500">
                  <a:latin typeface="Aller Light"/>
                  <a:ea typeface="Aller Light"/>
                  <a:cs typeface="Aller Light"/>
                  <a:sym typeface="Aller Light"/>
                </a:defRPr>
              </a:pPr>
              <a:endParaRPr>
                <a:latin typeface="微软雅黑" panose="020b0503020204020204" pitchFamily="34" charset="-122"/>
                <a:ea typeface="微软雅黑" panose="020b0503020204020204" pitchFamily="34" charset="-122"/>
              </a:endParaRPr>
            </a:p>
          </p:txBody>
        </p:sp>
        <p:sp>
          <p:nvSpPr>
            <p:cNvPr id="4" name="Shape 1726"/>
            <p:cNvSpPr/>
            <p:nvPr/>
          </p:nvSpPr>
          <p:spPr>
            <a:xfrm rot="18900000">
              <a:off x="5379142" y="3195523"/>
              <a:ext cx="1414666" cy="1414667"/>
            </a:xfrm>
            <a:prstGeom prst="roundRect">
              <a:avLst>
                <a:gd name="adj" fmla="val 15000"/>
              </a:avLst>
            </a:prstGeom>
            <a:solidFill>
              <a:schemeClr val="accent2"/>
            </a:solidFill>
            <a:ln w="12700" cap="flat">
              <a:noFill/>
              <a:miter lim="400000"/>
            </a:ln>
            <a:effectLst/>
          </p:spPr>
          <p:txBody>
            <a:bodyPr wrap="square" lIns="50800" tIns="50800" rIns="50800" bIns="50800" numCol="1" anchor="ctr">
              <a:noAutofit/>
            </a:bodyPr>
            <a:lstStyle/>
            <a:p>
              <a:pPr>
                <a:spcBef>
                  <a:spcPts val="3375"/>
                </a:spcBef>
                <a:defRPr sz="2500">
                  <a:latin typeface="Aller Light"/>
                  <a:ea typeface="Aller Light"/>
                  <a:cs typeface="Aller Light"/>
                  <a:sym typeface="Aller Light"/>
                </a:defRPr>
              </a:pPr>
              <a:endParaRPr>
                <a:latin typeface="微软雅黑" panose="020b0503020204020204" pitchFamily="34" charset="-122"/>
                <a:ea typeface="微软雅黑" panose="020b0503020204020204" pitchFamily="34" charset="-122"/>
              </a:endParaRPr>
            </a:p>
          </p:txBody>
        </p:sp>
      </p:grpSp>
      <p:grpSp>
        <p:nvGrpSpPr>
          <p:cNvPr id="5" name="Group 12"/>
          <p:cNvGrpSpPr/>
          <p:nvPr/>
        </p:nvGrpSpPr>
        <p:grpSpPr>
          <a:xfrm>
            <a:off x="2672903" y="2452981"/>
            <a:ext cx="1061000" cy="1214343"/>
            <a:chOff x="3563871" y="3199409"/>
            <a:chExt cx="1414666" cy="1619124"/>
          </a:xfrm>
        </p:grpSpPr>
        <p:sp>
          <p:nvSpPr>
            <p:cNvPr id="6" name="Shape 1722"/>
            <p:cNvSpPr/>
            <p:nvPr/>
          </p:nvSpPr>
          <p:spPr>
            <a:xfrm rot="8100000">
              <a:off x="3563871" y="3403867"/>
              <a:ext cx="1414666" cy="1414666"/>
            </a:xfrm>
            <a:prstGeom prst="roundRect">
              <a:avLst>
                <a:gd name="adj" fmla="val 15000"/>
              </a:avLst>
            </a:prstGeom>
            <a:solidFill>
              <a:schemeClr val="accent1"/>
            </a:solidFill>
            <a:ln w="12700">
              <a:miter lim="400000"/>
            </a:ln>
          </p:spPr>
          <p:txBody>
            <a:bodyPr lIns="50800" tIns="50800" rIns="50800" bIns="50800" anchor="ctr"/>
            <a:lstStyle/>
            <a:p>
              <a:pPr>
                <a:spcBef>
                  <a:spcPts val="3375"/>
                </a:spcBef>
                <a:defRPr sz="2500">
                  <a:latin typeface="Aller Light"/>
                  <a:ea typeface="Aller Light"/>
                  <a:cs typeface="Aller Light"/>
                  <a:sym typeface="Aller Light"/>
                </a:defRPr>
              </a:pPr>
              <a:endParaRPr>
                <a:latin typeface="微软雅黑" panose="020b0503020204020204" pitchFamily="34" charset="-122"/>
                <a:ea typeface="微软雅黑" panose="020b0503020204020204" pitchFamily="34" charset="-122"/>
              </a:endParaRPr>
            </a:p>
          </p:txBody>
        </p:sp>
        <p:sp>
          <p:nvSpPr>
            <p:cNvPr id="7" name="Shape 1729"/>
            <p:cNvSpPr/>
            <p:nvPr/>
          </p:nvSpPr>
          <p:spPr>
            <a:xfrm rot="8100000">
              <a:off x="3563871" y="3199409"/>
              <a:ext cx="1414666" cy="1414667"/>
            </a:xfrm>
            <a:prstGeom prst="roundRect">
              <a:avLst>
                <a:gd name="adj" fmla="val 15000"/>
              </a:avLst>
            </a:prstGeom>
            <a:solidFill>
              <a:schemeClr val="accent2"/>
            </a:solidFill>
            <a:ln w="12700" cap="flat">
              <a:noFill/>
              <a:miter lim="400000"/>
            </a:ln>
            <a:effectLst/>
          </p:spPr>
          <p:txBody>
            <a:bodyPr wrap="square" lIns="50800" tIns="50800" rIns="50800" bIns="50800" numCol="1" anchor="ctr">
              <a:noAutofit/>
            </a:bodyPr>
            <a:lstStyle/>
            <a:p>
              <a:pPr>
                <a:spcBef>
                  <a:spcPts val="3375"/>
                </a:spcBef>
                <a:defRPr sz="2500">
                  <a:latin typeface="Aller Light"/>
                  <a:ea typeface="Aller Light"/>
                  <a:cs typeface="Aller Light"/>
                  <a:sym typeface="Aller Light"/>
                </a:defRPr>
              </a:pPr>
              <a:endParaRPr>
                <a:latin typeface="微软雅黑" panose="020b0503020204020204" pitchFamily="34" charset="-122"/>
                <a:ea typeface="微软雅黑" panose="020b0503020204020204" pitchFamily="34" charset="-122"/>
              </a:endParaRPr>
            </a:p>
          </p:txBody>
        </p:sp>
      </p:grpSp>
      <p:grpSp>
        <p:nvGrpSpPr>
          <p:cNvPr id="8" name="Group 11"/>
          <p:cNvGrpSpPr/>
          <p:nvPr/>
        </p:nvGrpSpPr>
        <p:grpSpPr>
          <a:xfrm>
            <a:off x="1307307" y="2296724"/>
            <a:ext cx="1061000" cy="1214343"/>
            <a:chOff x="1743076" y="2991066"/>
            <a:chExt cx="1414666" cy="1619124"/>
          </a:xfrm>
        </p:grpSpPr>
        <p:sp>
          <p:nvSpPr>
            <p:cNvPr id="9" name="Shape 1721"/>
            <p:cNvSpPr/>
            <p:nvPr/>
          </p:nvSpPr>
          <p:spPr>
            <a:xfrm rot="18900000">
              <a:off x="1743076" y="2991066"/>
              <a:ext cx="1414666" cy="1414666"/>
            </a:xfrm>
            <a:prstGeom prst="roundRect">
              <a:avLst>
                <a:gd name="adj" fmla="val 15000"/>
              </a:avLst>
            </a:prstGeom>
            <a:solidFill>
              <a:schemeClr val="accent1"/>
            </a:solidFill>
            <a:ln w="12700">
              <a:miter lim="400000"/>
            </a:ln>
          </p:spPr>
          <p:txBody>
            <a:bodyPr lIns="50800" tIns="50800" rIns="50800" bIns="50800" anchor="ctr"/>
            <a:lstStyle/>
            <a:p>
              <a:pPr>
                <a:spcBef>
                  <a:spcPts val="3375"/>
                </a:spcBef>
                <a:defRPr sz="2500">
                  <a:latin typeface="Aller Light"/>
                  <a:ea typeface="Aller Light"/>
                  <a:cs typeface="Aller Light"/>
                  <a:sym typeface="Aller Light"/>
                </a:defRPr>
              </a:pPr>
              <a:endParaRPr>
                <a:latin typeface="微软雅黑" panose="020b0503020204020204" pitchFamily="34" charset="-122"/>
                <a:ea typeface="微软雅黑" panose="020b0503020204020204" pitchFamily="34" charset="-122"/>
              </a:endParaRPr>
            </a:p>
          </p:txBody>
        </p:sp>
        <p:sp>
          <p:nvSpPr>
            <p:cNvPr id="10" name="Shape 1732"/>
            <p:cNvSpPr/>
            <p:nvPr/>
          </p:nvSpPr>
          <p:spPr>
            <a:xfrm rot="18900000">
              <a:off x="1743076" y="3195523"/>
              <a:ext cx="1414666" cy="1414667"/>
            </a:xfrm>
            <a:prstGeom prst="roundRect">
              <a:avLst>
                <a:gd name="adj" fmla="val 15000"/>
              </a:avLst>
            </a:prstGeom>
            <a:solidFill>
              <a:schemeClr val="accent2"/>
            </a:solidFill>
            <a:ln w="12700" cap="flat">
              <a:noFill/>
              <a:miter lim="400000"/>
            </a:ln>
            <a:effectLst/>
          </p:spPr>
          <p:txBody>
            <a:bodyPr wrap="square" lIns="50800" tIns="50800" rIns="50800" bIns="50800" numCol="1" anchor="ctr">
              <a:noAutofit/>
            </a:bodyPr>
            <a:lstStyle/>
            <a:p>
              <a:pPr>
                <a:spcBef>
                  <a:spcPts val="3375"/>
                </a:spcBef>
                <a:defRPr sz="2500">
                  <a:latin typeface="Aller Light"/>
                  <a:ea typeface="Aller Light"/>
                  <a:cs typeface="Aller Light"/>
                  <a:sym typeface="Aller Light"/>
                </a:defRPr>
              </a:pPr>
              <a:endParaRPr>
                <a:latin typeface="微软雅黑" panose="020b0503020204020204" pitchFamily="34" charset="-122"/>
                <a:ea typeface="微软雅黑" panose="020b0503020204020204" pitchFamily="34" charset="-122"/>
              </a:endParaRPr>
            </a:p>
          </p:txBody>
        </p:sp>
      </p:grpSp>
      <p:grpSp>
        <p:nvGrpSpPr>
          <p:cNvPr id="11" name="Group 15"/>
          <p:cNvGrpSpPr/>
          <p:nvPr/>
        </p:nvGrpSpPr>
        <p:grpSpPr>
          <a:xfrm>
            <a:off x="5399953" y="2452981"/>
            <a:ext cx="1061000" cy="1214344"/>
            <a:chOff x="7199937" y="3199409"/>
            <a:chExt cx="1414666" cy="1619125"/>
          </a:xfrm>
        </p:grpSpPr>
        <p:sp>
          <p:nvSpPr>
            <p:cNvPr id="12" name="Shape 1724"/>
            <p:cNvSpPr/>
            <p:nvPr/>
          </p:nvSpPr>
          <p:spPr>
            <a:xfrm rot="8100000">
              <a:off x="7199937" y="3403868"/>
              <a:ext cx="1414666" cy="1414666"/>
            </a:xfrm>
            <a:prstGeom prst="roundRect">
              <a:avLst>
                <a:gd name="adj" fmla="val 15000"/>
              </a:avLst>
            </a:prstGeom>
            <a:solidFill>
              <a:schemeClr val="accent1"/>
            </a:solidFill>
            <a:ln w="12700">
              <a:miter lim="400000"/>
            </a:ln>
          </p:spPr>
          <p:txBody>
            <a:bodyPr lIns="50800" tIns="50800" rIns="50800" bIns="50800" anchor="ctr"/>
            <a:lstStyle/>
            <a:p>
              <a:pPr>
                <a:spcBef>
                  <a:spcPts val="3375"/>
                </a:spcBef>
                <a:defRPr sz="2500">
                  <a:latin typeface="Aller Light"/>
                  <a:ea typeface="Aller Light"/>
                  <a:cs typeface="Aller Light"/>
                  <a:sym typeface="Aller Light"/>
                </a:defRPr>
              </a:pPr>
              <a:endParaRPr>
                <a:latin typeface="微软雅黑" panose="020b0503020204020204" pitchFamily="34" charset="-122"/>
                <a:ea typeface="微软雅黑" panose="020b0503020204020204" pitchFamily="34" charset="-122"/>
              </a:endParaRPr>
            </a:p>
          </p:txBody>
        </p:sp>
        <p:sp>
          <p:nvSpPr>
            <p:cNvPr id="13" name="Shape 1735"/>
            <p:cNvSpPr/>
            <p:nvPr/>
          </p:nvSpPr>
          <p:spPr>
            <a:xfrm rot="8100000">
              <a:off x="7199937" y="3199409"/>
              <a:ext cx="1414666" cy="1414667"/>
            </a:xfrm>
            <a:prstGeom prst="roundRect">
              <a:avLst>
                <a:gd name="adj" fmla="val 15000"/>
              </a:avLst>
            </a:prstGeom>
            <a:solidFill>
              <a:schemeClr val="accent2"/>
            </a:solidFill>
            <a:ln w="12700" cap="flat">
              <a:noFill/>
              <a:miter lim="400000"/>
            </a:ln>
            <a:effectLst/>
          </p:spPr>
          <p:txBody>
            <a:bodyPr wrap="square" lIns="50800" tIns="50800" rIns="50800" bIns="50800" numCol="1" anchor="ctr">
              <a:noAutofit/>
            </a:bodyPr>
            <a:lstStyle/>
            <a:p>
              <a:pPr>
                <a:spcBef>
                  <a:spcPts val="3375"/>
                </a:spcBef>
                <a:defRPr sz="2500">
                  <a:latin typeface="Aller Light"/>
                  <a:ea typeface="Aller Light"/>
                  <a:cs typeface="Aller Light"/>
                  <a:sym typeface="Aller Light"/>
                </a:defRPr>
              </a:pPr>
              <a:endParaRPr>
                <a:latin typeface="微软雅黑" panose="020b0503020204020204" pitchFamily="34" charset="-122"/>
                <a:ea typeface="微软雅黑" panose="020b0503020204020204" pitchFamily="34" charset="-122"/>
              </a:endParaRPr>
            </a:p>
          </p:txBody>
        </p:sp>
      </p:grpSp>
      <p:grpSp>
        <p:nvGrpSpPr>
          <p:cNvPr id="14" name="Group 16"/>
          <p:cNvGrpSpPr/>
          <p:nvPr/>
        </p:nvGrpSpPr>
        <p:grpSpPr>
          <a:xfrm>
            <a:off x="6761407" y="2296724"/>
            <a:ext cx="1061000" cy="1214343"/>
            <a:chOff x="9015209" y="2991066"/>
            <a:chExt cx="1414666" cy="1619124"/>
          </a:xfrm>
        </p:grpSpPr>
        <p:sp>
          <p:nvSpPr>
            <p:cNvPr id="15" name="Shape 1725"/>
            <p:cNvSpPr/>
            <p:nvPr/>
          </p:nvSpPr>
          <p:spPr>
            <a:xfrm rot="18900000">
              <a:off x="9015209" y="2991066"/>
              <a:ext cx="1414666" cy="1414666"/>
            </a:xfrm>
            <a:prstGeom prst="roundRect">
              <a:avLst>
                <a:gd name="adj" fmla="val 15000"/>
              </a:avLst>
            </a:prstGeom>
            <a:solidFill>
              <a:schemeClr val="accent1"/>
            </a:solidFill>
            <a:ln w="12700">
              <a:miter lim="400000"/>
            </a:ln>
          </p:spPr>
          <p:txBody>
            <a:bodyPr lIns="50800" tIns="50800" rIns="50800" bIns="50800" anchor="ctr"/>
            <a:lstStyle/>
            <a:p>
              <a:pPr>
                <a:spcBef>
                  <a:spcPts val="3375"/>
                </a:spcBef>
                <a:defRPr sz="2500">
                  <a:latin typeface="Aller Light"/>
                  <a:ea typeface="Aller Light"/>
                  <a:cs typeface="Aller Light"/>
                  <a:sym typeface="Aller Light"/>
                </a:defRPr>
              </a:pPr>
              <a:endParaRPr>
                <a:latin typeface="微软雅黑" panose="020b0503020204020204" pitchFamily="34" charset="-122"/>
                <a:ea typeface="微软雅黑" panose="020b0503020204020204" pitchFamily="34" charset="-122"/>
              </a:endParaRPr>
            </a:p>
          </p:txBody>
        </p:sp>
        <p:sp>
          <p:nvSpPr>
            <p:cNvPr id="16" name="Shape 1738"/>
            <p:cNvSpPr/>
            <p:nvPr/>
          </p:nvSpPr>
          <p:spPr>
            <a:xfrm rot="18900000">
              <a:off x="9015209" y="3195523"/>
              <a:ext cx="1414666" cy="1414667"/>
            </a:xfrm>
            <a:prstGeom prst="roundRect">
              <a:avLst>
                <a:gd name="adj" fmla="val 15000"/>
              </a:avLst>
            </a:prstGeom>
            <a:solidFill>
              <a:schemeClr val="accent2"/>
            </a:solidFill>
            <a:ln w="12700" cap="flat">
              <a:noFill/>
              <a:miter lim="400000"/>
            </a:ln>
            <a:effectLst/>
          </p:spPr>
          <p:txBody>
            <a:bodyPr wrap="square" lIns="50800" tIns="50800" rIns="50800" bIns="50800" numCol="1" anchor="ctr">
              <a:noAutofit/>
            </a:bodyPr>
            <a:lstStyle/>
            <a:p>
              <a:pPr>
                <a:spcBef>
                  <a:spcPts val="3375"/>
                </a:spcBef>
                <a:defRPr sz="2500">
                  <a:latin typeface="Aller Light"/>
                  <a:ea typeface="Aller Light"/>
                  <a:cs typeface="Aller Light"/>
                  <a:sym typeface="Aller Light"/>
                </a:defRPr>
              </a:pPr>
              <a:endParaRPr>
                <a:latin typeface="微软雅黑" panose="020b0503020204020204" pitchFamily="34" charset="-122"/>
                <a:ea typeface="微软雅黑" panose="020b0503020204020204" pitchFamily="34" charset="-122"/>
              </a:endParaRPr>
            </a:p>
          </p:txBody>
        </p:sp>
      </p:grpSp>
      <p:sp>
        <p:nvSpPr>
          <p:cNvPr id="17" name="Text Placeholder 4"/>
          <p:cNvSpPr txBox="1"/>
          <p:nvPr/>
        </p:nvSpPr>
        <p:spPr>
          <a:xfrm>
            <a:off x="1383750" y="2880154"/>
            <a:ext cx="908114" cy="200824"/>
          </a:xfrm>
          <a:prstGeom prst="rect">
            <a:avLst/>
          </a:prstGeom>
        </p:spPr>
        <p:txBody>
          <a:bodyPr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zh-CN" altLang="en-US" sz="1200" b="1">
                <a:solidFill>
                  <a:schemeClr val="tx1">
                    <a:lumMod val="85000"/>
                    <a:lumOff val="15000"/>
                  </a:schemeClr>
                </a:solidFill>
                <a:latin typeface="微软雅黑" panose="020b0503020204020204" pitchFamily="34" charset="-122"/>
                <a:ea typeface="微软雅黑" panose="020b0503020204020204" pitchFamily="34" charset="-122"/>
              </a:rPr>
              <a:t>点击输入标题内容</a:t>
            </a:r>
            <a:endParaRPr lang="en-GB" altLang="zh-CN" sz="1200" b="1">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8" name="Text Placeholder 4"/>
          <p:cNvSpPr txBox="1"/>
          <p:nvPr/>
        </p:nvSpPr>
        <p:spPr>
          <a:xfrm>
            <a:off x="2747274" y="2880154"/>
            <a:ext cx="908114" cy="200824"/>
          </a:xfrm>
          <a:prstGeom prst="rect">
            <a:avLst/>
          </a:prstGeom>
        </p:spPr>
        <p:txBody>
          <a:bodyPr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zh-CN" altLang="en-US" sz="1200" b="1">
                <a:solidFill>
                  <a:schemeClr val="tx1">
                    <a:lumMod val="85000"/>
                    <a:lumOff val="15000"/>
                  </a:schemeClr>
                </a:solidFill>
                <a:latin typeface="微软雅黑" panose="020b0503020204020204" pitchFamily="34" charset="-122"/>
                <a:ea typeface="微软雅黑" panose="020b0503020204020204" pitchFamily="34" charset="-122"/>
              </a:rPr>
              <a:t>点击输入标题内容</a:t>
            </a:r>
            <a:endParaRPr lang="en-GB" altLang="zh-CN" sz="1200" b="1">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9" name="Text Placeholder 4"/>
          <p:cNvSpPr txBox="1"/>
          <p:nvPr/>
        </p:nvSpPr>
        <p:spPr>
          <a:xfrm>
            <a:off x="4110265" y="2880154"/>
            <a:ext cx="908114" cy="200824"/>
          </a:xfrm>
          <a:prstGeom prst="rect">
            <a:avLst/>
          </a:prstGeom>
        </p:spPr>
        <p:txBody>
          <a:bodyPr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zh-CN" altLang="en-US" sz="1200" b="1">
                <a:solidFill>
                  <a:schemeClr val="tx1">
                    <a:lumMod val="85000"/>
                    <a:lumOff val="15000"/>
                  </a:schemeClr>
                </a:solidFill>
                <a:latin typeface="微软雅黑" panose="020b0503020204020204" pitchFamily="34" charset="-122"/>
                <a:ea typeface="微软雅黑" panose="020b0503020204020204" pitchFamily="34" charset="-122"/>
              </a:rPr>
              <a:t>点击输入标题内容</a:t>
            </a:r>
            <a:endParaRPr lang="en-GB" altLang="zh-CN" sz="1200" b="1">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20" name="Text Placeholder 4"/>
          <p:cNvSpPr txBox="1"/>
          <p:nvPr/>
        </p:nvSpPr>
        <p:spPr>
          <a:xfrm>
            <a:off x="5473789" y="2880154"/>
            <a:ext cx="908114" cy="200824"/>
          </a:xfrm>
          <a:prstGeom prst="rect">
            <a:avLst/>
          </a:prstGeom>
        </p:spPr>
        <p:txBody>
          <a:bodyPr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zh-CN" altLang="en-US" sz="1200" b="1">
                <a:solidFill>
                  <a:schemeClr val="tx1">
                    <a:lumMod val="85000"/>
                    <a:lumOff val="15000"/>
                  </a:schemeClr>
                </a:solidFill>
                <a:latin typeface="微软雅黑" panose="020b0503020204020204" pitchFamily="34" charset="-122"/>
                <a:ea typeface="微软雅黑" panose="020b0503020204020204" pitchFamily="34" charset="-122"/>
              </a:rPr>
              <a:t>点击输入标题内容</a:t>
            </a:r>
            <a:endParaRPr lang="en-GB" altLang="zh-CN" sz="1200" b="1">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21" name="Text Placeholder 4"/>
          <p:cNvSpPr txBox="1"/>
          <p:nvPr/>
        </p:nvSpPr>
        <p:spPr>
          <a:xfrm>
            <a:off x="6837850" y="2880154"/>
            <a:ext cx="908114" cy="200824"/>
          </a:xfrm>
          <a:prstGeom prst="rect">
            <a:avLst/>
          </a:prstGeom>
        </p:spPr>
        <p:txBody>
          <a:bodyPr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zh-CN" altLang="en-US" sz="1200" b="1">
                <a:solidFill>
                  <a:schemeClr val="tx1">
                    <a:lumMod val="85000"/>
                    <a:lumOff val="15000"/>
                  </a:schemeClr>
                </a:solidFill>
                <a:latin typeface="微软雅黑" panose="020b0503020204020204" pitchFamily="34" charset="-122"/>
                <a:ea typeface="微软雅黑" panose="020b0503020204020204" pitchFamily="34" charset="-122"/>
              </a:rPr>
              <a:t>点击输入标题内容</a:t>
            </a:r>
            <a:endParaRPr lang="en-GB" altLang="zh-CN" sz="1200" b="1">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22" name="TextBox 21"/>
          <p:cNvSpPr txBox="1"/>
          <p:nvPr/>
        </p:nvSpPr>
        <p:spPr>
          <a:xfrm>
            <a:off x="971600" y="1310446"/>
            <a:ext cx="1746277" cy="738664"/>
          </a:xfrm>
          <a:prstGeom prst="rect">
            <a:avLst/>
          </a:prstGeom>
          <a:noFill/>
        </p:spPr>
        <p:txBody>
          <a:bodyPr wrap="square" lIns="0" tIns="0" rIns="0" bIns="0" rtlCol="0">
            <a:spAutoFit/>
          </a:bodyPr>
          <a:lstStyle/>
          <a:p>
            <a:pPr algn="just">
              <a:lnSpc>
                <a:spcPct val="120000"/>
              </a:lnSpc>
            </a:pPr>
            <a:r>
              <a:rPr lang="zh-CN" altLang="en-US" sz="1000">
                <a:solidFill>
                  <a:schemeClr val="tx1">
                    <a:lumMod val="85000"/>
                    <a:lumOff val="15000"/>
                  </a:schemeClr>
                </a:solidFill>
                <a:latin typeface="微软雅黑" panose="020b0503020204020204" pitchFamily="34" charset="-122"/>
                <a:ea typeface="微软雅黑" panose="020b0503020204020204" pitchFamily="34" charset="-122"/>
              </a:rPr>
              <a:t>详写内容</a:t>
            </a:r>
            <a:r>
              <a:rPr lang="en-US" altLang="zh-CN" sz="1000">
                <a:solidFill>
                  <a:schemeClr val="tx1">
                    <a:lumMod val="85000"/>
                    <a:lumOff val="15000"/>
                  </a:schemeClr>
                </a:solidFill>
                <a:latin typeface="微软雅黑" panose="020b0503020204020204" pitchFamily="34" charset="-122"/>
                <a:ea typeface="微软雅黑" panose="020b0503020204020204" pitchFamily="34" charset="-122"/>
              </a:rPr>
              <a:t>……</a:t>
            </a:r>
            <a:r>
              <a:rPr lang="zh-CN" altLang="en-US" sz="1000">
                <a:solidFill>
                  <a:schemeClr val="tx1">
                    <a:lumMod val="85000"/>
                    <a:lumOff val="15000"/>
                  </a:schemeClr>
                </a:solidFill>
                <a:latin typeface="微软雅黑" panose="020b0503020204020204" pitchFamily="34" charset="-122"/>
                <a:ea typeface="微软雅黑" panose="020b0503020204020204" pitchFamily="34" charset="-122"/>
              </a:rPr>
              <a:t>点击输入本栏的具体文字，简明扼要的说明分项内容，此为概念图解，请根据您的具体内容酌情修改。</a:t>
            </a:r>
            <a:endParaRPr lang="en-US" altLang="zh-CN" sz="100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23" name="TextBox 22"/>
          <p:cNvSpPr txBox="1"/>
          <p:nvPr/>
        </p:nvSpPr>
        <p:spPr>
          <a:xfrm>
            <a:off x="2339752" y="3921318"/>
            <a:ext cx="1746277" cy="738664"/>
          </a:xfrm>
          <a:prstGeom prst="rect">
            <a:avLst/>
          </a:prstGeom>
          <a:noFill/>
        </p:spPr>
        <p:txBody>
          <a:bodyPr wrap="square" lIns="0" tIns="0" rIns="0" bIns="0" rtlCol="0">
            <a:spAutoFit/>
          </a:bodyPr>
          <a:lstStyle/>
          <a:p>
            <a:pPr algn="just">
              <a:lnSpc>
                <a:spcPct val="120000"/>
              </a:lnSpc>
            </a:pPr>
            <a:r>
              <a:rPr lang="zh-CN" altLang="en-US" sz="1000">
                <a:solidFill>
                  <a:schemeClr val="tx1">
                    <a:lumMod val="85000"/>
                    <a:lumOff val="15000"/>
                  </a:schemeClr>
                </a:solidFill>
                <a:latin typeface="微软雅黑" panose="020b0503020204020204" pitchFamily="34" charset="-122"/>
                <a:ea typeface="微软雅黑" panose="020b0503020204020204" pitchFamily="34" charset="-122"/>
              </a:rPr>
              <a:t>详写内容</a:t>
            </a:r>
            <a:r>
              <a:rPr lang="en-US" altLang="zh-CN" sz="1000">
                <a:solidFill>
                  <a:schemeClr val="tx1">
                    <a:lumMod val="85000"/>
                    <a:lumOff val="15000"/>
                  </a:schemeClr>
                </a:solidFill>
                <a:latin typeface="微软雅黑" panose="020b0503020204020204" pitchFamily="34" charset="-122"/>
                <a:ea typeface="微软雅黑" panose="020b0503020204020204" pitchFamily="34" charset="-122"/>
              </a:rPr>
              <a:t>……</a:t>
            </a:r>
            <a:r>
              <a:rPr lang="zh-CN" altLang="en-US" sz="1000">
                <a:solidFill>
                  <a:schemeClr val="tx1">
                    <a:lumMod val="85000"/>
                    <a:lumOff val="15000"/>
                  </a:schemeClr>
                </a:solidFill>
                <a:latin typeface="微软雅黑" panose="020b0503020204020204" pitchFamily="34" charset="-122"/>
                <a:ea typeface="微软雅黑" panose="020b0503020204020204" pitchFamily="34" charset="-122"/>
              </a:rPr>
              <a:t>点击输入本栏的具体文字，简明扼要的说明分项内容，此为概念图解，请根据您的具体内容酌情修改。</a:t>
            </a:r>
            <a:endParaRPr lang="en-US" altLang="zh-CN" sz="100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24" name="TextBox 23"/>
          <p:cNvSpPr txBox="1"/>
          <p:nvPr/>
        </p:nvSpPr>
        <p:spPr>
          <a:xfrm>
            <a:off x="3702065" y="1310446"/>
            <a:ext cx="1746277" cy="738664"/>
          </a:xfrm>
          <a:prstGeom prst="rect">
            <a:avLst/>
          </a:prstGeom>
          <a:noFill/>
        </p:spPr>
        <p:txBody>
          <a:bodyPr wrap="square" lIns="0" tIns="0" rIns="0" bIns="0" rtlCol="0">
            <a:spAutoFit/>
          </a:bodyPr>
          <a:lstStyle/>
          <a:p>
            <a:pPr algn="just">
              <a:lnSpc>
                <a:spcPct val="120000"/>
              </a:lnSpc>
            </a:pPr>
            <a:r>
              <a:rPr lang="zh-CN" altLang="en-US" sz="1000">
                <a:solidFill>
                  <a:schemeClr val="tx1">
                    <a:lumMod val="85000"/>
                    <a:lumOff val="15000"/>
                  </a:schemeClr>
                </a:solidFill>
                <a:latin typeface="微软雅黑" panose="020b0503020204020204" pitchFamily="34" charset="-122"/>
                <a:ea typeface="微软雅黑" panose="020b0503020204020204" pitchFamily="34" charset="-122"/>
              </a:rPr>
              <a:t>详写内容</a:t>
            </a:r>
            <a:r>
              <a:rPr lang="en-US" altLang="zh-CN" sz="1000">
                <a:solidFill>
                  <a:schemeClr val="tx1">
                    <a:lumMod val="85000"/>
                    <a:lumOff val="15000"/>
                  </a:schemeClr>
                </a:solidFill>
                <a:latin typeface="微软雅黑" panose="020b0503020204020204" pitchFamily="34" charset="-122"/>
                <a:ea typeface="微软雅黑" panose="020b0503020204020204" pitchFamily="34" charset="-122"/>
              </a:rPr>
              <a:t>……</a:t>
            </a:r>
            <a:r>
              <a:rPr lang="zh-CN" altLang="en-US" sz="1000">
                <a:solidFill>
                  <a:schemeClr val="tx1">
                    <a:lumMod val="85000"/>
                    <a:lumOff val="15000"/>
                  </a:schemeClr>
                </a:solidFill>
                <a:latin typeface="微软雅黑" panose="020b0503020204020204" pitchFamily="34" charset="-122"/>
                <a:ea typeface="微软雅黑" panose="020b0503020204020204" pitchFamily="34" charset="-122"/>
              </a:rPr>
              <a:t>点击输入本栏的具体文字，简明扼要的说明分项内容，此为概念图解，请根据您的具体内容酌情修改。</a:t>
            </a:r>
            <a:endParaRPr lang="en-US" altLang="zh-CN" sz="100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25" name="TextBox 24"/>
          <p:cNvSpPr txBox="1"/>
          <p:nvPr/>
        </p:nvSpPr>
        <p:spPr>
          <a:xfrm>
            <a:off x="5065405" y="3921318"/>
            <a:ext cx="1746277" cy="738664"/>
          </a:xfrm>
          <a:prstGeom prst="rect">
            <a:avLst/>
          </a:prstGeom>
          <a:noFill/>
        </p:spPr>
        <p:txBody>
          <a:bodyPr wrap="square" lIns="0" tIns="0" rIns="0" bIns="0" rtlCol="0">
            <a:spAutoFit/>
          </a:bodyPr>
          <a:lstStyle/>
          <a:p>
            <a:pPr algn="just">
              <a:lnSpc>
                <a:spcPct val="120000"/>
              </a:lnSpc>
            </a:pPr>
            <a:r>
              <a:rPr lang="zh-CN" altLang="en-US" sz="1000">
                <a:solidFill>
                  <a:schemeClr val="tx1">
                    <a:lumMod val="85000"/>
                    <a:lumOff val="15000"/>
                  </a:schemeClr>
                </a:solidFill>
                <a:latin typeface="微软雅黑" panose="020b0503020204020204" pitchFamily="34" charset="-122"/>
                <a:ea typeface="微软雅黑" panose="020b0503020204020204" pitchFamily="34" charset="-122"/>
              </a:rPr>
              <a:t>详写内容</a:t>
            </a:r>
            <a:r>
              <a:rPr lang="en-US" altLang="zh-CN" sz="1000">
                <a:solidFill>
                  <a:schemeClr val="tx1">
                    <a:lumMod val="85000"/>
                    <a:lumOff val="15000"/>
                  </a:schemeClr>
                </a:solidFill>
                <a:latin typeface="微软雅黑" panose="020b0503020204020204" pitchFamily="34" charset="-122"/>
                <a:ea typeface="微软雅黑" panose="020b0503020204020204" pitchFamily="34" charset="-122"/>
              </a:rPr>
              <a:t>……</a:t>
            </a:r>
            <a:r>
              <a:rPr lang="zh-CN" altLang="en-US" sz="1000">
                <a:solidFill>
                  <a:schemeClr val="tx1">
                    <a:lumMod val="85000"/>
                    <a:lumOff val="15000"/>
                  </a:schemeClr>
                </a:solidFill>
                <a:latin typeface="微软雅黑" panose="020b0503020204020204" pitchFamily="34" charset="-122"/>
                <a:ea typeface="微软雅黑" panose="020b0503020204020204" pitchFamily="34" charset="-122"/>
              </a:rPr>
              <a:t>点击输入本栏的具体文字，简明扼要的说明分项内容，此为概念图解，请根据您的具体内容酌情修改。</a:t>
            </a:r>
            <a:endParaRPr lang="en-US" altLang="zh-CN" sz="100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26" name="TextBox 25"/>
          <p:cNvSpPr txBox="1"/>
          <p:nvPr/>
        </p:nvSpPr>
        <p:spPr>
          <a:xfrm>
            <a:off x="6414567" y="1310446"/>
            <a:ext cx="1746277" cy="738664"/>
          </a:xfrm>
          <a:prstGeom prst="rect">
            <a:avLst/>
          </a:prstGeom>
          <a:noFill/>
        </p:spPr>
        <p:txBody>
          <a:bodyPr wrap="square" lIns="0" tIns="0" rIns="0" bIns="0" rtlCol="0">
            <a:spAutoFit/>
          </a:bodyPr>
          <a:lstStyle/>
          <a:p>
            <a:pPr algn="just">
              <a:lnSpc>
                <a:spcPct val="120000"/>
              </a:lnSpc>
            </a:pPr>
            <a:r>
              <a:rPr lang="zh-CN" altLang="en-US" sz="1000">
                <a:solidFill>
                  <a:schemeClr val="tx1">
                    <a:lumMod val="85000"/>
                    <a:lumOff val="15000"/>
                  </a:schemeClr>
                </a:solidFill>
                <a:latin typeface="微软雅黑" panose="020b0503020204020204" pitchFamily="34" charset="-122"/>
                <a:ea typeface="微软雅黑" panose="020b0503020204020204" pitchFamily="34" charset="-122"/>
              </a:rPr>
              <a:t>详写内容</a:t>
            </a:r>
            <a:r>
              <a:rPr lang="en-US" altLang="zh-CN" sz="1000">
                <a:solidFill>
                  <a:schemeClr val="tx1">
                    <a:lumMod val="85000"/>
                    <a:lumOff val="15000"/>
                  </a:schemeClr>
                </a:solidFill>
                <a:latin typeface="微软雅黑" panose="020b0503020204020204" pitchFamily="34" charset="-122"/>
                <a:ea typeface="微软雅黑" panose="020b0503020204020204" pitchFamily="34" charset="-122"/>
              </a:rPr>
              <a:t>……</a:t>
            </a:r>
            <a:r>
              <a:rPr lang="zh-CN" altLang="en-US" sz="1000">
                <a:solidFill>
                  <a:schemeClr val="tx1">
                    <a:lumMod val="85000"/>
                    <a:lumOff val="15000"/>
                  </a:schemeClr>
                </a:solidFill>
                <a:latin typeface="微软雅黑" panose="020b0503020204020204" pitchFamily="34" charset="-122"/>
                <a:ea typeface="微软雅黑" panose="020b0503020204020204" pitchFamily="34" charset="-122"/>
              </a:rPr>
              <a:t>点击输入本栏的具体文字，简明扼要的说明分项内容，此为概念图解，请根据您的具体内容酌情修改。</a:t>
            </a:r>
            <a:endParaRPr lang="en-US" altLang="zh-CN" sz="100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28"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1800" b="1">
                <a:solidFill>
                  <a:schemeClr val="tx1">
                    <a:lumMod val="75000"/>
                    <a:lumOff val="25000"/>
                  </a:schemeClr>
                </a:solidFill>
                <a:latin typeface="微软雅黑" panose="020b0503020204020204" pitchFamily="34" charset="-122"/>
                <a:ea typeface="微软雅黑" panose="020b0503020204020204" pitchFamily="34" charset="-122"/>
              </a:rPr>
              <a:t>点击输入标题内容</a:t>
            </a:r>
            <a:endParaRPr lang="en-GB" altLang="zh-CN" sz="1800" b="1">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965536207"/>
      </p:ext>
    </p:extLst>
  </p:cSld>
  <p:clrMapOvr>
    <a:masterClrMapping/>
  </p:clrMapOvr>
  <mc:AlternateContent xmlns:mc="http://schemas.openxmlformats.org/markup-compatibility/2006">
    <mc:Choice xmlns:p14="http://schemas.microsoft.com/office/powerpoint/2010/main" Requires="p14">
      <p:transition spd="slow" advClick="0" advTm="1000" p14:dur="1500">
        <p:random/>
      </p:transition>
    </mc:Choice>
    <mc:Fallback>
      <p:transition spd="slow" advClick="0" advTm="1000">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Tn>
                        </p:par>
                        <p:par>
                          <p:cTn id="5" fill="hold" nodeType="afterGroup">
                            <p:stCondLst>
                              <p:cond delay="0"/>
                            </p:stCondLst>
                            <p:childTnLst>
                              <p:par>
                                <p:cTn id="6" presetID="41" presetClass="entr" presetSubtype="0" fill="hold" grpId="10" nodeType="afterEffect">
                                  <p:iterate type="lt">
                                    <p:tmPct val="10000"/>
                                  </p:iterate>
                                  <p:childTnLst>
                                    <p:set>
                                      <p:cBhvr>
                                        <p:cTn id="7" dur="1" fill="hold">
                                          <p:stCondLst>
                                            <p:cond delay="0"/>
                                          </p:stCondLst>
                                        </p:cTn>
                                        <p:tgtEl>
                                          <p:spTgt spid="28"/>
                                        </p:tgtEl>
                                        <p:attrNameLst>
                                          <p:attrName>style.visibility</p:attrName>
                                        </p:attrNameLst>
                                      </p:cBhvr>
                                      <p:to>
                                        <p:strVal val="visible"/>
                                      </p:to>
                                    </p:set>
                                    <p:anim calcmode="lin" valueType="num">
                                      <p:cBhvr>
                                        <p:cTn id="8" dur="500" fill="hold"/>
                                        <p:tgtEl>
                                          <p:spTgt spid="28"/>
                                        </p:tgtEl>
                                        <p:attrNameLst>
                                          <p:attrName>ppt_x</p:attrName>
                                        </p:attrNameLst>
                                      </p:cBhvr>
                                      <p:tavLst>
                                        <p:tav tm="0">
                                          <p:val>
                                            <p:strVal val="#ppt_x"/>
                                          </p:val>
                                        </p:tav>
                                        <p:tav tm="50000">
                                          <p:val>
                                            <p:strVal val="#ppt_x+.1"/>
                                          </p:val>
                                        </p:tav>
                                        <p:tav tm="100000">
                                          <p:val>
                                            <p:strVal val="#ppt_x"/>
                                          </p:val>
                                        </p:tav>
                                      </p:tavLst>
                                    </p:anim>
                                    <p:anim calcmode="lin" valueType="num">
                                      <p:cBhvr>
                                        <p:cTn id="9" dur="500" fill="hold"/>
                                        <p:tgtEl>
                                          <p:spTgt spid="28"/>
                                        </p:tgtEl>
                                        <p:attrNameLst>
                                          <p:attrName>ppt_y</p:attrName>
                                        </p:attrNameLst>
                                      </p:cBhvr>
                                      <p:tavLst>
                                        <p:tav tm="0">
                                          <p:val>
                                            <p:strVal val="#ppt_y"/>
                                          </p:val>
                                        </p:tav>
                                        <p:tav tm="100000">
                                          <p:val>
                                            <p:strVal val="#ppt_y"/>
                                          </p:val>
                                        </p:tav>
                                      </p:tavLst>
                                    </p:anim>
                                    <p:anim calcmode="lin" valueType="num">
                                      <p:cBhvr>
                                        <p:cTn id="10" dur="500" fill="hold"/>
                                        <p:tgtEl>
                                          <p:spTgt spid="28"/>
                                        </p:tgtEl>
                                        <p:attrNameLst>
                                          <p:attrName>ppt_h</p:attrName>
                                        </p:attrNameLst>
                                      </p:cBhvr>
                                      <p:tavLst>
                                        <p:tav tm="0">
                                          <p:val>
                                            <p:strVal val="#ppt_h/10"/>
                                          </p:val>
                                        </p:tav>
                                        <p:tav tm="50000">
                                          <p:val>
                                            <p:strVal val="#ppt_h+.01"/>
                                          </p:val>
                                        </p:tav>
                                        <p:tav tm="100000">
                                          <p:val>
                                            <p:strVal val="#ppt_h"/>
                                          </p:val>
                                        </p:tav>
                                      </p:tavLst>
                                    </p:anim>
                                    <p:anim calcmode="lin" valueType="num">
                                      <p:cBhvr>
                                        <p:cTn id="11" dur="500" fill="hold"/>
                                        <p:tgtEl>
                                          <p:spTgt spid="28"/>
                                        </p:tgtEl>
                                        <p:attrNameLst>
                                          <p:attrName>ppt_w</p:attrName>
                                        </p:attrNameLst>
                                      </p:cBhvr>
                                      <p:tavLst>
                                        <p:tav tm="0">
                                          <p:val>
                                            <p:strVal val="#ppt_w/10"/>
                                          </p:val>
                                        </p:tav>
                                        <p:tav tm="50000">
                                          <p:val>
                                            <p:strVal val="#ppt_w+.01"/>
                                          </p:val>
                                        </p:tav>
                                        <p:tav tm="100000">
                                          <p:val>
                                            <p:strVal val="#ppt_w"/>
                                          </p:val>
                                        </p:tav>
                                      </p:tavLst>
                                    </p:anim>
                                    <p:animEffect transition="in" filter="fade">
                                      <p:cBhvr>
                                        <p:cTn id="12" dur="500" tmFilter="0,0; .5, 1; 1, 1"/>
                                        <p:tgtEl>
                                          <p:spTgt spid="28"/>
                                        </p:tgtEl>
                                      </p:cBhvr>
                                    </p:animEffect>
                                  </p:childTnLst>
                                </p:cTn>
                              </p:par>
                            </p:childTnLst>
                          </p:cTn>
                        </p:par>
                        <p:par>
                          <p:cTn id="13" fill="hold" nodeType="withGroup">
                            <p:stCondLst>
                              <p:cond delay="850"/>
                            </p:stCondLst>
                            <p:childTnLst>
                              <p:par>
                                <p:cTn id="14" presetID="9" presetClass="entr" presetSubtype="0" fill="hold" nodeType="afterEffect">
                                  <p:childTnLst>
                                    <p:set>
                                      <p:cBhvr>
                                        <p:cTn id="15" dur="1" fill="hold">
                                          <p:stCondLst>
                                            <p:cond delay="0"/>
                                          </p:stCondLst>
                                        </p:cTn>
                                        <p:tgtEl>
                                          <p:spTgt spid="8"/>
                                        </p:tgtEl>
                                        <p:attrNameLst>
                                          <p:attrName>style.visibility</p:attrName>
                                        </p:attrNameLst>
                                      </p:cBhvr>
                                      <p:to>
                                        <p:strVal val="visible"/>
                                      </p:to>
                                    </p:set>
                                    <p:animEffect transition="in" filter="dissolve">
                                      <p:cBhvr>
                                        <p:cTn id="16" dur="500"/>
                                        <p:tgtEl>
                                          <p:spTgt spid="8"/>
                                        </p:tgtEl>
                                      </p:cBhvr>
                                    </p:animEffect>
                                  </p:childTnLst>
                                </p:cTn>
                              </p:par>
                              <p:par>
                                <p:cTn id="17" presetID="10" presetClass="entr" presetSubtype="0" fill="hold" grpId="0" nodeType="withEffect">
                                  <p:childTnLst>
                                    <p:set>
                                      <p:cBhvr>
                                        <p:cTn id="18" dur="1" fill="hold">
                                          <p:stCondLst>
                                            <p:cond delay="0"/>
                                          </p:stCondLst>
                                        </p:cTn>
                                        <p:tgtEl>
                                          <p:spTgt spid="17">
                                            <p:txEl>
                                              <p:pRg st="0" end="0"/>
                                            </p:txEl>
                                          </p:spTgt>
                                        </p:tgtEl>
                                        <p:attrNameLst>
                                          <p:attrName>style.visibility</p:attrName>
                                        </p:attrNameLst>
                                      </p:cBhvr>
                                      <p:to>
                                        <p:strVal val="visible"/>
                                      </p:to>
                                    </p:set>
                                    <p:animEffect transition="in" filter="fade">
                                      <p:cBhvr>
                                        <p:cTn id="19" dur="500"/>
                                        <p:tgtEl>
                                          <p:spTgt spid="17">
                                            <p:txEl>
                                              <p:pRg st="0" end="0"/>
                                            </p:txEl>
                                          </p:spTgt>
                                        </p:tgtEl>
                                      </p:cBhvr>
                                    </p:animEffect>
                                  </p:childTnLst>
                                </p:cTn>
                              </p:par>
                            </p:childTnLst>
                          </p:cTn>
                        </p:par>
                        <p:par>
                          <p:cTn id="20" fill="hold" nodeType="withGroup">
                            <p:stCondLst>
                              <p:cond delay="1350"/>
                            </p:stCondLst>
                            <p:childTnLst>
                              <p:par>
                                <p:cTn id="21" presetID="18" presetClass="entr" presetSubtype="6" fill="hold" grpId="5" nodeType="afterEffect">
                                  <p:childTnLst>
                                    <p:set>
                                      <p:cBhvr>
                                        <p:cTn id="22" dur="1" fill="hold">
                                          <p:stCondLst>
                                            <p:cond delay="0"/>
                                          </p:stCondLst>
                                        </p:cTn>
                                        <p:tgtEl>
                                          <p:spTgt spid="22"/>
                                        </p:tgtEl>
                                        <p:attrNameLst>
                                          <p:attrName>style.visibility</p:attrName>
                                        </p:attrNameLst>
                                      </p:cBhvr>
                                      <p:to>
                                        <p:strVal val="visible"/>
                                      </p:to>
                                    </p:set>
                                    <p:animEffect transition="in" filter="strips(downRight)">
                                      <p:cBhvr>
                                        <p:cTn id="23" dur="500"/>
                                        <p:tgtEl>
                                          <p:spTgt spid="22"/>
                                        </p:tgtEl>
                                      </p:cBhvr>
                                    </p:animEffect>
                                  </p:childTnLst>
                                </p:cTn>
                              </p:par>
                            </p:childTnLst>
                          </p:cTn>
                        </p:par>
                        <p:par>
                          <p:cTn id="24" fill="hold" nodeType="withGroup">
                            <p:stCondLst>
                              <p:cond delay="1850"/>
                            </p:stCondLst>
                            <p:childTnLst>
                              <p:par>
                                <p:cTn id="25" presetID="9" presetClass="entr" presetSubtype="0" fill="hold" nodeType="afterEffect">
                                  <p:childTnLst>
                                    <p:set>
                                      <p:cBhvr>
                                        <p:cTn id="26" dur="1" fill="hold">
                                          <p:stCondLst>
                                            <p:cond delay="0"/>
                                          </p:stCondLst>
                                        </p:cTn>
                                        <p:tgtEl>
                                          <p:spTgt spid="5"/>
                                        </p:tgtEl>
                                        <p:attrNameLst>
                                          <p:attrName>style.visibility</p:attrName>
                                        </p:attrNameLst>
                                      </p:cBhvr>
                                      <p:to>
                                        <p:strVal val="visible"/>
                                      </p:to>
                                    </p:set>
                                    <p:animEffect transition="in" filter="dissolve">
                                      <p:cBhvr>
                                        <p:cTn id="27" dur="500"/>
                                        <p:tgtEl>
                                          <p:spTgt spid="5"/>
                                        </p:tgtEl>
                                      </p:cBhvr>
                                    </p:animEffect>
                                  </p:childTnLst>
                                </p:cTn>
                              </p:par>
                              <p:par>
                                <p:cTn id="28" presetID="10" presetClass="entr" presetSubtype="0" fill="hold" grpId="1" nodeType="withEffect">
                                  <p:childTnLst>
                                    <p:set>
                                      <p:cBhvr>
                                        <p:cTn id="29" dur="1" fill="hold">
                                          <p:stCondLst>
                                            <p:cond delay="0"/>
                                          </p:stCondLst>
                                        </p:cTn>
                                        <p:tgtEl>
                                          <p:spTgt spid="18">
                                            <p:txEl>
                                              <p:pRg st="0" end="0"/>
                                            </p:txEl>
                                          </p:spTgt>
                                        </p:tgtEl>
                                        <p:attrNameLst>
                                          <p:attrName>style.visibility</p:attrName>
                                        </p:attrNameLst>
                                      </p:cBhvr>
                                      <p:to>
                                        <p:strVal val="visible"/>
                                      </p:to>
                                    </p:set>
                                    <p:animEffect transition="in" filter="fade">
                                      <p:cBhvr>
                                        <p:cTn id="30" dur="500"/>
                                        <p:tgtEl>
                                          <p:spTgt spid="18">
                                            <p:txEl>
                                              <p:pRg st="0" end="0"/>
                                            </p:txEl>
                                          </p:spTgt>
                                        </p:tgtEl>
                                      </p:cBhvr>
                                    </p:animEffect>
                                  </p:childTnLst>
                                </p:cTn>
                              </p:par>
                            </p:childTnLst>
                          </p:cTn>
                        </p:par>
                        <p:par>
                          <p:cTn id="31" fill="hold" nodeType="withGroup">
                            <p:stCondLst>
                              <p:cond delay="2350"/>
                            </p:stCondLst>
                            <p:childTnLst>
                              <p:par>
                                <p:cTn id="32" presetID="18" presetClass="entr" presetSubtype="6" fill="hold" grpId="6" nodeType="afterEffect">
                                  <p:childTnLst>
                                    <p:set>
                                      <p:cBhvr>
                                        <p:cTn id="33" dur="1" fill="hold">
                                          <p:stCondLst>
                                            <p:cond delay="0"/>
                                          </p:stCondLst>
                                        </p:cTn>
                                        <p:tgtEl>
                                          <p:spTgt spid="23"/>
                                        </p:tgtEl>
                                        <p:attrNameLst>
                                          <p:attrName>style.visibility</p:attrName>
                                        </p:attrNameLst>
                                      </p:cBhvr>
                                      <p:to>
                                        <p:strVal val="visible"/>
                                      </p:to>
                                    </p:set>
                                    <p:animEffect transition="in" filter="strips(downRight)">
                                      <p:cBhvr>
                                        <p:cTn id="34" dur="500"/>
                                        <p:tgtEl>
                                          <p:spTgt spid="23"/>
                                        </p:tgtEl>
                                      </p:cBhvr>
                                    </p:animEffect>
                                  </p:childTnLst>
                                </p:cTn>
                              </p:par>
                            </p:childTnLst>
                          </p:cTn>
                        </p:par>
                        <p:par>
                          <p:cTn id="35" fill="hold" nodeType="withGroup">
                            <p:stCondLst>
                              <p:cond delay="2850"/>
                            </p:stCondLst>
                            <p:childTnLst>
                              <p:par>
                                <p:cTn id="36" presetID="9" presetClass="entr" presetSubtype="0" fill="hold" nodeType="afterEffect">
                                  <p:childTnLst>
                                    <p:set>
                                      <p:cBhvr>
                                        <p:cTn id="37" dur="1" fill="hold">
                                          <p:stCondLst>
                                            <p:cond delay="0"/>
                                          </p:stCondLst>
                                        </p:cTn>
                                        <p:tgtEl>
                                          <p:spTgt spid="2"/>
                                        </p:tgtEl>
                                        <p:attrNameLst>
                                          <p:attrName>style.visibility</p:attrName>
                                        </p:attrNameLst>
                                      </p:cBhvr>
                                      <p:to>
                                        <p:strVal val="visible"/>
                                      </p:to>
                                    </p:set>
                                    <p:animEffect transition="in" filter="dissolve">
                                      <p:cBhvr>
                                        <p:cTn id="38" dur="500"/>
                                        <p:tgtEl>
                                          <p:spTgt spid="2"/>
                                        </p:tgtEl>
                                      </p:cBhvr>
                                    </p:animEffect>
                                  </p:childTnLst>
                                </p:cTn>
                              </p:par>
                              <p:par>
                                <p:cTn id="39" presetID="10" presetClass="entr" presetSubtype="0" fill="hold" grpId="2" nodeType="withEffect">
                                  <p:childTnLst>
                                    <p:set>
                                      <p:cBhvr>
                                        <p:cTn id="40" dur="1" fill="hold">
                                          <p:stCondLst>
                                            <p:cond delay="0"/>
                                          </p:stCondLst>
                                        </p:cTn>
                                        <p:tgtEl>
                                          <p:spTgt spid="19">
                                            <p:txEl>
                                              <p:pRg st="0" end="0"/>
                                            </p:txEl>
                                          </p:spTgt>
                                        </p:tgtEl>
                                        <p:attrNameLst>
                                          <p:attrName>style.visibility</p:attrName>
                                        </p:attrNameLst>
                                      </p:cBhvr>
                                      <p:to>
                                        <p:strVal val="visible"/>
                                      </p:to>
                                    </p:set>
                                    <p:animEffect transition="in" filter="fade">
                                      <p:cBhvr>
                                        <p:cTn id="41" dur="500"/>
                                        <p:tgtEl>
                                          <p:spTgt spid="19">
                                            <p:txEl>
                                              <p:pRg st="0" end="0"/>
                                            </p:txEl>
                                          </p:spTgt>
                                        </p:tgtEl>
                                      </p:cBhvr>
                                    </p:animEffect>
                                  </p:childTnLst>
                                </p:cTn>
                              </p:par>
                            </p:childTnLst>
                          </p:cTn>
                        </p:par>
                        <p:par>
                          <p:cTn id="42" fill="hold" nodeType="withGroup">
                            <p:stCondLst>
                              <p:cond delay="3350"/>
                            </p:stCondLst>
                            <p:childTnLst>
                              <p:par>
                                <p:cTn id="43" presetID="18" presetClass="entr" presetSubtype="6" fill="hold" grpId="7" nodeType="afterEffect">
                                  <p:childTnLst>
                                    <p:set>
                                      <p:cBhvr>
                                        <p:cTn id="44" dur="1" fill="hold">
                                          <p:stCondLst>
                                            <p:cond delay="0"/>
                                          </p:stCondLst>
                                        </p:cTn>
                                        <p:tgtEl>
                                          <p:spTgt spid="24"/>
                                        </p:tgtEl>
                                        <p:attrNameLst>
                                          <p:attrName>style.visibility</p:attrName>
                                        </p:attrNameLst>
                                      </p:cBhvr>
                                      <p:to>
                                        <p:strVal val="visible"/>
                                      </p:to>
                                    </p:set>
                                    <p:animEffect transition="in" filter="strips(downRight)">
                                      <p:cBhvr>
                                        <p:cTn id="45" dur="500"/>
                                        <p:tgtEl>
                                          <p:spTgt spid="24"/>
                                        </p:tgtEl>
                                      </p:cBhvr>
                                    </p:animEffect>
                                  </p:childTnLst>
                                </p:cTn>
                              </p:par>
                            </p:childTnLst>
                          </p:cTn>
                        </p:par>
                        <p:par>
                          <p:cTn id="46" fill="hold" nodeType="withGroup">
                            <p:stCondLst>
                              <p:cond delay="3850"/>
                            </p:stCondLst>
                            <p:childTnLst>
                              <p:par>
                                <p:cTn id="47" presetID="9" presetClass="entr" presetSubtype="0" fill="hold" nodeType="afterEffect">
                                  <p:childTnLst>
                                    <p:set>
                                      <p:cBhvr>
                                        <p:cTn id="48" dur="1" fill="hold">
                                          <p:stCondLst>
                                            <p:cond delay="0"/>
                                          </p:stCondLst>
                                        </p:cTn>
                                        <p:tgtEl>
                                          <p:spTgt spid="11"/>
                                        </p:tgtEl>
                                        <p:attrNameLst>
                                          <p:attrName>style.visibility</p:attrName>
                                        </p:attrNameLst>
                                      </p:cBhvr>
                                      <p:to>
                                        <p:strVal val="visible"/>
                                      </p:to>
                                    </p:set>
                                    <p:animEffect transition="in" filter="dissolve">
                                      <p:cBhvr>
                                        <p:cTn id="49" dur="500"/>
                                        <p:tgtEl>
                                          <p:spTgt spid="11"/>
                                        </p:tgtEl>
                                      </p:cBhvr>
                                    </p:animEffect>
                                  </p:childTnLst>
                                </p:cTn>
                              </p:par>
                              <p:par>
                                <p:cTn id="50" presetID="10" presetClass="entr" presetSubtype="0" fill="hold" grpId="3" nodeType="withEffect">
                                  <p:childTnLst>
                                    <p:set>
                                      <p:cBhvr>
                                        <p:cTn id="51" dur="1" fill="hold">
                                          <p:stCondLst>
                                            <p:cond delay="0"/>
                                          </p:stCondLst>
                                        </p:cTn>
                                        <p:tgtEl>
                                          <p:spTgt spid="20">
                                            <p:txEl>
                                              <p:pRg st="0" end="0"/>
                                            </p:txEl>
                                          </p:spTgt>
                                        </p:tgtEl>
                                        <p:attrNameLst>
                                          <p:attrName>style.visibility</p:attrName>
                                        </p:attrNameLst>
                                      </p:cBhvr>
                                      <p:to>
                                        <p:strVal val="visible"/>
                                      </p:to>
                                    </p:set>
                                    <p:animEffect transition="in" filter="fade">
                                      <p:cBhvr>
                                        <p:cTn id="52" dur="500"/>
                                        <p:tgtEl>
                                          <p:spTgt spid="20">
                                            <p:txEl>
                                              <p:pRg st="0" end="0"/>
                                            </p:txEl>
                                          </p:spTgt>
                                        </p:tgtEl>
                                      </p:cBhvr>
                                    </p:animEffect>
                                  </p:childTnLst>
                                </p:cTn>
                              </p:par>
                            </p:childTnLst>
                          </p:cTn>
                        </p:par>
                        <p:par>
                          <p:cTn id="53" fill="hold" nodeType="withGroup">
                            <p:stCondLst>
                              <p:cond delay="4350"/>
                            </p:stCondLst>
                            <p:childTnLst>
                              <p:par>
                                <p:cTn id="54" presetID="18" presetClass="entr" presetSubtype="6" fill="hold" grpId="8" nodeType="afterEffect">
                                  <p:childTnLst>
                                    <p:set>
                                      <p:cBhvr>
                                        <p:cTn id="55" dur="1" fill="hold">
                                          <p:stCondLst>
                                            <p:cond delay="0"/>
                                          </p:stCondLst>
                                        </p:cTn>
                                        <p:tgtEl>
                                          <p:spTgt spid="25"/>
                                        </p:tgtEl>
                                        <p:attrNameLst>
                                          <p:attrName>style.visibility</p:attrName>
                                        </p:attrNameLst>
                                      </p:cBhvr>
                                      <p:to>
                                        <p:strVal val="visible"/>
                                      </p:to>
                                    </p:set>
                                    <p:animEffect transition="in" filter="strips(downRight)">
                                      <p:cBhvr>
                                        <p:cTn id="56" dur="500"/>
                                        <p:tgtEl>
                                          <p:spTgt spid="25"/>
                                        </p:tgtEl>
                                      </p:cBhvr>
                                    </p:animEffect>
                                  </p:childTnLst>
                                </p:cTn>
                              </p:par>
                            </p:childTnLst>
                          </p:cTn>
                        </p:par>
                        <p:par>
                          <p:cTn id="57" fill="hold" nodeType="withGroup">
                            <p:stCondLst>
                              <p:cond delay="4850"/>
                            </p:stCondLst>
                            <p:childTnLst>
                              <p:par>
                                <p:cTn id="58" presetID="9" presetClass="entr" presetSubtype="0" fill="hold" nodeType="afterEffect">
                                  <p:childTnLst>
                                    <p:set>
                                      <p:cBhvr>
                                        <p:cTn id="59" dur="1" fill="hold">
                                          <p:stCondLst>
                                            <p:cond delay="0"/>
                                          </p:stCondLst>
                                        </p:cTn>
                                        <p:tgtEl>
                                          <p:spTgt spid="14"/>
                                        </p:tgtEl>
                                        <p:attrNameLst>
                                          <p:attrName>style.visibility</p:attrName>
                                        </p:attrNameLst>
                                      </p:cBhvr>
                                      <p:to>
                                        <p:strVal val="visible"/>
                                      </p:to>
                                    </p:set>
                                    <p:animEffect transition="in" filter="dissolve">
                                      <p:cBhvr>
                                        <p:cTn id="60" dur="500"/>
                                        <p:tgtEl>
                                          <p:spTgt spid="14"/>
                                        </p:tgtEl>
                                      </p:cBhvr>
                                    </p:animEffect>
                                  </p:childTnLst>
                                </p:cTn>
                              </p:par>
                              <p:par>
                                <p:cTn id="61" presetID="10" presetClass="entr" presetSubtype="0" fill="hold" grpId="4" nodeType="withEffect">
                                  <p:childTnLst>
                                    <p:set>
                                      <p:cBhvr>
                                        <p:cTn id="62" dur="1" fill="hold">
                                          <p:stCondLst>
                                            <p:cond delay="0"/>
                                          </p:stCondLst>
                                        </p:cTn>
                                        <p:tgtEl>
                                          <p:spTgt spid="21">
                                            <p:txEl>
                                              <p:pRg st="0" end="0"/>
                                            </p:txEl>
                                          </p:spTgt>
                                        </p:tgtEl>
                                        <p:attrNameLst>
                                          <p:attrName>style.visibility</p:attrName>
                                        </p:attrNameLst>
                                      </p:cBhvr>
                                      <p:to>
                                        <p:strVal val="visible"/>
                                      </p:to>
                                    </p:set>
                                    <p:animEffect transition="in" filter="fade">
                                      <p:cBhvr>
                                        <p:cTn id="63" dur="500"/>
                                        <p:tgtEl>
                                          <p:spTgt spid="21">
                                            <p:txEl>
                                              <p:pRg st="0" end="0"/>
                                            </p:txEl>
                                          </p:spTgt>
                                        </p:tgtEl>
                                      </p:cBhvr>
                                    </p:animEffect>
                                  </p:childTnLst>
                                </p:cTn>
                              </p:par>
                            </p:childTnLst>
                          </p:cTn>
                        </p:par>
                        <p:par>
                          <p:cTn id="64" fill="hold" nodeType="withGroup">
                            <p:stCondLst>
                              <p:cond delay="5350"/>
                            </p:stCondLst>
                            <p:childTnLst>
                              <p:par>
                                <p:cTn id="65" presetID="18" presetClass="entr" presetSubtype="6" fill="hold" grpId="9" nodeType="afterEffect">
                                  <p:childTnLst>
                                    <p:set>
                                      <p:cBhvr>
                                        <p:cTn id="66" dur="1" fill="hold">
                                          <p:stCondLst>
                                            <p:cond delay="0"/>
                                          </p:stCondLst>
                                        </p:cTn>
                                        <p:tgtEl>
                                          <p:spTgt spid="26"/>
                                        </p:tgtEl>
                                        <p:attrNameLst>
                                          <p:attrName>style.visibility</p:attrName>
                                        </p:attrNameLst>
                                      </p:cBhvr>
                                      <p:to>
                                        <p:strVal val="visible"/>
                                      </p:to>
                                    </p:set>
                                    <p:animEffect transition="in" filter="strips(downRight)">
                                      <p:cBhvr>
                                        <p:cTn id="6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uild="p"/>
      <p:bldP spid="18" grpId="1" build="p"/>
      <p:bldP spid="19" grpId="2" build="p"/>
      <p:bldP spid="20" grpId="3" build="p"/>
      <p:bldP spid="21" grpId="4" build="p"/>
      <p:bldP spid="22" grpId="5"/>
      <p:bldP spid="23" grpId="6"/>
      <p:bldP spid="24" grpId="7"/>
      <p:bldP spid="25" grpId="8"/>
      <p:bldP spid="26" grpId="9"/>
      <p:bldP spid="28" grpId="10"/>
    </p:bldLst>
  </p:timing>
</p:sld>
</file>

<file path=ppt/slides/slide14.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p:spTree>
      <p:nvGrpSpPr>
        <p:cNvPr id="1" name=""/>
        <p:cNvGrpSpPr/>
        <p:nvPr/>
      </p:nvGrpSpPr>
      <p:grpSpPr>
        <a:xfrm>
          <a:off x="0" y="0"/>
          <a:ext cx="0" cy="0"/>
        </a:xfrm>
      </p:grpSpPr>
      <p:sp>
        <p:nvSpPr>
          <p:cNvPr id="3"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1800" b="1">
                <a:solidFill>
                  <a:schemeClr val="tx1">
                    <a:lumMod val="75000"/>
                    <a:lumOff val="25000"/>
                  </a:schemeClr>
                </a:solidFill>
                <a:latin typeface="微软雅黑" panose="020b0503020204020204" pitchFamily="34" charset="-122"/>
                <a:ea typeface="微软雅黑" panose="020b0503020204020204" pitchFamily="34" charset="-122"/>
              </a:rPr>
              <a:t>点击输入标题内容</a:t>
            </a:r>
            <a:endParaRPr lang="en-GB" altLang="zh-CN" sz="1800" b="1">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 name="流程图: 数据 3"/>
          <p:cNvSpPr/>
          <p:nvPr/>
        </p:nvSpPr>
        <p:spPr>
          <a:xfrm rot="16200000" flipH="1">
            <a:off x="990353" y="1385211"/>
            <a:ext cx="504055" cy="198774"/>
          </a:xfrm>
          <a:prstGeom prst="flowChartInputOutpu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圆角矩形 4"/>
          <p:cNvSpPr/>
          <p:nvPr/>
        </p:nvSpPr>
        <p:spPr>
          <a:xfrm>
            <a:off x="1287010" y="1059582"/>
            <a:ext cx="3024336" cy="3600400"/>
          </a:xfrm>
          <a:prstGeom prst="roundRect">
            <a:avLst>
              <a:gd name="adj" fmla="val 6769"/>
            </a:avLst>
          </a:prstGeom>
          <a:solidFill>
            <a:schemeClr val="accent2"/>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五边形 5"/>
          <p:cNvSpPr/>
          <p:nvPr/>
        </p:nvSpPr>
        <p:spPr>
          <a:xfrm>
            <a:off x="1142994" y="1339079"/>
            <a:ext cx="2584057" cy="397547"/>
          </a:xfrm>
          <a:prstGeom prst="homePlate">
            <a:avLst>
              <a:gd name="adj" fmla="val 3346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6"/>
          <p:cNvSpPr txBox="1"/>
          <p:nvPr/>
        </p:nvSpPr>
        <p:spPr>
          <a:xfrm>
            <a:off x="1575042" y="1995686"/>
            <a:ext cx="2520280" cy="666849"/>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anose="020b0503020204020204" pitchFamily="34" charset="-122"/>
                <a:ea typeface="微软雅黑" panose="020b0503020204020204" pitchFamily="34" charset="-122"/>
              </a:defRPr>
            </a:lvl1pPr>
          </a:lstStyle>
          <a:p>
            <a:r>
              <a:rPr lang="zh-CN" altLang="en-US" sz="1200" b="1">
                <a:solidFill>
                  <a:schemeClr val="tx1">
                    <a:lumMod val="75000"/>
                    <a:lumOff val="25000"/>
                  </a:schemeClr>
                </a:solidFill>
              </a:rPr>
              <a:t>观点一：</a:t>
            </a:r>
            <a:r>
              <a:rPr lang="zh-CN" altLang="en-US" sz="1200">
                <a:solidFill>
                  <a:schemeClr val="tx1">
                    <a:lumMod val="75000"/>
                    <a:lumOff val="25000"/>
                  </a:schemeClr>
                </a:solidFill>
              </a:rPr>
              <a:t>详写内容</a:t>
            </a:r>
            <a:r>
              <a:rPr lang="en-US" altLang="zh-CN" sz="1200">
                <a:solidFill>
                  <a:schemeClr val="tx1">
                    <a:lumMod val="75000"/>
                    <a:lumOff val="25000"/>
                  </a:schemeClr>
                </a:solidFill>
              </a:rPr>
              <a:t>……</a:t>
            </a:r>
            <a:r>
              <a:rPr lang="zh-CN" altLang="en-US" sz="1200">
                <a:solidFill>
                  <a:schemeClr val="tx1">
                    <a:lumMod val="75000"/>
                    <a:lumOff val="25000"/>
                  </a:schemeClr>
                </a:solidFill>
              </a:rPr>
              <a:t>点击输入本栏的具体文字，简明扼要的说明分项内容，此为概念图解，请根据您的具体内容酌情修改。</a:t>
            </a:r>
            <a:endParaRPr lang="en-US" altLang="zh-CN" sz="1200">
              <a:solidFill>
                <a:schemeClr val="tx1">
                  <a:lumMod val="75000"/>
                  <a:lumOff val="25000"/>
                </a:schemeClr>
              </a:solidFill>
            </a:endParaRPr>
          </a:p>
        </p:txBody>
      </p:sp>
      <p:sp>
        <p:nvSpPr>
          <p:cNvPr id="8" name="TextBox 7"/>
          <p:cNvSpPr txBox="1"/>
          <p:nvPr/>
        </p:nvSpPr>
        <p:spPr>
          <a:xfrm>
            <a:off x="1507783" y="1405854"/>
            <a:ext cx="1699107" cy="246221"/>
          </a:xfrm>
          <a:prstGeom prst="rect">
            <a:avLst/>
          </a:prstGeom>
          <a:noFill/>
        </p:spPr>
        <p:txBody>
          <a:bodyPr wrap="square" lIns="0" tIns="0" rIns="0" bIns="0" rtlCol="0">
            <a:spAutoFit/>
          </a:bodyPr>
          <a:lstStyle>
            <a:defPPr>
              <a:defRPr lang="zh-CN"/>
            </a:defPPr>
            <a:lvl1pPr>
              <a:defRPr sz="1400" b="1">
                <a:solidFill>
                  <a:schemeClr val="bg2">
                    <a:lumMod val="60000"/>
                    <a:lumOff val="40000"/>
                  </a:schemeClr>
                </a:solidFill>
                <a:latin typeface="微软雅黑" panose="020b0503020204020204" pitchFamily="34" charset="-122"/>
                <a:ea typeface="微软雅黑" panose="020b0503020204020204" pitchFamily="34" charset="-122"/>
              </a:defRPr>
            </a:lvl1pPr>
          </a:lstStyle>
          <a:p>
            <a:r>
              <a:rPr lang="zh-CN" altLang="en-US" sz="1600">
                <a:solidFill>
                  <a:schemeClr val="bg1"/>
                </a:solidFill>
              </a:rPr>
              <a:t>添加标题内容</a:t>
            </a:r>
          </a:p>
        </p:txBody>
      </p:sp>
      <p:sp>
        <p:nvSpPr>
          <p:cNvPr id="9" name="TextBox 8"/>
          <p:cNvSpPr txBox="1"/>
          <p:nvPr/>
        </p:nvSpPr>
        <p:spPr>
          <a:xfrm>
            <a:off x="1575042" y="2841005"/>
            <a:ext cx="2520280" cy="666849"/>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anose="020b0503020204020204" pitchFamily="34" charset="-122"/>
                <a:ea typeface="微软雅黑" panose="020b0503020204020204" pitchFamily="34" charset="-122"/>
              </a:defRPr>
            </a:lvl1pPr>
          </a:lstStyle>
          <a:p>
            <a:r>
              <a:rPr lang="zh-CN" altLang="en-US" sz="1200" b="1">
                <a:solidFill>
                  <a:schemeClr val="tx1">
                    <a:lumMod val="75000"/>
                    <a:lumOff val="25000"/>
                  </a:schemeClr>
                </a:solidFill>
              </a:rPr>
              <a:t>观点二：</a:t>
            </a:r>
            <a:r>
              <a:rPr lang="zh-CN" altLang="en-US" sz="1200">
                <a:solidFill>
                  <a:schemeClr val="tx1">
                    <a:lumMod val="75000"/>
                    <a:lumOff val="25000"/>
                  </a:schemeClr>
                </a:solidFill>
              </a:rPr>
              <a:t>详写内容</a:t>
            </a:r>
            <a:r>
              <a:rPr lang="en-US" altLang="zh-CN" sz="1200">
                <a:solidFill>
                  <a:schemeClr val="tx1">
                    <a:lumMod val="75000"/>
                    <a:lumOff val="25000"/>
                  </a:schemeClr>
                </a:solidFill>
              </a:rPr>
              <a:t>……</a:t>
            </a:r>
            <a:r>
              <a:rPr lang="zh-CN" altLang="en-US" sz="1200">
                <a:solidFill>
                  <a:schemeClr val="tx1">
                    <a:lumMod val="75000"/>
                    <a:lumOff val="25000"/>
                  </a:schemeClr>
                </a:solidFill>
              </a:rPr>
              <a:t>点击输入本栏的具体文字，简明扼要的说明分项内容，此为概念图解，请根据您的具体内容酌情修改。</a:t>
            </a:r>
            <a:endParaRPr lang="en-US" altLang="zh-CN" sz="1200">
              <a:solidFill>
                <a:schemeClr val="tx1">
                  <a:lumMod val="75000"/>
                  <a:lumOff val="25000"/>
                </a:schemeClr>
              </a:solidFill>
            </a:endParaRPr>
          </a:p>
        </p:txBody>
      </p:sp>
      <p:sp>
        <p:nvSpPr>
          <p:cNvPr id="10" name="TextBox 9"/>
          <p:cNvSpPr txBox="1"/>
          <p:nvPr/>
        </p:nvSpPr>
        <p:spPr>
          <a:xfrm>
            <a:off x="1575042" y="3705101"/>
            <a:ext cx="2520280" cy="666849"/>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anose="020b0503020204020204" pitchFamily="34" charset="-122"/>
                <a:ea typeface="微软雅黑" panose="020b0503020204020204" pitchFamily="34" charset="-122"/>
              </a:defRPr>
            </a:lvl1pPr>
          </a:lstStyle>
          <a:p>
            <a:r>
              <a:rPr lang="zh-CN" altLang="en-US" sz="1200" b="1">
                <a:solidFill>
                  <a:schemeClr val="tx1">
                    <a:lumMod val="75000"/>
                    <a:lumOff val="25000"/>
                  </a:schemeClr>
                </a:solidFill>
              </a:rPr>
              <a:t>观点三：</a:t>
            </a:r>
            <a:r>
              <a:rPr lang="zh-CN" altLang="en-US" sz="1200">
                <a:solidFill>
                  <a:schemeClr val="tx1">
                    <a:lumMod val="75000"/>
                    <a:lumOff val="25000"/>
                  </a:schemeClr>
                </a:solidFill>
              </a:rPr>
              <a:t>详写内容</a:t>
            </a:r>
            <a:r>
              <a:rPr lang="en-US" altLang="zh-CN" sz="1200">
                <a:solidFill>
                  <a:schemeClr val="tx1">
                    <a:lumMod val="75000"/>
                    <a:lumOff val="25000"/>
                  </a:schemeClr>
                </a:solidFill>
              </a:rPr>
              <a:t>……</a:t>
            </a:r>
            <a:r>
              <a:rPr lang="zh-CN" altLang="en-US" sz="1200">
                <a:solidFill>
                  <a:schemeClr val="tx1">
                    <a:lumMod val="75000"/>
                    <a:lumOff val="25000"/>
                  </a:schemeClr>
                </a:solidFill>
              </a:rPr>
              <a:t>点击输入本栏的具体文字，简明扼要的说明分项内容，此为概念图解，请根据您的具体内容酌情修改。</a:t>
            </a:r>
            <a:endParaRPr lang="en-US" altLang="zh-CN" sz="1200">
              <a:solidFill>
                <a:schemeClr val="tx1">
                  <a:lumMod val="75000"/>
                  <a:lumOff val="25000"/>
                </a:schemeClr>
              </a:solidFill>
            </a:endParaRPr>
          </a:p>
        </p:txBody>
      </p:sp>
      <p:sp>
        <p:nvSpPr>
          <p:cNvPr id="11" name="流程图: 数据 10"/>
          <p:cNvSpPr/>
          <p:nvPr/>
        </p:nvSpPr>
        <p:spPr>
          <a:xfrm rot="16200000" flipH="1">
            <a:off x="4662761" y="1385211"/>
            <a:ext cx="504055" cy="198774"/>
          </a:xfrm>
          <a:prstGeom prst="flowChartInputOutpu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圆角矩形 11"/>
          <p:cNvSpPr/>
          <p:nvPr/>
        </p:nvSpPr>
        <p:spPr>
          <a:xfrm>
            <a:off x="4959418" y="1059582"/>
            <a:ext cx="3024336" cy="3600400"/>
          </a:xfrm>
          <a:prstGeom prst="roundRect">
            <a:avLst>
              <a:gd name="adj" fmla="val 6769"/>
            </a:avLst>
          </a:prstGeom>
          <a:solidFill>
            <a:schemeClr val="accent2"/>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五边形 12"/>
          <p:cNvSpPr/>
          <p:nvPr/>
        </p:nvSpPr>
        <p:spPr>
          <a:xfrm>
            <a:off x="4815402" y="1339079"/>
            <a:ext cx="2584057" cy="397547"/>
          </a:xfrm>
          <a:prstGeom prst="homePlate">
            <a:avLst>
              <a:gd name="adj" fmla="val 3346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TextBox 13"/>
          <p:cNvSpPr txBox="1"/>
          <p:nvPr/>
        </p:nvSpPr>
        <p:spPr>
          <a:xfrm>
            <a:off x="5247450" y="1995686"/>
            <a:ext cx="2520280" cy="666849"/>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anose="020b0503020204020204" pitchFamily="34" charset="-122"/>
                <a:ea typeface="微软雅黑" panose="020b0503020204020204" pitchFamily="34" charset="-122"/>
              </a:defRPr>
            </a:lvl1pPr>
          </a:lstStyle>
          <a:p>
            <a:r>
              <a:rPr lang="zh-CN" altLang="en-US" sz="1200" b="1">
                <a:solidFill>
                  <a:schemeClr val="tx1">
                    <a:lumMod val="75000"/>
                    <a:lumOff val="25000"/>
                  </a:schemeClr>
                </a:solidFill>
              </a:rPr>
              <a:t>结论一：</a:t>
            </a:r>
            <a:r>
              <a:rPr lang="zh-CN" altLang="en-US" sz="1200">
                <a:solidFill>
                  <a:schemeClr val="tx1">
                    <a:lumMod val="75000"/>
                    <a:lumOff val="25000"/>
                  </a:schemeClr>
                </a:solidFill>
              </a:rPr>
              <a:t>详写内容</a:t>
            </a:r>
            <a:r>
              <a:rPr lang="en-US" altLang="zh-CN" sz="1200">
                <a:solidFill>
                  <a:schemeClr val="tx1">
                    <a:lumMod val="75000"/>
                    <a:lumOff val="25000"/>
                  </a:schemeClr>
                </a:solidFill>
              </a:rPr>
              <a:t>……</a:t>
            </a:r>
            <a:r>
              <a:rPr lang="zh-CN" altLang="en-US" sz="1200">
                <a:solidFill>
                  <a:schemeClr val="tx1">
                    <a:lumMod val="75000"/>
                    <a:lumOff val="25000"/>
                  </a:schemeClr>
                </a:solidFill>
              </a:rPr>
              <a:t>点击输入本栏的具体文字，简明扼要的说明分项内容，此为概念图解，请根据您的具体内容酌情修改。</a:t>
            </a:r>
            <a:endParaRPr lang="en-US" altLang="zh-CN" sz="1200">
              <a:solidFill>
                <a:schemeClr val="tx1">
                  <a:lumMod val="75000"/>
                  <a:lumOff val="25000"/>
                </a:schemeClr>
              </a:solidFill>
            </a:endParaRPr>
          </a:p>
        </p:txBody>
      </p:sp>
      <p:sp>
        <p:nvSpPr>
          <p:cNvPr id="15" name="TextBox 14"/>
          <p:cNvSpPr txBox="1"/>
          <p:nvPr/>
        </p:nvSpPr>
        <p:spPr>
          <a:xfrm>
            <a:off x="5180191" y="1405854"/>
            <a:ext cx="1699107" cy="246221"/>
          </a:xfrm>
          <a:prstGeom prst="rect">
            <a:avLst/>
          </a:prstGeom>
          <a:noFill/>
        </p:spPr>
        <p:txBody>
          <a:bodyPr wrap="square" lIns="0" tIns="0" rIns="0" bIns="0" rtlCol="0">
            <a:spAutoFit/>
          </a:bodyPr>
          <a:lstStyle>
            <a:defPPr>
              <a:defRPr lang="zh-CN"/>
            </a:defPPr>
            <a:lvl1pPr>
              <a:defRPr sz="1400" b="1">
                <a:solidFill>
                  <a:schemeClr val="bg2">
                    <a:lumMod val="60000"/>
                    <a:lumOff val="40000"/>
                  </a:schemeClr>
                </a:solidFill>
                <a:latin typeface="微软雅黑" panose="020b0503020204020204" pitchFamily="34" charset="-122"/>
                <a:ea typeface="微软雅黑" panose="020b0503020204020204" pitchFamily="34" charset="-122"/>
              </a:defRPr>
            </a:lvl1pPr>
          </a:lstStyle>
          <a:p>
            <a:r>
              <a:rPr lang="zh-CN" altLang="en-US" sz="1600">
                <a:solidFill>
                  <a:schemeClr val="bg1"/>
                </a:solidFill>
              </a:rPr>
              <a:t>添加标题内容</a:t>
            </a:r>
          </a:p>
        </p:txBody>
      </p:sp>
      <p:sp>
        <p:nvSpPr>
          <p:cNvPr id="16" name="TextBox 15"/>
          <p:cNvSpPr txBox="1"/>
          <p:nvPr/>
        </p:nvSpPr>
        <p:spPr>
          <a:xfrm>
            <a:off x="5247450" y="2841005"/>
            <a:ext cx="2520280" cy="666849"/>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anose="020b0503020204020204" pitchFamily="34" charset="-122"/>
                <a:ea typeface="微软雅黑" panose="020b0503020204020204" pitchFamily="34" charset="-122"/>
              </a:defRPr>
            </a:lvl1pPr>
          </a:lstStyle>
          <a:p>
            <a:r>
              <a:rPr lang="zh-CN" altLang="en-US" sz="1200" b="1">
                <a:solidFill>
                  <a:schemeClr val="tx1">
                    <a:lumMod val="75000"/>
                    <a:lumOff val="25000"/>
                  </a:schemeClr>
                </a:solidFill>
              </a:rPr>
              <a:t>结论二：</a:t>
            </a:r>
            <a:r>
              <a:rPr lang="zh-CN" altLang="en-US" sz="1200">
                <a:solidFill>
                  <a:schemeClr val="tx1">
                    <a:lumMod val="75000"/>
                    <a:lumOff val="25000"/>
                  </a:schemeClr>
                </a:solidFill>
              </a:rPr>
              <a:t>详写内容</a:t>
            </a:r>
            <a:r>
              <a:rPr lang="en-US" altLang="zh-CN" sz="1200">
                <a:solidFill>
                  <a:schemeClr val="tx1">
                    <a:lumMod val="75000"/>
                    <a:lumOff val="25000"/>
                  </a:schemeClr>
                </a:solidFill>
              </a:rPr>
              <a:t>……</a:t>
            </a:r>
            <a:r>
              <a:rPr lang="zh-CN" altLang="en-US" sz="1200">
                <a:solidFill>
                  <a:schemeClr val="tx1">
                    <a:lumMod val="75000"/>
                    <a:lumOff val="25000"/>
                  </a:schemeClr>
                </a:solidFill>
              </a:rPr>
              <a:t>点击输入本栏的具体文字，简明扼要的说明分项内容，此为概念图解，请根据您的具体内容酌情修改。</a:t>
            </a:r>
            <a:endParaRPr lang="en-US" altLang="zh-CN" sz="1200">
              <a:solidFill>
                <a:schemeClr val="tx1">
                  <a:lumMod val="75000"/>
                  <a:lumOff val="25000"/>
                </a:schemeClr>
              </a:solidFill>
            </a:endParaRPr>
          </a:p>
        </p:txBody>
      </p:sp>
      <p:sp>
        <p:nvSpPr>
          <p:cNvPr id="17" name="TextBox 16"/>
          <p:cNvSpPr txBox="1"/>
          <p:nvPr/>
        </p:nvSpPr>
        <p:spPr>
          <a:xfrm>
            <a:off x="5247450" y="3705101"/>
            <a:ext cx="2520280" cy="666849"/>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anose="020b0503020204020204" pitchFamily="34" charset="-122"/>
                <a:ea typeface="微软雅黑" panose="020b0503020204020204" pitchFamily="34" charset="-122"/>
              </a:defRPr>
            </a:lvl1pPr>
          </a:lstStyle>
          <a:p>
            <a:r>
              <a:rPr lang="zh-CN" altLang="en-US" sz="1200" b="1">
                <a:solidFill>
                  <a:schemeClr val="tx1">
                    <a:lumMod val="75000"/>
                    <a:lumOff val="25000"/>
                  </a:schemeClr>
                </a:solidFill>
              </a:rPr>
              <a:t>结论三：</a:t>
            </a:r>
            <a:r>
              <a:rPr lang="zh-CN" altLang="en-US" sz="1200">
                <a:solidFill>
                  <a:schemeClr val="tx1">
                    <a:lumMod val="75000"/>
                    <a:lumOff val="25000"/>
                  </a:schemeClr>
                </a:solidFill>
              </a:rPr>
              <a:t>详写内容</a:t>
            </a:r>
            <a:r>
              <a:rPr lang="en-US" altLang="zh-CN" sz="1200">
                <a:solidFill>
                  <a:schemeClr val="tx1">
                    <a:lumMod val="75000"/>
                    <a:lumOff val="25000"/>
                  </a:schemeClr>
                </a:solidFill>
              </a:rPr>
              <a:t>……</a:t>
            </a:r>
            <a:r>
              <a:rPr lang="zh-CN" altLang="en-US" sz="1200">
                <a:solidFill>
                  <a:schemeClr val="tx1">
                    <a:lumMod val="75000"/>
                    <a:lumOff val="25000"/>
                  </a:schemeClr>
                </a:solidFill>
              </a:rPr>
              <a:t>点击输入本栏的具体文字，简明扼要的说明分项内容，此为概念图解，请根据您的具体内容酌情修改。</a:t>
            </a:r>
            <a:endParaRPr lang="en-US" altLang="zh-CN" sz="1200">
              <a:solidFill>
                <a:schemeClr val="tx1">
                  <a:lumMod val="75000"/>
                  <a:lumOff val="25000"/>
                </a:schemeClr>
              </a:solidFill>
            </a:endParaRPr>
          </a:p>
        </p:txBody>
      </p:sp>
    </p:spTree>
    <p:extLst>
      <p:ext uri="{BB962C8B-B14F-4D97-AF65-F5344CB8AC3E}">
        <p14:creationId xmlns:p14="http://schemas.microsoft.com/office/powerpoint/2010/main" val="2368780514"/>
      </p:ext>
    </p:extLst>
  </p:cSld>
  <p:clrMapOvr>
    <a:masterClrMapping/>
  </p:clrMapOvr>
  <mc:AlternateContent xmlns:mc="http://schemas.openxmlformats.org/markup-compatibility/2006">
    <mc:Choice xmlns:p14="http://schemas.microsoft.com/office/powerpoint/2010/main" Requires="p14">
      <p:transition spd="slow" advClick="0" advTm="1000" p14:dur="1500">
        <p:random/>
      </p:transition>
    </mc:Choice>
    <mc:Fallback>
      <p:transition spd="slow" advClick="0" advTm="1000">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Tn>
                        </p:par>
                        <p:par>
                          <p:cTn id="5" fill="hold" nodeType="afterGroup">
                            <p:stCondLst>
                              <p:cond delay="0"/>
                            </p:stCondLst>
                            <p:childTnLst>
                              <p:par>
                                <p:cTn id="6" presetID="41" presetClass="entr" presetSubtype="0" fill="hold" grpId="0" nodeType="afterEffect">
                                  <p:iterate type="lt">
                                    <p:tmPct val="10000"/>
                                  </p:iterate>
                                  <p:childTnLst>
                                    <p:set>
                                      <p:cBhvr>
                                        <p:cTn id="7" dur="1" fill="hold">
                                          <p:stCondLst>
                                            <p:cond delay="0"/>
                                          </p:stCondLst>
                                        </p:cTn>
                                        <p:tgtEl>
                                          <p:spTgt spid="3"/>
                                        </p:tgtEl>
                                        <p:attrNameLst>
                                          <p:attrName>style.visibility</p:attrName>
                                        </p:attrNameLst>
                                      </p:cBhvr>
                                      <p:to>
                                        <p:strVal val="visible"/>
                                      </p:to>
                                    </p:set>
                                    <p:anim calcmode="lin" valueType="num">
                                      <p:cBhvr>
                                        <p:cTn id="8" dur="500" fill="hold"/>
                                        <p:tgtEl>
                                          <p:spTgt spid="3"/>
                                        </p:tgtEl>
                                        <p:attrNameLst>
                                          <p:attrName>ppt_x</p:attrName>
                                        </p:attrNameLst>
                                      </p:cBhvr>
                                      <p:tavLst>
                                        <p:tav tm="0">
                                          <p:val>
                                            <p:strVal val="#ppt_x"/>
                                          </p:val>
                                        </p:tav>
                                        <p:tav tm="50000">
                                          <p:val>
                                            <p:strVal val="#ppt_x+.1"/>
                                          </p:val>
                                        </p:tav>
                                        <p:tav tm="100000">
                                          <p:val>
                                            <p:strVal val="#ppt_x"/>
                                          </p:val>
                                        </p:tav>
                                      </p:tavLst>
                                    </p:anim>
                                    <p:anim calcmode="lin" valueType="num">
                                      <p:cBhvr>
                                        <p:cTn id="9" dur="500" fill="hold"/>
                                        <p:tgtEl>
                                          <p:spTgt spid="3"/>
                                        </p:tgtEl>
                                        <p:attrNameLst>
                                          <p:attrName>ppt_y</p:attrName>
                                        </p:attrNameLst>
                                      </p:cBhvr>
                                      <p:tavLst>
                                        <p:tav tm="0">
                                          <p:val>
                                            <p:strVal val="#ppt_y"/>
                                          </p:val>
                                        </p:tav>
                                        <p:tav tm="100000">
                                          <p:val>
                                            <p:strVal val="#ppt_y"/>
                                          </p:val>
                                        </p:tav>
                                      </p:tavLst>
                                    </p:anim>
                                    <p:anim calcmode="lin" valueType="num">
                                      <p:cBhvr>
                                        <p:cTn id="10" dur="500" fill="hold"/>
                                        <p:tgtEl>
                                          <p:spTgt spid="3"/>
                                        </p:tgtEl>
                                        <p:attrNameLst>
                                          <p:attrName>ppt_h</p:attrName>
                                        </p:attrNameLst>
                                      </p:cBhvr>
                                      <p:tavLst>
                                        <p:tav tm="0">
                                          <p:val>
                                            <p:strVal val="#ppt_h/10"/>
                                          </p:val>
                                        </p:tav>
                                        <p:tav tm="50000">
                                          <p:val>
                                            <p:strVal val="#ppt_h+.01"/>
                                          </p:val>
                                        </p:tav>
                                        <p:tav tm="100000">
                                          <p:val>
                                            <p:strVal val="#ppt_h"/>
                                          </p:val>
                                        </p:tav>
                                      </p:tavLst>
                                    </p:anim>
                                    <p:anim calcmode="lin" valueType="num">
                                      <p:cBhvr>
                                        <p:cTn id="11" dur="500" fill="hold"/>
                                        <p:tgtEl>
                                          <p:spTgt spid="3"/>
                                        </p:tgtEl>
                                        <p:attrNameLst>
                                          <p:attrName>ppt_w</p:attrName>
                                        </p:attrNameLst>
                                      </p:cBhvr>
                                      <p:tavLst>
                                        <p:tav tm="0">
                                          <p:val>
                                            <p:strVal val="#ppt_w/10"/>
                                          </p:val>
                                        </p:tav>
                                        <p:tav tm="50000">
                                          <p:val>
                                            <p:strVal val="#ppt_w+.01"/>
                                          </p:val>
                                        </p:tav>
                                        <p:tav tm="100000">
                                          <p:val>
                                            <p:strVal val="#ppt_w"/>
                                          </p:val>
                                        </p:tav>
                                      </p:tavLst>
                                    </p:anim>
                                    <p:animEffect transition="in" filter="fade">
                                      <p:cBhvr>
                                        <p:cTn id="12" dur="500" tmFilter="0,0; .5, 1; 1, 1"/>
                                        <p:tgtEl>
                                          <p:spTgt spid="3"/>
                                        </p:tgtEl>
                                      </p:cBhvr>
                                    </p:animEffect>
                                  </p:childTnLst>
                                </p:cTn>
                              </p:par>
                              <p:par>
                                <p:cTn id="13" presetID="22" presetClass="entr" presetSubtype="1" fill="hold" grpId="2" nodeType="withEffect">
                                  <p:childTnLst>
                                    <p:set>
                                      <p:cBhvr>
                                        <p:cTn id="14" dur="1" fill="hold">
                                          <p:stCondLst>
                                            <p:cond delay="0"/>
                                          </p:stCondLst>
                                        </p:cTn>
                                        <p:tgtEl>
                                          <p:spTgt spid="5"/>
                                        </p:tgtEl>
                                        <p:attrNameLst>
                                          <p:attrName>style.visibility</p:attrName>
                                        </p:attrNameLst>
                                      </p:cBhvr>
                                      <p:to>
                                        <p:strVal val="visible"/>
                                      </p:to>
                                    </p:set>
                                    <p:animEffect transition="in" filter="wipe(up)">
                                      <p:cBhvr>
                                        <p:cTn id="15" dur="500"/>
                                        <p:tgtEl>
                                          <p:spTgt spid="5"/>
                                        </p:tgtEl>
                                      </p:cBhvr>
                                    </p:animEffect>
                                  </p:childTnLst>
                                </p:cTn>
                              </p:par>
                            </p:childTnLst>
                          </p:cTn>
                        </p:par>
                        <p:par>
                          <p:cTn id="16" fill="hold" nodeType="withGroup">
                            <p:stCondLst>
                              <p:cond delay="850"/>
                            </p:stCondLst>
                            <p:childTnLst>
                              <p:par>
                                <p:cTn id="17" presetID="22" presetClass="entr" presetSubtype="2" fill="hold" grpId="1" nodeType="afterEffect">
                                  <p:childTnLst>
                                    <p:set>
                                      <p:cBhvr>
                                        <p:cTn id="18" dur="1" fill="hold">
                                          <p:stCondLst>
                                            <p:cond delay="0"/>
                                          </p:stCondLst>
                                        </p:cTn>
                                        <p:tgtEl>
                                          <p:spTgt spid="4"/>
                                        </p:tgtEl>
                                        <p:attrNameLst>
                                          <p:attrName>style.visibility</p:attrName>
                                        </p:attrNameLst>
                                      </p:cBhvr>
                                      <p:to>
                                        <p:strVal val="visible"/>
                                      </p:to>
                                    </p:set>
                                    <p:animEffect transition="in" filter="wipe(right)">
                                      <p:cBhvr>
                                        <p:cTn id="19" dur="500"/>
                                        <p:tgtEl>
                                          <p:spTgt spid="4"/>
                                        </p:tgtEl>
                                      </p:cBhvr>
                                    </p:animEffect>
                                  </p:childTnLst>
                                </p:cTn>
                              </p:par>
                            </p:childTnLst>
                          </p:cTn>
                        </p:par>
                        <p:par>
                          <p:cTn id="20" fill="hold" nodeType="withGroup">
                            <p:stCondLst>
                              <p:cond delay="1350"/>
                            </p:stCondLst>
                            <p:childTnLst>
                              <p:par>
                                <p:cTn id="21" presetID="22" presetClass="entr" presetSubtype="8" fill="hold" grpId="3" nodeType="afterEffect">
                                  <p:childTnLst>
                                    <p:set>
                                      <p:cBhvr>
                                        <p:cTn id="22" dur="1" fill="hold">
                                          <p:stCondLst>
                                            <p:cond delay="0"/>
                                          </p:stCondLst>
                                        </p:cTn>
                                        <p:tgtEl>
                                          <p:spTgt spid="6"/>
                                        </p:tgtEl>
                                        <p:attrNameLst>
                                          <p:attrName>style.visibility</p:attrName>
                                        </p:attrNameLst>
                                      </p:cBhvr>
                                      <p:to>
                                        <p:strVal val="visible"/>
                                      </p:to>
                                    </p:set>
                                    <p:animEffect transition="in" filter="wipe(left)">
                                      <p:cBhvr>
                                        <p:cTn id="23" dur="500"/>
                                        <p:tgtEl>
                                          <p:spTgt spid="6"/>
                                        </p:tgtEl>
                                      </p:cBhvr>
                                    </p:animEffect>
                                  </p:childTnLst>
                                </p:cTn>
                              </p:par>
                              <p:par>
                                <p:cTn id="24" presetID="22" presetClass="entr" presetSubtype="8" fill="hold" grpId="5" nodeType="withEffect">
                                  <p:childTnLst>
                                    <p:set>
                                      <p:cBhvr>
                                        <p:cTn id="25" dur="1" fill="hold">
                                          <p:stCondLst>
                                            <p:cond delay="0"/>
                                          </p:stCondLst>
                                        </p:cTn>
                                        <p:tgtEl>
                                          <p:spTgt spid="8"/>
                                        </p:tgtEl>
                                        <p:attrNameLst>
                                          <p:attrName>style.visibility</p:attrName>
                                        </p:attrNameLst>
                                      </p:cBhvr>
                                      <p:to>
                                        <p:strVal val="visible"/>
                                      </p:to>
                                    </p:set>
                                    <p:animEffect transition="in" filter="wipe(left)">
                                      <p:cBhvr>
                                        <p:cTn id="26" dur="500"/>
                                        <p:tgtEl>
                                          <p:spTgt spid="8"/>
                                        </p:tgtEl>
                                      </p:cBhvr>
                                    </p:animEffect>
                                  </p:childTnLst>
                                </p:cTn>
                              </p:par>
                            </p:childTnLst>
                          </p:cTn>
                        </p:par>
                        <p:par>
                          <p:cTn id="27" fill="hold" nodeType="withGroup">
                            <p:stCondLst>
                              <p:cond delay="1850"/>
                            </p:stCondLst>
                            <p:childTnLst>
                              <p:par>
                                <p:cTn id="28" presetID="22" presetClass="entr" presetSubtype="8" fill="hold" grpId="4" nodeType="afterEffect">
                                  <p:childTnLst>
                                    <p:set>
                                      <p:cBhvr>
                                        <p:cTn id="29" dur="1" fill="hold">
                                          <p:stCondLst>
                                            <p:cond delay="0"/>
                                          </p:stCondLst>
                                        </p:cTn>
                                        <p:tgtEl>
                                          <p:spTgt spid="7"/>
                                        </p:tgtEl>
                                        <p:attrNameLst>
                                          <p:attrName>style.visibility</p:attrName>
                                        </p:attrNameLst>
                                      </p:cBhvr>
                                      <p:to>
                                        <p:strVal val="visible"/>
                                      </p:to>
                                    </p:set>
                                    <p:animEffect transition="in" filter="wipe(left)">
                                      <p:cBhvr>
                                        <p:cTn id="30" dur="500"/>
                                        <p:tgtEl>
                                          <p:spTgt spid="7"/>
                                        </p:tgtEl>
                                      </p:cBhvr>
                                    </p:animEffect>
                                  </p:childTnLst>
                                </p:cTn>
                              </p:par>
                              <p:par>
                                <p:cTn id="31" presetID="22" presetClass="entr" presetSubtype="8" fill="hold" grpId="6" nodeType="withEffect">
                                  <p:childTnLst>
                                    <p:set>
                                      <p:cBhvr>
                                        <p:cTn id="32" dur="1" fill="hold">
                                          <p:stCondLst>
                                            <p:cond delay="0"/>
                                          </p:stCondLst>
                                        </p:cTn>
                                        <p:tgtEl>
                                          <p:spTgt spid="9"/>
                                        </p:tgtEl>
                                        <p:attrNameLst>
                                          <p:attrName>style.visibility</p:attrName>
                                        </p:attrNameLst>
                                      </p:cBhvr>
                                      <p:to>
                                        <p:strVal val="visible"/>
                                      </p:to>
                                    </p:set>
                                    <p:animEffect transition="in" filter="wipe(left)">
                                      <p:cBhvr>
                                        <p:cTn id="33" dur="500"/>
                                        <p:tgtEl>
                                          <p:spTgt spid="9"/>
                                        </p:tgtEl>
                                      </p:cBhvr>
                                    </p:animEffect>
                                  </p:childTnLst>
                                </p:cTn>
                              </p:par>
                              <p:par>
                                <p:cTn id="34" presetID="22" presetClass="entr" presetSubtype="8" fill="hold" grpId="7" nodeType="withEffect">
                                  <p:childTnLst>
                                    <p:set>
                                      <p:cBhvr>
                                        <p:cTn id="35" dur="1" fill="hold">
                                          <p:stCondLst>
                                            <p:cond delay="0"/>
                                          </p:stCondLst>
                                        </p:cTn>
                                        <p:tgtEl>
                                          <p:spTgt spid="10"/>
                                        </p:tgtEl>
                                        <p:attrNameLst>
                                          <p:attrName>style.visibility</p:attrName>
                                        </p:attrNameLst>
                                      </p:cBhvr>
                                      <p:to>
                                        <p:strVal val="visible"/>
                                      </p:to>
                                    </p:set>
                                    <p:animEffect transition="in" filter="wipe(left)">
                                      <p:cBhvr>
                                        <p:cTn id="36" dur="500"/>
                                        <p:tgtEl>
                                          <p:spTgt spid="10"/>
                                        </p:tgtEl>
                                      </p:cBhvr>
                                    </p:animEffect>
                                  </p:childTnLst>
                                </p:cTn>
                              </p:par>
                            </p:childTnLst>
                          </p:cTn>
                        </p:par>
                        <p:par>
                          <p:cTn id="37" fill="hold" nodeType="withGroup">
                            <p:stCondLst>
                              <p:cond delay="2350"/>
                            </p:stCondLst>
                            <p:childTnLst>
                              <p:par>
                                <p:cTn id="38" presetID="22" presetClass="entr" presetSubtype="1" fill="hold" grpId="9" nodeType="afterEffect">
                                  <p:childTnLst>
                                    <p:set>
                                      <p:cBhvr>
                                        <p:cTn id="39" dur="1" fill="hold">
                                          <p:stCondLst>
                                            <p:cond delay="0"/>
                                          </p:stCondLst>
                                        </p:cTn>
                                        <p:tgtEl>
                                          <p:spTgt spid="12"/>
                                        </p:tgtEl>
                                        <p:attrNameLst>
                                          <p:attrName>style.visibility</p:attrName>
                                        </p:attrNameLst>
                                      </p:cBhvr>
                                      <p:to>
                                        <p:strVal val="visible"/>
                                      </p:to>
                                    </p:set>
                                    <p:animEffect transition="in" filter="wipe(up)">
                                      <p:cBhvr>
                                        <p:cTn id="40" dur="500"/>
                                        <p:tgtEl>
                                          <p:spTgt spid="12"/>
                                        </p:tgtEl>
                                      </p:cBhvr>
                                    </p:animEffect>
                                  </p:childTnLst>
                                </p:cTn>
                              </p:par>
                            </p:childTnLst>
                          </p:cTn>
                        </p:par>
                        <p:par>
                          <p:cTn id="41" fill="hold" nodeType="withGroup">
                            <p:stCondLst>
                              <p:cond delay="2850"/>
                            </p:stCondLst>
                            <p:childTnLst>
                              <p:par>
                                <p:cTn id="42" presetID="22" presetClass="entr" presetSubtype="2" fill="hold" grpId="8" nodeType="afterEffect">
                                  <p:childTnLst>
                                    <p:set>
                                      <p:cBhvr>
                                        <p:cTn id="43" dur="1" fill="hold">
                                          <p:stCondLst>
                                            <p:cond delay="0"/>
                                          </p:stCondLst>
                                        </p:cTn>
                                        <p:tgtEl>
                                          <p:spTgt spid="11"/>
                                        </p:tgtEl>
                                        <p:attrNameLst>
                                          <p:attrName>style.visibility</p:attrName>
                                        </p:attrNameLst>
                                      </p:cBhvr>
                                      <p:to>
                                        <p:strVal val="visible"/>
                                      </p:to>
                                    </p:set>
                                    <p:animEffect transition="in" filter="wipe(right)">
                                      <p:cBhvr>
                                        <p:cTn id="44" dur="500"/>
                                        <p:tgtEl>
                                          <p:spTgt spid="11"/>
                                        </p:tgtEl>
                                      </p:cBhvr>
                                    </p:animEffect>
                                  </p:childTnLst>
                                </p:cTn>
                              </p:par>
                            </p:childTnLst>
                          </p:cTn>
                        </p:par>
                        <p:par>
                          <p:cTn id="45" fill="hold" nodeType="withGroup">
                            <p:stCondLst>
                              <p:cond delay="3350"/>
                            </p:stCondLst>
                            <p:childTnLst>
                              <p:par>
                                <p:cTn id="46" presetID="22" presetClass="entr" presetSubtype="8" fill="hold" grpId="10" nodeType="afterEffect">
                                  <p:childTnLst>
                                    <p:set>
                                      <p:cBhvr>
                                        <p:cTn id="47" dur="1" fill="hold">
                                          <p:stCondLst>
                                            <p:cond delay="0"/>
                                          </p:stCondLst>
                                        </p:cTn>
                                        <p:tgtEl>
                                          <p:spTgt spid="13"/>
                                        </p:tgtEl>
                                        <p:attrNameLst>
                                          <p:attrName>style.visibility</p:attrName>
                                        </p:attrNameLst>
                                      </p:cBhvr>
                                      <p:to>
                                        <p:strVal val="visible"/>
                                      </p:to>
                                    </p:set>
                                    <p:animEffect transition="in" filter="wipe(left)">
                                      <p:cBhvr>
                                        <p:cTn id="48" dur="500"/>
                                        <p:tgtEl>
                                          <p:spTgt spid="13"/>
                                        </p:tgtEl>
                                      </p:cBhvr>
                                    </p:animEffect>
                                  </p:childTnLst>
                                </p:cTn>
                              </p:par>
                              <p:par>
                                <p:cTn id="49" presetID="22" presetClass="entr" presetSubtype="8" fill="hold" grpId="12" nodeType="withEffect">
                                  <p:childTnLst>
                                    <p:set>
                                      <p:cBhvr>
                                        <p:cTn id="50" dur="1" fill="hold">
                                          <p:stCondLst>
                                            <p:cond delay="0"/>
                                          </p:stCondLst>
                                        </p:cTn>
                                        <p:tgtEl>
                                          <p:spTgt spid="15"/>
                                        </p:tgtEl>
                                        <p:attrNameLst>
                                          <p:attrName>style.visibility</p:attrName>
                                        </p:attrNameLst>
                                      </p:cBhvr>
                                      <p:to>
                                        <p:strVal val="visible"/>
                                      </p:to>
                                    </p:set>
                                    <p:animEffect transition="in" filter="wipe(left)">
                                      <p:cBhvr>
                                        <p:cTn id="51" dur="500"/>
                                        <p:tgtEl>
                                          <p:spTgt spid="15"/>
                                        </p:tgtEl>
                                      </p:cBhvr>
                                    </p:animEffect>
                                  </p:childTnLst>
                                </p:cTn>
                              </p:par>
                            </p:childTnLst>
                          </p:cTn>
                        </p:par>
                        <p:par>
                          <p:cTn id="52" fill="hold" nodeType="withGroup">
                            <p:stCondLst>
                              <p:cond delay="3850"/>
                            </p:stCondLst>
                            <p:childTnLst>
                              <p:par>
                                <p:cTn id="53" presetID="22" presetClass="entr" presetSubtype="8" fill="hold" grpId="11" nodeType="afterEffect">
                                  <p:childTnLst>
                                    <p:set>
                                      <p:cBhvr>
                                        <p:cTn id="54" dur="1" fill="hold">
                                          <p:stCondLst>
                                            <p:cond delay="0"/>
                                          </p:stCondLst>
                                        </p:cTn>
                                        <p:tgtEl>
                                          <p:spTgt spid="14"/>
                                        </p:tgtEl>
                                        <p:attrNameLst>
                                          <p:attrName>style.visibility</p:attrName>
                                        </p:attrNameLst>
                                      </p:cBhvr>
                                      <p:to>
                                        <p:strVal val="visible"/>
                                      </p:to>
                                    </p:set>
                                    <p:animEffect transition="in" filter="wipe(left)">
                                      <p:cBhvr>
                                        <p:cTn id="55" dur="500"/>
                                        <p:tgtEl>
                                          <p:spTgt spid="14"/>
                                        </p:tgtEl>
                                      </p:cBhvr>
                                    </p:animEffect>
                                  </p:childTnLst>
                                </p:cTn>
                              </p:par>
                              <p:par>
                                <p:cTn id="56" presetID="22" presetClass="entr" presetSubtype="8" fill="hold" grpId="13" nodeType="withEffect">
                                  <p:childTnLst>
                                    <p:set>
                                      <p:cBhvr>
                                        <p:cTn id="57" dur="1" fill="hold">
                                          <p:stCondLst>
                                            <p:cond delay="0"/>
                                          </p:stCondLst>
                                        </p:cTn>
                                        <p:tgtEl>
                                          <p:spTgt spid="16"/>
                                        </p:tgtEl>
                                        <p:attrNameLst>
                                          <p:attrName>style.visibility</p:attrName>
                                        </p:attrNameLst>
                                      </p:cBhvr>
                                      <p:to>
                                        <p:strVal val="visible"/>
                                      </p:to>
                                    </p:set>
                                    <p:animEffect transition="in" filter="wipe(left)">
                                      <p:cBhvr>
                                        <p:cTn id="58" dur="500"/>
                                        <p:tgtEl>
                                          <p:spTgt spid="16"/>
                                        </p:tgtEl>
                                      </p:cBhvr>
                                    </p:animEffect>
                                  </p:childTnLst>
                                </p:cTn>
                              </p:par>
                              <p:par>
                                <p:cTn id="59" presetID="22" presetClass="entr" presetSubtype="8" fill="hold" grpId="14" nodeType="withEffect">
                                  <p:childTnLst>
                                    <p:set>
                                      <p:cBhvr>
                                        <p:cTn id="60" dur="1" fill="hold">
                                          <p:stCondLst>
                                            <p:cond delay="0"/>
                                          </p:stCondLst>
                                        </p:cTn>
                                        <p:tgtEl>
                                          <p:spTgt spid="17"/>
                                        </p:tgtEl>
                                        <p:attrNameLst>
                                          <p:attrName>style.visibility</p:attrName>
                                        </p:attrNameLst>
                                      </p:cBhvr>
                                      <p:to>
                                        <p:strVal val="visible"/>
                                      </p:to>
                                    </p:set>
                                    <p:animEffect transition="in" filter="wipe(left)">
                                      <p:cBhvr>
                                        <p:cTn id="61"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1"/>
      <p:bldP spid="5" grpId="2"/>
      <p:bldP spid="6" grpId="3"/>
      <p:bldP spid="7" grpId="4"/>
      <p:bldP spid="8" grpId="5"/>
      <p:bldP spid="9" grpId="6"/>
      <p:bldP spid="10" grpId="7"/>
      <p:bldP spid="11" grpId="8"/>
      <p:bldP spid="12" grpId="9"/>
      <p:bldP spid="13" grpId="10"/>
      <p:bldP spid="14" grpId="11"/>
      <p:bldP spid="15" grpId="12"/>
      <p:bldP spid="16" grpId="13"/>
      <p:bldP spid="17" grpId="14"/>
    </p:bldLst>
  </p:timing>
</p:sld>
</file>

<file path=ppt/slides/slide15.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p:spTree>
      <p:nvGrpSpPr>
        <p:cNvPr id="1" name=""/>
        <p:cNvGrpSpPr/>
        <p:nvPr/>
      </p:nvGrpSpPr>
      <p:grpSpPr>
        <a:xfrm>
          <a:off x="0" y="0"/>
          <a:ext cx="0" cy="0"/>
        </a:xfrm>
      </p:grpSpPr>
      <p:sp>
        <p:nvSpPr>
          <p:cNvPr id="2" name="Text Placeholder 6"/>
          <p:cNvSpPr txBox="1"/>
          <p:nvPr/>
        </p:nvSpPr>
        <p:spPr>
          <a:xfrm>
            <a:off x="576268" y="992379"/>
            <a:ext cx="8062181" cy="643267"/>
          </a:xfrm>
          <a:prstGeom prst="rect">
            <a:avLst/>
          </a:prstGeom>
        </p:spPr>
        <p:txBody>
          <a:bodyPr lIns="34281" tIns="17140" rIns="34281" bIns="17140"/>
          <a:lstStyle>
            <a:lvl1pPr marL="779114" indent="-779114" algn="l" defTabSz="1038821" rtl="0" eaLnBrk="1" latinLnBrk="0" hangingPunct="1">
              <a:spcBef>
                <a:spcPct val="20000"/>
              </a:spcBef>
              <a:buFont typeface="Arial"/>
              <a:buChar char="•"/>
              <a:defRPr sz="7200" kern="1200">
                <a:solidFill>
                  <a:schemeClr val="tx1"/>
                </a:solidFill>
                <a:latin typeface="+mn-lt"/>
                <a:ea typeface="+mn-ea"/>
                <a:cs typeface="+mn-cs"/>
              </a:defRPr>
            </a:lvl1pPr>
            <a:lvl2pPr marL="1688083" indent="-649262" algn="l" defTabSz="1038821" rtl="0" eaLnBrk="1" latinLnBrk="0" hangingPunct="1">
              <a:spcBef>
                <a:spcPct val="20000"/>
              </a:spcBef>
              <a:buFont typeface="Arial"/>
              <a:buChar char="–"/>
              <a:defRPr sz="6400" kern="1200">
                <a:solidFill>
                  <a:schemeClr val="tx1"/>
                </a:solidFill>
                <a:latin typeface="+mn-lt"/>
                <a:ea typeface="+mn-ea"/>
                <a:cs typeface="+mn-cs"/>
              </a:defRPr>
            </a:lvl2pPr>
            <a:lvl3pPr marL="2597052" indent="-519410" algn="l" defTabSz="1038821" rtl="0" eaLnBrk="1" latinLnBrk="0" hangingPunct="1">
              <a:spcBef>
                <a:spcPct val="20000"/>
              </a:spcBef>
              <a:buFont typeface="Arial"/>
              <a:buChar char="•"/>
              <a:defRPr sz="5300" kern="1200">
                <a:solidFill>
                  <a:schemeClr val="tx1"/>
                </a:solidFill>
                <a:latin typeface="+mn-lt"/>
                <a:ea typeface="+mn-ea"/>
                <a:cs typeface="+mn-cs"/>
              </a:defRPr>
            </a:lvl3pPr>
            <a:lvl4pPr marL="3635870" indent="-519410" algn="l" defTabSz="1038821" rtl="0" eaLnBrk="1" latinLnBrk="0" hangingPunct="1">
              <a:spcBef>
                <a:spcPct val="20000"/>
              </a:spcBef>
              <a:buFont typeface="Arial"/>
              <a:buChar char="–"/>
              <a:defRPr sz="4500" kern="1200">
                <a:solidFill>
                  <a:schemeClr val="tx1"/>
                </a:solidFill>
                <a:latin typeface="+mn-lt"/>
                <a:ea typeface="+mn-ea"/>
                <a:cs typeface="+mn-cs"/>
              </a:defRPr>
            </a:lvl4pPr>
            <a:lvl5pPr marL="4674691" indent="-519410" algn="l" defTabSz="1038821" rtl="0" eaLnBrk="1" latinLnBrk="0" hangingPunct="1">
              <a:spcBef>
                <a:spcPct val="20000"/>
              </a:spcBef>
              <a:buFont typeface="Arial"/>
              <a:buChar char="»"/>
              <a:defRPr sz="4500" kern="1200">
                <a:solidFill>
                  <a:schemeClr val="tx1"/>
                </a:solidFill>
                <a:latin typeface="+mn-lt"/>
                <a:ea typeface="+mn-ea"/>
                <a:cs typeface="+mn-cs"/>
              </a:defRPr>
            </a:lvl5pPr>
            <a:lvl6pPr marL="5713512" indent="-519410" algn="l" defTabSz="1038821" rtl="0" eaLnBrk="1" latinLnBrk="0" hangingPunct="1">
              <a:spcBef>
                <a:spcPct val="20000"/>
              </a:spcBef>
              <a:buFont typeface="Arial"/>
              <a:buChar char="•"/>
              <a:defRPr sz="4500" kern="1200">
                <a:solidFill>
                  <a:schemeClr val="tx1"/>
                </a:solidFill>
                <a:latin typeface="+mn-lt"/>
                <a:ea typeface="+mn-ea"/>
                <a:cs typeface="+mn-cs"/>
              </a:defRPr>
            </a:lvl6pPr>
            <a:lvl7pPr marL="6752333" indent="-519410" algn="l" defTabSz="1038821" rtl="0" eaLnBrk="1" latinLnBrk="0" hangingPunct="1">
              <a:spcBef>
                <a:spcPct val="20000"/>
              </a:spcBef>
              <a:buFont typeface="Arial"/>
              <a:buChar char="•"/>
              <a:defRPr sz="4500" kern="1200">
                <a:solidFill>
                  <a:schemeClr val="tx1"/>
                </a:solidFill>
                <a:latin typeface="+mn-lt"/>
                <a:ea typeface="+mn-ea"/>
                <a:cs typeface="+mn-cs"/>
              </a:defRPr>
            </a:lvl7pPr>
            <a:lvl8pPr marL="7791154" indent="-519410" algn="l" defTabSz="1038821" rtl="0" eaLnBrk="1" latinLnBrk="0" hangingPunct="1">
              <a:spcBef>
                <a:spcPct val="20000"/>
              </a:spcBef>
              <a:buFont typeface="Arial"/>
              <a:buChar char="•"/>
              <a:defRPr sz="4500" kern="1200">
                <a:solidFill>
                  <a:schemeClr val="tx1"/>
                </a:solidFill>
                <a:latin typeface="+mn-lt"/>
                <a:ea typeface="+mn-ea"/>
                <a:cs typeface="+mn-cs"/>
              </a:defRPr>
            </a:lvl8pPr>
            <a:lvl9pPr marL="8829974" indent="-519410" algn="l" defTabSz="1038821" rtl="0" eaLnBrk="1" latinLnBrk="0" hangingPunct="1">
              <a:spcBef>
                <a:spcPct val="20000"/>
              </a:spcBef>
              <a:buFont typeface="Arial"/>
              <a:buChar char="•"/>
              <a:defRPr sz="4500" kern="1200">
                <a:solidFill>
                  <a:schemeClr val="tx1"/>
                </a:solidFill>
                <a:latin typeface="+mn-lt"/>
                <a:ea typeface="+mn-ea"/>
                <a:cs typeface="+mn-cs"/>
              </a:defRPr>
            </a:lvl9pPr>
          </a:lstStyle>
          <a:p>
            <a:pPr marL="0" indent="0" algn="just">
              <a:lnSpc>
                <a:spcPct val="120000"/>
              </a:lnSpc>
              <a:buNone/>
            </a:pPr>
            <a:r>
              <a:rPr lang="zh-CN" altLang="en-US" sz="1000">
                <a:solidFill>
                  <a:schemeClr val="tx1">
                    <a:lumMod val="75000"/>
                    <a:lumOff val="25000"/>
                  </a:schemeClr>
                </a:solidFill>
                <a:latin typeface="微软雅黑" panose="020b0503020204020204" pitchFamily="34" charset="-122"/>
                <a:ea typeface="微软雅黑" panose="020b0503020204020204" pitchFamily="34" charset="-122"/>
              </a:rPr>
              <a:t>详写内容</a:t>
            </a:r>
            <a:r>
              <a:rPr lang="en-US" altLang="zh-CN" sz="10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000">
                <a:solidFill>
                  <a:schemeClr val="tx1">
                    <a:lumMod val="75000"/>
                    <a:lumOff val="25000"/>
                  </a:schemeClr>
                </a:solidFill>
                <a:latin typeface="微软雅黑" panose="020b0503020204020204" pitchFamily="34" charset="-122"/>
                <a:ea typeface="微软雅黑" panose="020b0503020204020204" pitchFamily="34" charset="-122"/>
              </a:rPr>
              <a:t>点击输入本栏的具体文字，简明扼要的说明分项内容，此为概念图解，请根据您的具体内容酌情修改。详写内容</a:t>
            </a:r>
            <a:r>
              <a:rPr lang="en-US" altLang="zh-CN" sz="10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000">
                <a:solidFill>
                  <a:schemeClr val="tx1">
                    <a:lumMod val="75000"/>
                    <a:lumOff val="25000"/>
                  </a:schemeClr>
                </a:solidFill>
                <a:latin typeface="微软雅黑" panose="020b0503020204020204" pitchFamily="34" charset="-122"/>
                <a:ea typeface="微软雅黑" panose="020b0503020204020204" pitchFamily="34" charset="-122"/>
              </a:rPr>
              <a:t>点击输入本栏的具体文字，简明扼要的说明分项内容，此为概念图解，请根据您的具体内容酌情修改。详写内容</a:t>
            </a:r>
            <a:r>
              <a:rPr lang="en-US" altLang="zh-CN" sz="10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000">
                <a:solidFill>
                  <a:schemeClr val="tx1">
                    <a:lumMod val="75000"/>
                    <a:lumOff val="25000"/>
                  </a:schemeClr>
                </a:solidFill>
                <a:latin typeface="微软雅黑" panose="020b0503020204020204" pitchFamily="34" charset="-122"/>
                <a:ea typeface="微软雅黑" panose="020b0503020204020204" pitchFamily="34" charset="-122"/>
              </a:rPr>
              <a:t>点击输入本栏的具体文字，简明扼要的说明分项内容，此为概念图解，请根据您的具体内容酌情修改。</a:t>
            </a:r>
            <a:endParaRPr lang="en-US" altLang="zh-CN" sz="10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 name="Down Arrow 15"/>
          <p:cNvSpPr/>
          <p:nvPr/>
        </p:nvSpPr>
        <p:spPr>
          <a:xfrm>
            <a:off x="627081" y="1768699"/>
            <a:ext cx="1251181" cy="2728556"/>
          </a:xfrm>
          <a:prstGeom prst="downArrow">
            <a:avLst>
              <a:gd name="adj1" fmla="val 100000"/>
              <a:gd name="adj2" fmla="val 52223"/>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34281" tIns="17140" rIns="34281" bIns="17140" rtlCol="0" anchor="ctr"/>
          <a:lstStyle/>
          <a:p>
            <a:pPr algn="ctr"/>
            <a:endParaRPr lang="en-US"/>
          </a:p>
        </p:txBody>
      </p:sp>
      <p:sp>
        <p:nvSpPr>
          <p:cNvPr id="4" name="Rectangle 87"/>
          <p:cNvSpPr/>
          <p:nvPr/>
        </p:nvSpPr>
        <p:spPr>
          <a:xfrm>
            <a:off x="627081" y="1767934"/>
            <a:ext cx="1251181" cy="786221"/>
          </a:xfrm>
          <a:prstGeom prst="rect">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lIns="34281" tIns="17140" rIns="34281" bIns="17140" rtlCol="0" anchor="ctr"/>
          <a:lstStyle/>
          <a:p>
            <a:pPr algn="ctr"/>
            <a:endParaRPr lang="en-US"/>
          </a:p>
        </p:txBody>
      </p:sp>
      <p:sp>
        <p:nvSpPr>
          <p:cNvPr id="5" name="Text Placeholder 4"/>
          <p:cNvSpPr txBox="1"/>
          <p:nvPr/>
        </p:nvSpPr>
        <p:spPr>
          <a:xfrm>
            <a:off x="763925" y="1975416"/>
            <a:ext cx="992703" cy="417707"/>
          </a:xfrm>
          <a:prstGeom prst="rect">
            <a:avLst/>
          </a:prstGeom>
        </p:spPr>
        <p:txBody>
          <a:bodyPr lIns="34281" tIns="17140" rIns="34281" bIns="17140"/>
          <a:lstStyle>
            <a:lvl1pPr marL="779114" indent="-779114" algn="l" defTabSz="1038821" rtl="0" eaLnBrk="1" latinLnBrk="0" hangingPunct="1">
              <a:spcBef>
                <a:spcPct val="20000"/>
              </a:spcBef>
              <a:buFont typeface="Arial"/>
              <a:buChar char="•"/>
              <a:defRPr sz="7200" kern="1200">
                <a:solidFill>
                  <a:schemeClr val="tx1"/>
                </a:solidFill>
                <a:latin typeface="+mn-lt"/>
                <a:ea typeface="+mn-ea"/>
                <a:cs typeface="+mn-cs"/>
              </a:defRPr>
            </a:lvl1pPr>
            <a:lvl2pPr marL="1688083" indent="-649262" algn="l" defTabSz="1038821" rtl="0" eaLnBrk="1" latinLnBrk="0" hangingPunct="1">
              <a:spcBef>
                <a:spcPct val="20000"/>
              </a:spcBef>
              <a:buFont typeface="Arial"/>
              <a:buChar char="–"/>
              <a:defRPr sz="6400" kern="1200">
                <a:solidFill>
                  <a:schemeClr val="tx1"/>
                </a:solidFill>
                <a:latin typeface="+mn-lt"/>
                <a:ea typeface="+mn-ea"/>
                <a:cs typeface="+mn-cs"/>
              </a:defRPr>
            </a:lvl2pPr>
            <a:lvl3pPr marL="2597052" indent="-519410" algn="l" defTabSz="1038821" rtl="0" eaLnBrk="1" latinLnBrk="0" hangingPunct="1">
              <a:spcBef>
                <a:spcPct val="20000"/>
              </a:spcBef>
              <a:buFont typeface="Arial"/>
              <a:buChar char="•"/>
              <a:defRPr sz="5300" kern="1200">
                <a:solidFill>
                  <a:schemeClr val="tx1"/>
                </a:solidFill>
                <a:latin typeface="+mn-lt"/>
                <a:ea typeface="+mn-ea"/>
                <a:cs typeface="+mn-cs"/>
              </a:defRPr>
            </a:lvl3pPr>
            <a:lvl4pPr marL="3635870" indent="-519410" algn="l" defTabSz="1038821" rtl="0" eaLnBrk="1" latinLnBrk="0" hangingPunct="1">
              <a:spcBef>
                <a:spcPct val="20000"/>
              </a:spcBef>
              <a:buFont typeface="Arial"/>
              <a:buChar char="–"/>
              <a:defRPr sz="4500" kern="1200">
                <a:solidFill>
                  <a:schemeClr val="tx1"/>
                </a:solidFill>
                <a:latin typeface="+mn-lt"/>
                <a:ea typeface="+mn-ea"/>
                <a:cs typeface="+mn-cs"/>
              </a:defRPr>
            </a:lvl4pPr>
            <a:lvl5pPr marL="4674691" indent="-519410" algn="l" defTabSz="1038821" rtl="0" eaLnBrk="1" latinLnBrk="0" hangingPunct="1">
              <a:spcBef>
                <a:spcPct val="20000"/>
              </a:spcBef>
              <a:buFont typeface="Arial"/>
              <a:buChar char="»"/>
              <a:defRPr sz="4500" kern="1200">
                <a:solidFill>
                  <a:schemeClr val="tx1"/>
                </a:solidFill>
                <a:latin typeface="+mn-lt"/>
                <a:ea typeface="+mn-ea"/>
                <a:cs typeface="+mn-cs"/>
              </a:defRPr>
            </a:lvl5pPr>
            <a:lvl6pPr marL="5713512" indent="-519410" algn="l" defTabSz="1038821" rtl="0" eaLnBrk="1" latinLnBrk="0" hangingPunct="1">
              <a:spcBef>
                <a:spcPct val="20000"/>
              </a:spcBef>
              <a:buFont typeface="Arial"/>
              <a:buChar char="•"/>
              <a:defRPr sz="4500" kern="1200">
                <a:solidFill>
                  <a:schemeClr val="tx1"/>
                </a:solidFill>
                <a:latin typeface="+mn-lt"/>
                <a:ea typeface="+mn-ea"/>
                <a:cs typeface="+mn-cs"/>
              </a:defRPr>
            </a:lvl6pPr>
            <a:lvl7pPr marL="6752333" indent="-519410" algn="l" defTabSz="1038821" rtl="0" eaLnBrk="1" latinLnBrk="0" hangingPunct="1">
              <a:spcBef>
                <a:spcPct val="20000"/>
              </a:spcBef>
              <a:buFont typeface="Arial"/>
              <a:buChar char="•"/>
              <a:defRPr sz="4500" kern="1200">
                <a:solidFill>
                  <a:schemeClr val="tx1"/>
                </a:solidFill>
                <a:latin typeface="+mn-lt"/>
                <a:ea typeface="+mn-ea"/>
                <a:cs typeface="+mn-cs"/>
              </a:defRPr>
            </a:lvl7pPr>
            <a:lvl8pPr marL="7791154" indent="-519410" algn="l" defTabSz="1038821" rtl="0" eaLnBrk="1" latinLnBrk="0" hangingPunct="1">
              <a:spcBef>
                <a:spcPct val="20000"/>
              </a:spcBef>
              <a:buFont typeface="Arial"/>
              <a:buChar char="•"/>
              <a:defRPr sz="4500" kern="1200">
                <a:solidFill>
                  <a:schemeClr val="tx1"/>
                </a:solidFill>
                <a:latin typeface="+mn-lt"/>
                <a:ea typeface="+mn-ea"/>
                <a:cs typeface="+mn-cs"/>
              </a:defRPr>
            </a:lvl8pPr>
            <a:lvl9pPr marL="8829974" indent="-519410" algn="l" defTabSz="1038821" rtl="0" eaLnBrk="1" latinLnBrk="0" hangingPunct="1">
              <a:spcBef>
                <a:spcPct val="20000"/>
              </a:spcBef>
              <a:buFont typeface="Arial"/>
              <a:buChar char="•"/>
              <a:defRPr sz="4500" kern="1200">
                <a:solidFill>
                  <a:schemeClr val="tx1"/>
                </a:solidFill>
                <a:latin typeface="+mn-lt"/>
                <a:ea typeface="+mn-ea"/>
                <a:cs typeface="+mn-cs"/>
              </a:defRPr>
            </a:lvl9pPr>
          </a:lstStyle>
          <a:p>
            <a:pPr marL="0" indent="0" algn="ctr">
              <a:buNone/>
            </a:pPr>
            <a:r>
              <a:rPr lang="en-US" sz="2400" b="1">
                <a:solidFill>
                  <a:schemeClr val="bg1"/>
                </a:solidFill>
                <a:latin typeface="微软雅黑" panose="020b0503020204020204" pitchFamily="34" charset="-122"/>
                <a:ea typeface="微软雅黑" panose="020b0503020204020204" pitchFamily="34" charset="-122"/>
                <a:cs typeface="Lato Light"/>
              </a:rPr>
              <a:t>35%</a:t>
            </a:r>
          </a:p>
        </p:txBody>
      </p:sp>
      <p:sp>
        <p:nvSpPr>
          <p:cNvPr id="6" name="Text Placeholder 4"/>
          <p:cNvSpPr txBox="1"/>
          <p:nvPr/>
        </p:nvSpPr>
        <p:spPr>
          <a:xfrm>
            <a:off x="789961" y="2657718"/>
            <a:ext cx="946938" cy="241596"/>
          </a:xfrm>
          <a:prstGeom prst="rect">
            <a:avLst/>
          </a:prstGeom>
        </p:spPr>
        <p:txBody>
          <a:bodyPr lIns="34281" tIns="17140" rIns="34281" bIns="17140"/>
          <a:lstStyle>
            <a:lvl1pPr marL="779114" indent="-779114" algn="l" defTabSz="1038821" rtl="0" eaLnBrk="1" latinLnBrk="0" hangingPunct="1">
              <a:spcBef>
                <a:spcPct val="20000"/>
              </a:spcBef>
              <a:buFont typeface="Arial"/>
              <a:buChar char="•"/>
              <a:defRPr sz="7200" kern="1200">
                <a:solidFill>
                  <a:schemeClr val="tx1"/>
                </a:solidFill>
                <a:latin typeface="+mn-lt"/>
                <a:ea typeface="+mn-ea"/>
                <a:cs typeface="+mn-cs"/>
              </a:defRPr>
            </a:lvl1pPr>
            <a:lvl2pPr marL="1688083" indent="-649262" algn="l" defTabSz="1038821" rtl="0" eaLnBrk="1" latinLnBrk="0" hangingPunct="1">
              <a:spcBef>
                <a:spcPct val="20000"/>
              </a:spcBef>
              <a:buFont typeface="Arial"/>
              <a:buChar char="–"/>
              <a:defRPr sz="6400" kern="1200">
                <a:solidFill>
                  <a:schemeClr val="tx1"/>
                </a:solidFill>
                <a:latin typeface="+mn-lt"/>
                <a:ea typeface="+mn-ea"/>
                <a:cs typeface="+mn-cs"/>
              </a:defRPr>
            </a:lvl2pPr>
            <a:lvl3pPr marL="2597052" indent="-519410" algn="l" defTabSz="1038821" rtl="0" eaLnBrk="1" latinLnBrk="0" hangingPunct="1">
              <a:spcBef>
                <a:spcPct val="20000"/>
              </a:spcBef>
              <a:buFont typeface="Arial"/>
              <a:buChar char="•"/>
              <a:defRPr sz="5300" kern="1200">
                <a:solidFill>
                  <a:schemeClr val="tx1"/>
                </a:solidFill>
                <a:latin typeface="+mn-lt"/>
                <a:ea typeface="+mn-ea"/>
                <a:cs typeface="+mn-cs"/>
              </a:defRPr>
            </a:lvl3pPr>
            <a:lvl4pPr marL="3635870" indent="-519410" algn="l" defTabSz="1038821" rtl="0" eaLnBrk="1" latinLnBrk="0" hangingPunct="1">
              <a:spcBef>
                <a:spcPct val="20000"/>
              </a:spcBef>
              <a:buFont typeface="Arial"/>
              <a:buChar char="–"/>
              <a:defRPr sz="4500" kern="1200">
                <a:solidFill>
                  <a:schemeClr val="tx1"/>
                </a:solidFill>
                <a:latin typeface="+mn-lt"/>
                <a:ea typeface="+mn-ea"/>
                <a:cs typeface="+mn-cs"/>
              </a:defRPr>
            </a:lvl4pPr>
            <a:lvl5pPr marL="4674691" indent="-519410" algn="l" defTabSz="1038821" rtl="0" eaLnBrk="1" latinLnBrk="0" hangingPunct="1">
              <a:spcBef>
                <a:spcPct val="20000"/>
              </a:spcBef>
              <a:buFont typeface="Arial"/>
              <a:buChar char="»"/>
              <a:defRPr sz="4500" kern="1200">
                <a:solidFill>
                  <a:schemeClr val="tx1"/>
                </a:solidFill>
                <a:latin typeface="+mn-lt"/>
                <a:ea typeface="+mn-ea"/>
                <a:cs typeface="+mn-cs"/>
              </a:defRPr>
            </a:lvl5pPr>
            <a:lvl6pPr marL="5713512" indent="-519410" algn="l" defTabSz="1038821" rtl="0" eaLnBrk="1" latinLnBrk="0" hangingPunct="1">
              <a:spcBef>
                <a:spcPct val="20000"/>
              </a:spcBef>
              <a:buFont typeface="Arial"/>
              <a:buChar char="•"/>
              <a:defRPr sz="4500" kern="1200">
                <a:solidFill>
                  <a:schemeClr val="tx1"/>
                </a:solidFill>
                <a:latin typeface="+mn-lt"/>
                <a:ea typeface="+mn-ea"/>
                <a:cs typeface="+mn-cs"/>
              </a:defRPr>
            </a:lvl6pPr>
            <a:lvl7pPr marL="6752333" indent="-519410" algn="l" defTabSz="1038821" rtl="0" eaLnBrk="1" latinLnBrk="0" hangingPunct="1">
              <a:spcBef>
                <a:spcPct val="20000"/>
              </a:spcBef>
              <a:buFont typeface="Arial"/>
              <a:buChar char="•"/>
              <a:defRPr sz="4500" kern="1200">
                <a:solidFill>
                  <a:schemeClr val="tx1"/>
                </a:solidFill>
                <a:latin typeface="+mn-lt"/>
                <a:ea typeface="+mn-ea"/>
                <a:cs typeface="+mn-cs"/>
              </a:defRPr>
            </a:lvl7pPr>
            <a:lvl8pPr marL="7791154" indent="-519410" algn="l" defTabSz="1038821" rtl="0" eaLnBrk="1" latinLnBrk="0" hangingPunct="1">
              <a:spcBef>
                <a:spcPct val="20000"/>
              </a:spcBef>
              <a:buFont typeface="Arial"/>
              <a:buChar char="•"/>
              <a:defRPr sz="4500" kern="1200">
                <a:solidFill>
                  <a:schemeClr val="tx1"/>
                </a:solidFill>
                <a:latin typeface="+mn-lt"/>
                <a:ea typeface="+mn-ea"/>
                <a:cs typeface="+mn-cs"/>
              </a:defRPr>
            </a:lvl8pPr>
            <a:lvl9pPr marL="8829974" indent="-519410" algn="l" defTabSz="1038821" rtl="0" eaLnBrk="1" latinLnBrk="0" hangingPunct="1">
              <a:spcBef>
                <a:spcPct val="20000"/>
              </a:spcBef>
              <a:buFont typeface="Arial"/>
              <a:buChar char="•"/>
              <a:defRPr sz="4500" kern="1200">
                <a:solidFill>
                  <a:schemeClr val="tx1"/>
                </a:solidFill>
                <a:latin typeface="+mn-lt"/>
                <a:ea typeface="+mn-ea"/>
                <a:cs typeface="+mn-cs"/>
              </a:defRPr>
            </a:lvl9pPr>
          </a:lstStyle>
          <a:p>
            <a:pPr marL="0" indent="0" algn="ctr">
              <a:buNone/>
            </a:pPr>
            <a:r>
              <a:rPr lang="zh-CN" altLang="en-US" sz="1100" b="1">
                <a:solidFill>
                  <a:schemeClr val="bg1"/>
                </a:solidFill>
                <a:latin typeface="微软雅黑" panose="020b0503020204020204" pitchFamily="34" charset="-122"/>
                <a:ea typeface="微软雅黑" panose="020b0503020204020204" pitchFamily="34" charset="-122"/>
                <a:cs typeface="Lato Regular"/>
              </a:rPr>
              <a:t>点击输入文本</a:t>
            </a:r>
            <a:endParaRPr lang="id-ID" altLang="zh-CN" sz="1100" b="1">
              <a:solidFill>
                <a:schemeClr val="bg1"/>
              </a:solidFill>
              <a:latin typeface="微软雅黑" panose="020b0503020204020204" pitchFamily="34" charset="-122"/>
              <a:ea typeface="微软雅黑" panose="020b0503020204020204" pitchFamily="34" charset="-122"/>
              <a:cs typeface="Lato Regular"/>
            </a:endParaRPr>
          </a:p>
        </p:txBody>
      </p:sp>
      <p:sp>
        <p:nvSpPr>
          <p:cNvPr id="7" name="Text Placeholder 6"/>
          <p:cNvSpPr txBox="1"/>
          <p:nvPr/>
        </p:nvSpPr>
        <p:spPr>
          <a:xfrm>
            <a:off x="691130" y="2905284"/>
            <a:ext cx="1132582" cy="623441"/>
          </a:xfrm>
          <a:prstGeom prst="rect">
            <a:avLst/>
          </a:prstGeom>
        </p:spPr>
        <p:txBody>
          <a:bodyPr lIns="34281" tIns="17140" rIns="34281" bIns="17140"/>
          <a:lstStyle>
            <a:lvl1pPr marL="779114" indent="-779114" algn="l" defTabSz="1038821" rtl="0" eaLnBrk="1" latinLnBrk="0" hangingPunct="1">
              <a:spcBef>
                <a:spcPct val="20000"/>
              </a:spcBef>
              <a:buFont typeface="Arial"/>
              <a:buChar char="•"/>
              <a:defRPr sz="7200" kern="1200">
                <a:solidFill>
                  <a:schemeClr val="tx1"/>
                </a:solidFill>
                <a:latin typeface="+mn-lt"/>
                <a:ea typeface="+mn-ea"/>
                <a:cs typeface="+mn-cs"/>
              </a:defRPr>
            </a:lvl1pPr>
            <a:lvl2pPr marL="1688083" indent="-649262" algn="l" defTabSz="1038821" rtl="0" eaLnBrk="1" latinLnBrk="0" hangingPunct="1">
              <a:spcBef>
                <a:spcPct val="20000"/>
              </a:spcBef>
              <a:buFont typeface="Arial"/>
              <a:buChar char="–"/>
              <a:defRPr sz="6400" kern="1200">
                <a:solidFill>
                  <a:schemeClr val="tx1"/>
                </a:solidFill>
                <a:latin typeface="+mn-lt"/>
                <a:ea typeface="+mn-ea"/>
                <a:cs typeface="+mn-cs"/>
              </a:defRPr>
            </a:lvl2pPr>
            <a:lvl3pPr marL="2597052" indent="-519410" algn="l" defTabSz="1038821" rtl="0" eaLnBrk="1" latinLnBrk="0" hangingPunct="1">
              <a:spcBef>
                <a:spcPct val="20000"/>
              </a:spcBef>
              <a:buFont typeface="Arial"/>
              <a:buChar char="•"/>
              <a:defRPr sz="5300" kern="1200">
                <a:solidFill>
                  <a:schemeClr val="tx1"/>
                </a:solidFill>
                <a:latin typeface="+mn-lt"/>
                <a:ea typeface="+mn-ea"/>
                <a:cs typeface="+mn-cs"/>
              </a:defRPr>
            </a:lvl3pPr>
            <a:lvl4pPr marL="3635870" indent="-519410" algn="l" defTabSz="1038821" rtl="0" eaLnBrk="1" latinLnBrk="0" hangingPunct="1">
              <a:spcBef>
                <a:spcPct val="20000"/>
              </a:spcBef>
              <a:buFont typeface="Arial"/>
              <a:buChar char="–"/>
              <a:defRPr sz="4500" kern="1200">
                <a:solidFill>
                  <a:schemeClr val="tx1"/>
                </a:solidFill>
                <a:latin typeface="+mn-lt"/>
                <a:ea typeface="+mn-ea"/>
                <a:cs typeface="+mn-cs"/>
              </a:defRPr>
            </a:lvl4pPr>
            <a:lvl5pPr marL="4674691" indent="-519410" algn="l" defTabSz="1038821" rtl="0" eaLnBrk="1" latinLnBrk="0" hangingPunct="1">
              <a:spcBef>
                <a:spcPct val="20000"/>
              </a:spcBef>
              <a:buFont typeface="Arial"/>
              <a:buChar char="»"/>
              <a:defRPr sz="4500" kern="1200">
                <a:solidFill>
                  <a:schemeClr val="tx1"/>
                </a:solidFill>
                <a:latin typeface="+mn-lt"/>
                <a:ea typeface="+mn-ea"/>
                <a:cs typeface="+mn-cs"/>
              </a:defRPr>
            </a:lvl5pPr>
            <a:lvl6pPr marL="5713512" indent="-519410" algn="l" defTabSz="1038821" rtl="0" eaLnBrk="1" latinLnBrk="0" hangingPunct="1">
              <a:spcBef>
                <a:spcPct val="20000"/>
              </a:spcBef>
              <a:buFont typeface="Arial"/>
              <a:buChar char="•"/>
              <a:defRPr sz="4500" kern="1200">
                <a:solidFill>
                  <a:schemeClr val="tx1"/>
                </a:solidFill>
                <a:latin typeface="+mn-lt"/>
                <a:ea typeface="+mn-ea"/>
                <a:cs typeface="+mn-cs"/>
              </a:defRPr>
            </a:lvl6pPr>
            <a:lvl7pPr marL="6752333" indent="-519410" algn="l" defTabSz="1038821" rtl="0" eaLnBrk="1" latinLnBrk="0" hangingPunct="1">
              <a:spcBef>
                <a:spcPct val="20000"/>
              </a:spcBef>
              <a:buFont typeface="Arial"/>
              <a:buChar char="•"/>
              <a:defRPr sz="4500" kern="1200">
                <a:solidFill>
                  <a:schemeClr val="tx1"/>
                </a:solidFill>
                <a:latin typeface="+mn-lt"/>
                <a:ea typeface="+mn-ea"/>
                <a:cs typeface="+mn-cs"/>
              </a:defRPr>
            </a:lvl7pPr>
            <a:lvl8pPr marL="7791154" indent="-519410" algn="l" defTabSz="1038821" rtl="0" eaLnBrk="1" latinLnBrk="0" hangingPunct="1">
              <a:spcBef>
                <a:spcPct val="20000"/>
              </a:spcBef>
              <a:buFont typeface="Arial"/>
              <a:buChar char="•"/>
              <a:defRPr sz="4500" kern="1200">
                <a:solidFill>
                  <a:schemeClr val="tx1"/>
                </a:solidFill>
                <a:latin typeface="+mn-lt"/>
                <a:ea typeface="+mn-ea"/>
                <a:cs typeface="+mn-cs"/>
              </a:defRPr>
            </a:lvl8pPr>
            <a:lvl9pPr marL="8829974" indent="-519410" algn="l" defTabSz="1038821" rtl="0" eaLnBrk="1" latinLnBrk="0" hangingPunct="1">
              <a:spcBef>
                <a:spcPct val="20000"/>
              </a:spcBef>
              <a:buFont typeface="Arial"/>
              <a:buChar char="•"/>
              <a:defRPr sz="4500" kern="1200">
                <a:solidFill>
                  <a:schemeClr val="tx1"/>
                </a:solidFill>
                <a:latin typeface="+mn-lt"/>
                <a:ea typeface="+mn-ea"/>
                <a:cs typeface="+mn-cs"/>
              </a:defRPr>
            </a:lvl9pPr>
          </a:lstStyle>
          <a:p>
            <a:pPr marL="0" indent="0" algn="just">
              <a:buNone/>
            </a:pPr>
            <a:r>
              <a:rPr lang="zh-CN" altLang="en-US" sz="1000">
                <a:solidFill>
                  <a:schemeClr val="bg1"/>
                </a:solidFill>
                <a:latin typeface="微软雅黑" panose="020b0503020204020204" pitchFamily="34" charset="-122"/>
                <a:ea typeface="微软雅黑" panose="020b0503020204020204" pitchFamily="34" charset="-122"/>
              </a:rPr>
              <a:t>点击输入本栏的具体文字，简明扼要的说明分项内容，请根据您的具体内容酌情修改。</a:t>
            </a:r>
            <a:endParaRPr lang="en-US" altLang="zh-CN" sz="1000">
              <a:solidFill>
                <a:schemeClr val="bg1"/>
              </a:solidFill>
              <a:latin typeface="微软雅黑" panose="020b0503020204020204" pitchFamily="34" charset="-122"/>
              <a:ea typeface="微软雅黑" panose="020b0503020204020204" pitchFamily="34" charset="-122"/>
            </a:endParaRPr>
          </a:p>
        </p:txBody>
      </p:sp>
      <p:sp>
        <p:nvSpPr>
          <p:cNvPr id="8" name="Down Arrow 91"/>
          <p:cNvSpPr/>
          <p:nvPr/>
        </p:nvSpPr>
        <p:spPr>
          <a:xfrm>
            <a:off x="1970012" y="1768699"/>
            <a:ext cx="1251181" cy="2728556"/>
          </a:xfrm>
          <a:prstGeom prst="downArrow">
            <a:avLst>
              <a:gd name="adj1" fmla="val 100000"/>
              <a:gd name="adj2" fmla="val 52223"/>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34281" tIns="17140" rIns="34281" bIns="17140" rtlCol="0" anchor="ctr"/>
          <a:lstStyle/>
          <a:p>
            <a:pPr algn="ctr"/>
            <a:endParaRPr lang="en-US"/>
          </a:p>
        </p:txBody>
      </p:sp>
      <p:sp>
        <p:nvSpPr>
          <p:cNvPr id="9" name="Rectangle 92"/>
          <p:cNvSpPr/>
          <p:nvPr/>
        </p:nvSpPr>
        <p:spPr>
          <a:xfrm>
            <a:off x="1970012" y="1767934"/>
            <a:ext cx="1251181" cy="786221"/>
          </a:xfrm>
          <a:prstGeom prst="rect">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lIns="34281" tIns="17140" rIns="34281" bIns="17140" rtlCol="0" anchor="ctr"/>
          <a:lstStyle/>
          <a:p>
            <a:pPr algn="ctr"/>
            <a:endParaRPr lang="en-US"/>
          </a:p>
        </p:txBody>
      </p:sp>
      <p:sp>
        <p:nvSpPr>
          <p:cNvPr id="10" name="Text Placeholder 4"/>
          <p:cNvSpPr txBox="1"/>
          <p:nvPr/>
        </p:nvSpPr>
        <p:spPr>
          <a:xfrm>
            <a:off x="2106857" y="1975416"/>
            <a:ext cx="992703" cy="417707"/>
          </a:xfrm>
          <a:prstGeom prst="rect">
            <a:avLst/>
          </a:prstGeom>
        </p:spPr>
        <p:txBody>
          <a:bodyPr lIns="34281" tIns="17140" rIns="34281" bIns="17140"/>
          <a:lstStyle>
            <a:lvl1pPr marL="779114" indent="-779114" algn="l" defTabSz="1038821" rtl="0" eaLnBrk="1" latinLnBrk="0" hangingPunct="1">
              <a:spcBef>
                <a:spcPct val="20000"/>
              </a:spcBef>
              <a:buFont typeface="Arial"/>
              <a:buChar char="•"/>
              <a:defRPr sz="7200" kern="1200">
                <a:solidFill>
                  <a:schemeClr val="tx1"/>
                </a:solidFill>
                <a:latin typeface="+mn-lt"/>
                <a:ea typeface="+mn-ea"/>
                <a:cs typeface="+mn-cs"/>
              </a:defRPr>
            </a:lvl1pPr>
            <a:lvl2pPr marL="1688083" indent="-649262" algn="l" defTabSz="1038821" rtl="0" eaLnBrk="1" latinLnBrk="0" hangingPunct="1">
              <a:spcBef>
                <a:spcPct val="20000"/>
              </a:spcBef>
              <a:buFont typeface="Arial"/>
              <a:buChar char="–"/>
              <a:defRPr sz="6400" kern="1200">
                <a:solidFill>
                  <a:schemeClr val="tx1"/>
                </a:solidFill>
                <a:latin typeface="+mn-lt"/>
                <a:ea typeface="+mn-ea"/>
                <a:cs typeface="+mn-cs"/>
              </a:defRPr>
            </a:lvl2pPr>
            <a:lvl3pPr marL="2597052" indent="-519410" algn="l" defTabSz="1038821" rtl="0" eaLnBrk="1" latinLnBrk="0" hangingPunct="1">
              <a:spcBef>
                <a:spcPct val="20000"/>
              </a:spcBef>
              <a:buFont typeface="Arial"/>
              <a:buChar char="•"/>
              <a:defRPr sz="5300" kern="1200">
                <a:solidFill>
                  <a:schemeClr val="tx1"/>
                </a:solidFill>
                <a:latin typeface="+mn-lt"/>
                <a:ea typeface="+mn-ea"/>
                <a:cs typeface="+mn-cs"/>
              </a:defRPr>
            </a:lvl3pPr>
            <a:lvl4pPr marL="3635870" indent="-519410" algn="l" defTabSz="1038821" rtl="0" eaLnBrk="1" latinLnBrk="0" hangingPunct="1">
              <a:spcBef>
                <a:spcPct val="20000"/>
              </a:spcBef>
              <a:buFont typeface="Arial"/>
              <a:buChar char="–"/>
              <a:defRPr sz="4500" kern="1200">
                <a:solidFill>
                  <a:schemeClr val="tx1"/>
                </a:solidFill>
                <a:latin typeface="+mn-lt"/>
                <a:ea typeface="+mn-ea"/>
                <a:cs typeface="+mn-cs"/>
              </a:defRPr>
            </a:lvl4pPr>
            <a:lvl5pPr marL="4674691" indent="-519410" algn="l" defTabSz="1038821" rtl="0" eaLnBrk="1" latinLnBrk="0" hangingPunct="1">
              <a:spcBef>
                <a:spcPct val="20000"/>
              </a:spcBef>
              <a:buFont typeface="Arial"/>
              <a:buChar char="»"/>
              <a:defRPr sz="4500" kern="1200">
                <a:solidFill>
                  <a:schemeClr val="tx1"/>
                </a:solidFill>
                <a:latin typeface="+mn-lt"/>
                <a:ea typeface="+mn-ea"/>
                <a:cs typeface="+mn-cs"/>
              </a:defRPr>
            </a:lvl5pPr>
            <a:lvl6pPr marL="5713512" indent="-519410" algn="l" defTabSz="1038821" rtl="0" eaLnBrk="1" latinLnBrk="0" hangingPunct="1">
              <a:spcBef>
                <a:spcPct val="20000"/>
              </a:spcBef>
              <a:buFont typeface="Arial"/>
              <a:buChar char="•"/>
              <a:defRPr sz="4500" kern="1200">
                <a:solidFill>
                  <a:schemeClr val="tx1"/>
                </a:solidFill>
                <a:latin typeface="+mn-lt"/>
                <a:ea typeface="+mn-ea"/>
                <a:cs typeface="+mn-cs"/>
              </a:defRPr>
            </a:lvl6pPr>
            <a:lvl7pPr marL="6752333" indent="-519410" algn="l" defTabSz="1038821" rtl="0" eaLnBrk="1" latinLnBrk="0" hangingPunct="1">
              <a:spcBef>
                <a:spcPct val="20000"/>
              </a:spcBef>
              <a:buFont typeface="Arial"/>
              <a:buChar char="•"/>
              <a:defRPr sz="4500" kern="1200">
                <a:solidFill>
                  <a:schemeClr val="tx1"/>
                </a:solidFill>
                <a:latin typeface="+mn-lt"/>
                <a:ea typeface="+mn-ea"/>
                <a:cs typeface="+mn-cs"/>
              </a:defRPr>
            </a:lvl7pPr>
            <a:lvl8pPr marL="7791154" indent="-519410" algn="l" defTabSz="1038821" rtl="0" eaLnBrk="1" latinLnBrk="0" hangingPunct="1">
              <a:spcBef>
                <a:spcPct val="20000"/>
              </a:spcBef>
              <a:buFont typeface="Arial"/>
              <a:buChar char="•"/>
              <a:defRPr sz="4500" kern="1200">
                <a:solidFill>
                  <a:schemeClr val="tx1"/>
                </a:solidFill>
                <a:latin typeface="+mn-lt"/>
                <a:ea typeface="+mn-ea"/>
                <a:cs typeface="+mn-cs"/>
              </a:defRPr>
            </a:lvl8pPr>
            <a:lvl9pPr marL="8829974" indent="-519410" algn="l" defTabSz="1038821" rtl="0" eaLnBrk="1" latinLnBrk="0" hangingPunct="1">
              <a:spcBef>
                <a:spcPct val="20000"/>
              </a:spcBef>
              <a:buFont typeface="Arial"/>
              <a:buChar char="•"/>
              <a:defRPr sz="4500" kern="1200">
                <a:solidFill>
                  <a:schemeClr val="tx1"/>
                </a:solidFill>
                <a:latin typeface="+mn-lt"/>
                <a:ea typeface="+mn-ea"/>
                <a:cs typeface="+mn-cs"/>
              </a:defRPr>
            </a:lvl9pPr>
          </a:lstStyle>
          <a:p>
            <a:pPr marL="0" indent="0" algn="ctr">
              <a:buNone/>
            </a:pPr>
            <a:r>
              <a:rPr lang="en-US" sz="2400" b="1">
                <a:solidFill>
                  <a:schemeClr val="bg1"/>
                </a:solidFill>
                <a:latin typeface="微软雅黑" panose="020b0503020204020204" pitchFamily="34" charset="-122"/>
                <a:ea typeface="微软雅黑" panose="020b0503020204020204" pitchFamily="34" charset="-122"/>
                <a:cs typeface="Lato Light"/>
              </a:rPr>
              <a:t>80%</a:t>
            </a:r>
          </a:p>
        </p:txBody>
      </p:sp>
      <p:sp>
        <p:nvSpPr>
          <p:cNvPr id="11" name="Text Placeholder 4"/>
          <p:cNvSpPr txBox="1"/>
          <p:nvPr/>
        </p:nvSpPr>
        <p:spPr>
          <a:xfrm>
            <a:off x="2132892" y="2657718"/>
            <a:ext cx="946938" cy="241596"/>
          </a:xfrm>
          <a:prstGeom prst="rect">
            <a:avLst/>
          </a:prstGeom>
        </p:spPr>
        <p:txBody>
          <a:bodyPr lIns="34281" tIns="17140" rIns="34281" bIns="17140"/>
          <a:lstStyle>
            <a:lvl1pPr marL="779114" indent="-779114" algn="l" defTabSz="1038821" rtl="0" eaLnBrk="1" latinLnBrk="0" hangingPunct="1">
              <a:spcBef>
                <a:spcPct val="20000"/>
              </a:spcBef>
              <a:buFont typeface="Arial"/>
              <a:buChar char="•"/>
              <a:defRPr sz="7200" kern="1200">
                <a:solidFill>
                  <a:schemeClr val="tx1"/>
                </a:solidFill>
                <a:latin typeface="+mn-lt"/>
                <a:ea typeface="+mn-ea"/>
                <a:cs typeface="+mn-cs"/>
              </a:defRPr>
            </a:lvl1pPr>
            <a:lvl2pPr marL="1688083" indent="-649262" algn="l" defTabSz="1038821" rtl="0" eaLnBrk="1" latinLnBrk="0" hangingPunct="1">
              <a:spcBef>
                <a:spcPct val="20000"/>
              </a:spcBef>
              <a:buFont typeface="Arial"/>
              <a:buChar char="–"/>
              <a:defRPr sz="6400" kern="1200">
                <a:solidFill>
                  <a:schemeClr val="tx1"/>
                </a:solidFill>
                <a:latin typeface="+mn-lt"/>
                <a:ea typeface="+mn-ea"/>
                <a:cs typeface="+mn-cs"/>
              </a:defRPr>
            </a:lvl2pPr>
            <a:lvl3pPr marL="2597052" indent="-519410" algn="l" defTabSz="1038821" rtl="0" eaLnBrk="1" latinLnBrk="0" hangingPunct="1">
              <a:spcBef>
                <a:spcPct val="20000"/>
              </a:spcBef>
              <a:buFont typeface="Arial"/>
              <a:buChar char="•"/>
              <a:defRPr sz="5300" kern="1200">
                <a:solidFill>
                  <a:schemeClr val="tx1"/>
                </a:solidFill>
                <a:latin typeface="+mn-lt"/>
                <a:ea typeface="+mn-ea"/>
                <a:cs typeface="+mn-cs"/>
              </a:defRPr>
            </a:lvl3pPr>
            <a:lvl4pPr marL="3635870" indent="-519410" algn="l" defTabSz="1038821" rtl="0" eaLnBrk="1" latinLnBrk="0" hangingPunct="1">
              <a:spcBef>
                <a:spcPct val="20000"/>
              </a:spcBef>
              <a:buFont typeface="Arial"/>
              <a:buChar char="–"/>
              <a:defRPr sz="4500" kern="1200">
                <a:solidFill>
                  <a:schemeClr val="tx1"/>
                </a:solidFill>
                <a:latin typeface="+mn-lt"/>
                <a:ea typeface="+mn-ea"/>
                <a:cs typeface="+mn-cs"/>
              </a:defRPr>
            </a:lvl4pPr>
            <a:lvl5pPr marL="4674691" indent="-519410" algn="l" defTabSz="1038821" rtl="0" eaLnBrk="1" latinLnBrk="0" hangingPunct="1">
              <a:spcBef>
                <a:spcPct val="20000"/>
              </a:spcBef>
              <a:buFont typeface="Arial"/>
              <a:buChar char="»"/>
              <a:defRPr sz="4500" kern="1200">
                <a:solidFill>
                  <a:schemeClr val="tx1"/>
                </a:solidFill>
                <a:latin typeface="+mn-lt"/>
                <a:ea typeface="+mn-ea"/>
                <a:cs typeface="+mn-cs"/>
              </a:defRPr>
            </a:lvl5pPr>
            <a:lvl6pPr marL="5713512" indent="-519410" algn="l" defTabSz="1038821" rtl="0" eaLnBrk="1" latinLnBrk="0" hangingPunct="1">
              <a:spcBef>
                <a:spcPct val="20000"/>
              </a:spcBef>
              <a:buFont typeface="Arial"/>
              <a:buChar char="•"/>
              <a:defRPr sz="4500" kern="1200">
                <a:solidFill>
                  <a:schemeClr val="tx1"/>
                </a:solidFill>
                <a:latin typeface="+mn-lt"/>
                <a:ea typeface="+mn-ea"/>
                <a:cs typeface="+mn-cs"/>
              </a:defRPr>
            </a:lvl6pPr>
            <a:lvl7pPr marL="6752333" indent="-519410" algn="l" defTabSz="1038821" rtl="0" eaLnBrk="1" latinLnBrk="0" hangingPunct="1">
              <a:spcBef>
                <a:spcPct val="20000"/>
              </a:spcBef>
              <a:buFont typeface="Arial"/>
              <a:buChar char="•"/>
              <a:defRPr sz="4500" kern="1200">
                <a:solidFill>
                  <a:schemeClr val="tx1"/>
                </a:solidFill>
                <a:latin typeface="+mn-lt"/>
                <a:ea typeface="+mn-ea"/>
                <a:cs typeface="+mn-cs"/>
              </a:defRPr>
            </a:lvl7pPr>
            <a:lvl8pPr marL="7791154" indent="-519410" algn="l" defTabSz="1038821" rtl="0" eaLnBrk="1" latinLnBrk="0" hangingPunct="1">
              <a:spcBef>
                <a:spcPct val="20000"/>
              </a:spcBef>
              <a:buFont typeface="Arial"/>
              <a:buChar char="•"/>
              <a:defRPr sz="4500" kern="1200">
                <a:solidFill>
                  <a:schemeClr val="tx1"/>
                </a:solidFill>
                <a:latin typeface="+mn-lt"/>
                <a:ea typeface="+mn-ea"/>
                <a:cs typeface="+mn-cs"/>
              </a:defRPr>
            </a:lvl8pPr>
            <a:lvl9pPr marL="8829974" indent="-519410" algn="l" defTabSz="1038821" rtl="0" eaLnBrk="1" latinLnBrk="0" hangingPunct="1">
              <a:spcBef>
                <a:spcPct val="20000"/>
              </a:spcBef>
              <a:buFont typeface="Arial"/>
              <a:buChar char="•"/>
              <a:defRPr sz="4500" kern="1200">
                <a:solidFill>
                  <a:schemeClr val="tx1"/>
                </a:solidFill>
                <a:latin typeface="+mn-lt"/>
                <a:ea typeface="+mn-ea"/>
                <a:cs typeface="+mn-cs"/>
              </a:defRPr>
            </a:lvl9pPr>
          </a:lstStyle>
          <a:p>
            <a:pPr marL="0" indent="0" algn="ctr">
              <a:buNone/>
            </a:pPr>
            <a:r>
              <a:rPr lang="zh-CN" altLang="en-US" sz="1100" b="1">
                <a:solidFill>
                  <a:schemeClr val="tx1">
                    <a:lumMod val="75000"/>
                    <a:lumOff val="25000"/>
                  </a:schemeClr>
                </a:solidFill>
                <a:latin typeface="微软雅黑" panose="020b0503020204020204" pitchFamily="34" charset="-122"/>
                <a:ea typeface="微软雅黑" panose="020b0503020204020204" pitchFamily="34" charset="-122"/>
                <a:cs typeface="Lato Regular"/>
              </a:rPr>
              <a:t>点击输入文本</a:t>
            </a:r>
            <a:endParaRPr lang="id-ID" altLang="zh-CN" sz="1100" b="1">
              <a:solidFill>
                <a:schemeClr val="tx1">
                  <a:lumMod val="75000"/>
                  <a:lumOff val="25000"/>
                </a:schemeClr>
              </a:solidFill>
              <a:latin typeface="微软雅黑" panose="020b0503020204020204" pitchFamily="34" charset="-122"/>
              <a:ea typeface="微软雅黑" panose="020b0503020204020204" pitchFamily="34" charset="-122"/>
              <a:cs typeface="Lato Regular"/>
            </a:endParaRPr>
          </a:p>
        </p:txBody>
      </p:sp>
      <p:sp>
        <p:nvSpPr>
          <p:cNvPr id="12" name="Text Placeholder 6"/>
          <p:cNvSpPr txBox="1"/>
          <p:nvPr/>
        </p:nvSpPr>
        <p:spPr>
          <a:xfrm>
            <a:off x="2034061" y="2905284"/>
            <a:ext cx="1132582" cy="623441"/>
          </a:xfrm>
          <a:prstGeom prst="rect">
            <a:avLst/>
          </a:prstGeom>
        </p:spPr>
        <p:txBody>
          <a:bodyPr lIns="34281" tIns="17140" rIns="34281" bIns="17140"/>
          <a:lstStyle>
            <a:lvl1pPr marL="779114" indent="-779114" algn="l" defTabSz="1038821" rtl="0" eaLnBrk="1" latinLnBrk="0" hangingPunct="1">
              <a:spcBef>
                <a:spcPct val="20000"/>
              </a:spcBef>
              <a:buFont typeface="Arial"/>
              <a:buChar char="•"/>
              <a:defRPr sz="7200" kern="1200">
                <a:solidFill>
                  <a:schemeClr val="tx1"/>
                </a:solidFill>
                <a:latin typeface="+mn-lt"/>
                <a:ea typeface="+mn-ea"/>
                <a:cs typeface="+mn-cs"/>
              </a:defRPr>
            </a:lvl1pPr>
            <a:lvl2pPr marL="1688083" indent="-649262" algn="l" defTabSz="1038821" rtl="0" eaLnBrk="1" latinLnBrk="0" hangingPunct="1">
              <a:spcBef>
                <a:spcPct val="20000"/>
              </a:spcBef>
              <a:buFont typeface="Arial"/>
              <a:buChar char="–"/>
              <a:defRPr sz="6400" kern="1200">
                <a:solidFill>
                  <a:schemeClr val="tx1"/>
                </a:solidFill>
                <a:latin typeface="+mn-lt"/>
                <a:ea typeface="+mn-ea"/>
                <a:cs typeface="+mn-cs"/>
              </a:defRPr>
            </a:lvl2pPr>
            <a:lvl3pPr marL="2597052" indent="-519410" algn="l" defTabSz="1038821" rtl="0" eaLnBrk="1" latinLnBrk="0" hangingPunct="1">
              <a:spcBef>
                <a:spcPct val="20000"/>
              </a:spcBef>
              <a:buFont typeface="Arial"/>
              <a:buChar char="•"/>
              <a:defRPr sz="5300" kern="1200">
                <a:solidFill>
                  <a:schemeClr val="tx1"/>
                </a:solidFill>
                <a:latin typeface="+mn-lt"/>
                <a:ea typeface="+mn-ea"/>
                <a:cs typeface="+mn-cs"/>
              </a:defRPr>
            </a:lvl3pPr>
            <a:lvl4pPr marL="3635870" indent="-519410" algn="l" defTabSz="1038821" rtl="0" eaLnBrk="1" latinLnBrk="0" hangingPunct="1">
              <a:spcBef>
                <a:spcPct val="20000"/>
              </a:spcBef>
              <a:buFont typeface="Arial"/>
              <a:buChar char="–"/>
              <a:defRPr sz="4500" kern="1200">
                <a:solidFill>
                  <a:schemeClr val="tx1"/>
                </a:solidFill>
                <a:latin typeface="+mn-lt"/>
                <a:ea typeface="+mn-ea"/>
                <a:cs typeface="+mn-cs"/>
              </a:defRPr>
            </a:lvl4pPr>
            <a:lvl5pPr marL="4674691" indent="-519410" algn="l" defTabSz="1038821" rtl="0" eaLnBrk="1" latinLnBrk="0" hangingPunct="1">
              <a:spcBef>
                <a:spcPct val="20000"/>
              </a:spcBef>
              <a:buFont typeface="Arial"/>
              <a:buChar char="»"/>
              <a:defRPr sz="4500" kern="1200">
                <a:solidFill>
                  <a:schemeClr val="tx1"/>
                </a:solidFill>
                <a:latin typeface="+mn-lt"/>
                <a:ea typeface="+mn-ea"/>
                <a:cs typeface="+mn-cs"/>
              </a:defRPr>
            </a:lvl5pPr>
            <a:lvl6pPr marL="5713512" indent="-519410" algn="l" defTabSz="1038821" rtl="0" eaLnBrk="1" latinLnBrk="0" hangingPunct="1">
              <a:spcBef>
                <a:spcPct val="20000"/>
              </a:spcBef>
              <a:buFont typeface="Arial"/>
              <a:buChar char="•"/>
              <a:defRPr sz="4500" kern="1200">
                <a:solidFill>
                  <a:schemeClr val="tx1"/>
                </a:solidFill>
                <a:latin typeface="+mn-lt"/>
                <a:ea typeface="+mn-ea"/>
                <a:cs typeface="+mn-cs"/>
              </a:defRPr>
            </a:lvl6pPr>
            <a:lvl7pPr marL="6752333" indent="-519410" algn="l" defTabSz="1038821" rtl="0" eaLnBrk="1" latinLnBrk="0" hangingPunct="1">
              <a:spcBef>
                <a:spcPct val="20000"/>
              </a:spcBef>
              <a:buFont typeface="Arial"/>
              <a:buChar char="•"/>
              <a:defRPr sz="4500" kern="1200">
                <a:solidFill>
                  <a:schemeClr val="tx1"/>
                </a:solidFill>
                <a:latin typeface="+mn-lt"/>
                <a:ea typeface="+mn-ea"/>
                <a:cs typeface="+mn-cs"/>
              </a:defRPr>
            </a:lvl7pPr>
            <a:lvl8pPr marL="7791154" indent="-519410" algn="l" defTabSz="1038821" rtl="0" eaLnBrk="1" latinLnBrk="0" hangingPunct="1">
              <a:spcBef>
                <a:spcPct val="20000"/>
              </a:spcBef>
              <a:buFont typeface="Arial"/>
              <a:buChar char="•"/>
              <a:defRPr sz="4500" kern="1200">
                <a:solidFill>
                  <a:schemeClr val="tx1"/>
                </a:solidFill>
                <a:latin typeface="+mn-lt"/>
                <a:ea typeface="+mn-ea"/>
                <a:cs typeface="+mn-cs"/>
              </a:defRPr>
            </a:lvl8pPr>
            <a:lvl9pPr marL="8829974" indent="-519410" algn="l" defTabSz="1038821" rtl="0" eaLnBrk="1" latinLnBrk="0" hangingPunct="1">
              <a:spcBef>
                <a:spcPct val="20000"/>
              </a:spcBef>
              <a:buFont typeface="Arial"/>
              <a:buChar char="•"/>
              <a:defRPr sz="4500" kern="1200">
                <a:solidFill>
                  <a:schemeClr val="tx1"/>
                </a:solidFill>
                <a:latin typeface="+mn-lt"/>
                <a:ea typeface="+mn-ea"/>
                <a:cs typeface="+mn-cs"/>
              </a:defRPr>
            </a:lvl9pPr>
          </a:lstStyle>
          <a:p>
            <a:pPr marL="0" indent="0" algn="just">
              <a:buNone/>
            </a:pPr>
            <a:r>
              <a:rPr lang="zh-CN" altLang="en-US" sz="1000">
                <a:solidFill>
                  <a:schemeClr val="tx1">
                    <a:lumMod val="75000"/>
                    <a:lumOff val="25000"/>
                  </a:schemeClr>
                </a:solidFill>
                <a:latin typeface="微软雅黑" panose="020b0503020204020204" pitchFamily="34" charset="-122"/>
                <a:ea typeface="微软雅黑" panose="020b0503020204020204" pitchFamily="34" charset="-122"/>
              </a:rPr>
              <a:t>点击输入本栏的具体文字，简明扼要的说明分项内容，请根据您的具体内容酌情修改。</a:t>
            </a:r>
            <a:endParaRPr lang="en-US" altLang="zh-CN" sz="10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3" name="Down Arrow 96"/>
          <p:cNvSpPr/>
          <p:nvPr/>
        </p:nvSpPr>
        <p:spPr>
          <a:xfrm>
            <a:off x="3306518" y="1768699"/>
            <a:ext cx="1251181" cy="2728556"/>
          </a:xfrm>
          <a:prstGeom prst="downArrow">
            <a:avLst>
              <a:gd name="adj1" fmla="val 100000"/>
              <a:gd name="adj2" fmla="val 52223"/>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34281" tIns="17140" rIns="34281" bIns="17140" rtlCol="0" anchor="ctr"/>
          <a:lstStyle/>
          <a:p>
            <a:pPr algn="ctr"/>
            <a:endParaRPr lang="en-US"/>
          </a:p>
        </p:txBody>
      </p:sp>
      <p:sp>
        <p:nvSpPr>
          <p:cNvPr id="14" name="Rectangle 97"/>
          <p:cNvSpPr/>
          <p:nvPr/>
        </p:nvSpPr>
        <p:spPr>
          <a:xfrm>
            <a:off x="3306518" y="1767934"/>
            <a:ext cx="1251181" cy="786221"/>
          </a:xfrm>
          <a:prstGeom prst="rect">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lIns="34281" tIns="17140" rIns="34281" bIns="17140" rtlCol="0" anchor="ctr"/>
          <a:lstStyle/>
          <a:p>
            <a:pPr algn="ctr"/>
            <a:endParaRPr lang="en-US"/>
          </a:p>
        </p:txBody>
      </p:sp>
      <p:sp>
        <p:nvSpPr>
          <p:cNvPr id="15" name="Text Placeholder 4"/>
          <p:cNvSpPr txBox="1"/>
          <p:nvPr/>
        </p:nvSpPr>
        <p:spPr>
          <a:xfrm>
            <a:off x="3443362" y="1975416"/>
            <a:ext cx="992703" cy="417707"/>
          </a:xfrm>
          <a:prstGeom prst="rect">
            <a:avLst/>
          </a:prstGeom>
        </p:spPr>
        <p:txBody>
          <a:bodyPr lIns="34281" tIns="17140" rIns="34281" bIns="17140"/>
          <a:lstStyle>
            <a:lvl1pPr marL="779114" indent="-779114" algn="l" defTabSz="1038821" rtl="0" eaLnBrk="1" latinLnBrk="0" hangingPunct="1">
              <a:spcBef>
                <a:spcPct val="20000"/>
              </a:spcBef>
              <a:buFont typeface="Arial"/>
              <a:buChar char="•"/>
              <a:defRPr sz="7200" kern="1200">
                <a:solidFill>
                  <a:schemeClr val="tx1"/>
                </a:solidFill>
                <a:latin typeface="+mn-lt"/>
                <a:ea typeface="+mn-ea"/>
                <a:cs typeface="+mn-cs"/>
              </a:defRPr>
            </a:lvl1pPr>
            <a:lvl2pPr marL="1688083" indent="-649262" algn="l" defTabSz="1038821" rtl="0" eaLnBrk="1" latinLnBrk="0" hangingPunct="1">
              <a:spcBef>
                <a:spcPct val="20000"/>
              </a:spcBef>
              <a:buFont typeface="Arial"/>
              <a:buChar char="–"/>
              <a:defRPr sz="6400" kern="1200">
                <a:solidFill>
                  <a:schemeClr val="tx1"/>
                </a:solidFill>
                <a:latin typeface="+mn-lt"/>
                <a:ea typeface="+mn-ea"/>
                <a:cs typeface="+mn-cs"/>
              </a:defRPr>
            </a:lvl2pPr>
            <a:lvl3pPr marL="2597052" indent="-519410" algn="l" defTabSz="1038821" rtl="0" eaLnBrk="1" latinLnBrk="0" hangingPunct="1">
              <a:spcBef>
                <a:spcPct val="20000"/>
              </a:spcBef>
              <a:buFont typeface="Arial"/>
              <a:buChar char="•"/>
              <a:defRPr sz="5300" kern="1200">
                <a:solidFill>
                  <a:schemeClr val="tx1"/>
                </a:solidFill>
                <a:latin typeface="+mn-lt"/>
                <a:ea typeface="+mn-ea"/>
                <a:cs typeface="+mn-cs"/>
              </a:defRPr>
            </a:lvl3pPr>
            <a:lvl4pPr marL="3635870" indent="-519410" algn="l" defTabSz="1038821" rtl="0" eaLnBrk="1" latinLnBrk="0" hangingPunct="1">
              <a:spcBef>
                <a:spcPct val="20000"/>
              </a:spcBef>
              <a:buFont typeface="Arial"/>
              <a:buChar char="–"/>
              <a:defRPr sz="4500" kern="1200">
                <a:solidFill>
                  <a:schemeClr val="tx1"/>
                </a:solidFill>
                <a:latin typeface="+mn-lt"/>
                <a:ea typeface="+mn-ea"/>
                <a:cs typeface="+mn-cs"/>
              </a:defRPr>
            </a:lvl4pPr>
            <a:lvl5pPr marL="4674691" indent="-519410" algn="l" defTabSz="1038821" rtl="0" eaLnBrk="1" latinLnBrk="0" hangingPunct="1">
              <a:spcBef>
                <a:spcPct val="20000"/>
              </a:spcBef>
              <a:buFont typeface="Arial"/>
              <a:buChar char="»"/>
              <a:defRPr sz="4500" kern="1200">
                <a:solidFill>
                  <a:schemeClr val="tx1"/>
                </a:solidFill>
                <a:latin typeface="+mn-lt"/>
                <a:ea typeface="+mn-ea"/>
                <a:cs typeface="+mn-cs"/>
              </a:defRPr>
            </a:lvl5pPr>
            <a:lvl6pPr marL="5713512" indent="-519410" algn="l" defTabSz="1038821" rtl="0" eaLnBrk="1" latinLnBrk="0" hangingPunct="1">
              <a:spcBef>
                <a:spcPct val="20000"/>
              </a:spcBef>
              <a:buFont typeface="Arial"/>
              <a:buChar char="•"/>
              <a:defRPr sz="4500" kern="1200">
                <a:solidFill>
                  <a:schemeClr val="tx1"/>
                </a:solidFill>
                <a:latin typeface="+mn-lt"/>
                <a:ea typeface="+mn-ea"/>
                <a:cs typeface="+mn-cs"/>
              </a:defRPr>
            </a:lvl6pPr>
            <a:lvl7pPr marL="6752333" indent="-519410" algn="l" defTabSz="1038821" rtl="0" eaLnBrk="1" latinLnBrk="0" hangingPunct="1">
              <a:spcBef>
                <a:spcPct val="20000"/>
              </a:spcBef>
              <a:buFont typeface="Arial"/>
              <a:buChar char="•"/>
              <a:defRPr sz="4500" kern="1200">
                <a:solidFill>
                  <a:schemeClr val="tx1"/>
                </a:solidFill>
                <a:latin typeface="+mn-lt"/>
                <a:ea typeface="+mn-ea"/>
                <a:cs typeface="+mn-cs"/>
              </a:defRPr>
            </a:lvl7pPr>
            <a:lvl8pPr marL="7791154" indent="-519410" algn="l" defTabSz="1038821" rtl="0" eaLnBrk="1" latinLnBrk="0" hangingPunct="1">
              <a:spcBef>
                <a:spcPct val="20000"/>
              </a:spcBef>
              <a:buFont typeface="Arial"/>
              <a:buChar char="•"/>
              <a:defRPr sz="4500" kern="1200">
                <a:solidFill>
                  <a:schemeClr val="tx1"/>
                </a:solidFill>
                <a:latin typeface="+mn-lt"/>
                <a:ea typeface="+mn-ea"/>
                <a:cs typeface="+mn-cs"/>
              </a:defRPr>
            </a:lvl8pPr>
            <a:lvl9pPr marL="8829974" indent="-519410" algn="l" defTabSz="1038821" rtl="0" eaLnBrk="1" latinLnBrk="0" hangingPunct="1">
              <a:spcBef>
                <a:spcPct val="20000"/>
              </a:spcBef>
              <a:buFont typeface="Arial"/>
              <a:buChar char="•"/>
              <a:defRPr sz="4500" kern="1200">
                <a:solidFill>
                  <a:schemeClr val="tx1"/>
                </a:solidFill>
                <a:latin typeface="+mn-lt"/>
                <a:ea typeface="+mn-ea"/>
                <a:cs typeface="+mn-cs"/>
              </a:defRPr>
            </a:lvl9pPr>
          </a:lstStyle>
          <a:p>
            <a:pPr marL="0" indent="0" algn="ctr">
              <a:buNone/>
            </a:pPr>
            <a:r>
              <a:rPr lang="en-US" sz="2400" b="1">
                <a:solidFill>
                  <a:schemeClr val="bg1"/>
                </a:solidFill>
                <a:latin typeface="微软雅黑" panose="020b0503020204020204" pitchFamily="34" charset="-122"/>
                <a:ea typeface="微软雅黑" panose="020b0503020204020204" pitchFamily="34" charset="-122"/>
                <a:cs typeface="Lato Light"/>
              </a:rPr>
              <a:t>95%</a:t>
            </a:r>
          </a:p>
        </p:txBody>
      </p:sp>
      <p:sp>
        <p:nvSpPr>
          <p:cNvPr id="16" name="Text Placeholder 4"/>
          <p:cNvSpPr txBox="1"/>
          <p:nvPr/>
        </p:nvSpPr>
        <p:spPr>
          <a:xfrm>
            <a:off x="3469398" y="2657718"/>
            <a:ext cx="946938" cy="241596"/>
          </a:xfrm>
          <a:prstGeom prst="rect">
            <a:avLst/>
          </a:prstGeom>
        </p:spPr>
        <p:txBody>
          <a:bodyPr lIns="34281" tIns="17140" rIns="34281" bIns="17140"/>
          <a:lstStyle>
            <a:lvl1pPr marL="779114" indent="-779114" algn="l" defTabSz="1038821" rtl="0" eaLnBrk="1" latinLnBrk="0" hangingPunct="1">
              <a:spcBef>
                <a:spcPct val="20000"/>
              </a:spcBef>
              <a:buFont typeface="Arial"/>
              <a:buChar char="•"/>
              <a:defRPr sz="7200" kern="1200">
                <a:solidFill>
                  <a:schemeClr val="tx1"/>
                </a:solidFill>
                <a:latin typeface="+mn-lt"/>
                <a:ea typeface="+mn-ea"/>
                <a:cs typeface="+mn-cs"/>
              </a:defRPr>
            </a:lvl1pPr>
            <a:lvl2pPr marL="1688083" indent="-649262" algn="l" defTabSz="1038821" rtl="0" eaLnBrk="1" latinLnBrk="0" hangingPunct="1">
              <a:spcBef>
                <a:spcPct val="20000"/>
              </a:spcBef>
              <a:buFont typeface="Arial"/>
              <a:buChar char="–"/>
              <a:defRPr sz="6400" kern="1200">
                <a:solidFill>
                  <a:schemeClr val="tx1"/>
                </a:solidFill>
                <a:latin typeface="+mn-lt"/>
                <a:ea typeface="+mn-ea"/>
                <a:cs typeface="+mn-cs"/>
              </a:defRPr>
            </a:lvl2pPr>
            <a:lvl3pPr marL="2597052" indent="-519410" algn="l" defTabSz="1038821" rtl="0" eaLnBrk="1" latinLnBrk="0" hangingPunct="1">
              <a:spcBef>
                <a:spcPct val="20000"/>
              </a:spcBef>
              <a:buFont typeface="Arial"/>
              <a:buChar char="•"/>
              <a:defRPr sz="5300" kern="1200">
                <a:solidFill>
                  <a:schemeClr val="tx1"/>
                </a:solidFill>
                <a:latin typeface="+mn-lt"/>
                <a:ea typeface="+mn-ea"/>
                <a:cs typeface="+mn-cs"/>
              </a:defRPr>
            </a:lvl3pPr>
            <a:lvl4pPr marL="3635870" indent="-519410" algn="l" defTabSz="1038821" rtl="0" eaLnBrk="1" latinLnBrk="0" hangingPunct="1">
              <a:spcBef>
                <a:spcPct val="20000"/>
              </a:spcBef>
              <a:buFont typeface="Arial"/>
              <a:buChar char="–"/>
              <a:defRPr sz="4500" kern="1200">
                <a:solidFill>
                  <a:schemeClr val="tx1"/>
                </a:solidFill>
                <a:latin typeface="+mn-lt"/>
                <a:ea typeface="+mn-ea"/>
                <a:cs typeface="+mn-cs"/>
              </a:defRPr>
            </a:lvl4pPr>
            <a:lvl5pPr marL="4674691" indent="-519410" algn="l" defTabSz="1038821" rtl="0" eaLnBrk="1" latinLnBrk="0" hangingPunct="1">
              <a:spcBef>
                <a:spcPct val="20000"/>
              </a:spcBef>
              <a:buFont typeface="Arial"/>
              <a:buChar char="»"/>
              <a:defRPr sz="4500" kern="1200">
                <a:solidFill>
                  <a:schemeClr val="tx1"/>
                </a:solidFill>
                <a:latin typeface="+mn-lt"/>
                <a:ea typeface="+mn-ea"/>
                <a:cs typeface="+mn-cs"/>
              </a:defRPr>
            </a:lvl5pPr>
            <a:lvl6pPr marL="5713512" indent="-519410" algn="l" defTabSz="1038821" rtl="0" eaLnBrk="1" latinLnBrk="0" hangingPunct="1">
              <a:spcBef>
                <a:spcPct val="20000"/>
              </a:spcBef>
              <a:buFont typeface="Arial"/>
              <a:buChar char="•"/>
              <a:defRPr sz="4500" kern="1200">
                <a:solidFill>
                  <a:schemeClr val="tx1"/>
                </a:solidFill>
                <a:latin typeface="+mn-lt"/>
                <a:ea typeface="+mn-ea"/>
                <a:cs typeface="+mn-cs"/>
              </a:defRPr>
            </a:lvl6pPr>
            <a:lvl7pPr marL="6752333" indent="-519410" algn="l" defTabSz="1038821" rtl="0" eaLnBrk="1" latinLnBrk="0" hangingPunct="1">
              <a:spcBef>
                <a:spcPct val="20000"/>
              </a:spcBef>
              <a:buFont typeface="Arial"/>
              <a:buChar char="•"/>
              <a:defRPr sz="4500" kern="1200">
                <a:solidFill>
                  <a:schemeClr val="tx1"/>
                </a:solidFill>
                <a:latin typeface="+mn-lt"/>
                <a:ea typeface="+mn-ea"/>
                <a:cs typeface="+mn-cs"/>
              </a:defRPr>
            </a:lvl7pPr>
            <a:lvl8pPr marL="7791154" indent="-519410" algn="l" defTabSz="1038821" rtl="0" eaLnBrk="1" latinLnBrk="0" hangingPunct="1">
              <a:spcBef>
                <a:spcPct val="20000"/>
              </a:spcBef>
              <a:buFont typeface="Arial"/>
              <a:buChar char="•"/>
              <a:defRPr sz="4500" kern="1200">
                <a:solidFill>
                  <a:schemeClr val="tx1"/>
                </a:solidFill>
                <a:latin typeface="+mn-lt"/>
                <a:ea typeface="+mn-ea"/>
                <a:cs typeface="+mn-cs"/>
              </a:defRPr>
            </a:lvl8pPr>
            <a:lvl9pPr marL="8829974" indent="-519410" algn="l" defTabSz="1038821" rtl="0" eaLnBrk="1" latinLnBrk="0" hangingPunct="1">
              <a:spcBef>
                <a:spcPct val="20000"/>
              </a:spcBef>
              <a:buFont typeface="Arial"/>
              <a:buChar char="•"/>
              <a:defRPr sz="4500" kern="1200">
                <a:solidFill>
                  <a:schemeClr val="tx1"/>
                </a:solidFill>
                <a:latin typeface="+mn-lt"/>
                <a:ea typeface="+mn-ea"/>
                <a:cs typeface="+mn-cs"/>
              </a:defRPr>
            </a:lvl9pPr>
          </a:lstStyle>
          <a:p>
            <a:pPr marL="0" indent="0" algn="ctr">
              <a:buNone/>
            </a:pPr>
            <a:r>
              <a:rPr lang="zh-CN" altLang="en-US" sz="1100" b="1">
                <a:solidFill>
                  <a:schemeClr val="bg1"/>
                </a:solidFill>
                <a:latin typeface="微软雅黑" panose="020b0503020204020204" pitchFamily="34" charset="-122"/>
                <a:ea typeface="微软雅黑" panose="020b0503020204020204" pitchFamily="34" charset="-122"/>
                <a:cs typeface="Lato Regular"/>
              </a:rPr>
              <a:t>点击输入文本</a:t>
            </a:r>
            <a:endParaRPr lang="id-ID" altLang="zh-CN" sz="1100" b="1">
              <a:solidFill>
                <a:schemeClr val="bg1"/>
              </a:solidFill>
              <a:latin typeface="微软雅黑" panose="020b0503020204020204" pitchFamily="34" charset="-122"/>
              <a:ea typeface="微软雅黑" panose="020b0503020204020204" pitchFamily="34" charset="-122"/>
              <a:cs typeface="Lato Regular"/>
            </a:endParaRPr>
          </a:p>
        </p:txBody>
      </p:sp>
      <p:sp>
        <p:nvSpPr>
          <p:cNvPr id="17" name="Text Placeholder 6"/>
          <p:cNvSpPr txBox="1"/>
          <p:nvPr/>
        </p:nvSpPr>
        <p:spPr>
          <a:xfrm>
            <a:off x="3370566" y="2905284"/>
            <a:ext cx="1132582" cy="623441"/>
          </a:xfrm>
          <a:prstGeom prst="rect">
            <a:avLst/>
          </a:prstGeom>
        </p:spPr>
        <p:txBody>
          <a:bodyPr lIns="34281" tIns="17140" rIns="34281" bIns="17140"/>
          <a:lstStyle>
            <a:lvl1pPr marL="779114" indent="-779114" algn="l" defTabSz="1038821" rtl="0" eaLnBrk="1" latinLnBrk="0" hangingPunct="1">
              <a:spcBef>
                <a:spcPct val="20000"/>
              </a:spcBef>
              <a:buFont typeface="Arial"/>
              <a:buChar char="•"/>
              <a:defRPr sz="7200" kern="1200">
                <a:solidFill>
                  <a:schemeClr val="tx1"/>
                </a:solidFill>
                <a:latin typeface="+mn-lt"/>
                <a:ea typeface="+mn-ea"/>
                <a:cs typeface="+mn-cs"/>
              </a:defRPr>
            </a:lvl1pPr>
            <a:lvl2pPr marL="1688083" indent="-649262" algn="l" defTabSz="1038821" rtl="0" eaLnBrk="1" latinLnBrk="0" hangingPunct="1">
              <a:spcBef>
                <a:spcPct val="20000"/>
              </a:spcBef>
              <a:buFont typeface="Arial"/>
              <a:buChar char="–"/>
              <a:defRPr sz="6400" kern="1200">
                <a:solidFill>
                  <a:schemeClr val="tx1"/>
                </a:solidFill>
                <a:latin typeface="+mn-lt"/>
                <a:ea typeface="+mn-ea"/>
                <a:cs typeface="+mn-cs"/>
              </a:defRPr>
            </a:lvl2pPr>
            <a:lvl3pPr marL="2597052" indent="-519410" algn="l" defTabSz="1038821" rtl="0" eaLnBrk="1" latinLnBrk="0" hangingPunct="1">
              <a:spcBef>
                <a:spcPct val="20000"/>
              </a:spcBef>
              <a:buFont typeface="Arial"/>
              <a:buChar char="•"/>
              <a:defRPr sz="5300" kern="1200">
                <a:solidFill>
                  <a:schemeClr val="tx1"/>
                </a:solidFill>
                <a:latin typeface="+mn-lt"/>
                <a:ea typeface="+mn-ea"/>
                <a:cs typeface="+mn-cs"/>
              </a:defRPr>
            </a:lvl3pPr>
            <a:lvl4pPr marL="3635870" indent="-519410" algn="l" defTabSz="1038821" rtl="0" eaLnBrk="1" latinLnBrk="0" hangingPunct="1">
              <a:spcBef>
                <a:spcPct val="20000"/>
              </a:spcBef>
              <a:buFont typeface="Arial"/>
              <a:buChar char="–"/>
              <a:defRPr sz="4500" kern="1200">
                <a:solidFill>
                  <a:schemeClr val="tx1"/>
                </a:solidFill>
                <a:latin typeface="+mn-lt"/>
                <a:ea typeface="+mn-ea"/>
                <a:cs typeface="+mn-cs"/>
              </a:defRPr>
            </a:lvl4pPr>
            <a:lvl5pPr marL="4674691" indent="-519410" algn="l" defTabSz="1038821" rtl="0" eaLnBrk="1" latinLnBrk="0" hangingPunct="1">
              <a:spcBef>
                <a:spcPct val="20000"/>
              </a:spcBef>
              <a:buFont typeface="Arial"/>
              <a:buChar char="»"/>
              <a:defRPr sz="4500" kern="1200">
                <a:solidFill>
                  <a:schemeClr val="tx1"/>
                </a:solidFill>
                <a:latin typeface="+mn-lt"/>
                <a:ea typeface="+mn-ea"/>
                <a:cs typeface="+mn-cs"/>
              </a:defRPr>
            </a:lvl5pPr>
            <a:lvl6pPr marL="5713512" indent="-519410" algn="l" defTabSz="1038821" rtl="0" eaLnBrk="1" latinLnBrk="0" hangingPunct="1">
              <a:spcBef>
                <a:spcPct val="20000"/>
              </a:spcBef>
              <a:buFont typeface="Arial"/>
              <a:buChar char="•"/>
              <a:defRPr sz="4500" kern="1200">
                <a:solidFill>
                  <a:schemeClr val="tx1"/>
                </a:solidFill>
                <a:latin typeface="+mn-lt"/>
                <a:ea typeface="+mn-ea"/>
                <a:cs typeface="+mn-cs"/>
              </a:defRPr>
            </a:lvl6pPr>
            <a:lvl7pPr marL="6752333" indent="-519410" algn="l" defTabSz="1038821" rtl="0" eaLnBrk="1" latinLnBrk="0" hangingPunct="1">
              <a:spcBef>
                <a:spcPct val="20000"/>
              </a:spcBef>
              <a:buFont typeface="Arial"/>
              <a:buChar char="•"/>
              <a:defRPr sz="4500" kern="1200">
                <a:solidFill>
                  <a:schemeClr val="tx1"/>
                </a:solidFill>
                <a:latin typeface="+mn-lt"/>
                <a:ea typeface="+mn-ea"/>
                <a:cs typeface="+mn-cs"/>
              </a:defRPr>
            </a:lvl7pPr>
            <a:lvl8pPr marL="7791154" indent="-519410" algn="l" defTabSz="1038821" rtl="0" eaLnBrk="1" latinLnBrk="0" hangingPunct="1">
              <a:spcBef>
                <a:spcPct val="20000"/>
              </a:spcBef>
              <a:buFont typeface="Arial"/>
              <a:buChar char="•"/>
              <a:defRPr sz="4500" kern="1200">
                <a:solidFill>
                  <a:schemeClr val="tx1"/>
                </a:solidFill>
                <a:latin typeface="+mn-lt"/>
                <a:ea typeface="+mn-ea"/>
                <a:cs typeface="+mn-cs"/>
              </a:defRPr>
            </a:lvl8pPr>
            <a:lvl9pPr marL="8829974" indent="-519410" algn="l" defTabSz="1038821" rtl="0" eaLnBrk="1" latinLnBrk="0" hangingPunct="1">
              <a:spcBef>
                <a:spcPct val="20000"/>
              </a:spcBef>
              <a:buFont typeface="Arial"/>
              <a:buChar char="•"/>
              <a:defRPr sz="4500" kern="1200">
                <a:solidFill>
                  <a:schemeClr val="tx1"/>
                </a:solidFill>
                <a:latin typeface="+mn-lt"/>
                <a:ea typeface="+mn-ea"/>
                <a:cs typeface="+mn-cs"/>
              </a:defRPr>
            </a:lvl9pPr>
          </a:lstStyle>
          <a:p>
            <a:pPr marL="0" indent="0" algn="just">
              <a:buNone/>
            </a:pPr>
            <a:r>
              <a:rPr lang="zh-CN" altLang="en-US" sz="1000">
                <a:solidFill>
                  <a:schemeClr val="bg1"/>
                </a:solidFill>
                <a:latin typeface="微软雅黑" panose="020b0503020204020204" pitchFamily="34" charset="-122"/>
                <a:ea typeface="微软雅黑" panose="020b0503020204020204" pitchFamily="34" charset="-122"/>
              </a:rPr>
              <a:t>点击输入本栏的具体文字，简明扼要的说明分项内容，请根据您的具体内容酌情修改。</a:t>
            </a:r>
            <a:endParaRPr lang="en-US" altLang="zh-CN" sz="1000">
              <a:solidFill>
                <a:schemeClr val="bg1"/>
              </a:solidFill>
              <a:latin typeface="微软雅黑" panose="020b0503020204020204" pitchFamily="34" charset="-122"/>
              <a:ea typeface="微软雅黑" panose="020b0503020204020204" pitchFamily="34" charset="-122"/>
            </a:endParaRPr>
          </a:p>
        </p:txBody>
      </p:sp>
      <p:sp>
        <p:nvSpPr>
          <p:cNvPr id="18" name="Down Arrow 101"/>
          <p:cNvSpPr/>
          <p:nvPr/>
        </p:nvSpPr>
        <p:spPr>
          <a:xfrm>
            <a:off x="4655874" y="1768699"/>
            <a:ext cx="1251181" cy="2728556"/>
          </a:xfrm>
          <a:prstGeom prst="downArrow">
            <a:avLst>
              <a:gd name="adj1" fmla="val 100000"/>
              <a:gd name="adj2" fmla="val 52223"/>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34281" tIns="17140" rIns="34281" bIns="17140" rtlCol="0" anchor="ctr"/>
          <a:lstStyle/>
          <a:p>
            <a:pPr algn="ctr"/>
            <a:endParaRPr lang="en-US"/>
          </a:p>
        </p:txBody>
      </p:sp>
      <p:sp>
        <p:nvSpPr>
          <p:cNvPr id="19" name="Rectangle 102"/>
          <p:cNvSpPr/>
          <p:nvPr/>
        </p:nvSpPr>
        <p:spPr>
          <a:xfrm>
            <a:off x="4655874" y="1767934"/>
            <a:ext cx="1251181" cy="786221"/>
          </a:xfrm>
          <a:prstGeom prst="rect">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lIns="34281" tIns="17140" rIns="34281" bIns="17140" rtlCol="0" anchor="ctr"/>
          <a:lstStyle/>
          <a:p>
            <a:pPr algn="ctr"/>
            <a:endParaRPr lang="en-US"/>
          </a:p>
        </p:txBody>
      </p:sp>
      <p:sp>
        <p:nvSpPr>
          <p:cNvPr id="20" name="Text Placeholder 4"/>
          <p:cNvSpPr txBox="1"/>
          <p:nvPr/>
        </p:nvSpPr>
        <p:spPr>
          <a:xfrm>
            <a:off x="4792719" y="1975416"/>
            <a:ext cx="992703" cy="417707"/>
          </a:xfrm>
          <a:prstGeom prst="rect">
            <a:avLst/>
          </a:prstGeom>
        </p:spPr>
        <p:txBody>
          <a:bodyPr lIns="34281" tIns="17140" rIns="34281" bIns="17140"/>
          <a:lstStyle>
            <a:lvl1pPr marL="779114" indent="-779114" algn="l" defTabSz="1038821" rtl="0" eaLnBrk="1" latinLnBrk="0" hangingPunct="1">
              <a:spcBef>
                <a:spcPct val="20000"/>
              </a:spcBef>
              <a:buFont typeface="Arial"/>
              <a:buChar char="•"/>
              <a:defRPr sz="7200" kern="1200">
                <a:solidFill>
                  <a:schemeClr val="tx1"/>
                </a:solidFill>
                <a:latin typeface="+mn-lt"/>
                <a:ea typeface="+mn-ea"/>
                <a:cs typeface="+mn-cs"/>
              </a:defRPr>
            </a:lvl1pPr>
            <a:lvl2pPr marL="1688083" indent="-649262" algn="l" defTabSz="1038821" rtl="0" eaLnBrk="1" latinLnBrk="0" hangingPunct="1">
              <a:spcBef>
                <a:spcPct val="20000"/>
              </a:spcBef>
              <a:buFont typeface="Arial"/>
              <a:buChar char="–"/>
              <a:defRPr sz="6400" kern="1200">
                <a:solidFill>
                  <a:schemeClr val="tx1"/>
                </a:solidFill>
                <a:latin typeface="+mn-lt"/>
                <a:ea typeface="+mn-ea"/>
                <a:cs typeface="+mn-cs"/>
              </a:defRPr>
            </a:lvl2pPr>
            <a:lvl3pPr marL="2597052" indent="-519410" algn="l" defTabSz="1038821" rtl="0" eaLnBrk="1" latinLnBrk="0" hangingPunct="1">
              <a:spcBef>
                <a:spcPct val="20000"/>
              </a:spcBef>
              <a:buFont typeface="Arial"/>
              <a:buChar char="•"/>
              <a:defRPr sz="5300" kern="1200">
                <a:solidFill>
                  <a:schemeClr val="tx1"/>
                </a:solidFill>
                <a:latin typeface="+mn-lt"/>
                <a:ea typeface="+mn-ea"/>
                <a:cs typeface="+mn-cs"/>
              </a:defRPr>
            </a:lvl3pPr>
            <a:lvl4pPr marL="3635870" indent="-519410" algn="l" defTabSz="1038821" rtl="0" eaLnBrk="1" latinLnBrk="0" hangingPunct="1">
              <a:spcBef>
                <a:spcPct val="20000"/>
              </a:spcBef>
              <a:buFont typeface="Arial"/>
              <a:buChar char="–"/>
              <a:defRPr sz="4500" kern="1200">
                <a:solidFill>
                  <a:schemeClr val="tx1"/>
                </a:solidFill>
                <a:latin typeface="+mn-lt"/>
                <a:ea typeface="+mn-ea"/>
                <a:cs typeface="+mn-cs"/>
              </a:defRPr>
            </a:lvl4pPr>
            <a:lvl5pPr marL="4674691" indent="-519410" algn="l" defTabSz="1038821" rtl="0" eaLnBrk="1" latinLnBrk="0" hangingPunct="1">
              <a:spcBef>
                <a:spcPct val="20000"/>
              </a:spcBef>
              <a:buFont typeface="Arial"/>
              <a:buChar char="»"/>
              <a:defRPr sz="4500" kern="1200">
                <a:solidFill>
                  <a:schemeClr val="tx1"/>
                </a:solidFill>
                <a:latin typeface="+mn-lt"/>
                <a:ea typeface="+mn-ea"/>
                <a:cs typeface="+mn-cs"/>
              </a:defRPr>
            </a:lvl5pPr>
            <a:lvl6pPr marL="5713512" indent="-519410" algn="l" defTabSz="1038821" rtl="0" eaLnBrk="1" latinLnBrk="0" hangingPunct="1">
              <a:spcBef>
                <a:spcPct val="20000"/>
              </a:spcBef>
              <a:buFont typeface="Arial"/>
              <a:buChar char="•"/>
              <a:defRPr sz="4500" kern="1200">
                <a:solidFill>
                  <a:schemeClr val="tx1"/>
                </a:solidFill>
                <a:latin typeface="+mn-lt"/>
                <a:ea typeface="+mn-ea"/>
                <a:cs typeface="+mn-cs"/>
              </a:defRPr>
            </a:lvl6pPr>
            <a:lvl7pPr marL="6752333" indent="-519410" algn="l" defTabSz="1038821" rtl="0" eaLnBrk="1" latinLnBrk="0" hangingPunct="1">
              <a:spcBef>
                <a:spcPct val="20000"/>
              </a:spcBef>
              <a:buFont typeface="Arial"/>
              <a:buChar char="•"/>
              <a:defRPr sz="4500" kern="1200">
                <a:solidFill>
                  <a:schemeClr val="tx1"/>
                </a:solidFill>
                <a:latin typeface="+mn-lt"/>
                <a:ea typeface="+mn-ea"/>
                <a:cs typeface="+mn-cs"/>
              </a:defRPr>
            </a:lvl7pPr>
            <a:lvl8pPr marL="7791154" indent="-519410" algn="l" defTabSz="1038821" rtl="0" eaLnBrk="1" latinLnBrk="0" hangingPunct="1">
              <a:spcBef>
                <a:spcPct val="20000"/>
              </a:spcBef>
              <a:buFont typeface="Arial"/>
              <a:buChar char="•"/>
              <a:defRPr sz="4500" kern="1200">
                <a:solidFill>
                  <a:schemeClr val="tx1"/>
                </a:solidFill>
                <a:latin typeface="+mn-lt"/>
                <a:ea typeface="+mn-ea"/>
                <a:cs typeface="+mn-cs"/>
              </a:defRPr>
            </a:lvl8pPr>
            <a:lvl9pPr marL="8829974" indent="-519410" algn="l" defTabSz="1038821" rtl="0" eaLnBrk="1" latinLnBrk="0" hangingPunct="1">
              <a:spcBef>
                <a:spcPct val="20000"/>
              </a:spcBef>
              <a:buFont typeface="Arial"/>
              <a:buChar char="•"/>
              <a:defRPr sz="4500" kern="1200">
                <a:solidFill>
                  <a:schemeClr val="tx1"/>
                </a:solidFill>
                <a:latin typeface="+mn-lt"/>
                <a:ea typeface="+mn-ea"/>
                <a:cs typeface="+mn-cs"/>
              </a:defRPr>
            </a:lvl9pPr>
          </a:lstStyle>
          <a:p>
            <a:pPr marL="0" indent="0" algn="ctr">
              <a:buNone/>
            </a:pPr>
            <a:r>
              <a:rPr lang="en-US" sz="2400" b="1">
                <a:solidFill>
                  <a:schemeClr val="bg1"/>
                </a:solidFill>
                <a:latin typeface="微软雅黑" panose="020b0503020204020204" pitchFamily="34" charset="-122"/>
                <a:ea typeface="微软雅黑" panose="020b0503020204020204" pitchFamily="34" charset="-122"/>
                <a:cs typeface="Lato Light"/>
              </a:rPr>
              <a:t>25%</a:t>
            </a:r>
          </a:p>
        </p:txBody>
      </p:sp>
      <p:sp>
        <p:nvSpPr>
          <p:cNvPr id="21" name="Text Placeholder 4"/>
          <p:cNvSpPr txBox="1"/>
          <p:nvPr/>
        </p:nvSpPr>
        <p:spPr>
          <a:xfrm>
            <a:off x="4818754" y="2657718"/>
            <a:ext cx="946938" cy="241596"/>
          </a:xfrm>
          <a:prstGeom prst="rect">
            <a:avLst/>
          </a:prstGeom>
        </p:spPr>
        <p:txBody>
          <a:bodyPr lIns="34281" tIns="17140" rIns="34281" bIns="17140"/>
          <a:lstStyle>
            <a:lvl1pPr marL="779114" indent="-779114" algn="l" defTabSz="1038821" rtl="0" eaLnBrk="1" latinLnBrk="0" hangingPunct="1">
              <a:spcBef>
                <a:spcPct val="20000"/>
              </a:spcBef>
              <a:buFont typeface="Arial"/>
              <a:buChar char="•"/>
              <a:defRPr sz="7200" kern="1200">
                <a:solidFill>
                  <a:schemeClr val="tx1"/>
                </a:solidFill>
                <a:latin typeface="+mn-lt"/>
                <a:ea typeface="+mn-ea"/>
                <a:cs typeface="+mn-cs"/>
              </a:defRPr>
            </a:lvl1pPr>
            <a:lvl2pPr marL="1688083" indent="-649262" algn="l" defTabSz="1038821" rtl="0" eaLnBrk="1" latinLnBrk="0" hangingPunct="1">
              <a:spcBef>
                <a:spcPct val="20000"/>
              </a:spcBef>
              <a:buFont typeface="Arial"/>
              <a:buChar char="–"/>
              <a:defRPr sz="6400" kern="1200">
                <a:solidFill>
                  <a:schemeClr val="tx1"/>
                </a:solidFill>
                <a:latin typeface="+mn-lt"/>
                <a:ea typeface="+mn-ea"/>
                <a:cs typeface="+mn-cs"/>
              </a:defRPr>
            </a:lvl2pPr>
            <a:lvl3pPr marL="2597052" indent="-519410" algn="l" defTabSz="1038821" rtl="0" eaLnBrk="1" latinLnBrk="0" hangingPunct="1">
              <a:spcBef>
                <a:spcPct val="20000"/>
              </a:spcBef>
              <a:buFont typeface="Arial"/>
              <a:buChar char="•"/>
              <a:defRPr sz="5300" kern="1200">
                <a:solidFill>
                  <a:schemeClr val="tx1"/>
                </a:solidFill>
                <a:latin typeface="+mn-lt"/>
                <a:ea typeface="+mn-ea"/>
                <a:cs typeface="+mn-cs"/>
              </a:defRPr>
            </a:lvl3pPr>
            <a:lvl4pPr marL="3635870" indent="-519410" algn="l" defTabSz="1038821" rtl="0" eaLnBrk="1" latinLnBrk="0" hangingPunct="1">
              <a:spcBef>
                <a:spcPct val="20000"/>
              </a:spcBef>
              <a:buFont typeface="Arial"/>
              <a:buChar char="–"/>
              <a:defRPr sz="4500" kern="1200">
                <a:solidFill>
                  <a:schemeClr val="tx1"/>
                </a:solidFill>
                <a:latin typeface="+mn-lt"/>
                <a:ea typeface="+mn-ea"/>
                <a:cs typeface="+mn-cs"/>
              </a:defRPr>
            </a:lvl4pPr>
            <a:lvl5pPr marL="4674691" indent="-519410" algn="l" defTabSz="1038821" rtl="0" eaLnBrk="1" latinLnBrk="0" hangingPunct="1">
              <a:spcBef>
                <a:spcPct val="20000"/>
              </a:spcBef>
              <a:buFont typeface="Arial"/>
              <a:buChar char="»"/>
              <a:defRPr sz="4500" kern="1200">
                <a:solidFill>
                  <a:schemeClr val="tx1"/>
                </a:solidFill>
                <a:latin typeface="+mn-lt"/>
                <a:ea typeface="+mn-ea"/>
                <a:cs typeface="+mn-cs"/>
              </a:defRPr>
            </a:lvl5pPr>
            <a:lvl6pPr marL="5713512" indent="-519410" algn="l" defTabSz="1038821" rtl="0" eaLnBrk="1" latinLnBrk="0" hangingPunct="1">
              <a:spcBef>
                <a:spcPct val="20000"/>
              </a:spcBef>
              <a:buFont typeface="Arial"/>
              <a:buChar char="•"/>
              <a:defRPr sz="4500" kern="1200">
                <a:solidFill>
                  <a:schemeClr val="tx1"/>
                </a:solidFill>
                <a:latin typeface="+mn-lt"/>
                <a:ea typeface="+mn-ea"/>
                <a:cs typeface="+mn-cs"/>
              </a:defRPr>
            </a:lvl6pPr>
            <a:lvl7pPr marL="6752333" indent="-519410" algn="l" defTabSz="1038821" rtl="0" eaLnBrk="1" latinLnBrk="0" hangingPunct="1">
              <a:spcBef>
                <a:spcPct val="20000"/>
              </a:spcBef>
              <a:buFont typeface="Arial"/>
              <a:buChar char="•"/>
              <a:defRPr sz="4500" kern="1200">
                <a:solidFill>
                  <a:schemeClr val="tx1"/>
                </a:solidFill>
                <a:latin typeface="+mn-lt"/>
                <a:ea typeface="+mn-ea"/>
                <a:cs typeface="+mn-cs"/>
              </a:defRPr>
            </a:lvl7pPr>
            <a:lvl8pPr marL="7791154" indent="-519410" algn="l" defTabSz="1038821" rtl="0" eaLnBrk="1" latinLnBrk="0" hangingPunct="1">
              <a:spcBef>
                <a:spcPct val="20000"/>
              </a:spcBef>
              <a:buFont typeface="Arial"/>
              <a:buChar char="•"/>
              <a:defRPr sz="4500" kern="1200">
                <a:solidFill>
                  <a:schemeClr val="tx1"/>
                </a:solidFill>
                <a:latin typeface="+mn-lt"/>
                <a:ea typeface="+mn-ea"/>
                <a:cs typeface="+mn-cs"/>
              </a:defRPr>
            </a:lvl8pPr>
            <a:lvl9pPr marL="8829974" indent="-519410" algn="l" defTabSz="1038821" rtl="0" eaLnBrk="1" latinLnBrk="0" hangingPunct="1">
              <a:spcBef>
                <a:spcPct val="20000"/>
              </a:spcBef>
              <a:buFont typeface="Arial"/>
              <a:buChar char="•"/>
              <a:defRPr sz="4500" kern="1200">
                <a:solidFill>
                  <a:schemeClr val="tx1"/>
                </a:solidFill>
                <a:latin typeface="+mn-lt"/>
                <a:ea typeface="+mn-ea"/>
                <a:cs typeface="+mn-cs"/>
              </a:defRPr>
            </a:lvl9pPr>
          </a:lstStyle>
          <a:p>
            <a:pPr marL="0" indent="0" algn="ctr">
              <a:buNone/>
            </a:pPr>
            <a:r>
              <a:rPr lang="zh-CN" altLang="en-US" sz="1100" b="1">
                <a:solidFill>
                  <a:schemeClr val="tx1">
                    <a:lumMod val="75000"/>
                    <a:lumOff val="25000"/>
                  </a:schemeClr>
                </a:solidFill>
                <a:latin typeface="微软雅黑" panose="020b0503020204020204" pitchFamily="34" charset="-122"/>
                <a:ea typeface="微软雅黑" panose="020b0503020204020204" pitchFamily="34" charset="-122"/>
                <a:cs typeface="Lato Regular"/>
              </a:rPr>
              <a:t>点击输入文本</a:t>
            </a:r>
            <a:endParaRPr lang="id-ID" altLang="zh-CN" sz="1100" b="1">
              <a:solidFill>
                <a:schemeClr val="tx1">
                  <a:lumMod val="75000"/>
                  <a:lumOff val="25000"/>
                </a:schemeClr>
              </a:solidFill>
              <a:latin typeface="微软雅黑" panose="020b0503020204020204" pitchFamily="34" charset="-122"/>
              <a:ea typeface="微软雅黑" panose="020b0503020204020204" pitchFamily="34" charset="-122"/>
              <a:cs typeface="Lato Regular"/>
            </a:endParaRPr>
          </a:p>
        </p:txBody>
      </p:sp>
      <p:sp>
        <p:nvSpPr>
          <p:cNvPr id="22" name="Text Placeholder 6"/>
          <p:cNvSpPr txBox="1"/>
          <p:nvPr/>
        </p:nvSpPr>
        <p:spPr>
          <a:xfrm>
            <a:off x="4719923" y="2905284"/>
            <a:ext cx="1132582" cy="623441"/>
          </a:xfrm>
          <a:prstGeom prst="rect">
            <a:avLst/>
          </a:prstGeom>
        </p:spPr>
        <p:txBody>
          <a:bodyPr lIns="34281" tIns="17140" rIns="34281" bIns="17140"/>
          <a:lstStyle>
            <a:lvl1pPr marL="779114" indent="-779114" algn="l" defTabSz="1038821" rtl="0" eaLnBrk="1" latinLnBrk="0" hangingPunct="1">
              <a:spcBef>
                <a:spcPct val="20000"/>
              </a:spcBef>
              <a:buFont typeface="Arial"/>
              <a:buChar char="•"/>
              <a:defRPr sz="7200" kern="1200">
                <a:solidFill>
                  <a:schemeClr val="tx1"/>
                </a:solidFill>
                <a:latin typeface="+mn-lt"/>
                <a:ea typeface="+mn-ea"/>
                <a:cs typeface="+mn-cs"/>
              </a:defRPr>
            </a:lvl1pPr>
            <a:lvl2pPr marL="1688083" indent="-649262" algn="l" defTabSz="1038821" rtl="0" eaLnBrk="1" latinLnBrk="0" hangingPunct="1">
              <a:spcBef>
                <a:spcPct val="20000"/>
              </a:spcBef>
              <a:buFont typeface="Arial"/>
              <a:buChar char="–"/>
              <a:defRPr sz="6400" kern="1200">
                <a:solidFill>
                  <a:schemeClr val="tx1"/>
                </a:solidFill>
                <a:latin typeface="+mn-lt"/>
                <a:ea typeface="+mn-ea"/>
                <a:cs typeface="+mn-cs"/>
              </a:defRPr>
            </a:lvl2pPr>
            <a:lvl3pPr marL="2597052" indent="-519410" algn="l" defTabSz="1038821" rtl="0" eaLnBrk="1" latinLnBrk="0" hangingPunct="1">
              <a:spcBef>
                <a:spcPct val="20000"/>
              </a:spcBef>
              <a:buFont typeface="Arial"/>
              <a:buChar char="•"/>
              <a:defRPr sz="5300" kern="1200">
                <a:solidFill>
                  <a:schemeClr val="tx1"/>
                </a:solidFill>
                <a:latin typeface="+mn-lt"/>
                <a:ea typeface="+mn-ea"/>
                <a:cs typeface="+mn-cs"/>
              </a:defRPr>
            </a:lvl3pPr>
            <a:lvl4pPr marL="3635870" indent="-519410" algn="l" defTabSz="1038821" rtl="0" eaLnBrk="1" latinLnBrk="0" hangingPunct="1">
              <a:spcBef>
                <a:spcPct val="20000"/>
              </a:spcBef>
              <a:buFont typeface="Arial"/>
              <a:buChar char="–"/>
              <a:defRPr sz="4500" kern="1200">
                <a:solidFill>
                  <a:schemeClr val="tx1"/>
                </a:solidFill>
                <a:latin typeface="+mn-lt"/>
                <a:ea typeface="+mn-ea"/>
                <a:cs typeface="+mn-cs"/>
              </a:defRPr>
            </a:lvl4pPr>
            <a:lvl5pPr marL="4674691" indent="-519410" algn="l" defTabSz="1038821" rtl="0" eaLnBrk="1" latinLnBrk="0" hangingPunct="1">
              <a:spcBef>
                <a:spcPct val="20000"/>
              </a:spcBef>
              <a:buFont typeface="Arial"/>
              <a:buChar char="»"/>
              <a:defRPr sz="4500" kern="1200">
                <a:solidFill>
                  <a:schemeClr val="tx1"/>
                </a:solidFill>
                <a:latin typeface="+mn-lt"/>
                <a:ea typeface="+mn-ea"/>
                <a:cs typeface="+mn-cs"/>
              </a:defRPr>
            </a:lvl5pPr>
            <a:lvl6pPr marL="5713512" indent="-519410" algn="l" defTabSz="1038821" rtl="0" eaLnBrk="1" latinLnBrk="0" hangingPunct="1">
              <a:spcBef>
                <a:spcPct val="20000"/>
              </a:spcBef>
              <a:buFont typeface="Arial"/>
              <a:buChar char="•"/>
              <a:defRPr sz="4500" kern="1200">
                <a:solidFill>
                  <a:schemeClr val="tx1"/>
                </a:solidFill>
                <a:latin typeface="+mn-lt"/>
                <a:ea typeface="+mn-ea"/>
                <a:cs typeface="+mn-cs"/>
              </a:defRPr>
            </a:lvl6pPr>
            <a:lvl7pPr marL="6752333" indent="-519410" algn="l" defTabSz="1038821" rtl="0" eaLnBrk="1" latinLnBrk="0" hangingPunct="1">
              <a:spcBef>
                <a:spcPct val="20000"/>
              </a:spcBef>
              <a:buFont typeface="Arial"/>
              <a:buChar char="•"/>
              <a:defRPr sz="4500" kern="1200">
                <a:solidFill>
                  <a:schemeClr val="tx1"/>
                </a:solidFill>
                <a:latin typeface="+mn-lt"/>
                <a:ea typeface="+mn-ea"/>
                <a:cs typeface="+mn-cs"/>
              </a:defRPr>
            </a:lvl7pPr>
            <a:lvl8pPr marL="7791154" indent="-519410" algn="l" defTabSz="1038821" rtl="0" eaLnBrk="1" latinLnBrk="0" hangingPunct="1">
              <a:spcBef>
                <a:spcPct val="20000"/>
              </a:spcBef>
              <a:buFont typeface="Arial"/>
              <a:buChar char="•"/>
              <a:defRPr sz="4500" kern="1200">
                <a:solidFill>
                  <a:schemeClr val="tx1"/>
                </a:solidFill>
                <a:latin typeface="+mn-lt"/>
                <a:ea typeface="+mn-ea"/>
                <a:cs typeface="+mn-cs"/>
              </a:defRPr>
            </a:lvl8pPr>
            <a:lvl9pPr marL="8829974" indent="-519410" algn="l" defTabSz="1038821" rtl="0" eaLnBrk="1" latinLnBrk="0" hangingPunct="1">
              <a:spcBef>
                <a:spcPct val="20000"/>
              </a:spcBef>
              <a:buFont typeface="Arial"/>
              <a:buChar char="•"/>
              <a:defRPr sz="4500" kern="1200">
                <a:solidFill>
                  <a:schemeClr val="tx1"/>
                </a:solidFill>
                <a:latin typeface="+mn-lt"/>
                <a:ea typeface="+mn-ea"/>
                <a:cs typeface="+mn-cs"/>
              </a:defRPr>
            </a:lvl9pPr>
          </a:lstStyle>
          <a:p>
            <a:pPr marL="0" indent="0" algn="just">
              <a:buNone/>
            </a:pPr>
            <a:r>
              <a:rPr lang="zh-CN" altLang="en-US" sz="1000">
                <a:solidFill>
                  <a:schemeClr val="tx1">
                    <a:lumMod val="75000"/>
                    <a:lumOff val="25000"/>
                  </a:schemeClr>
                </a:solidFill>
                <a:latin typeface="微软雅黑" panose="020b0503020204020204" pitchFamily="34" charset="-122"/>
                <a:ea typeface="微软雅黑" panose="020b0503020204020204" pitchFamily="34" charset="-122"/>
              </a:rPr>
              <a:t>点击输入本栏的具体文字，简明扼要的说明分项内容，请根据您的具体内容酌情修改。</a:t>
            </a:r>
            <a:endParaRPr lang="en-US" altLang="zh-CN" sz="10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3" name="Down Arrow 106"/>
          <p:cNvSpPr/>
          <p:nvPr/>
        </p:nvSpPr>
        <p:spPr>
          <a:xfrm>
            <a:off x="6005231" y="1768699"/>
            <a:ext cx="1251181" cy="2728556"/>
          </a:xfrm>
          <a:prstGeom prst="downArrow">
            <a:avLst>
              <a:gd name="adj1" fmla="val 100000"/>
              <a:gd name="adj2" fmla="val 52223"/>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34281" tIns="17140" rIns="34281" bIns="17140" rtlCol="0" anchor="ctr"/>
          <a:lstStyle/>
          <a:p>
            <a:pPr algn="ctr"/>
            <a:endParaRPr lang="en-US"/>
          </a:p>
        </p:txBody>
      </p:sp>
      <p:sp>
        <p:nvSpPr>
          <p:cNvPr id="24" name="Rectangle 107"/>
          <p:cNvSpPr/>
          <p:nvPr/>
        </p:nvSpPr>
        <p:spPr>
          <a:xfrm>
            <a:off x="6005231" y="1767934"/>
            <a:ext cx="1251181" cy="786221"/>
          </a:xfrm>
          <a:prstGeom prst="rect">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lIns="34281" tIns="17140" rIns="34281" bIns="17140" rtlCol="0" anchor="ctr"/>
          <a:lstStyle/>
          <a:p>
            <a:pPr algn="ctr"/>
            <a:endParaRPr lang="en-US"/>
          </a:p>
        </p:txBody>
      </p:sp>
      <p:sp>
        <p:nvSpPr>
          <p:cNvPr id="25" name="Text Placeholder 4"/>
          <p:cNvSpPr txBox="1"/>
          <p:nvPr/>
        </p:nvSpPr>
        <p:spPr>
          <a:xfrm>
            <a:off x="6142076" y="1975416"/>
            <a:ext cx="992703" cy="417707"/>
          </a:xfrm>
          <a:prstGeom prst="rect">
            <a:avLst/>
          </a:prstGeom>
        </p:spPr>
        <p:txBody>
          <a:bodyPr lIns="34281" tIns="17140" rIns="34281" bIns="17140"/>
          <a:lstStyle>
            <a:lvl1pPr marL="779114" indent="-779114" algn="l" defTabSz="1038821" rtl="0" eaLnBrk="1" latinLnBrk="0" hangingPunct="1">
              <a:spcBef>
                <a:spcPct val="20000"/>
              </a:spcBef>
              <a:buFont typeface="Arial"/>
              <a:buChar char="•"/>
              <a:defRPr sz="7200" kern="1200">
                <a:solidFill>
                  <a:schemeClr val="tx1"/>
                </a:solidFill>
                <a:latin typeface="+mn-lt"/>
                <a:ea typeface="+mn-ea"/>
                <a:cs typeface="+mn-cs"/>
              </a:defRPr>
            </a:lvl1pPr>
            <a:lvl2pPr marL="1688083" indent="-649262" algn="l" defTabSz="1038821" rtl="0" eaLnBrk="1" latinLnBrk="0" hangingPunct="1">
              <a:spcBef>
                <a:spcPct val="20000"/>
              </a:spcBef>
              <a:buFont typeface="Arial"/>
              <a:buChar char="–"/>
              <a:defRPr sz="6400" kern="1200">
                <a:solidFill>
                  <a:schemeClr val="tx1"/>
                </a:solidFill>
                <a:latin typeface="+mn-lt"/>
                <a:ea typeface="+mn-ea"/>
                <a:cs typeface="+mn-cs"/>
              </a:defRPr>
            </a:lvl2pPr>
            <a:lvl3pPr marL="2597052" indent="-519410" algn="l" defTabSz="1038821" rtl="0" eaLnBrk="1" latinLnBrk="0" hangingPunct="1">
              <a:spcBef>
                <a:spcPct val="20000"/>
              </a:spcBef>
              <a:buFont typeface="Arial"/>
              <a:buChar char="•"/>
              <a:defRPr sz="5300" kern="1200">
                <a:solidFill>
                  <a:schemeClr val="tx1"/>
                </a:solidFill>
                <a:latin typeface="+mn-lt"/>
                <a:ea typeface="+mn-ea"/>
                <a:cs typeface="+mn-cs"/>
              </a:defRPr>
            </a:lvl3pPr>
            <a:lvl4pPr marL="3635870" indent="-519410" algn="l" defTabSz="1038821" rtl="0" eaLnBrk="1" latinLnBrk="0" hangingPunct="1">
              <a:spcBef>
                <a:spcPct val="20000"/>
              </a:spcBef>
              <a:buFont typeface="Arial"/>
              <a:buChar char="–"/>
              <a:defRPr sz="4500" kern="1200">
                <a:solidFill>
                  <a:schemeClr val="tx1"/>
                </a:solidFill>
                <a:latin typeface="+mn-lt"/>
                <a:ea typeface="+mn-ea"/>
                <a:cs typeface="+mn-cs"/>
              </a:defRPr>
            </a:lvl4pPr>
            <a:lvl5pPr marL="4674691" indent="-519410" algn="l" defTabSz="1038821" rtl="0" eaLnBrk="1" latinLnBrk="0" hangingPunct="1">
              <a:spcBef>
                <a:spcPct val="20000"/>
              </a:spcBef>
              <a:buFont typeface="Arial"/>
              <a:buChar char="»"/>
              <a:defRPr sz="4500" kern="1200">
                <a:solidFill>
                  <a:schemeClr val="tx1"/>
                </a:solidFill>
                <a:latin typeface="+mn-lt"/>
                <a:ea typeface="+mn-ea"/>
                <a:cs typeface="+mn-cs"/>
              </a:defRPr>
            </a:lvl5pPr>
            <a:lvl6pPr marL="5713512" indent="-519410" algn="l" defTabSz="1038821" rtl="0" eaLnBrk="1" latinLnBrk="0" hangingPunct="1">
              <a:spcBef>
                <a:spcPct val="20000"/>
              </a:spcBef>
              <a:buFont typeface="Arial"/>
              <a:buChar char="•"/>
              <a:defRPr sz="4500" kern="1200">
                <a:solidFill>
                  <a:schemeClr val="tx1"/>
                </a:solidFill>
                <a:latin typeface="+mn-lt"/>
                <a:ea typeface="+mn-ea"/>
                <a:cs typeface="+mn-cs"/>
              </a:defRPr>
            </a:lvl6pPr>
            <a:lvl7pPr marL="6752333" indent="-519410" algn="l" defTabSz="1038821" rtl="0" eaLnBrk="1" latinLnBrk="0" hangingPunct="1">
              <a:spcBef>
                <a:spcPct val="20000"/>
              </a:spcBef>
              <a:buFont typeface="Arial"/>
              <a:buChar char="•"/>
              <a:defRPr sz="4500" kern="1200">
                <a:solidFill>
                  <a:schemeClr val="tx1"/>
                </a:solidFill>
                <a:latin typeface="+mn-lt"/>
                <a:ea typeface="+mn-ea"/>
                <a:cs typeface="+mn-cs"/>
              </a:defRPr>
            </a:lvl7pPr>
            <a:lvl8pPr marL="7791154" indent="-519410" algn="l" defTabSz="1038821" rtl="0" eaLnBrk="1" latinLnBrk="0" hangingPunct="1">
              <a:spcBef>
                <a:spcPct val="20000"/>
              </a:spcBef>
              <a:buFont typeface="Arial"/>
              <a:buChar char="•"/>
              <a:defRPr sz="4500" kern="1200">
                <a:solidFill>
                  <a:schemeClr val="tx1"/>
                </a:solidFill>
                <a:latin typeface="+mn-lt"/>
                <a:ea typeface="+mn-ea"/>
                <a:cs typeface="+mn-cs"/>
              </a:defRPr>
            </a:lvl8pPr>
            <a:lvl9pPr marL="8829974" indent="-519410" algn="l" defTabSz="1038821" rtl="0" eaLnBrk="1" latinLnBrk="0" hangingPunct="1">
              <a:spcBef>
                <a:spcPct val="20000"/>
              </a:spcBef>
              <a:buFont typeface="Arial"/>
              <a:buChar char="•"/>
              <a:defRPr sz="4500" kern="1200">
                <a:solidFill>
                  <a:schemeClr val="tx1"/>
                </a:solidFill>
                <a:latin typeface="+mn-lt"/>
                <a:ea typeface="+mn-ea"/>
                <a:cs typeface="+mn-cs"/>
              </a:defRPr>
            </a:lvl9pPr>
          </a:lstStyle>
          <a:p>
            <a:pPr marL="0" indent="0" algn="ctr">
              <a:buNone/>
            </a:pPr>
            <a:r>
              <a:rPr lang="en-US" sz="2400" b="1">
                <a:solidFill>
                  <a:schemeClr val="bg1"/>
                </a:solidFill>
                <a:latin typeface="微软雅黑" panose="020b0503020204020204" pitchFamily="34" charset="-122"/>
                <a:ea typeface="微软雅黑" panose="020b0503020204020204" pitchFamily="34" charset="-122"/>
                <a:cs typeface="Lato Light"/>
              </a:rPr>
              <a:t>14%</a:t>
            </a:r>
          </a:p>
        </p:txBody>
      </p:sp>
      <p:sp>
        <p:nvSpPr>
          <p:cNvPr id="26" name="Text Placeholder 4"/>
          <p:cNvSpPr txBox="1"/>
          <p:nvPr/>
        </p:nvSpPr>
        <p:spPr>
          <a:xfrm>
            <a:off x="6168110" y="2657718"/>
            <a:ext cx="946938" cy="241596"/>
          </a:xfrm>
          <a:prstGeom prst="rect">
            <a:avLst/>
          </a:prstGeom>
        </p:spPr>
        <p:txBody>
          <a:bodyPr lIns="34281" tIns="17140" rIns="34281" bIns="17140"/>
          <a:lstStyle>
            <a:lvl1pPr marL="779114" indent="-779114" algn="l" defTabSz="1038821" rtl="0" eaLnBrk="1" latinLnBrk="0" hangingPunct="1">
              <a:spcBef>
                <a:spcPct val="20000"/>
              </a:spcBef>
              <a:buFont typeface="Arial"/>
              <a:buChar char="•"/>
              <a:defRPr sz="7200" kern="1200">
                <a:solidFill>
                  <a:schemeClr val="tx1"/>
                </a:solidFill>
                <a:latin typeface="+mn-lt"/>
                <a:ea typeface="+mn-ea"/>
                <a:cs typeface="+mn-cs"/>
              </a:defRPr>
            </a:lvl1pPr>
            <a:lvl2pPr marL="1688083" indent="-649262" algn="l" defTabSz="1038821" rtl="0" eaLnBrk="1" latinLnBrk="0" hangingPunct="1">
              <a:spcBef>
                <a:spcPct val="20000"/>
              </a:spcBef>
              <a:buFont typeface="Arial"/>
              <a:buChar char="–"/>
              <a:defRPr sz="6400" kern="1200">
                <a:solidFill>
                  <a:schemeClr val="tx1"/>
                </a:solidFill>
                <a:latin typeface="+mn-lt"/>
                <a:ea typeface="+mn-ea"/>
                <a:cs typeface="+mn-cs"/>
              </a:defRPr>
            </a:lvl2pPr>
            <a:lvl3pPr marL="2597052" indent="-519410" algn="l" defTabSz="1038821" rtl="0" eaLnBrk="1" latinLnBrk="0" hangingPunct="1">
              <a:spcBef>
                <a:spcPct val="20000"/>
              </a:spcBef>
              <a:buFont typeface="Arial"/>
              <a:buChar char="•"/>
              <a:defRPr sz="5300" kern="1200">
                <a:solidFill>
                  <a:schemeClr val="tx1"/>
                </a:solidFill>
                <a:latin typeface="+mn-lt"/>
                <a:ea typeface="+mn-ea"/>
                <a:cs typeface="+mn-cs"/>
              </a:defRPr>
            </a:lvl3pPr>
            <a:lvl4pPr marL="3635870" indent="-519410" algn="l" defTabSz="1038821" rtl="0" eaLnBrk="1" latinLnBrk="0" hangingPunct="1">
              <a:spcBef>
                <a:spcPct val="20000"/>
              </a:spcBef>
              <a:buFont typeface="Arial"/>
              <a:buChar char="–"/>
              <a:defRPr sz="4500" kern="1200">
                <a:solidFill>
                  <a:schemeClr val="tx1"/>
                </a:solidFill>
                <a:latin typeface="+mn-lt"/>
                <a:ea typeface="+mn-ea"/>
                <a:cs typeface="+mn-cs"/>
              </a:defRPr>
            </a:lvl4pPr>
            <a:lvl5pPr marL="4674691" indent="-519410" algn="l" defTabSz="1038821" rtl="0" eaLnBrk="1" latinLnBrk="0" hangingPunct="1">
              <a:spcBef>
                <a:spcPct val="20000"/>
              </a:spcBef>
              <a:buFont typeface="Arial"/>
              <a:buChar char="»"/>
              <a:defRPr sz="4500" kern="1200">
                <a:solidFill>
                  <a:schemeClr val="tx1"/>
                </a:solidFill>
                <a:latin typeface="+mn-lt"/>
                <a:ea typeface="+mn-ea"/>
                <a:cs typeface="+mn-cs"/>
              </a:defRPr>
            </a:lvl5pPr>
            <a:lvl6pPr marL="5713512" indent="-519410" algn="l" defTabSz="1038821" rtl="0" eaLnBrk="1" latinLnBrk="0" hangingPunct="1">
              <a:spcBef>
                <a:spcPct val="20000"/>
              </a:spcBef>
              <a:buFont typeface="Arial"/>
              <a:buChar char="•"/>
              <a:defRPr sz="4500" kern="1200">
                <a:solidFill>
                  <a:schemeClr val="tx1"/>
                </a:solidFill>
                <a:latin typeface="+mn-lt"/>
                <a:ea typeface="+mn-ea"/>
                <a:cs typeface="+mn-cs"/>
              </a:defRPr>
            </a:lvl6pPr>
            <a:lvl7pPr marL="6752333" indent="-519410" algn="l" defTabSz="1038821" rtl="0" eaLnBrk="1" latinLnBrk="0" hangingPunct="1">
              <a:spcBef>
                <a:spcPct val="20000"/>
              </a:spcBef>
              <a:buFont typeface="Arial"/>
              <a:buChar char="•"/>
              <a:defRPr sz="4500" kern="1200">
                <a:solidFill>
                  <a:schemeClr val="tx1"/>
                </a:solidFill>
                <a:latin typeface="+mn-lt"/>
                <a:ea typeface="+mn-ea"/>
                <a:cs typeface="+mn-cs"/>
              </a:defRPr>
            </a:lvl7pPr>
            <a:lvl8pPr marL="7791154" indent="-519410" algn="l" defTabSz="1038821" rtl="0" eaLnBrk="1" latinLnBrk="0" hangingPunct="1">
              <a:spcBef>
                <a:spcPct val="20000"/>
              </a:spcBef>
              <a:buFont typeface="Arial"/>
              <a:buChar char="•"/>
              <a:defRPr sz="4500" kern="1200">
                <a:solidFill>
                  <a:schemeClr val="tx1"/>
                </a:solidFill>
                <a:latin typeface="+mn-lt"/>
                <a:ea typeface="+mn-ea"/>
                <a:cs typeface="+mn-cs"/>
              </a:defRPr>
            </a:lvl8pPr>
            <a:lvl9pPr marL="8829974" indent="-519410" algn="l" defTabSz="1038821" rtl="0" eaLnBrk="1" latinLnBrk="0" hangingPunct="1">
              <a:spcBef>
                <a:spcPct val="20000"/>
              </a:spcBef>
              <a:buFont typeface="Arial"/>
              <a:buChar char="•"/>
              <a:defRPr sz="4500" kern="1200">
                <a:solidFill>
                  <a:schemeClr val="tx1"/>
                </a:solidFill>
                <a:latin typeface="+mn-lt"/>
                <a:ea typeface="+mn-ea"/>
                <a:cs typeface="+mn-cs"/>
              </a:defRPr>
            </a:lvl9pPr>
          </a:lstStyle>
          <a:p>
            <a:pPr marL="0" indent="0" algn="ctr">
              <a:buNone/>
            </a:pPr>
            <a:r>
              <a:rPr lang="zh-CN" altLang="en-US" sz="1100" b="1">
                <a:solidFill>
                  <a:schemeClr val="bg1"/>
                </a:solidFill>
                <a:latin typeface="微软雅黑" panose="020b0503020204020204" pitchFamily="34" charset="-122"/>
                <a:ea typeface="微软雅黑" panose="020b0503020204020204" pitchFamily="34" charset="-122"/>
                <a:cs typeface="Lato Regular"/>
              </a:rPr>
              <a:t>点击输入文本</a:t>
            </a:r>
            <a:endParaRPr lang="id-ID" altLang="zh-CN" sz="1100" b="1">
              <a:solidFill>
                <a:schemeClr val="bg1"/>
              </a:solidFill>
              <a:latin typeface="微软雅黑" panose="020b0503020204020204" pitchFamily="34" charset="-122"/>
              <a:ea typeface="微软雅黑" panose="020b0503020204020204" pitchFamily="34" charset="-122"/>
              <a:cs typeface="Lato Regular"/>
            </a:endParaRPr>
          </a:p>
        </p:txBody>
      </p:sp>
      <p:sp>
        <p:nvSpPr>
          <p:cNvPr id="27" name="Text Placeholder 6"/>
          <p:cNvSpPr txBox="1"/>
          <p:nvPr/>
        </p:nvSpPr>
        <p:spPr>
          <a:xfrm>
            <a:off x="6069279" y="2905284"/>
            <a:ext cx="1132582" cy="623441"/>
          </a:xfrm>
          <a:prstGeom prst="rect">
            <a:avLst/>
          </a:prstGeom>
        </p:spPr>
        <p:txBody>
          <a:bodyPr lIns="34281" tIns="17140" rIns="34281" bIns="17140"/>
          <a:lstStyle>
            <a:lvl1pPr marL="779114" indent="-779114" algn="l" defTabSz="1038821" rtl="0" eaLnBrk="1" latinLnBrk="0" hangingPunct="1">
              <a:spcBef>
                <a:spcPct val="20000"/>
              </a:spcBef>
              <a:buFont typeface="Arial"/>
              <a:buChar char="•"/>
              <a:defRPr sz="7200" kern="1200">
                <a:solidFill>
                  <a:schemeClr val="tx1"/>
                </a:solidFill>
                <a:latin typeface="+mn-lt"/>
                <a:ea typeface="+mn-ea"/>
                <a:cs typeface="+mn-cs"/>
              </a:defRPr>
            </a:lvl1pPr>
            <a:lvl2pPr marL="1688083" indent="-649262" algn="l" defTabSz="1038821" rtl="0" eaLnBrk="1" latinLnBrk="0" hangingPunct="1">
              <a:spcBef>
                <a:spcPct val="20000"/>
              </a:spcBef>
              <a:buFont typeface="Arial"/>
              <a:buChar char="–"/>
              <a:defRPr sz="6400" kern="1200">
                <a:solidFill>
                  <a:schemeClr val="tx1"/>
                </a:solidFill>
                <a:latin typeface="+mn-lt"/>
                <a:ea typeface="+mn-ea"/>
                <a:cs typeface="+mn-cs"/>
              </a:defRPr>
            </a:lvl2pPr>
            <a:lvl3pPr marL="2597052" indent="-519410" algn="l" defTabSz="1038821" rtl="0" eaLnBrk="1" latinLnBrk="0" hangingPunct="1">
              <a:spcBef>
                <a:spcPct val="20000"/>
              </a:spcBef>
              <a:buFont typeface="Arial"/>
              <a:buChar char="•"/>
              <a:defRPr sz="5300" kern="1200">
                <a:solidFill>
                  <a:schemeClr val="tx1"/>
                </a:solidFill>
                <a:latin typeface="+mn-lt"/>
                <a:ea typeface="+mn-ea"/>
                <a:cs typeface="+mn-cs"/>
              </a:defRPr>
            </a:lvl3pPr>
            <a:lvl4pPr marL="3635870" indent="-519410" algn="l" defTabSz="1038821" rtl="0" eaLnBrk="1" latinLnBrk="0" hangingPunct="1">
              <a:spcBef>
                <a:spcPct val="20000"/>
              </a:spcBef>
              <a:buFont typeface="Arial"/>
              <a:buChar char="–"/>
              <a:defRPr sz="4500" kern="1200">
                <a:solidFill>
                  <a:schemeClr val="tx1"/>
                </a:solidFill>
                <a:latin typeface="+mn-lt"/>
                <a:ea typeface="+mn-ea"/>
                <a:cs typeface="+mn-cs"/>
              </a:defRPr>
            </a:lvl4pPr>
            <a:lvl5pPr marL="4674691" indent="-519410" algn="l" defTabSz="1038821" rtl="0" eaLnBrk="1" latinLnBrk="0" hangingPunct="1">
              <a:spcBef>
                <a:spcPct val="20000"/>
              </a:spcBef>
              <a:buFont typeface="Arial"/>
              <a:buChar char="»"/>
              <a:defRPr sz="4500" kern="1200">
                <a:solidFill>
                  <a:schemeClr val="tx1"/>
                </a:solidFill>
                <a:latin typeface="+mn-lt"/>
                <a:ea typeface="+mn-ea"/>
                <a:cs typeface="+mn-cs"/>
              </a:defRPr>
            </a:lvl5pPr>
            <a:lvl6pPr marL="5713512" indent="-519410" algn="l" defTabSz="1038821" rtl="0" eaLnBrk="1" latinLnBrk="0" hangingPunct="1">
              <a:spcBef>
                <a:spcPct val="20000"/>
              </a:spcBef>
              <a:buFont typeface="Arial"/>
              <a:buChar char="•"/>
              <a:defRPr sz="4500" kern="1200">
                <a:solidFill>
                  <a:schemeClr val="tx1"/>
                </a:solidFill>
                <a:latin typeface="+mn-lt"/>
                <a:ea typeface="+mn-ea"/>
                <a:cs typeface="+mn-cs"/>
              </a:defRPr>
            </a:lvl6pPr>
            <a:lvl7pPr marL="6752333" indent="-519410" algn="l" defTabSz="1038821" rtl="0" eaLnBrk="1" latinLnBrk="0" hangingPunct="1">
              <a:spcBef>
                <a:spcPct val="20000"/>
              </a:spcBef>
              <a:buFont typeface="Arial"/>
              <a:buChar char="•"/>
              <a:defRPr sz="4500" kern="1200">
                <a:solidFill>
                  <a:schemeClr val="tx1"/>
                </a:solidFill>
                <a:latin typeface="+mn-lt"/>
                <a:ea typeface="+mn-ea"/>
                <a:cs typeface="+mn-cs"/>
              </a:defRPr>
            </a:lvl7pPr>
            <a:lvl8pPr marL="7791154" indent="-519410" algn="l" defTabSz="1038821" rtl="0" eaLnBrk="1" latinLnBrk="0" hangingPunct="1">
              <a:spcBef>
                <a:spcPct val="20000"/>
              </a:spcBef>
              <a:buFont typeface="Arial"/>
              <a:buChar char="•"/>
              <a:defRPr sz="4500" kern="1200">
                <a:solidFill>
                  <a:schemeClr val="tx1"/>
                </a:solidFill>
                <a:latin typeface="+mn-lt"/>
                <a:ea typeface="+mn-ea"/>
                <a:cs typeface="+mn-cs"/>
              </a:defRPr>
            </a:lvl8pPr>
            <a:lvl9pPr marL="8829974" indent="-519410" algn="l" defTabSz="1038821" rtl="0" eaLnBrk="1" latinLnBrk="0" hangingPunct="1">
              <a:spcBef>
                <a:spcPct val="20000"/>
              </a:spcBef>
              <a:buFont typeface="Arial"/>
              <a:buChar char="•"/>
              <a:defRPr sz="4500" kern="1200">
                <a:solidFill>
                  <a:schemeClr val="tx1"/>
                </a:solidFill>
                <a:latin typeface="+mn-lt"/>
                <a:ea typeface="+mn-ea"/>
                <a:cs typeface="+mn-cs"/>
              </a:defRPr>
            </a:lvl9pPr>
          </a:lstStyle>
          <a:p>
            <a:pPr marL="0" indent="0" algn="just">
              <a:buNone/>
            </a:pPr>
            <a:r>
              <a:rPr lang="zh-CN" altLang="en-US" sz="1000">
                <a:solidFill>
                  <a:schemeClr val="bg1"/>
                </a:solidFill>
                <a:latin typeface="微软雅黑" panose="020b0503020204020204" pitchFamily="34" charset="-122"/>
                <a:ea typeface="微软雅黑" panose="020b0503020204020204" pitchFamily="34" charset="-122"/>
              </a:rPr>
              <a:t>点击输入本栏的具体文字，简明扼要的说明分项内容，请根据您的具体内容酌情修改。</a:t>
            </a:r>
            <a:endParaRPr lang="en-US" altLang="zh-CN" sz="1000">
              <a:solidFill>
                <a:schemeClr val="bg1"/>
              </a:solidFill>
              <a:latin typeface="微软雅黑" panose="020b0503020204020204" pitchFamily="34" charset="-122"/>
              <a:ea typeface="微软雅黑" panose="020b0503020204020204" pitchFamily="34" charset="-122"/>
            </a:endParaRPr>
          </a:p>
        </p:txBody>
      </p:sp>
      <p:sp>
        <p:nvSpPr>
          <p:cNvPr id="28" name="Down Arrow 111"/>
          <p:cNvSpPr/>
          <p:nvPr/>
        </p:nvSpPr>
        <p:spPr>
          <a:xfrm>
            <a:off x="7361013" y="1768699"/>
            <a:ext cx="1251181" cy="2728556"/>
          </a:xfrm>
          <a:prstGeom prst="downArrow">
            <a:avLst>
              <a:gd name="adj1" fmla="val 100000"/>
              <a:gd name="adj2" fmla="val 52223"/>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34281" tIns="17140" rIns="34281" bIns="17140" rtlCol="0" anchor="ctr"/>
          <a:lstStyle/>
          <a:p>
            <a:pPr algn="ctr"/>
            <a:endParaRPr lang="en-US"/>
          </a:p>
        </p:txBody>
      </p:sp>
      <p:sp>
        <p:nvSpPr>
          <p:cNvPr id="29" name="Rectangle 112"/>
          <p:cNvSpPr/>
          <p:nvPr/>
        </p:nvSpPr>
        <p:spPr>
          <a:xfrm>
            <a:off x="7361013" y="1767934"/>
            <a:ext cx="1251181" cy="786221"/>
          </a:xfrm>
          <a:prstGeom prst="rect">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lIns="34281" tIns="17140" rIns="34281" bIns="17140" rtlCol="0" anchor="ctr"/>
          <a:lstStyle/>
          <a:p>
            <a:pPr algn="ctr"/>
            <a:endParaRPr lang="en-US"/>
          </a:p>
        </p:txBody>
      </p:sp>
      <p:sp>
        <p:nvSpPr>
          <p:cNvPr id="30" name="Text Placeholder 4"/>
          <p:cNvSpPr txBox="1"/>
          <p:nvPr/>
        </p:nvSpPr>
        <p:spPr>
          <a:xfrm>
            <a:off x="7497857" y="1975416"/>
            <a:ext cx="992703" cy="417707"/>
          </a:xfrm>
          <a:prstGeom prst="rect">
            <a:avLst/>
          </a:prstGeom>
        </p:spPr>
        <p:txBody>
          <a:bodyPr lIns="34281" tIns="17140" rIns="34281" bIns="17140"/>
          <a:lstStyle>
            <a:lvl1pPr marL="779114" indent="-779114" algn="l" defTabSz="1038821" rtl="0" eaLnBrk="1" latinLnBrk="0" hangingPunct="1">
              <a:spcBef>
                <a:spcPct val="20000"/>
              </a:spcBef>
              <a:buFont typeface="Arial"/>
              <a:buChar char="•"/>
              <a:defRPr sz="7200" kern="1200">
                <a:solidFill>
                  <a:schemeClr val="tx1"/>
                </a:solidFill>
                <a:latin typeface="+mn-lt"/>
                <a:ea typeface="+mn-ea"/>
                <a:cs typeface="+mn-cs"/>
              </a:defRPr>
            </a:lvl1pPr>
            <a:lvl2pPr marL="1688083" indent="-649262" algn="l" defTabSz="1038821" rtl="0" eaLnBrk="1" latinLnBrk="0" hangingPunct="1">
              <a:spcBef>
                <a:spcPct val="20000"/>
              </a:spcBef>
              <a:buFont typeface="Arial"/>
              <a:buChar char="–"/>
              <a:defRPr sz="6400" kern="1200">
                <a:solidFill>
                  <a:schemeClr val="tx1"/>
                </a:solidFill>
                <a:latin typeface="+mn-lt"/>
                <a:ea typeface="+mn-ea"/>
                <a:cs typeface="+mn-cs"/>
              </a:defRPr>
            </a:lvl2pPr>
            <a:lvl3pPr marL="2597052" indent="-519410" algn="l" defTabSz="1038821" rtl="0" eaLnBrk="1" latinLnBrk="0" hangingPunct="1">
              <a:spcBef>
                <a:spcPct val="20000"/>
              </a:spcBef>
              <a:buFont typeface="Arial"/>
              <a:buChar char="•"/>
              <a:defRPr sz="5300" kern="1200">
                <a:solidFill>
                  <a:schemeClr val="tx1"/>
                </a:solidFill>
                <a:latin typeface="+mn-lt"/>
                <a:ea typeface="+mn-ea"/>
                <a:cs typeface="+mn-cs"/>
              </a:defRPr>
            </a:lvl3pPr>
            <a:lvl4pPr marL="3635870" indent="-519410" algn="l" defTabSz="1038821" rtl="0" eaLnBrk="1" latinLnBrk="0" hangingPunct="1">
              <a:spcBef>
                <a:spcPct val="20000"/>
              </a:spcBef>
              <a:buFont typeface="Arial"/>
              <a:buChar char="–"/>
              <a:defRPr sz="4500" kern="1200">
                <a:solidFill>
                  <a:schemeClr val="tx1"/>
                </a:solidFill>
                <a:latin typeface="+mn-lt"/>
                <a:ea typeface="+mn-ea"/>
                <a:cs typeface="+mn-cs"/>
              </a:defRPr>
            </a:lvl4pPr>
            <a:lvl5pPr marL="4674691" indent="-519410" algn="l" defTabSz="1038821" rtl="0" eaLnBrk="1" latinLnBrk="0" hangingPunct="1">
              <a:spcBef>
                <a:spcPct val="20000"/>
              </a:spcBef>
              <a:buFont typeface="Arial"/>
              <a:buChar char="»"/>
              <a:defRPr sz="4500" kern="1200">
                <a:solidFill>
                  <a:schemeClr val="tx1"/>
                </a:solidFill>
                <a:latin typeface="+mn-lt"/>
                <a:ea typeface="+mn-ea"/>
                <a:cs typeface="+mn-cs"/>
              </a:defRPr>
            </a:lvl5pPr>
            <a:lvl6pPr marL="5713512" indent="-519410" algn="l" defTabSz="1038821" rtl="0" eaLnBrk="1" latinLnBrk="0" hangingPunct="1">
              <a:spcBef>
                <a:spcPct val="20000"/>
              </a:spcBef>
              <a:buFont typeface="Arial"/>
              <a:buChar char="•"/>
              <a:defRPr sz="4500" kern="1200">
                <a:solidFill>
                  <a:schemeClr val="tx1"/>
                </a:solidFill>
                <a:latin typeface="+mn-lt"/>
                <a:ea typeface="+mn-ea"/>
                <a:cs typeface="+mn-cs"/>
              </a:defRPr>
            </a:lvl6pPr>
            <a:lvl7pPr marL="6752333" indent="-519410" algn="l" defTabSz="1038821" rtl="0" eaLnBrk="1" latinLnBrk="0" hangingPunct="1">
              <a:spcBef>
                <a:spcPct val="20000"/>
              </a:spcBef>
              <a:buFont typeface="Arial"/>
              <a:buChar char="•"/>
              <a:defRPr sz="4500" kern="1200">
                <a:solidFill>
                  <a:schemeClr val="tx1"/>
                </a:solidFill>
                <a:latin typeface="+mn-lt"/>
                <a:ea typeface="+mn-ea"/>
                <a:cs typeface="+mn-cs"/>
              </a:defRPr>
            </a:lvl7pPr>
            <a:lvl8pPr marL="7791154" indent="-519410" algn="l" defTabSz="1038821" rtl="0" eaLnBrk="1" latinLnBrk="0" hangingPunct="1">
              <a:spcBef>
                <a:spcPct val="20000"/>
              </a:spcBef>
              <a:buFont typeface="Arial"/>
              <a:buChar char="•"/>
              <a:defRPr sz="4500" kern="1200">
                <a:solidFill>
                  <a:schemeClr val="tx1"/>
                </a:solidFill>
                <a:latin typeface="+mn-lt"/>
                <a:ea typeface="+mn-ea"/>
                <a:cs typeface="+mn-cs"/>
              </a:defRPr>
            </a:lvl8pPr>
            <a:lvl9pPr marL="8829974" indent="-519410" algn="l" defTabSz="1038821" rtl="0" eaLnBrk="1" latinLnBrk="0" hangingPunct="1">
              <a:spcBef>
                <a:spcPct val="20000"/>
              </a:spcBef>
              <a:buFont typeface="Arial"/>
              <a:buChar char="•"/>
              <a:defRPr sz="4500" kern="1200">
                <a:solidFill>
                  <a:schemeClr val="tx1"/>
                </a:solidFill>
                <a:latin typeface="+mn-lt"/>
                <a:ea typeface="+mn-ea"/>
                <a:cs typeface="+mn-cs"/>
              </a:defRPr>
            </a:lvl9pPr>
          </a:lstStyle>
          <a:p>
            <a:pPr marL="0" indent="0" algn="ctr">
              <a:buNone/>
            </a:pPr>
            <a:r>
              <a:rPr lang="en-US" sz="2400" b="1">
                <a:solidFill>
                  <a:schemeClr val="bg1"/>
                </a:solidFill>
                <a:latin typeface="微软雅黑" panose="020b0503020204020204" pitchFamily="34" charset="-122"/>
                <a:ea typeface="微软雅黑" panose="020b0503020204020204" pitchFamily="34" charset="-122"/>
                <a:cs typeface="Lato Light"/>
              </a:rPr>
              <a:t>23%</a:t>
            </a:r>
          </a:p>
        </p:txBody>
      </p:sp>
      <p:sp>
        <p:nvSpPr>
          <p:cNvPr id="31" name="Text Placeholder 4"/>
          <p:cNvSpPr txBox="1"/>
          <p:nvPr/>
        </p:nvSpPr>
        <p:spPr>
          <a:xfrm>
            <a:off x="7523893" y="2657718"/>
            <a:ext cx="946938" cy="241596"/>
          </a:xfrm>
          <a:prstGeom prst="rect">
            <a:avLst/>
          </a:prstGeom>
        </p:spPr>
        <p:txBody>
          <a:bodyPr lIns="34281" tIns="17140" rIns="34281" bIns="17140"/>
          <a:lstStyle>
            <a:lvl1pPr marL="779114" indent="-779114" algn="l" defTabSz="1038821" rtl="0" eaLnBrk="1" latinLnBrk="0" hangingPunct="1">
              <a:spcBef>
                <a:spcPct val="20000"/>
              </a:spcBef>
              <a:buFont typeface="Arial"/>
              <a:buChar char="•"/>
              <a:defRPr sz="7200" kern="1200">
                <a:solidFill>
                  <a:schemeClr val="tx1"/>
                </a:solidFill>
                <a:latin typeface="+mn-lt"/>
                <a:ea typeface="+mn-ea"/>
                <a:cs typeface="+mn-cs"/>
              </a:defRPr>
            </a:lvl1pPr>
            <a:lvl2pPr marL="1688083" indent="-649262" algn="l" defTabSz="1038821" rtl="0" eaLnBrk="1" latinLnBrk="0" hangingPunct="1">
              <a:spcBef>
                <a:spcPct val="20000"/>
              </a:spcBef>
              <a:buFont typeface="Arial"/>
              <a:buChar char="–"/>
              <a:defRPr sz="6400" kern="1200">
                <a:solidFill>
                  <a:schemeClr val="tx1"/>
                </a:solidFill>
                <a:latin typeface="+mn-lt"/>
                <a:ea typeface="+mn-ea"/>
                <a:cs typeface="+mn-cs"/>
              </a:defRPr>
            </a:lvl2pPr>
            <a:lvl3pPr marL="2597052" indent="-519410" algn="l" defTabSz="1038821" rtl="0" eaLnBrk="1" latinLnBrk="0" hangingPunct="1">
              <a:spcBef>
                <a:spcPct val="20000"/>
              </a:spcBef>
              <a:buFont typeface="Arial"/>
              <a:buChar char="•"/>
              <a:defRPr sz="5300" kern="1200">
                <a:solidFill>
                  <a:schemeClr val="tx1"/>
                </a:solidFill>
                <a:latin typeface="+mn-lt"/>
                <a:ea typeface="+mn-ea"/>
                <a:cs typeface="+mn-cs"/>
              </a:defRPr>
            </a:lvl3pPr>
            <a:lvl4pPr marL="3635870" indent="-519410" algn="l" defTabSz="1038821" rtl="0" eaLnBrk="1" latinLnBrk="0" hangingPunct="1">
              <a:spcBef>
                <a:spcPct val="20000"/>
              </a:spcBef>
              <a:buFont typeface="Arial"/>
              <a:buChar char="–"/>
              <a:defRPr sz="4500" kern="1200">
                <a:solidFill>
                  <a:schemeClr val="tx1"/>
                </a:solidFill>
                <a:latin typeface="+mn-lt"/>
                <a:ea typeface="+mn-ea"/>
                <a:cs typeface="+mn-cs"/>
              </a:defRPr>
            </a:lvl4pPr>
            <a:lvl5pPr marL="4674691" indent="-519410" algn="l" defTabSz="1038821" rtl="0" eaLnBrk="1" latinLnBrk="0" hangingPunct="1">
              <a:spcBef>
                <a:spcPct val="20000"/>
              </a:spcBef>
              <a:buFont typeface="Arial"/>
              <a:buChar char="»"/>
              <a:defRPr sz="4500" kern="1200">
                <a:solidFill>
                  <a:schemeClr val="tx1"/>
                </a:solidFill>
                <a:latin typeface="+mn-lt"/>
                <a:ea typeface="+mn-ea"/>
                <a:cs typeface="+mn-cs"/>
              </a:defRPr>
            </a:lvl5pPr>
            <a:lvl6pPr marL="5713512" indent="-519410" algn="l" defTabSz="1038821" rtl="0" eaLnBrk="1" latinLnBrk="0" hangingPunct="1">
              <a:spcBef>
                <a:spcPct val="20000"/>
              </a:spcBef>
              <a:buFont typeface="Arial"/>
              <a:buChar char="•"/>
              <a:defRPr sz="4500" kern="1200">
                <a:solidFill>
                  <a:schemeClr val="tx1"/>
                </a:solidFill>
                <a:latin typeface="+mn-lt"/>
                <a:ea typeface="+mn-ea"/>
                <a:cs typeface="+mn-cs"/>
              </a:defRPr>
            </a:lvl6pPr>
            <a:lvl7pPr marL="6752333" indent="-519410" algn="l" defTabSz="1038821" rtl="0" eaLnBrk="1" latinLnBrk="0" hangingPunct="1">
              <a:spcBef>
                <a:spcPct val="20000"/>
              </a:spcBef>
              <a:buFont typeface="Arial"/>
              <a:buChar char="•"/>
              <a:defRPr sz="4500" kern="1200">
                <a:solidFill>
                  <a:schemeClr val="tx1"/>
                </a:solidFill>
                <a:latin typeface="+mn-lt"/>
                <a:ea typeface="+mn-ea"/>
                <a:cs typeface="+mn-cs"/>
              </a:defRPr>
            </a:lvl7pPr>
            <a:lvl8pPr marL="7791154" indent="-519410" algn="l" defTabSz="1038821" rtl="0" eaLnBrk="1" latinLnBrk="0" hangingPunct="1">
              <a:spcBef>
                <a:spcPct val="20000"/>
              </a:spcBef>
              <a:buFont typeface="Arial"/>
              <a:buChar char="•"/>
              <a:defRPr sz="4500" kern="1200">
                <a:solidFill>
                  <a:schemeClr val="tx1"/>
                </a:solidFill>
                <a:latin typeface="+mn-lt"/>
                <a:ea typeface="+mn-ea"/>
                <a:cs typeface="+mn-cs"/>
              </a:defRPr>
            </a:lvl8pPr>
            <a:lvl9pPr marL="8829974" indent="-519410" algn="l" defTabSz="1038821" rtl="0" eaLnBrk="1" latinLnBrk="0" hangingPunct="1">
              <a:spcBef>
                <a:spcPct val="20000"/>
              </a:spcBef>
              <a:buFont typeface="Arial"/>
              <a:buChar char="•"/>
              <a:defRPr sz="4500" kern="1200">
                <a:solidFill>
                  <a:schemeClr val="tx1"/>
                </a:solidFill>
                <a:latin typeface="+mn-lt"/>
                <a:ea typeface="+mn-ea"/>
                <a:cs typeface="+mn-cs"/>
              </a:defRPr>
            </a:lvl9pPr>
          </a:lstStyle>
          <a:p>
            <a:pPr marL="0" indent="0" algn="ctr">
              <a:buNone/>
            </a:pPr>
            <a:r>
              <a:rPr lang="zh-CN" altLang="en-US" sz="1100" b="1">
                <a:solidFill>
                  <a:schemeClr val="tx1">
                    <a:lumMod val="75000"/>
                    <a:lumOff val="25000"/>
                  </a:schemeClr>
                </a:solidFill>
                <a:latin typeface="微软雅黑" panose="020b0503020204020204" pitchFamily="34" charset="-122"/>
                <a:ea typeface="微软雅黑" panose="020b0503020204020204" pitchFamily="34" charset="-122"/>
                <a:cs typeface="Lato Regular"/>
              </a:rPr>
              <a:t>点击输入文本</a:t>
            </a:r>
            <a:endParaRPr lang="id-ID" altLang="zh-CN" sz="1100" b="1">
              <a:solidFill>
                <a:schemeClr val="tx1">
                  <a:lumMod val="75000"/>
                  <a:lumOff val="25000"/>
                </a:schemeClr>
              </a:solidFill>
              <a:latin typeface="微软雅黑" panose="020b0503020204020204" pitchFamily="34" charset="-122"/>
              <a:ea typeface="微软雅黑" panose="020b0503020204020204" pitchFamily="34" charset="-122"/>
              <a:cs typeface="Lato Regular"/>
            </a:endParaRPr>
          </a:p>
        </p:txBody>
      </p:sp>
      <p:sp>
        <p:nvSpPr>
          <p:cNvPr id="32" name="Text Placeholder 6"/>
          <p:cNvSpPr txBox="1"/>
          <p:nvPr/>
        </p:nvSpPr>
        <p:spPr>
          <a:xfrm>
            <a:off x="7425061" y="2905284"/>
            <a:ext cx="1132582" cy="623441"/>
          </a:xfrm>
          <a:prstGeom prst="rect">
            <a:avLst/>
          </a:prstGeom>
        </p:spPr>
        <p:txBody>
          <a:bodyPr lIns="34281" tIns="17140" rIns="34281" bIns="17140"/>
          <a:lstStyle>
            <a:lvl1pPr marL="779114" indent="-779114" algn="l" defTabSz="1038821" rtl="0" eaLnBrk="1" latinLnBrk="0" hangingPunct="1">
              <a:spcBef>
                <a:spcPct val="20000"/>
              </a:spcBef>
              <a:buFont typeface="Arial"/>
              <a:buChar char="•"/>
              <a:defRPr sz="7200" kern="1200">
                <a:solidFill>
                  <a:schemeClr val="tx1"/>
                </a:solidFill>
                <a:latin typeface="+mn-lt"/>
                <a:ea typeface="+mn-ea"/>
                <a:cs typeface="+mn-cs"/>
              </a:defRPr>
            </a:lvl1pPr>
            <a:lvl2pPr marL="1688083" indent="-649262" algn="l" defTabSz="1038821" rtl="0" eaLnBrk="1" latinLnBrk="0" hangingPunct="1">
              <a:spcBef>
                <a:spcPct val="20000"/>
              </a:spcBef>
              <a:buFont typeface="Arial"/>
              <a:buChar char="–"/>
              <a:defRPr sz="6400" kern="1200">
                <a:solidFill>
                  <a:schemeClr val="tx1"/>
                </a:solidFill>
                <a:latin typeface="+mn-lt"/>
                <a:ea typeface="+mn-ea"/>
                <a:cs typeface="+mn-cs"/>
              </a:defRPr>
            </a:lvl2pPr>
            <a:lvl3pPr marL="2597052" indent="-519410" algn="l" defTabSz="1038821" rtl="0" eaLnBrk="1" latinLnBrk="0" hangingPunct="1">
              <a:spcBef>
                <a:spcPct val="20000"/>
              </a:spcBef>
              <a:buFont typeface="Arial"/>
              <a:buChar char="•"/>
              <a:defRPr sz="5300" kern="1200">
                <a:solidFill>
                  <a:schemeClr val="tx1"/>
                </a:solidFill>
                <a:latin typeface="+mn-lt"/>
                <a:ea typeface="+mn-ea"/>
                <a:cs typeface="+mn-cs"/>
              </a:defRPr>
            </a:lvl3pPr>
            <a:lvl4pPr marL="3635870" indent="-519410" algn="l" defTabSz="1038821" rtl="0" eaLnBrk="1" latinLnBrk="0" hangingPunct="1">
              <a:spcBef>
                <a:spcPct val="20000"/>
              </a:spcBef>
              <a:buFont typeface="Arial"/>
              <a:buChar char="–"/>
              <a:defRPr sz="4500" kern="1200">
                <a:solidFill>
                  <a:schemeClr val="tx1"/>
                </a:solidFill>
                <a:latin typeface="+mn-lt"/>
                <a:ea typeface="+mn-ea"/>
                <a:cs typeface="+mn-cs"/>
              </a:defRPr>
            </a:lvl4pPr>
            <a:lvl5pPr marL="4674691" indent="-519410" algn="l" defTabSz="1038821" rtl="0" eaLnBrk="1" latinLnBrk="0" hangingPunct="1">
              <a:spcBef>
                <a:spcPct val="20000"/>
              </a:spcBef>
              <a:buFont typeface="Arial"/>
              <a:buChar char="»"/>
              <a:defRPr sz="4500" kern="1200">
                <a:solidFill>
                  <a:schemeClr val="tx1"/>
                </a:solidFill>
                <a:latin typeface="+mn-lt"/>
                <a:ea typeface="+mn-ea"/>
                <a:cs typeface="+mn-cs"/>
              </a:defRPr>
            </a:lvl5pPr>
            <a:lvl6pPr marL="5713512" indent="-519410" algn="l" defTabSz="1038821" rtl="0" eaLnBrk="1" latinLnBrk="0" hangingPunct="1">
              <a:spcBef>
                <a:spcPct val="20000"/>
              </a:spcBef>
              <a:buFont typeface="Arial"/>
              <a:buChar char="•"/>
              <a:defRPr sz="4500" kern="1200">
                <a:solidFill>
                  <a:schemeClr val="tx1"/>
                </a:solidFill>
                <a:latin typeface="+mn-lt"/>
                <a:ea typeface="+mn-ea"/>
                <a:cs typeface="+mn-cs"/>
              </a:defRPr>
            </a:lvl6pPr>
            <a:lvl7pPr marL="6752333" indent="-519410" algn="l" defTabSz="1038821" rtl="0" eaLnBrk="1" latinLnBrk="0" hangingPunct="1">
              <a:spcBef>
                <a:spcPct val="20000"/>
              </a:spcBef>
              <a:buFont typeface="Arial"/>
              <a:buChar char="•"/>
              <a:defRPr sz="4500" kern="1200">
                <a:solidFill>
                  <a:schemeClr val="tx1"/>
                </a:solidFill>
                <a:latin typeface="+mn-lt"/>
                <a:ea typeface="+mn-ea"/>
                <a:cs typeface="+mn-cs"/>
              </a:defRPr>
            </a:lvl7pPr>
            <a:lvl8pPr marL="7791154" indent="-519410" algn="l" defTabSz="1038821" rtl="0" eaLnBrk="1" latinLnBrk="0" hangingPunct="1">
              <a:spcBef>
                <a:spcPct val="20000"/>
              </a:spcBef>
              <a:buFont typeface="Arial"/>
              <a:buChar char="•"/>
              <a:defRPr sz="4500" kern="1200">
                <a:solidFill>
                  <a:schemeClr val="tx1"/>
                </a:solidFill>
                <a:latin typeface="+mn-lt"/>
                <a:ea typeface="+mn-ea"/>
                <a:cs typeface="+mn-cs"/>
              </a:defRPr>
            </a:lvl8pPr>
            <a:lvl9pPr marL="8829974" indent="-519410" algn="l" defTabSz="1038821" rtl="0" eaLnBrk="1" latinLnBrk="0" hangingPunct="1">
              <a:spcBef>
                <a:spcPct val="20000"/>
              </a:spcBef>
              <a:buFont typeface="Arial"/>
              <a:buChar char="•"/>
              <a:defRPr sz="4500" kern="1200">
                <a:solidFill>
                  <a:schemeClr val="tx1"/>
                </a:solidFill>
                <a:latin typeface="+mn-lt"/>
                <a:ea typeface="+mn-ea"/>
                <a:cs typeface="+mn-cs"/>
              </a:defRPr>
            </a:lvl9pPr>
          </a:lstStyle>
          <a:p>
            <a:pPr marL="0" indent="0" algn="just">
              <a:buNone/>
            </a:pPr>
            <a:r>
              <a:rPr lang="zh-CN" altLang="en-US" sz="1000">
                <a:solidFill>
                  <a:schemeClr val="tx1">
                    <a:lumMod val="75000"/>
                    <a:lumOff val="25000"/>
                  </a:schemeClr>
                </a:solidFill>
                <a:latin typeface="微软雅黑" panose="020b0503020204020204" pitchFamily="34" charset="-122"/>
                <a:ea typeface="微软雅黑" panose="020b0503020204020204" pitchFamily="34" charset="-122"/>
              </a:rPr>
              <a:t>点击输入本栏的具体文字，简明扼要的说明分项内容，请根据您的具体内容酌情修改。</a:t>
            </a:r>
            <a:endParaRPr lang="en-US" altLang="zh-CN" sz="10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3"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1800" b="1">
                <a:solidFill>
                  <a:schemeClr val="tx1">
                    <a:lumMod val="75000"/>
                    <a:lumOff val="25000"/>
                  </a:schemeClr>
                </a:solidFill>
                <a:latin typeface="微软雅黑" panose="020b0503020204020204" pitchFamily="34" charset="-122"/>
                <a:ea typeface="微软雅黑" panose="020b0503020204020204" pitchFamily="34" charset="-122"/>
              </a:rPr>
              <a:t>点击输入标题内容</a:t>
            </a:r>
            <a:endParaRPr lang="en-GB" altLang="zh-CN" sz="1800" b="1">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433163104"/>
      </p:ext>
    </p:extLst>
  </p:cSld>
  <p:clrMapOvr>
    <a:masterClrMapping/>
  </p:clrMapOvr>
  <mc:AlternateContent xmlns:mc="http://schemas.openxmlformats.org/markup-compatibility/2006">
    <mc:Choice xmlns:p14="http://schemas.microsoft.com/office/powerpoint/2010/main" Requires="p14">
      <p:transition spd="slow" advClick="0" advTm="1000" p14:dur="1500">
        <p:random/>
      </p:transition>
    </mc:Choice>
    <mc:Fallback>
      <p:transition spd="slow" advClick="0" advTm="1000">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Tn>
                        </p:par>
                        <p:par>
                          <p:cTn id="5" fill="hold" nodeType="afterGroup">
                            <p:stCondLst>
                              <p:cond delay="0"/>
                            </p:stCondLst>
                            <p:childTnLst>
                              <p:par>
                                <p:cTn id="6" presetID="41" presetClass="entr" presetSubtype="0" fill="hold" grpId="31" nodeType="afterEffect">
                                  <p:iterate type="lt">
                                    <p:tmPct val="10000"/>
                                  </p:iterate>
                                  <p:childTnLst>
                                    <p:set>
                                      <p:cBhvr>
                                        <p:cTn id="7" dur="1" fill="hold">
                                          <p:stCondLst>
                                            <p:cond delay="0"/>
                                          </p:stCondLst>
                                        </p:cTn>
                                        <p:tgtEl>
                                          <p:spTgt spid="33"/>
                                        </p:tgtEl>
                                        <p:attrNameLst>
                                          <p:attrName>style.visibility</p:attrName>
                                        </p:attrNameLst>
                                      </p:cBhvr>
                                      <p:to>
                                        <p:strVal val="visible"/>
                                      </p:to>
                                    </p:set>
                                    <p:anim calcmode="lin" valueType="num">
                                      <p:cBhvr>
                                        <p:cTn id="8" dur="500" fill="hold"/>
                                        <p:tgtEl>
                                          <p:spTgt spid="33"/>
                                        </p:tgtEl>
                                        <p:attrNameLst>
                                          <p:attrName>ppt_x</p:attrName>
                                        </p:attrNameLst>
                                      </p:cBhvr>
                                      <p:tavLst>
                                        <p:tav tm="0">
                                          <p:val>
                                            <p:strVal val="#ppt_x"/>
                                          </p:val>
                                        </p:tav>
                                        <p:tav tm="50000">
                                          <p:val>
                                            <p:strVal val="#ppt_x+.1"/>
                                          </p:val>
                                        </p:tav>
                                        <p:tav tm="100000">
                                          <p:val>
                                            <p:strVal val="#ppt_x"/>
                                          </p:val>
                                        </p:tav>
                                      </p:tavLst>
                                    </p:anim>
                                    <p:anim calcmode="lin" valueType="num">
                                      <p:cBhvr>
                                        <p:cTn id="9" dur="500" fill="hold"/>
                                        <p:tgtEl>
                                          <p:spTgt spid="33"/>
                                        </p:tgtEl>
                                        <p:attrNameLst>
                                          <p:attrName>ppt_y</p:attrName>
                                        </p:attrNameLst>
                                      </p:cBhvr>
                                      <p:tavLst>
                                        <p:tav tm="0">
                                          <p:val>
                                            <p:strVal val="#ppt_y"/>
                                          </p:val>
                                        </p:tav>
                                        <p:tav tm="100000">
                                          <p:val>
                                            <p:strVal val="#ppt_y"/>
                                          </p:val>
                                        </p:tav>
                                      </p:tavLst>
                                    </p:anim>
                                    <p:anim calcmode="lin" valueType="num">
                                      <p:cBhvr>
                                        <p:cTn id="10" dur="500" fill="hold"/>
                                        <p:tgtEl>
                                          <p:spTgt spid="33"/>
                                        </p:tgtEl>
                                        <p:attrNameLst>
                                          <p:attrName>ppt_h</p:attrName>
                                        </p:attrNameLst>
                                      </p:cBhvr>
                                      <p:tavLst>
                                        <p:tav tm="0">
                                          <p:val>
                                            <p:strVal val="#ppt_h/10"/>
                                          </p:val>
                                        </p:tav>
                                        <p:tav tm="50000">
                                          <p:val>
                                            <p:strVal val="#ppt_h+.01"/>
                                          </p:val>
                                        </p:tav>
                                        <p:tav tm="100000">
                                          <p:val>
                                            <p:strVal val="#ppt_h"/>
                                          </p:val>
                                        </p:tav>
                                      </p:tavLst>
                                    </p:anim>
                                    <p:anim calcmode="lin" valueType="num">
                                      <p:cBhvr>
                                        <p:cTn id="11" dur="500" fill="hold"/>
                                        <p:tgtEl>
                                          <p:spTgt spid="33"/>
                                        </p:tgtEl>
                                        <p:attrNameLst>
                                          <p:attrName>ppt_w</p:attrName>
                                        </p:attrNameLst>
                                      </p:cBhvr>
                                      <p:tavLst>
                                        <p:tav tm="0">
                                          <p:val>
                                            <p:strVal val="#ppt_w/10"/>
                                          </p:val>
                                        </p:tav>
                                        <p:tav tm="50000">
                                          <p:val>
                                            <p:strVal val="#ppt_w+.01"/>
                                          </p:val>
                                        </p:tav>
                                        <p:tav tm="100000">
                                          <p:val>
                                            <p:strVal val="#ppt_w"/>
                                          </p:val>
                                        </p:tav>
                                      </p:tavLst>
                                    </p:anim>
                                    <p:animEffect transition="in" filter="fade">
                                      <p:cBhvr>
                                        <p:cTn id="12" dur="500" tmFilter="0,0; .5, 1; 1, 1"/>
                                        <p:tgtEl>
                                          <p:spTgt spid="33"/>
                                        </p:tgtEl>
                                      </p:cBhvr>
                                    </p:animEffect>
                                  </p:childTnLst>
                                </p:cTn>
                              </p:par>
                            </p:childTnLst>
                          </p:cTn>
                        </p:par>
                        <p:par>
                          <p:cTn id="13" fill="hold" nodeType="withGroup">
                            <p:stCondLst>
                              <p:cond delay="850"/>
                            </p:stCondLst>
                            <p:childTnLst>
                              <p:par>
                                <p:cTn id="14" presetID="22" presetClass="entr" presetSubtype="8" fill="hold" grpId="0" nodeType="afterEffect">
                                  <p:childTnLst>
                                    <p:set>
                                      <p:cBhvr>
                                        <p:cTn id="15" dur="1" fill="hold">
                                          <p:stCondLst>
                                            <p:cond delay="0"/>
                                          </p:stCondLst>
                                        </p:cTn>
                                        <p:tgtEl>
                                          <p:spTgt spid="2"/>
                                        </p:tgtEl>
                                        <p:attrNameLst>
                                          <p:attrName>style.visibility</p:attrName>
                                        </p:attrNameLst>
                                      </p:cBhvr>
                                      <p:to>
                                        <p:strVal val="visible"/>
                                      </p:to>
                                    </p:set>
                                    <p:animEffect transition="in" filter="wipe(left)">
                                      <p:cBhvr>
                                        <p:cTn id="16" dur="500"/>
                                        <p:tgtEl>
                                          <p:spTgt spid="2"/>
                                        </p:tgtEl>
                                      </p:cBhvr>
                                    </p:animEffect>
                                  </p:childTnLst>
                                </p:cTn>
                              </p:par>
                            </p:childTnLst>
                          </p:cTn>
                        </p:par>
                        <p:par>
                          <p:cTn id="17" fill="hold" nodeType="withGroup">
                            <p:stCondLst>
                              <p:cond delay="1350"/>
                            </p:stCondLst>
                            <p:childTnLst>
                              <p:par>
                                <p:cTn id="18" presetID="53" presetClass="entr" presetSubtype="0" fill="hold" grpId="1" nodeType="afterEffect">
                                  <p:childTnLst>
                                    <p:set>
                                      <p:cBhvr>
                                        <p:cTn id="19" dur="1" fill="hold">
                                          <p:stCondLst>
                                            <p:cond delay="0"/>
                                          </p:stCondLst>
                                        </p:cTn>
                                        <p:tgtEl>
                                          <p:spTgt spid="3"/>
                                        </p:tgtEl>
                                        <p:attrNameLst>
                                          <p:attrName>style.visibility</p:attrName>
                                        </p:attrNameLst>
                                      </p:cBhvr>
                                      <p:to>
                                        <p:strVal val="visible"/>
                                      </p:to>
                                    </p:set>
                                    <p:anim calcmode="lin" valueType="num">
                                      <p:cBhvr>
                                        <p:cTn id="20" dur="500" fill="hold"/>
                                        <p:tgtEl>
                                          <p:spTgt spid="3"/>
                                        </p:tgtEl>
                                        <p:attrNameLst>
                                          <p:attrName>ppt_w</p:attrName>
                                        </p:attrNameLst>
                                      </p:cBhvr>
                                      <p:tavLst>
                                        <p:tav tm="0">
                                          <p:val>
                                            <p:fltVal val="0"/>
                                          </p:val>
                                        </p:tav>
                                        <p:tav tm="100000">
                                          <p:val>
                                            <p:strVal val="#ppt_w"/>
                                          </p:val>
                                        </p:tav>
                                      </p:tavLst>
                                    </p:anim>
                                    <p:anim calcmode="lin" valueType="num">
                                      <p:cBhvr>
                                        <p:cTn id="21" dur="500" fill="hold"/>
                                        <p:tgtEl>
                                          <p:spTgt spid="3"/>
                                        </p:tgtEl>
                                        <p:attrNameLst>
                                          <p:attrName>ppt_h</p:attrName>
                                        </p:attrNameLst>
                                      </p:cBhvr>
                                      <p:tavLst>
                                        <p:tav tm="0">
                                          <p:val>
                                            <p:fltVal val="0"/>
                                          </p:val>
                                        </p:tav>
                                        <p:tav tm="100000">
                                          <p:val>
                                            <p:strVal val="#ppt_h"/>
                                          </p:val>
                                        </p:tav>
                                      </p:tavLst>
                                    </p:anim>
                                    <p:animEffect transition="in" filter="fade">
                                      <p:cBhvr>
                                        <p:cTn id="22" dur="500"/>
                                        <p:tgtEl>
                                          <p:spTgt spid="3"/>
                                        </p:tgtEl>
                                      </p:cBhvr>
                                    </p:animEffect>
                                  </p:childTnLst>
                                </p:cTn>
                              </p:par>
                              <p:par>
                                <p:cTn id="23" presetID="53" presetClass="entr" presetSubtype="0" fill="hold" grpId="2" nodeType="withEffect">
                                  <p:childTnLst>
                                    <p:set>
                                      <p:cBhvr>
                                        <p:cTn id="24" dur="1" fill="hold">
                                          <p:stCondLst>
                                            <p:cond delay="0"/>
                                          </p:stCondLst>
                                        </p:cTn>
                                        <p:tgtEl>
                                          <p:spTgt spid="4"/>
                                        </p:tgtEl>
                                        <p:attrNameLst>
                                          <p:attrName>style.visibility</p:attrName>
                                        </p:attrNameLst>
                                      </p:cBhvr>
                                      <p:to>
                                        <p:strVal val="visible"/>
                                      </p:to>
                                    </p:set>
                                    <p:anim calcmode="lin" valueType="num">
                                      <p:cBhvr>
                                        <p:cTn id="25" dur="500" fill="hold"/>
                                        <p:tgtEl>
                                          <p:spTgt spid="4"/>
                                        </p:tgtEl>
                                        <p:attrNameLst>
                                          <p:attrName>ppt_w</p:attrName>
                                        </p:attrNameLst>
                                      </p:cBhvr>
                                      <p:tavLst>
                                        <p:tav tm="0">
                                          <p:val>
                                            <p:fltVal val="0"/>
                                          </p:val>
                                        </p:tav>
                                        <p:tav tm="100000">
                                          <p:val>
                                            <p:strVal val="#ppt_w"/>
                                          </p:val>
                                        </p:tav>
                                      </p:tavLst>
                                    </p:anim>
                                    <p:anim calcmode="lin" valueType="num">
                                      <p:cBhvr>
                                        <p:cTn id="26" dur="500" fill="hold"/>
                                        <p:tgtEl>
                                          <p:spTgt spid="4"/>
                                        </p:tgtEl>
                                        <p:attrNameLst>
                                          <p:attrName>ppt_h</p:attrName>
                                        </p:attrNameLst>
                                      </p:cBhvr>
                                      <p:tavLst>
                                        <p:tav tm="0">
                                          <p:val>
                                            <p:fltVal val="0"/>
                                          </p:val>
                                        </p:tav>
                                        <p:tav tm="100000">
                                          <p:val>
                                            <p:strVal val="#ppt_h"/>
                                          </p:val>
                                        </p:tav>
                                      </p:tavLst>
                                    </p:anim>
                                    <p:animEffect transition="in" filter="fade">
                                      <p:cBhvr>
                                        <p:cTn id="27" dur="500"/>
                                        <p:tgtEl>
                                          <p:spTgt spid="4"/>
                                        </p:tgtEl>
                                      </p:cBhvr>
                                    </p:animEffect>
                                  </p:childTnLst>
                                </p:cTn>
                              </p:par>
                              <p:par>
                                <p:cTn id="28" presetID="53" presetClass="entr" presetSubtype="0" fill="hold" grpId="3" nodeType="withEffect">
                                  <p:childTnLst>
                                    <p:set>
                                      <p:cBhvr>
                                        <p:cTn id="29" dur="1" fill="hold">
                                          <p:stCondLst>
                                            <p:cond delay="0"/>
                                          </p:stCondLst>
                                        </p:cTn>
                                        <p:tgtEl>
                                          <p:spTgt spid="5"/>
                                        </p:tgtEl>
                                        <p:attrNameLst>
                                          <p:attrName>style.visibility</p:attrName>
                                        </p:attrNameLst>
                                      </p:cBhvr>
                                      <p:to>
                                        <p:strVal val="visible"/>
                                      </p:to>
                                    </p:set>
                                    <p:anim calcmode="lin" valueType="num">
                                      <p:cBhvr>
                                        <p:cTn id="30" dur="500" fill="hold"/>
                                        <p:tgtEl>
                                          <p:spTgt spid="5"/>
                                        </p:tgtEl>
                                        <p:attrNameLst>
                                          <p:attrName>ppt_w</p:attrName>
                                        </p:attrNameLst>
                                      </p:cBhvr>
                                      <p:tavLst>
                                        <p:tav tm="0">
                                          <p:val>
                                            <p:fltVal val="0"/>
                                          </p:val>
                                        </p:tav>
                                        <p:tav tm="100000">
                                          <p:val>
                                            <p:strVal val="#ppt_w"/>
                                          </p:val>
                                        </p:tav>
                                      </p:tavLst>
                                    </p:anim>
                                    <p:anim calcmode="lin" valueType="num">
                                      <p:cBhvr>
                                        <p:cTn id="31" dur="500" fill="hold"/>
                                        <p:tgtEl>
                                          <p:spTgt spid="5"/>
                                        </p:tgtEl>
                                        <p:attrNameLst>
                                          <p:attrName>ppt_h</p:attrName>
                                        </p:attrNameLst>
                                      </p:cBhvr>
                                      <p:tavLst>
                                        <p:tav tm="0">
                                          <p:val>
                                            <p:fltVal val="0"/>
                                          </p:val>
                                        </p:tav>
                                        <p:tav tm="100000">
                                          <p:val>
                                            <p:strVal val="#ppt_h"/>
                                          </p:val>
                                        </p:tav>
                                      </p:tavLst>
                                    </p:anim>
                                    <p:animEffect transition="in" filter="fade">
                                      <p:cBhvr>
                                        <p:cTn id="32" dur="500"/>
                                        <p:tgtEl>
                                          <p:spTgt spid="5"/>
                                        </p:tgtEl>
                                      </p:cBhvr>
                                    </p:animEffect>
                                  </p:childTnLst>
                                </p:cTn>
                              </p:par>
                              <p:par>
                                <p:cTn id="33" presetID="53" presetClass="entr" presetSubtype="0" fill="hold" grpId="4" nodeType="withEffect">
                                  <p:childTnLst>
                                    <p:set>
                                      <p:cBhvr>
                                        <p:cTn id="34" dur="1" fill="hold">
                                          <p:stCondLst>
                                            <p:cond delay="0"/>
                                          </p:stCondLst>
                                        </p:cTn>
                                        <p:tgtEl>
                                          <p:spTgt spid="6"/>
                                        </p:tgtEl>
                                        <p:attrNameLst>
                                          <p:attrName>style.visibility</p:attrName>
                                        </p:attrNameLst>
                                      </p:cBhvr>
                                      <p:to>
                                        <p:strVal val="visible"/>
                                      </p:to>
                                    </p:set>
                                    <p:anim calcmode="lin" valueType="num">
                                      <p:cBhvr>
                                        <p:cTn id="35" dur="500" fill="hold"/>
                                        <p:tgtEl>
                                          <p:spTgt spid="6"/>
                                        </p:tgtEl>
                                        <p:attrNameLst>
                                          <p:attrName>ppt_w</p:attrName>
                                        </p:attrNameLst>
                                      </p:cBhvr>
                                      <p:tavLst>
                                        <p:tav tm="0">
                                          <p:val>
                                            <p:fltVal val="0"/>
                                          </p:val>
                                        </p:tav>
                                        <p:tav tm="100000">
                                          <p:val>
                                            <p:strVal val="#ppt_w"/>
                                          </p:val>
                                        </p:tav>
                                      </p:tavLst>
                                    </p:anim>
                                    <p:anim calcmode="lin" valueType="num">
                                      <p:cBhvr>
                                        <p:cTn id="36" dur="500" fill="hold"/>
                                        <p:tgtEl>
                                          <p:spTgt spid="6"/>
                                        </p:tgtEl>
                                        <p:attrNameLst>
                                          <p:attrName>ppt_h</p:attrName>
                                        </p:attrNameLst>
                                      </p:cBhvr>
                                      <p:tavLst>
                                        <p:tav tm="0">
                                          <p:val>
                                            <p:fltVal val="0"/>
                                          </p:val>
                                        </p:tav>
                                        <p:tav tm="100000">
                                          <p:val>
                                            <p:strVal val="#ppt_h"/>
                                          </p:val>
                                        </p:tav>
                                      </p:tavLst>
                                    </p:anim>
                                    <p:animEffect transition="in" filter="fade">
                                      <p:cBhvr>
                                        <p:cTn id="37" dur="500"/>
                                        <p:tgtEl>
                                          <p:spTgt spid="6"/>
                                        </p:tgtEl>
                                      </p:cBhvr>
                                    </p:animEffect>
                                  </p:childTnLst>
                                </p:cTn>
                              </p:par>
                              <p:par>
                                <p:cTn id="38" presetID="53" presetClass="entr" presetSubtype="0" fill="hold" grpId="5" nodeType="withEffect">
                                  <p:childTnLst>
                                    <p:set>
                                      <p:cBhvr>
                                        <p:cTn id="39" dur="1" fill="hold">
                                          <p:stCondLst>
                                            <p:cond delay="0"/>
                                          </p:stCondLst>
                                        </p:cTn>
                                        <p:tgtEl>
                                          <p:spTgt spid="7"/>
                                        </p:tgtEl>
                                        <p:attrNameLst>
                                          <p:attrName>style.visibility</p:attrName>
                                        </p:attrNameLst>
                                      </p:cBhvr>
                                      <p:to>
                                        <p:strVal val="visible"/>
                                      </p:to>
                                    </p:set>
                                    <p:anim calcmode="lin" valueType="num">
                                      <p:cBhvr>
                                        <p:cTn id="40" dur="500" fill="hold"/>
                                        <p:tgtEl>
                                          <p:spTgt spid="7"/>
                                        </p:tgtEl>
                                        <p:attrNameLst>
                                          <p:attrName>ppt_w</p:attrName>
                                        </p:attrNameLst>
                                      </p:cBhvr>
                                      <p:tavLst>
                                        <p:tav tm="0">
                                          <p:val>
                                            <p:fltVal val="0"/>
                                          </p:val>
                                        </p:tav>
                                        <p:tav tm="100000">
                                          <p:val>
                                            <p:strVal val="#ppt_w"/>
                                          </p:val>
                                        </p:tav>
                                      </p:tavLst>
                                    </p:anim>
                                    <p:anim calcmode="lin" valueType="num">
                                      <p:cBhvr>
                                        <p:cTn id="41" dur="500" fill="hold"/>
                                        <p:tgtEl>
                                          <p:spTgt spid="7"/>
                                        </p:tgtEl>
                                        <p:attrNameLst>
                                          <p:attrName>ppt_h</p:attrName>
                                        </p:attrNameLst>
                                      </p:cBhvr>
                                      <p:tavLst>
                                        <p:tav tm="0">
                                          <p:val>
                                            <p:fltVal val="0"/>
                                          </p:val>
                                        </p:tav>
                                        <p:tav tm="100000">
                                          <p:val>
                                            <p:strVal val="#ppt_h"/>
                                          </p:val>
                                        </p:tav>
                                      </p:tavLst>
                                    </p:anim>
                                    <p:animEffect transition="in" filter="fade">
                                      <p:cBhvr>
                                        <p:cTn id="42" dur="500"/>
                                        <p:tgtEl>
                                          <p:spTgt spid="7"/>
                                        </p:tgtEl>
                                      </p:cBhvr>
                                    </p:animEffect>
                                  </p:childTnLst>
                                </p:cTn>
                              </p:par>
                            </p:childTnLst>
                          </p:cTn>
                        </p:par>
                        <p:par>
                          <p:cTn id="43" fill="hold" nodeType="withGroup">
                            <p:stCondLst>
                              <p:cond delay="1850"/>
                            </p:stCondLst>
                            <p:childTnLst>
                              <p:par>
                                <p:cTn id="44" presetID="53" presetClass="entr" presetSubtype="0" fill="hold" grpId="6" nodeType="afterEffect">
                                  <p:childTnLst>
                                    <p:set>
                                      <p:cBhvr>
                                        <p:cTn id="45" dur="1" fill="hold">
                                          <p:stCondLst>
                                            <p:cond delay="0"/>
                                          </p:stCondLst>
                                        </p:cTn>
                                        <p:tgtEl>
                                          <p:spTgt spid="8"/>
                                        </p:tgtEl>
                                        <p:attrNameLst>
                                          <p:attrName>style.visibility</p:attrName>
                                        </p:attrNameLst>
                                      </p:cBhvr>
                                      <p:to>
                                        <p:strVal val="visible"/>
                                      </p:to>
                                    </p:set>
                                    <p:anim calcmode="lin" valueType="num">
                                      <p:cBhvr>
                                        <p:cTn id="46" dur="500" fill="hold"/>
                                        <p:tgtEl>
                                          <p:spTgt spid="8"/>
                                        </p:tgtEl>
                                        <p:attrNameLst>
                                          <p:attrName>ppt_w</p:attrName>
                                        </p:attrNameLst>
                                      </p:cBhvr>
                                      <p:tavLst>
                                        <p:tav tm="0">
                                          <p:val>
                                            <p:fltVal val="0"/>
                                          </p:val>
                                        </p:tav>
                                        <p:tav tm="100000">
                                          <p:val>
                                            <p:strVal val="#ppt_w"/>
                                          </p:val>
                                        </p:tav>
                                      </p:tavLst>
                                    </p:anim>
                                    <p:anim calcmode="lin" valueType="num">
                                      <p:cBhvr>
                                        <p:cTn id="47" dur="500" fill="hold"/>
                                        <p:tgtEl>
                                          <p:spTgt spid="8"/>
                                        </p:tgtEl>
                                        <p:attrNameLst>
                                          <p:attrName>ppt_h</p:attrName>
                                        </p:attrNameLst>
                                      </p:cBhvr>
                                      <p:tavLst>
                                        <p:tav tm="0">
                                          <p:val>
                                            <p:fltVal val="0"/>
                                          </p:val>
                                        </p:tav>
                                        <p:tav tm="100000">
                                          <p:val>
                                            <p:strVal val="#ppt_h"/>
                                          </p:val>
                                        </p:tav>
                                      </p:tavLst>
                                    </p:anim>
                                    <p:animEffect transition="in" filter="fade">
                                      <p:cBhvr>
                                        <p:cTn id="48" dur="500"/>
                                        <p:tgtEl>
                                          <p:spTgt spid="8"/>
                                        </p:tgtEl>
                                      </p:cBhvr>
                                    </p:animEffect>
                                  </p:childTnLst>
                                </p:cTn>
                              </p:par>
                              <p:par>
                                <p:cTn id="49" presetID="53" presetClass="entr" presetSubtype="0" fill="hold" grpId="7" nodeType="withEffect">
                                  <p:childTnLst>
                                    <p:set>
                                      <p:cBhvr>
                                        <p:cTn id="50" dur="1" fill="hold">
                                          <p:stCondLst>
                                            <p:cond delay="0"/>
                                          </p:stCondLst>
                                        </p:cTn>
                                        <p:tgtEl>
                                          <p:spTgt spid="9"/>
                                        </p:tgtEl>
                                        <p:attrNameLst>
                                          <p:attrName>style.visibility</p:attrName>
                                        </p:attrNameLst>
                                      </p:cBhvr>
                                      <p:to>
                                        <p:strVal val="visible"/>
                                      </p:to>
                                    </p:set>
                                    <p:anim calcmode="lin" valueType="num">
                                      <p:cBhvr>
                                        <p:cTn id="51" dur="500" fill="hold"/>
                                        <p:tgtEl>
                                          <p:spTgt spid="9"/>
                                        </p:tgtEl>
                                        <p:attrNameLst>
                                          <p:attrName>ppt_w</p:attrName>
                                        </p:attrNameLst>
                                      </p:cBhvr>
                                      <p:tavLst>
                                        <p:tav tm="0">
                                          <p:val>
                                            <p:fltVal val="0"/>
                                          </p:val>
                                        </p:tav>
                                        <p:tav tm="100000">
                                          <p:val>
                                            <p:strVal val="#ppt_w"/>
                                          </p:val>
                                        </p:tav>
                                      </p:tavLst>
                                    </p:anim>
                                    <p:anim calcmode="lin" valueType="num">
                                      <p:cBhvr>
                                        <p:cTn id="52" dur="500" fill="hold"/>
                                        <p:tgtEl>
                                          <p:spTgt spid="9"/>
                                        </p:tgtEl>
                                        <p:attrNameLst>
                                          <p:attrName>ppt_h</p:attrName>
                                        </p:attrNameLst>
                                      </p:cBhvr>
                                      <p:tavLst>
                                        <p:tav tm="0">
                                          <p:val>
                                            <p:fltVal val="0"/>
                                          </p:val>
                                        </p:tav>
                                        <p:tav tm="100000">
                                          <p:val>
                                            <p:strVal val="#ppt_h"/>
                                          </p:val>
                                        </p:tav>
                                      </p:tavLst>
                                    </p:anim>
                                    <p:animEffect transition="in" filter="fade">
                                      <p:cBhvr>
                                        <p:cTn id="53" dur="500"/>
                                        <p:tgtEl>
                                          <p:spTgt spid="9"/>
                                        </p:tgtEl>
                                      </p:cBhvr>
                                    </p:animEffect>
                                  </p:childTnLst>
                                </p:cTn>
                              </p:par>
                              <p:par>
                                <p:cTn id="54" presetID="53" presetClass="entr" presetSubtype="0" fill="hold" grpId="8" nodeType="withEffect">
                                  <p:childTnLst>
                                    <p:set>
                                      <p:cBhvr>
                                        <p:cTn id="55" dur="1" fill="hold">
                                          <p:stCondLst>
                                            <p:cond delay="0"/>
                                          </p:stCondLst>
                                        </p:cTn>
                                        <p:tgtEl>
                                          <p:spTgt spid="10"/>
                                        </p:tgtEl>
                                        <p:attrNameLst>
                                          <p:attrName>style.visibility</p:attrName>
                                        </p:attrNameLst>
                                      </p:cBhvr>
                                      <p:to>
                                        <p:strVal val="visible"/>
                                      </p:to>
                                    </p:set>
                                    <p:anim calcmode="lin" valueType="num">
                                      <p:cBhvr>
                                        <p:cTn id="56" dur="500" fill="hold"/>
                                        <p:tgtEl>
                                          <p:spTgt spid="10"/>
                                        </p:tgtEl>
                                        <p:attrNameLst>
                                          <p:attrName>ppt_w</p:attrName>
                                        </p:attrNameLst>
                                      </p:cBhvr>
                                      <p:tavLst>
                                        <p:tav tm="0">
                                          <p:val>
                                            <p:fltVal val="0"/>
                                          </p:val>
                                        </p:tav>
                                        <p:tav tm="100000">
                                          <p:val>
                                            <p:strVal val="#ppt_w"/>
                                          </p:val>
                                        </p:tav>
                                      </p:tavLst>
                                    </p:anim>
                                    <p:anim calcmode="lin" valueType="num">
                                      <p:cBhvr>
                                        <p:cTn id="57" dur="500" fill="hold"/>
                                        <p:tgtEl>
                                          <p:spTgt spid="10"/>
                                        </p:tgtEl>
                                        <p:attrNameLst>
                                          <p:attrName>ppt_h</p:attrName>
                                        </p:attrNameLst>
                                      </p:cBhvr>
                                      <p:tavLst>
                                        <p:tav tm="0">
                                          <p:val>
                                            <p:fltVal val="0"/>
                                          </p:val>
                                        </p:tav>
                                        <p:tav tm="100000">
                                          <p:val>
                                            <p:strVal val="#ppt_h"/>
                                          </p:val>
                                        </p:tav>
                                      </p:tavLst>
                                    </p:anim>
                                    <p:animEffect transition="in" filter="fade">
                                      <p:cBhvr>
                                        <p:cTn id="58" dur="500"/>
                                        <p:tgtEl>
                                          <p:spTgt spid="10"/>
                                        </p:tgtEl>
                                      </p:cBhvr>
                                    </p:animEffect>
                                  </p:childTnLst>
                                </p:cTn>
                              </p:par>
                              <p:par>
                                <p:cTn id="59" presetID="53" presetClass="entr" presetSubtype="0" fill="hold" grpId="9" nodeType="withEffect">
                                  <p:childTnLst>
                                    <p:set>
                                      <p:cBhvr>
                                        <p:cTn id="60" dur="1" fill="hold">
                                          <p:stCondLst>
                                            <p:cond delay="0"/>
                                          </p:stCondLst>
                                        </p:cTn>
                                        <p:tgtEl>
                                          <p:spTgt spid="11"/>
                                        </p:tgtEl>
                                        <p:attrNameLst>
                                          <p:attrName>style.visibility</p:attrName>
                                        </p:attrNameLst>
                                      </p:cBhvr>
                                      <p:to>
                                        <p:strVal val="visible"/>
                                      </p:to>
                                    </p:set>
                                    <p:anim calcmode="lin" valueType="num">
                                      <p:cBhvr>
                                        <p:cTn id="61" dur="500" fill="hold"/>
                                        <p:tgtEl>
                                          <p:spTgt spid="11"/>
                                        </p:tgtEl>
                                        <p:attrNameLst>
                                          <p:attrName>ppt_w</p:attrName>
                                        </p:attrNameLst>
                                      </p:cBhvr>
                                      <p:tavLst>
                                        <p:tav tm="0">
                                          <p:val>
                                            <p:fltVal val="0"/>
                                          </p:val>
                                        </p:tav>
                                        <p:tav tm="100000">
                                          <p:val>
                                            <p:strVal val="#ppt_w"/>
                                          </p:val>
                                        </p:tav>
                                      </p:tavLst>
                                    </p:anim>
                                    <p:anim calcmode="lin" valueType="num">
                                      <p:cBhvr>
                                        <p:cTn id="62" dur="500" fill="hold"/>
                                        <p:tgtEl>
                                          <p:spTgt spid="11"/>
                                        </p:tgtEl>
                                        <p:attrNameLst>
                                          <p:attrName>ppt_h</p:attrName>
                                        </p:attrNameLst>
                                      </p:cBhvr>
                                      <p:tavLst>
                                        <p:tav tm="0">
                                          <p:val>
                                            <p:fltVal val="0"/>
                                          </p:val>
                                        </p:tav>
                                        <p:tav tm="100000">
                                          <p:val>
                                            <p:strVal val="#ppt_h"/>
                                          </p:val>
                                        </p:tav>
                                      </p:tavLst>
                                    </p:anim>
                                    <p:animEffect transition="in" filter="fade">
                                      <p:cBhvr>
                                        <p:cTn id="63" dur="500"/>
                                        <p:tgtEl>
                                          <p:spTgt spid="11"/>
                                        </p:tgtEl>
                                      </p:cBhvr>
                                    </p:animEffect>
                                  </p:childTnLst>
                                </p:cTn>
                              </p:par>
                              <p:par>
                                <p:cTn id="64" presetID="53" presetClass="entr" presetSubtype="0" fill="hold" grpId="10" nodeType="withEffect">
                                  <p:childTnLst>
                                    <p:set>
                                      <p:cBhvr>
                                        <p:cTn id="65" dur="1" fill="hold">
                                          <p:stCondLst>
                                            <p:cond delay="0"/>
                                          </p:stCondLst>
                                        </p:cTn>
                                        <p:tgtEl>
                                          <p:spTgt spid="12"/>
                                        </p:tgtEl>
                                        <p:attrNameLst>
                                          <p:attrName>style.visibility</p:attrName>
                                        </p:attrNameLst>
                                      </p:cBhvr>
                                      <p:to>
                                        <p:strVal val="visible"/>
                                      </p:to>
                                    </p:set>
                                    <p:anim calcmode="lin" valueType="num">
                                      <p:cBhvr>
                                        <p:cTn id="66" dur="500" fill="hold"/>
                                        <p:tgtEl>
                                          <p:spTgt spid="12"/>
                                        </p:tgtEl>
                                        <p:attrNameLst>
                                          <p:attrName>ppt_w</p:attrName>
                                        </p:attrNameLst>
                                      </p:cBhvr>
                                      <p:tavLst>
                                        <p:tav tm="0">
                                          <p:val>
                                            <p:fltVal val="0"/>
                                          </p:val>
                                        </p:tav>
                                        <p:tav tm="100000">
                                          <p:val>
                                            <p:strVal val="#ppt_w"/>
                                          </p:val>
                                        </p:tav>
                                      </p:tavLst>
                                    </p:anim>
                                    <p:anim calcmode="lin" valueType="num">
                                      <p:cBhvr>
                                        <p:cTn id="67" dur="500" fill="hold"/>
                                        <p:tgtEl>
                                          <p:spTgt spid="12"/>
                                        </p:tgtEl>
                                        <p:attrNameLst>
                                          <p:attrName>ppt_h</p:attrName>
                                        </p:attrNameLst>
                                      </p:cBhvr>
                                      <p:tavLst>
                                        <p:tav tm="0">
                                          <p:val>
                                            <p:fltVal val="0"/>
                                          </p:val>
                                        </p:tav>
                                        <p:tav tm="100000">
                                          <p:val>
                                            <p:strVal val="#ppt_h"/>
                                          </p:val>
                                        </p:tav>
                                      </p:tavLst>
                                    </p:anim>
                                    <p:animEffect transition="in" filter="fade">
                                      <p:cBhvr>
                                        <p:cTn id="68" dur="500"/>
                                        <p:tgtEl>
                                          <p:spTgt spid="12"/>
                                        </p:tgtEl>
                                      </p:cBhvr>
                                    </p:animEffect>
                                  </p:childTnLst>
                                </p:cTn>
                              </p:par>
                            </p:childTnLst>
                          </p:cTn>
                        </p:par>
                        <p:par>
                          <p:cTn id="69" fill="hold" nodeType="withGroup">
                            <p:stCondLst>
                              <p:cond delay="2350"/>
                            </p:stCondLst>
                            <p:childTnLst>
                              <p:par>
                                <p:cTn id="70" presetID="53" presetClass="entr" presetSubtype="0" fill="hold" grpId="11" nodeType="afterEffect">
                                  <p:childTnLst>
                                    <p:set>
                                      <p:cBhvr>
                                        <p:cTn id="71" dur="1" fill="hold">
                                          <p:stCondLst>
                                            <p:cond delay="0"/>
                                          </p:stCondLst>
                                        </p:cTn>
                                        <p:tgtEl>
                                          <p:spTgt spid="13"/>
                                        </p:tgtEl>
                                        <p:attrNameLst>
                                          <p:attrName>style.visibility</p:attrName>
                                        </p:attrNameLst>
                                      </p:cBhvr>
                                      <p:to>
                                        <p:strVal val="visible"/>
                                      </p:to>
                                    </p:set>
                                    <p:anim calcmode="lin" valueType="num">
                                      <p:cBhvr>
                                        <p:cTn id="72" dur="500" fill="hold"/>
                                        <p:tgtEl>
                                          <p:spTgt spid="13"/>
                                        </p:tgtEl>
                                        <p:attrNameLst>
                                          <p:attrName>ppt_w</p:attrName>
                                        </p:attrNameLst>
                                      </p:cBhvr>
                                      <p:tavLst>
                                        <p:tav tm="0">
                                          <p:val>
                                            <p:fltVal val="0"/>
                                          </p:val>
                                        </p:tav>
                                        <p:tav tm="100000">
                                          <p:val>
                                            <p:strVal val="#ppt_w"/>
                                          </p:val>
                                        </p:tav>
                                      </p:tavLst>
                                    </p:anim>
                                    <p:anim calcmode="lin" valueType="num">
                                      <p:cBhvr>
                                        <p:cTn id="73" dur="500" fill="hold"/>
                                        <p:tgtEl>
                                          <p:spTgt spid="13"/>
                                        </p:tgtEl>
                                        <p:attrNameLst>
                                          <p:attrName>ppt_h</p:attrName>
                                        </p:attrNameLst>
                                      </p:cBhvr>
                                      <p:tavLst>
                                        <p:tav tm="0">
                                          <p:val>
                                            <p:fltVal val="0"/>
                                          </p:val>
                                        </p:tav>
                                        <p:tav tm="100000">
                                          <p:val>
                                            <p:strVal val="#ppt_h"/>
                                          </p:val>
                                        </p:tav>
                                      </p:tavLst>
                                    </p:anim>
                                    <p:animEffect transition="in" filter="fade">
                                      <p:cBhvr>
                                        <p:cTn id="74" dur="500"/>
                                        <p:tgtEl>
                                          <p:spTgt spid="13"/>
                                        </p:tgtEl>
                                      </p:cBhvr>
                                    </p:animEffect>
                                  </p:childTnLst>
                                </p:cTn>
                              </p:par>
                              <p:par>
                                <p:cTn id="75" presetID="53" presetClass="entr" presetSubtype="0" fill="hold" grpId="12" nodeType="withEffect">
                                  <p:childTnLst>
                                    <p:set>
                                      <p:cBhvr>
                                        <p:cTn id="76" dur="1" fill="hold">
                                          <p:stCondLst>
                                            <p:cond delay="0"/>
                                          </p:stCondLst>
                                        </p:cTn>
                                        <p:tgtEl>
                                          <p:spTgt spid="14"/>
                                        </p:tgtEl>
                                        <p:attrNameLst>
                                          <p:attrName>style.visibility</p:attrName>
                                        </p:attrNameLst>
                                      </p:cBhvr>
                                      <p:to>
                                        <p:strVal val="visible"/>
                                      </p:to>
                                    </p:set>
                                    <p:anim calcmode="lin" valueType="num">
                                      <p:cBhvr>
                                        <p:cTn id="77" dur="500" fill="hold"/>
                                        <p:tgtEl>
                                          <p:spTgt spid="14"/>
                                        </p:tgtEl>
                                        <p:attrNameLst>
                                          <p:attrName>ppt_w</p:attrName>
                                        </p:attrNameLst>
                                      </p:cBhvr>
                                      <p:tavLst>
                                        <p:tav tm="0">
                                          <p:val>
                                            <p:fltVal val="0"/>
                                          </p:val>
                                        </p:tav>
                                        <p:tav tm="100000">
                                          <p:val>
                                            <p:strVal val="#ppt_w"/>
                                          </p:val>
                                        </p:tav>
                                      </p:tavLst>
                                    </p:anim>
                                    <p:anim calcmode="lin" valueType="num">
                                      <p:cBhvr>
                                        <p:cTn id="78" dur="500" fill="hold"/>
                                        <p:tgtEl>
                                          <p:spTgt spid="14"/>
                                        </p:tgtEl>
                                        <p:attrNameLst>
                                          <p:attrName>ppt_h</p:attrName>
                                        </p:attrNameLst>
                                      </p:cBhvr>
                                      <p:tavLst>
                                        <p:tav tm="0">
                                          <p:val>
                                            <p:fltVal val="0"/>
                                          </p:val>
                                        </p:tav>
                                        <p:tav tm="100000">
                                          <p:val>
                                            <p:strVal val="#ppt_h"/>
                                          </p:val>
                                        </p:tav>
                                      </p:tavLst>
                                    </p:anim>
                                    <p:animEffect transition="in" filter="fade">
                                      <p:cBhvr>
                                        <p:cTn id="79" dur="500"/>
                                        <p:tgtEl>
                                          <p:spTgt spid="14"/>
                                        </p:tgtEl>
                                      </p:cBhvr>
                                    </p:animEffect>
                                  </p:childTnLst>
                                </p:cTn>
                              </p:par>
                              <p:par>
                                <p:cTn id="80" presetID="53" presetClass="entr" presetSubtype="0" fill="hold" grpId="13" nodeType="withEffect">
                                  <p:childTnLst>
                                    <p:set>
                                      <p:cBhvr>
                                        <p:cTn id="81" dur="1" fill="hold">
                                          <p:stCondLst>
                                            <p:cond delay="0"/>
                                          </p:stCondLst>
                                        </p:cTn>
                                        <p:tgtEl>
                                          <p:spTgt spid="15"/>
                                        </p:tgtEl>
                                        <p:attrNameLst>
                                          <p:attrName>style.visibility</p:attrName>
                                        </p:attrNameLst>
                                      </p:cBhvr>
                                      <p:to>
                                        <p:strVal val="visible"/>
                                      </p:to>
                                    </p:set>
                                    <p:anim calcmode="lin" valueType="num">
                                      <p:cBhvr>
                                        <p:cTn id="82" dur="500" fill="hold"/>
                                        <p:tgtEl>
                                          <p:spTgt spid="15"/>
                                        </p:tgtEl>
                                        <p:attrNameLst>
                                          <p:attrName>ppt_w</p:attrName>
                                        </p:attrNameLst>
                                      </p:cBhvr>
                                      <p:tavLst>
                                        <p:tav tm="0">
                                          <p:val>
                                            <p:fltVal val="0"/>
                                          </p:val>
                                        </p:tav>
                                        <p:tav tm="100000">
                                          <p:val>
                                            <p:strVal val="#ppt_w"/>
                                          </p:val>
                                        </p:tav>
                                      </p:tavLst>
                                    </p:anim>
                                    <p:anim calcmode="lin" valueType="num">
                                      <p:cBhvr>
                                        <p:cTn id="83" dur="500" fill="hold"/>
                                        <p:tgtEl>
                                          <p:spTgt spid="15"/>
                                        </p:tgtEl>
                                        <p:attrNameLst>
                                          <p:attrName>ppt_h</p:attrName>
                                        </p:attrNameLst>
                                      </p:cBhvr>
                                      <p:tavLst>
                                        <p:tav tm="0">
                                          <p:val>
                                            <p:fltVal val="0"/>
                                          </p:val>
                                        </p:tav>
                                        <p:tav tm="100000">
                                          <p:val>
                                            <p:strVal val="#ppt_h"/>
                                          </p:val>
                                        </p:tav>
                                      </p:tavLst>
                                    </p:anim>
                                    <p:animEffect transition="in" filter="fade">
                                      <p:cBhvr>
                                        <p:cTn id="84" dur="500"/>
                                        <p:tgtEl>
                                          <p:spTgt spid="15"/>
                                        </p:tgtEl>
                                      </p:cBhvr>
                                    </p:animEffect>
                                  </p:childTnLst>
                                </p:cTn>
                              </p:par>
                              <p:par>
                                <p:cTn id="85" presetID="53" presetClass="entr" presetSubtype="0" fill="hold" grpId="14" nodeType="withEffect">
                                  <p:childTnLst>
                                    <p:set>
                                      <p:cBhvr>
                                        <p:cTn id="86" dur="1" fill="hold">
                                          <p:stCondLst>
                                            <p:cond delay="0"/>
                                          </p:stCondLst>
                                        </p:cTn>
                                        <p:tgtEl>
                                          <p:spTgt spid="16"/>
                                        </p:tgtEl>
                                        <p:attrNameLst>
                                          <p:attrName>style.visibility</p:attrName>
                                        </p:attrNameLst>
                                      </p:cBhvr>
                                      <p:to>
                                        <p:strVal val="visible"/>
                                      </p:to>
                                    </p:set>
                                    <p:anim calcmode="lin" valueType="num">
                                      <p:cBhvr>
                                        <p:cTn id="87" dur="500" fill="hold"/>
                                        <p:tgtEl>
                                          <p:spTgt spid="16"/>
                                        </p:tgtEl>
                                        <p:attrNameLst>
                                          <p:attrName>ppt_w</p:attrName>
                                        </p:attrNameLst>
                                      </p:cBhvr>
                                      <p:tavLst>
                                        <p:tav tm="0">
                                          <p:val>
                                            <p:fltVal val="0"/>
                                          </p:val>
                                        </p:tav>
                                        <p:tav tm="100000">
                                          <p:val>
                                            <p:strVal val="#ppt_w"/>
                                          </p:val>
                                        </p:tav>
                                      </p:tavLst>
                                    </p:anim>
                                    <p:anim calcmode="lin" valueType="num">
                                      <p:cBhvr>
                                        <p:cTn id="88" dur="500" fill="hold"/>
                                        <p:tgtEl>
                                          <p:spTgt spid="16"/>
                                        </p:tgtEl>
                                        <p:attrNameLst>
                                          <p:attrName>ppt_h</p:attrName>
                                        </p:attrNameLst>
                                      </p:cBhvr>
                                      <p:tavLst>
                                        <p:tav tm="0">
                                          <p:val>
                                            <p:fltVal val="0"/>
                                          </p:val>
                                        </p:tav>
                                        <p:tav tm="100000">
                                          <p:val>
                                            <p:strVal val="#ppt_h"/>
                                          </p:val>
                                        </p:tav>
                                      </p:tavLst>
                                    </p:anim>
                                    <p:animEffect transition="in" filter="fade">
                                      <p:cBhvr>
                                        <p:cTn id="89" dur="500"/>
                                        <p:tgtEl>
                                          <p:spTgt spid="16"/>
                                        </p:tgtEl>
                                      </p:cBhvr>
                                    </p:animEffect>
                                  </p:childTnLst>
                                </p:cTn>
                              </p:par>
                              <p:par>
                                <p:cTn id="90" presetID="53" presetClass="entr" presetSubtype="0" fill="hold" grpId="15" nodeType="withEffect">
                                  <p:childTnLst>
                                    <p:set>
                                      <p:cBhvr>
                                        <p:cTn id="91" dur="1" fill="hold">
                                          <p:stCondLst>
                                            <p:cond delay="0"/>
                                          </p:stCondLst>
                                        </p:cTn>
                                        <p:tgtEl>
                                          <p:spTgt spid="17"/>
                                        </p:tgtEl>
                                        <p:attrNameLst>
                                          <p:attrName>style.visibility</p:attrName>
                                        </p:attrNameLst>
                                      </p:cBhvr>
                                      <p:to>
                                        <p:strVal val="visible"/>
                                      </p:to>
                                    </p:set>
                                    <p:anim calcmode="lin" valueType="num">
                                      <p:cBhvr>
                                        <p:cTn id="92" dur="500" fill="hold"/>
                                        <p:tgtEl>
                                          <p:spTgt spid="17"/>
                                        </p:tgtEl>
                                        <p:attrNameLst>
                                          <p:attrName>ppt_w</p:attrName>
                                        </p:attrNameLst>
                                      </p:cBhvr>
                                      <p:tavLst>
                                        <p:tav tm="0">
                                          <p:val>
                                            <p:fltVal val="0"/>
                                          </p:val>
                                        </p:tav>
                                        <p:tav tm="100000">
                                          <p:val>
                                            <p:strVal val="#ppt_w"/>
                                          </p:val>
                                        </p:tav>
                                      </p:tavLst>
                                    </p:anim>
                                    <p:anim calcmode="lin" valueType="num">
                                      <p:cBhvr>
                                        <p:cTn id="93" dur="500" fill="hold"/>
                                        <p:tgtEl>
                                          <p:spTgt spid="17"/>
                                        </p:tgtEl>
                                        <p:attrNameLst>
                                          <p:attrName>ppt_h</p:attrName>
                                        </p:attrNameLst>
                                      </p:cBhvr>
                                      <p:tavLst>
                                        <p:tav tm="0">
                                          <p:val>
                                            <p:fltVal val="0"/>
                                          </p:val>
                                        </p:tav>
                                        <p:tav tm="100000">
                                          <p:val>
                                            <p:strVal val="#ppt_h"/>
                                          </p:val>
                                        </p:tav>
                                      </p:tavLst>
                                    </p:anim>
                                    <p:animEffect transition="in" filter="fade">
                                      <p:cBhvr>
                                        <p:cTn id="94" dur="500"/>
                                        <p:tgtEl>
                                          <p:spTgt spid="17"/>
                                        </p:tgtEl>
                                      </p:cBhvr>
                                    </p:animEffect>
                                  </p:childTnLst>
                                </p:cTn>
                              </p:par>
                            </p:childTnLst>
                          </p:cTn>
                        </p:par>
                        <p:par>
                          <p:cTn id="95" fill="hold" nodeType="withGroup">
                            <p:stCondLst>
                              <p:cond delay="2850"/>
                            </p:stCondLst>
                            <p:childTnLst>
                              <p:par>
                                <p:cTn id="96" presetID="53" presetClass="entr" presetSubtype="0" fill="hold" grpId="16" nodeType="afterEffect">
                                  <p:childTnLst>
                                    <p:set>
                                      <p:cBhvr>
                                        <p:cTn id="97" dur="1" fill="hold">
                                          <p:stCondLst>
                                            <p:cond delay="0"/>
                                          </p:stCondLst>
                                        </p:cTn>
                                        <p:tgtEl>
                                          <p:spTgt spid="18"/>
                                        </p:tgtEl>
                                        <p:attrNameLst>
                                          <p:attrName>style.visibility</p:attrName>
                                        </p:attrNameLst>
                                      </p:cBhvr>
                                      <p:to>
                                        <p:strVal val="visible"/>
                                      </p:to>
                                    </p:set>
                                    <p:anim calcmode="lin" valueType="num">
                                      <p:cBhvr>
                                        <p:cTn id="98" dur="500" fill="hold"/>
                                        <p:tgtEl>
                                          <p:spTgt spid="18"/>
                                        </p:tgtEl>
                                        <p:attrNameLst>
                                          <p:attrName>ppt_w</p:attrName>
                                        </p:attrNameLst>
                                      </p:cBhvr>
                                      <p:tavLst>
                                        <p:tav tm="0">
                                          <p:val>
                                            <p:fltVal val="0"/>
                                          </p:val>
                                        </p:tav>
                                        <p:tav tm="100000">
                                          <p:val>
                                            <p:strVal val="#ppt_w"/>
                                          </p:val>
                                        </p:tav>
                                      </p:tavLst>
                                    </p:anim>
                                    <p:anim calcmode="lin" valueType="num">
                                      <p:cBhvr>
                                        <p:cTn id="99" dur="500" fill="hold"/>
                                        <p:tgtEl>
                                          <p:spTgt spid="18"/>
                                        </p:tgtEl>
                                        <p:attrNameLst>
                                          <p:attrName>ppt_h</p:attrName>
                                        </p:attrNameLst>
                                      </p:cBhvr>
                                      <p:tavLst>
                                        <p:tav tm="0">
                                          <p:val>
                                            <p:fltVal val="0"/>
                                          </p:val>
                                        </p:tav>
                                        <p:tav tm="100000">
                                          <p:val>
                                            <p:strVal val="#ppt_h"/>
                                          </p:val>
                                        </p:tav>
                                      </p:tavLst>
                                    </p:anim>
                                    <p:animEffect transition="in" filter="fade">
                                      <p:cBhvr>
                                        <p:cTn id="100" dur="500"/>
                                        <p:tgtEl>
                                          <p:spTgt spid="18"/>
                                        </p:tgtEl>
                                      </p:cBhvr>
                                    </p:animEffect>
                                  </p:childTnLst>
                                </p:cTn>
                              </p:par>
                              <p:par>
                                <p:cTn id="101" presetID="53" presetClass="entr" presetSubtype="0" fill="hold" grpId="17" nodeType="withEffect">
                                  <p:childTnLst>
                                    <p:set>
                                      <p:cBhvr>
                                        <p:cTn id="102" dur="1" fill="hold">
                                          <p:stCondLst>
                                            <p:cond delay="0"/>
                                          </p:stCondLst>
                                        </p:cTn>
                                        <p:tgtEl>
                                          <p:spTgt spid="19"/>
                                        </p:tgtEl>
                                        <p:attrNameLst>
                                          <p:attrName>style.visibility</p:attrName>
                                        </p:attrNameLst>
                                      </p:cBhvr>
                                      <p:to>
                                        <p:strVal val="visible"/>
                                      </p:to>
                                    </p:set>
                                    <p:anim calcmode="lin" valueType="num">
                                      <p:cBhvr>
                                        <p:cTn id="103" dur="500" fill="hold"/>
                                        <p:tgtEl>
                                          <p:spTgt spid="19"/>
                                        </p:tgtEl>
                                        <p:attrNameLst>
                                          <p:attrName>ppt_w</p:attrName>
                                        </p:attrNameLst>
                                      </p:cBhvr>
                                      <p:tavLst>
                                        <p:tav tm="0">
                                          <p:val>
                                            <p:fltVal val="0"/>
                                          </p:val>
                                        </p:tav>
                                        <p:tav tm="100000">
                                          <p:val>
                                            <p:strVal val="#ppt_w"/>
                                          </p:val>
                                        </p:tav>
                                      </p:tavLst>
                                    </p:anim>
                                    <p:anim calcmode="lin" valueType="num">
                                      <p:cBhvr>
                                        <p:cTn id="104" dur="500" fill="hold"/>
                                        <p:tgtEl>
                                          <p:spTgt spid="19"/>
                                        </p:tgtEl>
                                        <p:attrNameLst>
                                          <p:attrName>ppt_h</p:attrName>
                                        </p:attrNameLst>
                                      </p:cBhvr>
                                      <p:tavLst>
                                        <p:tav tm="0">
                                          <p:val>
                                            <p:fltVal val="0"/>
                                          </p:val>
                                        </p:tav>
                                        <p:tav tm="100000">
                                          <p:val>
                                            <p:strVal val="#ppt_h"/>
                                          </p:val>
                                        </p:tav>
                                      </p:tavLst>
                                    </p:anim>
                                    <p:animEffect transition="in" filter="fade">
                                      <p:cBhvr>
                                        <p:cTn id="105" dur="500"/>
                                        <p:tgtEl>
                                          <p:spTgt spid="19"/>
                                        </p:tgtEl>
                                      </p:cBhvr>
                                    </p:animEffect>
                                  </p:childTnLst>
                                </p:cTn>
                              </p:par>
                              <p:par>
                                <p:cTn id="106" presetID="53" presetClass="entr" presetSubtype="0" fill="hold" grpId="18" nodeType="withEffect">
                                  <p:childTnLst>
                                    <p:set>
                                      <p:cBhvr>
                                        <p:cTn id="107" dur="1" fill="hold">
                                          <p:stCondLst>
                                            <p:cond delay="0"/>
                                          </p:stCondLst>
                                        </p:cTn>
                                        <p:tgtEl>
                                          <p:spTgt spid="20"/>
                                        </p:tgtEl>
                                        <p:attrNameLst>
                                          <p:attrName>style.visibility</p:attrName>
                                        </p:attrNameLst>
                                      </p:cBhvr>
                                      <p:to>
                                        <p:strVal val="visible"/>
                                      </p:to>
                                    </p:set>
                                    <p:anim calcmode="lin" valueType="num">
                                      <p:cBhvr>
                                        <p:cTn id="108" dur="500" fill="hold"/>
                                        <p:tgtEl>
                                          <p:spTgt spid="20"/>
                                        </p:tgtEl>
                                        <p:attrNameLst>
                                          <p:attrName>ppt_w</p:attrName>
                                        </p:attrNameLst>
                                      </p:cBhvr>
                                      <p:tavLst>
                                        <p:tav tm="0">
                                          <p:val>
                                            <p:fltVal val="0"/>
                                          </p:val>
                                        </p:tav>
                                        <p:tav tm="100000">
                                          <p:val>
                                            <p:strVal val="#ppt_w"/>
                                          </p:val>
                                        </p:tav>
                                      </p:tavLst>
                                    </p:anim>
                                    <p:anim calcmode="lin" valueType="num">
                                      <p:cBhvr>
                                        <p:cTn id="109" dur="500" fill="hold"/>
                                        <p:tgtEl>
                                          <p:spTgt spid="20"/>
                                        </p:tgtEl>
                                        <p:attrNameLst>
                                          <p:attrName>ppt_h</p:attrName>
                                        </p:attrNameLst>
                                      </p:cBhvr>
                                      <p:tavLst>
                                        <p:tav tm="0">
                                          <p:val>
                                            <p:fltVal val="0"/>
                                          </p:val>
                                        </p:tav>
                                        <p:tav tm="100000">
                                          <p:val>
                                            <p:strVal val="#ppt_h"/>
                                          </p:val>
                                        </p:tav>
                                      </p:tavLst>
                                    </p:anim>
                                    <p:animEffect transition="in" filter="fade">
                                      <p:cBhvr>
                                        <p:cTn id="110" dur="500"/>
                                        <p:tgtEl>
                                          <p:spTgt spid="20"/>
                                        </p:tgtEl>
                                      </p:cBhvr>
                                    </p:animEffect>
                                  </p:childTnLst>
                                </p:cTn>
                              </p:par>
                              <p:par>
                                <p:cTn id="111" presetID="53" presetClass="entr" presetSubtype="0" fill="hold" grpId="19" nodeType="withEffect">
                                  <p:childTnLst>
                                    <p:set>
                                      <p:cBhvr>
                                        <p:cTn id="112" dur="1" fill="hold">
                                          <p:stCondLst>
                                            <p:cond delay="0"/>
                                          </p:stCondLst>
                                        </p:cTn>
                                        <p:tgtEl>
                                          <p:spTgt spid="21"/>
                                        </p:tgtEl>
                                        <p:attrNameLst>
                                          <p:attrName>style.visibility</p:attrName>
                                        </p:attrNameLst>
                                      </p:cBhvr>
                                      <p:to>
                                        <p:strVal val="visible"/>
                                      </p:to>
                                    </p:set>
                                    <p:anim calcmode="lin" valueType="num">
                                      <p:cBhvr>
                                        <p:cTn id="113" dur="500" fill="hold"/>
                                        <p:tgtEl>
                                          <p:spTgt spid="21"/>
                                        </p:tgtEl>
                                        <p:attrNameLst>
                                          <p:attrName>ppt_w</p:attrName>
                                        </p:attrNameLst>
                                      </p:cBhvr>
                                      <p:tavLst>
                                        <p:tav tm="0">
                                          <p:val>
                                            <p:fltVal val="0"/>
                                          </p:val>
                                        </p:tav>
                                        <p:tav tm="100000">
                                          <p:val>
                                            <p:strVal val="#ppt_w"/>
                                          </p:val>
                                        </p:tav>
                                      </p:tavLst>
                                    </p:anim>
                                    <p:anim calcmode="lin" valueType="num">
                                      <p:cBhvr>
                                        <p:cTn id="114" dur="500" fill="hold"/>
                                        <p:tgtEl>
                                          <p:spTgt spid="21"/>
                                        </p:tgtEl>
                                        <p:attrNameLst>
                                          <p:attrName>ppt_h</p:attrName>
                                        </p:attrNameLst>
                                      </p:cBhvr>
                                      <p:tavLst>
                                        <p:tav tm="0">
                                          <p:val>
                                            <p:fltVal val="0"/>
                                          </p:val>
                                        </p:tav>
                                        <p:tav tm="100000">
                                          <p:val>
                                            <p:strVal val="#ppt_h"/>
                                          </p:val>
                                        </p:tav>
                                      </p:tavLst>
                                    </p:anim>
                                    <p:animEffect transition="in" filter="fade">
                                      <p:cBhvr>
                                        <p:cTn id="115" dur="500"/>
                                        <p:tgtEl>
                                          <p:spTgt spid="21"/>
                                        </p:tgtEl>
                                      </p:cBhvr>
                                    </p:animEffect>
                                  </p:childTnLst>
                                </p:cTn>
                              </p:par>
                              <p:par>
                                <p:cTn id="116" presetID="53" presetClass="entr" presetSubtype="0" fill="hold" grpId="20" nodeType="withEffect">
                                  <p:childTnLst>
                                    <p:set>
                                      <p:cBhvr>
                                        <p:cTn id="117" dur="1" fill="hold">
                                          <p:stCondLst>
                                            <p:cond delay="0"/>
                                          </p:stCondLst>
                                        </p:cTn>
                                        <p:tgtEl>
                                          <p:spTgt spid="22"/>
                                        </p:tgtEl>
                                        <p:attrNameLst>
                                          <p:attrName>style.visibility</p:attrName>
                                        </p:attrNameLst>
                                      </p:cBhvr>
                                      <p:to>
                                        <p:strVal val="visible"/>
                                      </p:to>
                                    </p:set>
                                    <p:anim calcmode="lin" valueType="num">
                                      <p:cBhvr>
                                        <p:cTn id="118" dur="500" fill="hold"/>
                                        <p:tgtEl>
                                          <p:spTgt spid="22"/>
                                        </p:tgtEl>
                                        <p:attrNameLst>
                                          <p:attrName>ppt_w</p:attrName>
                                        </p:attrNameLst>
                                      </p:cBhvr>
                                      <p:tavLst>
                                        <p:tav tm="0">
                                          <p:val>
                                            <p:fltVal val="0"/>
                                          </p:val>
                                        </p:tav>
                                        <p:tav tm="100000">
                                          <p:val>
                                            <p:strVal val="#ppt_w"/>
                                          </p:val>
                                        </p:tav>
                                      </p:tavLst>
                                    </p:anim>
                                    <p:anim calcmode="lin" valueType="num">
                                      <p:cBhvr>
                                        <p:cTn id="119" dur="500" fill="hold"/>
                                        <p:tgtEl>
                                          <p:spTgt spid="22"/>
                                        </p:tgtEl>
                                        <p:attrNameLst>
                                          <p:attrName>ppt_h</p:attrName>
                                        </p:attrNameLst>
                                      </p:cBhvr>
                                      <p:tavLst>
                                        <p:tav tm="0">
                                          <p:val>
                                            <p:fltVal val="0"/>
                                          </p:val>
                                        </p:tav>
                                        <p:tav tm="100000">
                                          <p:val>
                                            <p:strVal val="#ppt_h"/>
                                          </p:val>
                                        </p:tav>
                                      </p:tavLst>
                                    </p:anim>
                                    <p:animEffect transition="in" filter="fade">
                                      <p:cBhvr>
                                        <p:cTn id="120" dur="500"/>
                                        <p:tgtEl>
                                          <p:spTgt spid="22"/>
                                        </p:tgtEl>
                                      </p:cBhvr>
                                    </p:animEffect>
                                  </p:childTnLst>
                                </p:cTn>
                              </p:par>
                            </p:childTnLst>
                          </p:cTn>
                        </p:par>
                        <p:par>
                          <p:cTn id="121" fill="hold" nodeType="withGroup">
                            <p:stCondLst>
                              <p:cond delay="3350"/>
                            </p:stCondLst>
                            <p:childTnLst>
                              <p:par>
                                <p:cTn id="122" presetID="53" presetClass="entr" presetSubtype="0" fill="hold" grpId="21" nodeType="afterEffect">
                                  <p:childTnLst>
                                    <p:set>
                                      <p:cBhvr>
                                        <p:cTn id="123" dur="1" fill="hold">
                                          <p:stCondLst>
                                            <p:cond delay="0"/>
                                          </p:stCondLst>
                                        </p:cTn>
                                        <p:tgtEl>
                                          <p:spTgt spid="23"/>
                                        </p:tgtEl>
                                        <p:attrNameLst>
                                          <p:attrName>style.visibility</p:attrName>
                                        </p:attrNameLst>
                                      </p:cBhvr>
                                      <p:to>
                                        <p:strVal val="visible"/>
                                      </p:to>
                                    </p:set>
                                    <p:anim calcmode="lin" valueType="num">
                                      <p:cBhvr>
                                        <p:cTn id="124" dur="500" fill="hold"/>
                                        <p:tgtEl>
                                          <p:spTgt spid="23"/>
                                        </p:tgtEl>
                                        <p:attrNameLst>
                                          <p:attrName>ppt_w</p:attrName>
                                        </p:attrNameLst>
                                      </p:cBhvr>
                                      <p:tavLst>
                                        <p:tav tm="0">
                                          <p:val>
                                            <p:fltVal val="0"/>
                                          </p:val>
                                        </p:tav>
                                        <p:tav tm="100000">
                                          <p:val>
                                            <p:strVal val="#ppt_w"/>
                                          </p:val>
                                        </p:tav>
                                      </p:tavLst>
                                    </p:anim>
                                    <p:anim calcmode="lin" valueType="num">
                                      <p:cBhvr>
                                        <p:cTn id="125" dur="500" fill="hold"/>
                                        <p:tgtEl>
                                          <p:spTgt spid="23"/>
                                        </p:tgtEl>
                                        <p:attrNameLst>
                                          <p:attrName>ppt_h</p:attrName>
                                        </p:attrNameLst>
                                      </p:cBhvr>
                                      <p:tavLst>
                                        <p:tav tm="0">
                                          <p:val>
                                            <p:fltVal val="0"/>
                                          </p:val>
                                        </p:tav>
                                        <p:tav tm="100000">
                                          <p:val>
                                            <p:strVal val="#ppt_h"/>
                                          </p:val>
                                        </p:tav>
                                      </p:tavLst>
                                    </p:anim>
                                    <p:animEffect transition="in" filter="fade">
                                      <p:cBhvr>
                                        <p:cTn id="126" dur="500"/>
                                        <p:tgtEl>
                                          <p:spTgt spid="23"/>
                                        </p:tgtEl>
                                      </p:cBhvr>
                                    </p:animEffect>
                                  </p:childTnLst>
                                </p:cTn>
                              </p:par>
                              <p:par>
                                <p:cTn id="127" presetID="53" presetClass="entr" presetSubtype="0" fill="hold" grpId="22" nodeType="withEffect">
                                  <p:childTnLst>
                                    <p:set>
                                      <p:cBhvr>
                                        <p:cTn id="128" dur="1" fill="hold">
                                          <p:stCondLst>
                                            <p:cond delay="0"/>
                                          </p:stCondLst>
                                        </p:cTn>
                                        <p:tgtEl>
                                          <p:spTgt spid="24"/>
                                        </p:tgtEl>
                                        <p:attrNameLst>
                                          <p:attrName>style.visibility</p:attrName>
                                        </p:attrNameLst>
                                      </p:cBhvr>
                                      <p:to>
                                        <p:strVal val="visible"/>
                                      </p:to>
                                    </p:set>
                                    <p:anim calcmode="lin" valueType="num">
                                      <p:cBhvr>
                                        <p:cTn id="129" dur="500" fill="hold"/>
                                        <p:tgtEl>
                                          <p:spTgt spid="24"/>
                                        </p:tgtEl>
                                        <p:attrNameLst>
                                          <p:attrName>ppt_w</p:attrName>
                                        </p:attrNameLst>
                                      </p:cBhvr>
                                      <p:tavLst>
                                        <p:tav tm="0">
                                          <p:val>
                                            <p:fltVal val="0"/>
                                          </p:val>
                                        </p:tav>
                                        <p:tav tm="100000">
                                          <p:val>
                                            <p:strVal val="#ppt_w"/>
                                          </p:val>
                                        </p:tav>
                                      </p:tavLst>
                                    </p:anim>
                                    <p:anim calcmode="lin" valueType="num">
                                      <p:cBhvr>
                                        <p:cTn id="130" dur="500" fill="hold"/>
                                        <p:tgtEl>
                                          <p:spTgt spid="24"/>
                                        </p:tgtEl>
                                        <p:attrNameLst>
                                          <p:attrName>ppt_h</p:attrName>
                                        </p:attrNameLst>
                                      </p:cBhvr>
                                      <p:tavLst>
                                        <p:tav tm="0">
                                          <p:val>
                                            <p:fltVal val="0"/>
                                          </p:val>
                                        </p:tav>
                                        <p:tav tm="100000">
                                          <p:val>
                                            <p:strVal val="#ppt_h"/>
                                          </p:val>
                                        </p:tav>
                                      </p:tavLst>
                                    </p:anim>
                                    <p:animEffect transition="in" filter="fade">
                                      <p:cBhvr>
                                        <p:cTn id="131" dur="500"/>
                                        <p:tgtEl>
                                          <p:spTgt spid="24"/>
                                        </p:tgtEl>
                                      </p:cBhvr>
                                    </p:animEffect>
                                  </p:childTnLst>
                                </p:cTn>
                              </p:par>
                              <p:par>
                                <p:cTn id="132" presetID="53" presetClass="entr" presetSubtype="0" fill="hold" grpId="23" nodeType="withEffect">
                                  <p:childTnLst>
                                    <p:set>
                                      <p:cBhvr>
                                        <p:cTn id="133" dur="1" fill="hold">
                                          <p:stCondLst>
                                            <p:cond delay="0"/>
                                          </p:stCondLst>
                                        </p:cTn>
                                        <p:tgtEl>
                                          <p:spTgt spid="25"/>
                                        </p:tgtEl>
                                        <p:attrNameLst>
                                          <p:attrName>style.visibility</p:attrName>
                                        </p:attrNameLst>
                                      </p:cBhvr>
                                      <p:to>
                                        <p:strVal val="visible"/>
                                      </p:to>
                                    </p:set>
                                    <p:anim calcmode="lin" valueType="num">
                                      <p:cBhvr>
                                        <p:cTn id="134" dur="500" fill="hold"/>
                                        <p:tgtEl>
                                          <p:spTgt spid="25"/>
                                        </p:tgtEl>
                                        <p:attrNameLst>
                                          <p:attrName>ppt_w</p:attrName>
                                        </p:attrNameLst>
                                      </p:cBhvr>
                                      <p:tavLst>
                                        <p:tav tm="0">
                                          <p:val>
                                            <p:fltVal val="0"/>
                                          </p:val>
                                        </p:tav>
                                        <p:tav tm="100000">
                                          <p:val>
                                            <p:strVal val="#ppt_w"/>
                                          </p:val>
                                        </p:tav>
                                      </p:tavLst>
                                    </p:anim>
                                    <p:anim calcmode="lin" valueType="num">
                                      <p:cBhvr>
                                        <p:cTn id="135" dur="500" fill="hold"/>
                                        <p:tgtEl>
                                          <p:spTgt spid="25"/>
                                        </p:tgtEl>
                                        <p:attrNameLst>
                                          <p:attrName>ppt_h</p:attrName>
                                        </p:attrNameLst>
                                      </p:cBhvr>
                                      <p:tavLst>
                                        <p:tav tm="0">
                                          <p:val>
                                            <p:fltVal val="0"/>
                                          </p:val>
                                        </p:tav>
                                        <p:tav tm="100000">
                                          <p:val>
                                            <p:strVal val="#ppt_h"/>
                                          </p:val>
                                        </p:tav>
                                      </p:tavLst>
                                    </p:anim>
                                    <p:animEffect transition="in" filter="fade">
                                      <p:cBhvr>
                                        <p:cTn id="136" dur="500"/>
                                        <p:tgtEl>
                                          <p:spTgt spid="25"/>
                                        </p:tgtEl>
                                      </p:cBhvr>
                                    </p:animEffect>
                                  </p:childTnLst>
                                </p:cTn>
                              </p:par>
                              <p:par>
                                <p:cTn id="137" presetID="53" presetClass="entr" presetSubtype="0" fill="hold" grpId="24" nodeType="withEffect">
                                  <p:childTnLst>
                                    <p:set>
                                      <p:cBhvr>
                                        <p:cTn id="138" dur="1" fill="hold">
                                          <p:stCondLst>
                                            <p:cond delay="0"/>
                                          </p:stCondLst>
                                        </p:cTn>
                                        <p:tgtEl>
                                          <p:spTgt spid="26"/>
                                        </p:tgtEl>
                                        <p:attrNameLst>
                                          <p:attrName>style.visibility</p:attrName>
                                        </p:attrNameLst>
                                      </p:cBhvr>
                                      <p:to>
                                        <p:strVal val="visible"/>
                                      </p:to>
                                    </p:set>
                                    <p:anim calcmode="lin" valueType="num">
                                      <p:cBhvr>
                                        <p:cTn id="139" dur="500" fill="hold"/>
                                        <p:tgtEl>
                                          <p:spTgt spid="26"/>
                                        </p:tgtEl>
                                        <p:attrNameLst>
                                          <p:attrName>ppt_w</p:attrName>
                                        </p:attrNameLst>
                                      </p:cBhvr>
                                      <p:tavLst>
                                        <p:tav tm="0">
                                          <p:val>
                                            <p:fltVal val="0"/>
                                          </p:val>
                                        </p:tav>
                                        <p:tav tm="100000">
                                          <p:val>
                                            <p:strVal val="#ppt_w"/>
                                          </p:val>
                                        </p:tav>
                                      </p:tavLst>
                                    </p:anim>
                                    <p:anim calcmode="lin" valueType="num">
                                      <p:cBhvr>
                                        <p:cTn id="140" dur="500" fill="hold"/>
                                        <p:tgtEl>
                                          <p:spTgt spid="26"/>
                                        </p:tgtEl>
                                        <p:attrNameLst>
                                          <p:attrName>ppt_h</p:attrName>
                                        </p:attrNameLst>
                                      </p:cBhvr>
                                      <p:tavLst>
                                        <p:tav tm="0">
                                          <p:val>
                                            <p:fltVal val="0"/>
                                          </p:val>
                                        </p:tav>
                                        <p:tav tm="100000">
                                          <p:val>
                                            <p:strVal val="#ppt_h"/>
                                          </p:val>
                                        </p:tav>
                                      </p:tavLst>
                                    </p:anim>
                                    <p:animEffect transition="in" filter="fade">
                                      <p:cBhvr>
                                        <p:cTn id="141" dur="500"/>
                                        <p:tgtEl>
                                          <p:spTgt spid="26"/>
                                        </p:tgtEl>
                                      </p:cBhvr>
                                    </p:animEffect>
                                  </p:childTnLst>
                                </p:cTn>
                              </p:par>
                              <p:par>
                                <p:cTn id="142" presetID="53" presetClass="entr" presetSubtype="0" fill="hold" grpId="25" nodeType="withEffect">
                                  <p:childTnLst>
                                    <p:set>
                                      <p:cBhvr>
                                        <p:cTn id="143" dur="1" fill="hold">
                                          <p:stCondLst>
                                            <p:cond delay="0"/>
                                          </p:stCondLst>
                                        </p:cTn>
                                        <p:tgtEl>
                                          <p:spTgt spid="27"/>
                                        </p:tgtEl>
                                        <p:attrNameLst>
                                          <p:attrName>style.visibility</p:attrName>
                                        </p:attrNameLst>
                                      </p:cBhvr>
                                      <p:to>
                                        <p:strVal val="visible"/>
                                      </p:to>
                                    </p:set>
                                    <p:anim calcmode="lin" valueType="num">
                                      <p:cBhvr>
                                        <p:cTn id="144" dur="500" fill="hold"/>
                                        <p:tgtEl>
                                          <p:spTgt spid="27"/>
                                        </p:tgtEl>
                                        <p:attrNameLst>
                                          <p:attrName>ppt_w</p:attrName>
                                        </p:attrNameLst>
                                      </p:cBhvr>
                                      <p:tavLst>
                                        <p:tav tm="0">
                                          <p:val>
                                            <p:fltVal val="0"/>
                                          </p:val>
                                        </p:tav>
                                        <p:tav tm="100000">
                                          <p:val>
                                            <p:strVal val="#ppt_w"/>
                                          </p:val>
                                        </p:tav>
                                      </p:tavLst>
                                    </p:anim>
                                    <p:anim calcmode="lin" valueType="num">
                                      <p:cBhvr>
                                        <p:cTn id="145" dur="500" fill="hold"/>
                                        <p:tgtEl>
                                          <p:spTgt spid="27"/>
                                        </p:tgtEl>
                                        <p:attrNameLst>
                                          <p:attrName>ppt_h</p:attrName>
                                        </p:attrNameLst>
                                      </p:cBhvr>
                                      <p:tavLst>
                                        <p:tav tm="0">
                                          <p:val>
                                            <p:fltVal val="0"/>
                                          </p:val>
                                        </p:tav>
                                        <p:tav tm="100000">
                                          <p:val>
                                            <p:strVal val="#ppt_h"/>
                                          </p:val>
                                        </p:tav>
                                      </p:tavLst>
                                    </p:anim>
                                    <p:animEffect transition="in" filter="fade">
                                      <p:cBhvr>
                                        <p:cTn id="146" dur="500"/>
                                        <p:tgtEl>
                                          <p:spTgt spid="27"/>
                                        </p:tgtEl>
                                      </p:cBhvr>
                                    </p:animEffect>
                                  </p:childTnLst>
                                </p:cTn>
                              </p:par>
                            </p:childTnLst>
                          </p:cTn>
                        </p:par>
                        <p:par>
                          <p:cTn id="147" fill="hold" nodeType="withGroup">
                            <p:stCondLst>
                              <p:cond delay="3850"/>
                            </p:stCondLst>
                            <p:childTnLst>
                              <p:par>
                                <p:cTn id="148" presetID="53" presetClass="entr" presetSubtype="0" fill="hold" grpId="26" nodeType="afterEffect">
                                  <p:childTnLst>
                                    <p:set>
                                      <p:cBhvr>
                                        <p:cTn id="149" dur="1" fill="hold">
                                          <p:stCondLst>
                                            <p:cond delay="0"/>
                                          </p:stCondLst>
                                        </p:cTn>
                                        <p:tgtEl>
                                          <p:spTgt spid="28"/>
                                        </p:tgtEl>
                                        <p:attrNameLst>
                                          <p:attrName>style.visibility</p:attrName>
                                        </p:attrNameLst>
                                      </p:cBhvr>
                                      <p:to>
                                        <p:strVal val="visible"/>
                                      </p:to>
                                    </p:set>
                                    <p:anim calcmode="lin" valueType="num">
                                      <p:cBhvr>
                                        <p:cTn id="150" dur="500" fill="hold"/>
                                        <p:tgtEl>
                                          <p:spTgt spid="28"/>
                                        </p:tgtEl>
                                        <p:attrNameLst>
                                          <p:attrName>ppt_w</p:attrName>
                                        </p:attrNameLst>
                                      </p:cBhvr>
                                      <p:tavLst>
                                        <p:tav tm="0">
                                          <p:val>
                                            <p:fltVal val="0"/>
                                          </p:val>
                                        </p:tav>
                                        <p:tav tm="100000">
                                          <p:val>
                                            <p:strVal val="#ppt_w"/>
                                          </p:val>
                                        </p:tav>
                                      </p:tavLst>
                                    </p:anim>
                                    <p:anim calcmode="lin" valueType="num">
                                      <p:cBhvr>
                                        <p:cTn id="151" dur="500" fill="hold"/>
                                        <p:tgtEl>
                                          <p:spTgt spid="28"/>
                                        </p:tgtEl>
                                        <p:attrNameLst>
                                          <p:attrName>ppt_h</p:attrName>
                                        </p:attrNameLst>
                                      </p:cBhvr>
                                      <p:tavLst>
                                        <p:tav tm="0">
                                          <p:val>
                                            <p:fltVal val="0"/>
                                          </p:val>
                                        </p:tav>
                                        <p:tav tm="100000">
                                          <p:val>
                                            <p:strVal val="#ppt_h"/>
                                          </p:val>
                                        </p:tav>
                                      </p:tavLst>
                                    </p:anim>
                                    <p:animEffect transition="in" filter="fade">
                                      <p:cBhvr>
                                        <p:cTn id="152" dur="500"/>
                                        <p:tgtEl>
                                          <p:spTgt spid="28"/>
                                        </p:tgtEl>
                                      </p:cBhvr>
                                    </p:animEffect>
                                  </p:childTnLst>
                                </p:cTn>
                              </p:par>
                              <p:par>
                                <p:cTn id="153" presetID="53" presetClass="entr" presetSubtype="0" fill="hold" grpId="27" nodeType="withEffect">
                                  <p:childTnLst>
                                    <p:set>
                                      <p:cBhvr>
                                        <p:cTn id="154" dur="1" fill="hold">
                                          <p:stCondLst>
                                            <p:cond delay="0"/>
                                          </p:stCondLst>
                                        </p:cTn>
                                        <p:tgtEl>
                                          <p:spTgt spid="29"/>
                                        </p:tgtEl>
                                        <p:attrNameLst>
                                          <p:attrName>style.visibility</p:attrName>
                                        </p:attrNameLst>
                                      </p:cBhvr>
                                      <p:to>
                                        <p:strVal val="visible"/>
                                      </p:to>
                                    </p:set>
                                    <p:anim calcmode="lin" valueType="num">
                                      <p:cBhvr>
                                        <p:cTn id="155" dur="500" fill="hold"/>
                                        <p:tgtEl>
                                          <p:spTgt spid="29"/>
                                        </p:tgtEl>
                                        <p:attrNameLst>
                                          <p:attrName>ppt_w</p:attrName>
                                        </p:attrNameLst>
                                      </p:cBhvr>
                                      <p:tavLst>
                                        <p:tav tm="0">
                                          <p:val>
                                            <p:fltVal val="0"/>
                                          </p:val>
                                        </p:tav>
                                        <p:tav tm="100000">
                                          <p:val>
                                            <p:strVal val="#ppt_w"/>
                                          </p:val>
                                        </p:tav>
                                      </p:tavLst>
                                    </p:anim>
                                    <p:anim calcmode="lin" valueType="num">
                                      <p:cBhvr>
                                        <p:cTn id="156" dur="500" fill="hold"/>
                                        <p:tgtEl>
                                          <p:spTgt spid="29"/>
                                        </p:tgtEl>
                                        <p:attrNameLst>
                                          <p:attrName>ppt_h</p:attrName>
                                        </p:attrNameLst>
                                      </p:cBhvr>
                                      <p:tavLst>
                                        <p:tav tm="0">
                                          <p:val>
                                            <p:fltVal val="0"/>
                                          </p:val>
                                        </p:tav>
                                        <p:tav tm="100000">
                                          <p:val>
                                            <p:strVal val="#ppt_h"/>
                                          </p:val>
                                        </p:tav>
                                      </p:tavLst>
                                    </p:anim>
                                    <p:animEffect transition="in" filter="fade">
                                      <p:cBhvr>
                                        <p:cTn id="157" dur="500"/>
                                        <p:tgtEl>
                                          <p:spTgt spid="29"/>
                                        </p:tgtEl>
                                      </p:cBhvr>
                                    </p:animEffect>
                                  </p:childTnLst>
                                </p:cTn>
                              </p:par>
                              <p:par>
                                <p:cTn id="158" presetID="53" presetClass="entr" presetSubtype="0" fill="hold" grpId="28" nodeType="withEffect">
                                  <p:childTnLst>
                                    <p:set>
                                      <p:cBhvr>
                                        <p:cTn id="159" dur="1" fill="hold">
                                          <p:stCondLst>
                                            <p:cond delay="0"/>
                                          </p:stCondLst>
                                        </p:cTn>
                                        <p:tgtEl>
                                          <p:spTgt spid="30"/>
                                        </p:tgtEl>
                                        <p:attrNameLst>
                                          <p:attrName>style.visibility</p:attrName>
                                        </p:attrNameLst>
                                      </p:cBhvr>
                                      <p:to>
                                        <p:strVal val="visible"/>
                                      </p:to>
                                    </p:set>
                                    <p:anim calcmode="lin" valueType="num">
                                      <p:cBhvr>
                                        <p:cTn id="160" dur="500" fill="hold"/>
                                        <p:tgtEl>
                                          <p:spTgt spid="30"/>
                                        </p:tgtEl>
                                        <p:attrNameLst>
                                          <p:attrName>ppt_w</p:attrName>
                                        </p:attrNameLst>
                                      </p:cBhvr>
                                      <p:tavLst>
                                        <p:tav tm="0">
                                          <p:val>
                                            <p:fltVal val="0"/>
                                          </p:val>
                                        </p:tav>
                                        <p:tav tm="100000">
                                          <p:val>
                                            <p:strVal val="#ppt_w"/>
                                          </p:val>
                                        </p:tav>
                                      </p:tavLst>
                                    </p:anim>
                                    <p:anim calcmode="lin" valueType="num">
                                      <p:cBhvr>
                                        <p:cTn id="161" dur="500" fill="hold"/>
                                        <p:tgtEl>
                                          <p:spTgt spid="30"/>
                                        </p:tgtEl>
                                        <p:attrNameLst>
                                          <p:attrName>ppt_h</p:attrName>
                                        </p:attrNameLst>
                                      </p:cBhvr>
                                      <p:tavLst>
                                        <p:tav tm="0">
                                          <p:val>
                                            <p:fltVal val="0"/>
                                          </p:val>
                                        </p:tav>
                                        <p:tav tm="100000">
                                          <p:val>
                                            <p:strVal val="#ppt_h"/>
                                          </p:val>
                                        </p:tav>
                                      </p:tavLst>
                                    </p:anim>
                                    <p:animEffect transition="in" filter="fade">
                                      <p:cBhvr>
                                        <p:cTn id="162" dur="500"/>
                                        <p:tgtEl>
                                          <p:spTgt spid="30"/>
                                        </p:tgtEl>
                                      </p:cBhvr>
                                    </p:animEffect>
                                  </p:childTnLst>
                                </p:cTn>
                              </p:par>
                              <p:par>
                                <p:cTn id="163" presetID="53" presetClass="entr" presetSubtype="0" fill="hold" grpId="29" nodeType="withEffect">
                                  <p:childTnLst>
                                    <p:set>
                                      <p:cBhvr>
                                        <p:cTn id="164" dur="1" fill="hold">
                                          <p:stCondLst>
                                            <p:cond delay="0"/>
                                          </p:stCondLst>
                                        </p:cTn>
                                        <p:tgtEl>
                                          <p:spTgt spid="31"/>
                                        </p:tgtEl>
                                        <p:attrNameLst>
                                          <p:attrName>style.visibility</p:attrName>
                                        </p:attrNameLst>
                                      </p:cBhvr>
                                      <p:to>
                                        <p:strVal val="visible"/>
                                      </p:to>
                                    </p:set>
                                    <p:anim calcmode="lin" valueType="num">
                                      <p:cBhvr>
                                        <p:cTn id="165" dur="500" fill="hold"/>
                                        <p:tgtEl>
                                          <p:spTgt spid="31"/>
                                        </p:tgtEl>
                                        <p:attrNameLst>
                                          <p:attrName>ppt_w</p:attrName>
                                        </p:attrNameLst>
                                      </p:cBhvr>
                                      <p:tavLst>
                                        <p:tav tm="0">
                                          <p:val>
                                            <p:fltVal val="0"/>
                                          </p:val>
                                        </p:tav>
                                        <p:tav tm="100000">
                                          <p:val>
                                            <p:strVal val="#ppt_w"/>
                                          </p:val>
                                        </p:tav>
                                      </p:tavLst>
                                    </p:anim>
                                    <p:anim calcmode="lin" valueType="num">
                                      <p:cBhvr>
                                        <p:cTn id="166" dur="500" fill="hold"/>
                                        <p:tgtEl>
                                          <p:spTgt spid="31"/>
                                        </p:tgtEl>
                                        <p:attrNameLst>
                                          <p:attrName>ppt_h</p:attrName>
                                        </p:attrNameLst>
                                      </p:cBhvr>
                                      <p:tavLst>
                                        <p:tav tm="0">
                                          <p:val>
                                            <p:fltVal val="0"/>
                                          </p:val>
                                        </p:tav>
                                        <p:tav tm="100000">
                                          <p:val>
                                            <p:strVal val="#ppt_h"/>
                                          </p:val>
                                        </p:tav>
                                      </p:tavLst>
                                    </p:anim>
                                    <p:animEffect transition="in" filter="fade">
                                      <p:cBhvr>
                                        <p:cTn id="167" dur="500"/>
                                        <p:tgtEl>
                                          <p:spTgt spid="31"/>
                                        </p:tgtEl>
                                      </p:cBhvr>
                                    </p:animEffect>
                                  </p:childTnLst>
                                </p:cTn>
                              </p:par>
                              <p:par>
                                <p:cTn id="168" presetID="53" presetClass="entr" presetSubtype="0" fill="hold" grpId="30" nodeType="withEffect">
                                  <p:childTnLst>
                                    <p:set>
                                      <p:cBhvr>
                                        <p:cTn id="169" dur="1" fill="hold">
                                          <p:stCondLst>
                                            <p:cond delay="0"/>
                                          </p:stCondLst>
                                        </p:cTn>
                                        <p:tgtEl>
                                          <p:spTgt spid="32"/>
                                        </p:tgtEl>
                                        <p:attrNameLst>
                                          <p:attrName>style.visibility</p:attrName>
                                        </p:attrNameLst>
                                      </p:cBhvr>
                                      <p:to>
                                        <p:strVal val="visible"/>
                                      </p:to>
                                    </p:set>
                                    <p:anim calcmode="lin" valueType="num">
                                      <p:cBhvr>
                                        <p:cTn id="170" dur="500" fill="hold"/>
                                        <p:tgtEl>
                                          <p:spTgt spid="32"/>
                                        </p:tgtEl>
                                        <p:attrNameLst>
                                          <p:attrName>ppt_w</p:attrName>
                                        </p:attrNameLst>
                                      </p:cBhvr>
                                      <p:tavLst>
                                        <p:tav tm="0">
                                          <p:val>
                                            <p:fltVal val="0"/>
                                          </p:val>
                                        </p:tav>
                                        <p:tav tm="100000">
                                          <p:val>
                                            <p:strVal val="#ppt_w"/>
                                          </p:val>
                                        </p:tav>
                                      </p:tavLst>
                                    </p:anim>
                                    <p:anim calcmode="lin" valueType="num">
                                      <p:cBhvr>
                                        <p:cTn id="171" dur="500" fill="hold"/>
                                        <p:tgtEl>
                                          <p:spTgt spid="32"/>
                                        </p:tgtEl>
                                        <p:attrNameLst>
                                          <p:attrName>ppt_h</p:attrName>
                                        </p:attrNameLst>
                                      </p:cBhvr>
                                      <p:tavLst>
                                        <p:tav tm="0">
                                          <p:val>
                                            <p:fltVal val="0"/>
                                          </p:val>
                                        </p:tav>
                                        <p:tav tm="100000">
                                          <p:val>
                                            <p:strVal val="#ppt_h"/>
                                          </p:val>
                                        </p:tav>
                                      </p:tavLst>
                                    </p:anim>
                                    <p:animEffect transition="in" filter="fade">
                                      <p:cBhvr>
                                        <p:cTn id="172"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1"/>
      <p:bldP spid="4" grpId="2"/>
      <p:bldP spid="5" grpId="3"/>
      <p:bldP spid="6" grpId="4"/>
      <p:bldP spid="7" grpId="5"/>
      <p:bldP spid="8" grpId="6"/>
      <p:bldP spid="9" grpId="7"/>
      <p:bldP spid="10" grpId="8"/>
      <p:bldP spid="11" grpId="9"/>
      <p:bldP spid="12" grpId="10"/>
      <p:bldP spid="13" grpId="11"/>
      <p:bldP spid="14" grpId="12"/>
      <p:bldP spid="15" grpId="13"/>
      <p:bldP spid="16" grpId="14"/>
      <p:bldP spid="17" grpId="15"/>
      <p:bldP spid="18" grpId="16"/>
      <p:bldP spid="19" grpId="17"/>
      <p:bldP spid="20" grpId="18"/>
      <p:bldP spid="21" grpId="19"/>
      <p:bldP spid="22" grpId="20"/>
      <p:bldP spid="23" grpId="21"/>
      <p:bldP spid="24" grpId="22"/>
      <p:bldP spid="25" grpId="23"/>
      <p:bldP spid="26" grpId="24"/>
      <p:bldP spid="27" grpId="25"/>
      <p:bldP spid="28" grpId="26"/>
      <p:bldP spid="29" grpId="27"/>
      <p:bldP spid="30" grpId="28"/>
      <p:bldP spid="31" grpId="29"/>
      <p:bldP spid="32" grpId="30"/>
      <p:bldP spid="33" grpId="31"/>
    </p:bldLst>
  </p:timing>
</p:sld>
</file>

<file path=ppt/slides/slide16.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p:spTree>
      <p:nvGrpSpPr>
        <p:cNvPr id="1" name=""/>
        <p:cNvGrpSpPr/>
        <p:nvPr/>
      </p:nvGrpSpPr>
      <p:grpSpPr>
        <a:xfrm>
          <a:off x="0" y="0"/>
          <a:ext cx="0" cy="0"/>
        </a:xfrm>
      </p:grpSpPr>
      <p:grpSp>
        <p:nvGrpSpPr>
          <p:cNvPr id="42" name="组合 41"/>
          <p:cNvGrpSpPr/>
          <p:nvPr/>
        </p:nvGrpSpPr>
        <p:grpSpPr>
          <a:xfrm>
            <a:off x="-1" y="1651830"/>
            <a:ext cx="9144000" cy="1814777"/>
            <a:chOff x="170694" y="177982"/>
            <a:chExt cx="3936003" cy="781165"/>
          </a:xfrm>
        </p:grpSpPr>
        <p:sp>
          <p:nvSpPr>
            <p:cNvPr id="44" name="等腰三角形 43"/>
            <p:cNvSpPr/>
            <p:nvPr/>
          </p:nvSpPr>
          <p:spPr>
            <a:xfrm>
              <a:off x="1233863" y="177982"/>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5" name="等腰三角形 44"/>
            <p:cNvSpPr/>
            <p:nvPr/>
          </p:nvSpPr>
          <p:spPr>
            <a:xfrm flipV="1">
              <a:off x="200258" y="602633"/>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6" name="矩形 45"/>
            <p:cNvSpPr/>
            <p:nvPr/>
          </p:nvSpPr>
          <p:spPr>
            <a:xfrm>
              <a:off x="170694" y="261768"/>
              <a:ext cx="3936003" cy="61198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7" name="平行四边形 46"/>
            <p:cNvSpPr/>
            <p:nvPr/>
          </p:nvSpPr>
          <p:spPr>
            <a:xfrm>
              <a:off x="376965" y="178257"/>
              <a:ext cx="1036076" cy="779005"/>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8" name="文本框 6"/>
            <p:cNvSpPr txBox="1"/>
            <p:nvPr/>
          </p:nvSpPr>
          <p:spPr>
            <a:xfrm>
              <a:off x="650907" y="284178"/>
              <a:ext cx="569115" cy="559734"/>
            </a:xfrm>
            <a:prstGeom prst="rect">
              <a:avLst/>
            </a:prstGeom>
            <a:noFill/>
          </p:spPr>
          <p:txBody>
            <a:bodyPr wrap="square" lIns="68580" tIns="34290" rIns="68580" bIns="34290" rtlCol="0">
              <a:spAutoFit/>
            </a:bodyPr>
            <a:lstStyle/>
            <a:p>
              <a:r>
                <a:rPr lang="en-US" altLang="zh-CN" sz="8000">
                  <a:solidFill>
                    <a:schemeClr val="bg1">
                      <a:lumMod val="95000"/>
                    </a:schemeClr>
                  </a:solidFill>
                  <a:latin typeface="Impact" pitchFamily="34" charset="0"/>
                </a:rPr>
                <a:t>03</a:t>
              </a:r>
              <a:endParaRPr lang="zh-CN" altLang="en-US" sz="8000">
                <a:solidFill>
                  <a:schemeClr val="bg1">
                    <a:lumMod val="95000"/>
                  </a:schemeClr>
                </a:solidFill>
                <a:latin typeface="Impact" pitchFamily="34" charset="0"/>
              </a:endParaRPr>
            </a:p>
          </p:txBody>
        </p:sp>
      </p:grpSp>
      <p:sp>
        <p:nvSpPr>
          <p:cNvPr id="49" name="TextBox 48"/>
          <p:cNvSpPr txBox="1"/>
          <p:nvPr/>
        </p:nvSpPr>
        <p:spPr>
          <a:xfrm>
            <a:off x="2977976" y="2046770"/>
            <a:ext cx="5050408" cy="623250"/>
          </a:xfrm>
          <a:prstGeom prst="rect">
            <a:avLst/>
          </a:prstGeom>
          <a:noFill/>
        </p:spPr>
        <p:txBody>
          <a:bodyPr wrap="square" lIns="68584" tIns="34291" rIns="68584" bIns="34291" rtlCol="0">
            <a:spAutoFit/>
          </a:bodyPr>
          <a:lstStyle/>
          <a:p>
            <a:r>
              <a:rPr lang="zh-CN" altLang="en-US" sz="3600" b="1">
                <a:solidFill>
                  <a:schemeClr val="tx1">
                    <a:lumMod val="75000"/>
                    <a:lumOff val="25000"/>
                  </a:schemeClr>
                </a:solidFill>
                <a:latin typeface="微软雅黑" panose="020b0503020204020204" pitchFamily="34" charset="-122"/>
                <a:ea typeface="微软雅黑" panose="020b0503020204020204" pitchFamily="34" charset="-122"/>
              </a:rPr>
              <a:t>成功项目详细展示</a:t>
            </a:r>
            <a:endParaRPr lang="en-GB" altLang="zh-CN" sz="3600" b="1">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0" name="TextBox 49"/>
          <p:cNvSpPr txBox="1"/>
          <p:nvPr/>
        </p:nvSpPr>
        <p:spPr>
          <a:xfrm>
            <a:off x="2977976" y="2698179"/>
            <a:ext cx="3075708" cy="315473"/>
          </a:xfrm>
          <a:prstGeom prst="rect">
            <a:avLst/>
          </a:prstGeom>
          <a:noFill/>
        </p:spPr>
        <p:txBody>
          <a:bodyPr wrap="square" lIns="68584" tIns="34291" rIns="68584" bIns="34291" rtlCol="0">
            <a:spAutoFit/>
          </a:bodyPr>
          <a:lstStyle/>
          <a:p>
            <a:pPr eaLnBrk="0" hangingPunct="0"/>
            <a:r>
              <a:rPr lang="zh-CN" altLang="en-US" sz="1600">
                <a:solidFill>
                  <a:schemeClr val="tx1">
                    <a:lumMod val="75000"/>
                    <a:lumOff val="25000"/>
                  </a:schemeClr>
                </a:solidFill>
                <a:latin typeface="微软雅黑" panose="020b0503020204020204" pitchFamily="34" charset="-122"/>
                <a:ea typeface="微软雅黑" panose="020b0503020204020204" pitchFamily="34" charset="-122"/>
                <a:sym typeface="微软雅黑" pitchFamily="34" charset="-122"/>
              </a:rPr>
              <a:t>点击此处添加副标题文本内容</a:t>
            </a:r>
          </a:p>
        </p:txBody>
      </p:sp>
      <p:grpSp>
        <p:nvGrpSpPr>
          <p:cNvPr id="10" name="组合 9"/>
          <p:cNvGrpSpPr/>
          <p:nvPr/>
        </p:nvGrpSpPr>
        <p:grpSpPr>
          <a:xfrm>
            <a:off x="5940152" y="1274820"/>
            <a:ext cx="432048" cy="432834"/>
            <a:chOff x="6084168" y="1274820"/>
            <a:chExt cx="432048" cy="432834"/>
          </a:xfrm>
        </p:grpSpPr>
        <p:sp>
          <p:nvSpPr>
            <p:cNvPr id="11"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anose="020b0604020202020204" pitchFamily="34" charset="0"/>
                  <a:ea typeface="宋体" pitchFamily="2" charset="-122"/>
                </a:defRPr>
              </a:lvl9pPr>
            </a:lstStyle>
            <a:p>
              <a:pPr algn="ctr" eaLnBrk="1" hangingPunct="1"/>
              <a:endParaRPr lang="zh-CN" altLang="en-US">
                <a:solidFill>
                  <a:srgbClr val="FFFFFF"/>
                </a:solidFill>
                <a:latin typeface="Calibri" pitchFamily="34" charset="0"/>
              </a:endParaRPr>
            </a:p>
          </p:txBody>
        </p:sp>
        <p:sp>
          <p:nvSpPr>
            <p:cNvPr id="12" name="Freeform 59"/>
            <p:cNvSpPr>
              <a:spLocks noChangeArrowheads="1"/>
            </p:cNvSpPr>
            <p:nvPr/>
          </p:nvSpPr>
          <p:spPr bwMode="auto">
            <a:xfrm>
              <a:off x="6180302" y="1365898"/>
              <a:ext cx="239780" cy="250679"/>
            </a:xfrm>
            <a:custGeom>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a:extLst/>
          </p:spPr>
          <p:txBody>
            <a:bodyPr wrap="none" lIns="34290" tIns="17145" rIns="34290" bIns="17145" anchor="ctr"/>
            <a:lstStyle/>
            <a:p>
              <a:endParaRPr lang="en-US">
                <a:latin typeface="Roboto Light"/>
              </a:endParaRPr>
            </a:p>
          </p:txBody>
        </p:sp>
      </p:grpSp>
      <p:grpSp>
        <p:nvGrpSpPr>
          <p:cNvPr id="13" name="组合 12"/>
          <p:cNvGrpSpPr/>
          <p:nvPr/>
        </p:nvGrpSpPr>
        <p:grpSpPr>
          <a:xfrm>
            <a:off x="4644008" y="1275213"/>
            <a:ext cx="432048" cy="432048"/>
            <a:chOff x="4788024" y="1275213"/>
            <a:chExt cx="432048" cy="432048"/>
          </a:xfrm>
        </p:grpSpPr>
        <p:sp>
          <p:nvSpPr>
            <p:cNvPr id="14"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anose="020b0604020202020204" pitchFamily="34" charset="0"/>
                  <a:ea typeface="宋体" pitchFamily="2" charset="-122"/>
                </a:defRPr>
              </a:lvl9pPr>
            </a:lstStyle>
            <a:p>
              <a:pPr algn="ctr" eaLnBrk="1" hangingPunct="1"/>
              <a:endParaRPr lang="zh-CN" altLang="en-US">
                <a:solidFill>
                  <a:srgbClr val="FFFFFF"/>
                </a:solidFill>
                <a:latin typeface="Calibri" pitchFamily="34" charset="0"/>
              </a:endParaRPr>
            </a:p>
          </p:txBody>
        </p:sp>
        <p:sp>
          <p:nvSpPr>
            <p:cNvPr id="15" name="Freeform 110"/>
            <p:cNvSpPr>
              <a:spLocks noChangeArrowheads="1"/>
            </p:cNvSpPr>
            <p:nvPr/>
          </p:nvSpPr>
          <p:spPr bwMode="auto">
            <a:xfrm>
              <a:off x="4891102" y="1366806"/>
              <a:ext cx="250679" cy="248862"/>
            </a:xfrm>
            <a:custGeom>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a:extLst/>
          </p:spPr>
          <p:txBody>
            <a:bodyPr wrap="none" lIns="34290" tIns="17145" rIns="34290" bIns="17145" anchor="ctr"/>
            <a:lstStyle/>
            <a:p>
              <a:endParaRPr lang="en-US">
                <a:latin typeface="Roboto Light"/>
              </a:endParaRPr>
            </a:p>
          </p:txBody>
        </p:sp>
      </p:grpSp>
      <p:grpSp>
        <p:nvGrpSpPr>
          <p:cNvPr id="16" name="组合 15"/>
          <p:cNvGrpSpPr/>
          <p:nvPr/>
        </p:nvGrpSpPr>
        <p:grpSpPr>
          <a:xfrm>
            <a:off x="5292080" y="1274820"/>
            <a:ext cx="432833" cy="432834"/>
            <a:chOff x="5436096" y="1274820"/>
            <a:chExt cx="432833" cy="432834"/>
          </a:xfrm>
        </p:grpSpPr>
        <p:sp>
          <p:nvSpPr>
            <p:cNvPr id="17"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anose="020b0604020202020204" pitchFamily="34" charset="0"/>
                  <a:ea typeface="宋体" pitchFamily="2" charset="-122"/>
                </a:defRPr>
              </a:lvl9pPr>
            </a:lstStyle>
            <a:p>
              <a:pPr algn="ctr" eaLnBrk="1" hangingPunct="1"/>
              <a:endParaRPr lang="zh-CN" altLang="en-US">
                <a:solidFill>
                  <a:srgbClr val="FFFFFF"/>
                </a:solidFill>
                <a:latin typeface="Calibri" pitchFamily="34" charset="0"/>
              </a:endParaRPr>
            </a:p>
          </p:txBody>
        </p:sp>
        <p:sp>
          <p:nvSpPr>
            <p:cNvPr id="18" name="Freeform 16"/>
            <p:cNvSpPr>
              <a:spLocks noChangeArrowheads="1"/>
            </p:cNvSpPr>
            <p:nvPr/>
          </p:nvSpPr>
          <p:spPr bwMode="auto">
            <a:xfrm>
              <a:off x="5554420" y="1377705"/>
              <a:ext cx="196183" cy="227065"/>
            </a:xfrm>
            <a:custGeom>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a:extLst/>
          </p:spPr>
          <p:txBody>
            <a:bodyPr wrap="none" lIns="34290" tIns="17145" rIns="34290" bIns="17145" anchor="ctr"/>
            <a:lstStyle/>
            <a:p>
              <a:endParaRPr lang="en-US">
                <a:latin typeface="Roboto Light"/>
              </a:endParaRPr>
            </a:p>
          </p:txBody>
        </p:sp>
      </p:grpSp>
      <p:grpSp>
        <p:nvGrpSpPr>
          <p:cNvPr id="19" name="组合 18"/>
          <p:cNvGrpSpPr/>
          <p:nvPr/>
        </p:nvGrpSpPr>
        <p:grpSpPr>
          <a:xfrm>
            <a:off x="3347864" y="1274820"/>
            <a:ext cx="432833" cy="432834"/>
            <a:chOff x="3491880" y="1274820"/>
            <a:chExt cx="432833" cy="432834"/>
          </a:xfrm>
        </p:grpSpPr>
        <p:sp>
          <p:nvSpPr>
            <p:cNvPr id="20"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anose="020b0604020202020204" pitchFamily="34" charset="0"/>
                  <a:ea typeface="宋体" pitchFamily="2" charset="-122"/>
                </a:defRPr>
              </a:lvl9pPr>
            </a:lstStyle>
            <a:p>
              <a:pPr algn="ctr" eaLnBrk="1" hangingPunct="1"/>
              <a:endParaRPr lang="zh-CN" altLang="en-US">
                <a:solidFill>
                  <a:srgbClr val="FFFFFF"/>
                </a:solidFill>
                <a:latin typeface="Calibri" pitchFamily="34" charset="0"/>
              </a:endParaRPr>
            </a:p>
          </p:txBody>
        </p:sp>
        <p:sp>
          <p:nvSpPr>
            <p:cNvPr id="21" name="Freeform 75"/>
            <p:cNvSpPr>
              <a:spLocks noChangeArrowheads="1"/>
            </p:cNvSpPr>
            <p:nvPr/>
          </p:nvSpPr>
          <p:spPr bwMode="auto">
            <a:xfrm>
              <a:off x="3583864" y="1385879"/>
              <a:ext cx="248863" cy="210716"/>
            </a:xfrm>
            <a:custGeom>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a:extLst/>
          </p:spPr>
          <p:txBody>
            <a:bodyPr wrap="none" lIns="34290" tIns="17145" rIns="34290" bIns="17145" anchor="ctr"/>
            <a:lstStyle/>
            <a:p>
              <a:endParaRPr lang="en-US">
                <a:latin typeface="Roboto Light"/>
              </a:endParaRPr>
            </a:p>
          </p:txBody>
        </p:sp>
      </p:grpSp>
      <p:grpSp>
        <p:nvGrpSpPr>
          <p:cNvPr id="22" name="组合 21"/>
          <p:cNvGrpSpPr/>
          <p:nvPr/>
        </p:nvGrpSpPr>
        <p:grpSpPr>
          <a:xfrm>
            <a:off x="3995936" y="1274820"/>
            <a:ext cx="432833" cy="432834"/>
            <a:chOff x="4139952" y="1274820"/>
            <a:chExt cx="432833" cy="432834"/>
          </a:xfrm>
        </p:grpSpPr>
        <p:sp>
          <p:nvSpPr>
            <p:cNvPr id="23"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anose="020b0604020202020204" pitchFamily="34" charset="0"/>
                  <a:ea typeface="宋体" pitchFamily="2" charset="-122"/>
                </a:defRPr>
              </a:lvl9pPr>
            </a:lstStyle>
            <a:p>
              <a:pPr algn="ctr" eaLnBrk="1" hangingPunct="1"/>
              <a:endParaRPr lang="zh-CN" altLang="en-US">
                <a:solidFill>
                  <a:srgbClr val="FFFFFF"/>
                </a:solidFill>
                <a:latin typeface="Calibri" pitchFamily="34" charset="0"/>
              </a:endParaRPr>
            </a:p>
          </p:txBody>
        </p:sp>
        <p:sp>
          <p:nvSpPr>
            <p:cNvPr id="24" name="Freeform 84"/>
            <p:cNvSpPr>
              <a:spLocks noChangeArrowheads="1"/>
            </p:cNvSpPr>
            <p:nvPr/>
          </p:nvSpPr>
          <p:spPr bwMode="auto">
            <a:xfrm>
              <a:off x="4241546" y="1366806"/>
              <a:ext cx="248863" cy="248863"/>
            </a:xfrm>
            <a:custGeom>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a:extLst/>
          </p:spPr>
          <p:txBody>
            <a:bodyPr wrap="none" lIns="34290" tIns="17145" rIns="34290" bIns="17145" anchor="ctr"/>
            <a:lstStyle/>
            <a:p>
              <a:endParaRPr lang="en-US">
                <a:latin typeface="Roboto Light"/>
              </a:endParaRPr>
            </a:p>
          </p:txBody>
        </p:sp>
      </p:grpSp>
    </p:spTree>
    <p:extLst>
      <p:ext uri="{BB962C8B-B14F-4D97-AF65-F5344CB8AC3E}">
        <p14:creationId xmlns:p14="http://schemas.microsoft.com/office/powerpoint/2010/main" val="945683315"/>
      </p:ext>
    </p:extLst>
  </p:cSld>
  <p:clrMapOvr>
    <a:masterClrMapping/>
  </p:clrMapOvr>
  <mc:AlternateContent xmlns:mc="http://schemas.openxmlformats.org/markup-compatibility/2006">
    <mc:Choice xmlns:p14="http://schemas.microsoft.com/office/powerpoint/2010/main" Requires="p14">
      <p:transition spd="slow" advClick="0" advTm="1000" p14:dur="1500">
        <p:random/>
      </p:transition>
    </mc:Choice>
    <mc:Fallback>
      <p:transition spd="slow" advClick="0" advTm="1000">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Tn>
                        </p:par>
                        <p:par>
                          <p:cTn id="5" fill="hold" nodeType="afterGroup">
                            <p:stCondLst>
                              <p:cond delay="0"/>
                            </p:stCondLst>
                            <p:childTnLst>
                              <p:par>
                                <p:cTn id="6" presetID="2" presetClass="entr" presetSubtype="8" fill="hold" nodeType="afterEffect">
                                  <p:childTnLst>
                                    <p:set>
                                      <p:cBhvr>
                                        <p:cTn id="7" dur="1" fill="hold">
                                          <p:stCondLst>
                                            <p:cond delay="0"/>
                                          </p:stCondLst>
                                        </p:cTn>
                                        <p:tgtEl>
                                          <p:spTgt spid="42"/>
                                        </p:tgtEl>
                                        <p:attrNameLst>
                                          <p:attrName>style.visibility</p:attrName>
                                        </p:attrNameLst>
                                      </p:cBhvr>
                                      <p:to>
                                        <p:strVal val="visible"/>
                                      </p:to>
                                    </p:set>
                                    <p:anim calcmode="lin" valueType="num">
                                      <p:cBhvr additive="base">
                                        <p:cTn id="8" dur="800" fill="hold"/>
                                        <p:tgtEl>
                                          <p:spTgt spid="42"/>
                                        </p:tgtEl>
                                        <p:attrNameLst>
                                          <p:attrName>ppt_x</p:attrName>
                                        </p:attrNameLst>
                                      </p:cBhvr>
                                      <p:tavLst>
                                        <p:tav tm="0">
                                          <p:val>
                                            <p:strVal val="0-#ppt_w/2"/>
                                          </p:val>
                                        </p:tav>
                                        <p:tav tm="100000">
                                          <p:val>
                                            <p:strVal val="#ppt_x"/>
                                          </p:val>
                                        </p:tav>
                                      </p:tavLst>
                                    </p:anim>
                                    <p:anim calcmode="lin" valueType="num">
                                      <p:cBhvr additive="base">
                                        <p:cTn id="9" dur="800" fill="hold"/>
                                        <p:tgtEl>
                                          <p:spTgt spid="42"/>
                                        </p:tgtEl>
                                        <p:attrNameLst>
                                          <p:attrName>ppt_y</p:attrName>
                                        </p:attrNameLst>
                                      </p:cBhvr>
                                      <p:tavLst>
                                        <p:tav tm="0">
                                          <p:val>
                                            <p:strVal val="#ppt_y"/>
                                          </p:val>
                                        </p:tav>
                                        <p:tav tm="100000">
                                          <p:val>
                                            <p:strVal val="#ppt_y"/>
                                          </p:val>
                                        </p:tav>
                                      </p:tavLst>
                                    </p:anim>
                                  </p:childTnLst>
                                </p:cTn>
                              </p:par>
                            </p:childTnLst>
                          </p:cTn>
                        </p:par>
                        <p:par>
                          <p:cTn id="10" fill="hold" nodeType="withGroup">
                            <p:stCondLst>
                              <p:cond delay="800"/>
                            </p:stCondLst>
                            <p:childTnLst>
                              <p:par>
                                <p:cTn id="11" presetID="53" presetClass="entr" presetSubtype="0" fill="hold" nodeType="afterEffect">
                                  <p:childTnLst>
                                    <p:set>
                                      <p:cBhvr>
                                        <p:cTn id="12" dur="1" fill="hold">
                                          <p:stCondLst>
                                            <p:cond delay="0"/>
                                          </p:stCondLst>
                                        </p:cTn>
                                        <p:tgtEl>
                                          <p:spTgt spid="19"/>
                                        </p:tgtEl>
                                        <p:attrNameLst>
                                          <p:attrName>style.visibility</p:attrName>
                                        </p:attrNameLst>
                                      </p:cBhvr>
                                      <p:to>
                                        <p:strVal val="visible"/>
                                      </p:to>
                                    </p:set>
                                    <p:anim calcmode="lin" valueType="num">
                                      <p:cBhvr>
                                        <p:cTn id="13" dur="500" fill="hold"/>
                                        <p:tgtEl>
                                          <p:spTgt spid="19"/>
                                        </p:tgtEl>
                                        <p:attrNameLst>
                                          <p:attrName>ppt_w</p:attrName>
                                        </p:attrNameLst>
                                      </p:cBhvr>
                                      <p:tavLst>
                                        <p:tav tm="0">
                                          <p:val>
                                            <p:fltVal val="0"/>
                                          </p:val>
                                        </p:tav>
                                        <p:tav tm="100000">
                                          <p:val>
                                            <p:strVal val="#ppt_w"/>
                                          </p:val>
                                        </p:tav>
                                      </p:tavLst>
                                    </p:anim>
                                    <p:anim calcmode="lin" valueType="num">
                                      <p:cBhvr>
                                        <p:cTn id="14" dur="500" fill="hold"/>
                                        <p:tgtEl>
                                          <p:spTgt spid="19"/>
                                        </p:tgtEl>
                                        <p:attrNameLst>
                                          <p:attrName>ppt_h</p:attrName>
                                        </p:attrNameLst>
                                      </p:cBhvr>
                                      <p:tavLst>
                                        <p:tav tm="0">
                                          <p:val>
                                            <p:fltVal val="0"/>
                                          </p:val>
                                        </p:tav>
                                        <p:tav tm="100000">
                                          <p:val>
                                            <p:strVal val="#ppt_h"/>
                                          </p:val>
                                        </p:tav>
                                      </p:tavLst>
                                    </p:anim>
                                    <p:animEffect transition="in" filter="fade">
                                      <p:cBhvr>
                                        <p:cTn id="15" dur="500"/>
                                        <p:tgtEl>
                                          <p:spTgt spid="19"/>
                                        </p:tgtEl>
                                      </p:cBhvr>
                                    </p:animEffect>
                                  </p:childTnLst>
                                </p:cTn>
                              </p:par>
                              <p:par>
                                <p:cTn id="16" presetID="53" presetClass="entr" presetSubtype="0" fill="hold" nodeType="withEffect">
                                  <p:childTnLst>
                                    <p:set>
                                      <p:cBhvr>
                                        <p:cTn id="17" dur="1" fill="hold">
                                          <p:stCondLst>
                                            <p:cond delay="0"/>
                                          </p:stCondLst>
                                        </p:cTn>
                                        <p:tgtEl>
                                          <p:spTgt spid="22"/>
                                        </p:tgtEl>
                                        <p:attrNameLst>
                                          <p:attrName>style.visibility</p:attrName>
                                        </p:attrNameLst>
                                      </p:cBhvr>
                                      <p:to>
                                        <p:strVal val="visible"/>
                                      </p:to>
                                    </p:set>
                                    <p:anim calcmode="lin" valueType="num">
                                      <p:cBhvr>
                                        <p:cTn id="18" dur="500" fill="hold"/>
                                        <p:tgtEl>
                                          <p:spTgt spid="22"/>
                                        </p:tgtEl>
                                        <p:attrNameLst>
                                          <p:attrName>ppt_w</p:attrName>
                                        </p:attrNameLst>
                                      </p:cBhvr>
                                      <p:tavLst>
                                        <p:tav tm="0">
                                          <p:val>
                                            <p:fltVal val="0"/>
                                          </p:val>
                                        </p:tav>
                                        <p:tav tm="100000">
                                          <p:val>
                                            <p:strVal val="#ppt_w"/>
                                          </p:val>
                                        </p:tav>
                                      </p:tavLst>
                                    </p:anim>
                                    <p:anim calcmode="lin" valueType="num">
                                      <p:cBhvr>
                                        <p:cTn id="19" dur="500" fill="hold"/>
                                        <p:tgtEl>
                                          <p:spTgt spid="22"/>
                                        </p:tgtEl>
                                        <p:attrNameLst>
                                          <p:attrName>ppt_h</p:attrName>
                                        </p:attrNameLst>
                                      </p:cBhvr>
                                      <p:tavLst>
                                        <p:tav tm="0">
                                          <p:val>
                                            <p:fltVal val="0"/>
                                          </p:val>
                                        </p:tav>
                                        <p:tav tm="100000">
                                          <p:val>
                                            <p:strVal val="#ppt_h"/>
                                          </p:val>
                                        </p:tav>
                                      </p:tavLst>
                                    </p:anim>
                                    <p:animEffect transition="in" filter="fade">
                                      <p:cBhvr>
                                        <p:cTn id="20" dur="500"/>
                                        <p:tgtEl>
                                          <p:spTgt spid="22"/>
                                        </p:tgtEl>
                                      </p:cBhvr>
                                    </p:animEffect>
                                  </p:childTnLst>
                                </p:cTn>
                              </p:par>
                              <p:par>
                                <p:cTn id="21" presetID="53" presetClass="entr" presetSubtype="0" fill="hold" nodeType="withEffect">
                                  <p:childTnLst>
                                    <p:set>
                                      <p:cBhvr>
                                        <p:cTn id="22" dur="1" fill="hold">
                                          <p:stCondLst>
                                            <p:cond delay="0"/>
                                          </p:stCondLst>
                                        </p:cTn>
                                        <p:tgtEl>
                                          <p:spTgt spid="13"/>
                                        </p:tgtEl>
                                        <p:attrNameLst>
                                          <p:attrName>style.visibility</p:attrName>
                                        </p:attrNameLst>
                                      </p:cBhvr>
                                      <p:to>
                                        <p:strVal val="visible"/>
                                      </p:to>
                                    </p:set>
                                    <p:anim calcmode="lin" valueType="num">
                                      <p:cBhvr>
                                        <p:cTn id="23" dur="500" fill="hold"/>
                                        <p:tgtEl>
                                          <p:spTgt spid="13"/>
                                        </p:tgtEl>
                                        <p:attrNameLst>
                                          <p:attrName>ppt_w</p:attrName>
                                        </p:attrNameLst>
                                      </p:cBhvr>
                                      <p:tavLst>
                                        <p:tav tm="0">
                                          <p:val>
                                            <p:fltVal val="0"/>
                                          </p:val>
                                        </p:tav>
                                        <p:tav tm="100000">
                                          <p:val>
                                            <p:strVal val="#ppt_w"/>
                                          </p:val>
                                        </p:tav>
                                      </p:tavLst>
                                    </p:anim>
                                    <p:anim calcmode="lin" valueType="num">
                                      <p:cBhvr>
                                        <p:cTn id="24" dur="500" fill="hold"/>
                                        <p:tgtEl>
                                          <p:spTgt spid="13"/>
                                        </p:tgtEl>
                                        <p:attrNameLst>
                                          <p:attrName>ppt_h</p:attrName>
                                        </p:attrNameLst>
                                      </p:cBhvr>
                                      <p:tavLst>
                                        <p:tav tm="0">
                                          <p:val>
                                            <p:fltVal val="0"/>
                                          </p:val>
                                        </p:tav>
                                        <p:tav tm="100000">
                                          <p:val>
                                            <p:strVal val="#ppt_h"/>
                                          </p:val>
                                        </p:tav>
                                      </p:tavLst>
                                    </p:anim>
                                    <p:animEffect transition="in" filter="fade">
                                      <p:cBhvr>
                                        <p:cTn id="25" dur="500"/>
                                        <p:tgtEl>
                                          <p:spTgt spid="13"/>
                                        </p:tgtEl>
                                      </p:cBhvr>
                                    </p:animEffect>
                                  </p:childTnLst>
                                </p:cTn>
                              </p:par>
                              <p:par>
                                <p:cTn id="26" presetID="53" presetClass="entr" presetSubtype="0" fill="hold" nodeType="withEffect">
                                  <p:childTnLst>
                                    <p:set>
                                      <p:cBhvr>
                                        <p:cTn id="27" dur="1" fill="hold">
                                          <p:stCondLst>
                                            <p:cond delay="0"/>
                                          </p:stCondLst>
                                        </p:cTn>
                                        <p:tgtEl>
                                          <p:spTgt spid="16"/>
                                        </p:tgtEl>
                                        <p:attrNameLst>
                                          <p:attrName>style.visibility</p:attrName>
                                        </p:attrNameLst>
                                      </p:cBhvr>
                                      <p:to>
                                        <p:strVal val="visible"/>
                                      </p:to>
                                    </p:set>
                                    <p:anim calcmode="lin" valueType="num">
                                      <p:cBhvr>
                                        <p:cTn id="28" dur="500" fill="hold"/>
                                        <p:tgtEl>
                                          <p:spTgt spid="16"/>
                                        </p:tgtEl>
                                        <p:attrNameLst>
                                          <p:attrName>ppt_w</p:attrName>
                                        </p:attrNameLst>
                                      </p:cBhvr>
                                      <p:tavLst>
                                        <p:tav tm="0">
                                          <p:val>
                                            <p:fltVal val="0"/>
                                          </p:val>
                                        </p:tav>
                                        <p:tav tm="100000">
                                          <p:val>
                                            <p:strVal val="#ppt_w"/>
                                          </p:val>
                                        </p:tav>
                                      </p:tavLst>
                                    </p:anim>
                                    <p:anim calcmode="lin" valueType="num">
                                      <p:cBhvr>
                                        <p:cTn id="29" dur="500" fill="hold"/>
                                        <p:tgtEl>
                                          <p:spTgt spid="16"/>
                                        </p:tgtEl>
                                        <p:attrNameLst>
                                          <p:attrName>ppt_h</p:attrName>
                                        </p:attrNameLst>
                                      </p:cBhvr>
                                      <p:tavLst>
                                        <p:tav tm="0">
                                          <p:val>
                                            <p:fltVal val="0"/>
                                          </p:val>
                                        </p:tav>
                                        <p:tav tm="100000">
                                          <p:val>
                                            <p:strVal val="#ppt_h"/>
                                          </p:val>
                                        </p:tav>
                                      </p:tavLst>
                                    </p:anim>
                                    <p:animEffect transition="in" filter="fade">
                                      <p:cBhvr>
                                        <p:cTn id="30" dur="500"/>
                                        <p:tgtEl>
                                          <p:spTgt spid="16"/>
                                        </p:tgtEl>
                                      </p:cBhvr>
                                    </p:animEffect>
                                  </p:childTnLst>
                                </p:cTn>
                              </p:par>
                              <p:par>
                                <p:cTn id="31" presetID="53" presetClass="entr" presetSubtype="0" fill="hold" nodeType="withEffect">
                                  <p:childTnLst>
                                    <p:set>
                                      <p:cBhvr>
                                        <p:cTn id="32" dur="1" fill="hold">
                                          <p:stCondLst>
                                            <p:cond delay="0"/>
                                          </p:stCondLst>
                                        </p:cTn>
                                        <p:tgtEl>
                                          <p:spTgt spid="10"/>
                                        </p:tgtEl>
                                        <p:attrNameLst>
                                          <p:attrName>style.visibility</p:attrName>
                                        </p:attrNameLst>
                                      </p:cBhvr>
                                      <p:to>
                                        <p:strVal val="visible"/>
                                      </p:to>
                                    </p:set>
                                    <p:anim calcmode="lin" valueType="num">
                                      <p:cBhvr>
                                        <p:cTn id="33" dur="500" fill="hold"/>
                                        <p:tgtEl>
                                          <p:spTgt spid="10"/>
                                        </p:tgtEl>
                                        <p:attrNameLst>
                                          <p:attrName>ppt_w</p:attrName>
                                        </p:attrNameLst>
                                      </p:cBhvr>
                                      <p:tavLst>
                                        <p:tav tm="0">
                                          <p:val>
                                            <p:fltVal val="0"/>
                                          </p:val>
                                        </p:tav>
                                        <p:tav tm="100000">
                                          <p:val>
                                            <p:strVal val="#ppt_w"/>
                                          </p:val>
                                        </p:tav>
                                      </p:tavLst>
                                    </p:anim>
                                    <p:anim calcmode="lin" valueType="num">
                                      <p:cBhvr>
                                        <p:cTn id="34" dur="500" fill="hold"/>
                                        <p:tgtEl>
                                          <p:spTgt spid="10"/>
                                        </p:tgtEl>
                                        <p:attrNameLst>
                                          <p:attrName>ppt_h</p:attrName>
                                        </p:attrNameLst>
                                      </p:cBhvr>
                                      <p:tavLst>
                                        <p:tav tm="0">
                                          <p:val>
                                            <p:fltVal val="0"/>
                                          </p:val>
                                        </p:tav>
                                        <p:tav tm="100000">
                                          <p:val>
                                            <p:strVal val="#ppt_h"/>
                                          </p:val>
                                        </p:tav>
                                      </p:tavLst>
                                    </p:anim>
                                    <p:animEffect transition="in" filter="fade">
                                      <p:cBhvr>
                                        <p:cTn id="35" dur="500"/>
                                        <p:tgtEl>
                                          <p:spTgt spid="10"/>
                                        </p:tgtEl>
                                      </p:cBhvr>
                                    </p:animEffect>
                                  </p:childTnLst>
                                </p:cTn>
                              </p:par>
                            </p:childTnLst>
                          </p:cTn>
                        </p:par>
                        <p:par>
                          <p:cTn id="36" fill="hold" nodeType="withGroup">
                            <p:stCondLst>
                              <p:cond delay="2100"/>
                            </p:stCondLst>
                            <p:childTnLst>
                              <p:par>
                                <p:cTn id="37" presetID="22" presetClass="entr" presetSubtype="8" fill="hold" grpId="0" nodeType="afterEffect">
                                  <p:iterate type="lt">
                                    <p:tmPct val="30000"/>
                                  </p:iterate>
                                  <p:childTnLst>
                                    <p:set>
                                      <p:cBhvr>
                                        <p:cTn id="38" dur="1" fill="hold">
                                          <p:stCondLst>
                                            <p:cond delay="0"/>
                                          </p:stCondLst>
                                        </p:cTn>
                                        <p:tgtEl>
                                          <p:spTgt spid="49"/>
                                        </p:tgtEl>
                                        <p:attrNameLst>
                                          <p:attrName>style.visibility</p:attrName>
                                        </p:attrNameLst>
                                      </p:cBhvr>
                                      <p:to>
                                        <p:strVal val="visible"/>
                                      </p:to>
                                    </p:set>
                                    <p:animEffect transition="in" filter="wipe(left)">
                                      <p:cBhvr>
                                        <p:cTn id="39" dur="200"/>
                                        <p:tgtEl>
                                          <p:spTgt spid="49"/>
                                        </p:tgtEl>
                                      </p:cBhvr>
                                    </p:animEffect>
                                  </p:childTnLst>
                                </p:cTn>
                              </p:par>
                              <p:par>
                                <p:cTn id="40" presetID="36" presetClass="emph" presetSubtype="0" fill="hold" grpId="1" nodeType="withEffect">
                                  <p:iterate type="lt">
                                    <p:tmPct val="30000"/>
                                  </p:iterate>
                                  <p:childTnLst>
                                    <p:animScale>
                                      <p:cBhvr>
                                        <p:cTn id="41" dur="50" autoRev="1" fill="hold">
                                          <p:stCondLst>
                                            <p:cond delay="0"/>
                                          </p:stCondLst>
                                        </p:cTn>
                                        <p:tgtEl>
                                          <p:spTgt spid="49"/>
                                        </p:tgtEl>
                                      </p:cBhvr>
                                      <p:to x="80000" y="100000"/>
                                    </p:animScale>
                                    <p:anim by="(#ppt_w*0.10)" calcmode="lin" valueType="num">
                                      <p:cBhvr>
                                        <p:cTn id="42" dur="50" autoRev="1" fill="hold">
                                          <p:stCondLst>
                                            <p:cond delay="0"/>
                                          </p:stCondLst>
                                        </p:cTn>
                                        <p:tgtEl>
                                          <p:spTgt spid="49"/>
                                        </p:tgtEl>
                                        <p:attrNameLst>
                                          <p:attrName>ppt_x</p:attrName>
                                        </p:attrNameLst>
                                      </p:cBhvr>
                                    </p:anim>
                                    <p:anim by="(-#ppt_w*0.10)" calcmode="lin" valueType="num">
                                      <p:cBhvr>
                                        <p:cTn id="43" dur="50" autoRev="1" fill="hold">
                                          <p:stCondLst>
                                            <p:cond delay="0"/>
                                          </p:stCondLst>
                                        </p:cTn>
                                        <p:tgtEl>
                                          <p:spTgt spid="49"/>
                                        </p:tgtEl>
                                        <p:attrNameLst>
                                          <p:attrName>ppt_y</p:attrName>
                                        </p:attrNameLst>
                                      </p:cBhvr>
                                    </p:anim>
                                    <p:animRot by="-480000">
                                      <p:cBhvr>
                                        <p:cTn id="44" dur="50" autoRev="1" fill="hold">
                                          <p:stCondLst>
                                            <p:cond delay="0"/>
                                          </p:stCondLst>
                                        </p:cTn>
                                        <p:tgtEl>
                                          <p:spTgt spid="49"/>
                                        </p:tgtEl>
                                        <p:attrNameLst>
                                          <p:attrName>r</p:attrName>
                                        </p:attrNameLst>
                                      </p:cBhvr>
                                    </p:animRot>
                                  </p:childTnLst>
                                </p:cTn>
                              </p:par>
                            </p:childTnLst>
                          </p:cTn>
                        </p:par>
                        <p:par>
                          <p:cTn id="45" fill="hold" nodeType="withGroup">
                            <p:stCondLst>
                              <p:cond delay="2720"/>
                            </p:stCondLst>
                            <p:childTnLst>
                              <p:par>
                                <p:cTn id="46" presetID="22" presetClass="entr" presetSubtype="8" fill="hold" grpId="2" nodeType="afterEffect">
                                  <p:iterate type="lt">
                                    <p:tmPct val="30000"/>
                                  </p:iterate>
                                  <p:childTnLst>
                                    <p:set>
                                      <p:cBhvr>
                                        <p:cTn id="47" dur="1" fill="hold">
                                          <p:stCondLst>
                                            <p:cond delay="0"/>
                                          </p:stCondLst>
                                        </p:cTn>
                                        <p:tgtEl>
                                          <p:spTgt spid="50"/>
                                        </p:tgtEl>
                                        <p:attrNameLst>
                                          <p:attrName>style.visibility</p:attrName>
                                        </p:attrNameLst>
                                      </p:cBhvr>
                                      <p:to>
                                        <p:strVal val="visible"/>
                                      </p:to>
                                    </p:set>
                                    <p:animEffect transition="in" filter="wipe(left)">
                                      <p:cBhvr>
                                        <p:cTn id="48" dur="200"/>
                                        <p:tgtEl>
                                          <p:spTgt spid="50"/>
                                        </p:tgtEl>
                                      </p:cBhvr>
                                    </p:animEffect>
                                  </p:childTnLst>
                                </p:cTn>
                              </p:par>
                              <p:par>
                                <p:cTn id="49" presetID="36" presetClass="emph" presetSubtype="0" fill="hold" grpId="3" nodeType="withEffect">
                                  <p:iterate type="lt">
                                    <p:tmPct val="30000"/>
                                  </p:iterate>
                                  <p:childTnLst>
                                    <p:animScale>
                                      <p:cBhvr>
                                        <p:cTn id="50" dur="50" autoRev="1" fill="hold">
                                          <p:stCondLst>
                                            <p:cond delay="0"/>
                                          </p:stCondLst>
                                        </p:cTn>
                                        <p:tgtEl>
                                          <p:spTgt spid="50"/>
                                        </p:tgtEl>
                                      </p:cBhvr>
                                      <p:to x="80000" y="100000"/>
                                    </p:animScale>
                                    <p:anim by="(#ppt_w*0.10)" calcmode="lin" valueType="num">
                                      <p:cBhvr>
                                        <p:cTn id="51" dur="50" autoRev="1" fill="hold">
                                          <p:stCondLst>
                                            <p:cond delay="0"/>
                                          </p:stCondLst>
                                        </p:cTn>
                                        <p:tgtEl>
                                          <p:spTgt spid="50"/>
                                        </p:tgtEl>
                                        <p:attrNameLst>
                                          <p:attrName>ppt_x</p:attrName>
                                        </p:attrNameLst>
                                      </p:cBhvr>
                                    </p:anim>
                                    <p:anim by="(-#ppt_w*0.10)" calcmode="lin" valueType="num">
                                      <p:cBhvr>
                                        <p:cTn id="52" dur="50" autoRev="1" fill="hold">
                                          <p:stCondLst>
                                            <p:cond delay="0"/>
                                          </p:stCondLst>
                                        </p:cTn>
                                        <p:tgtEl>
                                          <p:spTgt spid="50"/>
                                        </p:tgtEl>
                                        <p:attrNameLst>
                                          <p:attrName>ppt_y</p:attrName>
                                        </p:attrNameLst>
                                      </p:cBhvr>
                                    </p:anim>
                                    <p:animRot by="-480000">
                                      <p:cBhvr>
                                        <p:cTn id="53" dur="50" autoRev="1" fill="hold">
                                          <p:stCondLst>
                                            <p:cond delay="0"/>
                                          </p:stCondLst>
                                        </p:cTn>
                                        <p:tgtEl>
                                          <p:spTgt spid="50"/>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49" grpId="1"/>
      <p:bldP spid="50" grpId="2"/>
      <p:bldP spid="50" grpId="3"/>
    </p:bldLst>
  </p:timing>
</p:sld>
</file>

<file path=ppt/slides/slide17.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p:spTree>
      <p:nvGrpSpPr>
        <p:cNvPr id="1" name=""/>
        <p:cNvGrpSpPr/>
        <p:nvPr/>
      </p:nvGrpSpPr>
      <p:grpSpPr>
        <a:xfrm>
          <a:off x="0" y="0"/>
          <a:ext cx="0" cy="0"/>
        </a:xfrm>
      </p:grpSpPr>
      <p:sp>
        <p:nvSpPr>
          <p:cNvPr id="26"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1800" b="1">
                <a:solidFill>
                  <a:schemeClr val="tx1">
                    <a:lumMod val="75000"/>
                    <a:lumOff val="25000"/>
                  </a:schemeClr>
                </a:solidFill>
                <a:latin typeface="微软雅黑" panose="020b0503020204020204" pitchFamily="34" charset="-122"/>
                <a:ea typeface="微软雅黑" panose="020b0503020204020204" pitchFamily="34" charset="-122"/>
              </a:rPr>
              <a:t>点击输入标题内容</a:t>
            </a:r>
            <a:endParaRPr lang="en-GB" altLang="zh-CN" sz="1800" b="1">
              <a:solidFill>
                <a:schemeClr val="tx1">
                  <a:lumMod val="75000"/>
                  <a:lumOff val="25000"/>
                </a:schemeClr>
              </a:solidFill>
              <a:latin typeface="微软雅黑" panose="020b0503020204020204" pitchFamily="34" charset="-122"/>
              <a:ea typeface="微软雅黑" panose="020b0503020204020204" pitchFamily="34" charset="-122"/>
            </a:endParaRPr>
          </a:p>
        </p:txBody>
      </p:sp>
      <p:cxnSp>
        <p:nvCxnSpPr>
          <p:cNvPr id="11" name="直接连接符 10"/>
          <p:cNvCxnSpPr/>
          <p:nvPr/>
        </p:nvCxnSpPr>
        <p:spPr>
          <a:xfrm flipH="1">
            <a:off x="2822029" y="3972243"/>
            <a:ext cx="1756048" cy="0"/>
          </a:xfrm>
          <a:prstGeom prst="line">
            <a:avLst/>
          </a:prstGeom>
          <a:ln w="12700">
            <a:solidFill>
              <a:schemeClr val="bg1">
                <a:lumMod val="65000"/>
              </a:schemeClr>
            </a:solidFill>
            <a:prstDash val="dash"/>
            <a:headEnd type="none" w="lg" len="lg"/>
            <a:tailEnd type="triangle"/>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4578077" y="3972243"/>
            <a:ext cx="1756048" cy="0"/>
          </a:xfrm>
          <a:prstGeom prst="line">
            <a:avLst/>
          </a:prstGeom>
          <a:ln w="12700">
            <a:solidFill>
              <a:schemeClr val="bg1">
                <a:lumMod val="65000"/>
              </a:schemeClr>
            </a:solidFill>
            <a:prstDash val="dash"/>
            <a:headEnd type="none" w="lg" len="lg"/>
            <a:tailEnd type="triangle"/>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rot="16200000" flipV="1">
            <a:off x="3700055" y="3094220"/>
            <a:ext cx="1756045" cy="0"/>
          </a:xfrm>
          <a:prstGeom prst="line">
            <a:avLst/>
          </a:prstGeom>
          <a:ln w="12700">
            <a:solidFill>
              <a:schemeClr val="bg1">
                <a:lumMod val="65000"/>
              </a:schemeClr>
            </a:solidFill>
            <a:prstDash val="dash"/>
            <a:headEnd type="none" w="lg" len="lg"/>
            <a:tailEnd type="triangle"/>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rot="2700000" flipH="1">
            <a:off x="3079195" y="3351386"/>
            <a:ext cx="1756048" cy="0"/>
          </a:xfrm>
          <a:prstGeom prst="line">
            <a:avLst/>
          </a:prstGeom>
          <a:ln w="12700">
            <a:solidFill>
              <a:schemeClr val="bg1">
                <a:lumMod val="65000"/>
              </a:schemeClr>
            </a:solidFill>
            <a:prstDash val="dash"/>
            <a:headEnd type="none" w="lg" len="lg"/>
            <a:tailEnd type="triangle"/>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rot="18900000">
            <a:off x="4320911" y="3351386"/>
            <a:ext cx="1756048" cy="0"/>
          </a:xfrm>
          <a:prstGeom prst="line">
            <a:avLst/>
          </a:prstGeom>
          <a:ln w="12700">
            <a:solidFill>
              <a:schemeClr val="bg1">
                <a:lumMod val="65000"/>
              </a:schemeClr>
            </a:solidFill>
            <a:prstDash val="dash"/>
            <a:headEnd type="none" w="lg" len="lg"/>
            <a:tailEnd type="triangle"/>
          </a:ln>
        </p:spPr>
        <p:style>
          <a:lnRef idx="1">
            <a:schemeClr val="accent1"/>
          </a:lnRef>
          <a:fillRef idx="0">
            <a:schemeClr val="accent1"/>
          </a:fillRef>
          <a:effectRef idx="0">
            <a:schemeClr val="accent1"/>
          </a:effectRef>
          <a:fontRef idx="minor">
            <a:schemeClr val="tx1"/>
          </a:fontRef>
        </p:style>
      </p:cxnSp>
      <p:sp>
        <p:nvSpPr>
          <p:cNvPr id="16" name="椭圆 15"/>
          <p:cNvSpPr/>
          <p:nvPr/>
        </p:nvSpPr>
        <p:spPr>
          <a:xfrm>
            <a:off x="1619672" y="3424708"/>
            <a:ext cx="1067456" cy="108427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12274" tIns="56136" rIns="112274" bIns="56136" rtlCol="0" anchor="ctr"/>
          <a:lstStyle/>
          <a:p>
            <a:pPr algn="ctr"/>
            <a:endParaRPr lang="zh-CN" altLang="en-US"/>
          </a:p>
        </p:txBody>
      </p:sp>
      <p:sp>
        <p:nvSpPr>
          <p:cNvPr id="17" name="TextBox 16"/>
          <p:cNvSpPr txBox="1"/>
          <p:nvPr/>
        </p:nvSpPr>
        <p:spPr>
          <a:xfrm>
            <a:off x="1689817" y="3630578"/>
            <a:ext cx="890944" cy="605811"/>
          </a:xfrm>
          <a:prstGeom prst="rect">
            <a:avLst/>
          </a:prstGeom>
          <a:noFill/>
        </p:spPr>
        <p:txBody>
          <a:bodyPr wrap="square" lIns="112274" tIns="56136" rIns="112274" bIns="56136" rtlCol="0">
            <a:spAutoFit/>
          </a:bodyPr>
          <a:lstStyle/>
          <a:p>
            <a:pPr algn="ctr"/>
            <a:r>
              <a:rPr lang="zh-CN" altLang="en-US" sz="1600" b="1">
                <a:solidFill>
                  <a:schemeClr val="bg1"/>
                </a:solidFill>
                <a:latin typeface="微软雅黑" panose="020b0503020204020204" pitchFamily="34" charset="-122"/>
                <a:ea typeface="微软雅黑" panose="020b0503020204020204" pitchFamily="34" charset="-122"/>
              </a:rPr>
              <a:t>添加</a:t>
            </a:r>
            <a:endParaRPr lang="en-US" altLang="zh-CN" sz="1600" b="1">
              <a:solidFill>
                <a:schemeClr val="bg1"/>
              </a:solidFill>
              <a:latin typeface="微软雅黑" panose="020b0503020204020204" pitchFamily="34" charset="-122"/>
              <a:ea typeface="微软雅黑" panose="020b0503020204020204" pitchFamily="34" charset="-122"/>
            </a:endParaRPr>
          </a:p>
          <a:p>
            <a:pPr algn="ctr"/>
            <a:r>
              <a:rPr lang="zh-CN" altLang="en-US" sz="1600" b="1">
                <a:solidFill>
                  <a:schemeClr val="bg1"/>
                </a:solidFill>
                <a:latin typeface="微软雅黑" panose="020b0503020204020204" pitchFamily="34" charset="-122"/>
                <a:ea typeface="微软雅黑" panose="020b0503020204020204" pitchFamily="34" charset="-122"/>
              </a:rPr>
              <a:t>关键字</a:t>
            </a:r>
          </a:p>
        </p:txBody>
      </p:sp>
      <p:grpSp>
        <p:nvGrpSpPr>
          <p:cNvPr id="18" name="组合 17"/>
          <p:cNvGrpSpPr/>
          <p:nvPr/>
        </p:nvGrpSpPr>
        <p:grpSpPr>
          <a:xfrm>
            <a:off x="3453144" y="2663168"/>
            <a:ext cx="2237712" cy="2948289"/>
            <a:chOff x="3815003" y="3087488"/>
            <a:chExt cx="2237712" cy="2948289"/>
          </a:xfrm>
        </p:grpSpPr>
        <p:sp>
          <p:nvSpPr>
            <p:cNvPr id="19" name="椭圆 18"/>
            <p:cNvSpPr/>
            <p:nvPr/>
          </p:nvSpPr>
          <p:spPr>
            <a:xfrm>
              <a:off x="3993415" y="3271064"/>
              <a:ext cx="1872208" cy="187220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0" name="组合 19"/>
            <p:cNvGrpSpPr/>
            <p:nvPr/>
          </p:nvGrpSpPr>
          <p:grpSpPr>
            <a:xfrm>
              <a:off x="3815003" y="3087488"/>
              <a:ext cx="2237712" cy="2948289"/>
              <a:chOff x="3692888" y="2889538"/>
              <a:chExt cx="2473262" cy="3258636"/>
            </a:xfrm>
          </p:grpSpPr>
          <p:sp>
            <p:nvSpPr>
              <p:cNvPr id="21" name="椭圆 4"/>
              <p:cNvSpPr/>
              <p:nvPr/>
            </p:nvSpPr>
            <p:spPr>
              <a:xfrm>
                <a:off x="3692888" y="2889538"/>
                <a:ext cx="2473262" cy="2473262"/>
              </a:xfrm>
              <a:custGeom>
                <a:rect l="l" t="t" r="r" b="b"/>
                <a:pathLst>
                  <a:path w="2473262" h="2473262">
                    <a:moveTo>
                      <a:pt x="1236631" y="235688"/>
                    </a:moveTo>
                    <a:cubicBezTo>
                      <a:pt x="683825" y="235688"/>
                      <a:pt x="235688" y="683825"/>
                      <a:pt x="235688" y="1236631"/>
                    </a:cubicBezTo>
                    <a:cubicBezTo>
                      <a:pt x="235688" y="1789437"/>
                      <a:pt x="683825" y="2237574"/>
                      <a:pt x="1236631" y="2237574"/>
                    </a:cubicBezTo>
                    <a:cubicBezTo>
                      <a:pt x="1789437" y="2237574"/>
                      <a:pt x="2237574" y="1789437"/>
                      <a:pt x="2237574" y="1236631"/>
                    </a:cubicBezTo>
                    <a:cubicBezTo>
                      <a:pt x="2237574" y="683825"/>
                      <a:pt x="1789437" y="235688"/>
                      <a:pt x="1236631" y="235688"/>
                    </a:cubicBezTo>
                    <a:close/>
                    <a:moveTo>
                      <a:pt x="1236631" y="0"/>
                    </a:moveTo>
                    <a:cubicBezTo>
                      <a:pt x="1919603" y="0"/>
                      <a:pt x="2473262" y="553659"/>
                      <a:pt x="2473262" y="1236631"/>
                    </a:cubicBezTo>
                    <a:cubicBezTo>
                      <a:pt x="2473262" y="1919603"/>
                      <a:pt x="1919603" y="2473262"/>
                      <a:pt x="1236631" y="2473262"/>
                    </a:cubicBezTo>
                    <a:cubicBezTo>
                      <a:pt x="553659" y="2473262"/>
                      <a:pt x="0" y="1919603"/>
                      <a:pt x="0" y="1236631"/>
                    </a:cubicBezTo>
                    <a:cubicBezTo>
                      <a:pt x="0" y="553659"/>
                      <a:pt x="553659" y="0"/>
                      <a:pt x="123663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圆角矩形 21"/>
              <p:cNvSpPr/>
              <p:nvPr/>
            </p:nvSpPr>
            <p:spPr>
              <a:xfrm>
                <a:off x="4710544" y="5261738"/>
                <a:ext cx="437950" cy="886436"/>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23" name="Rectangle 11"/>
          <p:cNvSpPr>
            <a:spLocks noChangeArrowheads="1"/>
          </p:cNvSpPr>
          <p:nvPr/>
        </p:nvSpPr>
        <p:spPr bwMode="gray">
          <a:xfrm>
            <a:off x="3836056" y="3376032"/>
            <a:ext cx="1463708" cy="707886"/>
          </a:xfrm>
          <a:prstGeom prst="rect">
            <a:avLst/>
          </a:prstGeom>
          <a:noFill/>
          <a:ln>
            <a:noFill/>
          </a:ln>
          <a:extLst/>
        </p:spPr>
        <p:txBody>
          <a:bodyPr wrap="square">
            <a:spAutoFit/>
          </a:bodyPr>
          <a:lstStyle/>
          <a:p>
            <a:pPr algn="ctr"/>
            <a:r>
              <a:rPr lang="zh-CN" altLang="en-US" sz="2000" b="1">
                <a:solidFill>
                  <a:schemeClr val="bg1"/>
                </a:solidFill>
                <a:latin typeface="微软雅黑" panose="020b0503020204020204" pitchFamily="34" charset="-122"/>
                <a:ea typeface="微软雅黑" panose="020b0503020204020204" pitchFamily="34" charset="-122"/>
              </a:rPr>
              <a:t>点击添加</a:t>
            </a:r>
            <a:endParaRPr lang="en-US" altLang="zh-CN" sz="2000" b="1">
              <a:solidFill>
                <a:schemeClr val="bg1"/>
              </a:solidFill>
              <a:latin typeface="微软雅黑" panose="020b0503020204020204" pitchFamily="34" charset="-122"/>
              <a:ea typeface="微软雅黑" panose="020b0503020204020204" pitchFamily="34" charset="-122"/>
            </a:endParaRPr>
          </a:p>
          <a:p>
            <a:pPr algn="ctr"/>
            <a:r>
              <a:rPr lang="zh-CN" altLang="en-US" sz="2000" b="1">
                <a:solidFill>
                  <a:schemeClr val="bg1"/>
                </a:solidFill>
                <a:latin typeface="微软雅黑" panose="020b0503020204020204" pitchFamily="34" charset="-122"/>
                <a:ea typeface="微软雅黑" panose="020b0503020204020204" pitchFamily="34" charset="-122"/>
              </a:rPr>
              <a:t>标题内容</a:t>
            </a:r>
          </a:p>
        </p:txBody>
      </p:sp>
      <p:sp>
        <p:nvSpPr>
          <p:cNvPr id="24" name="椭圆 23"/>
          <p:cNvSpPr/>
          <p:nvPr/>
        </p:nvSpPr>
        <p:spPr>
          <a:xfrm>
            <a:off x="2280408" y="1707654"/>
            <a:ext cx="1067456" cy="108427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12274" tIns="56136" rIns="112274" bIns="56136" rtlCol="0" anchor="ctr"/>
          <a:lstStyle/>
          <a:p>
            <a:pPr algn="ctr"/>
            <a:endParaRPr lang="zh-CN" altLang="en-US"/>
          </a:p>
        </p:txBody>
      </p:sp>
      <p:sp>
        <p:nvSpPr>
          <p:cNvPr id="25" name="椭圆 24"/>
          <p:cNvSpPr/>
          <p:nvPr/>
        </p:nvSpPr>
        <p:spPr>
          <a:xfrm>
            <a:off x="4053984" y="1055424"/>
            <a:ext cx="1067456" cy="108427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12274" tIns="56136" rIns="112274" bIns="56136" rtlCol="0" anchor="ctr"/>
          <a:lstStyle/>
          <a:p>
            <a:pPr algn="ctr"/>
            <a:endParaRPr lang="zh-CN" altLang="en-US"/>
          </a:p>
        </p:txBody>
      </p:sp>
      <p:sp>
        <p:nvSpPr>
          <p:cNvPr id="35" name="椭圆 34"/>
          <p:cNvSpPr/>
          <p:nvPr/>
        </p:nvSpPr>
        <p:spPr>
          <a:xfrm>
            <a:off x="5652120" y="1707654"/>
            <a:ext cx="1067456" cy="108427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12274" tIns="56136" rIns="112274" bIns="56136" rtlCol="0" anchor="ctr"/>
          <a:lstStyle/>
          <a:p>
            <a:pPr algn="ctr"/>
            <a:endParaRPr lang="zh-CN" altLang="en-US"/>
          </a:p>
        </p:txBody>
      </p:sp>
      <p:sp>
        <p:nvSpPr>
          <p:cNvPr id="36" name="椭圆 35"/>
          <p:cNvSpPr/>
          <p:nvPr/>
        </p:nvSpPr>
        <p:spPr>
          <a:xfrm>
            <a:off x="6456872" y="3424708"/>
            <a:ext cx="1067456" cy="108427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12274" tIns="56136" rIns="112274" bIns="56136" rtlCol="0" anchor="ctr"/>
          <a:lstStyle/>
          <a:p>
            <a:pPr algn="ctr"/>
            <a:endParaRPr lang="zh-CN" altLang="en-US"/>
          </a:p>
        </p:txBody>
      </p:sp>
      <p:sp>
        <p:nvSpPr>
          <p:cNvPr id="37" name="TextBox 36"/>
          <p:cNvSpPr txBox="1"/>
          <p:nvPr/>
        </p:nvSpPr>
        <p:spPr>
          <a:xfrm>
            <a:off x="2384912" y="1923228"/>
            <a:ext cx="890944" cy="605811"/>
          </a:xfrm>
          <a:prstGeom prst="rect">
            <a:avLst/>
          </a:prstGeom>
          <a:noFill/>
        </p:spPr>
        <p:txBody>
          <a:bodyPr wrap="square" lIns="112274" tIns="56136" rIns="112274" bIns="56136" rtlCol="0">
            <a:spAutoFit/>
          </a:bodyPr>
          <a:lstStyle/>
          <a:p>
            <a:pPr algn="ctr"/>
            <a:r>
              <a:rPr lang="zh-CN" altLang="en-US" sz="1600" b="1">
                <a:solidFill>
                  <a:schemeClr val="bg1"/>
                </a:solidFill>
                <a:latin typeface="微软雅黑" panose="020b0503020204020204" pitchFamily="34" charset="-122"/>
                <a:ea typeface="微软雅黑" panose="020b0503020204020204" pitchFamily="34" charset="-122"/>
              </a:rPr>
              <a:t>添加</a:t>
            </a:r>
            <a:endParaRPr lang="en-US" altLang="zh-CN" sz="1600" b="1">
              <a:solidFill>
                <a:schemeClr val="bg1"/>
              </a:solidFill>
              <a:latin typeface="微软雅黑" panose="020b0503020204020204" pitchFamily="34" charset="-122"/>
              <a:ea typeface="微软雅黑" panose="020b0503020204020204" pitchFamily="34" charset="-122"/>
            </a:endParaRPr>
          </a:p>
          <a:p>
            <a:pPr algn="ctr"/>
            <a:r>
              <a:rPr lang="zh-CN" altLang="en-US" sz="1600" b="1">
                <a:solidFill>
                  <a:schemeClr val="bg1"/>
                </a:solidFill>
                <a:latin typeface="微软雅黑" panose="020b0503020204020204" pitchFamily="34" charset="-122"/>
                <a:ea typeface="微软雅黑" panose="020b0503020204020204" pitchFamily="34" charset="-122"/>
              </a:rPr>
              <a:t>关键字</a:t>
            </a:r>
          </a:p>
        </p:txBody>
      </p:sp>
      <p:sp>
        <p:nvSpPr>
          <p:cNvPr id="38" name="TextBox 37"/>
          <p:cNvSpPr txBox="1"/>
          <p:nvPr/>
        </p:nvSpPr>
        <p:spPr>
          <a:xfrm>
            <a:off x="4132606" y="1275606"/>
            <a:ext cx="890944" cy="605811"/>
          </a:xfrm>
          <a:prstGeom prst="rect">
            <a:avLst/>
          </a:prstGeom>
          <a:noFill/>
        </p:spPr>
        <p:txBody>
          <a:bodyPr wrap="square" lIns="112274" tIns="56136" rIns="112274" bIns="56136" rtlCol="0">
            <a:spAutoFit/>
          </a:bodyPr>
          <a:lstStyle/>
          <a:p>
            <a:pPr algn="ctr"/>
            <a:r>
              <a:rPr lang="zh-CN" altLang="en-US" sz="1600" b="1">
                <a:solidFill>
                  <a:schemeClr val="bg1"/>
                </a:solidFill>
                <a:latin typeface="微软雅黑" panose="020b0503020204020204" pitchFamily="34" charset="-122"/>
                <a:ea typeface="微软雅黑" panose="020b0503020204020204" pitchFamily="34" charset="-122"/>
              </a:rPr>
              <a:t>添加</a:t>
            </a:r>
            <a:endParaRPr lang="en-US" altLang="zh-CN" sz="1600" b="1">
              <a:solidFill>
                <a:schemeClr val="bg1"/>
              </a:solidFill>
              <a:latin typeface="微软雅黑" panose="020b0503020204020204" pitchFamily="34" charset="-122"/>
              <a:ea typeface="微软雅黑" panose="020b0503020204020204" pitchFamily="34" charset="-122"/>
            </a:endParaRPr>
          </a:p>
          <a:p>
            <a:pPr algn="ctr"/>
            <a:r>
              <a:rPr lang="zh-CN" altLang="en-US" sz="1600" b="1">
                <a:solidFill>
                  <a:schemeClr val="bg1"/>
                </a:solidFill>
                <a:latin typeface="微软雅黑" panose="020b0503020204020204" pitchFamily="34" charset="-122"/>
                <a:ea typeface="微软雅黑" panose="020b0503020204020204" pitchFamily="34" charset="-122"/>
              </a:rPr>
              <a:t>关键字</a:t>
            </a:r>
          </a:p>
        </p:txBody>
      </p:sp>
      <p:sp>
        <p:nvSpPr>
          <p:cNvPr id="39" name="TextBox 38"/>
          <p:cNvSpPr txBox="1"/>
          <p:nvPr/>
        </p:nvSpPr>
        <p:spPr>
          <a:xfrm>
            <a:off x="5724128" y="1941208"/>
            <a:ext cx="890944" cy="605811"/>
          </a:xfrm>
          <a:prstGeom prst="rect">
            <a:avLst/>
          </a:prstGeom>
          <a:noFill/>
        </p:spPr>
        <p:txBody>
          <a:bodyPr wrap="square" lIns="112274" tIns="56136" rIns="112274" bIns="56136" rtlCol="0">
            <a:spAutoFit/>
          </a:bodyPr>
          <a:lstStyle/>
          <a:p>
            <a:pPr algn="ctr"/>
            <a:r>
              <a:rPr lang="zh-CN" altLang="en-US" sz="1600" b="1">
                <a:solidFill>
                  <a:schemeClr val="bg1"/>
                </a:solidFill>
                <a:latin typeface="微软雅黑" panose="020b0503020204020204" pitchFamily="34" charset="-122"/>
                <a:ea typeface="微软雅黑" panose="020b0503020204020204" pitchFamily="34" charset="-122"/>
              </a:rPr>
              <a:t>添加</a:t>
            </a:r>
            <a:endParaRPr lang="en-US" altLang="zh-CN" sz="1600" b="1">
              <a:solidFill>
                <a:schemeClr val="bg1"/>
              </a:solidFill>
              <a:latin typeface="微软雅黑" panose="020b0503020204020204" pitchFamily="34" charset="-122"/>
              <a:ea typeface="微软雅黑" panose="020b0503020204020204" pitchFamily="34" charset="-122"/>
            </a:endParaRPr>
          </a:p>
          <a:p>
            <a:pPr algn="ctr"/>
            <a:r>
              <a:rPr lang="zh-CN" altLang="en-US" sz="1600" b="1">
                <a:solidFill>
                  <a:schemeClr val="bg1"/>
                </a:solidFill>
                <a:latin typeface="微软雅黑" panose="020b0503020204020204" pitchFamily="34" charset="-122"/>
                <a:ea typeface="微软雅黑" panose="020b0503020204020204" pitchFamily="34" charset="-122"/>
              </a:rPr>
              <a:t>关键字</a:t>
            </a:r>
          </a:p>
        </p:txBody>
      </p:sp>
      <p:sp>
        <p:nvSpPr>
          <p:cNvPr id="40" name="TextBox 39"/>
          <p:cNvSpPr txBox="1"/>
          <p:nvPr/>
        </p:nvSpPr>
        <p:spPr>
          <a:xfrm>
            <a:off x="6548712" y="3631402"/>
            <a:ext cx="890944" cy="605811"/>
          </a:xfrm>
          <a:prstGeom prst="rect">
            <a:avLst/>
          </a:prstGeom>
          <a:noFill/>
        </p:spPr>
        <p:txBody>
          <a:bodyPr wrap="square" lIns="112274" tIns="56136" rIns="112274" bIns="56136" rtlCol="0">
            <a:spAutoFit/>
          </a:bodyPr>
          <a:lstStyle/>
          <a:p>
            <a:pPr algn="ctr"/>
            <a:r>
              <a:rPr lang="zh-CN" altLang="en-US" sz="1600" b="1">
                <a:solidFill>
                  <a:schemeClr val="bg1"/>
                </a:solidFill>
                <a:latin typeface="微软雅黑" panose="020b0503020204020204" pitchFamily="34" charset="-122"/>
                <a:ea typeface="微软雅黑" panose="020b0503020204020204" pitchFamily="34" charset="-122"/>
              </a:rPr>
              <a:t>添加</a:t>
            </a:r>
            <a:endParaRPr lang="en-US" altLang="zh-CN" sz="1600" b="1">
              <a:solidFill>
                <a:schemeClr val="bg1"/>
              </a:solidFill>
              <a:latin typeface="微软雅黑" panose="020b0503020204020204" pitchFamily="34" charset="-122"/>
              <a:ea typeface="微软雅黑" panose="020b0503020204020204" pitchFamily="34" charset="-122"/>
            </a:endParaRPr>
          </a:p>
          <a:p>
            <a:pPr algn="ctr"/>
            <a:r>
              <a:rPr lang="zh-CN" altLang="en-US" sz="1600" b="1">
                <a:solidFill>
                  <a:schemeClr val="bg1"/>
                </a:solidFill>
                <a:latin typeface="微软雅黑" panose="020b0503020204020204" pitchFamily="34" charset="-122"/>
                <a:ea typeface="微软雅黑" panose="020b0503020204020204" pitchFamily="34" charset="-122"/>
              </a:rPr>
              <a:t>关键字</a:t>
            </a:r>
          </a:p>
        </p:txBody>
      </p:sp>
      <p:grpSp>
        <p:nvGrpSpPr>
          <p:cNvPr id="2" name="组合 1"/>
          <p:cNvGrpSpPr/>
          <p:nvPr/>
        </p:nvGrpSpPr>
        <p:grpSpPr>
          <a:xfrm>
            <a:off x="755576" y="1059582"/>
            <a:ext cx="2913592" cy="500137"/>
            <a:chOff x="539552" y="1182027"/>
            <a:chExt cx="2913592" cy="500137"/>
          </a:xfrm>
        </p:grpSpPr>
        <p:sp>
          <p:nvSpPr>
            <p:cNvPr id="41" name="TextBox 40"/>
            <p:cNvSpPr txBox="1"/>
            <p:nvPr/>
          </p:nvSpPr>
          <p:spPr>
            <a:xfrm>
              <a:off x="728900" y="1182027"/>
              <a:ext cx="2724244" cy="500137"/>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anose="020b0503020204020204" pitchFamily="34" charset="-122"/>
                  <a:ea typeface="微软雅黑" panose="020b0503020204020204" pitchFamily="34" charset="-122"/>
                </a:defRPr>
              </a:lvl1pPr>
            </a:lstStyle>
            <a:p>
              <a:r>
                <a:rPr lang="zh-CN" altLang="en-US"/>
                <a:t>详写内容</a:t>
              </a:r>
              <a:r>
                <a:rPr lang="en-US" altLang="zh-CN"/>
                <a:t>……</a:t>
              </a:r>
              <a:r>
                <a:rPr lang="zh-CN" altLang="en-US"/>
                <a:t>点击输入本页需要详写的文字内容，简明扼要，此为概念图解，根据您的具体内容酌情修改。</a:t>
              </a:r>
              <a:endParaRPr lang="en-US" altLang="zh-CN"/>
            </a:p>
          </p:txBody>
        </p:sp>
        <p:sp>
          <p:nvSpPr>
            <p:cNvPr id="42" name="矩形 41"/>
            <p:cNvSpPr/>
            <p:nvPr/>
          </p:nvSpPr>
          <p:spPr>
            <a:xfrm>
              <a:off x="539552" y="1203485"/>
              <a:ext cx="120566" cy="12056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543698175"/>
      </p:ext>
    </p:extLst>
  </p:cSld>
  <p:clrMapOvr>
    <a:masterClrMapping/>
  </p:clrMapOvr>
  <mc:AlternateContent xmlns:mc="http://schemas.openxmlformats.org/markup-compatibility/2006">
    <mc:Choice xmlns:p14="http://schemas.microsoft.com/office/powerpoint/2010/main" Requires="p14">
      <p:transition spd="slow" advClick="0" advTm="1000" p14:dur="1500">
        <p:random/>
      </p:transition>
    </mc:Choice>
    <mc:Fallback>
      <p:transition spd="slow" advClick="0" advTm="1000">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Tn>
                        </p:par>
                        <p:par>
                          <p:cTn id="5" fill="hold" nodeType="afterGroup">
                            <p:stCondLst>
                              <p:cond delay="0"/>
                            </p:stCondLst>
                            <p:childTnLst>
                              <p:par>
                                <p:cTn id="6" presetID="41" presetClass="entr" presetSubtype="0" fill="hold" grpId="0" nodeType="afterEffect">
                                  <p:iterate type="lt">
                                    <p:tmPct val="10000"/>
                                  </p:iterate>
                                  <p:childTnLst>
                                    <p:set>
                                      <p:cBhvr>
                                        <p:cTn id="7" dur="1" fill="hold">
                                          <p:stCondLst>
                                            <p:cond delay="0"/>
                                          </p:stCondLst>
                                        </p:cTn>
                                        <p:tgtEl>
                                          <p:spTgt spid="26"/>
                                        </p:tgtEl>
                                        <p:attrNameLst>
                                          <p:attrName>style.visibility</p:attrName>
                                        </p:attrNameLst>
                                      </p:cBhvr>
                                      <p:to>
                                        <p:strVal val="visible"/>
                                      </p:to>
                                    </p:set>
                                    <p:anim calcmode="lin" valueType="num">
                                      <p:cBhvr>
                                        <p:cTn id="8"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9" dur="500" fill="hold"/>
                                        <p:tgtEl>
                                          <p:spTgt spid="26"/>
                                        </p:tgtEl>
                                        <p:attrNameLst>
                                          <p:attrName>ppt_y</p:attrName>
                                        </p:attrNameLst>
                                      </p:cBhvr>
                                      <p:tavLst>
                                        <p:tav tm="0">
                                          <p:val>
                                            <p:strVal val="#ppt_y"/>
                                          </p:val>
                                        </p:tav>
                                        <p:tav tm="100000">
                                          <p:val>
                                            <p:strVal val="#ppt_y"/>
                                          </p:val>
                                        </p:tav>
                                      </p:tavLst>
                                    </p:anim>
                                    <p:anim calcmode="lin" valueType="num">
                                      <p:cBhvr>
                                        <p:cTn id="10"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1"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2" dur="500" tmFilter="0,0; .5, 1; 1, 1"/>
                                        <p:tgtEl>
                                          <p:spTgt spid="26"/>
                                        </p:tgtEl>
                                      </p:cBhvr>
                                    </p:animEffect>
                                  </p:childTnLst>
                                </p:cTn>
                              </p:par>
                            </p:childTnLst>
                          </p:cTn>
                        </p:par>
                        <p:par>
                          <p:cTn id="13" fill="hold" nodeType="withGroup">
                            <p:stCondLst>
                              <p:cond delay="850"/>
                            </p:stCondLst>
                            <p:childTnLst>
                              <p:par>
                                <p:cTn id="14" presetID="2" presetClass="entr" presetSubtype="4" fill="hold" grpId="3" nodeType="afterEffect">
                                  <p:childTnLst>
                                    <p:set>
                                      <p:cBhvr>
                                        <p:cTn id="15" dur="1" fill="hold">
                                          <p:stCondLst>
                                            <p:cond delay="0"/>
                                          </p:stCondLst>
                                        </p:cTn>
                                        <p:tgtEl>
                                          <p:spTgt spid="23"/>
                                        </p:tgtEl>
                                        <p:attrNameLst>
                                          <p:attrName>style.visibility</p:attrName>
                                        </p:attrNameLst>
                                      </p:cBhvr>
                                      <p:to>
                                        <p:strVal val="visible"/>
                                      </p:to>
                                    </p:set>
                                    <p:anim calcmode="lin" valueType="num">
                                      <p:cBhvr additive="base">
                                        <p:cTn id="16" dur="500" fill="hold"/>
                                        <p:tgtEl>
                                          <p:spTgt spid="23"/>
                                        </p:tgtEl>
                                        <p:attrNameLst>
                                          <p:attrName>ppt_x</p:attrName>
                                        </p:attrNameLst>
                                      </p:cBhvr>
                                      <p:tavLst>
                                        <p:tav tm="0">
                                          <p:val>
                                            <p:strVal val="#ppt_x"/>
                                          </p:val>
                                        </p:tav>
                                        <p:tav tm="100000">
                                          <p:val>
                                            <p:strVal val="#ppt_x"/>
                                          </p:val>
                                        </p:tav>
                                      </p:tavLst>
                                    </p:anim>
                                    <p:anim calcmode="lin" valueType="num">
                                      <p:cBhvr additive="base">
                                        <p:cTn id="17" dur="500" fill="hold"/>
                                        <p:tgtEl>
                                          <p:spTgt spid="23"/>
                                        </p:tgtEl>
                                        <p:attrNameLst>
                                          <p:attrName>ppt_y</p:attrName>
                                        </p:attrNameLst>
                                      </p:cBhvr>
                                      <p:tavLst>
                                        <p:tav tm="0">
                                          <p:val>
                                            <p:strVal val="1+#ppt_h/2"/>
                                          </p:val>
                                        </p:tav>
                                        <p:tav tm="100000">
                                          <p:val>
                                            <p:strVal val="#ppt_y"/>
                                          </p:val>
                                        </p:tav>
                                      </p:tavLst>
                                    </p:anim>
                                  </p:childTnLst>
                                </p:cTn>
                              </p:par>
                              <p:par>
                                <p:cTn id="18" presetID="2" presetClass="entr" presetSubtype="4" fill="hold" nodeType="withEffect">
                                  <p:childTnLst>
                                    <p:set>
                                      <p:cBhvr>
                                        <p:cTn id="19" dur="1" fill="hold">
                                          <p:stCondLst>
                                            <p:cond delay="0"/>
                                          </p:stCondLst>
                                        </p:cTn>
                                        <p:tgtEl>
                                          <p:spTgt spid="18"/>
                                        </p:tgtEl>
                                        <p:attrNameLst>
                                          <p:attrName>style.visibility</p:attrName>
                                        </p:attrNameLst>
                                      </p:cBhvr>
                                      <p:to>
                                        <p:strVal val="visible"/>
                                      </p:to>
                                    </p:set>
                                    <p:anim calcmode="lin" valueType="num">
                                      <p:cBhvr additive="base">
                                        <p:cTn id="20" dur="500" fill="hold"/>
                                        <p:tgtEl>
                                          <p:spTgt spid="18"/>
                                        </p:tgtEl>
                                        <p:attrNameLst>
                                          <p:attrName>ppt_x</p:attrName>
                                        </p:attrNameLst>
                                      </p:cBhvr>
                                      <p:tavLst>
                                        <p:tav tm="0">
                                          <p:val>
                                            <p:strVal val="#ppt_x"/>
                                          </p:val>
                                        </p:tav>
                                        <p:tav tm="100000">
                                          <p:val>
                                            <p:strVal val="#ppt_x"/>
                                          </p:val>
                                        </p:tav>
                                      </p:tavLst>
                                    </p:anim>
                                    <p:anim calcmode="lin" valueType="num">
                                      <p:cBhvr additive="base">
                                        <p:cTn id="21" dur="500" fill="hold"/>
                                        <p:tgtEl>
                                          <p:spTgt spid="18"/>
                                        </p:tgtEl>
                                        <p:attrNameLst>
                                          <p:attrName>ppt_y</p:attrName>
                                        </p:attrNameLst>
                                      </p:cBhvr>
                                      <p:tavLst>
                                        <p:tav tm="0">
                                          <p:val>
                                            <p:strVal val="1+#ppt_h/2"/>
                                          </p:val>
                                        </p:tav>
                                        <p:tav tm="100000">
                                          <p:val>
                                            <p:strVal val="#ppt_y"/>
                                          </p:val>
                                        </p:tav>
                                      </p:tavLst>
                                    </p:anim>
                                  </p:childTnLst>
                                </p:cTn>
                              </p:par>
                            </p:childTnLst>
                          </p:cTn>
                        </p:par>
                        <p:par>
                          <p:cTn id="22" fill="hold" nodeType="withGroup">
                            <p:stCondLst>
                              <p:cond delay="1350"/>
                            </p:stCondLst>
                            <p:childTnLst>
                              <p:par>
                                <p:cTn id="23" presetID="53" presetClass="entr" presetSubtype="0" fill="hold" nodeType="afterEffect">
                                  <p:childTnLst>
                                    <p:set>
                                      <p:cBhvr>
                                        <p:cTn id="24" dur="1" fill="hold">
                                          <p:stCondLst>
                                            <p:cond delay="0"/>
                                          </p:stCondLst>
                                        </p:cTn>
                                        <p:tgtEl>
                                          <p:spTgt spid="11"/>
                                        </p:tgtEl>
                                        <p:attrNameLst>
                                          <p:attrName>style.visibility</p:attrName>
                                        </p:attrNameLst>
                                      </p:cBhvr>
                                      <p:to>
                                        <p:strVal val="visible"/>
                                      </p:to>
                                    </p:set>
                                    <p:anim calcmode="lin" valueType="num">
                                      <p:cBhvr>
                                        <p:cTn id="25" dur="500" fill="hold"/>
                                        <p:tgtEl>
                                          <p:spTgt spid="11"/>
                                        </p:tgtEl>
                                        <p:attrNameLst>
                                          <p:attrName>ppt_w</p:attrName>
                                        </p:attrNameLst>
                                      </p:cBhvr>
                                      <p:tavLst>
                                        <p:tav tm="0">
                                          <p:val>
                                            <p:fltVal val="0"/>
                                          </p:val>
                                        </p:tav>
                                        <p:tav tm="100000">
                                          <p:val>
                                            <p:strVal val="#ppt_w"/>
                                          </p:val>
                                        </p:tav>
                                      </p:tavLst>
                                    </p:anim>
                                    <p:anim calcmode="lin" valueType="num">
                                      <p:cBhvr>
                                        <p:cTn id="26" dur="500" fill="hold"/>
                                        <p:tgtEl>
                                          <p:spTgt spid="11"/>
                                        </p:tgtEl>
                                        <p:attrNameLst>
                                          <p:attrName>ppt_h</p:attrName>
                                        </p:attrNameLst>
                                      </p:cBhvr>
                                      <p:tavLst>
                                        <p:tav tm="0">
                                          <p:val>
                                            <p:fltVal val="0"/>
                                          </p:val>
                                        </p:tav>
                                        <p:tav tm="100000">
                                          <p:val>
                                            <p:strVal val="#ppt_h"/>
                                          </p:val>
                                        </p:tav>
                                      </p:tavLst>
                                    </p:anim>
                                    <p:animEffect transition="in" filter="fade">
                                      <p:cBhvr>
                                        <p:cTn id="27" dur="500"/>
                                        <p:tgtEl>
                                          <p:spTgt spid="11"/>
                                        </p:tgtEl>
                                      </p:cBhvr>
                                    </p:animEffect>
                                  </p:childTnLst>
                                </p:cTn>
                              </p:par>
                              <p:par>
                                <p:cTn id="28" presetID="53" presetClass="entr" presetSubtype="0" fill="hold" nodeType="withEffect">
                                  <p:childTnLst>
                                    <p:set>
                                      <p:cBhvr>
                                        <p:cTn id="29" dur="1" fill="hold">
                                          <p:stCondLst>
                                            <p:cond delay="0"/>
                                          </p:stCondLst>
                                        </p:cTn>
                                        <p:tgtEl>
                                          <p:spTgt spid="12"/>
                                        </p:tgtEl>
                                        <p:attrNameLst>
                                          <p:attrName>style.visibility</p:attrName>
                                        </p:attrNameLst>
                                      </p:cBhvr>
                                      <p:to>
                                        <p:strVal val="visible"/>
                                      </p:to>
                                    </p:set>
                                    <p:anim calcmode="lin" valueType="num">
                                      <p:cBhvr>
                                        <p:cTn id="30" dur="500" fill="hold"/>
                                        <p:tgtEl>
                                          <p:spTgt spid="12"/>
                                        </p:tgtEl>
                                        <p:attrNameLst>
                                          <p:attrName>ppt_w</p:attrName>
                                        </p:attrNameLst>
                                      </p:cBhvr>
                                      <p:tavLst>
                                        <p:tav tm="0">
                                          <p:val>
                                            <p:fltVal val="0"/>
                                          </p:val>
                                        </p:tav>
                                        <p:tav tm="100000">
                                          <p:val>
                                            <p:strVal val="#ppt_w"/>
                                          </p:val>
                                        </p:tav>
                                      </p:tavLst>
                                    </p:anim>
                                    <p:anim calcmode="lin" valueType="num">
                                      <p:cBhvr>
                                        <p:cTn id="31" dur="500" fill="hold"/>
                                        <p:tgtEl>
                                          <p:spTgt spid="12"/>
                                        </p:tgtEl>
                                        <p:attrNameLst>
                                          <p:attrName>ppt_h</p:attrName>
                                        </p:attrNameLst>
                                      </p:cBhvr>
                                      <p:tavLst>
                                        <p:tav tm="0">
                                          <p:val>
                                            <p:fltVal val="0"/>
                                          </p:val>
                                        </p:tav>
                                        <p:tav tm="100000">
                                          <p:val>
                                            <p:strVal val="#ppt_h"/>
                                          </p:val>
                                        </p:tav>
                                      </p:tavLst>
                                    </p:anim>
                                    <p:animEffect transition="in" filter="fade">
                                      <p:cBhvr>
                                        <p:cTn id="32" dur="500"/>
                                        <p:tgtEl>
                                          <p:spTgt spid="12"/>
                                        </p:tgtEl>
                                      </p:cBhvr>
                                    </p:animEffect>
                                  </p:childTnLst>
                                </p:cTn>
                              </p:par>
                              <p:par>
                                <p:cTn id="33" presetID="53" presetClass="entr" presetSubtype="0" fill="hold" nodeType="withEffect">
                                  <p:childTnLst>
                                    <p:set>
                                      <p:cBhvr>
                                        <p:cTn id="34" dur="1" fill="hold">
                                          <p:stCondLst>
                                            <p:cond delay="0"/>
                                          </p:stCondLst>
                                        </p:cTn>
                                        <p:tgtEl>
                                          <p:spTgt spid="13"/>
                                        </p:tgtEl>
                                        <p:attrNameLst>
                                          <p:attrName>style.visibility</p:attrName>
                                        </p:attrNameLst>
                                      </p:cBhvr>
                                      <p:to>
                                        <p:strVal val="visible"/>
                                      </p:to>
                                    </p:set>
                                    <p:anim calcmode="lin" valueType="num">
                                      <p:cBhvr>
                                        <p:cTn id="35" dur="500" fill="hold"/>
                                        <p:tgtEl>
                                          <p:spTgt spid="13"/>
                                        </p:tgtEl>
                                        <p:attrNameLst>
                                          <p:attrName>ppt_w</p:attrName>
                                        </p:attrNameLst>
                                      </p:cBhvr>
                                      <p:tavLst>
                                        <p:tav tm="0">
                                          <p:val>
                                            <p:fltVal val="0"/>
                                          </p:val>
                                        </p:tav>
                                        <p:tav tm="100000">
                                          <p:val>
                                            <p:strVal val="#ppt_w"/>
                                          </p:val>
                                        </p:tav>
                                      </p:tavLst>
                                    </p:anim>
                                    <p:anim calcmode="lin" valueType="num">
                                      <p:cBhvr>
                                        <p:cTn id="36" dur="500" fill="hold"/>
                                        <p:tgtEl>
                                          <p:spTgt spid="13"/>
                                        </p:tgtEl>
                                        <p:attrNameLst>
                                          <p:attrName>ppt_h</p:attrName>
                                        </p:attrNameLst>
                                      </p:cBhvr>
                                      <p:tavLst>
                                        <p:tav tm="0">
                                          <p:val>
                                            <p:fltVal val="0"/>
                                          </p:val>
                                        </p:tav>
                                        <p:tav tm="100000">
                                          <p:val>
                                            <p:strVal val="#ppt_h"/>
                                          </p:val>
                                        </p:tav>
                                      </p:tavLst>
                                    </p:anim>
                                    <p:animEffect transition="in" filter="fade">
                                      <p:cBhvr>
                                        <p:cTn id="37" dur="500"/>
                                        <p:tgtEl>
                                          <p:spTgt spid="13"/>
                                        </p:tgtEl>
                                      </p:cBhvr>
                                    </p:animEffect>
                                  </p:childTnLst>
                                </p:cTn>
                              </p:par>
                              <p:par>
                                <p:cTn id="38" presetID="53" presetClass="entr" presetSubtype="0" fill="hold" nodeType="withEffect">
                                  <p:childTnLst>
                                    <p:set>
                                      <p:cBhvr>
                                        <p:cTn id="39" dur="1" fill="hold">
                                          <p:stCondLst>
                                            <p:cond delay="0"/>
                                          </p:stCondLst>
                                        </p:cTn>
                                        <p:tgtEl>
                                          <p:spTgt spid="14"/>
                                        </p:tgtEl>
                                        <p:attrNameLst>
                                          <p:attrName>style.visibility</p:attrName>
                                        </p:attrNameLst>
                                      </p:cBhvr>
                                      <p:to>
                                        <p:strVal val="visible"/>
                                      </p:to>
                                    </p:set>
                                    <p:anim calcmode="lin" valueType="num">
                                      <p:cBhvr>
                                        <p:cTn id="40" dur="500" fill="hold"/>
                                        <p:tgtEl>
                                          <p:spTgt spid="14"/>
                                        </p:tgtEl>
                                        <p:attrNameLst>
                                          <p:attrName>ppt_w</p:attrName>
                                        </p:attrNameLst>
                                      </p:cBhvr>
                                      <p:tavLst>
                                        <p:tav tm="0">
                                          <p:val>
                                            <p:fltVal val="0"/>
                                          </p:val>
                                        </p:tav>
                                        <p:tav tm="100000">
                                          <p:val>
                                            <p:strVal val="#ppt_w"/>
                                          </p:val>
                                        </p:tav>
                                      </p:tavLst>
                                    </p:anim>
                                    <p:anim calcmode="lin" valueType="num">
                                      <p:cBhvr>
                                        <p:cTn id="41" dur="500" fill="hold"/>
                                        <p:tgtEl>
                                          <p:spTgt spid="14"/>
                                        </p:tgtEl>
                                        <p:attrNameLst>
                                          <p:attrName>ppt_h</p:attrName>
                                        </p:attrNameLst>
                                      </p:cBhvr>
                                      <p:tavLst>
                                        <p:tav tm="0">
                                          <p:val>
                                            <p:fltVal val="0"/>
                                          </p:val>
                                        </p:tav>
                                        <p:tav tm="100000">
                                          <p:val>
                                            <p:strVal val="#ppt_h"/>
                                          </p:val>
                                        </p:tav>
                                      </p:tavLst>
                                    </p:anim>
                                    <p:animEffect transition="in" filter="fade">
                                      <p:cBhvr>
                                        <p:cTn id="42" dur="500"/>
                                        <p:tgtEl>
                                          <p:spTgt spid="14"/>
                                        </p:tgtEl>
                                      </p:cBhvr>
                                    </p:animEffect>
                                  </p:childTnLst>
                                </p:cTn>
                              </p:par>
                              <p:par>
                                <p:cTn id="43" presetID="53" presetClass="entr" presetSubtype="0" fill="hold" nodeType="withEffect">
                                  <p:childTnLst>
                                    <p:set>
                                      <p:cBhvr>
                                        <p:cTn id="44" dur="1" fill="hold">
                                          <p:stCondLst>
                                            <p:cond delay="0"/>
                                          </p:stCondLst>
                                        </p:cTn>
                                        <p:tgtEl>
                                          <p:spTgt spid="15"/>
                                        </p:tgtEl>
                                        <p:attrNameLst>
                                          <p:attrName>style.visibility</p:attrName>
                                        </p:attrNameLst>
                                      </p:cBhvr>
                                      <p:to>
                                        <p:strVal val="visible"/>
                                      </p:to>
                                    </p:set>
                                    <p:anim calcmode="lin" valueType="num">
                                      <p:cBhvr>
                                        <p:cTn id="45" dur="500" fill="hold"/>
                                        <p:tgtEl>
                                          <p:spTgt spid="15"/>
                                        </p:tgtEl>
                                        <p:attrNameLst>
                                          <p:attrName>ppt_w</p:attrName>
                                        </p:attrNameLst>
                                      </p:cBhvr>
                                      <p:tavLst>
                                        <p:tav tm="0">
                                          <p:val>
                                            <p:fltVal val="0"/>
                                          </p:val>
                                        </p:tav>
                                        <p:tav tm="100000">
                                          <p:val>
                                            <p:strVal val="#ppt_w"/>
                                          </p:val>
                                        </p:tav>
                                      </p:tavLst>
                                    </p:anim>
                                    <p:anim calcmode="lin" valueType="num">
                                      <p:cBhvr>
                                        <p:cTn id="46" dur="500" fill="hold"/>
                                        <p:tgtEl>
                                          <p:spTgt spid="15"/>
                                        </p:tgtEl>
                                        <p:attrNameLst>
                                          <p:attrName>ppt_h</p:attrName>
                                        </p:attrNameLst>
                                      </p:cBhvr>
                                      <p:tavLst>
                                        <p:tav tm="0">
                                          <p:val>
                                            <p:fltVal val="0"/>
                                          </p:val>
                                        </p:tav>
                                        <p:tav tm="100000">
                                          <p:val>
                                            <p:strVal val="#ppt_h"/>
                                          </p:val>
                                        </p:tav>
                                      </p:tavLst>
                                    </p:anim>
                                    <p:animEffect transition="in" filter="fade">
                                      <p:cBhvr>
                                        <p:cTn id="47" dur="500"/>
                                        <p:tgtEl>
                                          <p:spTgt spid="15"/>
                                        </p:tgtEl>
                                      </p:cBhvr>
                                    </p:animEffect>
                                  </p:childTnLst>
                                </p:cTn>
                              </p:par>
                            </p:childTnLst>
                          </p:cTn>
                        </p:par>
                        <p:par>
                          <p:cTn id="48" fill="hold" nodeType="withGroup">
                            <p:stCondLst>
                              <p:cond delay="1850"/>
                            </p:stCondLst>
                            <p:childTnLst>
                              <p:par>
                                <p:cTn id="49" presetID="53" presetClass="entr" presetSubtype="0" fill="hold" grpId="1" nodeType="afterEffect">
                                  <p:childTnLst>
                                    <p:set>
                                      <p:cBhvr>
                                        <p:cTn id="50" dur="1" fill="hold">
                                          <p:stCondLst>
                                            <p:cond delay="0"/>
                                          </p:stCondLst>
                                        </p:cTn>
                                        <p:tgtEl>
                                          <p:spTgt spid="16"/>
                                        </p:tgtEl>
                                        <p:attrNameLst>
                                          <p:attrName>style.visibility</p:attrName>
                                        </p:attrNameLst>
                                      </p:cBhvr>
                                      <p:to>
                                        <p:strVal val="visible"/>
                                      </p:to>
                                    </p:set>
                                    <p:anim calcmode="lin" valueType="num">
                                      <p:cBhvr>
                                        <p:cTn id="51" dur="300" fill="hold"/>
                                        <p:tgtEl>
                                          <p:spTgt spid="16"/>
                                        </p:tgtEl>
                                        <p:attrNameLst>
                                          <p:attrName>ppt_w</p:attrName>
                                        </p:attrNameLst>
                                      </p:cBhvr>
                                      <p:tavLst>
                                        <p:tav tm="0">
                                          <p:val>
                                            <p:fltVal val="0"/>
                                          </p:val>
                                        </p:tav>
                                        <p:tav tm="100000">
                                          <p:val>
                                            <p:strVal val="#ppt_w"/>
                                          </p:val>
                                        </p:tav>
                                      </p:tavLst>
                                    </p:anim>
                                    <p:anim calcmode="lin" valueType="num">
                                      <p:cBhvr>
                                        <p:cTn id="52" dur="300" fill="hold"/>
                                        <p:tgtEl>
                                          <p:spTgt spid="16"/>
                                        </p:tgtEl>
                                        <p:attrNameLst>
                                          <p:attrName>ppt_h</p:attrName>
                                        </p:attrNameLst>
                                      </p:cBhvr>
                                      <p:tavLst>
                                        <p:tav tm="0">
                                          <p:val>
                                            <p:fltVal val="0"/>
                                          </p:val>
                                        </p:tav>
                                        <p:tav tm="100000">
                                          <p:val>
                                            <p:strVal val="#ppt_h"/>
                                          </p:val>
                                        </p:tav>
                                      </p:tavLst>
                                    </p:anim>
                                    <p:animEffect transition="in" filter="fade">
                                      <p:cBhvr>
                                        <p:cTn id="53" dur="300"/>
                                        <p:tgtEl>
                                          <p:spTgt spid="16"/>
                                        </p:tgtEl>
                                      </p:cBhvr>
                                    </p:animEffect>
                                  </p:childTnLst>
                                </p:cTn>
                              </p:par>
                              <p:par>
                                <p:cTn id="54" presetID="53" presetClass="entr" presetSubtype="0" fill="hold" grpId="2" nodeType="withEffect">
                                  <p:childTnLst>
                                    <p:set>
                                      <p:cBhvr>
                                        <p:cTn id="55" dur="1" fill="hold">
                                          <p:stCondLst>
                                            <p:cond delay="0"/>
                                          </p:stCondLst>
                                        </p:cTn>
                                        <p:tgtEl>
                                          <p:spTgt spid="17"/>
                                        </p:tgtEl>
                                        <p:attrNameLst>
                                          <p:attrName>style.visibility</p:attrName>
                                        </p:attrNameLst>
                                      </p:cBhvr>
                                      <p:to>
                                        <p:strVal val="visible"/>
                                      </p:to>
                                    </p:set>
                                    <p:anim calcmode="lin" valueType="num">
                                      <p:cBhvr>
                                        <p:cTn id="56" dur="500" fill="hold"/>
                                        <p:tgtEl>
                                          <p:spTgt spid="17"/>
                                        </p:tgtEl>
                                        <p:attrNameLst>
                                          <p:attrName>ppt_w</p:attrName>
                                        </p:attrNameLst>
                                      </p:cBhvr>
                                      <p:tavLst>
                                        <p:tav tm="0">
                                          <p:val>
                                            <p:fltVal val="0"/>
                                          </p:val>
                                        </p:tav>
                                        <p:tav tm="100000">
                                          <p:val>
                                            <p:strVal val="#ppt_w"/>
                                          </p:val>
                                        </p:tav>
                                      </p:tavLst>
                                    </p:anim>
                                    <p:anim calcmode="lin" valueType="num">
                                      <p:cBhvr>
                                        <p:cTn id="57" dur="500" fill="hold"/>
                                        <p:tgtEl>
                                          <p:spTgt spid="17"/>
                                        </p:tgtEl>
                                        <p:attrNameLst>
                                          <p:attrName>ppt_h</p:attrName>
                                        </p:attrNameLst>
                                      </p:cBhvr>
                                      <p:tavLst>
                                        <p:tav tm="0">
                                          <p:val>
                                            <p:fltVal val="0"/>
                                          </p:val>
                                        </p:tav>
                                        <p:tav tm="100000">
                                          <p:val>
                                            <p:strVal val="#ppt_h"/>
                                          </p:val>
                                        </p:tav>
                                      </p:tavLst>
                                    </p:anim>
                                    <p:animEffect transition="in" filter="fade">
                                      <p:cBhvr>
                                        <p:cTn id="58" dur="500"/>
                                        <p:tgtEl>
                                          <p:spTgt spid="17"/>
                                        </p:tgtEl>
                                      </p:cBhvr>
                                    </p:animEffect>
                                  </p:childTnLst>
                                </p:cTn>
                              </p:par>
                            </p:childTnLst>
                          </p:cTn>
                        </p:par>
                        <p:par>
                          <p:cTn id="59" fill="hold" nodeType="withGroup">
                            <p:stCondLst>
                              <p:cond delay="2350"/>
                            </p:stCondLst>
                            <p:childTnLst>
                              <p:par>
                                <p:cTn id="60" presetID="53" presetClass="entr" presetSubtype="0" fill="hold" grpId="4" nodeType="afterEffect">
                                  <p:childTnLst>
                                    <p:set>
                                      <p:cBhvr>
                                        <p:cTn id="61" dur="1" fill="hold">
                                          <p:stCondLst>
                                            <p:cond delay="0"/>
                                          </p:stCondLst>
                                        </p:cTn>
                                        <p:tgtEl>
                                          <p:spTgt spid="24"/>
                                        </p:tgtEl>
                                        <p:attrNameLst>
                                          <p:attrName>style.visibility</p:attrName>
                                        </p:attrNameLst>
                                      </p:cBhvr>
                                      <p:to>
                                        <p:strVal val="visible"/>
                                      </p:to>
                                    </p:set>
                                    <p:anim calcmode="lin" valueType="num">
                                      <p:cBhvr>
                                        <p:cTn id="62" dur="300" fill="hold"/>
                                        <p:tgtEl>
                                          <p:spTgt spid="24"/>
                                        </p:tgtEl>
                                        <p:attrNameLst>
                                          <p:attrName>ppt_w</p:attrName>
                                        </p:attrNameLst>
                                      </p:cBhvr>
                                      <p:tavLst>
                                        <p:tav tm="0">
                                          <p:val>
                                            <p:fltVal val="0"/>
                                          </p:val>
                                        </p:tav>
                                        <p:tav tm="100000">
                                          <p:val>
                                            <p:strVal val="#ppt_w"/>
                                          </p:val>
                                        </p:tav>
                                      </p:tavLst>
                                    </p:anim>
                                    <p:anim calcmode="lin" valueType="num">
                                      <p:cBhvr>
                                        <p:cTn id="63" dur="300" fill="hold"/>
                                        <p:tgtEl>
                                          <p:spTgt spid="24"/>
                                        </p:tgtEl>
                                        <p:attrNameLst>
                                          <p:attrName>ppt_h</p:attrName>
                                        </p:attrNameLst>
                                      </p:cBhvr>
                                      <p:tavLst>
                                        <p:tav tm="0">
                                          <p:val>
                                            <p:fltVal val="0"/>
                                          </p:val>
                                        </p:tav>
                                        <p:tav tm="100000">
                                          <p:val>
                                            <p:strVal val="#ppt_h"/>
                                          </p:val>
                                        </p:tav>
                                      </p:tavLst>
                                    </p:anim>
                                    <p:animEffect transition="in" filter="fade">
                                      <p:cBhvr>
                                        <p:cTn id="64" dur="300"/>
                                        <p:tgtEl>
                                          <p:spTgt spid="24"/>
                                        </p:tgtEl>
                                      </p:cBhvr>
                                    </p:animEffect>
                                  </p:childTnLst>
                                </p:cTn>
                              </p:par>
                              <p:par>
                                <p:cTn id="65" presetID="53" presetClass="entr" presetSubtype="0" fill="hold" grpId="8" nodeType="withEffect">
                                  <p:childTnLst>
                                    <p:set>
                                      <p:cBhvr>
                                        <p:cTn id="66" dur="1" fill="hold">
                                          <p:stCondLst>
                                            <p:cond delay="0"/>
                                          </p:stCondLst>
                                        </p:cTn>
                                        <p:tgtEl>
                                          <p:spTgt spid="37"/>
                                        </p:tgtEl>
                                        <p:attrNameLst>
                                          <p:attrName>style.visibility</p:attrName>
                                        </p:attrNameLst>
                                      </p:cBhvr>
                                      <p:to>
                                        <p:strVal val="visible"/>
                                      </p:to>
                                    </p:set>
                                    <p:anim calcmode="lin" valueType="num">
                                      <p:cBhvr>
                                        <p:cTn id="67" dur="500" fill="hold"/>
                                        <p:tgtEl>
                                          <p:spTgt spid="37"/>
                                        </p:tgtEl>
                                        <p:attrNameLst>
                                          <p:attrName>ppt_w</p:attrName>
                                        </p:attrNameLst>
                                      </p:cBhvr>
                                      <p:tavLst>
                                        <p:tav tm="0">
                                          <p:val>
                                            <p:fltVal val="0"/>
                                          </p:val>
                                        </p:tav>
                                        <p:tav tm="100000">
                                          <p:val>
                                            <p:strVal val="#ppt_w"/>
                                          </p:val>
                                        </p:tav>
                                      </p:tavLst>
                                    </p:anim>
                                    <p:anim calcmode="lin" valueType="num">
                                      <p:cBhvr>
                                        <p:cTn id="68" dur="500" fill="hold"/>
                                        <p:tgtEl>
                                          <p:spTgt spid="37"/>
                                        </p:tgtEl>
                                        <p:attrNameLst>
                                          <p:attrName>ppt_h</p:attrName>
                                        </p:attrNameLst>
                                      </p:cBhvr>
                                      <p:tavLst>
                                        <p:tav tm="0">
                                          <p:val>
                                            <p:fltVal val="0"/>
                                          </p:val>
                                        </p:tav>
                                        <p:tav tm="100000">
                                          <p:val>
                                            <p:strVal val="#ppt_h"/>
                                          </p:val>
                                        </p:tav>
                                      </p:tavLst>
                                    </p:anim>
                                    <p:animEffect transition="in" filter="fade">
                                      <p:cBhvr>
                                        <p:cTn id="69" dur="500"/>
                                        <p:tgtEl>
                                          <p:spTgt spid="37"/>
                                        </p:tgtEl>
                                      </p:cBhvr>
                                    </p:animEffect>
                                  </p:childTnLst>
                                </p:cTn>
                              </p:par>
                            </p:childTnLst>
                          </p:cTn>
                        </p:par>
                        <p:par>
                          <p:cTn id="70" fill="hold" nodeType="withGroup">
                            <p:stCondLst>
                              <p:cond delay="2850"/>
                            </p:stCondLst>
                            <p:childTnLst>
                              <p:par>
                                <p:cTn id="71" presetID="53" presetClass="entr" presetSubtype="0" fill="hold" grpId="5" nodeType="afterEffect">
                                  <p:childTnLst>
                                    <p:set>
                                      <p:cBhvr>
                                        <p:cTn id="72" dur="1" fill="hold">
                                          <p:stCondLst>
                                            <p:cond delay="0"/>
                                          </p:stCondLst>
                                        </p:cTn>
                                        <p:tgtEl>
                                          <p:spTgt spid="25"/>
                                        </p:tgtEl>
                                        <p:attrNameLst>
                                          <p:attrName>style.visibility</p:attrName>
                                        </p:attrNameLst>
                                      </p:cBhvr>
                                      <p:to>
                                        <p:strVal val="visible"/>
                                      </p:to>
                                    </p:set>
                                    <p:anim calcmode="lin" valueType="num">
                                      <p:cBhvr>
                                        <p:cTn id="73" dur="300" fill="hold"/>
                                        <p:tgtEl>
                                          <p:spTgt spid="25"/>
                                        </p:tgtEl>
                                        <p:attrNameLst>
                                          <p:attrName>ppt_w</p:attrName>
                                        </p:attrNameLst>
                                      </p:cBhvr>
                                      <p:tavLst>
                                        <p:tav tm="0">
                                          <p:val>
                                            <p:fltVal val="0"/>
                                          </p:val>
                                        </p:tav>
                                        <p:tav tm="100000">
                                          <p:val>
                                            <p:strVal val="#ppt_w"/>
                                          </p:val>
                                        </p:tav>
                                      </p:tavLst>
                                    </p:anim>
                                    <p:anim calcmode="lin" valueType="num">
                                      <p:cBhvr>
                                        <p:cTn id="74" dur="300" fill="hold"/>
                                        <p:tgtEl>
                                          <p:spTgt spid="25"/>
                                        </p:tgtEl>
                                        <p:attrNameLst>
                                          <p:attrName>ppt_h</p:attrName>
                                        </p:attrNameLst>
                                      </p:cBhvr>
                                      <p:tavLst>
                                        <p:tav tm="0">
                                          <p:val>
                                            <p:fltVal val="0"/>
                                          </p:val>
                                        </p:tav>
                                        <p:tav tm="100000">
                                          <p:val>
                                            <p:strVal val="#ppt_h"/>
                                          </p:val>
                                        </p:tav>
                                      </p:tavLst>
                                    </p:anim>
                                    <p:animEffect transition="in" filter="fade">
                                      <p:cBhvr>
                                        <p:cTn id="75" dur="300"/>
                                        <p:tgtEl>
                                          <p:spTgt spid="25"/>
                                        </p:tgtEl>
                                      </p:cBhvr>
                                    </p:animEffect>
                                  </p:childTnLst>
                                </p:cTn>
                              </p:par>
                              <p:par>
                                <p:cTn id="76" presetID="53" presetClass="entr" presetSubtype="0" fill="hold" grpId="9" nodeType="withEffect">
                                  <p:childTnLst>
                                    <p:set>
                                      <p:cBhvr>
                                        <p:cTn id="77" dur="1" fill="hold">
                                          <p:stCondLst>
                                            <p:cond delay="0"/>
                                          </p:stCondLst>
                                        </p:cTn>
                                        <p:tgtEl>
                                          <p:spTgt spid="38"/>
                                        </p:tgtEl>
                                        <p:attrNameLst>
                                          <p:attrName>style.visibility</p:attrName>
                                        </p:attrNameLst>
                                      </p:cBhvr>
                                      <p:to>
                                        <p:strVal val="visible"/>
                                      </p:to>
                                    </p:set>
                                    <p:anim calcmode="lin" valueType="num">
                                      <p:cBhvr>
                                        <p:cTn id="78" dur="500" fill="hold"/>
                                        <p:tgtEl>
                                          <p:spTgt spid="38"/>
                                        </p:tgtEl>
                                        <p:attrNameLst>
                                          <p:attrName>ppt_w</p:attrName>
                                        </p:attrNameLst>
                                      </p:cBhvr>
                                      <p:tavLst>
                                        <p:tav tm="0">
                                          <p:val>
                                            <p:fltVal val="0"/>
                                          </p:val>
                                        </p:tav>
                                        <p:tav tm="100000">
                                          <p:val>
                                            <p:strVal val="#ppt_w"/>
                                          </p:val>
                                        </p:tav>
                                      </p:tavLst>
                                    </p:anim>
                                    <p:anim calcmode="lin" valueType="num">
                                      <p:cBhvr>
                                        <p:cTn id="79" dur="500" fill="hold"/>
                                        <p:tgtEl>
                                          <p:spTgt spid="38"/>
                                        </p:tgtEl>
                                        <p:attrNameLst>
                                          <p:attrName>ppt_h</p:attrName>
                                        </p:attrNameLst>
                                      </p:cBhvr>
                                      <p:tavLst>
                                        <p:tav tm="0">
                                          <p:val>
                                            <p:fltVal val="0"/>
                                          </p:val>
                                        </p:tav>
                                        <p:tav tm="100000">
                                          <p:val>
                                            <p:strVal val="#ppt_h"/>
                                          </p:val>
                                        </p:tav>
                                      </p:tavLst>
                                    </p:anim>
                                    <p:animEffect transition="in" filter="fade">
                                      <p:cBhvr>
                                        <p:cTn id="80" dur="500"/>
                                        <p:tgtEl>
                                          <p:spTgt spid="38"/>
                                        </p:tgtEl>
                                      </p:cBhvr>
                                    </p:animEffect>
                                  </p:childTnLst>
                                </p:cTn>
                              </p:par>
                            </p:childTnLst>
                          </p:cTn>
                        </p:par>
                        <p:par>
                          <p:cTn id="81" fill="hold" nodeType="withGroup">
                            <p:stCondLst>
                              <p:cond delay="3350"/>
                            </p:stCondLst>
                            <p:childTnLst>
                              <p:par>
                                <p:cTn id="82" presetID="53" presetClass="entr" presetSubtype="0" fill="hold" grpId="6" nodeType="afterEffect">
                                  <p:childTnLst>
                                    <p:set>
                                      <p:cBhvr>
                                        <p:cTn id="83" dur="1" fill="hold">
                                          <p:stCondLst>
                                            <p:cond delay="0"/>
                                          </p:stCondLst>
                                        </p:cTn>
                                        <p:tgtEl>
                                          <p:spTgt spid="35"/>
                                        </p:tgtEl>
                                        <p:attrNameLst>
                                          <p:attrName>style.visibility</p:attrName>
                                        </p:attrNameLst>
                                      </p:cBhvr>
                                      <p:to>
                                        <p:strVal val="visible"/>
                                      </p:to>
                                    </p:set>
                                    <p:anim calcmode="lin" valueType="num">
                                      <p:cBhvr>
                                        <p:cTn id="84" dur="300" fill="hold"/>
                                        <p:tgtEl>
                                          <p:spTgt spid="35"/>
                                        </p:tgtEl>
                                        <p:attrNameLst>
                                          <p:attrName>ppt_w</p:attrName>
                                        </p:attrNameLst>
                                      </p:cBhvr>
                                      <p:tavLst>
                                        <p:tav tm="0">
                                          <p:val>
                                            <p:fltVal val="0"/>
                                          </p:val>
                                        </p:tav>
                                        <p:tav tm="100000">
                                          <p:val>
                                            <p:strVal val="#ppt_w"/>
                                          </p:val>
                                        </p:tav>
                                      </p:tavLst>
                                    </p:anim>
                                    <p:anim calcmode="lin" valueType="num">
                                      <p:cBhvr>
                                        <p:cTn id="85" dur="300" fill="hold"/>
                                        <p:tgtEl>
                                          <p:spTgt spid="35"/>
                                        </p:tgtEl>
                                        <p:attrNameLst>
                                          <p:attrName>ppt_h</p:attrName>
                                        </p:attrNameLst>
                                      </p:cBhvr>
                                      <p:tavLst>
                                        <p:tav tm="0">
                                          <p:val>
                                            <p:fltVal val="0"/>
                                          </p:val>
                                        </p:tav>
                                        <p:tav tm="100000">
                                          <p:val>
                                            <p:strVal val="#ppt_h"/>
                                          </p:val>
                                        </p:tav>
                                      </p:tavLst>
                                    </p:anim>
                                    <p:animEffect transition="in" filter="fade">
                                      <p:cBhvr>
                                        <p:cTn id="86" dur="300"/>
                                        <p:tgtEl>
                                          <p:spTgt spid="35"/>
                                        </p:tgtEl>
                                      </p:cBhvr>
                                    </p:animEffect>
                                  </p:childTnLst>
                                </p:cTn>
                              </p:par>
                              <p:par>
                                <p:cTn id="87" presetID="53" presetClass="entr" presetSubtype="0" fill="hold" grpId="10" nodeType="withEffect">
                                  <p:childTnLst>
                                    <p:set>
                                      <p:cBhvr>
                                        <p:cTn id="88" dur="1" fill="hold">
                                          <p:stCondLst>
                                            <p:cond delay="0"/>
                                          </p:stCondLst>
                                        </p:cTn>
                                        <p:tgtEl>
                                          <p:spTgt spid="39"/>
                                        </p:tgtEl>
                                        <p:attrNameLst>
                                          <p:attrName>style.visibility</p:attrName>
                                        </p:attrNameLst>
                                      </p:cBhvr>
                                      <p:to>
                                        <p:strVal val="visible"/>
                                      </p:to>
                                    </p:set>
                                    <p:anim calcmode="lin" valueType="num">
                                      <p:cBhvr>
                                        <p:cTn id="89" dur="500" fill="hold"/>
                                        <p:tgtEl>
                                          <p:spTgt spid="39"/>
                                        </p:tgtEl>
                                        <p:attrNameLst>
                                          <p:attrName>ppt_w</p:attrName>
                                        </p:attrNameLst>
                                      </p:cBhvr>
                                      <p:tavLst>
                                        <p:tav tm="0">
                                          <p:val>
                                            <p:fltVal val="0"/>
                                          </p:val>
                                        </p:tav>
                                        <p:tav tm="100000">
                                          <p:val>
                                            <p:strVal val="#ppt_w"/>
                                          </p:val>
                                        </p:tav>
                                      </p:tavLst>
                                    </p:anim>
                                    <p:anim calcmode="lin" valueType="num">
                                      <p:cBhvr>
                                        <p:cTn id="90" dur="500" fill="hold"/>
                                        <p:tgtEl>
                                          <p:spTgt spid="39"/>
                                        </p:tgtEl>
                                        <p:attrNameLst>
                                          <p:attrName>ppt_h</p:attrName>
                                        </p:attrNameLst>
                                      </p:cBhvr>
                                      <p:tavLst>
                                        <p:tav tm="0">
                                          <p:val>
                                            <p:fltVal val="0"/>
                                          </p:val>
                                        </p:tav>
                                        <p:tav tm="100000">
                                          <p:val>
                                            <p:strVal val="#ppt_h"/>
                                          </p:val>
                                        </p:tav>
                                      </p:tavLst>
                                    </p:anim>
                                    <p:animEffect transition="in" filter="fade">
                                      <p:cBhvr>
                                        <p:cTn id="91" dur="500"/>
                                        <p:tgtEl>
                                          <p:spTgt spid="39"/>
                                        </p:tgtEl>
                                      </p:cBhvr>
                                    </p:animEffect>
                                  </p:childTnLst>
                                </p:cTn>
                              </p:par>
                            </p:childTnLst>
                          </p:cTn>
                        </p:par>
                        <p:par>
                          <p:cTn id="92" fill="hold" nodeType="withGroup">
                            <p:stCondLst>
                              <p:cond delay="3850"/>
                            </p:stCondLst>
                            <p:childTnLst>
                              <p:par>
                                <p:cTn id="93" presetID="53" presetClass="entr" presetSubtype="0" fill="hold" grpId="7" nodeType="afterEffect">
                                  <p:childTnLst>
                                    <p:set>
                                      <p:cBhvr>
                                        <p:cTn id="94" dur="1" fill="hold">
                                          <p:stCondLst>
                                            <p:cond delay="0"/>
                                          </p:stCondLst>
                                        </p:cTn>
                                        <p:tgtEl>
                                          <p:spTgt spid="36"/>
                                        </p:tgtEl>
                                        <p:attrNameLst>
                                          <p:attrName>style.visibility</p:attrName>
                                        </p:attrNameLst>
                                      </p:cBhvr>
                                      <p:to>
                                        <p:strVal val="visible"/>
                                      </p:to>
                                    </p:set>
                                    <p:anim calcmode="lin" valueType="num">
                                      <p:cBhvr>
                                        <p:cTn id="95" dur="300" fill="hold"/>
                                        <p:tgtEl>
                                          <p:spTgt spid="36"/>
                                        </p:tgtEl>
                                        <p:attrNameLst>
                                          <p:attrName>ppt_w</p:attrName>
                                        </p:attrNameLst>
                                      </p:cBhvr>
                                      <p:tavLst>
                                        <p:tav tm="0">
                                          <p:val>
                                            <p:fltVal val="0"/>
                                          </p:val>
                                        </p:tav>
                                        <p:tav tm="100000">
                                          <p:val>
                                            <p:strVal val="#ppt_w"/>
                                          </p:val>
                                        </p:tav>
                                      </p:tavLst>
                                    </p:anim>
                                    <p:anim calcmode="lin" valueType="num">
                                      <p:cBhvr>
                                        <p:cTn id="96" dur="300" fill="hold"/>
                                        <p:tgtEl>
                                          <p:spTgt spid="36"/>
                                        </p:tgtEl>
                                        <p:attrNameLst>
                                          <p:attrName>ppt_h</p:attrName>
                                        </p:attrNameLst>
                                      </p:cBhvr>
                                      <p:tavLst>
                                        <p:tav tm="0">
                                          <p:val>
                                            <p:fltVal val="0"/>
                                          </p:val>
                                        </p:tav>
                                        <p:tav tm="100000">
                                          <p:val>
                                            <p:strVal val="#ppt_h"/>
                                          </p:val>
                                        </p:tav>
                                      </p:tavLst>
                                    </p:anim>
                                    <p:animEffect transition="in" filter="fade">
                                      <p:cBhvr>
                                        <p:cTn id="97" dur="300"/>
                                        <p:tgtEl>
                                          <p:spTgt spid="36"/>
                                        </p:tgtEl>
                                      </p:cBhvr>
                                    </p:animEffect>
                                  </p:childTnLst>
                                </p:cTn>
                              </p:par>
                              <p:par>
                                <p:cTn id="98" presetID="53" presetClass="entr" presetSubtype="0" fill="hold" grpId="11" nodeType="withEffect">
                                  <p:childTnLst>
                                    <p:set>
                                      <p:cBhvr>
                                        <p:cTn id="99" dur="1" fill="hold">
                                          <p:stCondLst>
                                            <p:cond delay="0"/>
                                          </p:stCondLst>
                                        </p:cTn>
                                        <p:tgtEl>
                                          <p:spTgt spid="40"/>
                                        </p:tgtEl>
                                        <p:attrNameLst>
                                          <p:attrName>style.visibility</p:attrName>
                                        </p:attrNameLst>
                                      </p:cBhvr>
                                      <p:to>
                                        <p:strVal val="visible"/>
                                      </p:to>
                                    </p:set>
                                    <p:anim calcmode="lin" valueType="num">
                                      <p:cBhvr>
                                        <p:cTn id="100" dur="500" fill="hold"/>
                                        <p:tgtEl>
                                          <p:spTgt spid="40"/>
                                        </p:tgtEl>
                                        <p:attrNameLst>
                                          <p:attrName>ppt_w</p:attrName>
                                        </p:attrNameLst>
                                      </p:cBhvr>
                                      <p:tavLst>
                                        <p:tav tm="0">
                                          <p:val>
                                            <p:fltVal val="0"/>
                                          </p:val>
                                        </p:tav>
                                        <p:tav tm="100000">
                                          <p:val>
                                            <p:strVal val="#ppt_w"/>
                                          </p:val>
                                        </p:tav>
                                      </p:tavLst>
                                    </p:anim>
                                    <p:anim calcmode="lin" valueType="num">
                                      <p:cBhvr>
                                        <p:cTn id="101" dur="500" fill="hold"/>
                                        <p:tgtEl>
                                          <p:spTgt spid="40"/>
                                        </p:tgtEl>
                                        <p:attrNameLst>
                                          <p:attrName>ppt_h</p:attrName>
                                        </p:attrNameLst>
                                      </p:cBhvr>
                                      <p:tavLst>
                                        <p:tav tm="0">
                                          <p:val>
                                            <p:fltVal val="0"/>
                                          </p:val>
                                        </p:tav>
                                        <p:tav tm="100000">
                                          <p:val>
                                            <p:strVal val="#ppt_h"/>
                                          </p:val>
                                        </p:tav>
                                      </p:tavLst>
                                    </p:anim>
                                    <p:animEffect transition="in" filter="fade">
                                      <p:cBhvr>
                                        <p:cTn id="102" dur="500"/>
                                        <p:tgtEl>
                                          <p:spTgt spid="40"/>
                                        </p:tgtEl>
                                      </p:cBhvr>
                                    </p:animEffect>
                                  </p:childTnLst>
                                </p:cTn>
                              </p:par>
                            </p:childTnLst>
                          </p:cTn>
                        </p:par>
                        <p:par>
                          <p:cTn id="103" fill="hold" nodeType="withGroup">
                            <p:stCondLst>
                              <p:cond delay="4350"/>
                            </p:stCondLst>
                            <p:childTnLst>
                              <p:par>
                                <p:cTn id="104" presetID="22" presetClass="entr" presetSubtype="8" fill="hold" nodeType="afterEffect">
                                  <p:childTnLst>
                                    <p:set>
                                      <p:cBhvr>
                                        <p:cTn id="105" dur="1" fill="hold">
                                          <p:stCondLst>
                                            <p:cond delay="0"/>
                                          </p:stCondLst>
                                        </p:cTn>
                                        <p:tgtEl>
                                          <p:spTgt spid="2"/>
                                        </p:tgtEl>
                                        <p:attrNameLst>
                                          <p:attrName>style.visibility</p:attrName>
                                        </p:attrNameLst>
                                      </p:cBhvr>
                                      <p:to>
                                        <p:strVal val="visible"/>
                                      </p:to>
                                    </p:set>
                                    <p:animEffect transition="in" filter="wipe(left)">
                                      <p:cBhvr>
                                        <p:cTn id="106"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16" grpId="1"/>
      <p:bldP spid="17" grpId="2"/>
      <p:bldP spid="23" grpId="3"/>
      <p:bldP spid="24" grpId="4"/>
      <p:bldP spid="25" grpId="5"/>
      <p:bldP spid="35" grpId="6"/>
      <p:bldP spid="36" grpId="7"/>
      <p:bldP spid="37" grpId="8"/>
      <p:bldP spid="38" grpId="9"/>
      <p:bldP spid="39" grpId="10"/>
      <p:bldP spid="40" grpId="11"/>
    </p:bldLst>
  </p:timing>
</p:sld>
</file>

<file path=ppt/slides/slide18.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p:spTree>
      <p:nvGrpSpPr>
        <p:cNvPr id="1" name=""/>
        <p:cNvGrpSpPr/>
        <p:nvPr/>
      </p:nvGrpSpPr>
      <p:grpSpPr>
        <a:xfrm>
          <a:off x="0" y="0"/>
          <a:ext cx="0" cy="0"/>
        </a:xfrm>
      </p:grpSpPr>
      <p:sp>
        <p:nvSpPr>
          <p:cNvPr id="2" name="Shape 1787"/>
          <p:cNvSpPr/>
          <p:nvPr/>
        </p:nvSpPr>
        <p:spPr>
          <a:xfrm>
            <a:off x="4596246" y="1685669"/>
            <a:ext cx="1" cy="1022660"/>
          </a:xfrm>
          <a:prstGeom prst="line">
            <a:avLst/>
          </a:prstGeom>
          <a:ln w="12700">
            <a:solidFill>
              <a:srgbClr val="A6AAA9"/>
            </a:solidFill>
            <a:miter lim="400000"/>
          </a:ln>
        </p:spPr>
        <p:txBody>
          <a:bodyPr lIns="0" tIns="0" rIns="0" bIns="0"/>
          <a:lstStyle/>
          <a:p>
            <a:pPr defTabSz="171450">
              <a:defRPr sz="1200">
                <a:solidFill>
                  <a:srgbClr val="000000"/>
                </a:solidFill>
                <a:latin typeface="Helvetica"/>
                <a:ea typeface="Helvetica"/>
                <a:cs typeface="Helvetica"/>
                <a:sym typeface="Helvetica"/>
              </a:defRPr>
            </a:pPr>
            <a:endParaRPr sz="500"/>
          </a:p>
        </p:txBody>
      </p:sp>
      <p:sp>
        <p:nvSpPr>
          <p:cNvPr id="3" name="Shape 1785"/>
          <p:cNvSpPr/>
          <p:nvPr/>
        </p:nvSpPr>
        <p:spPr>
          <a:xfrm>
            <a:off x="4596246" y="1685670"/>
            <a:ext cx="3103813" cy="1017139"/>
          </a:xfrm>
          <a:prstGeom prst="line">
            <a:avLst/>
          </a:prstGeom>
          <a:ln w="12700">
            <a:solidFill>
              <a:srgbClr val="A6AAA9"/>
            </a:solidFill>
            <a:miter lim="400000"/>
          </a:ln>
        </p:spPr>
        <p:txBody>
          <a:bodyPr lIns="0" tIns="0" rIns="0" bIns="0"/>
          <a:lstStyle/>
          <a:p>
            <a:pPr defTabSz="171450">
              <a:defRPr sz="1200">
                <a:solidFill>
                  <a:srgbClr val="000000"/>
                </a:solidFill>
                <a:latin typeface="Helvetica"/>
                <a:ea typeface="Helvetica"/>
                <a:cs typeface="Helvetica"/>
                <a:sym typeface="Helvetica"/>
              </a:defRPr>
            </a:pPr>
            <a:endParaRPr sz="500"/>
          </a:p>
        </p:txBody>
      </p:sp>
      <p:sp>
        <p:nvSpPr>
          <p:cNvPr id="4" name="Shape 1786"/>
          <p:cNvSpPr/>
          <p:nvPr/>
        </p:nvSpPr>
        <p:spPr>
          <a:xfrm>
            <a:off x="4600697" y="1685669"/>
            <a:ext cx="1561255" cy="1017140"/>
          </a:xfrm>
          <a:prstGeom prst="line">
            <a:avLst/>
          </a:prstGeom>
          <a:ln w="12700">
            <a:solidFill>
              <a:srgbClr val="A6AAA9"/>
            </a:solidFill>
            <a:miter lim="400000"/>
          </a:ln>
        </p:spPr>
        <p:txBody>
          <a:bodyPr lIns="0" tIns="0" rIns="0" bIns="0"/>
          <a:lstStyle/>
          <a:p>
            <a:pPr defTabSz="171450">
              <a:defRPr sz="1200">
                <a:solidFill>
                  <a:srgbClr val="000000"/>
                </a:solidFill>
                <a:latin typeface="Helvetica"/>
                <a:ea typeface="Helvetica"/>
                <a:cs typeface="Helvetica"/>
                <a:sym typeface="Helvetica"/>
              </a:defRPr>
            </a:pPr>
            <a:endParaRPr sz="500"/>
          </a:p>
        </p:txBody>
      </p:sp>
      <p:sp>
        <p:nvSpPr>
          <p:cNvPr id="5" name="Shape 1788"/>
          <p:cNvSpPr/>
          <p:nvPr/>
        </p:nvSpPr>
        <p:spPr>
          <a:xfrm flipH="1">
            <a:off x="3041579" y="1685669"/>
            <a:ext cx="1555238" cy="1011620"/>
          </a:xfrm>
          <a:prstGeom prst="line">
            <a:avLst/>
          </a:prstGeom>
          <a:ln w="12700">
            <a:solidFill>
              <a:srgbClr val="A6AAA9"/>
            </a:solidFill>
            <a:miter lim="400000"/>
          </a:ln>
        </p:spPr>
        <p:txBody>
          <a:bodyPr lIns="0" tIns="0" rIns="0" bIns="0"/>
          <a:lstStyle/>
          <a:p>
            <a:pPr defTabSz="171450">
              <a:defRPr sz="1200">
                <a:solidFill>
                  <a:srgbClr val="000000"/>
                </a:solidFill>
                <a:latin typeface="Helvetica"/>
                <a:ea typeface="Helvetica"/>
                <a:cs typeface="Helvetica"/>
                <a:sym typeface="Helvetica"/>
              </a:defRPr>
            </a:pPr>
            <a:endParaRPr sz="500"/>
          </a:p>
        </p:txBody>
      </p:sp>
      <p:sp>
        <p:nvSpPr>
          <p:cNvPr id="6" name="Shape 1789"/>
          <p:cNvSpPr/>
          <p:nvPr/>
        </p:nvSpPr>
        <p:spPr>
          <a:xfrm flipH="1">
            <a:off x="1486914" y="1685669"/>
            <a:ext cx="3109333" cy="1022660"/>
          </a:xfrm>
          <a:prstGeom prst="line">
            <a:avLst/>
          </a:prstGeom>
          <a:ln w="12700">
            <a:solidFill>
              <a:srgbClr val="A6AAA9"/>
            </a:solidFill>
            <a:miter lim="400000"/>
          </a:ln>
        </p:spPr>
        <p:txBody>
          <a:bodyPr lIns="0" tIns="0" rIns="0" bIns="0"/>
          <a:lstStyle/>
          <a:p>
            <a:pPr defTabSz="171450">
              <a:defRPr sz="1200">
                <a:solidFill>
                  <a:srgbClr val="000000"/>
                </a:solidFill>
                <a:latin typeface="Helvetica"/>
                <a:ea typeface="Helvetica"/>
                <a:cs typeface="Helvetica"/>
                <a:sym typeface="Helvetica"/>
              </a:defRPr>
            </a:pPr>
            <a:endParaRPr sz="500"/>
          </a:p>
        </p:txBody>
      </p:sp>
      <p:sp>
        <p:nvSpPr>
          <p:cNvPr id="7" name="Shape 1794"/>
          <p:cNvSpPr/>
          <p:nvPr/>
        </p:nvSpPr>
        <p:spPr>
          <a:xfrm>
            <a:off x="786436" y="2516515"/>
            <a:ext cx="1419101" cy="441752"/>
          </a:xfrm>
          <a:prstGeom prst="roundRect">
            <a:avLst>
              <a:gd name="adj" fmla="val 50000"/>
            </a:avLst>
          </a:prstGeom>
          <a:solidFill>
            <a:schemeClr val="accent1"/>
          </a:solidFill>
          <a:ln w="12700">
            <a:miter lim="400000"/>
          </a:ln>
        </p:spPr>
        <p:txBody>
          <a:bodyPr lIns="14288" tIns="14288" rIns="14288" bIns="14288" anchor="ctr"/>
          <a:lstStyle/>
          <a:p>
            <a:pPr lvl="0"/>
            <a:endParaRPr sz="1300"/>
          </a:p>
        </p:txBody>
      </p:sp>
      <p:sp>
        <p:nvSpPr>
          <p:cNvPr id="8" name="Shape 1796"/>
          <p:cNvSpPr/>
          <p:nvPr/>
        </p:nvSpPr>
        <p:spPr>
          <a:xfrm>
            <a:off x="2333322" y="2516515"/>
            <a:ext cx="1419101" cy="441752"/>
          </a:xfrm>
          <a:prstGeom prst="roundRect">
            <a:avLst>
              <a:gd name="adj" fmla="val 50000"/>
            </a:avLst>
          </a:prstGeom>
          <a:solidFill>
            <a:schemeClr val="accent1"/>
          </a:solidFill>
          <a:ln w="12700">
            <a:miter lim="400000"/>
          </a:ln>
        </p:spPr>
        <p:txBody>
          <a:bodyPr lIns="14288" tIns="14288" rIns="14288" bIns="14288" anchor="ctr"/>
          <a:lstStyle/>
          <a:p>
            <a:pPr lvl="0"/>
            <a:endParaRPr sz="1300"/>
          </a:p>
        </p:txBody>
      </p:sp>
      <p:sp>
        <p:nvSpPr>
          <p:cNvPr id="9" name="Shape 1798"/>
          <p:cNvSpPr/>
          <p:nvPr/>
        </p:nvSpPr>
        <p:spPr>
          <a:xfrm>
            <a:off x="3869332" y="2516515"/>
            <a:ext cx="1419101" cy="441752"/>
          </a:xfrm>
          <a:prstGeom prst="roundRect">
            <a:avLst>
              <a:gd name="adj" fmla="val 50000"/>
            </a:avLst>
          </a:prstGeom>
          <a:solidFill>
            <a:schemeClr val="accent1"/>
          </a:solidFill>
          <a:ln w="12700">
            <a:miter lim="400000"/>
          </a:ln>
        </p:spPr>
        <p:txBody>
          <a:bodyPr lIns="14288" tIns="14288" rIns="14288" bIns="14288" anchor="ctr"/>
          <a:lstStyle/>
          <a:p>
            <a:pPr lvl="0"/>
            <a:endParaRPr sz="1300"/>
          </a:p>
        </p:txBody>
      </p:sp>
      <p:sp>
        <p:nvSpPr>
          <p:cNvPr id="10" name="Shape 1800"/>
          <p:cNvSpPr/>
          <p:nvPr/>
        </p:nvSpPr>
        <p:spPr>
          <a:xfrm>
            <a:off x="5385871" y="2516515"/>
            <a:ext cx="1419101" cy="441752"/>
          </a:xfrm>
          <a:prstGeom prst="roundRect">
            <a:avLst>
              <a:gd name="adj" fmla="val 50000"/>
            </a:avLst>
          </a:prstGeom>
          <a:solidFill>
            <a:schemeClr val="accent1"/>
          </a:solidFill>
          <a:ln w="12700">
            <a:miter lim="400000"/>
          </a:ln>
        </p:spPr>
        <p:txBody>
          <a:bodyPr lIns="14288" tIns="14288" rIns="14288" bIns="14288" anchor="ctr"/>
          <a:lstStyle/>
          <a:p>
            <a:pPr lvl="0"/>
            <a:endParaRPr sz="1300"/>
          </a:p>
        </p:txBody>
      </p:sp>
      <p:sp>
        <p:nvSpPr>
          <p:cNvPr id="11" name="Shape 1802"/>
          <p:cNvSpPr/>
          <p:nvPr/>
        </p:nvSpPr>
        <p:spPr>
          <a:xfrm>
            <a:off x="6920708" y="2516515"/>
            <a:ext cx="1419101" cy="441752"/>
          </a:xfrm>
          <a:prstGeom prst="roundRect">
            <a:avLst>
              <a:gd name="adj" fmla="val 50000"/>
            </a:avLst>
          </a:prstGeom>
          <a:solidFill>
            <a:schemeClr val="accent1"/>
          </a:solidFill>
          <a:ln w="12700">
            <a:miter lim="400000"/>
          </a:ln>
        </p:spPr>
        <p:txBody>
          <a:bodyPr lIns="14288" tIns="14288" rIns="14288" bIns="14288" anchor="ctr"/>
          <a:lstStyle/>
          <a:p>
            <a:pPr lvl="0"/>
            <a:endParaRPr sz="1300"/>
          </a:p>
        </p:txBody>
      </p:sp>
      <p:sp>
        <p:nvSpPr>
          <p:cNvPr id="12" name="Shape 1805"/>
          <p:cNvSpPr/>
          <p:nvPr/>
        </p:nvSpPr>
        <p:spPr>
          <a:xfrm>
            <a:off x="1688468" y="3272419"/>
            <a:ext cx="5806032" cy="1013135"/>
          </a:xfrm>
          <a:prstGeom prst="roundRect">
            <a:avLst>
              <a:gd name="adj" fmla="val 50000"/>
            </a:avLst>
          </a:prstGeom>
          <a:solidFill>
            <a:schemeClr val="accent2"/>
          </a:solidFill>
          <a:ln w="12700">
            <a:solidFill>
              <a:srgbClr val="A6AAA9"/>
            </a:solidFill>
            <a:miter lim="400000"/>
          </a:ln>
        </p:spPr>
        <p:txBody>
          <a:bodyPr lIns="14288" tIns="14288" rIns="14288" bIns="14288" anchor="ctr"/>
          <a:lstStyle/>
          <a:p>
            <a:pPr lvl="0"/>
            <a:endParaRPr sz="1300"/>
          </a:p>
        </p:txBody>
      </p:sp>
      <p:grpSp>
        <p:nvGrpSpPr>
          <p:cNvPr id="13" name="Group 33"/>
          <p:cNvGrpSpPr/>
          <p:nvPr/>
        </p:nvGrpSpPr>
        <p:grpSpPr>
          <a:xfrm>
            <a:off x="4144806" y="1272612"/>
            <a:ext cx="893356" cy="893356"/>
            <a:chOff x="5526407" y="1696816"/>
            <a:chExt cx="1191141" cy="1191141"/>
          </a:xfrm>
        </p:grpSpPr>
        <p:sp>
          <p:nvSpPr>
            <p:cNvPr id="14" name="Shape 1790"/>
            <p:cNvSpPr/>
            <p:nvPr/>
          </p:nvSpPr>
          <p:spPr>
            <a:xfrm>
              <a:off x="5526407" y="1696816"/>
              <a:ext cx="1191141" cy="1191141"/>
            </a:xfrm>
            <a:custGeom>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12700">
              <a:miter lim="400000"/>
            </a:ln>
          </p:spPr>
          <p:txBody>
            <a:bodyPr lIns="19050" tIns="19050" rIns="19050" bIns="19050" anchor="ctr"/>
            <a:lstStyle/>
            <a:p>
              <a:pPr lvl="0"/>
              <a:endParaRPr sz="1300"/>
            </a:p>
          </p:txBody>
        </p:sp>
        <p:sp>
          <p:nvSpPr>
            <p:cNvPr id="15" name="Shape 1804"/>
            <p:cNvSpPr/>
            <p:nvPr/>
          </p:nvSpPr>
          <p:spPr>
            <a:xfrm>
              <a:off x="5902228" y="2068264"/>
              <a:ext cx="448246" cy="448246"/>
            </a:xfrm>
            <a:custGeom>
              <a:cxnLst>
                <a:cxn ang="0">
                  <a:pos x="wd2" y="hd2"/>
                </a:cxn>
                <a:cxn ang="5400000">
                  <a:pos x="wd2" y="hd2"/>
                </a:cxn>
                <a:cxn ang="10800000">
                  <a:pos x="wd2" y="hd2"/>
                </a:cxn>
                <a:cxn ang="16200000">
                  <a:pos x="wd2" y="hd2"/>
                </a:cxn>
              </a:cxnLst>
              <a:rect l="0" t="0" r="r" b="b"/>
              <a:pathLst>
                <a:path w="21395" h="21474" extrusionOk="0">
                  <a:moveTo>
                    <a:pt x="2578" y="8409"/>
                  </a:moveTo>
                  <a:cubicBezTo>
                    <a:pt x="2578" y="5193"/>
                    <a:pt x="5174" y="2587"/>
                    <a:pt x="8376" y="2587"/>
                  </a:cubicBezTo>
                  <a:cubicBezTo>
                    <a:pt x="11580" y="2587"/>
                    <a:pt x="14435" y="5451"/>
                    <a:pt x="14435" y="8666"/>
                  </a:cubicBezTo>
                  <a:cubicBezTo>
                    <a:pt x="14435" y="11882"/>
                    <a:pt x="11838" y="14488"/>
                    <a:pt x="8635" y="14488"/>
                  </a:cubicBezTo>
                  <a:cubicBezTo>
                    <a:pt x="5431" y="14488"/>
                    <a:pt x="2578" y="11624"/>
                    <a:pt x="2578" y="8409"/>
                  </a:cubicBezTo>
                  <a:close/>
                  <a:moveTo>
                    <a:pt x="20914" y="18167"/>
                  </a:moveTo>
                  <a:lnTo>
                    <a:pt x="15797" y="13032"/>
                  </a:lnTo>
                  <a:cubicBezTo>
                    <a:pt x="16568" y="11759"/>
                    <a:pt x="17013" y="10265"/>
                    <a:pt x="17013" y="8666"/>
                  </a:cubicBezTo>
                  <a:cubicBezTo>
                    <a:pt x="17013" y="4023"/>
                    <a:pt x="13004" y="0"/>
                    <a:pt x="8376" y="0"/>
                  </a:cubicBezTo>
                  <a:cubicBezTo>
                    <a:pt x="3750" y="0"/>
                    <a:pt x="0" y="3765"/>
                    <a:pt x="0" y="8409"/>
                  </a:cubicBezTo>
                  <a:cubicBezTo>
                    <a:pt x="0" y="13052"/>
                    <a:pt x="4008" y="17075"/>
                    <a:pt x="8635" y="17075"/>
                  </a:cubicBezTo>
                  <a:cubicBezTo>
                    <a:pt x="10173" y="17075"/>
                    <a:pt x="11614" y="16657"/>
                    <a:pt x="12852" y="15931"/>
                  </a:cubicBezTo>
                  <a:lnTo>
                    <a:pt x="17996" y="21094"/>
                  </a:lnTo>
                  <a:cubicBezTo>
                    <a:pt x="18500" y="21600"/>
                    <a:pt x="19317" y="21600"/>
                    <a:pt x="19819" y="21094"/>
                  </a:cubicBezTo>
                  <a:lnTo>
                    <a:pt x="21096" y="19815"/>
                  </a:lnTo>
                  <a:cubicBezTo>
                    <a:pt x="21600" y="19309"/>
                    <a:pt x="21417" y="18672"/>
                    <a:pt x="20914" y="18167"/>
                  </a:cubicBezTo>
                  <a:close/>
                </a:path>
              </a:pathLst>
            </a:custGeom>
            <a:solidFill>
              <a:srgbClr val="FFFFFF"/>
            </a:solidFill>
            <a:ln w="12700">
              <a:miter lim="400000"/>
            </a:ln>
          </p:spPr>
          <p:txBody>
            <a:bodyPr lIns="0" tIns="0" rIns="0" bIns="0" anchor="ctr"/>
            <a:lstStyle/>
            <a:p>
              <a:pPr lvl="0"/>
              <a:endParaRPr sz="1300"/>
            </a:p>
          </p:txBody>
        </p:sp>
      </p:grpSp>
      <p:sp>
        <p:nvSpPr>
          <p:cNvPr id="16" name="Text Placeholder 3"/>
          <p:cNvSpPr txBox="1"/>
          <p:nvPr/>
        </p:nvSpPr>
        <p:spPr>
          <a:xfrm>
            <a:off x="2166476" y="3495180"/>
            <a:ext cx="4796980" cy="567616"/>
          </a:xfrm>
          <a:prstGeom prst="rect">
            <a:avLst/>
          </a:prstGeom>
        </p:spPr>
        <p:txBody>
          <a:bodyPr vert="horz" lIns="0" tIns="0" rIns="0" bIns="0" rtlCol="0" anchor="ctr">
            <a:noAutofit/>
          </a:bodyPr>
          <a:lstStyle>
            <a:lvl1pPr marL="0" indent="0" algn="l" defTabSz="914400" rtl="0" eaLnBrk="1" latinLnBrk="0" hangingPunct="1">
              <a:lnSpc>
                <a:spcPct val="90000"/>
              </a:lnSpc>
              <a:spcBef>
                <a:spcPts val="1000"/>
              </a:spcBef>
              <a:buFont typeface="Arial" panose="020b0604020202020204" pitchFamily="34" charset="0"/>
              <a:buNone/>
              <a:defRPr sz="175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20000"/>
              </a:lnSpc>
            </a:pPr>
            <a:r>
              <a:rPr lang="zh-CN" altLang="en-US" sz="1100">
                <a:solidFill>
                  <a:schemeClr val="tx1">
                    <a:lumMod val="75000"/>
                    <a:lumOff val="25000"/>
                  </a:schemeClr>
                </a:solidFill>
                <a:latin typeface="微软雅黑" panose="020b0503020204020204" pitchFamily="34" charset="-122"/>
                <a:ea typeface="微软雅黑" panose="020b0503020204020204" pitchFamily="34" charset="-122"/>
              </a:rPr>
              <a:t>详写内容</a:t>
            </a:r>
            <a:r>
              <a:rPr lang="en-US" altLang="zh-CN" sz="11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100">
                <a:solidFill>
                  <a:schemeClr val="tx1">
                    <a:lumMod val="75000"/>
                    <a:lumOff val="25000"/>
                  </a:schemeClr>
                </a:solidFill>
                <a:latin typeface="微软雅黑" panose="020b0503020204020204" pitchFamily="34" charset="-122"/>
                <a:ea typeface="微软雅黑" panose="020b0503020204020204" pitchFamily="34" charset="-122"/>
              </a:rPr>
              <a:t>点击输入本栏的具体文字，简明扼要的说明分项内容，此为概念图解，请根据您的具体内容酌情修改。详写内容</a:t>
            </a:r>
            <a:r>
              <a:rPr lang="en-US" altLang="zh-CN" sz="11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100">
                <a:solidFill>
                  <a:schemeClr val="tx1">
                    <a:lumMod val="75000"/>
                    <a:lumOff val="25000"/>
                  </a:schemeClr>
                </a:solidFill>
                <a:latin typeface="微软雅黑" panose="020b0503020204020204" pitchFamily="34" charset="-122"/>
                <a:ea typeface="微软雅黑" panose="020b0503020204020204" pitchFamily="34" charset="-122"/>
              </a:rPr>
              <a:t>点击输入本栏的具体文字，简明扼要的说明分项内容，此为概念图解，请根据您的具体内容酌情修改。</a:t>
            </a:r>
            <a:endParaRPr lang="en-US" altLang="zh-CN" sz="11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7" name="Text Placeholder 3"/>
          <p:cNvSpPr txBox="1"/>
          <p:nvPr/>
        </p:nvSpPr>
        <p:spPr>
          <a:xfrm>
            <a:off x="2339137" y="2584112"/>
            <a:ext cx="1407470" cy="306559"/>
          </a:xfrm>
          <a:prstGeom prst="rect">
            <a:avLst/>
          </a:prstGeom>
        </p:spPr>
        <p:txBody>
          <a:bodyPr anchor="ct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zh-CN" altLang="en-US" sz="1200" b="1">
                <a:solidFill>
                  <a:schemeClr val="bg1"/>
                </a:solidFill>
                <a:latin typeface="微软雅黑" panose="020b0503020204020204" pitchFamily="34" charset="-122"/>
                <a:ea typeface="微软雅黑" panose="020b0503020204020204" pitchFamily="34" charset="-122"/>
              </a:rPr>
              <a:t>点击输入内容</a:t>
            </a:r>
            <a:endParaRPr lang="en-GB" altLang="zh-CN" sz="1200" b="1">
              <a:solidFill>
                <a:schemeClr val="bg1"/>
              </a:solidFill>
              <a:latin typeface="微软雅黑" panose="020b0503020204020204" pitchFamily="34" charset="-122"/>
              <a:ea typeface="微软雅黑" panose="020b0503020204020204" pitchFamily="34" charset="-122"/>
            </a:endParaRPr>
          </a:p>
        </p:txBody>
      </p:sp>
      <p:sp>
        <p:nvSpPr>
          <p:cNvPr id="18" name="Text Placeholder 3"/>
          <p:cNvSpPr txBox="1"/>
          <p:nvPr/>
        </p:nvSpPr>
        <p:spPr>
          <a:xfrm>
            <a:off x="3875146" y="2584112"/>
            <a:ext cx="1407470" cy="306559"/>
          </a:xfrm>
          <a:prstGeom prst="rect">
            <a:avLst/>
          </a:prstGeom>
        </p:spPr>
        <p:txBody>
          <a:bodyPr vert="horz" lIns="0" tIns="0" rIns="0" bIns="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175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zh-CN" altLang="en-US" sz="1200" b="1">
                <a:solidFill>
                  <a:schemeClr val="bg1"/>
                </a:solidFill>
                <a:latin typeface="微软雅黑" panose="020b0503020204020204" pitchFamily="34" charset="-122"/>
                <a:ea typeface="微软雅黑" panose="020b0503020204020204" pitchFamily="34" charset="-122"/>
              </a:rPr>
              <a:t>点击输入内容</a:t>
            </a:r>
            <a:endParaRPr lang="en-GB" altLang="zh-CN" sz="1200" b="1">
              <a:solidFill>
                <a:schemeClr val="bg1"/>
              </a:solidFill>
              <a:latin typeface="微软雅黑" panose="020b0503020204020204" pitchFamily="34" charset="-122"/>
              <a:ea typeface="微软雅黑" panose="020b0503020204020204" pitchFamily="34" charset="-122"/>
            </a:endParaRPr>
          </a:p>
        </p:txBody>
      </p:sp>
      <p:sp>
        <p:nvSpPr>
          <p:cNvPr id="19" name="Text Placeholder 3"/>
          <p:cNvSpPr txBox="1"/>
          <p:nvPr/>
        </p:nvSpPr>
        <p:spPr>
          <a:xfrm>
            <a:off x="5391686" y="2584112"/>
            <a:ext cx="1407470" cy="306559"/>
          </a:xfrm>
          <a:prstGeom prst="rect">
            <a:avLst/>
          </a:prstGeom>
        </p:spPr>
        <p:txBody>
          <a:bodyPr vert="horz" lIns="0" tIns="0" rIns="0" bIns="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175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zh-CN" altLang="en-US" sz="1200" b="1">
                <a:solidFill>
                  <a:schemeClr val="bg1"/>
                </a:solidFill>
                <a:latin typeface="微软雅黑" panose="020b0503020204020204" pitchFamily="34" charset="-122"/>
                <a:ea typeface="微软雅黑" panose="020b0503020204020204" pitchFamily="34" charset="-122"/>
              </a:rPr>
              <a:t>点击输入内容</a:t>
            </a:r>
            <a:endParaRPr lang="en-GB" altLang="zh-CN" sz="1200" b="1">
              <a:solidFill>
                <a:schemeClr val="bg1"/>
              </a:solidFill>
              <a:latin typeface="微软雅黑" panose="020b0503020204020204" pitchFamily="34" charset="-122"/>
              <a:ea typeface="微软雅黑" panose="020b0503020204020204" pitchFamily="34" charset="-122"/>
            </a:endParaRPr>
          </a:p>
        </p:txBody>
      </p:sp>
      <p:sp>
        <p:nvSpPr>
          <p:cNvPr id="22" name="Text Placeholder 3"/>
          <p:cNvSpPr txBox="1"/>
          <p:nvPr/>
        </p:nvSpPr>
        <p:spPr>
          <a:xfrm>
            <a:off x="804028" y="2584112"/>
            <a:ext cx="1407470" cy="306559"/>
          </a:xfrm>
          <a:prstGeom prst="rect">
            <a:avLst/>
          </a:prstGeom>
        </p:spPr>
        <p:txBody>
          <a:bodyPr vert="horz" lIns="0" tIns="0" rIns="0" bIns="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175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zh-CN" altLang="en-US" sz="1200" b="1">
                <a:solidFill>
                  <a:schemeClr val="bg1"/>
                </a:solidFill>
                <a:latin typeface="微软雅黑" panose="020b0503020204020204" pitchFamily="34" charset="-122"/>
                <a:ea typeface="微软雅黑" panose="020b0503020204020204" pitchFamily="34" charset="-122"/>
              </a:rPr>
              <a:t>点击输入内容</a:t>
            </a:r>
            <a:endParaRPr lang="en-GB" altLang="zh-CN" sz="1200" b="1">
              <a:solidFill>
                <a:schemeClr val="bg1"/>
              </a:solidFill>
              <a:latin typeface="微软雅黑" panose="020b0503020204020204" pitchFamily="34" charset="-122"/>
              <a:ea typeface="微软雅黑" panose="020b0503020204020204" pitchFamily="34" charset="-122"/>
            </a:endParaRPr>
          </a:p>
        </p:txBody>
      </p:sp>
      <p:sp>
        <p:nvSpPr>
          <p:cNvPr id="23" name="Text Placeholder 3"/>
          <p:cNvSpPr txBox="1"/>
          <p:nvPr/>
        </p:nvSpPr>
        <p:spPr>
          <a:xfrm>
            <a:off x="6931285" y="2583392"/>
            <a:ext cx="1407470" cy="306559"/>
          </a:xfrm>
          <a:prstGeom prst="rect">
            <a:avLst/>
          </a:prstGeom>
        </p:spPr>
        <p:txBody>
          <a:bodyPr vert="horz" lIns="0" tIns="0" rIns="0" bIns="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175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zh-CN" altLang="en-US" sz="1200" b="1">
                <a:solidFill>
                  <a:schemeClr val="bg1"/>
                </a:solidFill>
                <a:latin typeface="微软雅黑" panose="020b0503020204020204" pitchFamily="34" charset="-122"/>
                <a:ea typeface="微软雅黑" panose="020b0503020204020204" pitchFamily="34" charset="-122"/>
              </a:rPr>
              <a:t>点击输入内容</a:t>
            </a:r>
            <a:endParaRPr lang="en-GB" altLang="zh-CN" sz="1200" b="1">
              <a:solidFill>
                <a:schemeClr val="bg1"/>
              </a:solidFill>
              <a:latin typeface="微软雅黑" panose="020b0503020204020204" pitchFamily="34" charset="-122"/>
              <a:ea typeface="微软雅黑" panose="020b0503020204020204" pitchFamily="34" charset="-122"/>
            </a:endParaRPr>
          </a:p>
        </p:txBody>
      </p:sp>
      <p:sp>
        <p:nvSpPr>
          <p:cNvPr id="25"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1800" b="1">
                <a:solidFill>
                  <a:schemeClr val="tx1">
                    <a:lumMod val="75000"/>
                    <a:lumOff val="25000"/>
                  </a:schemeClr>
                </a:solidFill>
                <a:latin typeface="微软雅黑" panose="020b0503020204020204" pitchFamily="34" charset="-122"/>
                <a:ea typeface="微软雅黑" panose="020b0503020204020204" pitchFamily="34" charset="-122"/>
              </a:rPr>
              <a:t>点击输入标题内容</a:t>
            </a:r>
            <a:endParaRPr lang="en-GB" altLang="zh-CN" sz="1800" b="1">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04977867"/>
      </p:ext>
    </p:extLst>
  </p:cSld>
  <p:clrMapOvr>
    <a:masterClrMapping/>
  </p:clrMapOvr>
  <mc:AlternateContent xmlns:mc="http://schemas.openxmlformats.org/markup-compatibility/2006">
    <mc:Choice xmlns:p14="http://schemas.microsoft.com/office/powerpoint/2010/main" Requires="p14">
      <p:transition spd="slow" advClick="0" advTm="1000" p14:dur="1500">
        <p:random/>
      </p:transition>
    </mc:Choice>
    <mc:Fallback>
      <p:transition spd="slow" advClick="0" advTm="1000">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Tn>
                        </p:par>
                        <p:par>
                          <p:cTn id="5" fill="hold" nodeType="afterGroup">
                            <p:stCondLst>
                              <p:cond delay="0"/>
                            </p:stCondLst>
                            <p:childTnLst>
                              <p:par>
                                <p:cTn id="6" presetID="41" presetClass="entr" presetSubtype="0" fill="hold" grpId="17" nodeType="afterEffect">
                                  <p:iterate type="lt">
                                    <p:tmPct val="10000"/>
                                  </p:iterate>
                                  <p:childTnLst>
                                    <p:set>
                                      <p:cBhvr>
                                        <p:cTn id="7" dur="1" fill="hold">
                                          <p:stCondLst>
                                            <p:cond delay="0"/>
                                          </p:stCondLst>
                                        </p:cTn>
                                        <p:tgtEl>
                                          <p:spTgt spid="25"/>
                                        </p:tgtEl>
                                        <p:attrNameLst>
                                          <p:attrName>style.visibility</p:attrName>
                                        </p:attrNameLst>
                                      </p:cBhvr>
                                      <p:to>
                                        <p:strVal val="visible"/>
                                      </p:to>
                                    </p:set>
                                    <p:anim calcmode="lin" valueType="num">
                                      <p:cBhvr>
                                        <p:cTn id="8" dur="500" fill="hold"/>
                                        <p:tgtEl>
                                          <p:spTgt spid="25"/>
                                        </p:tgtEl>
                                        <p:attrNameLst>
                                          <p:attrName>ppt_x</p:attrName>
                                        </p:attrNameLst>
                                      </p:cBhvr>
                                      <p:tavLst>
                                        <p:tav tm="0">
                                          <p:val>
                                            <p:strVal val="#ppt_x"/>
                                          </p:val>
                                        </p:tav>
                                        <p:tav tm="50000">
                                          <p:val>
                                            <p:strVal val="#ppt_x+.1"/>
                                          </p:val>
                                        </p:tav>
                                        <p:tav tm="100000">
                                          <p:val>
                                            <p:strVal val="#ppt_x"/>
                                          </p:val>
                                        </p:tav>
                                      </p:tavLst>
                                    </p:anim>
                                    <p:anim calcmode="lin" valueType="num">
                                      <p:cBhvr>
                                        <p:cTn id="9" dur="500" fill="hold"/>
                                        <p:tgtEl>
                                          <p:spTgt spid="25"/>
                                        </p:tgtEl>
                                        <p:attrNameLst>
                                          <p:attrName>ppt_y</p:attrName>
                                        </p:attrNameLst>
                                      </p:cBhvr>
                                      <p:tavLst>
                                        <p:tav tm="0">
                                          <p:val>
                                            <p:strVal val="#ppt_y"/>
                                          </p:val>
                                        </p:tav>
                                        <p:tav tm="100000">
                                          <p:val>
                                            <p:strVal val="#ppt_y"/>
                                          </p:val>
                                        </p:tav>
                                      </p:tavLst>
                                    </p:anim>
                                    <p:anim calcmode="lin" valueType="num">
                                      <p:cBhvr>
                                        <p:cTn id="10" dur="500" fill="hold"/>
                                        <p:tgtEl>
                                          <p:spTgt spid="25"/>
                                        </p:tgtEl>
                                        <p:attrNameLst>
                                          <p:attrName>ppt_h</p:attrName>
                                        </p:attrNameLst>
                                      </p:cBhvr>
                                      <p:tavLst>
                                        <p:tav tm="0">
                                          <p:val>
                                            <p:strVal val="#ppt_h/10"/>
                                          </p:val>
                                        </p:tav>
                                        <p:tav tm="50000">
                                          <p:val>
                                            <p:strVal val="#ppt_h+.01"/>
                                          </p:val>
                                        </p:tav>
                                        <p:tav tm="100000">
                                          <p:val>
                                            <p:strVal val="#ppt_h"/>
                                          </p:val>
                                        </p:tav>
                                      </p:tavLst>
                                    </p:anim>
                                    <p:anim calcmode="lin" valueType="num">
                                      <p:cBhvr>
                                        <p:cTn id="11" dur="500" fill="hold"/>
                                        <p:tgtEl>
                                          <p:spTgt spid="25"/>
                                        </p:tgtEl>
                                        <p:attrNameLst>
                                          <p:attrName>ppt_w</p:attrName>
                                        </p:attrNameLst>
                                      </p:cBhvr>
                                      <p:tavLst>
                                        <p:tav tm="0">
                                          <p:val>
                                            <p:strVal val="#ppt_w/10"/>
                                          </p:val>
                                        </p:tav>
                                        <p:tav tm="50000">
                                          <p:val>
                                            <p:strVal val="#ppt_w+.01"/>
                                          </p:val>
                                        </p:tav>
                                        <p:tav tm="100000">
                                          <p:val>
                                            <p:strVal val="#ppt_w"/>
                                          </p:val>
                                        </p:tav>
                                      </p:tavLst>
                                    </p:anim>
                                    <p:animEffect transition="in" filter="fade">
                                      <p:cBhvr>
                                        <p:cTn id="12" dur="500" tmFilter="0,0; .5, 1; 1, 1"/>
                                        <p:tgtEl>
                                          <p:spTgt spid="25"/>
                                        </p:tgtEl>
                                      </p:cBhvr>
                                    </p:animEffect>
                                  </p:childTnLst>
                                </p:cTn>
                              </p:par>
                            </p:childTnLst>
                          </p:cTn>
                        </p:par>
                        <p:par>
                          <p:cTn id="13" fill="hold" nodeType="withGroup">
                            <p:stCondLst>
                              <p:cond delay="850"/>
                            </p:stCondLst>
                            <p:childTnLst>
                              <p:par>
                                <p:cTn id="14" presetID="53" presetClass="entr" presetSubtype="0" fill="hold" nodeType="afterEffect">
                                  <p:childTnLst>
                                    <p:set>
                                      <p:cBhvr>
                                        <p:cTn id="15" dur="1" fill="hold">
                                          <p:stCondLst>
                                            <p:cond delay="0"/>
                                          </p:stCondLst>
                                        </p:cTn>
                                        <p:tgtEl>
                                          <p:spTgt spid="13"/>
                                        </p:tgtEl>
                                        <p:attrNameLst>
                                          <p:attrName>style.visibility</p:attrName>
                                        </p:attrNameLst>
                                      </p:cBhvr>
                                      <p:to>
                                        <p:strVal val="visible"/>
                                      </p:to>
                                    </p:set>
                                    <p:anim calcmode="lin" valueType="num">
                                      <p:cBhvr>
                                        <p:cTn id="16" dur="500" fill="hold"/>
                                        <p:tgtEl>
                                          <p:spTgt spid="13"/>
                                        </p:tgtEl>
                                        <p:attrNameLst>
                                          <p:attrName>ppt_w</p:attrName>
                                        </p:attrNameLst>
                                      </p:cBhvr>
                                      <p:tavLst>
                                        <p:tav tm="0">
                                          <p:val>
                                            <p:fltVal val="0"/>
                                          </p:val>
                                        </p:tav>
                                        <p:tav tm="100000">
                                          <p:val>
                                            <p:strVal val="#ppt_w"/>
                                          </p:val>
                                        </p:tav>
                                      </p:tavLst>
                                    </p:anim>
                                    <p:anim calcmode="lin" valueType="num">
                                      <p:cBhvr>
                                        <p:cTn id="17" dur="500" fill="hold"/>
                                        <p:tgtEl>
                                          <p:spTgt spid="13"/>
                                        </p:tgtEl>
                                        <p:attrNameLst>
                                          <p:attrName>ppt_h</p:attrName>
                                        </p:attrNameLst>
                                      </p:cBhvr>
                                      <p:tavLst>
                                        <p:tav tm="0">
                                          <p:val>
                                            <p:fltVal val="0"/>
                                          </p:val>
                                        </p:tav>
                                        <p:tav tm="100000">
                                          <p:val>
                                            <p:strVal val="#ppt_h"/>
                                          </p:val>
                                        </p:tav>
                                      </p:tavLst>
                                    </p:anim>
                                    <p:animEffect transition="in" filter="fade">
                                      <p:cBhvr>
                                        <p:cTn id="18" dur="500"/>
                                        <p:tgtEl>
                                          <p:spTgt spid="13"/>
                                        </p:tgtEl>
                                      </p:cBhvr>
                                    </p:animEffect>
                                  </p:childTnLst>
                                </p:cTn>
                              </p:par>
                            </p:childTnLst>
                          </p:cTn>
                        </p:par>
                        <p:par>
                          <p:cTn id="19" fill="hold" nodeType="withGroup">
                            <p:stCondLst>
                              <p:cond delay="1350"/>
                            </p:stCondLst>
                            <p:childTnLst>
                              <p:par>
                                <p:cTn id="20" presetID="22" presetClass="entr" presetSubtype="1" fill="hold" grpId="4" nodeType="afterEffect">
                                  <p:childTnLst>
                                    <p:set>
                                      <p:cBhvr>
                                        <p:cTn id="21" dur="1" fill="hold">
                                          <p:stCondLst>
                                            <p:cond delay="0"/>
                                          </p:stCondLst>
                                        </p:cTn>
                                        <p:tgtEl>
                                          <p:spTgt spid="6"/>
                                        </p:tgtEl>
                                        <p:attrNameLst>
                                          <p:attrName>style.visibility</p:attrName>
                                        </p:attrNameLst>
                                      </p:cBhvr>
                                      <p:to>
                                        <p:strVal val="visible"/>
                                      </p:to>
                                    </p:set>
                                    <p:animEffect transition="in" filter="wipe(up)">
                                      <p:cBhvr>
                                        <p:cTn id="22" dur="300"/>
                                        <p:tgtEl>
                                          <p:spTgt spid="6"/>
                                        </p:tgtEl>
                                      </p:cBhvr>
                                    </p:animEffect>
                                  </p:childTnLst>
                                </p:cTn>
                              </p:par>
                            </p:childTnLst>
                          </p:cTn>
                        </p:par>
                        <p:par>
                          <p:cTn id="23" fill="hold" nodeType="withGroup">
                            <p:stCondLst>
                              <p:cond delay="1650"/>
                            </p:stCondLst>
                            <p:childTnLst>
                              <p:par>
                                <p:cTn id="24" presetID="10" presetClass="entr" presetSubtype="0" fill="hold" grpId="5" nodeType="afterEffect">
                                  <p:childTnLst>
                                    <p:set>
                                      <p:cBhvr>
                                        <p:cTn id="25" dur="1" fill="hold">
                                          <p:stCondLst>
                                            <p:cond delay="0"/>
                                          </p:stCondLst>
                                        </p:cTn>
                                        <p:tgtEl>
                                          <p:spTgt spid="7"/>
                                        </p:tgtEl>
                                        <p:attrNameLst>
                                          <p:attrName>style.visibility</p:attrName>
                                        </p:attrNameLst>
                                      </p:cBhvr>
                                      <p:to>
                                        <p:strVal val="visible"/>
                                      </p:to>
                                    </p:set>
                                    <p:animEffect transition="in" filter="fade">
                                      <p:cBhvr>
                                        <p:cTn id="26" dur="500"/>
                                        <p:tgtEl>
                                          <p:spTgt spid="7"/>
                                        </p:tgtEl>
                                      </p:cBhvr>
                                    </p:animEffect>
                                  </p:childTnLst>
                                </p:cTn>
                              </p:par>
                              <p:par>
                                <p:cTn id="27" presetID="10" presetClass="entr" presetSubtype="0" fill="hold" grpId="15" nodeType="withEffect">
                                  <p:childTnLst>
                                    <p:set>
                                      <p:cBhvr>
                                        <p:cTn id="28" dur="1" fill="hold">
                                          <p:stCondLst>
                                            <p:cond delay="0"/>
                                          </p:stCondLst>
                                        </p:cTn>
                                        <p:tgtEl>
                                          <p:spTgt spid="22"/>
                                        </p:tgtEl>
                                        <p:attrNameLst>
                                          <p:attrName>style.visibility</p:attrName>
                                        </p:attrNameLst>
                                      </p:cBhvr>
                                      <p:to>
                                        <p:strVal val="visible"/>
                                      </p:to>
                                    </p:set>
                                    <p:animEffect transition="in" filter="fade">
                                      <p:cBhvr>
                                        <p:cTn id="29" dur="500"/>
                                        <p:tgtEl>
                                          <p:spTgt spid="22"/>
                                        </p:tgtEl>
                                      </p:cBhvr>
                                    </p:animEffect>
                                  </p:childTnLst>
                                </p:cTn>
                              </p:par>
                            </p:childTnLst>
                          </p:cTn>
                        </p:par>
                        <p:par>
                          <p:cTn id="30" fill="hold" nodeType="withGroup">
                            <p:stCondLst>
                              <p:cond delay="2150"/>
                            </p:stCondLst>
                            <p:childTnLst>
                              <p:par>
                                <p:cTn id="31" presetID="22" presetClass="entr" presetSubtype="1" fill="hold" grpId="3" nodeType="afterEffect">
                                  <p:childTnLst>
                                    <p:set>
                                      <p:cBhvr>
                                        <p:cTn id="32" dur="1" fill="hold">
                                          <p:stCondLst>
                                            <p:cond delay="0"/>
                                          </p:stCondLst>
                                        </p:cTn>
                                        <p:tgtEl>
                                          <p:spTgt spid="5"/>
                                        </p:tgtEl>
                                        <p:attrNameLst>
                                          <p:attrName>style.visibility</p:attrName>
                                        </p:attrNameLst>
                                      </p:cBhvr>
                                      <p:to>
                                        <p:strVal val="visible"/>
                                      </p:to>
                                    </p:set>
                                    <p:animEffect transition="in" filter="wipe(up)">
                                      <p:cBhvr>
                                        <p:cTn id="33" dur="300"/>
                                        <p:tgtEl>
                                          <p:spTgt spid="5"/>
                                        </p:tgtEl>
                                      </p:cBhvr>
                                    </p:animEffect>
                                  </p:childTnLst>
                                </p:cTn>
                              </p:par>
                            </p:childTnLst>
                          </p:cTn>
                        </p:par>
                        <p:par>
                          <p:cTn id="34" fill="hold" nodeType="withGroup">
                            <p:stCondLst>
                              <p:cond delay="2450"/>
                            </p:stCondLst>
                            <p:childTnLst>
                              <p:par>
                                <p:cTn id="35" presetID="10" presetClass="entr" presetSubtype="0" fill="hold" grpId="6" nodeType="afterEffect">
                                  <p:childTnLst>
                                    <p:set>
                                      <p:cBhvr>
                                        <p:cTn id="36" dur="1" fill="hold">
                                          <p:stCondLst>
                                            <p:cond delay="0"/>
                                          </p:stCondLst>
                                        </p:cTn>
                                        <p:tgtEl>
                                          <p:spTgt spid="8"/>
                                        </p:tgtEl>
                                        <p:attrNameLst>
                                          <p:attrName>style.visibility</p:attrName>
                                        </p:attrNameLst>
                                      </p:cBhvr>
                                      <p:to>
                                        <p:strVal val="visible"/>
                                      </p:to>
                                    </p:set>
                                    <p:animEffect transition="in" filter="fade">
                                      <p:cBhvr>
                                        <p:cTn id="37" dur="500"/>
                                        <p:tgtEl>
                                          <p:spTgt spid="8"/>
                                        </p:tgtEl>
                                      </p:cBhvr>
                                    </p:animEffect>
                                  </p:childTnLst>
                                </p:cTn>
                              </p:par>
                              <p:par>
                                <p:cTn id="38" presetID="10" presetClass="entr" presetSubtype="0" fill="hold" grpId="12" nodeType="withEffect">
                                  <p:childTnLst>
                                    <p:set>
                                      <p:cBhvr>
                                        <p:cTn id="39" dur="1" fill="hold">
                                          <p:stCondLst>
                                            <p:cond delay="0"/>
                                          </p:stCondLst>
                                        </p:cTn>
                                        <p:tgtEl>
                                          <p:spTgt spid="17">
                                            <p:txEl>
                                              <p:pRg st="0" end="0"/>
                                            </p:txEl>
                                          </p:spTgt>
                                        </p:tgtEl>
                                        <p:attrNameLst>
                                          <p:attrName>style.visibility</p:attrName>
                                        </p:attrNameLst>
                                      </p:cBhvr>
                                      <p:to>
                                        <p:strVal val="visible"/>
                                      </p:to>
                                    </p:set>
                                    <p:animEffect transition="in" filter="fade">
                                      <p:cBhvr>
                                        <p:cTn id="40" dur="500"/>
                                        <p:tgtEl>
                                          <p:spTgt spid="17">
                                            <p:txEl>
                                              <p:pRg st="0" end="0"/>
                                            </p:txEl>
                                          </p:spTgt>
                                        </p:tgtEl>
                                      </p:cBhvr>
                                    </p:animEffect>
                                  </p:childTnLst>
                                </p:cTn>
                              </p:par>
                            </p:childTnLst>
                          </p:cTn>
                        </p:par>
                        <p:par>
                          <p:cTn id="41" fill="hold" nodeType="withGroup">
                            <p:stCondLst>
                              <p:cond delay="2950"/>
                            </p:stCondLst>
                            <p:childTnLst>
                              <p:par>
                                <p:cTn id="42" presetID="22" presetClass="entr" presetSubtype="1" fill="hold" grpId="0" nodeType="afterEffect">
                                  <p:childTnLst>
                                    <p:set>
                                      <p:cBhvr>
                                        <p:cTn id="43" dur="1" fill="hold">
                                          <p:stCondLst>
                                            <p:cond delay="0"/>
                                          </p:stCondLst>
                                        </p:cTn>
                                        <p:tgtEl>
                                          <p:spTgt spid="2"/>
                                        </p:tgtEl>
                                        <p:attrNameLst>
                                          <p:attrName>style.visibility</p:attrName>
                                        </p:attrNameLst>
                                      </p:cBhvr>
                                      <p:to>
                                        <p:strVal val="visible"/>
                                      </p:to>
                                    </p:set>
                                    <p:animEffect transition="in" filter="wipe(up)">
                                      <p:cBhvr>
                                        <p:cTn id="44" dur="300"/>
                                        <p:tgtEl>
                                          <p:spTgt spid="2"/>
                                        </p:tgtEl>
                                      </p:cBhvr>
                                    </p:animEffect>
                                  </p:childTnLst>
                                </p:cTn>
                              </p:par>
                            </p:childTnLst>
                          </p:cTn>
                        </p:par>
                        <p:par>
                          <p:cTn id="45" fill="hold" nodeType="withGroup">
                            <p:stCondLst>
                              <p:cond delay="3250"/>
                            </p:stCondLst>
                            <p:childTnLst>
                              <p:par>
                                <p:cTn id="46" presetID="10" presetClass="entr" presetSubtype="0" fill="hold" grpId="7" nodeType="afterEffect">
                                  <p:childTnLst>
                                    <p:set>
                                      <p:cBhvr>
                                        <p:cTn id="47" dur="1" fill="hold">
                                          <p:stCondLst>
                                            <p:cond delay="0"/>
                                          </p:stCondLst>
                                        </p:cTn>
                                        <p:tgtEl>
                                          <p:spTgt spid="9"/>
                                        </p:tgtEl>
                                        <p:attrNameLst>
                                          <p:attrName>style.visibility</p:attrName>
                                        </p:attrNameLst>
                                      </p:cBhvr>
                                      <p:to>
                                        <p:strVal val="visible"/>
                                      </p:to>
                                    </p:set>
                                    <p:animEffect transition="in" filter="fade">
                                      <p:cBhvr>
                                        <p:cTn id="48" dur="500"/>
                                        <p:tgtEl>
                                          <p:spTgt spid="9"/>
                                        </p:tgtEl>
                                      </p:cBhvr>
                                    </p:animEffect>
                                  </p:childTnLst>
                                </p:cTn>
                              </p:par>
                              <p:par>
                                <p:cTn id="49" presetID="10" presetClass="entr" presetSubtype="0" fill="hold" grpId="13" nodeType="withEffect">
                                  <p:childTnLst>
                                    <p:set>
                                      <p:cBhvr>
                                        <p:cTn id="50" dur="1" fill="hold">
                                          <p:stCondLst>
                                            <p:cond delay="0"/>
                                          </p:stCondLst>
                                        </p:cTn>
                                        <p:tgtEl>
                                          <p:spTgt spid="18"/>
                                        </p:tgtEl>
                                        <p:attrNameLst>
                                          <p:attrName>style.visibility</p:attrName>
                                        </p:attrNameLst>
                                      </p:cBhvr>
                                      <p:to>
                                        <p:strVal val="visible"/>
                                      </p:to>
                                    </p:set>
                                    <p:animEffect transition="in" filter="fade">
                                      <p:cBhvr>
                                        <p:cTn id="51" dur="500"/>
                                        <p:tgtEl>
                                          <p:spTgt spid="18"/>
                                        </p:tgtEl>
                                      </p:cBhvr>
                                    </p:animEffect>
                                  </p:childTnLst>
                                </p:cTn>
                              </p:par>
                            </p:childTnLst>
                          </p:cTn>
                        </p:par>
                        <p:par>
                          <p:cTn id="52" fill="hold" nodeType="withGroup">
                            <p:stCondLst>
                              <p:cond delay="3750"/>
                            </p:stCondLst>
                            <p:childTnLst>
                              <p:par>
                                <p:cTn id="53" presetID="22" presetClass="entr" presetSubtype="1" fill="hold" grpId="2" nodeType="afterEffect">
                                  <p:childTnLst>
                                    <p:set>
                                      <p:cBhvr>
                                        <p:cTn id="54" dur="1" fill="hold">
                                          <p:stCondLst>
                                            <p:cond delay="0"/>
                                          </p:stCondLst>
                                        </p:cTn>
                                        <p:tgtEl>
                                          <p:spTgt spid="4"/>
                                        </p:tgtEl>
                                        <p:attrNameLst>
                                          <p:attrName>style.visibility</p:attrName>
                                        </p:attrNameLst>
                                      </p:cBhvr>
                                      <p:to>
                                        <p:strVal val="visible"/>
                                      </p:to>
                                    </p:set>
                                    <p:animEffect transition="in" filter="wipe(up)">
                                      <p:cBhvr>
                                        <p:cTn id="55" dur="300"/>
                                        <p:tgtEl>
                                          <p:spTgt spid="4"/>
                                        </p:tgtEl>
                                      </p:cBhvr>
                                    </p:animEffect>
                                  </p:childTnLst>
                                </p:cTn>
                              </p:par>
                            </p:childTnLst>
                          </p:cTn>
                        </p:par>
                        <p:par>
                          <p:cTn id="56" fill="hold" nodeType="withGroup">
                            <p:stCondLst>
                              <p:cond delay="4050"/>
                            </p:stCondLst>
                            <p:childTnLst>
                              <p:par>
                                <p:cTn id="57" presetID="10" presetClass="entr" presetSubtype="0" fill="hold" grpId="8" nodeType="afterEffect">
                                  <p:childTnLst>
                                    <p:set>
                                      <p:cBhvr>
                                        <p:cTn id="58" dur="1" fill="hold">
                                          <p:stCondLst>
                                            <p:cond delay="0"/>
                                          </p:stCondLst>
                                        </p:cTn>
                                        <p:tgtEl>
                                          <p:spTgt spid="10"/>
                                        </p:tgtEl>
                                        <p:attrNameLst>
                                          <p:attrName>style.visibility</p:attrName>
                                        </p:attrNameLst>
                                      </p:cBhvr>
                                      <p:to>
                                        <p:strVal val="visible"/>
                                      </p:to>
                                    </p:set>
                                    <p:animEffect transition="in" filter="fade">
                                      <p:cBhvr>
                                        <p:cTn id="59" dur="500"/>
                                        <p:tgtEl>
                                          <p:spTgt spid="10"/>
                                        </p:tgtEl>
                                      </p:cBhvr>
                                    </p:animEffect>
                                  </p:childTnLst>
                                </p:cTn>
                              </p:par>
                              <p:par>
                                <p:cTn id="60" presetID="10" presetClass="entr" presetSubtype="0" fill="hold" grpId="14" nodeType="withEffect">
                                  <p:childTnLst>
                                    <p:set>
                                      <p:cBhvr>
                                        <p:cTn id="61" dur="1" fill="hold">
                                          <p:stCondLst>
                                            <p:cond delay="0"/>
                                          </p:stCondLst>
                                        </p:cTn>
                                        <p:tgtEl>
                                          <p:spTgt spid="19"/>
                                        </p:tgtEl>
                                        <p:attrNameLst>
                                          <p:attrName>style.visibility</p:attrName>
                                        </p:attrNameLst>
                                      </p:cBhvr>
                                      <p:to>
                                        <p:strVal val="visible"/>
                                      </p:to>
                                    </p:set>
                                    <p:animEffect transition="in" filter="fade">
                                      <p:cBhvr>
                                        <p:cTn id="62" dur="500"/>
                                        <p:tgtEl>
                                          <p:spTgt spid="19"/>
                                        </p:tgtEl>
                                      </p:cBhvr>
                                    </p:animEffect>
                                  </p:childTnLst>
                                </p:cTn>
                              </p:par>
                            </p:childTnLst>
                          </p:cTn>
                        </p:par>
                        <p:par>
                          <p:cTn id="63" fill="hold" nodeType="withGroup">
                            <p:stCondLst>
                              <p:cond delay="4550"/>
                            </p:stCondLst>
                            <p:childTnLst>
                              <p:par>
                                <p:cTn id="64" presetID="22" presetClass="entr" presetSubtype="1" fill="hold" grpId="1" nodeType="afterEffect">
                                  <p:childTnLst>
                                    <p:set>
                                      <p:cBhvr>
                                        <p:cTn id="65" dur="1" fill="hold">
                                          <p:stCondLst>
                                            <p:cond delay="0"/>
                                          </p:stCondLst>
                                        </p:cTn>
                                        <p:tgtEl>
                                          <p:spTgt spid="3"/>
                                        </p:tgtEl>
                                        <p:attrNameLst>
                                          <p:attrName>style.visibility</p:attrName>
                                        </p:attrNameLst>
                                      </p:cBhvr>
                                      <p:to>
                                        <p:strVal val="visible"/>
                                      </p:to>
                                    </p:set>
                                    <p:animEffect transition="in" filter="wipe(up)">
                                      <p:cBhvr>
                                        <p:cTn id="66" dur="300"/>
                                        <p:tgtEl>
                                          <p:spTgt spid="3"/>
                                        </p:tgtEl>
                                      </p:cBhvr>
                                    </p:animEffect>
                                  </p:childTnLst>
                                </p:cTn>
                              </p:par>
                            </p:childTnLst>
                          </p:cTn>
                        </p:par>
                        <p:par>
                          <p:cTn id="67" fill="hold" nodeType="withGroup">
                            <p:stCondLst>
                              <p:cond delay="4850"/>
                            </p:stCondLst>
                            <p:childTnLst>
                              <p:par>
                                <p:cTn id="68" presetID="10" presetClass="entr" presetSubtype="0" fill="hold" grpId="9" nodeType="afterEffect">
                                  <p:childTnLst>
                                    <p:set>
                                      <p:cBhvr>
                                        <p:cTn id="69" dur="1" fill="hold">
                                          <p:stCondLst>
                                            <p:cond delay="0"/>
                                          </p:stCondLst>
                                        </p:cTn>
                                        <p:tgtEl>
                                          <p:spTgt spid="11"/>
                                        </p:tgtEl>
                                        <p:attrNameLst>
                                          <p:attrName>style.visibility</p:attrName>
                                        </p:attrNameLst>
                                      </p:cBhvr>
                                      <p:to>
                                        <p:strVal val="visible"/>
                                      </p:to>
                                    </p:set>
                                    <p:animEffect transition="in" filter="fade">
                                      <p:cBhvr>
                                        <p:cTn id="70" dur="500"/>
                                        <p:tgtEl>
                                          <p:spTgt spid="11"/>
                                        </p:tgtEl>
                                      </p:cBhvr>
                                    </p:animEffect>
                                  </p:childTnLst>
                                </p:cTn>
                              </p:par>
                              <p:par>
                                <p:cTn id="71" presetID="10" presetClass="entr" presetSubtype="0" fill="hold" grpId="16" nodeType="withEffect">
                                  <p:childTnLst>
                                    <p:set>
                                      <p:cBhvr>
                                        <p:cTn id="72" dur="1" fill="hold">
                                          <p:stCondLst>
                                            <p:cond delay="0"/>
                                          </p:stCondLst>
                                        </p:cTn>
                                        <p:tgtEl>
                                          <p:spTgt spid="23"/>
                                        </p:tgtEl>
                                        <p:attrNameLst>
                                          <p:attrName>style.visibility</p:attrName>
                                        </p:attrNameLst>
                                      </p:cBhvr>
                                      <p:to>
                                        <p:strVal val="visible"/>
                                      </p:to>
                                    </p:set>
                                    <p:animEffect transition="in" filter="fade">
                                      <p:cBhvr>
                                        <p:cTn id="73" dur="500"/>
                                        <p:tgtEl>
                                          <p:spTgt spid="23"/>
                                        </p:tgtEl>
                                      </p:cBhvr>
                                    </p:animEffect>
                                  </p:childTnLst>
                                </p:cTn>
                              </p:par>
                            </p:childTnLst>
                          </p:cTn>
                        </p:par>
                        <p:par>
                          <p:cTn id="74" fill="hold" nodeType="withGroup">
                            <p:stCondLst>
                              <p:cond delay="5350"/>
                            </p:stCondLst>
                            <p:childTnLst>
                              <p:par>
                                <p:cTn id="75" presetID="53" presetClass="entr" presetSubtype="0" fill="hold" grpId="10" nodeType="afterEffect">
                                  <p:childTnLst>
                                    <p:set>
                                      <p:cBhvr>
                                        <p:cTn id="76" dur="1" fill="hold">
                                          <p:stCondLst>
                                            <p:cond delay="0"/>
                                          </p:stCondLst>
                                        </p:cTn>
                                        <p:tgtEl>
                                          <p:spTgt spid="12"/>
                                        </p:tgtEl>
                                        <p:attrNameLst>
                                          <p:attrName>style.visibility</p:attrName>
                                        </p:attrNameLst>
                                      </p:cBhvr>
                                      <p:to>
                                        <p:strVal val="visible"/>
                                      </p:to>
                                    </p:set>
                                    <p:anim calcmode="lin" valueType="num">
                                      <p:cBhvr>
                                        <p:cTn id="77" dur="500" fill="hold"/>
                                        <p:tgtEl>
                                          <p:spTgt spid="12"/>
                                        </p:tgtEl>
                                        <p:attrNameLst>
                                          <p:attrName>ppt_w</p:attrName>
                                        </p:attrNameLst>
                                      </p:cBhvr>
                                      <p:tavLst>
                                        <p:tav tm="0">
                                          <p:val>
                                            <p:fltVal val="0"/>
                                          </p:val>
                                        </p:tav>
                                        <p:tav tm="100000">
                                          <p:val>
                                            <p:strVal val="#ppt_w"/>
                                          </p:val>
                                        </p:tav>
                                      </p:tavLst>
                                    </p:anim>
                                    <p:anim calcmode="lin" valueType="num">
                                      <p:cBhvr>
                                        <p:cTn id="78" dur="500" fill="hold"/>
                                        <p:tgtEl>
                                          <p:spTgt spid="12"/>
                                        </p:tgtEl>
                                        <p:attrNameLst>
                                          <p:attrName>ppt_h</p:attrName>
                                        </p:attrNameLst>
                                      </p:cBhvr>
                                      <p:tavLst>
                                        <p:tav tm="0">
                                          <p:val>
                                            <p:fltVal val="0"/>
                                          </p:val>
                                        </p:tav>
                                        <p:tav tm="100000">
                                          <p:val>
                                            <p:strVal val="#ppt_h"/>
                                          </p:val>
                                        </p:tav>
                                      </p:tavLst>
                                    </p:anim>
                                    <p:animEffect transition="in" filter="fade">
                                      <p:cBhvr>
                                        <p:cTn id="79" dur="500"/>
                                        <p:tgtEl>
                                          <p:spTgt spid="12"/>
                                        </p:tgtEl>
                                      </p:cBhvr>
                                    </p:animEffect>
                                    <p:anim calcmode="lin" valueType="num">
                                      <p:cBhvr>
                                        <p:cTn id="80" dur="500" fill="hold"/>
                                        <p:tgtEl>
                                          <p:spTgt spid="12"/>
                                        </p:tgtEl>
                                        <p:attrNameLst>
                                          <p:attrName>ppt_x</p:attrName>
                                        </p:attrNameLst>
                                      </p:cBhvr>
                                      <p:tavLst>
                                        <p:tav tm="0">
                                          <p:val>
                                            <p:fltVal val="0.5"/>
                                          </p:val>
                                        </p:tav>
                                        <p:tav tm="100000">
                                          <p:val>
                                            <p:strVal val="#ppt_x"/>
                                          </p:val>
                                        </p:tav>
                                      </p:tavLst>
                                    </p:anim>
                                    <p:anim calcmode="lin" valueType="num">
                                      <p:cBhvr>
                                        <p:cTn id="81" dur="500" fill="hold"/>
                                        <p:tgtEl>
                                          <p:spTgt spid="12"/>
                                        </p:tgtEl>
                                        <p:attrNameLst>
                                          <p:attrName>ppt_y</p:attrName>
                                        </p:attrNameLst>
                                      </p:cBhvr>
                                      <p:tavLst>
                                        <p:tav tm="0">
                                          <p:val>
                                            <p:fltVal val="0.5"/>
                                          </p:val>
                                        </p:tav>
                                        <p:tav tm="100000">
                                          <p:val>
                                            <p:strVal val="#ppt_y"/>
                                          </p:val>
                                        </p:tav>
                                      </p:tavLst>
                                    </p:anim>
                                  </p:childTnLst>
                                </p:cTn>
                              </p:par>
                              <p:par>
                                <p:cTn id="82" presetID="53" presetClass="entr" presetSubtype="0" fill="hold" grpId="11" nodeType="withEffect">
                                  <p:childTnLst>
                                    <p:set>
                                      <p:cBhvr>
                                        <p:cTn id="83" dur="1" fill="hold">
                                          <p:stCondLst>
                                            <p:cond delay="0"/>
                                          </p:stCondLst>
                                        </p:cTn>
                                        <p:tgtEl>
                                          <p:spTgt spid="16"/>
                                        </p:tgtEl>
                                        <p:attrNameLst>
                                          <p:attrName>style.visibility</p:attrName>
                                        </p:attrNameLst>
                                      </p:cBhvr>
                                      <p:to>
                                        <p:strVal val="visible"/>
                                      </p:to>
                                    </p:set>
                                    <p:anim calcmode="lin" valueType="num">
                                      <p:cBhvr>
                                        <p:cTn id="84" dur="500" fill="hold"/>
                                        <p:tgtEl>
                                          <p:spTgt spid="16"/>
                                        </p:tgtEl>
                                        <p:attrNameLst>
                                          <p:attrName>ppt_w</p:attrName>
                                        </p:attrNameLst>
                                      </p:cBhvr>
                                      <p:tavLst>
                                        <p:tav tm="0">
                                          <p:val>
                                            <p:fltVal val="0"/>
                                          </p:val>
                                        </p:tav>
                                        <p:tav tm="100000">
                                          <p:val>
                                            <p:strVal val="#ppt_w"/>
                                          </p:val>
                                        </p:tav>
                                      </p:tavLst>
                                    </p:anim>
                                    <p:anim calcmode="lin" valueType="num">
                                      <p:cBhvr>
                                        <p:cTn id="85" dur="500" fill="hold"/>
                                        <p:tgtEl>
                                          <p:spTgt spid="16"/>
                                        </p:tgtEl>
                                        <p:attrNameLst>
                                          <p:attrName>ppt_h</p:attrName>
                                        </p:attrNameLst>
                                      </p:cBhvr>
                                      <p:tavLst>
                                        <p:tav tm="0">
                                          <p:val>
                                            <p:fltVal val="0"/>
                                          </p:val>
                                        </p:tav>
                                        <p:tav tm="100000">
                                          <p:val>
                                            <p:strVal val="#ppt_h"/>
                                          </p:val>
                                        </p:tav>
                                      </p:tavLst>
                                    </p:anim>
                                    <p:animEffect transition="in" filter="fade">
                                      <p:cBhvr>
                                        <p:cTn id="86" dur="500"/>
                                        <p:tgtEl>
                                          <p:spTgt spid="16"/>
                                        </p:tgtEl>
                                      </p:cBhvr>
                                    </p:animEffect>
                                    <p:anim calcmode="lin" valueType="num">
                                      <p:cBhvr>
                                        <p:cTn id="87" dur="500" fill="hold"/>
                                        <p:tgtEl>
                                          <p:spTgt spid="16"/>
                                        </p:tgtEl>
                                        <p:attrNameLst>
                                          <p:attrName>ppt_x</p:attrName>
                                        </p:attrNameLst>
                                      </p:cBhvr>
                                      <p:tavLst>
                                        <p:tav tm="0">
                                          <p:val>
                                            <p:fltVal val="0.5"/>
                                          </p:val>
                                        </p:tav>
                                        <p:tav tm="100000">
                                          <p:val>
                                            <p:strVal val="#ppt_x"/>
                                          </p:val>
                                        </p:tav>
                                      </p:tavLst>
                                    </p:anim>
                                    <p:anim calcmode="lin" valueType="num">
                                      <p:cBhvr>
                                        <p:cTn id="88" dur="500" fill="hold"/>
                                        <p:tgtEl>
                                          <p:spTgt spid="16"/>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1"/>
      <p:bldP spid="4" grpId="2"/>
      <p:bldP spid="5" grpId="3"/>
      <p:bldP spid="6" grpId="4"/>
      <p:bldP spid="7" grpId="5"/>
      <p:bldP spid="8" grpId="6"/>
      <p:bldP spid="9" grpId="7"/>
      <p:bldP spid="10" grpId="8"/>
      <p:bldP spid="11" grpId="9"/>
      <p:bldP spid="12" grpId="10"/>
      <p:bldP spid="16" grpId="11"/>
      <p:bldP spid="17" grpId="12" build="p"/>
      <p:bldP spid="18" grpId="13"/>
      <p:bldP spid="19" grpId="14"/>
      <p:bldP spid="22" grpId="15"/>
      <p:bldP spid="23" grpId="16"/>
      <p:bldP spid="25" grpId="17"/>
    </p:bldLst>
  </p:timing>
</p:sld>
</file>

<file path=ppt/slides/slide19.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p:spTree>
      <p:nvGrpSpPr>
        <p:cNvPr id="1" name=""/>
        <p:cNvGrpSpPr/>
        <p:nvPr/>
      </p:nvGrpSpPr>
      <p:grpSpPr>
        <a:xfrm>
          <a:off x="0" y="0"/>
          <a:ext cx="0" cy="0"/>
        </a:xfrm>
      </p:grpSpPr>
      <p:sp>
        <p:nvSpPr>
          <p:cNvPr id="33"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1800" b="1">
                <a:solidFill>
                  <a:schemeClr val="tx1">
                    <a:lumMod val="75000"/>
                    <a:lumOff val="25000"/>
                  </a:schemeClr>
                </a:solidFill>
                <a:latin typeface="微软雅黑" panose="020b0503020204020204" pitchFamily="34" charset="-122"/>
                <a:ea typeface="微软雅黑" panose="020b0503020204020204" pitchFamily="34" charset="-122"/>
              </a:rPr>
              <a:t>点击输入标题内容</a:t>
            </a:r>
            <a:endParaRPr lang="en-GB" altLang="zh-CN" sz="1800" b="1">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1" name="TextBox 30"/>
          <p:cNvSpPr txBox="1"/>
          <p:nvPr/>
        </p:nvSpPr>
        <p:spPr>
          <a:xfrm>
            <a:off x="1025957" y="3504292"/>
            <a:ext cx="842415" cy="484636"/>
          </a:xfrm>
          <a:prstGeom prst="rect">
            <a:avLst/>
          </a:prstGeom>
          <a:noFill/>
        </p:spPr>
        <p:txBody>
          <a:bodyPr wrap="square" lIns="68543" tIns="34272" rIns="68543" bIns="34272" rtlCol="0" anchor="ctr">
            <a:spAutoFit/>
          </a:bodyPr>
          <a:lstStyle>
            <a:defPPr>
              <a:defRPr lang="zh-CN"/>
            </a:defPPr>
            <a:lvl1pPr algn="ctr">
              <a:defRPr>
                <a:gradFill>
                  <a:gsLst>
                    <a:gs pos="0">
                      <a:schemeClr val="bg1">
                        <a:shade val="30000"/>
                        <a:satMod val="115000"/>
                      </a:schemeClr>
                    </a:gs>
                    <a:gs pos="50000">
                      <a:schemeClr val="bg1">
                        <a:shade val="67500"/>
                        <a:satMod val="115000"/>
                      </a:schemeClr>
                    </a:gs>
                    <a:gs pos="100000">
                      <a:schemeClr val="bg1">
                        <a:shade val="100000"/>
                        <a:satMod val="115000"/>
                      </a:schemeClr>
                    </a:gs>
                  </a:gsLst>
                  <a:lin ang="16200000" scaled="1"/>
                </a:gradFill>
                <a:latin typeface="微软雅黑" panose="020b0503020204020204" pitchFamily="34" charset="-122"/>
                <a:ea typeface="微软雅黑" panose="020b0503020204020204" pitchFamily="34" charset="-122"/>
              </a:defRPr>
            </a:lvl1pPr>
          </a:lstStyle>
          <a:p>
            <a:r>
              <a:rPr lang="zh-CN" altLang="en-US" sz="1300">
                <a:solidFill>
                  <a:schemeClr val="tx1">
                    <a:lumMod val="85000"/>
                    <a:lumOff val="15000"/>
                  </a:schemeClr>
                </a:solidFill>
              </a:rPr>
              <a:t>点击添加</a:t>
            </a:r>
            <a:endParaRPr lang="en-US" altLang="zh-CN" sz="1300">
              <a:solidFill>
                <a:schemeClr val="tx1">
                  <a:lumMod val="85000"/>
                  <a:lumOff val="15000"/>
                </a:schemeClr>
              </a:solidFill>
            </a:endParaRPr>
          </a:p>
          <a:p>
            <a:r>
              <a:rPr lang="zh-CN" altLang="en-US" sz="1300">
                <a:solidFill>
                  <a:schemeClr val="tx1">
                    <a:lumMod val="85000"/>
                    <a:lumOff val="15000"/>
                  </a:schemeClr>
                </a:solidFill>
              </a:rPr>
              <a:t>文字</a:t>
            </a:r>
          </a:p>
        </p:txBody>
      </p:sp>
      <p:sp>
        <p:nvSpPr>
          <p:cNvPr id="32" name="TextBox 31"/>
          <p:cNvSpPr txBox="1"/>
          <p:nvPr/>
        </p:nvSpPr>
        <p:spPr>
          <a:xfrm>
            <a:off x="2123749" y="2388839"/>
            <a:ext cx="1193420" cy="692337"/>
          </a:xfrm>
          <a:prstGeom prst="rect">
            <a:avLst/>
          </a:prstGeom>
          <a:noFill/>
        </p:spPr>
        <p:txBody>
          <a:bodyPr wrap="square" lIns="68543" tIns="34272" rIns="68543" bIns="34272" rtlCol="0" anchor="ctr">
            <a:spAutoFit/>
          </a:bodyPr>
          <a:lstStyle/>
          <a:p>
            <a:pPr algn="ctr"/>
            <a:r>
              <a:rPr lang="zh-CN" altLang="en-US" sz="1300">
                <a:solidFill>
                  <a:schemeClr val="tx1">
                    <a:lumMod val="85000"/>
                    <a:lumOff val="15000"/>
                  </a:schemeClr>
                </a:solidFill>
                <a:latin typeface="微软雅黑" panose="020b0503020204020204" pitchFamily="34" charset="-122"/>
                <a:ea typeface="微软雅黑" panose="020b0503020204020204" pitchFamily="34" charset="-122"/>
              </a:rPr>
              <a:t>点击添加</a:t>
            </a:r>
            <a:endParaRPr lang="en-US" altLang="zh-CN" sz="1300">
              <a:solidFill>
                <a:schemeClr val="tx1">
                  <a:lumMod val="85000"/>
                  <a:lumOff val="15000"/>
                </a:schemeClr>
              </a:solidFill>
              <a:latin typeface="微软雅黑" panose="020b0503020204020204" pitchFamily="34" charset="-122"/>
              <a:ea typeface="微软雅黑" panose="020b0503020204020204" pitchFamily="34" charset="-122"/>
            </a:endParaRPr>
          </a:p>
          <a:p>
            <a:pPr algn="ctr"/>
            <a:r>
              <a:rPr lang="zh-CN" altLang="en-US" sz="1300">
                <a:solidFill>
                  <a:schemeClr val="tx1">
                    <a:lumMod val="85000"/>
                    <a:lumOff val="15000"/>
                  </a:schemeClr>
                </a:solidFill>
                <a:latin typeface="微软雅黑" panose="020b0503020204020204" pitchFamily="34" charset="-122"/>
                <a:ea typeface="微软雅黑" panose="020b0503020204020204" pitchFamily="34" charset="-122"/>
              </a:rPr>
              <a:t>文字点击添加</a:t>
            </a:r>
            <a:endParaRPr lang="en-US" altLang="zh-CN" sz="1300">
              <a:solidFill>
                <a:schemeClr val="tx1">
                  <a:lumMod val="85000"/>
                  <a:lumOff val="15000"/>
                </a:schemeClr>
              </a:solidFill>
              <a:latin typeface="微软雅黑" panose="020b0503020204020204" pitchFamily="34" charset="-122"/>
              <a:ea typeface="微软雅黑" panose="020b0503020204020204" pitchFamily="34" charset="-122"/>
            </a:endParaRPr>
          </a:p>
          <a:p>
            <a:pPr algn="ctr"/>
            <a:r>
              <a:rPr lang="zh-CN" altLang="en-US" sz="1300">
                <a:solidFill>
                  <a:schemeClr val="tx1">
                    <a:lumMod val="85000"/>
                    <a:lumOff val="15000"/>
                  </a:schemeClr>
                </a:solidFill>
                <a:latin typeface="微软雅黑" panose="020b0503020204020204" pitchFamily="34" charset="-122"/>
                <a:ea typeface="微软雅黑" panose="020b0503020204020204" pitchFamily="34" charset="-122"/>
              </a:rPr>
              <a:t>文字</a:t>
            </a:r>
          </a:p>
        </p:txBody>
      </p:sp>
      <p:sp>
        <p:nvSpPr>
          <p:cNvPr id="34" name="TextBox 33"/>
          <p:cNvSpPr txBox="1"/>
          <p:nvPr/>
        </p:nvSpPr>
        <p:spPr>
          <a:xfrm>
            <a:off x="3607913" y="3328917"/>
            <a:ext cx="842415" cy="484636"/>
          </a:xfrm>
          <a:prstGeom prst="rect">
            <a:avLst/>
          </a:prstGeom>
          <a:noFill/>
        </p:spPr>
        <p:txBody>
          <a:bodyPr wrap="square" lIns="68543" tIns="34272" rIns="68543" bIns="34272" rtlCol="0" anchor="ctr">
            <a:spAutoFit/>
          </a:bodyPr>
          <a:lstStyle>
            <a:defPPr>
              <a:defRPr lang="zh-CN"/>
            </a:defPPr>
            <a:lvl1pPr algn="ctr">
              <a:defRPr sz="1600">
                <a:gradFill>
                  <a:gsLst>
                    <a:gs pos="0">
                      <a:schemeClr val="bg1">
                        <a:shade val="30000"/>
                        <a:satMod val="115000"/>
                      </a:schemeClr>
                    </a:gs>
                    <a:gs pos="50000">
                      <a:schemeClr val="bg1">
                        <a:shade val="67500"/>
                        <a:satMod val="115000"/>
                      </a:schemeClr>
                    </a:gs>
                    <a:gs pos="100000">
                      <a:schemeClr val="bg1">
                        <a:shade val="100000"/>
                        <a:satMod val="115000"/>
                      </a:schemeClr>
                    </a:gs>
                  </a:gsLst>
                  <a:lin ang="16200000" scaled="1"/>
                </a:gradFill>
                <a:latin typeface="微软雅黑" panose="020b0503020204020204" pitchFamily="34" charset="-122"/>
                <a:ea typeface="微软雅黑" panose="020b0503020204020204" pitchFamily="34" charset="-122"/>
              </a:defRPr>
            </a:lvl1pPr>
          </a:lstStyle>
          <a:p>
            <a:r>
              <a:rPr lang="zh-CN" altLang="en-US" sz="1300">
                <a:solidFill>
                  <a:schemeClr val="tx1">
                    <a:lumMod val="85000"/>
                    <a:lumOff val="15000"/>
                  </a:schemeClr>
                </a:solidFill>
              </a:rPr>
              <a:t>点击添加</a:t>
            </a:r>
            <a:endParaRPr lang="en-US" altLang="zh-CN" sz="1300">
              <a:solidFill>
                <a:schemeClr val="tx1">
                  <a:lumMod val="85000"/>
                  <a:lumOff val="15000"/>
                </a:schemeClr>
              </a:solidFill>
            </a:endParaRPr>
          </a:p>
          <a:p>
            <a:r>
              <a:rPr lang="zh-CN" altLang="en-US" sz="1300">
                <a:solidFill>
                  <a:schemeClr val="tx1">
                    <a:lumMod val="85000"/>
                    <a:lumOff val="15000"/>
                  </a:schemeClr>
                </a:solidFill>
              </a:rPr>
              <a:t>文字</a:t>
            </a:r>
          </a:p>
        </p:txBody>
      </p:sp>
      <p:sp>
        <p:nvSpPr>
          <p:cNvPr id="35" name="TextBox 34"/>
          <p:cNvSpPr txBox="1"/>
          <p:nvPr/>
        </p:nvSpPr>
        <p:spPr>
          <a:xfrm>
            <a:off x="4689429" y="2517989"/>
            <a:ext cx="1193420" cy="484636"/>
          </a:xfrm>
          <a:prstGeom prst="rect">
            <a:avLst/>
          </a:prstGeom>
          <a:noFill/>
        </p:spPr>
        <p:txBody>
          <a:bodyPr wrap="square" lIns="68543" tIns="34272" rIns="68543" bIns="34272" rtlCol="0" anchor="ctr">
            <a:spAutoFit/>
          </a:bodyPr>
          <a:lstStyle/>
          <a:p>
            <a:pPr algn="ctr"/>
            <a:r>
              <a:rPr lang="zh-CN" altLang="en-US" sz="1300">
                <a:solidFill>
                  <a:schemeClr val="tx1">
                    <a:lumMod val="85000"/>
                    <a:lumOff val="15000"/>
                  </a:schemeClr>
                </a:solidFill>
                <a:latin typeface="微软雅黑" panose="020b0503020204020204" pitchFamily="34" charset="-122"/>
                <a:ea typeface="微软雅黑" panose="020b0503020204020204" pitchFamily="34" charset="-122"/>
              </a:rPr>
              <a:t>点击添加</a:t>
            </a:r>
            <a:endParaRPr lang="en-US" altLang="zh-CN" sz="1300">
              <a:solidFill>
                <a:schemeClr val="tx1">
                  <a:lumMod val="85000"/>
                  <a:lumOff val="15000"/>
                </a:schemeClr>
              </a:solidFill>
              <a:latin typeface="微软雅黑" panose="020b0503020204020204" pitchFamily="34" charset="-122"/>
              <a:ea typeface="微软雅黑" panose="020b0503020204020204" pitchFamily="34" charset="-122"/>
            </a:endParaRPr>
          </a:p>
          <a:p>
            <a:pPr algn="ctr"/>
            <a:r>
              <a:rPr lang="zh-CN" altLang="en-US" sz="1300">
                <a:solidFill>
                  <a:schemeClr val="tx1">
                    <a:lumMod val="85000"/>
                    <a:lumOff val="15000"/>
                  </a:schemeClr>
                </a:solidFill>
                <a:latin typeface="微软雅黑" panose="020b0503020204020204" pitchFamily="34" charset="-122"/>
                <a:ea typeface="微软雅黑" panose="020b0503020204020204" pitchFamily="34" charset="-122"/>
              </a:rPr>
              <a:t>文字点击</a:t>
            </a:r>
          </a:p>
        </p:txBody>
      </p:sp>
      <p:sp>
        <p:nvSpPr>
          <p:cNvPr id="36" name="矩形 35"/>
          <p:cNvSpPr/>
          <p:nvPr/>
        </p:nvSpPr>
        <p:spPr>
          <a:xfrm>
            <a:off x="6454228" y="1833506"/>
            <a:ext cx="1943204" cy="2630881"/>
          </a:xfrm>
          <a:prstGeom prst="rect">
            <a:avLst/>
          </a:prstGeom>
        </p:spPr>
        <p:txBody>
          <a:bodyPr wrap="square" lIns="68543" tIns="34272" rIns="68543" bIns="34272">
            <a:spAutoFit/>
          </a:bodyPr>
          <a:lstStyle/>
          <a:p>
            <a:pPr>
              <a:lnSpc>
                <a:spcPct val="150000"/>
              </a:lnSpc>
            </a:pPr>
            <a:r>
              <a:rPr lang="zh-CN" altLang="en-US" sz="1500" b="1">
                <a:solidFill>
                  <a:schemeClr val="tx1">
                    <a:lumMod val="75000"/>
                    <a:lumOff val="25000"/>
                  </a:schemeClr>
                </a:solidFill>
                <a:latin typeface="微软雅黑" panose="020b0503020204020204" pitchFamily="34" charset="-122"/>
                <a:ea typeface="微软雅黑" panose="020b0503020204020204" pitchFamily="34" charset="-122"/>
              </a:rPr>
              <a:t>点击添加小标题</a:t>
            </a:r>
            <a:endParaRPr lang="en-US" altLang="zh-CN" sz="1500" b="1">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r>
              <a:rPr lang="zh-CN" altLang="en-US" sz="1200">
                <a:solidFill>
                  <a:schemeClr val="tx1">
                    <a:lumMod val="75000"/>
                    <a:lumOff val="25000"/>
                  </a:schemeClr>
                </a:solidFill>
                <a:latin typeface="微软雅黑" panose="020b0503020204020204" pitchFamily="34" charset="-122"/>
                <a:ea typeface="微软雅黑" panose="020b0503020204020204" pitchFamily="34" charset="-122"/>
              </a:rPr>
              <a:t>您的内容打在这里，或者通过复制您的文本后，在此框中选择粘贴，并选择只保留文字。</a:t>
            </a:r>
            <a:endParaRPr lang="en-US" altLang="zh-CN" sz="120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r>
              <a:rPr lang="zh-CN" altLang="en-US" sz="1200">
                <a:solidFill>
                  <a:schemeClr val="tx1">
                    <a:lumMod val="75000"/>
                    <a:lumOff val="25000"/>
                  </a:schemeClr>
                </a:solidFill>
                <a:latin typeface="微软雅黑" panose="020b0503020204020204" pitchFamily="34" charset="-122"/>
                <a:ea typeface="微软雅黑" panose="020b0503020204020204" pitchFamily="34" charset="-122"/>
              </a:rPr>
              <a:t>您的内容打在这里，或者通过复制您的文本后，在此框中选择粘贴，并选择只保留文字。</a:t>
            </a:r>
            <a:endParaRPr lang="en-US" altLang="zh-CN" sz="1200">
              <a:solidFill>
                <a:schemeClr val="tx1">
                  <a:lumMod val="75000"/>
                  <a:lumOff val="25000"/>
                </a:schemeClr>
              </a:solidFill>
              <a:latin typeface="微软雅黑" panose="020b0503020204020204" pitchFamily="34" charset="-122"/>
              <a:ea typeface="微软雅黑" panose="020b0503020204020204" pitchFamily="34" charset="-122"/>
              <a:cs typeface="华文黑体" pitchFamily="2" charset="-122"/>
            </a:endParaRPr>
          </a:p>
        </p:txBody>
      </p:sp>
      <p:sp>
        <p:nvSpPr>
          <p:cNvPr id="37" name="Freeform 4"/>
          <p:cNvSpPr/>
          <p:nvPr/>
        </p:nvSpPr>
        <p:spPr bwMode="auto">
          <a:xfrm>
            <a:off x="1838595" y="1869787"/>
            <a:ext cx="1746805" cy="1747374"/>
          </a:xfrm>
          <a:custGeom>
            <a:rect l="l" t="t" r="r" b="b"/>
            <a:pathLst>
              <a:path w="2628619" h="2628031">
                <a:moveTo>
                  <a:pt x="1316980" y="400615"/>
                </a:moveTo>
                <a:cubicBezTo>
                  <a:pt x="813885" y="400615"/>
                  <a:pt x="406046" y="809559"/>
                  <a:pt x="406046" y="1314016"/>
                </a:cubicBezTo>
                <a:cubicBezTo>
                  <a:pt x="406046" y="1818473"/>
                  <a:pt x="813885" y="2227417"/>
                  <a:pt x="1316980" y="2227417"/>
                </a:cubicBezTo>
                <a:cubicBezTo>
                  <a:pt x="1820075" y="2227417"/>
                  <a:pt x="2227914" y="1818473"/>
                  <a:pt x="2227914" y="1314016"/>
                </a:cubicBezTo>
                <a:cubicBezTo>
                  <a:pt x="2227914" y="809559"/>
                  <a:pt x="1820075" y="400615"/>
                  <a:pt x="1316980" y="400615"/>
                </a:cubicBezTo>
                <a:close/>
                <a:moveTo>
                  <a:pt x="1151586" y="0"/>
                </a:moveTo>
                <a:lnTo>
                  <a:pt x="1254227" y="145306"/>
                </a:lnTo>
                <a:lnTo>
                  <a:pt x="1316813" y="142801"/>
                </a:lnTo>
                <a:lnTo>
                  <a:pt x="1379399" y="145306"/>
                </a:lnTo>
                <a:lnTo>
                  <a:pt x="1482041" y="0"/>
                </a:lnTo>
                <a:lnTo>
                  <a:pt x="1522096" y="5011"/>
                </a:lnTo>
                <a:lnTo>
                  <a:pt x="1564654" y="12526"/>
                </a:lnTo>
                <a:lnTo>
                  <a:pt x="1617227" y="182885"/>
                </a:lnTo>
                <a:lnTo>
                  <a:pt x="1679813" y="200422"/>
                </a:lnTo>
                <a:lnTo>
                  <a:pt x="1707351" y="210443"/>
                </a:lnTo>
                <a:lnTo>
                  <a:pt x="1737392" y="220464"/>
                </a:lnTo>
                <a:lnTo>
                  <a:pt x="1880089" y="115243"/>
                </a:lnTo>
                <a:lnTo>
                  <a:pt x="1917640" y="132780"/>
                </a:lnTo>
                <a:lnTo>
                  <a:pt x="1955192" y="152822"/>
                </a:lnTo>
                <a:lnTo>
                  <a:pt x="1952689" y="333201"/>
                </a:lnTo>
                <a:lnTo>
                  <a:pt x="2002758" y="368275"/>
                </a:lnTo>
                <a:lnTo>
                  <a:pt x="2027792" y="388317"/>
                </a:lnTo>
                <a:lnTo>
                  <a:pt x="2052827" y="405854"/>
                </a:lnTo>
                <a:lnTo>
                  <a:pt x="2223061" y="348233"/>
                </a:lnTo>
                <a:lnTo>
                  <a:pt x="2253102" y="378296"/>
                </a:lnTo>
                <a:lnTo>
                  <a:pt x="2283144" y="408360"/>
                </a:lnTo>
                <a:lnTo>
                  <a:pt x="2225564" y="578718"/>
                </a:lnTo>
                <a:lnTo>
                  <a:pt x="2263116" y="626318"/>
                </a:lnTo>
                <a:lnTo>
                  <a:pt x="2298164" y="678929"/>
                </a:lnTo>
                <a:lnTo>
                  <a:pt x="2475909" y="676424"/>
                </a:lnTo>
                <a:lnTo>
                  <a:pt x="2495937" y="711498"/>
                </a:lnTo>
                <a:lnTo>
                  <a:pt x="2515964" y="749077"/>
                </a:lnTo>
                <a:lnTo>
                  <a:pt x="2408316" y="891877"/>
                </a:lnTo>
                <a:lnTo>
                  <a:pt x="2428343" y="952004"/>
                </a:lnTo>
                <a:lnTo>
                  <a:pt x="2438357" y="984572"/>
                </a:lnTo>
                <a:lnTo>
                  <a:pt x="2445868" y="1014636"/>
                </a:lnTo>
                <a:lnTo>
                  <a:pt x="2616102" y="1067246"/>
                </a:lnTo>
                <a:lnTo>
                  <a:pt x="2628619" y="1149920"/>
                </a:lnTo>
                <a:lnTo>
                  <a:pt x="2483419" y="1252637"/>
                </a:lnTo>
                <a:lnTo>
                  <a:pt x="2485923" y="1312763"/>
                </a:lnTo>
                <a:lnTo>
                  <a:pt x="2483419" y="1375395"/>
                </a:lnTo>
                <a:lnTo>
                  <a:pt x="2628619" y="1478111"/>
                </a:lnTo>
                <a:lnTo>
                  <a:pt x="2623612" y="1520701"/>
                </a:lnTo>
                <a:lnTo>
                  <a:pt x="2616102" y="1560785"/>
                </a:lnTo>
                <a:lnTo>
                  <a:pt x="2445868" y="1615901"/>
                </a:lnTo>
                <a:lnTo>
                  <a:pt x="2428343" y="1676028"/>
                </a:lnTo>
                <a:lnTo>
                  <a:pt x="2418330" y="1706091"/>
                </a:lnTo>
                <a:lnTo>
                  <a:pt x="2408316" y="1736154"/>
                </a:lnTo>
                <a:lnTo>
                  <a:pt x="2515964" y="1878955"/>
                </a:lnTo>
                <a:lnTo>
                  <a:pt x="2495937" y="1916534"/>
                </a:lnTo>
                <a:lnTo>
                  <a:pt x="2475909" y="1951608"/>
                </a:lnTo>
                <a:lnTo>
                  <a:pt x="2298164" y="1949102"/>
                </a:lnTo>
                <a:lnTo>
                  <a:pt x="2263116" y="2001713"/>
                </a:lnTo>
                <a:lnTo>
                  <a:pt x="2245592" y="2026766"/>
                </a:lnTo>
                <a:lnTo>
                  <a:pt x="2225564" y="2049313"/>
                </a:lnTo>
                <a:lnTo>
                  <a:pt x="2283144" y="2219672"/>
                </a:lnTo>
                <a:lnTo>
                  <a:pt x="2253102" y="2252240"/>
                </a:lnTo>
                <a:lnTo>
                  <a:pt x="2223061" y="2282304"/>
                </a:lnTo>
                <a:lnTo>
                  <a:pt x="2052827" y="2224682"/>
                </a:lnTo>
                <a:lnTo>
                  <a:pt x="2002758" y="2262261"/>
                </a:lnTo>
                <a:lnTo>
                  <a:pt x="1952689" y="2297335"/>
                </a:lnTo>
                <a:lnTo>
                  <a:pt x="1955192" y="2475210"/>
                </a:lnTo>
                <a:lnTo>
                  <a:pt x="1917640" y="2495252"/>
                </a:lnTo>
                <a:lnTo>
                  <a:pt x="1880089" y="2512789"/>
                </a:lnTo>
                <a:lnTo>
                  <a:pt x="1737392" y="2407567"/>
                </a:lnTo>
                <a:lnTo>
                  <a:pt x="1679813" y="2427609"/>
                </a:lnTo>
                <a:lnTo>
                  <a:pt x="1647268" y="2435125"/>
                </a:lnTo>
                <a:lnTo>
                  <a:pt x="1617227" y="2445146"/>
                </a:lnTo>
                <a:lnTo>
                  <a:pt x="1564654" y="2615505"/>
                </a:lnTo>
                <a:lnTo>
                  <a:pt x="1482041" y="2628031"/>
                </a:lnTo>
                <a:lnTo>
                  <a:pt x="1379399" y="2482725"/>
                </a:lnTo>
                <a:lnTo>
                  <a:pt x="1316813" y="2482725"/>
                </a:lnTo>
                <a:lnTo>
                  <a:pt x="1254227" y="2482725"/>
                </a:lnTo>
                <a:lnTo>
                  <a:pt x="1151586" y="2628031"/>
                </a:lnTo>
                <a:lnTo>
                  <a:pt x="1109027" y="2623021"/>
                </a:lnTo>
                <a:lnTo>
                  <a:pt x="1066469" y="2615505"/>
                </a:lnTo>
                <a:lnTo>
                  <a:pt x="1013896" y="2445146"/>
                </a:lnTo>
                <a:lnTo>
                  <a:pt x="953813" y="2427609"/>
                </a:lnTo>
                <a:lnTo>
                  <a:pt x="923772" y="2417588"/>
                </a:lnTo>
                <a:lnTo>
                  <a:pt x="896234" y="2407567"/>
                </a:lnTo>
                <a:lnTo>
                  <a:pt x="753538" y="2512789"/>
                </a:lnTo>
                <a:lnTo>
                  <a:pt x="715986" y="2495252"/>
                </a:lnTo>
                <a:lnTo>
                  <a:pt x="678434" y="2475210"/>
                </a:lnTo>
                <a:lnTo>
                  <a:pt x="680938" y="2297335"/>
                </a:lnTo>
                <a:lnTo>
                  <a:pt x="630869" y="2262261"/>
                </a:lnTo>
                <a:lnTo>
                  <a:pt x="605834" y="2242219"/>
                </a:lnTo>
                <a:lnTo>
                  <a:pt x="580800" y="2224682"/>
                </a:lnTo>
                <a:lnTo>
                  <a:pt x="410566" y="2282304"/>
                </a:lnTo>
                <a:lnTo>
                  <a:pt x="380524" y="2252240"/>
                </a:lnTo>
                <a:lnTo>
                  <a:pt x="350483" y="2219672"/>
                </a:lnTo>
                <a:lnTo>
                  <a:pt x="408062" y="2049313"/>
                </a:lnTo>
                <a:lnTo>
                  <a:pt x="370510" y="2001713"/>
                </a:lnTo>
                <a:lnTo>
                  <a:pt x="335462" y="1949102"/>
                </a:lnTo>
                <a:lnTo>
                  <a:pt x="157717" y="1951608"/>
                </a:lnTo>
                <a:lnTo>
                  <a:pt x="137690" y="1916534"/>
                </a:lnTo>
                <a:lnTo>
                  <a:pt x="117662" y="1878955"/>
                </a:lnTo>
                <a:lnTo>
                  <a:pt x="225310" y="1736154"/>
                </a:lnTo>
                <a:lnTo>
                  <a:pt x="205283" y="1676028"/>
                </a:lnTo>
                <a:lnTo>
                  <a:pt x="195269" y="1645964"/>
                </a:lnTo>
                <a:lnTo>
                  <a:pt x="187759" y="1615901"/>
                </a:lnTo>
                <a:lnTo>
                  <a:pt x="15021" y="1560785"/>
                </a:lnTo>
                <a:lnTo>
                  <a:pt x="0" y="1478111"/>
                </a:lnTo>
                <a:lnTo>
                  <a:pt x="150207" y="1375395"/>
                </a:lnTo>
                <a:lnTo>
                  <a:pt x="147703" y="1312763"/>
                </a:lnTo>
                <a:lnTo>
                  <a:pt x="150207" y="1252637"/>
                </a:lnTo>
                <a:lnTo>
                  <a:pt x="0" y="1149920"/>
                </a:lnTo>
                <a:lnTo>
                  <a:pt x="7510" y="1107331"/>
                </a:lnTo>
                <a:lnTo>
                  <a:pt x="15021" y="1067246"/>
                </a:lnTo>
                <a:lnTo>
                  <a:pt x="187759" y="1014636"/>
                </a:lnTo>
                <a:lnTo>
                  <a:pt x="205283" y="952004"/>
                </a:lnTo>
                <a:lnTo>
                  <a:pt x="215297" y="921941"/>
                </a:lnTo>
                <a:lnTo>
                  <a:pt x="225310" y="891877"/>
                </a:lnTo>
                <a:lnTo>
                  <a:pt x="117662" y="749077"/>
                </a:lnTo>
                <a:lnTo>
                  <a:pt x="137690" y="711498"/>
                </a:lnTo>
                <a:lnTo>
                  <a:pt x="157717" y="676424"/>
                </a:lnTo>
                <a:lnTo>
                  <a:pt x="335462" y="678929"/>
                </a:lnTo>
                <a:lnTo>
                  <a:pt x="370510" y="626318"/>
                </a:lnTo>
                <a:lnTo>
                  <a:pt x="388034" y="601266"/>
                </a:lnTo>
                <a:lnTo>
                  <a:pt x="408062" y="578718"/>
                </a:lnTo>
                <a:lnTo>
                  <a:pt x="350483" y="408360"/>
                </a:lnTo>
                <a:lnTo>
                  <a:pt x="380524" y="378296"/>
                </a:lnTo>
                <a:lnTo>
                  <a:pt x="410566" y="348233"/>
                </a:lnTo>
                <a:lnTo>
                  <a:pt x="580800" y="405854"/>
                </a:lnTo>
                <a:lnTo>
                  <a:pt x="630869" y="368275"/>
                </a:lnTo>
                <a:lnTo>
                  <a:pt x="680938" y="333201"/>
                </a:lnTo>
                <a:lnTo>
                  <a:pt x="678434" y="152822"/>
                </a:lnTo>
                <a:lnTo>
                  <a:pt x="715986" y="132780"/>
                </a:lnTo>
                <a:lnTo>
                  <a:pt x="753538" y="115243"/>
                </a:lnTo>
                <a:lnTo>
                  <a:pt x="896234" y="220464"/>
                </a:lnTo>
                <a:lnTo>
                  <a:pt x="953813" y="200422"/>
                </a:lnTo>
                <a:lnTo>
                  <a:pt x="983855" y="190401"/>
                </a:lnTo>
                <a:lnTo>
                  <a:pt x="1013896" y="182885"/>
                </a:lnTo>
                <a:lnTo>
                  <a:pt x="1066469" y="12526"/>
                </a:lnTo>
                <a:close/>
              </a:path>
            </a:pathLst>
          </a:custGeom>
          <a:solidFill>
            <a:schemeClr val="accent1"/>
          </a:solidFill>
          <a:ln w="3175" cap="flat" cmpd="sng" algn="ctr">
            <a:noFill/>
            <a:prstDash val="solid"/>
          </a:ln>
          <a:effectLst/>
          <a:extLst/>
        </p:spPr>
        <p:txBody>
          <a:bodyPr lIns="0" tIns="34272" rIns="0" bIns="34272" anchor="ctr"/>
          <a:lstStyle/>
          <a:p>
            <a:pPr algn="ctr" defTabSz="685434" fontAlgn="base">
              <a:lnSpc>
                <a:spcPct val="120000"/>
              </a:lnSpc>
              <a:spcBef>
                <a:spcPts val="450"/>
              </a:spcBef>
              <a:spcAft>
                <a:spcPts val="450"/>
              </a:spcAft>
              <a:defRPr/>
            </a:pPr>
            <a:endParaRPr lang="en-US" sz="2100" kern="0">
              <a:solidFill>
                <a:sysClr val="window" lastClr="FFFFFF"/>
              </a:solidFill>
              <a:latin typeface="微软雅黑" panose="020b0503020204020204" pitchFamily="34" charset="-122"/>
              <a:ea typeface="微软雅黑" panose="020b0503020204020204" pitchFamily="34" charset="-122"/>
            </a:endParaRPr>
          </a:p>
        </p:txBody>
      </p:sp>
      <p:sp>
        <p:nvSpPr>
          <p:cNvPr id="38" name="Freeform 6"/>
          <p:cNvSpPr/>
          <p:nvPr/>
        </p:nvSpPr>
        <p:spPr bwMode="auto">
          <a:xfrm>
            <a:off x="3330306" y="2822178"/>
            <a:ext cx="1380704" cy="1381156"/>
          </a:xfrm>
          <a:custGeom>
            <a:rect l="l" t="t" r="r" b="b"/>
            <a:pathLst>
              <a:path w="1487948" h="1487615">
                <a:moveTo>
                  <a:pt x="743975" y="297790"/>
                </a:moveTo>
                <a:cubicBezTo>
                  <a:pt x="496116" y="297790"/>
                  <a:pt x="295186" y="497479"/>
                  <a:pt x="295186" y="743808"/>
                </a:cubicBezTo>
                <a:cubicBezTo>
                  <a:pt x="295186" y="990137"/>
                  <a:pt x="496116" y="1189826"/>
                  <a:pt x="743975" y="1189826"/>
                </a:cubicBezTo>
                <a:cubicBezTo>
                  <a:pt x="991834" y="1189826"/>
                  <a:pt x="1192764" y="990137"/>
                  <a:pt x="1192764" y="743808"/>
                </a:cubicBezTo>
                <a:cubicBezTo>
                  <a:pt x="1192764" y="497479"/>
                  <a:pt x="991834" y="297790"/>
                  <a:pt x="743975" y="297790"/>
                </a:cubicBezTo>
                <a:close/>
                <a:moveTo>
                  <a:pt x="693753" y="0"/>
                </a:moveTo>
                <a:lnTo>
                  <a:pt x="770837" y="149228"/>
                </a:lnTo>
                <a:lnTo>
                  <a:pt x="801203" y="151560"/>
                </a:lnTo>
                <a:lnTo>
                  <a:pt x="829233" y="153891"/>
                </a:lnTo>
                <a:lnTo>
                  <a:pt x="857264" y="158555"/>
                </a:lnTo>
                <a:lnTo>
                  <a:pt x="885294" y="163218"/>
                </a:lnTo>
                <a:lnTo>
                  <a:pt x="997416" y="41970"/>
                </a:lnTo>
                <a:lnTo>
                  <a:pt x="1018439" y="48965"/>
                </a:lnTo>
                <a:lnTo>
                  <a:pt x="1037126" y="58292"/>
                </a:lnTo>
                <a:lnTo>
                  <a:pt x="1076835" y="74614"/>
                </a:lnTo>
                <a:lnTo>
                  <a:pt x="1069828" y="240164"/>
                </a:lnTo>
                <a:lnTo>
                  <a:pt x="1093186" y="256485"/>
                </a:lnTo>
                <a:lnTo>
                  <a:pt x="1116545" y="272807"/>
                </a:lnTo>
                <a:lnTo>
                  <a:pt x="1139904" y="291461"/>
                </a:lnTo>
                <a:lnTo>
                  <a:pt x="1160927" y="312446"/>
                </a:lnTo>
                <a:lnTo>
                  <a:pt x="1312758" y="261149"/>
                </a:lnTo>
                <a:lnTo>
                  <a:pt x="1340789" y="298456"/>
                </a:lnTo>
                <a:lnTo>
                  <a:pt x="1352468" y="317109"/>
                </a:lnTo>
                <a:lnTo>
                  <a:pt x="1368819" y="335763"/>
                </a:lnTo>
                <a:lnTo>
                  <a:pt x="1280056" y="468669"/>
                </a:lnTo>
                <a:lnTo>
                  <a:pt x="1287064" y="480327"/>
                </a:lnTo>
                <a:lnTo>
                  <a:pt x="1294071" y="496649"/>
                </a:lnTo>
                <a:lnTo>
                  <a:pt x="1305750" y="522298"/>
                </a:lnTo>
                <a:lnTo>
                  <a:pt x="1315094" y="547946"/>
                </a:lnTo>
                <a:lnTo>
                  <a:pt x="1324437" y="575926"/>
                </a:lnTo>
                <a:lnTo>
                  <a:pt x="1476269" y="608570"/>
                </a:lnTo>
                <a:lnTo>
                  <a:pt x="1483276" y="652872"/>
                </a:lnTo>
                <a:lnTo>
                  <a:pt x="1487948" y="701837"/>
                </a:lnTo>
                <a:lnTo>
                  <a:pt x="1350132" y="774120"/>
                </a:lnTo>
                <a:lnTo>
                  <a:pt x="1347796" y="802100"/>
                </a:lnTo>
                <a:lnTo>
                  <a:pt x="1345460" y="830080"/>
                </a:lnTo>
                <a:lnTo>
                  <a:pt x="1340789" y="855729"/>
                </a:lnTo>
                <a:lnTo>
                  <a:pt x="1333781" y="886040"/>
                </a:lnTo>
                <a:lnTo>
                  <a:pt x="1448238" y="988635"/>
                </a:lnTo>
                <a:lnTo>
                  <a:pt x="1431887" y="1032937"/>
                </a:lnTo>
                <a:lnTo>
                  <a:pt x="1410865" y="1077239"/>
                </a:lnTo>
                <a:lnTo>
                  <a:pt x="1259033" y="1067912"/>
                </a:lnTo>
                <a:lnTo>
                  <a:pt x="1242682" y="1093560"/>
                </a:lnTo>
                <a:lnTo>
                  <a:pt x="1226331" y="1116877"/>
                </a:lnTo>
                <a:lnTo>
                  <a:pt x="1209980" y="1137862"/>
                </a:lnTo>
                <a:lnTo>
                  <a:pt x="1191293" y="1158848"/>
                </a:lnTo>
                <a:lnTo>
                  <a:pt x="1235674" y="1303412"/>
                </a:lnTo>
                <a:lnTo>
                  <a:pt x="1198301" y="1336056"/>
                </a:lnTo>
                <a:lnTo>
                  <a:pt x="1179614" y="1350046"/>
                </a:lnTo>
                <a:lnTo>
                  <a:pt x="1158591" y="1364036"/>
                </a:lnTo>
                <a:lnTo>
                  <a:pt x="1030118" y="1282427"/>
                </a:lnTo>
                <a:lnTo>
                  <a:pt x="1006759" y="1294085"/>
                </a:lnTo>
                <a:lnTo>
                  <a:pt x="981065" y="1305744"/>
                </a:lnTo>
                <a:lnTo>
                  <a:pt x="955370" y="1315071"/>
                </a:lnTo>
                <a:lnTo>
                  <a:pt x="927340" y="1324397"/>
                </a:lnTo>
                <a:lnTo>
                  <a:pt x="892302" y="1475957"/>
                </a:lnTo>
                <a:lnTo>
                  <a:pt x="845584" y="1482952"/>
                </a:lnTo>
                <a:lnTo>
                  <a:pt x="798867" y="1487615"/>
                </a:lnTo>
                <a:lnTo>
                  <a:pt x="728791" y="1350046"/>
                </a:lnTo>
                <a:lnTo>
                  <a:pt x="700761" y="1350046"/>
                </a:lnTo>
                <a:lnTo>
                  <a:pt x="672730" y="1345382"/>
                </a:lnTo>
                <a:lnTo>
                  <a:pt x="642364" y="1343051"/>
                </a:lnTo>
                <a:lnTo>
                  <a:pt x="616669" y="1336056"/>
                </a:lnTo>
                <a:lnTo>
                  <a:pt x="511555" y="1450308"/>
                </a:lnTo>
                <a:lnTo>
                  <a:pt x="488197" y="1443313"/>
                </a:lnTo>
                <a:lnTo>
                  <a:pt x="467174" y="1436318"/>
                </a:lnTo>
                <a:lnTo>
                  <a:pt x="422792" y="1417665"/>
                </a:lnTo>
                <a:lnTo>
                  <a:pt x="429800" y="1259110"/>
                </a:lnTo>
                <a:lnTo>
                  <a:pt x="406441" y="1242788"/>
                </a:lnTo>
                <a:lnTo>
                  <a:pt x="383083" y="1226467"/>
                </a:lnTo>
                <a:lnTo>
                  <a:pt x="362060" y="1210145"/>
                </a:lnTo>
                <a:lnTo>
                  <a:pt x="341037" y="1191491"/>
                </a:lnTo>
                <a:lnTo>
                  <a:pt x="184534" y="1238125"/>
                </a:lnTo>
                <a:lnTo>
                  <a:pt x="156503" y="1205481"/>
                </a:lnTo>
                <a:lnTo>
                  <a:pt x="130809" y="1170506"/>
                </a:lnTo>
                <a:lnTo>
                  <a:pt x="219572" y="1032937"/>
                </a:lnTo>
                <a:lnTo>
                  <a:pt x="207893" y="1007288"/>
                </a:lnTo>
                <a:lnTo>
                  <a:pt x="193877" y="981640"/>
                </a:lnTo>
                <a:lnTo>
                  <a:pt x="182198" y="955991"/>
                </a:lnTo>
                <a:lnTo>
                  <a:pt x="172854" y="928011"/>
                </a:lnTo>
                <a:lnTo>
                  <a:pt x="14015" y="893036"/>
                </a:lnTo>
                <a:lnTo>
                  <a:pt x="7008" y="848734"/>
                </a:lnTo>
                <a:lnTo>
                  <a:pt x="0" y="806763"/>
                </a:lnTo>
                <a:lnTo>
                  <a:pt x="147160" y="732149"/>
                </a:lnTo>
                <a:lnTo>
                  <a:pt x="149496" y="701837"/>
                </a:lnTo>
                <a:lnTo>
                  <a:pt x="151832" y="671525"/>
                </a:lnTo>
                <a:lnTo>
                  <a:pt x="156503" y="643545"/>
                </a:lnTo>
                <a:lnTo>
                  <a:pt x="161175" y="615565"/>
                </a:lnTo>
                <a:lnTo>
                  <a:pt x="39710" y="501312"/>
                </a:lnTo>
                <a:lnTo>
                  <a:pt x="53725" y="461674"/>
                </a:lnTo>
                <a:lnTo>
                  <a:pt x="70076" y="424367"/>
                </a:lnTo>
                <a:lnTo>
                  <a:pt x="238259" y="431362"/>
                </a:lnTo>
                <a:lnTo>
                  <a:pt x="254610" y="408045"/>
                </a:lnTo>
                <a:lnTo>
                  <a:pt x="273297" y="384728"/>
                </a:lnTo>
                <a:lnTo>
                  <a:pt x="289648" y="361411"/>
                </a:lnTo>
                <a:lnTo>
                  <a:pt x="310671" y="340426"/>
                </a:lnTo>
                <a:lnTo>
                  <a:pt x="259282" y="177208"/>
                </a:lnTo>
                <a:lnTo>
                  <a:pt x="289648" y="151560"/>
                </a:lnTo>
                <a:lnTo>
                  <a:pt x="322350" y="128243"/>
                </a:lnTo>
                <a:lnTo>
                  <a:pt x="467174" y="219179"/>
                </a:lnTo>
                <a:lnTo>
                  <a:pt x="492868" y="205188"/>
                </a:lnTo>
                <a:lnTo>
                  <a:pt x="518563" y="193530"/>
                </a:lnTo>
                <a:lnTo>
                  <a:pt x="546593" y="184203"/>
                </a:lnTo>
                <a:lnTo>
                  <a:pt x="574624" y="174876"/>
                </a:lnTo>
                <a:lnTo>
                  <a:pt x="609662" y="9327"/>
                </a:lnTo>
                <a:lnTo>
                  <a:pt x="630685" y="6995"/>
                </a:lnTo>
                <a:lnTo>
                  <a:pt x="651707" y="2332"/>
                </a:lnTo>
                <a:close/>
              </a:path>
            </a:pathLst>
          </a:custGeom>
          <a:solidFill>
            <a:schemeClr val="accent2"/>
          </a:solidFill>
          <a:ln w="3175" cap="flat" cmpd="sng" algn="ctr">
            <a:noFill/>
            <a:prstDash val="solid"/>
          </a:ln>
          <a:effectLst/>
          <a:extLst/>
        </p:spPr>
        <p:txBody>
          <a:bodyPr lIns="0" tIns="34272" rIns="0" bIns="34272" anchor="ctr"/>
          <a:lstStyle/>
          <a:p>
            <a:pPr algn="ctr" defTabSz="685434" fontAlgn="base">
              <a:lnSpc>
                <a:spcPct val="120000"/>
              </a:lnSpc>
              <a:spcBef>
                <a:spcPts val="450"/>
              </a:spcBef>
              <a:spcAft>
                <a:spcPts val="450"/>
              </a:spcAft>
              <a:defRPr/>
            </a:pPr>
            <a:endParaRPr lang="en-US" sz="2100" kern="0">
              <a:solidFill>
                <a:srgbClr val="414455"/>
              </a:solidFill>
              <a:latin typeface="微软雅黑" panose="020b0503020204020204" pitchFamily="34" charset="-122"/>
              <a:ea typeface="微软雅黑" panose="020b0503020204020204" pitchFamily="34" charset="-122"/>
            </a:endParaRPr>
          </a:p>
        </p:txBody>
      </p:sp>
      <p:sp>
        <p:nvSpPr>
          <p:cNvPr id="39" name="Freeform 8"/>
          <p:cNvSpPr/>
          <p:nvPr/>
        </p:nvSpPr>
        <p:spPr bwMode="auto">
          <a:xfrm>
            <a:off x="685592" y="2955687"/>
            <a:ext cx="1523907" cy="1523500"/>
          </a:xfrm>
          <a:custGeom>
            <a:rect l="l" t="t" r="r" b="b"/>
            <a:pathLst>
              <a:path w="2075647" h="2080525">
                <a:moveTo>
                  <a:pt x="1036488" y="349870"/>
                </a:moveTo>
                <a:cubicBezTo>
                  <a:pt x="655847" y="349870"/>
                  <a:pt x="347277" y="658371"/>
                  <a:pt x="347277" y="1038927"/>
                </a:cubicBezTo>
                <a:cubicBezTo>
                  <a:pt x="347277" y="1419483"/>
                  <a:pt x="655847" y="1727984"/>
                  <a:pt x="1036488" y="1727984"/>
                </a:cubicBezTo>
                <a:cubicBezTo>
                  <a:pt x="1417129" y="1727984"/>
                  <a:pt x="1725699" y="1419483"/>
                  <a:pt x="1725699" y="1038927"/>
                </a:cubicBezTo>
                <a:cubicBezTo>
                  <a:pt x="1725699" y="658371"/>
                  <a:pt x="1417129" y="349870"/>
                  <a:pt x="1036488" y="349870"/>
                </a:cubicBezTo>
                <a:close/>
                <a:moveTo>
                  <a:pt x="1096908" y="0"/>
                </a:moveTo>
                <a:lnTo>
                  <a:pt x="1138010" y="2569"/>
                </a:lnTo>
                <a:lnTo>
                  <a:pt x="1179112" y="7706"/>
                </a:lnTo>
                <a:lnTo>
                  <a:pt x="1230489" y="174661"/>
                </a:lnTo>
                <a:lnTo>
                  <a:pt x="1261315" y="182367"/>
                </a:lnTo>
                <a:lnTo>
                  <a:pt x="1292142" y="192641"/>
                </a:lnTo>
                <a:lnTo>
                  <a:pt x="1322968" y="200347"/>
                </a:lnTo>
                <a:lnTo>
                  <a:pt x="1353795" y="213190"/>
                </a:lnTo>
                <a:lnTo>
                  <a:pt x="1487376" y="100173"/>
                </a:lnTo>
                <a:lnTo>
                  <a:pt x="1523340" y="118153"/>
                </a:lnTo>
                <a:lnTo>
                  <a:pt x="1559304" y="138702"/>
                </a:lnTo>
                <a:lnTo>
                  <a:pt x="1538753" y="313363"/>
                </a:lnTo>
                <a:lnTo>
                  <a:pt x="1569580" y="333912"/>
                </a:lnTo>
                <a:lnTo>
                  <a:pt x="1595269" y="354460"/>
                </a:lnTo>
                <a:lnTo>
                  <a:pt x="1618388" y="375008"/>
                </a:lnTo>
                <a:lnTo>
                  <a:pt x="1644077" y="398125"/>
                </a:lnTo>
                <a:lnTo>
                  <a:pt x="1811054" y="344186"/>
                </a:lnTo>
                <a:lnTo>
                  <a:pt x="1836742" y="375008"/>
                </a:lnTo>
                <a:lnTo>
                  <a:pt x="1862431" y="405831"/>
                </a:lnTo>
                <a:lnTo>
                  <a:pt x="1777658" y="562512"/>
                </a:lnTo>
                <a:lnTo>
                  <a:pt x="1811054" y="619021"/>
                </a:lnTo>
                <a:lnTo>
                  <a:pt x="1823898" y="647275"/>
                </a:lnTo>
                <a:lnTo>
                  <a:pt x="1839311" y="678097"/>
                </a:lnTo>
                <a:lnTo>
                  <a:pt x="2019132" y="693508"/>
                </a:lnTo>
                <a:lnTo>
                  <a:pt x="2031976" y="732037"/>
                </a:lnTo>
                <a:lnTo>
                  <a:pt x="2042252" y="770565"/>
                </a:lnTo>
                <a:lnTo>
                  <a:pt x="1900964" y="881013"/>
                </a:lnTo>
                <a:lnTo>
                  <a:pt x="1906102" y="914404"/>
                </a:lnTo>
                <a:lnTo>
                  <a:pt x="1911240" y="945226"/>
                </a:lnTo>
                <a:lnTo>
                  <a:pt x="1913808" y="981186"/>
                </a:lnTo>
                <a:lnTo>
                  <a:pt x="1913808" y="1014577"/>
                </a:lnTo>
                <a:lnTo>
                  <a:pt x="2075647" y="1096771"/>
                </a:lnTo>
                <a:lnTo>
                  <a:pt x="2073078" y="1135299"/>
                </a:lnTo>
                <a:lnTo>
                  <a:pt x="2067941" y="1173827"/>
                </a:lnTo>
                <a:lnTo>
                  <a:pt x="1893257" y="1225198"/>
                </a:lnTo>
                <a:lnTo>
                  <a:pt x="1885551" y="1258589"/>
                </a:lnTo>
                <a:lnTo>
                  <a:pt x="1875275" y="1289412"/>
                </a:lnTo>
                <a:lnTo>
                  <a:pt x="1865000" y="1320235"/>
                </a:lnTo>
                <a:lnTo>
                  <a:pt x="1854724" y="1351057"/>
                </a:lnTo>
                <a:lnTo>
                  <a:pt x="1975461" y="1494896"/>
                </a:lnTo>
                <a:lnTo>
                  <a:pt x="1957479" y="1528287"/>
                </a:lnTo>
                <a:lnTo>
                  <a:pt x="1942066" y="1559110"/>
                </a:lnTo>
                <a:lnTo>
                  <a:pt x="1754538" y="1538561"/>
                </a:lnTo>
                <a:lnTo>
                  <a:pt x="1736556" y="1564247"/>
                </a:lnTo>
                <a:lnTo>
                  <a:pt x="1716005" y="1592501"/>
                </a:lnTo>
                <a:lnTo>
                  <a:pt x="1692886" y="1615618"/>
                </a:lnTo>
                <a:lnTo>
                  <a:pt x="1672335" y="1641303"/>
                </a:lnTo>
                <a:lnTo>
                  <a:pt x="1728850" y="1821102"/>
                </a:lnTo>
                <a:lnTo>
                  <a:pt x="1700592" y="1844219"/>
                </a:lnTo>
                <a:lnTo>
                  <a:pt x="1672335" y="1864767"/>
                </a:lnTo>
                <a:lnTo>
                  <a:pt x="1507927" y="1774868"/>
                </a:lnTo>
                <a:lnTo>
                  <a:pt x="1451412" y="1808259"/>
                </a:lnTo>
                <a:lnTo>
                  <a:pt x="1420585" y="1823670"/>
                </a:lnTo>
                <a:lnTo>
                  <a:pt x="1392328" y="1839081"/>
                </a:lnTo>
                <a:lnTo>
                  <a:pt x="1374346" y="2026586"/>
                </a:lnTo>
                <a:lnTo>
                  <a:pt x="1340950" y="2039428"/>
                </a:lnTo>
                <a:lnTo>
                  <a:pt x="1307555" y="2047134"/>
                </a:lnTo>
                <a:lnTo>
                  <a:pt x="1186818" y="1898158"/>
                </a:lnTo>
                <a:lnTo>
                  <a:pt x="1155992" y="1903295"/>
                </a:lnTo>
                <a:lnTo>
                  <a:pt x="1122596" y="1908432"/>
                </a:lnTo>
                <a:lnTo>
                  <a:pt x="1091770" y="1911001"/>
                </a:lnTo>
                <a:lnTo>
                  <a:pt x="1058375" y="1911001"/>
                </a:lnTo>
                <a:lnTo>
                  <a:pt x="971033" y="2080525"/>
                </a:lnTo>
                <a:lnTo>
                  <a:pt x="935069" y="2077957"/>
                </a:lnTo>
                <a:lnTo>
                  <a:pt x="901674" y="2072819"/>
                </a:lnTo>
                <a:lnTo>
                  <a:pt x="845158" y="1890452"/>
                </a:lnTo>
                <a:lnTo>
                  <a:pt x="814332" y="1882747"/>
                </a:lnTo>
                <a:lnTo>
                  <a:pt x="780937" y="1875041"/>
                </a:lnTo>
                <a:lnTo>
                  <a:pt x="750110" y="1864767"/>
                </a:lnTo>
                <a:lnTo>
                  <a:pt x="719284" y="1851924"/>
                </a:lnTo>
                <a:lnTo>
                  <a:pt x="577996" y="1975215"/>
                </a:lnTo>
                <a:lnTo>
                  <a:pt x="544601" y="1959803"/>
                </a:lnTo>
                <a:lnTo>
                  <a:pt x="511205" y="1939255"/>
                </a:lnTo>
                <a:lnTo>
                  <a:pt x="531756" y="1754319"/>
                </a:lnTo>
                <a:lnTo>
                  <a:pt x="506068" y="1733771"/>
                </a:lnTo>
                <a:lnTo>
                  <a:pt x="480379" y="1713223"/>
                </a:lnTo>
                <a:lnTo>
                  <a:pt x="454690" y="1690106"/>
                </a:lnTo>
                <a:lnTo>
                  <a:pt x="431570" y="1669557"/>
                </a:lnTo>
                <a:lnTo>
                  <a:pt x="254318" y="1726065"/>
                </a:lnTo>
                <a:lnTo>
                  <a:pt x="231198" y="1697811"/>
                </a:lnTo>
                <a:lnTo>
                  <a:pt x="208079" y="1666989"/>
                </a:lnTo>
                <a:lnTo>
                  <a:pt x="297989" y="1505170"/>
                </a:lnTo>
                <a:lnTo>
                  <a:pt x="264594" y="1446093"/>
                </a:lnTo>
                <a:lnTo>
                  <a:pt x="249181" y="1417839"/>
                </a:lnTo>
                <a:lnTo>
                  <a:pt x="236336" y="1387017"/>
                </a:lnTo>
                <a:lnTo>
                  <a:pt x="51378" y="1371606"/>
                </a:lnTo>
                <a:lnTo>
                  <a:pt x="41102" y="1338214"/>
                </a:lnTo>
                <a:lnTo>
                  <a:pt x="30827" y="1302255"/>
                </a:lnTo>
                <a:lnTo>
                  <a:pt x="172114" y="1184101"/>
                </a:lnTo>
                <a:lnTo>
                  <a:pt x="166977" y="1153279"/>
                </a:lnTo>
                <a:lnTo>
                  <a:pt x="164408" y="1119888"/>
                </a:lnTo>
                <a:lnTo>
                  <a:pt x="161839" y="1086497"/>
                </a:lnTo>
                <a:lnTo>
                  <a:pt x="159270" y="1053105"/>
                </a:lnTo>
                <a:lnTo>
                  <a:pt x="0" y="970912"/>
                </a:lnTo>
                <a:lnTo>
                  <a:pt x="2569" y="929815"/>
                </a:lnTo>
                <a:lnTo>
                  <a:pt x="7707" y="893855"/>
                </a:lnTo>
                <a:lnTo>
                  <a:pt x="179821" y="842484"/>
                </a:lnTo>
                <a:lnTo>
                  <a:pt x="187528" y="811662"/>
                </a:lnTo>
                <a:lnTo>
                  <a:pt x="200372" y="778271"/>
                </a:lnTo>
                <a:lnTo>
                  <a:pt x="210647" y="747448"/>
                </a:lnTo>
                <a:lnTo>
                  <a:pt x="220923" y="714057"/>
                </a:lnTo>
                <a:lnTo>
                  <a:pt x="105324" y="577924"/>
                </a:lnTo>
                <a:lnTo>
                  <a:pt x="123306" y="544533"/>
                </a:lnTo>
                <a:lnTo>
                  <a:pt x="141288" y="511141"/>
                </a:lnTo>
                <a:lnTo>
                  <a:pt x="321109" y="529121"/>
                </a:lnTo>
                <a:lnTo>
                  <a:pt x="339091" y="503436"/>
                </a:lnTo>
                <a:lnTo>
                  <a:pt x="359642" y="477750"/>
                </a:lnTo>
                <a:lnTo>
                  <a:pt x="380193" y="449496"/>
                </a:lnTo>
                <a:lnTo>
                  <a:pt x="403313" y="426379"/>
                </a:lnTo>
                <a:lnTo>
                  <a:pt x="349366" y="259424"/>
                </a:lnTo>
                <a:lnTo>
                  <a:pt x="380193" y="233738"/>
                </a:lnTo>
                <a:lnTo>
                  <a:pt x="411019" y="205484"/>
                </a:lnTo>
                <a:lnTo>
                  <a:pt x="567720" y="292815"/>
                </a:lnTo>
                <a:lnTo>
                  <a:pt x="624236" y="259424"/>
                </a:lnTo>
                <a:lnTo>
                  <a:pt x="655062" y="244012"/>
                </a:lnTo>
                <a:lnTo>
                  <a:pt x="683320" y="231170"/>
                </a:lnTo>
                <a:lnTo>
                  <a:pt x="698733" y="53940"/>
                </a:lnTo>
                <a:lnTo>
                  <a:pt x="737266" y="41097"/>
                </a:lnTo>
                <a:lnTo>
                  <a:pt x="775799" y="30823"/>
                </a:lnTo>
                <a:lnTo>
                  <a:pt x="886260" y="166956"/>
                </a:lnTo>
                <a:lnTo>
                  <a:pt x="919656" y="161819"/>
                </a:lnTo>
                <a:lnTo>
                  <a:pt x="953051" y="159250"/>
                </a:lnTo>
                <a:lnTo>
                  <a:pt x="983877" y="156682"/>
                </a:lnTo>
                <a:lnTo>
                  <a:pt x="1017273" y="154113"/>
                </a:lnTo>
                <a:close/>
              </a:path>
            </a:pathLst>
          </a:custGeom>
          <a:solidFill>
            <a:schemeClr val="accent2"/>
          </a:solidFill>
          <a:ln w="3175" cap="flat" cmpd="sng" algn="ctr">
            <a:noFill/>
            <a:prstDash val="solid"/>
          </a:ln>
          <a:effectLst/>
          <a:extLst/>
        </p:spPr>
        <p:txBody>
          <a:bodyPr lIns="0" tIns="34272" rIns="0" bIns="34272" anchor="ctr"/>
          <a:lstStyle/>
          <a:p>
            <a:pPr algn="ctr" defTabSz="685434" fontAlgn="base">
              <a:lnSpc>
                <a:spcPct val="120000"/>
              </a:lnSpc>
              <a:spcBef>
                <a:spcPts val="450"/>
              </a:spcBef>
              <a:spcAft>
                <a:spcPts val="450"/>
              </a:spcAft>
              <a:defRPr/>
            </a:pPr>
            <a:endParaRPr lang="en-US" sz="2100" kern="0">
              <a:solidFill>
                <a:sysClr val="window" lastClr="FFFFFF"/>
              </a:solidFill>
              <a:latin typeface="微软雅黑" panose="020b0503020204020204" pitchFamily="34" charset="-122"/>
              <a:ea typeface="微软雅黑" panose="020b0503020204020204" pitchFamily="34" charset="-122"/>
            </a:endParaRPr>
          </a:p>
        </p:txBody>
      </p:sp>
      <p:sp>
        <p:nvSpPr>
          <p:cNvPr id="40" name="Freeform 6"/>
          <p:cNvSpPr/>
          <p:nvPr/>
        </p:nvSpPr>
        <p:spPr bwMode="auto">
          <a:xfrm>
            <a:off x="4443769" y="1924815"/>
            <a:ext cx="1667814" cy="1668361"/>
          </a:xfrm>
          <a:custGeom>
            <a:rect l="l" t="t" r="r" b="b"/>
            <a:pathLst>
              <a:path w="1487948" h="1487615">
                <a:moveTo>
                  <a:pt x="743975" y="297790"/>
                </a:moveTo>
                <a:cubicBezTo>
                  <a:pt x="496116" y="297790"/>
                  <a:pt x="295186" y="497479"/>
                  <a:pt x="295186" y="743808"/>
                </a:cubicBezTo>
                <a:cubicBezTo>
                  <a:pt x="295186" y="990137"/>
                  <a:pt x="496116" y="1189826"/>
                  <a:pt x="743975" y="1189826"/>
                </a:cubicBezTo>
                <a:cubicBezTo>
                  <a:pt x="991834" y="1189826"/>
                  <a:pt x="1192764" y="990137"/>
                  <a:pt x="1192764" y="743808"/>
                </a:cubicBezTo>
                <a:cubicBezTo>
                  <a:pt x="1192764" y="497479"/>
                  <a:pt x="991834" y="297790"/>
                  <a:pt x="743975" y="297790"/>
                </a:cubicBezTo>
                <a:close/>
                <a:moveTo>
                  <a:pt x="693753" y="0"/>
                </a:moveTo>
                <a:lnTo>
                  <a:pt x="770837" y="149228"/>
                </a:lnTo>
                <a:lnTo>
                  <a:pt x="801203" y="151560"/>
                </a:lnTo>
                <a:lnTo>
                  <a:pt x="829233" y="153891"/>
                </a:lnTo>
                <a:lnTo>
                  <a:pt x="857264" y="158555"/>
                </a:lnTo>
                <a:lnTo>
                  <a:pt x="885294" y="163218"/>
                </a:lnTo>
                <a:lnTo>
                  <a:pt x="997416" y="41970"/>
                </a:lnTo>
                <a:lnTo>
                  <a:pt x="1018439" y="48965"/>
                </a:lnTo>
                <a:lnTo>
                  <a:pt x="1037126" y="58292"/>
                </a:lnTo>
                <a:lnTo>
                  <a:pt x="1076835" y="74614"/>
                </a:lnTo>
                <a:lnTo>
                  <a:pt x="1069828" y="240164"/>
                </a:lnTo>
                <a:lnTo>
                  <a:pt x="1093186" y="256485"/>
                </a:lnTo>
                <a:lnTo>
                  <a:pt x="1116545" y="272807"/>
                </a:lnTo>
                <a:lnTo>
                  <a:pt x="1139904" y="291461"/>
                </a:lnTo>
                <a:lnTo>
                  <a:pt x="1160927" y="312446"/>
                </a:lnTo>
                <a:lnTo>
                  <a:pt x="1312758" y="261149"/>
                </a:lnTo>
                <a:lnTo>
                  <a:pt x="1340789" y="298456"/>
                </a:lnTo>
                <a:lnTo>
                  <a:pt x="1352468" y="317109"/>
                </a:lnTo>
                <a:lnTo>
                  <a:pt x="1368819" y="335763"/>
                </a:lnTo>
                <a:lnTo>
                  <a:pt x="1280056" y="468669"/>
                </a:lnTo>
                <a:lnTo>
                  <a:pt x="1287064" y="480327"/>
                </a:lnTo>
                <a:lnTo>
                  <a:pt x="1294071" y="496649"/>
                </a:lnTo>
                <a:lnTo>
                  <a:pt x="1305750" y="522298"/>
                </a:lnTo>
                <a:lnTo>
                  <a:pt x="1315094" y="547946"/>
                </a:lnTo>
                <a:lnTo>
                  <a:pt x="1324437" y="575926"/>
                </a:lnTo>
                <a:lnTo>
                  <a:pt x="1476269" y="608570"/>
                </a:lnTo>
                <a:lnTo>
                  <a:pt x="1483276" y="652872"/>
                </a:lnTo>
                <a:lnTo>
                  <a:pt x="1487948" y="701837"/>
                </a:lnTo>
                <a:lnTo>
                  <a:pt x="1350132" y="774120"/>
                </a:lnTo>
                <a:lnTo>
                  <a:pt x="1347796" y="802100"/>
                </a:lnTo>
                <a:lnTo>
                  <a:pt x="1345460" y="830080"/>
                </a:lnTo>
                <a:lnTo>
                  <a:pt x="1340789" y="855729"/>
                </a:lnTo>
                <a:lnTo>
                  <a:pt x="1333781" y="886040"/>
                </a:lnTo>
                <a:lnTo>
                  <a:pt x="1448238" y="988635"/>
                </a:lnTo>
                <a:lnTo>
                  <a:pt x="1431887" y="1032937"/>
                </a:lnTo>
                <a:lnTo>
                  <a:pt x="1410865" y="1077239"/>
                </a:lnTo>
                <a:lnTo>
                  <a:pt x="1259033" y="1067912"/>
                </a:lnTo>
                <a:lnTo>
                  <a:pt x="1242682" y="1093560"/>
                </a:lnTo>
                <a:lnTo>
                  <a:pt x="1226331" y="1116877"/>
                </a:lnTo>
                <a:lnTo>
                  <a:pt x="1209980" y="1137862"/>
                </a:lnTo>
                <a:lnTo>
                  <a:pt x="1191293" y="1158848"/>
                </a:lnTo>
                <a:lnTo>
                  <a:pt x="1235674" y="1303412"/>
                </a:lnTo>
                <a:lnTo>
                  <a:pt x="1198301" y="1336056"/>
                </a:lnTo>
                <a:lnTo>
                  <a:pt x="1179614" y="1350046"/>
                </a:lnTo>
                <a:lnTo>
                  <a:pt x="1158591" y="1364036"/>
                </a:lnTo>
                <a:lnTo>
                  <a:pt x="1030118" y="1282427"/>
                </a:lnTo>
                <a:lnTo>
                  <a:pt x="1006759" y="1294085"/>
                </a:lnTo>
                <a:lnTo>
                  <a:pt x="981065" y="1305744"/>
                </a:lnTo>
                <a:lnTo>
                  <a:pt x="955370" y="1315071"/>
                </a:lnTo>
                <a:lnTo>
                  <a:pt x="927340" y="1324397"/>
                </a:lnTo>
                <a:lnTo>
                  <a:pt x="892302" y="1475957"/>
                </a:lnTo>
                <a:lnTo>
                  <a:pt x="845584" y="1482952"/>
                </a:lnTo>
                <a:lnTo>
                  <a:pt x="798867" y="1487615"/>
                </a:lnTo>
                <a:lnTo>
                  <a:pt x="728791" y="1350046"/>
                </a:lnTo>
                <a:lnTo>
                  <a:pt x="700761" y="1350046"/>
                </a:lnTo>
                <a:lnTo>
                  <a:pt x="672730" y="1345382"/>
                </a:lnTo>
                <a:lnTo>
                  <a:pt x="642364" y="1343051"/>
                </a:lnTo>
                <a:lnTo>
                  <a:pt x="616669" y="1336056"/>
                </a:lnTo>
                <a:lnTo>
                  <a:pt x="511555" y="1450308"/>
                </a:lnTo>
                <a:lnTo>
                  <a:pt x="488197" y="1443313"/>
                </a:lnTo>
                <a:lnTo>
                  <a:pt x="467174" y="1436318"/>
                </a:lnTo>
                <a:lnTo>
                  <a:pt x="422792" y="1417665"/>
                </a:lnTo>
                <a:lnTo>
                  <a:pt x="429800" y="1259110"/>
                </a:lnTo>
                <a:lnTo>
                  <a:pt x="406441" y="1242788"/>
                </a:lnTo>
                <a:lnTo>
                  <a:pt x="383083" y="1226467"/>
                </a:lnTo>
                <a:lnTo>
                  <a:pt x="362060" y="1210145"/>
                </a:lnTo>
                <a:lnTo>
                  <a:pt x="341037" y="1191491"/>
                </a:lnTo>
                <a:lnTo>
                  <a:pt x="184534" y="1238125"/>
                </a:lnTo>
                <a:lnTo>
                  <a:pt x="156503" y="1205481"/>
                </a:lnTo>
                <a:lnTo>
                  <a:pt x="130809" y="1170506"/>
                </a:lnTo>
                <a:lnTo>
                  <a:pt x="219572" y="1032937"/>
                </a:lnTo>
                <a:lnTo>
                  <a:pt x="207893" y="1007288"/>
                </a:lnTo>
                <a:lnTo>
                  <a:pt x="193877" y="981640"/>
                </a:lnTo>
                <a:lnTo>
                  <a:pt x="182198" y="955991"/>
                </a:lnTo>
                <a:lnTo>
                  <a:pt x="172854" y="928011"/>
                </a:lnTo>
                <a:lnTo>
                  <a:pt x="14015" y="893036"/>
                </a:lnTo>
                <a:lnTo>
                  <a:pt x="7008" y="848734"/>
                </a:lnTo>
                <a:lnTo>
                  <a:pt x="0" y="806763"/>
                </a:lnTo>
                <a:lnTo>
                  <a:pt x="147160" y="732149"/>
                </a:lnTo>
                <a:lnTo>
                  <a:pt x="149496" y="701837"/>
                </a:lnTo>
                <a:lnTo>
                  <a:pt x="151832" y="671525"/>
                </a:lnTo>
                <a:lnTo>
                  <a:pt x="156503" y="643545"/>
                </a:lnTo>
                <a:lnTo>
                  <a:pt x="161175" y="615565"/>
                </a:lnTo>
                <a:lnTo>
                  <a:pt x="39710" y="501312"/>
                </a:lnTo>
                <a:lnTo>
                  <a:pt x="53725" y="461674"/>
                </a:lnTo>
                <a:lnTo>
                  <a:pt x="70076" y="424367"/>
                </a:lnTo>
                <a:lnTo>
                  <a:pt x="238259" y="431362"/>
                </a:lnTo>
                <a:lnTo>
                  <a:pt x="254610" y="408045"/>
                </a:lnTo>
                <a:lnTo>
                  <a:pt x="273297" y="384728"/>
                </a:lnTo>
                <a:lnTo>
                  <a:pt x="289648" y="361411"/>
                </a:lnTo>
                <a:lnTo>
                  <a:pt x="310671" y="340426"/>
                </a:lnTo>
                <a:lnTo>
                  <a:pt x="259282" y="177208"/>
                </a:lnTo>
                <a:lnTo>
                  <a:pt x="289648" y="151560"/>
                </a:lnTo>
                <a:lnTo>
                  <a:pt x="322350" y="128243"/>
                </a:lnTo>
                <a:lnTo>
                  <a:pt x="467174" y="219179"/>
                </a:lnTo>
                <a:lnTo>
                  <a:pt x="492868" y="205188"/>
                </a:lnTo>
                <a:lnTo>
                  <a:pt x="518563" y="193530"/>
                </a:lnTo>
                <a:lnTo>
                  <a:pt x="546593" y="184203"/>
                </a:lnTo>
                <a:lnTo>
                  <a:pt x="574624" y="174876"/>
                </a:lnTo>
                <a:lnTo>
                  <a:pt x="609662" y="9327"/>
                </a:lnTo>
                <a:lnTo>
                  <a:pt x="630685" y="6995"/>
                </a:lnTo>
                <a:lnTo>
                  <a:pt x="651707" y="2332"/>
                </a:lnTo>
                <a:close/>
              </a:path>
            </a:pathLst>
          </a:custGeom>
          <a:solidFill>
            <a:schemeClr val="accent1"/>
          </a:solidFill>
          <a:ln w="3175" cap="flat" cmpd="sng" algn="ctr">
            <a:noFill/>
            <a:prstDash val="solid"/>
          </a:ln>
          <a:effectLst/>
          <a:extLst/>
        </p:spPr>
        <p:txBody>
          <a:bodyPr lIns="0" tIns="34272" rIns="0" bIns="34272" anchor="ctr"/>
          <a:lstStyle/>
          <a:p>
            <a:pPr algn="ctr" defTabSz="685434" fontAlgn="base">
              <a:lnSpc>
                <a:spcPct val="120000"/>
              </a:lnSpc>
              <a:spcBef>
                <a:spcPts val="450"/>
              </a:spcBef>
              <a:spcAft>
                <a:spcPts val="450"/>
              </a:spcAft>
            </a:pPr>
            <a:endParaRPr lang="en-US" sz="2100" kern="0">
              <a:solidFill>
                <a:sysClr val="window" lastClr="FFFFFF"/>
              </a:solidFill>
              <a:latin typeface="微软雅黑" panose="020b0503020204020204" pitchFamily="34" charset="-122"/>
              <a:ea typeface="微软雅黑" panose="020b0503020204020204" pitchFamily="34" charset="-122"/>
            </a:endParaRPr>
          </a:p>
        </p:txBody>
      </p:sp>
      <p:sp>
        <p:nvSpPr>
          <p:cNvPr id="41" name="矩形 40"/>
          <p:cNvSpPr/>
          <p:nvPr/>
        </p:nvSpPr>
        <p:spPr>
          <a:xfrm>
            <a:off x="3114597" y="1131590"/>
            <a:ext cx="2880301" cy="3476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67" tIns="34284" rIns="68567" bIns="34284" rtlCol="0" anchor="ctr"/>
          <a:lstStyle/>
          <a:p>
            <a:pPr algn="ctr"/>
            <a:r>
              <a:rPr lang="zh-CN" altLang="en-US">
                <a:latin typeface="微软雅黑" panose="020b0503020204020204" pitchFamily="34" charset="-122"/>
                <a:ea typeface="微软雅黑" panose="020b0503020204020204" pitchFamily="34" charset="-122"/>
              </a:rPr>
              <a:t>点击添加小标题</a:t>
            </a:r>
          </a:p>
        </p:txBody>
      </p:sp>
    </p:spTree>
    <p:extLst>
      <p:ext uri="{BB962C8B-B14F-4D97-AF65-F5344CB8AC3E}">
        <p14:creationId xmlns:p14="http://schemas.microsoft.com/office/powerpoint/2010/main" val="1143211154"/>
      </p:ext>
    </p:extLst>
  </p:cSld>
  <p:clrMapOvr>
    <a:masterClrMapping/>
  </p:clrMapOvr>
  <mc:AlternateContent xmlns:mc="http://schemas.openxmlformats.org/markup-compatibility/2006">
    <mc:Choice xmlns:p14="http://schemas.microsoft.com/office/powerpoint/2010/main" Requires="p14">
      <p:transition spd="slow" advClick="0" advTm="1000" p14:dur="1500">
        <p:random/>
      </p:transition>
    </mc:Choice>
    <mc:Fallback>
      <p:transition spd="slow" advClick="0" advTm="1000">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Tn>
                        </p:par>
                        <p:par>
                          <p:cTn id="5" fill="hold" nodeType="afterGroup">
                            <p:stCondLst>
                              <p:cond delay="0"/>
                            </p:stCondLst>
                            <p:childTnLst>
                              <p:par>
                                <p:cTn id="6" presetID="41" presetClass="entr" presetSubtype="0" fill="hold" grpId="0" nodeType="afterEffect">
                                  <p:iterate type="lt">
                                    <p:tmPct val="10000"/>
                                  </p:iterate>
                                  <p:childTnLst>
                                    <p:set>
                                      <p:cBhvr>
                                        <p:cTn id="7" dur="1" fill="hold">
                                          <p:stCondLst>
                                            <p:cond delay="0"/>
                                          </p:stCondLst>
                                        </p:cTn>
                                        <p:tgtEl>
                                          <p:spTgt spid="33"/>
                                        </p:tgtEl>
                                        <p:attrNameLst>
                                          <p:attrName>style.visibility</p:attrName>
                                        </p:attrNameLst>
                                      </p:cBhvr>
                                      <p:to>
                                        <p:strVal val="visible"/>
                                      </p:to>
                                    </p:set>
                                    <p:anim calcmode="lin" valueType="num">
                                      <p:cBhvr>
                                        <p:cTn id="8" dur="500" fill="hold"/>
                                        <p:tgtEl>
                                          <p:spTgt spid="33"/>
                                        </p:tgtEl>
                                        <p:attrNameLst>
                                          <p:attrName>ppt_x</p:attrName>
                                        </p:attrNameLst>
                                      </p:cBhvr>
                                      <p:tavLst>
                                        <p:tav tm="0">
                                          <p:val>
                                            <p:strVal val="#ppt_x"/>
                                          </p:val>
                                        </p:tav>
                                        <p:tav tm="50000">
                                          <p:val>
                                            <p:strVal val="#ppt_x+.1"/>
                                          </p:val>
                                        </p:tav>
                                        <p:tav tm="100000">
                                          <p:val>
                                            <p:strVal val="#ppt_x"/>
                                          </p:val>
                                        </p:tav>
                                      </p:tavLst>
                                    </p:anim>
                                    <p:anim calcmode="lin" valueType="num">
                                      <p:cBhvr>
                                        <p:cTn id="9" dur="500" fill="hold"/>
                                        <p:tgtEl>
                                          <p:spTgt spid="33"/>
                                        </p:tgtEl>
                                        <p:attrNameLst>
                                          <p:attrName>ppt_y</p:attrName>
                                        </p:attrNameLst>
                                      </p:cBhvr>
                                      <p:tavLst>
                                        <p:tav tm="0">
                                          <p:val>
                                            <p:strVal val="#ppt_y"/>
                                          </p:val>
                                        </p:tav>
                                        <p:tav tm="100000">
                                          <p:val>
                                            <p:strVal val="#ppt_y"/>
                                          </p:val>
                                        </p:tav>
                                      </p:tavLst>
                                    </p:anim>
                                    <p:anim calcmode="lin" valueType="num">
                                      <p:cBhvr>
                                        <p:cTn id="10" dur="500" fill="hold"/>
                                        <p:tgtEl>
                                          <p:spTgt spid="33"/>
                                        </p:tgtEl>
                                        <p:attrNameLst>
                                          <p:attrName>ppt_h</p:attrName>
                                        </p:attrNameLst>
                                      </p:cBhvr>
                                      <p:tavLst>
                                        <p:tav tm="0">
                                          <p:val>
                                            <p:strVal val="#ppt_h/10"/>
                                          </p:val>
                                        </p:tav>
                                        <p:tav tm="50000">
                                          <p:val>
                                            <p:strVal val="#ppt_h+.01"/>
                                          </p:val>
                                        </p:tav>
                                        <p:tav tm="100000">
                                          <p:val>
                                            <p:strVal val="#ppt_h"/>
                                          </p:val>
                                        </p:tav>
                                      </p:tavLst>
                                    </p:anim>
                                    <p:anim calcmode="lin" valueType="num">
                                      <p:cBhvr>
                                        <p:cTn id="11" dur="500" fill="hold"/>
                                        <p:tgtEl>
                                          <p:spTgt spid="33"/>
                                        </p:tgtEl>
                                        <p:attrNameLst>
                                          <p:attrName>ppt_w</p:attrName>
                                        </p:attrNameLst>
                                      </p:cBhvr>
                                      <p:tavLst>
                                        <p:tav tm="0">
                                          <p:val>
                                            <p:strVal val="#ppt_w/10"/>
                                          </p:val>
                                        </p:tav>
                                        <p:tav tm="50000">
                                          <p:val>
                                            <p:strVal val="#ppt_w+.01"/>
                                          </p:val>
                                        </p:tav>
                                        <p:tav tm="100000">
                                          <p:val>
                                            <p:strVal val="#ppt_w"/>
                                          </p:val>
                                        </p:tav>
                                      </p:tavLst>
                                    </p:anim>
                                    <p:animEffect transition="in" filter="fade">
                                      <p:cBhvr>
                                        <p:cTn id="12" dur="500" tmFilter="0,0; .5, 1; 1, 1"/>
                                        <p:tgtEl>
                                          <p:spTgt spid="33"/>
                                        </p:tgtEl>
                                      </p:cBhvr>
                                    </p:animEffect>
                                  </p:childTnLst>
                                </p:cTn>
                              </p:par>
                            </p:childTnLst>
                          </p:cTn>
                        </p:par>
                        <p:par>
                          <p:cTn id="13" fill="hold" nodeType="withGroup">
                            <p:stCondLst>
                              <p:cond delay="850"/>
                            </p:stCondLst>
                            <p:childTnLst>
                              <p:par>
                                <p:cTn id="14" presetID="16" presetClass="entr" presetSubtype="37" fill="hold" grpId="14" nodeType="afterEffect">
                                  <p:childTnLst>
                                    <p:set>
                                      <p:cBhvr>
                                        <p:cTn id="15" dur="1" fill="hold">
                                          <p:stCondLst>
                                            <p:cond delay="0"/>
                                          </p:stCondLst>
                                        </p:cTn>
                                        <p:tgtEl>
                                          <p:spTgt spid="41"/>
                                        </p:tgtEl>
                                        <p:attrNameLst>
                                          <p:attrName>style.visibility</p:attrName>
                                        </p:attrNameLst>
                                      </p:cBhvr>
                                      <p:to>
                                        <p:strVal val="visible"/>
                                      </p:to>
                                    </p:set>
                                    <p:animEffect transition="in" filter="barn(outVertical)">
                                      <p:cBhvr>
                                        <p:cTn id="16" dur="500"/>
                                        <p:tgtEl>
                                          <p:spTgt spid="41"/>
                                        </p:tgtEl>
                                      </p:cBhvr>
                                    </p:animEffect>
                                  </p:childTnLst>
                                </p:cTn>
                              </p:par>
                            </p:childTnLst>
                          </p:cTn>
                        </p:par>
                        <p:par>
                          <p:cTn id="17" fill="hold" nodeType="withGroup">
                            <p:stCondLst>
                              <p:cond delay="1350"/>
                            </p:stCondLst>
                            <p:childTnLst>
                              <p:par>
                                <p:cTn id="18" presetID="10" presetClass="entr" presetSubtype="0" fill="hold" grpId="10" nodeType="afterEffect">
                                  <p:childTnLst>
                                    <p:set>
                                      <p:cBhvr>
                                        <p:cTn id="19" dur="1" fill="hold">
                                          <p:stCondLst>
                                            <p:cond delay="0"/>
                                          </p:stCondLst>
                                        </p:cTn>
                                        <p:tgtEl>
                                          <p:spTgt spid="39"/>
                                        </p:tgtEl>
                                        <p:attrNameLst>
                                          <p:attrName>style.visibility</p:attrName>
                                        </p:attrNameLst>
                                      </p:cBhvr>
                                      <p:to>
                                        <p:strVal val="visible"/>
                                      </p:to>
                                    </p:set>
                                    <p:animEffect transition="in" filter="fade">
                                      <p:cBhvr>
                                        <p:cTn id="20" dur="500"/>
                                        <p:tgtEl>
                                          <p:spTgt spid="39"/>
                                        </p:tgtEl>
                                      </p:cBhvr>
                                    </p:animEffect>
                                  </p:childTnLst>
                                </p:cTn>
                              </p:par>
                              <p:par>
                                <p:cTn id="21" presetID="8" presetClass="emph" presetSubtype="0" repeatCount="indefinite" fill="hold" grpId="11" nodeType="withEffect">
                                  <p:childTnLst>
                                    <p:animRot by="-86400000">
                                      <p:cBhvr>
                                        <p:cTn id="22" dur="8000" fill="hold"/>
                                        <p:tgtEl>
                                          <p:spTgt spid="39"/>
                                        </p:tgtEl>
                                        <p:attrNameLst>
                                          <p:attrName>r</p:attrName>
                                        </p:attrNameLst>
                                      </p:cBhvr>
                                    </p:animRot>
                                  </p:childTnLst>
                                </p:cTn>
                              </p:par>
                              <p:par>
                                <p:cTn id="23" presetID="53" presetClass="entr" presetSubtype="0" fill="hold" grpId="1" nodeType="withEffect">
                                  <p:childTnLst>
                                    <p:set>
                                      <p:cBhvr>
                                        <p:cTn id="24" dur="1" fill="hold">
                                          <p:stCondLst>
                                            <p:cond delay="0"/>
                                          </p:stCondLst>
                                        </p:cTn>
                                        <p:tgtEl>
                                          <p:spTgt spid="31"/>
                                        </p:tgtEl>
                                        <p:attrNameLst>
                                          <p:attrName>style.visibility</p:attrName>
                                        </p:attrNameLst>
                                      </p:cBhvr>
                                      <p:to>
                                        <p:strVal val="visible"/>
                                      </p:to>
                                    </p:set>
                                    <p:anim calcmode="lin" valueType="num">
                                      <p:cBhvr>
                                        <p:cTn id="25" dur="500" fill="hold"/>
                                        <p:tgtEl>
                                          <p:spTgt spid="31"/>
                                        </p:tgtEl>
                                        <p:attrNameLst>
                                          <p:attrName>ppt_w</p:attrName>
                                        </p:attrNameLst>
                                      </p:cBhvr>
                                      <p:tavLst>
                                        <p:tav tm="0">
                                          <p:val>
                                            <p:fltVal val="0"/>
                                          </p:val>
                                        </p:tav>
                                        <p:tav tm="100000">
                                          <p:val>
                                            <p:strVal val="#ppt_w"/>
                                          </p:val>
                                        </p:tav>
                                      </p:tavLst>
                                    </p:anim>
                                    <p:anim calcmode="lin" valueType="num">
                                      <p:cBhvr>
                                        <p:cTn id="26" dur="500" fill="hold"/>
                                        <p:tgtEl>
                                          <p:spTgt spid="31"/>
                                        </p:tgtEl>
                                        <p:attrNameLst>
                                          <p:attrName>ppt_h</p:attrName>
                                        </p:attrNameLst>
                                      </p:cBhvr>
                                      <p:tavLst>
                                        <p:tav tm="0">
                                          <p:val>
                                            <p:fltVal val="0"/>
                                          </p:val>
                                        </p:tav>
                                        <p:tav tm="100000">
                                          <p:val>
                                            <p:strVal val="#ppt_h"/>
                                          </p:val>
                                        </p:tav>
                                      </p:tavLst>
                                    </p:anim>
                                    <p:animEffect transition="in" filter="fade">
                                      <p:cBhvr>
                                        <p:cTn id="27" dur="500"/>
                                        <p:tgtEl>
                                          <p:spTgt spid="31"/>
                                        </p:tgtEl>
                                      </p:cBhvr>
                                    </p:animEffect>
                                  </p:childTnLst>
                                </p:cTn>
                              </p:par>
                              <p:par>
                                <p:cTn id="28" presetID="10" presetClass="entr" presetSubtype="0" fill="hold" grpId="6" nodeType="withEffect">
                                  <p:childTnLst>
                                    <p:set>
                                      <p:cBhvr>
                                        <p:cTn id="29" dur="1" fill="hold">
                                          <p:stCondLst>
                                            <p:cond delay="0"/>
                                          </p:stCondLst>
                                        </p:cTn>
                                        <p:tgtEl>
                                          <p:spTgt spid="37"/>
                                        </p:tgtEl>
                                        <p:attrNameLst>
                                          <p:attrName>style.visibility</p:attrName>
                                        </p:attrNameLst>
                                      </p:cBhvr>
                                      <p:to>
                                        <p:strVal val="visible"/>
                                      </p:to>
                                    </p:set>
                                    <p:animEffect transition="in" filter="fade">
                                      <p:cBhvr>
                                        <p:cTn id="30" dur="500"/>
                                        <p:tgtEl>
                                          <p:spTgt spid="37"/>
                                        </p:tgtEl>
                                      </p:cBhvr>
                                    </p:animEffect>
                                  </p:childTnLst>
                                </p:cTn>
                              </p:par>
                              <p:par>
                                <p:cTn id="31" presetID="8" presetClass="emph" presetSubtype="0" repeatCount="indefinite" fill="hold" grpId="7" nodeType="withEffect">
                                  <p:childTnLst>
                                    <p:animRot by="64800000">
                                      <p:cBhvr>
                                        <p:cTn id="32" dur="7500" fill="hold"/>
                                        <p:tgtEl>
                                          <p:spTgt spid="37"/>
                                        </p:tgtEl>
                                        <p:attrNameLst>
                                          <p:attrName>r</p:attrName>
                                        </p:attrNameLst>
                                      </p:cBhvr>
                                    </p:animRot>
                                  </p:childTnLst>
                                </p:cTn>
                              </p:par>
                              <p:par>
                                <p:cTn id="33" presetID="53" presetClass="entr" presetSubtype="0" fill="hold" grpId="2" nodeType="withEffect">
                                  <p:childTnLst>
                                    <p:set>
                                      <p:cBhvr>
                                        <p:cTn id="34" dur="1" fill="hold">
                                          <p:stCondLst>
                                            <p:cond delay="0"/>
                                          </p:stCondLst>
                                        </p:cTn>
                                        <p:tgtEl>
                                          <p:spTgt spid="32"/>
                                        </p:tgtEl>
                                        <p:attrNameLst>
                                          <p:attrName>style.visibility</p:attrName>
                                        </p:attrNameLst>
                                      </p:cBhvr>
                                      <p:to>
                                        <p:strVal val="visible"/>
                                      </p:to>
                                    </p:set>
                                    <p:anim calcmode="lin" valueType="num">
                                      <p:cBhvr>
                                        <p:cTn id="35" dur="500" fill="hold"/>
                                        <p:tgtEl>
                                          <p:spTgt spid="32"/>
                                        </p:tgtEl>
                                        <p:attrNameLst>
                                          <p:attrName>ppt_w</p:attrName>
                                        </p:attrNameLst>
                                      </p:cBhvr>
                                      <p:tavLst>
                                        <p:tav tm="0">
                                          <p:val>
                                            <p:fltVal val="0"/>
                                          </p:val>
                                        </p:tav>
                                        <p:tav tm="100000">
                                          <p:val>
                                            <p:strVal val="#ppt_w"/>
                                          </p:val>
                                        </p:tav>
                                      </p:tavLst>
                                    </p:anim>
                                    <p:anim calcmode="lin" valueType="num">
                                      <p:cBhvr>
                                        <p:cTn id="36" dur="500" fill="hold"/>
                                        <p:tgtEl>
                                          <p:spTgt spid="32"/>
                                        </p:tgtEl>
                                        <p:attrNameLst>
                                          <p:attrName>ppt_h</p:attrName>
                                        </p:attrNameLst>
                                      </p:cBhvr>
                                      <p:tavLst>
                                        <p:tav tm="0">
                                          <p:val>
                                            <p:fltVal val="0"/>
                                          </p:val>
                                        </p:tav>
                                        <p:tav tm="100000">
                                          <p:val>
                                            <p:strVal val="#ppt_h"/>
                                          </p:val>
                                        </p:tav>
                                      </p:tavLst>
                                    </p:anim>
                                    <p:animEffect transition="in" filter="fade">
                                      <p:cBhvr>
                                        <p:cTn id="37" dur="500"/>
                                        <p:tgtEl>
                                          <p:spTgt spid="32"/>
                                        </p:tgtEl>
                                      </p:cBhvr>
                                    </p:animEffect>
                                  </p:childTnLst>
                                </p:cTn>
                              </p:par>
                              <p:par>
                                <p:cTn id="38" presetID="10" presetClass="entr" presetSubtype="0" fill="hold" grpId="8" nodeType="withEffect">
                                  <p:childTnLst>
                                    <p:set>
                                      <p:cBhvr>
                                        <p:cTn id="39" dur="1" fill="hold">
                                          <p:stCondLst>
                                            <p:cond delay="0"/>
                                          </p:stCondLst>
                                        </p:cTn>
                                        <p:tgtEl>
                                          <p:spTgt spid="38"/>
                                        </p:tgtEl>
                                        <p:attrNameLst>
                                          <p:attrName>style.visibility</p:attrName>
                                        </p:attrNameLst>
                                      </p:cBhvr>
                                      <p:to>
                                        <p:strVal val="visible"/>
                                      </p:to>
                                    </p:set>
                                    <p:animEffect transition="in" filter="fade">
                                      <p:cBhvr>
                                        <p:cTn id="40" dur="500"/>
                                        <p:tgtEl>
                                          <p:spTgt spid="38"/>
                                        </p:tgtEl>
                                      </p:cBhvr>
                                    </p:animEffect>
                                  </p:childTnLst>
                                </p:cTn>
                              </p:par>
                              <p:par>
                                <p:cTn id="41" presetID="8" presetClass="emph" presetSubtype="0" repeatCount="indefinite" fill="hold" grpId="9" nodeType="withEffect">
                                  <p:childTnLst>
                                    <p:animRot by="-108000000">
                                      <p:cBhvr>
                                        <p:cTn id="42" dur="7500" fill="hold"/>
                                        <p:tgtEl>
                                          <p:spTgt spid="38"/>
                                        </p:tgtEl>
                                        <p:attrNameLst>
                                          <p:attrName>r</p:attrName>
                                        </p:attrNameLst>
                                      </p:cBhvr>
                                    </p:animRot>
                                  </p:childTnLst>
                                </p:cTn>
                              </p:par>
                              <p:par>
                                <p:cTn id="43" presetID="53" presetClass="entr" presetSubtype="0" fill="hold" grpId="3" nodeType="withEffect">
                                  <p:childTnLst>
                                    <p:set>
                                      <p:cBhvr>
                                        <p:cTn id="44" dur="1" fill="hold">
                                          <p:stCondLst>
                                            <p:cond delay="0"/>
                                          </p:stCondLst>
                                        </p:cTn>
                                        <p:tgtEl>
                                          <p:spTgt spid="34"/>
                                        </p:tgtEl>
                                        <p:attrNameLst>
                                          <p:attrName>style.visibility</p:attrName>
                                        </p:attrNameLst>
                                      </p:cBhvr>
                                      <p:to>
                                        <p:strVal val="visible"/>
                                      </p:to>
                                    </p:set>
                                    <p:anim calcmode="lin" valueType="num">
                                      <p:cBhvr>
                                        <p:cTn id="45" dur="500" fill="hold"/>
                                        <p:tgtEl>
                                          <p:spTgt spid="34"/>
                                        </p:tgtEl>
                                        <p:attrNameLst>
                                          <p:attrName>ppt_w</p:attrName>
                                        </p:attrNameLst>
                                      </p:cBhvr>
                                      <p:tavLst>
                                        <p:tav tm="0">
                                          <p:val>
                                            <p:fltVal val="0"/>
                                          </p:val>
                                        </p:tav>
                                        <p:tav tm="100000">
                                          <p:val>
                                            <p:strVal val="#ppt_w"/>
                                          </p:val>
                                        </p:tav>
                                      </p:tavLst>
                                    </p:anim>
                                    <p:anim calcmode="lin" valueType="num">
                                      <p:cBhvr>
                                        <p:cTn id="46" dur="500" fill="hold"/>
                                        <p:tgtEl>
                                          <p:spTgt spid="34"/>
                                        </p:tgtEl>
                                        <p:attrNameLst>
                                          <p:attrName>ppt_h</p:attrName>
                                        </p:attrNameLst>
                                      </p:cBhvr>
                                      <p:tavLst>
                                        <p:tav tm="0">
                                          <p:val>
                                            <p:fltVal val="0"/>
                                          </p:val>
                                        </p:tav>
                                        <p:tav tm="100000">
                                          <p:val>
                                            <p:strVal val="#ppt_h"/>
                                          </p:val>
                                        </p:tav>
                                      </p:tavLst>
                                    </p:anim>
                                    <p:animEffect transition="in" filter="fade">
                                      <p:cBhvr>
                                        <p:cTn id="47" dur="500"/>
                                        <p:tgtEl>
                                          <p:spTgt spid="34"/>
                                        </p:tgtEl>
                                      </p:cBhvr>
                                    </p:animEffect>
                                  </p:childTnLst>
                                </p:cTn>
                              </p:par>
                              <p:par>
                                <p:cTn id="48" presetID="10" presetClass="entr" presetSubtype="0" fill="hold" grpId="12" nodeType="withEffect">
                                  <p:childTnLst>
                                    <p:set>
                                      <p:cBhvr>
                                        <p:cTn id="49" dur="1" fill="hold">
                                          <p:stCondLst>
                                            <p:cond delay="0"/>
                                          </p:stCondLst>
                                        </p:cTn>
                                        <p:tgtEl>
                                          <p:spTgt spid="40"/>
                                        </p:tgtEl>
                                        <p:attrNameLst>
                                          <p:attrName>style.visibility</p:attrName>
                                        </p:attrNameLst>
                                      </p:cBhvr>
                                      <p:to>
                                        <p:strVal val="visible"/>
                                      </p:to>
                                    </p:set>
                                    <p:animEffect transition="in" filter="fade">
                                      <p:cBhvr>
                                        <p:cTn id="50" dur="500"/>
                                        <p:tgtEl>
                                          <p:spTgt spid="40"/>
                                        </p:tgtEl>
                                      </p:cBhvr>
                                    </p:animEffect>
                                  </p:childTnLst>
                                </p:cTn>
                              </p:par>
                              <p:par>
                                <p:cTn id="51" presetID="8" presetClass="emph" presetSubtype="0" repeatCount="indefinite" fill="hold" grpId="13" nodeType="withEffect">
                                  <p:childTnLst>
                                    <p:animRot by="86400000">
                                      <p:cBhvr>
                                        <p:cTn id="52" dur="7000" fill="hold"/>
                                        <p:tgtEl>
                                          <p:spTgt spid="40"/>
                                        </p:tgtEl>
                                        <p:attrNameLst>
                                          <p:attrName>r</p:attrName>
                                        </p:attrNameLst>
                                      </p:cBhvr>
                                    </p:animRot>
                                  </p:childTnLst>
                                </p:cTn>
                              </p:par>
                              <p:par>
                                <p:cTn id="53" presetID="53" presetClass="entr" presetSubtype="0" fill="hold" grpId="4" nodeType="withEffect">
                                  <p:childTnLst>
                                    <p:set>
                                      <p:cBhvr>
                                        <p:cTn id="54" dur="1" fill="hold">
                                          <p:stCondLst>
                                            <p:cond delay="0"/>
                                          </p:stCondLst>
                                        </p:cTn>
                                        <p:tgtEl>
                                          <p:spTgt spid="35"/>
                                        </p:tgtEl>
                                        <p:attrNameLst>
                                          <p:attrName>style.visibility</p:attrName>
                                        </p:attrNameLst>
                                      </p:cBhvr>
                                      <p:to>
                                        <p:strVal val="visible"/>
                                      </p:to>
                                    </p:set>
                                    <p:anim calcmode="lin" valueType="num">
                                      <p:cBhvr>
                                        <p:cTn id="55" dur="500" fill="hold"/>
                                        <p:tgtEl>
                                          <p:spTgt spid="35"/>
                                        </p:tgtEl>
                                        <p:attrNameLst>
                                          <p:attrName>ppt_w</p:attrName>
                                        </p:attrNameLst>
                                      </p:cBhvr>
                                      <p:tavLst>
                                        <p:tav tm="0">
                                          <p:val>
                                            <p:fltVal val="0"/>
                                          </p:val>
                                        </p:tav>
                                        <p:tav tm="100000">
                                          <p:val>
                                            <p:strVal val="#ppt_w"/>
                                          </p:val>
                                        </p:tav>
                                      </p:tavLst>
                                    </p:anim>
                                    <p:anim calcmode="lin" valueType="num">
                                      <p:cBhvr>
                                        <p:cTn id="56" dur="500" fill="hold"/>
                                        <p:tgtEl>
                                          <p:spTgt spid="35"/>
                                        </p:tgtEl>
                                        <p:attrNameLst>
                                          <p:attrName>ppt_h</p:attrName>
                                        </p:attrNameLst>
                                      </p:cBhvr>
                                      <p:tavLst>
                                        <p:tav tm="0">
                                          <p:val>
                                            <p:fltVal val="0"/>
                                          </p:val>
                                        </p:tav>
                                        <p:tav tm="100000">
                                          <p:val>
                                            <p:strVal val="#ppt_h"/>
                                          </p:val>
                                        </p:tav>
                                      </p:tavLst>
                                    </p:anim>
                                    <p:animEffect transition="in" filter="fade">
                                      <p:cBhvr>
                                        <p:cTn id="57" dur="500"/>
                                        <p:tgtEl>
                                          <p:spTgt spid="35"/>
                                        </p:tgtEl>
                                      </p:cBhvr>
                                    </p:animEffect>
                                  </p:childTnLst>
                                </p:cTn>
                              </p:par>
                              <p:par>
                                <p:cTn id="58" presetID="22" presetClass="entr" presetSubtype="8" fill="hold" grpId="5" nodeType="withEffect">
                                  <p:childTnLst>
                                    <p:set>
                                      <p:cBhvr>
                                        <p:cTn id="59" dur="1" fill="hold">
                                          <p:stCondLst>
                                            <p:cond delay="0"/>
                                          </p:stCondLst>
                                        </p:cTn>
                                        <p:tgtEl>
                                          <p:spTgt spid="36"/>
                                        </p:tgtEl>
                                        <p:attrNameLst>
                                          <p:attrName>style.visibility</p:attrName>
                                        </p:attrNameLst>
                                      </p:cBhvr>
                                      <p:to>
                                        <p:strVal val="visible"/>
                                      </p:to>
                                    </p:set>
                                    <p:animEffect transition="in" filter="wipe(left)">
                                      <p:cBhvr>
                                        <p:cTn id="60"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1" grpId="1"/>
      <p:bldP spid="32" grpId="2"/>
      <p:bldP spid="34" grpId="3"/>
      <p:bldP spid="35" grpId="4"/>
      <p:bldP spid="36" grpId="5"/>
      <p:bldP spid="37" grpId="6"/>
      <p:bldP spid="37" grpId="7"/>
      <p:bldP spid="38" grpId="8"/>
      <p:bldP spid="38" grpId="9"/>
      <p:bldP spid="39" grpId="10"/>
      <p:bldP spid="39" grpId="11"/>
      <p:bldP spid="40" grpId="12"/>
      <p:bldP spid="40" grpId="13"/>
      <p:bldP spid="41" grpId="14"/>
    </p:bldLst>
  </p:timing>
</p:sld>
</file>

<file path=ppt/slides/slide2.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p:spTree>
      <p:nvGrpSpPr>
        <p:cNvPr id="1" name=""/>
        <p:cNvGrpSpPr/>
        <p:nvPr/>
      </p:nvGrpSpPr>
      <p:grpSpPr>
        <a:xfrm>
          <a:off x="0" y="0"/>
          <a:ext cx="0" cy="0"/>
        </a:xfrm>
      </p:grpSpPr>
      <p:sp>
        <p:nvSpPr>
          <p:cNvPr id="4" name="Text Placeholder 4"/>
          <p:cNvSpPr txBox="1"/>
          <p:nvPr/>
        </p:nvSpPr>
        <p:spPr>
          <a:xfrm>
            <a:off x="867224" y="915566"/>
            <a:ext cx="2256285" cy="504056"/>
          </a:xfrm>
          <a:prstGeom prst="rect">
            <a:avLst/>
          </a:prstGeom>
        </p:spPr>
        <p:txBody>
          <a:bodyPr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zh-CN" altLang="en-US" b="1">
                <a:solidFill>
                  <a:schemeClr val="accent1"/>
                </a:solidFill>
                <a:latin typeface="微软雅黑" panose="020b0503020204020204" pitchFamily="34" charset="-122"/>
                <a:ea typeface="微软雅黑" panose="020b0503020204020204" pitchFamily="34" charset="-122"/>
              </a:rPr>
              <a:t>前言</a:t>
            </a:r>
            <a:r>
              <a:rPr lang="en-US" altLang="zh-CN" b="1">
                <a:solidFill>
                  <a:schemeClr val="accent1"/>
                </a:solidFill>
                <a:latin typeface="微软雅黑" panose="020b0503020204020204" pitchFamily="34" charset="-122"/>
                <a:ea typeface="微软雅黑" panose="020b0503020204020204" pitchFamily="34" charset="-122"/>
              </a:rPr>
              <a:t>/</a:t>
            </a:r>
            <a:r>
              <a:rPr lang="en-US" altLang="zh-CN" sz="1800" b="1">
                <a:solidFill>
                  <a:schemeClr val="accent1"/>
                </a:solidFill>
                <a:latin typeface="微软雅黑" panose="020b0503020204020204" pitchFamily="34" charset="-122"/>
                <a:ea typeface="微软雅黑" panose="020b0503020204020204" pitchFamily="34" charset="-122"/>
              </a:rPr>
              <a:t>PREFACE</a:t>
            </a:r>
            <a:endParaRPr lang="en-GB" sz="1800" b="1">
              <a:solidFill>
                <a:schemeClr val="accent1"/>
              </a:solidFill>
              <a:latin typeface="微软雅黑" panose="020b0503020204020204" pitchFamily="34" charset="-122"/>
              <a:ea typeface="微软雅黑" panose="020b0503020204020204" pitchFamily="34" charset="-122"/>
            </a:endParaRPr>
          </a:p>
        </p:txBody>
      </p:sp>
      <p:sp>
        <p:nvSpPr>
          <p:cNvPr id="5" name="TextBox 4"/>
          <p:cNvSpPr txBox="1"/>
          <p:nvPr/>
        </p:nvSpPr>
        <p:spPr>
          <a:xfrm>
            <a:off x="899592" y="1923678"/>
            <a:ext cx="5832648" cy="1915911"/>
          </a:xfrm>
          <a:prstGeom prst="rect">
            <a:avLst/>
          </a:prstGeom>
          <a:noFill/>
        </p:spPr>
        <p:txBody>
          <a:bodyPr wrap="square" lIns="68584" tIns="34291" rIns="68584" bIns="34291" rtlCol="0">
            <a:spAutoFit/>
          </a:bodyPr>
          <a:lstStyle/>
          <a:p>
            <a:pPr algn="just" eaLnBrk="0" hangingPunct="0">
              <a:lnSpc>
                <a:spcPct val="150000"/>
              </a:lnSpc>
            </a:pPr>
            <a:r>
              <a:rPr lang="zh-CN" altLang="en-US" sz="1200">
                <a:solidFill>
                  <a:schemeClr val="tx1">
                    <a:lumMod val="85000"/>
                    <a:lumOff val="15000"/>
                  </a:schemeClr>
                </a:solidFill>
                <a:latin typeface="微软雅黑" panose="020b0503020204020204" pitchFamily="34" charset="-122"/>
                <a:ea typeface="微软雅黑" panose="020b0503020204020204" pitchFamily="34" charset="-122"/>
                <a:sym typeface="微软雅黑" pitchFamily="34" charset="-122"/>
              </a:rPr>
              <a:t>岁月流转，时光飞逝，转眼间</a:t>
            </a:r>
            <a:r>
              <a:rPr lang="en-US" altLang="zh-CN" sz="1600" b="1">
                <a:solidFill>
                  <a:schemeClr val="tx1">
                    <a:lumMod val="85000"/>
                    <a:lumOff val="15000"/>
                  </a:schemeClr>
                </a:solidFill>
                <a:latin typeface="微软雅黑" panose="020b0503020204020204" pitchFamily="34" charset="-122"/>
                <a:ea typeface="微软雅黑" panose="020b0503020204020204" pitchFamily="34" charset="-122"/>
                <a:sym typeface="微软雅黑" pitchFamily="34" charset="-122"/>
              </a:rPr>
              <a:t>2018</a:t>
            </a:r>
            <a:r>
              <a:rPr lang="zh-CN" altLang="en-US" sz="1200">
                <a:solidFill>
                  <a:schemeClr val="tx1">
                    <a:lumMod val="85000"/>
                    <a:lumOff val="15000"/>
                  </a:schemeClr>
                </a:solidFill>
                <a:latin typeface="微软雅黑" panose="020b0503020204020204" pitchFamily="34" charset="-122"/>
                <a:ea typeface="微软雅黑" panose="020b0503020204020204" pitchFamily="34" charset="-122"/>
                <a:sym typeface="微软雅黑" pitchFamily="34" charset="-122"/>
              </a:rPr>
              <a:t>年的工作又接近尾声。</a:t>
            </a:r>
          </a:p>
          <a:p>
            <a:pPr algn="just" eaLnBrk="0" hangingPunct="0">
              <a:lnSpc>
                <a:spcPct val="150000"/>
              </a:lnSpc>
            </a:pPr>
            <a:r>
              <a:rPr lang="zh-CN" altLang="en-US" sz="1200">
                <a:solidFill>
                  <a:schemeClr val="tx1">
                    <a:lumMod val="85000"/>
                    <a:lumOff val="15000"/>
                  </a:schemeClr>
                </a:solidFill>
                <a:latin typeface="微软雅黑" panose="020b0503020204020204" pitchFamily="34" charset="-122"/>
                <a:ea typeface="微软雅黑" panose="020b0503020204020204" pitchFamily="34" charset="-122"/>
                <a:sym typeface="微软雅黑" pitchFamily="34" charset="-122"/>
              </a:rPr>
              <a:t>回首过去一年的工作，经过全体领导及员工的共同努力，公司经营业绩保持良好，行业地位、社会形象日渐提升，各项工作全面发展。</a:t>
            </a:r>
            <a:endParaRPr lang="en-US" altLang="zh-CN" sz="1200">
              <a:solidFill>
                <a:schemeClr val="tx1">
                  <a:lumMod val="85000"/>
                  <a:lumOff val="15000"/>
                </a:schemeClr>
              </a:solidFill>
              <a:latin typeface="微软雅黑" panose="020b0503020204020204" pitchFamily="34" charset="-122"/>
              <a:ea typeface="微软雅黑" panose="020b0503020204020204" pitchFamily="34" charset="-122"/>
              <a:sym typeface="微软雅黑" pitchFamily="34" charset="-122"/>
            </a:endParaRPr>
          </a:p>
          <a:p>
            <a:pPr algn="just" eaLnBrk="0" hangingPunct="0">
              <a:lnSpc>
                <a:spcPct val="150000"/>
              </a:lnSpc>
            </a:pPr>
            <a:r>
              <a:rPr lang="zh-CN" altLang="en-US" sz="1200">
                <a:solidFill>
                  <a:schemeClr val="tx1">
                    <a:lumMod val="85000"/>
                    <a:lumOff val="15000"/>
                  </a:schemeClr>
                </a:solidFill>
                <a:latin typeface="微软雅黑" panose="020b0503020204020204" pitchFamily="34" charset="-122"/>
                <a:ea typeface="微软雅黑" panose="020b0503020204020204" pitchFamily="34" charset="-122"/>
                <a:sym typeface="微软雅黑" pitchFamily="34" charset="-122"/>
              </a:rPr>
              <a:t>新起点、新希望。站在</a:t>
            </a:r>
            <a:r>
              <a:rPr lang="en-US" altLang="zh-CN" sz="1600" b="1">
                <a:solidFill>
                  <a:schemeClr val="tx1">
                    <a:lumMod val="85000"/>
                    <a:lumOff val="15000"/>
                  </a:schemeClr>
                </a:solidFill>
                <a:latin typeface="微软雅黑" panose="020b0503020204020204" pitchFamily="34" charset="-122"/>
                <a:ea typeface="微软雅黑" panose="020b0503020204020204" pitchFamily="34" charset="-122"/>
                <a:sym typeface="微软雅黑" pitchFamily="34" charset="-122"/>
              </a:rPr>
              <a:t>2019</a:t>
            </a:r>
            <a:r>
              <a:rPr lang="zh-CN" altLang="en-US" sz="1200">
                <a:solidFill>
                  <a:schemeClr val="tx1">
                    <a:lumMod val="85000"/>
                    <a:lumOff val="15000"/>
                  </a:schemeClr>
                </a:solidFill>
                <a:latin typeface="微软雅黑" panose="020b0503020204020204" pitchFamily="34" charset="-122"/>
                <a:ea typeface="微软雅黑" panose="020b0503020204020204" pitchFamily="34" charset="-122"/>
                <a:sym typeface="微软雅黑" pitchFamily="34" charset="-122"/>
              </a:rPr>
              <a:t>年的起点，我们将继承和发扬过去工作中存在的优点，汲取经验，摒弃不足，满怀信心，以更清醒的头脑、更旺盛的斗志、更奋发的姿态和更充沛的干劲，向我们的既定目标进发！</a:t>
            </a:r>
          </a:p>
        </p:txBody>
      </p:sp>
      <p:sp>
        <p:nvSpPr>
          <p:cNvPr id="11" name="Parallelogram 21"/>
          <p:cNvSpPr/>
          <p:nvPr/>
        </p:nvSpPr>
        <p:spPr>
          <a:xfrm>
            <a:off x="7136070" y="-2866"/>
            <a:ext cx="1658880" cy="3606733"/>
          </a:xfrm>
          <a:prstGeom prst="parallelogram">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Parallelogram 22"/>
          <p:cNvSpPr/>
          <p:nvPr/>
        </p:nvSpPr>
        <p:spPr>
          <a:xfrm>
            <a:off x="7596336" y="1536767"/>
            <a:ext cx="1658880" cy="3606733"/>
          </a:xfrm>
          <a:prstGeom prst="parallelogram">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直接连接符 12"/>
          <p:cNvCxnSpPr/>
          <p:nvPr/>
        </p:nvCxnSpPr>
        <p:spPr>
          <a:xfrm>
            <a:off x="978872" y="1544039"/>
            <a:ext cx="5472608"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6152189" y="1077866"/>
            <a:ext cx="341135" cy="341756"/>
            <a:chOff x="6084168" y="1274820"/>
            <a:chExt cx="432048" cy="432834"/>
          </a:xfrm>
        </p:grpSpPr>
        <p:sp>
          <p:nvSpPr>
            <p:cNvPr id="27"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anose="020b0604020202020204" pitchFamily="34" charset="0"/>
                  <a:ea typeface="宋体" pitchFamily="2" charset="-122"/>
                </a:defRPr>
              </a:lvl9pPr>
            </a:lstStyle>
            <a:p>
              <a:pPr algn="ctr" eaLnBrk="1" hangingPunct="1"/>
              <a:endParaRPr lang="zh-CN" altLang="en-US">
                <a:solidFill>
                  <a:srgbClr val="FFFFFF"/>
                </a:solidFill>
                <a:latin typeface="Calibri" pitchFamily="34" charset="0"/>
              </a:endParaRPr>
            </a:p>
          </p:txBody>
        </p:sp>
        <p:sp>
          <p:nvSpPr>
            <p:cNvPr id="28" name="Freeform 59"/>
            <p:cNvSpPr>
              <a:spLocks noChangeArrowheads="1"/>
            </p:cNvSpPr>
            <p:nvPr/>
          </p:nvSpPr>
          <p:spPr bwMode="auto">
            <a:xfrm>
              <a:off x="6180302" y="1365898"/>
              <a:ext cx="239780" cy="250679"/>
            </a:xfrm>
            <a:custGeom>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a:extLst/>
          </p:spPr>
          <p:txBody>
            <a:bodyPr wrap="none" lIns="34290" tIns="17145" rIns="34290" bIns="17145" anchor="ctr"/>
            <a:lstStyle/>
            <a:p>
              <a:endParaRPr lang="en-US">
                <a:latin typeface="Roboto Light"/>
              </a:endParaRPr>
            </a:p>
          </p:txBody>
        </p:sp>
      </p:grpSp>
      <p:grpSp>
        <p:nvGrpSpPr>
          <p:cNvPr id="29" name="组合 28"/>
          <p:cNvGrpSpPr/>
          <p:nvPr/>
        </p:nvGrpSpPr>
        <p:grpSpPr>
          <a:xfrm>
            <a:off x="5166969" y="1078093"/>
            <a:ext cx="341135" cy="341135"/>
            <a:chOff x="4788024" y="1275213"/>
            <a:chExt cx="432048" cy="432048"/>
          </a:xfrm>
        </p:grpSpPr>
        <p:sp>
          <p:nvSpPr>
            <p:cNvPr id="30"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anose="020b0604020202020204" pitchFamily="34" charset="0"/>
                  <a:ea typeface="宋体" pitchFamily="2" charset="-122"/>
                </a:defRPr>
              </a:lvl9pPr>
            </a:lstStyle>
            <a:p>
              <a:pPr algn="ctr" eaLnBrk="1" hangingPunct="1"/>
              <a:endParaRPr lang="zh-CN" altLang="en-US">
                <a:solidFill>
                  <a:srgbClr val="FFFFFF"/>
                </a:solidFill>
                <a:latin typeface="Calibri" pitchFamily="34" charset="0"/>
              </a:endParaRPr>
            </a:p>
          </p:txBody>
        </p:sp>
        <p:sp>
          <p:nvSpPr>
            <p:cNvPr id="31" name="Freeform 110"/>
            <p:cNvSpPr>
              <a:spLocks noChangeArrowheads="1"/>
            </p:cNvSpPr>
            <p:nvPr/>
          </p:nvSpPr>
          <p:spPr bwMode="auto">
            <a:xfrm>
              <a:off x="4891102" y="1366806"/>
              <a:ext cx="250679" cy="248862"/>
            </a:xfrm>
            <a:custGeom>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a:extLst/>
          </p:spPr>
          <p:txBody>
            <a:bodyPr wrap="none" lIns="34290" tIns="17145" rIns="34290" bIns="17145" anchor="ctr"/>
            <a:lstStyle/>
            <a:p>
              <a:endParaRPr lang="en-US">
                <a:latin typeface="Roboto Light"/>
              </a:endParaRPr>
            </a:p>
          </p:txBody>
        </p:sp>
      </p:grpSp>
      <p:grpSp>
        <p:nvGrpSpPr>
          <p:cNvPr id="32" name="组合 31"/>
          <p:cNvGrpSpPr/>
          <p:nvPr/>
        </p:nvGrpSpPr>
        <p:grpSpPr>
          <a:xfrm>
            <a:off x="5670405" y="1077866"/>
            <a:ext cx="341755" cy="341756"/>
            <a:chOff x="5436096" y="1274820"/>
            <a:chExt cx="432833" cy="432834"/>
          </a:xfrm>
        </p:grpSpPr>
        <p:sp>
          <p:nvSpPr>
            <p:cNvPr id="33"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anose="020b0604020202020204" pitchFamily="34" charset="0"/>
                  <a:ea typeface="宋体" pitchFamily="2" charset="-122"/>
                </a:defRPr>
              </a:lvl9pPr>
            </a:lstStyle>
            <a:p>
              <a:pPr algn="ctr" eaLnBrk="1" hangingPunct="1"/>
              <a:endParaRPr lang="zh-CN" altLang="en-US">
                <a:solidFill>
                  <a:srgbClr val="FFFFFF"/>
                </a:solidFill>
                <a:latin typeface="Calibri" pitchFamily="34" charset="0"/>
              </a:endParaRPr>
            </a:p>
          </p:txBody>
        </p:sp>
        <p:sp>
          <p:nvSpPr>
            <p:cNvPr id="34" name="Freeform 16"/>
            <p:cNvSpPr>
              <a:spLocks noChangeArrowheads="1"/>
            </p:cNvSpPr>
            <p:nvPr/>
          </p:nvSpPr>
          <p:spPr bwMode="auto">
            <a:xfrm>
              <a:off x="5554420" y="1377705"/>
              <a:ext cx="196183" cy="227065"/>
            </a:xfrm>
            <a:custGeom>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a:extLst/>
          </p:spPr>
          <p:txBody>
            <a:bodyPr wrap="none" lIns="34290" tIns="17145" rIns="34290" bIns="17145" anchor="ctr"/>
            <a:lstStyle/>
            <a:p>
              <a:endParaRPr lang="en-US">
                <a:latin typeface="Roboto Light"/>
              </a:endParaRPr>
            </a:p>
          </p:txBody>
        </p:sp>
      </p:grpSp>
      <p:grpSp>
        <p:nvGrpSpPr>
          <p:cNvPr id="35" name="组合 34"/>
          <p:cNvGrpSpPr/>
          <p:nvPr/>
        </p:nvGrpSpPr>
        <p:grpSpPr>
          <a:xfrm>
            <a:off x="4158237" y="1077866"/>
            <a:ext cx="341755" cy="341756"/>
            <a:chOff x="3491880" y="1274820"/>
            <a:chExt cx="432833" cy="432834"/>
          </a:xfrm>
        </p:grpSpPr>
        <p:sp>
          <p:nvSpPr>
            <p:cNvPr id="36"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anose="020b0604020202020204" pitchFamily="34" charset="0"/>
                  <a:ea typeface="宋体" pitchFamily="2" charset="-122"/>
                </a:defRPr>
              </a:lvl9pPr>
            </a:lstStyle>
            <a:p>
              <a:pPr algn="ctr" eaLnBrk="1" hangingPunct="1"/>
              <a:endParaRPr lang="zh-CN" altLang="en-US">
                <a:solidFill>
                  <a:srgbClr val="FFFFFF"/>
                </a:solidFill>
                <a:latin typeface="Calibri" pitchFamily="34" charset="0"/>
              </a:endParaRPr>
            </a:p>
          </p:txBody>
        </p:sp>
        <p:sp>
          <p:nvSpPr>
            <p:cNvPr id="37" name="Freeform 75"/>
            <p:cNvSpPr>
              <a:spLocks noChangeArrowheads="1"/>
            </p:cNvSpPr>
            <p:nvPr/>
          </p:nvSpPr>
          <p:spPr bwMode="auto">
            <a:xfrm>
              <a:off x="3583864" y="1385879"/>
              <a:ext cx="248863" cy="210716"/>
            </a:xfrm>
            <a:custGeom>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a:extLst/>
          </p:spPr>
          <p:txBody>
            <a:bodyPr wrap="none" lIns="34290" tIns="17145" rIns="34290" bIns="17145" anchor="ctr"/>
            <a:lstStyle/>
            <a:p>
              <a:endParaRPr lang="en-US">
                <a:latin typeface="Roboto Light"/>
              </a:endParaRPr>
            </a:p>
          </p:txBody>
        </p:sp>
      </p:grpSp>
      <p:grpSp>
        <p:nvGrpSpPr>
          <p:cNvPr id="38" name="组合 37"/>
          <p:cNvGrpSpPr/>
          <p:nvPr/>
        </p:nvGrpSpPr>
        <p:grpSpPr>
          <a:xfrm>
            <a:off x="4662293" y="1077866"/>
            <a:ext cx="341755" cy="341756"/>
            <a:chOff x="4139952" y="1274820"/>
            <a:chExt cx="432833" cy="432834"/>
          </a:xfrm>
        </p:grpSpPr>
        <p:sp>
          <p:nvSpPr>
            <p:cNvPr id="39"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anose="020b0604020202020204" pitchFamily="34" charset="0"/>
                  <a:ea typeface="宋体" pitchFamily="2" charset="-122"/>
                </a:defRPr>
              </a:lvl9pPr>
            </a:lstStyle>
            <a:p>
              <a:pPr algn="ctr" eaLnBrk="1" hangingPunct="1"/>
              <a:endParaRPr lang="zh-CN" altLang="en-US">
                <a:solidFill>
                  <a:srgbClr val="FFFFFF"/>
                </a:solidFill>
                <a:latin typeface="Calibri" pitchFamily="34" charset="0"/>
              </a:endParaRPr>
            </a:p>
          </p:txBody>
        </p:sp>
        <p:sp>
          <p:nvSpPr>
            <p:cNvPr id="40" name="Freeform 84"/>
            <p:cNvSpPr>
              <a:spLocks noChangeArrowheads="1"/>
            </p:cNvSpPr>
            <p:nvPr/>
          </p:nvSpPr>
          <p:spPr bwMode="auto">
            <a:xfrm>
              <a:off x="4241546" y="1366806"/>
              <a:ext cx="248863" cy="248863"/>
            </a:xfrm>
            <a:custGeom>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a:extLst/>
          </p:spPr>
          <p:txBody>
            <a:bodyPr wrap="none" lIns="34290" tIns="17145" rIns="34290" bIns="17145" anchor="ctr"/>
            <a:lstStyle/>
            <a:p>
              <a:endParaRPr lang="en-US">
                <a:latin typeface="Roboto Light"/>
              </a:endParaRPr>
            </a:p>
          </p:txBody>
        </p:sp>
      </p:grpSp>
    </p:spTree>
    <p:extLst>
      <p:ext uri="{BB962C8B-B14F-4D97-AF65-F5344CB8AC3E}">
        <p14:creationId xmlns:p14="http://schemas.microsoft.com/office/powerpoint/2010/main" val="123426411"/>
      </p:ext>
    </p:extLst>
  </p:cSld>
  <p:clrMapOvr>
    <a:masterClrMapping/>
  </p:clrMapOvr>
  <mc:AlternateContent xmlns:mc="http://schemas.openxmlformats.org/markup-compatibility/2006">
    <mc:Choice xmlns:p14="http://schemas.microsoft.com/office/powerpoint/2010/main" Requires="p14">
      <p:transition spd="slow" advClick="0" advTm="1000" p14:dur="1500">
        <p:random/>
      </p:transition>
    </mc:Choice>
    <mc:Fallback>
      <p:transition spd="slow" advClick="0" advTm="1000">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Tn>
                        </p:par>
                        <p:par>
                          <p:cTn id="5" fill="hold" nodeType="afterGroup">
                            <p:stCondLst>
                              <p:cond delay="0"/>
                            </p:stCondLst>
                            <p:childTnLst>
                              <p:par>
                                <p:cTn id="6" presetID="2" presetClass="entr" presetSubtype="3" fill="hold" grpId="3" nodeType="afterEffect">
                                  <p:childTnLst>
                                    <p:set>
                                      <p:cBhvr>
                                        <p:cTn id="7" dur="1" fill="hold">
                                          <p:stCondLst>
                                            <p:cond delay="0"/>
                                          </p:stCondLst>
                                        </p:cTn>
                                        <p:tgtEl>
                                          <p:spTgt spid="11"/>
                                        </p:tgtEl>
                                        <p:attrNameLst>
                                          <p:attrName>style.visibility</p:attrName>
                                        </p:attrNameLst>
                                      </p:cBhvr>
                                      <p:to>
                                        <p:strVal val="visible"/>
                                      </p:to>
                                    </p:set>
                                    <p:anim calcmode="lin" valueType="num">
                                      <p:cBhvr additive="base">
                                        <p:cTn id="8" dur="500" fill="hold"/>
                                        <p:tgtEl>
                                          <p:spTgt spid="11"/>
                                        </p:tgtEl>
                                        <p:attrNameLst>
                                          <p:attrName>ppt_x</p:attrName>
                                        </p:attrNameLst>
                                      </p:cBhvr>
                                      <p:tavLst>
                                        <p:tav tm="0">
                                          <p:val>
                                            <p:strVal val="1+#ppt_w/2"/>
                                          </p:val>
                                        </p:tav>
                                        <p:tav tm="100000">
                                          <p:val>
                                            <p:strVal val="#ppt_x"/>
                                          </p:val>
                                        </p:tav>
                                      </p:tavLst>
                                    </p:anim>
                                    <p:anim calcmode="lin" valueType="num">
                                      <p:cBhvr additive="base">
                                        <p:cTn id="9" dur="500" fill="hold"/>
                                        <p:tgtEl>
                                          <p:spTgt spid="11"/>
                                        </p:tgtEl>
                                        <p:attrNameLst>
                                          <p:attrName>ppt_y</p:attrName>
                                        </p:attrNameLst>
                                      </p:cBhvr>
                                      <p:tavLst>
                                        <p:tav tm="0">
                                          <p:val>
                                            <p:strVal val="0-#ppt_h/2"/>
                                          </p:val>
                                        </p:tav>
                                        <p:tav tm="100000">
                                          <p:val>
                                            <p:strVal val="#ppt_y"/>
                                          </p:val>
                                        </p:tav>
                                      </p:tavLst>
                                    </p:anim>
                                  </p:childTnLst>
                                </p:cTn>
                              </p:par>
                              <p:par>
                                <p:cTn id="10" presetID="2" presetClass="entr" presetSubtype="4" fill="hold" grpId="4" nodeType="withEffect">
                                  <p:childTnLst>
                                    <p:set>
                                      <p:cBhvr>
                                        <p:cTn id="11" dur="1" fill="hold">
                                          <p:stCondLst>
                                            <p:cond delay="0"/>
                                          </p:stCondLst>
                                        </p:cTn>
                                        <p:tgtEl>
                                          <p:spTgt spid="12"/>
                                        </p:tgtEl>
                                        <p:attrNameLst>
                                          <p:attrName>style.visibility</p:attrName>
                                        </p:attrNameLst>
                                      </p:cBhvr>
                                      <p:to>
                                        <p:strVal val="visible"/>
                                      </p:to>
                                    </p:set>
                                    <p:anim calcmode="lin" valueType="num">
                                      <p:cBhvr additive="base">
                                        <p:cTn id="12" dur="500" fill="hold"/>
                                        <p:tgtEl>
                                          <p:spTgt spid="12"/>
                                        </p:tgtEl>
                                        <p:attrNameLst>
                                          <p:attrName>ppt_x</p:attrName>
                                        </p:attrNameLst>
                                      </p:cBhvr>
                                      <p:tavLst>
                                        <p:tav tm="0">
                                          <p:val>
                                            <p:strVal val="#ppt_x"/>
                                          </p:val>
                                        </p:tav>
                                        <p:tav tm="100000">
                                          <p:val>
                                            <p:strVal val="#ppt_x"/>
                                          </p:val>
                                        </p:tav>
                                      </p:tavLst>
                                    </p:anim>
                                    <p:anim calcmode="lin" valueType="num">
                                      <p:cBhvr additive="base">
                                        <p:cTn id="13" dur="500" fill="hold"/>
                                        <p:tgtEl>
                                          <p:spTgt spid="12"/>
                                        </p:tgtEl>
                                        <p:attrNameLst>
                                          <p:attrName>ppt_y</p:attrName>
                                        </p:attrNameLst>
                                      </p:cBhvr>
                                      <p:tavLst>
                                        <p:tav tm="0">
                                          <p:val>
                                            <p:strVal val="1+#ppt_h/2"/>
                                          </p:val>
                                        </p:tav>
                                        <p:tav tm="100000">
                                          <p:val>
                                            <p:strVal val="#ppt_y"/>
                                          </p:val>
                                        </p:tav>
                                      </p:tavLst>
                                    </p:anim>
                                  </p:childTnLst>
                                </p:cTn>
                              </p:par>
                            </p:childTnLst>
                          </p:cTn>
                        </p:par>
                        <p:par>
                          <p:cTn id="14" fill="hold" nodeType="withGroup">
                            <p:stCondLst>
                              <p:cond delay="500"/>
                            </p:stCondLst>
                            <p:childTnLst>
                              <p:par>
                                <p:cTn id="15" presetID="9" presetClass="entr" presetSubtype="0" fill="hold" grpId="0" nodeType="afterEffect">
                                  <p:childTnLst>
                                    <p:set>
                                      <p:cBhvr>
                                        <p:cTn id="16" dur="1" fill="hold">
                                          <p:stCondLst>
                                            <p:cond delay="0"/>
                                          </p:stCondLst>
                                        </p:cTn>
                                        <p:tgtEl>
                                          <p:spTgt spid="4">
                                            <p:txEl>
                                              <p:pRg st="0" end="0"/>
                                            </p:txEl>
                                          </p:spTgt>
                                        </p:tgtEl>
                                        <p:attrNameLst>
                                          <p:attrName>style.visibility</p:attrName>
                                        </p:attrNameLst>
                                      </p:cBhvr>
                                      <p:to>
                                        <p:strVal val="visible"/>
                                      </p:to>
                                    </p:set>
                                    <p:animEffect transition="in" filter="dissolve">
                                      <p:cBhvr>
                                        <p:cTn id="17" dur="500"/>
                                        <p:tgtEl>
                                          <p:spTgt spid="4">
                                            <p:txEl>
                                              <p:pRg st="0" end="0"/>
                                            </p:txEl>
                                          </p:spTgt>
                                        </p:tgtEl>
                                      </p:cBhvr>
                                    </p:animEffect>
                                  </p:childTnLst>
                                </p:cTn>
                              </p:par>
                            </p:childTnLst>
                          </p:cTn>
                        </p:par>
                        <p:par>
                          <p:cTn id="18" fill="hold" nodeType="withGroup">
                            <p:stCondLst>
                              <p:cond delay="1000"/>
                            </p:stCondLst>
                            <p:childTnLst>
                              <p:par>
                                <p:cTn id="19" presetID="22" presetClass="entr" presetSubtype="8" fill="hold" nodeType="afterEffect">
                                  <p:childTnLst>
                                    <p:set>
                                      <p:cBhvr>
                                        <p:cTn id="20" dur="1" fill="hold">
                                          <p:stCondLst>
                                            <p:cond delay="0"/>
                                          </p:stCondLst>
                                        </p:cTn>
                                        <p:tgtEl>
                                          <p:spTgt spid="13"/>
                                        </p:tgtEl>
                                        <p:attrNameLst>
                                          <p:attrName>style.visibility</p:attrName>
                                        </p:attrNameLst>
                                      </p:cBhvr>
                                      <p:to>
                                        <p:strVal val="visible"/>
                                      </p:to>
                                    </p:set>
                                    <p:animEffect transition="in" filter="wipe(left)">
                                      <p:cBhvr>
                                        <p:cTn id="21" dur="500"/>
                                        <p:tgtEl>
                                          <p:spTgt spid="13"/>
                                        </p:tgtEl>
                                      </p:cBhvr>
                                    </p:animEffect>
                                  </p:childTnLst>
                                </p:cTn>
                              </p:par>
                            </p:childTnLst>
                          </p:cTn>
                        </p:par>
                        <p:par>
                          <p:cTn id="22" fill="hold" nodeType="withGroup">
                            <p:stCondLst>
                              <p:cond delay="1500"/>
                            </p:stCondLst>
                            <p:childTnLst>
                              <p:par>
                                <p:cTn id="23" presetID="53" presetClass="entr" presetSubtype="0" fill="hold" nodeType="afterEffect">
                                  <p:childTnLst>
                                    <p:set>
                                      <p:cBhvr>
                                        <p:cTn id="24" dur="1" fill="hold">
                                          <p:stCondLst>
                                            <p:cond delay="0"/>
                                          </p:stCondLst>
                                        </p:cTn>
                                        <p:tgtEl>
                                          <p:spTgt spid="35"/>
                                        </p:tgtEl>
                                        <p:attrNameLst>
                                          <p:attrName>style.visibility</p:attrName>
                                        </p:attrNameLst>
                                      </p:cBhvr>
                                      <p:to>
                                        <p:strVal val="visible"/>
                                      </p:to>
                                    </p:set>
                                    <p:anim calcmode="lin" valueType="num">
                                      <p:cBhvr>
                                        <p:cTn id="25" dur="500" fill="hold"/>
                                        <p:tgtEl>
                                          <p:spTgt spid="35"/>
                                        </p:tgtEl>
                                        <p:attrNameLst>
                                          <p:attrName>ppt_w</p:attrName>
                                        </p:attrNameLst>
                                      </p:cBhvr>
                                      <p:tavLst>
                                        <p:tav tm="0">
                                          <p:val>
                                            <p:fltVal val="0"/>
                                          </p:val>
                                        </p:tav>
                                        <p:tav tm="100000">
                                          <p:val>
                                            <p:strVal val="#ppt_w"/>
                                          </p:val>
                                        </p:tav>
                                      </p:tavLst>
                                    </p:anim>
                                    <p:anim calcmode="lin" valueType="num">
                                      <p:cBhvr>
                                        <p:cTn id="26" dur="500" fill="hold"/>
                                        <p:tgtEl>
                                          <p:spTgt spid="35"/>
                                        </p:tgtEl>
                                        <p:attrNameLst>
                                          <p:attrName>ppt_h</p:attrName>
                                        </p:attrNameLst>
                                      </p:cBhvr>
                                      <p:tavLst>
                                        <p:tav tm="0">
                                          <p:val>
                                            <p:fltVal val="0"/>
                                          </p:val>
                                        </p:tav>
                                        <p:tav tm="100000">
                                          <p:val>
                                            <p:strVal val="#ppt_h"/>
                                          </p:val>
                                        </p:tav>
                                      </p:tavLst>
                                    </p:anim>
                                    <p:animEffect transition="in" filter="fade">
                                      <p:cBhvr>
                                        <p:cTn id="27" dur="500"/>
                                        <p:tgtEl>
                                          <p:spTgt spid="35"/>
                                        </p:tgtEl>
                                      </p:cBhvr>
                                    </p:animEffect>
                                  </p:childTnLst>
                                </p:cTn>
                              </p:par>
                              <p:par>
                                <p:cTn id="28" presetID="53" presetClass="entr" presetSubtype="0" fill="hold" nodeType="withEffect">
                                  <p:childTnLst>
                                    <p:set>
                                      <p:cBhvr>
                                        <p:cTn id="29" dur="1" fill="hold">
                                          <p:stCondLst>
                                            <p:cond delay="0"/>
                                          </p:stCondLst>
                                        </p:cTn>
                                        <p:tgtEl>
                                          <p:spTgt spid="38"/>
                                        </p:tgtEl>
                                        <p:attrNameLst>
                                          <p:attrName>style.visibility</p:attrName>
                                        </p:attrNameLst>
                                      </p:cBhvr>
                                      <p:to>
                                        <p:strVal val="visible"/>
                                      </p:to>
                                    </p:set>
                                    <p:anim calcmode="lin" valueType="num">
                                      <p:cBhvr>
                                        <p:cTn id="30" dur="500" fill="hold"/>
                                        <p:tgtEl>
                                          <p:spTgt spid="38"/>
                                        </p:tgtEl>
                                        <p:attrNameLst>
                                          <p:attrName>ppt_w</p:attrName>
                                        </p:attrNameLst>
                                      </p:cBhvr>
                                      <p:tavLst>
                                        <p:tav tm="0">
                                          <p:val>
                                            <p:fltVal val="0"/>
                                          </p:val>
                                        </p:tav>
                                        <p:tav tm="100000">
                                          <p:val>
                                            <p:strVal val="#ppt_w"/>
                                          </p:val>
                                        </p:tav>
                                      </p:tavLst>
                                    </p:anim>
                                    <p:anim calcmode="lin" valueType="num">
                                      <p:cBhvr>
                                        <p:cTn id="31" dur="500" fill="hold"/>
                                        <p:tgtEl>
                                          <p:spTgt spid="38"/>
                                        </p:tgtEl>
                                        <p:attrNameLst>
                                          <p:attrName>ppt_h</p:attrName>
                                        </p:attrNameLst>
                                      </p:cBhvr>
                                      <p:tavLst>
                                        <p:tav tm="0">
                                          <p:val>
                                            <p:fltVal val="0"/>
                                          </p:val>
                                        </p:tav>
                                        <p:tav tm="100000">
                                          <p:val>
                                            <p:strVal val="#ppt_h"/>
                                          </p:val>
                                        </p:tav>
                                      </p:tavLst>
                                    </p:anim>
                                    <p:animEffect transition="in" filter="fade">
                                      <p:cBhvr>
                                        <p:cTn id="32" dur="500"/>
                                        <p:tgtEl>
                                          <p:spTgt spid="38"/>
                                        </p:tgtEl>
                                      </p:cBhvr>
                                    </p:animEffect>
                                  </p:childTnLst>
                                </p:cTn>
                              </p:par>
                              <p:par>
                                <p:cTn id="33" presetID="53" presetClass="entr" presetSubtype="0" fill="hold" nodeType="withEffect">
                                  <p:childTnLst>
                                    <p:set>
                                      <p:cBhvr>
                                        <p:cTn id="34" dur="1" fill="hold">
                                          <p:stCondLst>
                                            <p:cond delay="0"/>
                                          </p:stCondLst>
                                        </p:cTn>
                                        <p:tgtEl>
                                          <p:spTgt spid="29"/>
                                        </p:tgtEl>
                                        <p:attrNameLst>
                                          <p:attrName>style.visibility</p:attrName>
                                        </p:attrNameLst>
                                      </p:cBhvr>
                                      <p:to>
                                        <p:strVal val="visible"/>
                                      </p:to>
                                    </p:set>
                                    <p:anim calcmode="lin" valueType="num">
                                      <p:cBhvr>
                                        <p:cTn id="35" dur="500" fill="hold"/>
                                        <p:tgtEl>
                                          <p:spTgt spid="29"/>
                                        </p:tgtEl>
                                        <p:attrNameLst>
                                          <p:attrName>ppt_w</p:attrName>
                                        </p:attrNameLst>
                                      </p:cBhvr>
                                      <p:tavLst>
                                        <p:tav tm="0">
                                          <p:val>
                                            <p:fltVal val="0"/>
                                          </p:val>
                                        </p:tav>
                                        <p:tav tm="100000">
                                          <p:val>
                                            <p:strVal val="#ppt_w"/>
                                          </p:val>
                                        </p:tav>
                                      </p:tavLst>
                                    </p:anim>
                                    <p:anim calcmode="lin" valueType="num">
                                      <p:cBhvr>
                                        <p:cTn id="36" dur="500" fill="hold"/>
                                        <p:tgtEl>
                                          <p:spTgt spid="29"/>
                                        </p:tgtEl>
                                        <p:attrNameLst>
                                          <p:attrName>ppt_h</p:attrName>
                                        </p:attrNameLst>
                                      </p:cBhvr>
                                      <p:tavLst>
                                        <p:tav tm="0">
                                          <p:val>
                                            <p:fltVal val="0"/>
                                          </p:val>
                                        </p:tav>
                                        <p:tav tm="100000">
                                          <p:val>
                                            <p:strVal val="#ppt_h"/>
                                          </p:val>
                                        </p:tav>
                                      </p:tavLst>
                                    </p:anim>
                                    <p:animEffect transition="in" filter="fade">
                                      <p:cBhvr>
                                        <p:cTn id="37" dur="500"/>
                                        <p:tgtEl>
                                          <p:spTgt spid="29"/>
                                        </p:tgtEl>
                                      </p:cBhvr>
                                    </p:animEffect>
                                  </p:childTnLst>
                                </p:cTn>
                              </p:par>
                              <p:par>
                                <p:cTn id="38" presetID="53" presetClass="entr" presetSubtype="0" fill="hold" nodeType="withEffect">
                                  <p:childTnLst>
                                    <p:set>
                                      <p:cBhvr>
                                        <p:cTn id="39" dur="1" fill="hold">
                                          <p:stCondLst>
                                            <p:cond delay="0"/>
                                          </p:stCondLst>
                                        </p:cTn>
                                        <p:tgtEl>
                                          <p:spTgt spid="32"/>
                                        </p:tgtEl>
                                        <p:attrNameLst>
                                          <p:attrName>style.visibility</p:attrName>
                                        </p:attrNameLst>
                                      </p:cBhvr>
                                      <p:to>
                                        <p:strVal val="visible"/>
                                      </p:to>
                                    </p:set>
                                    <p:anim calcmode="lin" valueType="num">
                                      <p:cBhvr>
                                        <p:cTn id="40" dur="500" fill="hold"/>
                                        <p:tgtEl>
                                          <p:spTgt spid="32"/>
                                        </p:tgtEl>
                                        <p:attrNameLst>
                                          <p:attrName>ppt_w</p:attrName>
                                        </p:attrNameLst>
                                      </p:cBhvr>
                                      <p:tavLst>
                                        <p:tav tm="0">
                                          <p:val>
                                            <p:fltVal val="0"/>
                                          </p:val>
                                        </p:tav>
                                        <p:tav tm="100000">
                                          <p:val>
                                            <p:strVal val="#ppt_w"/>
                                          </p:val>
                                        </p:tav>
                                      </p:tavLst>
                                    </p:anim>
                                    <p:anim calcmode="lin" valueType="num">
                                      <p:cBhvr>
                                        <p:cTn id="41" dur="500" fill="hold"/>
                                        <p:tgtEl>
                                          <p:spTgt spid="32"/>
                                        </p:tgtEl>
                                        <p:attrNameLst>
                                          <p:attrName>ppt_h</p:attrName>
                                        </p:attrNameLst>
                                      </p:cBhvr>
                                      <p:tavLst>
                                        <p:tav tm="0">
                                          <p:val>
                                            <p:fltVal val="0"/>
                                          </p:val>
                                        </p:tav>
                                        <p:tav tm="100000">
                                          <p:val>
                                            <p:strVal val="#ppt_h"/>
                                          </p:val>
                                        </p:tav>
                                      </p:tavLst>
                                    </p:anim>
                                    <p:animEffect transition="in" filter="fade">
                                      <p:cBhvr>
                                        <p:cTn id="42" dur="500"/>
                                        <p:tgtEl>
                                          <p:spTgt spid="32"/>
                                        </p:tgtEl>
                                      </p:cBhvr>
                                    </p:animEffect>
                                  </p:childTnLst>
                                </p:cTn>
                              </p:par>
                              <p:par>
                                <p:cTn id="43" presetID="53" presetClass="entr" presetSubtype="0" fill="hold" nodeType="withEffect">
                                  <p:childTnLst>
                                    <p:set>
                                      <p:cBhvr>
                                        <p:cTn id="44" dur="1" fill="hold">
                                          <p:stCondLst>
                                            <p:cond delay="0"/>
                                          </p:stCondLst>
                                        </p:cTn>
                                        <p:tgtEl>
                                          <p:spTgt spid="26"/>
                                        </p:tgtEl>
                                        <p:attrNameLst>
                                          <p:attrName>style.visibility</p:attrName>
                                        </p:attrNameLst>
                                      </p:cBhvr>
                                      <p:to>
                                        <p:strVal val="visible"/>
                                      </p:to>
                                    </p:set>
                                    <p:anim calcmode="lin" valueType="num">
                                      <p:cBhvr>
                                        <p:cTn id="45" dur="500" fill="hold"/>
                                        <p:tgtEl>
                                          <p:spTgt spid="26"/>
                                        </p:tgtEl>
                                        <p:attrNameLst>
                                          <p:attrName>ppt_w</p:attrName>
                                        </p:attrNameLst>
                                      </p:cBhvr>
                                      <p:tavLst>
                                        <p:tav tm="0">
                                          <p:val>
                                            <p:fltVal val="0"/>
                                          </p:val>
                                        </p:tav>
                                        <p:tav tm="100000">
                                          <p:val>
                                            <p:strVal val="#ppt_w"/>
                                          </p:val>
                                        </p:tav>
                                      </p:tavLst>
                                    </p:anim>
                                    <p:anim calcmode="lin" valueType="num">
                                      <p:cBhvr>
                                        <p:cTn id="46" dur="500" fill="hold"/>
                                        <p:tgtEl>
                                          <p:spTgt spid="26"/>
                                        </p:tgtEl>
                                        <p:attrNameLst>
                                          <p:attrName>ppt_h</p:attrName>
                                        </p:attrNameLst>
                                      </p:cBhvr>
                                      <p:tavLst>
                                        <p:tav tm="0">
                                          <p:val>
                                            <p:fltVal val="0"/>
                                          </p:val>
                                        </p:tav>
                                        <p:tav tm="100000">
                                          <p:val>
                                            <p:strVal val="#ppt_h"/>
                                          </p:val>
                                        </p:tav>
                                      </p:tavLst>
                                    </p:anim>
                                    <p:animEffect transition="in" filter="fade">
                                      <p:cBhvr>
                                        <p:cTn id="47" dur="500"/>
                                        <p:tgtEl>
                                          <p:spTgt spid="26"/>
                                        </p:tgtEl>
                                      </p:cBhvr>
                                    </p:animEffect>
                                  </p:childTnLst>
                                </p:cTn>
                              </p:par>
                            </p:childTnLst>
                          </p:cTn>
                        </p:par>
                        <p:par>
                          <p:cTn id="48" fill="hold" nodeType="withGroup">
                            <p:stCondLst>
                              <p:cond delay="2800"/>
                            </p:stCondLst>
                            <p:childTnLst>
                              <p:par>
                                <p:cTn id="49" presetID="22" presetClass="entr" presetSubtype="8" fill="hold" grpId="1" nodeType="afterEffect">
                                  <p:iterate type="lt">
                                    <p:tmPct val="30000"/>
                                  </p:iterate>
                                  <p:childTnLst>
                                    <p:set>
                                      <p:cBhvr>
                                        <p:cTn id="50" dur="1" fill="hold">
                                          <p:stCondLst>
                                            <p:cond delay="0"/>
                                          </p:stCondLst>
                                        </p:cTn>
                                        <p:tgtEl>
                                          <p:spTgt spid="5"/>
                                        </p:tgtEl>
                                        <p:attrNameLst>
                                          <p:attrName>style.visibility</p:attrName>
                                        </p:attrNameLst>
                                      </p:cBhvr>
                                      <p:to>
                                        <p:strVal val="visible"/>
                                      </p:to>
                                    </p:set>
                                    <p:animEffect transition="in" filter="wipe(left)">
                                      <p:cBhvr>
                                        <p:cTn id="51" dur="100"/>
                                        <p:tgtEl>
                                          <p:spTgt spid="5"/>
                                        </p:tgtEl>
                                      </p:cBhvr>
                                    </p:animEffect>
                                  </p:childTnLst>
                                </p:cTn>
                              </p:par>
                              <p:par>
                                <p:cTn id="52" presetID="36" presetClass="emph" presetSubtype="0" fill="hold" grpId="2" nodeType="withEffect">
                                  <p:iterate type="lt">
                                    <p:tmPct val="30000"/>
                                  </p:iterate>
                                  <p:childTnLst>
                                    <p:animScale>
                                      <p:cBhvr>
                                        <p:cTn id="53" dur="50" autoRev="1" fill="hold">
                                          <p:stCondLst>
                                            <p:cond delay="0"/>
                                          </p:stCondLst>
                                        </p:cTn>
                                        <p:tgtEl>
                                          <p:spTgt spid="5"/>
                                        </p:tgtEl>
                                      </p:cBhvr>
                                      <p:to x="80000" y="100000"/>
                                    </p:animScale>
                                    <p:anim by="(#ppt_w*0.10)" calcmode="lin" valueType="num">
                                      <p:cBhvr>
                                        <p:cTn id="54" dur="50" autoRev="1" fill="hold">
                                          <p:stCondLst>
                                            <p:cond delay="0"/>
                                          </p:stCondLst>
                                        </p:cTn>
                                        <p:tgtEl>
                                          <p:spTgt spid="5"/>
                                        </p:tgtEl>
                                        <p:attrNameLst>
                                          <p:attrName>ppt_x</p:attrName>
                                        </p:attrNameLst>
                                      </p:cBhvr>
                                    </p:anim>
                                    <p:anim by="(-#ppt_w*0.10)" calcmode="lin" valueType="num">
                                      <p:cBhvr>
                                        <p:cTn id="55" dur="50" autoRev="1" fill="hold">
                                          <p:stCondLst>
                                            <p:cond delay="0"/>
                                          </p:stCondLst>
                                        </p:cTn>
                                        <p:tgtEl>
                                          <p:spTgt spid="5"/>
                                        </p:tgtEl>
                                        <p:attrNameLst>
                                          <p:attrName>ppt_y</p:attrName>
                                        </p:attrNameLst>
                                      </p:cBhvr>
                                    </p:anim>
                                    <p:animRot by="-480000">
                                      <p:cBhvr>
                                        <p:cTn id="56" dur="50" autoRev="1" fill="hold">
                                          <p:stCondLst>
                                            <p:cond delay="0"/>
                                          </p:stCondLst>
                                        </p:cTn>
                                        <p:tgtEl>
                                          <p:spTgt spid="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 grpId="1"/>
      <p:bldP spid="5" grpId="2"/>
      <p:bldP spid="11" grpId="3"/>
      <p:bldP spid="12" grpId="4"/>
    </p:bldLst>
  </p:timing>
</p:sld>
</file>

<file path=ppt/slides/slide20.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p:spTree>
      <p:nvGrpSpPr>
        <p:cNvPr id="1" name=""/>
        <p:cNvGrpSpPr/>
        <p:nvPr/>
      </p:nvGrpSpPr>
      <p:grpSpPr>
        <a:xfrm>
          <a:off x="0" y="0"/>
          <a:ext cx="0" cy="0"/>
        </a:xfrm>
      </p:grpSpPr>
      <p:sp>
        <p:nvSpPr>
          <p:cNvPr id="2" name="Shape 1624"/>
          <p:cNvSpPr/>
          <p:nvPr/>
        </p:nvSpPr>
        <p:spPr>
          <a:xfrm>
            <a:off x="1999738" y="1647825"/>
            <a:ext cx="5196206" cy="2909888"/>
          </a:xfrm>
          <a:custGeom>
            <a:cxnLst>
              <a:cxn ang="0">
                <a:pos x="wd2" y="hd2"/>
              </a:cxn>
              <a:cxn ang="5400000">
                <a:pos x="wd2" y="hd2"/>
              </a:cxn>
              <a:cxn ang="10800000">
                <a:pos x="wd2" y="hd2"/>
              </a:cxn>
              <a:cxn ang="16200000">
                <a:pos x="wd2" y="hd2"/>
              </a:cxn>
            </a:cxnLst>
            <a:rect l="0" t="0" r="r" b="b"/>
            <a:pathLst>
              <a:path w="21600" h="21600" extrusionOk="0">
                <a:moveTo>
                  <a:pt x="0" y="21600"/>
                </a:moveTo>
                <a:cubicBezTo>
                  <a:pt x="1730" y="16970"/>
                  <a:pt x="4055" y="13284"/>
                  <a:pt x="7055" y="10308"/>
                </a:cubicBezTo>
                <a:cubicBezTo>
                  <a:pt x="10098" y="7290"/>
                  <a:pt x="13901" y="4973"/>
                  <a:pt x="18380" y="2877"/>
                </a:cubicBezTo>
                <a:lnTo>
                  <a:pt x="18198" y="0"/>
                </a:lnTo>
                <a:lnTo>
                  <a:pt x="21600" y="4603"/>
                </a:lnTo>
                <a:lnTo>
                  <a:pt x="18924" y="11507"/>
                </a:lnTo>
                <a:lnTo>
                  <a:pt x="18743" y="8630"/>
                </a:lnTo>
                <a:cubicBezTo>
                  <a:pt x="14655" y="9764"/>
                  <a:pt x="11069" y="11155"/>
                  <a:pt x="8004" y="13185"/>
                </a:cubicBezTo>
                <a:cubicBezTo>
                  <a:pt x="4885" y="15251"/>
                  <a:pt x="2242" y="17999"/>
                  <a:pt x="0" y="21600"/>
                </a:cubicBezTo>
                <a:close/>
              </a:path>
            </a:pathLst>
          </a:custGeom>
          <a:solidFill>
            <a:schemeClr val="accent1"/>
          </a:solidFill>
          <a:ln w="12700">
            <a:miter lim="400000"/>
          </a:ln>
        </p:spPr>
        <p:txBody>
          <a:bodyPr lIns="0" tIns="0" rIns="0" bIns="0"/>
          <a:lstStyle/>
          <a:p>
            <a:pPr lvl="0"/>
            <a:endParaRPr sz="1300"/>
          </a:p>
        </p:txBody>
      </p:sp>
      <p:sp>
        <p:nvSpPr>
          <p:cNvPr id="3" name="Text Placeholder 3"/>
          <p:cNvSpPr txBox="1"/>
          <p:nvPr/>
        </p:nvSpPr>
        <p:spPr>
          <a:xfrm>
            <a:off x="507448" y="2951789"/>
            <a:ext cx="1564386" cy="306559"/>
          </a:xfrm>
          <a:prstGeom prst="rect">
            <a:avLst/>
          </a:prstGeom>
        </p:spPr>
        <p:txBody>
          <a:bodyPr anchor="ct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buNone/>
            </a:pPr>
            <a:r>
              <a:rPr lang="zh-CN" altLang="en-US" sz="1200" b="1">
                <a:solidFill>
                  <a:schemeClr val="tx1">
                    <a:lumMod val="75000"/>
                    <a:lumOff val="25000"/>
                  </a:schemeClr>
                </a:solidFill>
                <a:latin typeface="微软雅黑" panose="020b0503020204020204" pitchFamily="34" charset="-122"/>
                <a:ea typeface="微软雅黑" panose="020b0503020204020204" pitchFamily="34" charset="-122"/>
              </a:rPr>
              <a:t>点击输入标题文本</a:t>
            </a:r>
          </a:p>
        </p:txBody>
      </p:sp>
      <p:sp>
        <p:nvSpPr>
          <p:cNvPr id="4" name="Text Placeholder 4"/>
          <p:cNvSpPr txBox="1"/>
          <p:nvPr/>
        </p:nvSpPr>
        <p:spPr>
          <a:xfrm>
            <a:off x="579456" y="3257747"/>
            <a:ext cx="1500567" cy="465821"/>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ct val="120000"/>
              </a:lnSpc>
              <a:buNone/>
            </a:pPr>
            <a:r>
              <a:rPr lang="zh-CN" altLang="en-US" sz="1000">
                <a:solidFill>
                  <a:schemeClr val="tx1">
                    <a:lumMod val="75000"/>
                    <a:lumOff val="25000"/>
                  </a:schemeClr>
                </a:solidFill>
                <a:latin typeface="微软雅黑" panose="020b0503020204020204" pitchFamily="34" charset="-122"/>
                <a:ea typeface="微软雅黑" panose="020b0503020204020204" pitchFamily="34" charset="-122"/>
              </a:rPr>
              <a:t>点击输入本栏的具体文字，简明扼要的说明分项内容，请根据您的具体内容酌情修改。</a:t>
            </a:r>
            <a:endParaRPr lang="en-US" altLang="zh-CN" sz="10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 name="Shape 1626"/>
          <p:cNvSpPr/>
          <p:nvPr/>
        </p:nvSpPr>
        <p:spPr>
          <a:xfrm flipV="1">
            <a:off x="2386775" y="3111919"/>
            <a:ext cx="1" cy="1040216"/>
          </a:xfrm>
          <a:prstGeom prst="line">
            <a:avLst/>
          </a:prstGeom>
          <a:ln w="12700">
            <a:solidFill>
              <a:srgbClr val="A6AAA9"/>
            </a:solidFill>
            <a:miter lim="400000"/>
          </a:ln>
        </p:spPr>
        <p:txBody>
          <a:bodyPr lIns="19050" tIns="19050" rIns="19050" bIns="19050" anchor="ctr"/>
          <a:lstStyle/>
          <a:p>
            <a:pPr lvl="0"/>
            <a:endParaRPr sz="1300"/>
          </a:p>
        </p:txBody>
      </p:sp>
      <p:sp>
        <p:nvSpPr>
          <p:cNvPr id="6" name="Shape 1627"/>
          <p:cNvSpPr/>
          <p:nvPr/>
        </p:nvSpPr>
        <p:spPr>
          <a:xfrm flipV="1">
            <a:off x="3382967" y="1975933"/>
            <a:ext cx="1" cy="1477275"/>
          </a:xfrm>
          <a:prstGeom prst="line">
            <a:avLst/>
          </a:prstGeom>
          <a:ln w="12700">
            <a:solidFill>
              <a:srgbClr val="A6AAA9"/>
            </a:solidFill>
            <a:miter lim="400000"/>
          </a:ln>
        </p:spPr>
        <p:txBody>
          <a:bodyPr lIns="19050" tIns="19050" rIns="19050" bIns="19050" anchor="ctr"/>
          <a:lstStyle/>
          <a:p>
            <a:pPr lvl="0"/>
            <a:endParaRPr sz="1300"/>
          </a:p>
        </p:txBody>
      </p:sp>
      <p:sp>
        <p:nvSpPr>
          <p:cNvPr id="7" name="Shape 1628"/>
          <p:cNvSpPr/>
          <p:nvPr/>
        </p:nvSpPr>
        <p:spPr>
          <a:xfrm flipV="1">
            <a:off x="4343418" y="1472577"/>
            <a:ext cx="1" cy="1537162"/>
          </a:xfrm>
          <a:prstGeom prst="line">
            <a:avLst/>
          </a:prstGeom>
          <a:ln w="12700">
            <a:solidFill>
              <a:srgbClr val="A6AAA9"/>
            </a:solidFill>
            <a:miter lim="400000"/>
          </a:ln>
        </p:spPr>
        <p:txBody>
          <a:bodyPr lIns="19050" tIns="19050" rIns="19050" bIns="19050" anchor="ctr"/>
          <a:lstStyle/>
          <a:p>
            <a:pPr lvl="0"/>
            <a:endParaRPr sz="1300"/>
          </a:p>
        </p:txBody>
      </p:sp>
      <p:sp>
        <p:nvSpPr>
          <p:cNvPr id="8" name="Shape 1629"/>
          <p:cNvSpPr/>
          <p:nvPr/>
        </p:nvSpPr>
        <p:spPr>
          <a:xfrm flipV="1">
            <a:off x="5689110" y="2592413"/>
            <a:ext cx="1" cy="1020713"/>
          </a:xfrm>
          <a:prstGeom prst="line">
            <a:avLst/>
          </a:prstGeom>
          <a:ln w="12700">
            <a:solidFill>
              <a:srgbClr val="A6AAA9"/>
            </a:solidFill>
            <a:miter lim="400000"/>
          </a:ln>
        </p:spPr>
        <p:txBody>
          <a:bodyPr lIns="19050" tIns="19050" rIns="19050" bIns="19050" anchor="ctr"/>
          <a:lstStyle/>
          <a:p>
            <a:pPr lvl="0"/>
            <a:endParaRPr sz="1300"/>
          </a:p>
        </p:txBody>
      </p:sp>
      <p:sp>
        <p:nvSpPr>
          <p:cNvPr id="9" name="Shape 1630"/>
          <p:cNvSpPr/>
          <p:nvPr/>
        </p:nvSpPr>
        <p:spPr>
          <a:xfrm>
            <a:off x="2228247" y="2954713"/>
            <a:ext cx="317057" cy="317058"/>
          </a:xfrm>
          <a:custGeom>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12700" cap="flat">
            <a:noFill/>
            <a:miter lim="400000"/>
          </a:ln>
          <a:effectLst/>
        </p:spPr>
        <p:txBody>
          <a:bodyPr wrap="square" lIns="14288" tIns="14288" rIns="14288" bIns="14288" numCol="1" anchor="ctr">
            <a:noAutofit/>
          </a:bodyPr>
          <a:lstStyle/>
          <a:p>
            <a:pPr lvl="0"/>
            <a:endParaRPr sz="1300"/>
          </a:p>
        </p:txBody>
      </p:sp>
      <p:sp>
        <p:nvSpPr>
          <p:cNvPr id="10" name="Shape 1636"/>
          <p:cNvSpPr/>
          <p:nvPr/>
        </p:nvSpPr>
        <p:spPr>
          <a:xfrm>
            <a:off x="3221931" y="1802836"/>
            <a:ext cx="317058" cy="317057"/>
          </a:xfrm>
          <a:custGeom>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12700" cap="flat">
            <a:noFill/>
            <a:miter lim="400000"/>
          </a:ln>
          <a:effectLst/>
        </p:spPr>
        <p:txBody>
          <a:bodyPr wrap="square" lIns="14288" tIns="14288" rIns="14288" bIns="14288" numCol="1" anchor="ctr">
            <a:noAutofit/>
          </a:bodyPr>
          <a:lstStyle/>
          <a:p>
            <a:pPr lvl="0"/>
            <a:endParaRPr sz="1300"/>
          </a:p>
        </p:txBody>
      </p:sp>
      <p:sp>
        <p:nvSpPr>
          <p:cNvPr id="11" name="Shape 1642"/>
          <p:cNvSpPr/>
          <p:nvPr/>
        </p:nvSpPr>
        <p:spPr>
          <a:xfrm>
            <a:off x="4187009" y="1174572"/>
            <a:ext cx="317058" cy="317058"/>
          </a:xfrm>
          <a:custGeom>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12700" cap="flat">
            <a:noFill/>
            <a:miter lim="400000"/>
          </a:ln>
          <a:effectLst/>
        </p:spPr>
        <p:txBody>
          <a:bodyPr wrap="square" lIns="14288" tIns="14288" rIns="14288" bIns="14288" numCol="1" anchor="ctr">
            <a:noAutofit/>
          </a:bodyPr>
          <a:lstStyle/>
          <a:p>
            <a:pPr lvl="0"/>
            <a:endParaRPr sz="1300"/>
          </a:p>
        </p:txBody>
      </p:sp>
      <p:sp>
        <p:nvSpPr>
          <p:cNvPr id="12" name="Shape 1648"/>
          <p:cNvSpPr/>
          <p:nvPr/>
        </p:nvSpPr>
        <p:spPr>
          <a:xfrm>
            <a:off x="5529248" y="3484845"/>
            <a:ext cx="317058" cy="317058"/>
          </a:xfrm>
          <a:custGeom>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12700" cap="flat">
            <a:noFill/>
            <a:miter lim="400000"/>
          </a:ln>
          <a:effectLst/>
        </p:spPr>
        <p:txBody>
          <a:bodyPr wrap="square" lIns="14288" tIns="14288" rIns="14288" bIns="14288" numCol="1" anchor="ctr">
            <a:noAutofit/>
          </a:bodyPr>
          <a:lstStyle/>
          <a:p>
            <a:pPr lvl="0"/>
            <a:endParaRPr sz="1300"/>
          </a:p>
        </p:txBody>
      </p:sp>
      <p:sp>
        <p:nvSpPr>
          <p:cNvPr id="13" name="Shape 1653"/>
          <p:cNvSpPr/>
          <p:nvPr/>
        </p:nvSpPr>
        <p:spPr>
          <a:xfrm>
            <a:off x="2343445" y="4114971"/>
            <a:ext cx="86660" cy="86660"/>
          </a:xfrm>
          <a:custGeom>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miter lim="400000"/>
          </a:ln>
        </p:spPr>
        <p:txBody>
          <a:bodyPr lIns="0" tIns="0" rIns="0" bIns="0"/>
          <a:lstStyle/>
          <a:p>
            <a:pPr lvl="0"/>
            <a:endParaRPr sz="1300"/>
          </a:p>
        </p:txBody>
      </p:sp>
      <p:sp>
        <p:nvSpPr>
          <p:cNvPr id="14" name="Shape 1654"/>
          <p:cNvSpPr/>
          <p:nvPr/>
        </p:nvSpPr>
        <p:spPr>
          <a:xfrm>
            <a:off x="3315555" y="3387638"/>
            <a:ext cx="134823" cy="134823"/>
          </a:xfrm>
          <a:custGeom>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miter lim="400000"/>
          </a:ln>
        </p:spPr>
        <p:txBody>
          <a:bodyPr lIns="0" tIns="0" rIns="0" bIns="0"/>
          <a:lstStyle/>
          <a:p>
            <a:pPr lvl="0"/>
            <a:endParaRPr sz="1300"/>
          </a:p>
        </p:txBody>
      </p:sp>
      <p:sp>
        <p:nvSpPr>
          <p:cNvPr id="15" name="Shape 1655"/>
          <p:cNvSpPr/>
          <p:nvPr/>
        </p:nvSpPr>
        <p:spPr>
          <a:xfrm>
            <a:off x="4256766" y="2925803"/>
            <a:ext cx="173305" cy="173304"/>
          </a:xfrm>
          <a:custGeom>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miter lim="400000"/>
          </a:ln>
        </p:spPr>
        <p:txBody>
          <a:bodyPr lIns="0" tIns="0" rIns="0" bIns="0"/>
          <a:lstStyle/>
          <a:p>
            <a:pPr lvl="0"/>
            <a:endParaRPr sz="1300"/>
          </a:p>
        </p:txBody>
      </p:sp>
      <p:sp>
        <p:nvSpPr>
          <p:cNvPr id="16" name="Shape 1656"/>
          <p:cNvSpPr/>
          <p:nvPr/>
        </p:nvSpPr>
        <p:spPr>
          <a:xfrm>
            <a:off x="5579617" y="2487379"/>
            <a:ext cx="214313" cy="214313"/>
          </a:xfrm>
          <a:custGeom>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miter lim="400000"/>
          </a:ln>
        </p:spPr>
        <p:txBody>
          <a:bodyPr lIns="0" tIns="0" rIns="0" bIns="0"/>
          <a:lstStyle/>
          <a:p>
            <a:pPr lvl="0"/>
            <a:endParaRPr sz="1300"/>
          </a:p>
        </p:txBody>
      </p:sp>
      <p:sp>
        <p:nvSpPr>
          <p:cNvPr id="18" name="Text Placeholder 3"/>
          <p:cNvSpPr txBox="1"/>
          <p:nvPr/>
        </p:nvSpPr>
        <p:spPr>
          <a:xfrm>
            <a:off x="1371545" y="1812023"/>
            <a:ext cx="1687871" cy="306559"/>
          </a:xfrm>
          <a:prstGeom prst="rect">
            <a:avLst/>
          </a:prstGeom>
        </p:spPr>
        <p:txBody>
          <a:bodyPr vert="horz" lIns="0" tIns="0" rIns="0" bIns="0" rtlCol="0" anchor="ctr">
            <a:noAutofit/>
          </a:bodyPr>
          <a:lstStyle>
            <a:lvl1pPr marL="0" indent="0" algn="l" defTabSz="914400" rtl="0" eaLnBrk="1" latinLnBrk="0" hangingPunct="1">
              <a:lnSpc>
                <a:spcPct val="90000"/>
              </a:lnSpc>
              <a:spcBef>
                <a:spcPts val="1000"/>
              </a:spcBef>
              <a:buFont typeface="Arial" panose="020b0604020202020204" pitchFamily="34" charset="0"/>
              <a:buNone/>
              <a:defRPr sz="175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a:r>
              <a:rPr lang="zh-CN" altLang="en-US" sz="1200" b="1">
                <a:solidFill>
                  <a:schemeClr val="tx1">
                    <a:lumMod val="75000"/>
                    <a:lumOff val="25000"/>
                  </a:schemeClr>
                </a:solidFill>
                <a:latin typeface="微软雅黑" panose="020b0503020204020204" pitchFamily="34" charset="-122"/>
                <a:ea typeface="微软雅黑" panose="020b0503020204020204" pitchFamily="34" charset="-122"/>
              </a:rPr>
              <a:t>点击输入标题文本</a:t>
            </a:r>
          </a:p>
        </p:txBody>
      </p:sp>
      <p:sp>
        <p:nvSpPr>
          <p:cNvPr id="19" name="Text Placeholder 4"/>
          <p:cNvSpPr txBox="1"/>
          <p:nvPr/>
        </p:nvSpPr>
        <p:spPr>
          <a:xfrm>
            <a:off x="1337990" y="2114409"/>
            <a:ext cx="1689738" cy="465821"/>
          </a:xfrm>
          <a:prstGeom prst="rect">
            <a:avLst/>
          </a:prstGeom>
        </p:spPr>
        <p:txBody>
          <a:bodyPr vert="horz" lIns="0" tIns="0" rIns="0" bIns="0" rtlCol="0">
            <a:noAutofit/>
          </a:bodyPr>
          <a:lstStyle>
            <a:lvl1pPr marL="0" indent="0" algn="l" defTabSz="914400" rtl="0" eaLnBrk="1" latinLnBrk="0" hangingPunct="1">
              <a:lnSpc>
                <a:spcPts val="1400"/>
              </a:lnSpc>
              <a:spcBef>
                <a:spcPts val="1000"/>
              </a:spcBef>
              <a:buFont typeface="Arial" panose="020b0604020202020204" pitchFamily="34" charset="0"/>
              <a:buNone/>
              <a:defRPr sz="10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20000"/>
              </a:lnSpc>
            </a:pPr>
            <a:r>
              <a:rPr lang="zh-CN" altLang="en-US">
                <a:solidFill>
                  <a:schemeClr val="tx1">
                    <a:lumMod val="75000"/>
                    <a:lumOff val="25000"/>
                  </a:schemeClr>
                </a:solidFill>
                <a:latin typeface="微软雅黑" panose="020b0503020204020204" pitchFamily="34" charset="-122"/>
                <a:ea typeface="微软雅黑" panose="020b0503020204020204" pitchFamily="34" charset="-122"/>
              </a:rPr>
              <a:t>点击输入本栏的具体文字，简明扼要的说明分项内容，请根据您的具体内容酌情修改。</a:t>
            </a:r>
            <a:endParaRPr lang="en-US" altLang="zh-CN">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0" name="Text Placeholder 3"/>
          <p:cNvSpPr txBox="1"/>
          <p:nvPr/>
        </p:nvSpPr>
        <p:spPr>
          <a:xfrm>
            <a:off x="4660474" y="1196615"/>
            <a:ext cx="1391589" cy="306559"/>
          </a:xfrm>
          <a:prstGeom prst="rect">
            <a:avLst/>
          </a:prstGeom>
        </p:spPr>
        <p:txBody>
          <a:bodyPr vert="horz" lIns="0" tIns="0" rIns="0" bIns="0" rtlCol="0" anchor="ctr">
            <a:noAutofit/>
          </a:bodyPr>
          <a:lstStyle>
            <a:lvl1pPr marL="0" indent="0" algn="l" defTabSz="914400" rtl="0" eaLnBrk="1" latinLnBrk="0" hangingPunct="1">
              <a:lnSpc>
                <a:spcPct val="90000"/>
              </a:lnSpc>
              <a:spcBef>
                <a:spcPts val="1000"/>
              </a:spcBef>
              <a:buFont typeface="Arial" panose="020b0604020202020204" pitchFamily="34" charset="0"/>
              <a:buNone/>
              <a:defRPr sz="175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1200" b="1">
                <a:solidFill>
                  <a:schemeClr val="tx1">
                    <a:lumMod val="75000"/>
                    <a:lumOff val="25000"/>
                  </a:schemeClr>
                </a:solidFill>
                <a:latin typeface="微软雅黑" panose="020b0503020204020204" pitchFamily="34" charset="-122"/>
                <a:ea typeface="微软雅黑" panose="020b0503020204020204" pitchFamily="34" charset="-122"/>
              </a:rPr>
              <a:t>点击输入标题文本</a:t>
            </a:r>
          </a:p>
        </p:txBody>
      </p:sp>
      <p:sp>
        <p:nvSpPr>
          <p:cNvPr id="21" name="Text Placeholder 4"/>
          <p:cNvSpPr txBox="1"/>
          <p:nvPr/>
        </p:nvSpPr>
        <p:spPr>
          <a:xfrm>
            <a:off x="4650358" y="1498061"/>
            <a:ext cx="1401705" cy="465821"/>
          </a:xfrm>
          <a:prstGeom prst="rect">
            <a:avLst/>
          </a:prstGeom>
        </p:spPr>
        <p:txBody>
          <a:bodyPr vert="horz" lIns="0" tIns="0" rIns="0" bIns="0" rtlCol="0">
            <a:noAutofit/>
          </a:bodyPr>
          <a:lstStyle>
            <a:lvl1pPr marL="0" indent="0" algn="l" defTabSz="914400" rtl="0" eaLnBrk="1" latinLnBrk="0" hangingPunct="1">
              <a:lnSpc>
                <a:spcPts val="1400"/>
              </a:lnSpc>
              <a:spcBef>
                <a:spcPts val="1000"/>
              </a:spcBef>
              <a:buFont typeface="Arial" panose="020b0604020202020204" pitchFamily="34" charset="0"/>
              <a:buNone/>
              <a:defRPr sz="10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20000"/>
              </a:lnSpc>
            </a:pPr>
            <a:r>
              <a:rPr lang="zh-CN" altLang="en-US">
                <a:solidFill>
                  <a:schemeClr val="tx1">
                    <a:lumMod val="75000"/>
                    <a:lumOff val="25000"/>
                  </a:schemeClr>
                </a:solidFill>
                <a:latin typeface="微软雅黑" panose="020b0503020204020204" pitchFamily="34" charset="-122"/>
                <a:ea typeface="微软雅黑" panose="020b0503020204020204" pitchFamily="34" charset="-122"/>
              </a:rPr>
              <a:t>点击输入本栏的具体文字，简明扼要的说明分项内容，请根据您的具体内容酌情修改。</a:t>
            </a:r>
            <a:endParaRPr lang="en-US" altLang="zh-CN">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2" name="Text Placeholder 3"/>
          <p:cNvSpPr txBox="1"/>
          <p:nvPr/>
        </p:nvSpPr>
        <p:spPr>
          <a:xfrm>
            <a:off x="6004376" y="3505575"/>
            <a:ext cx="1390717" cy="306559"/>
          </a:xfrm>
          <a:prstGeom prst="rect">
            <a:avLst/>
          </a:prstGeom>
        </p:spPr>
        <p:txBody>
          <a:bodyPr vert="horz" lIns="0" tIns="0" rIns="0" bIns="0" rtlCol="0" anchor="ctr">
            <a:noAutofit/>
          </a:bodyPr>
          <a:lstStyle>
            <a:lvl1pPr marL="0" indent="0" algn="l" defTabSz="914400" rtl="0" eaLnBrk="1" latinLnBrk="0" hangingPunct="1">
              <a:lnSpc>
                <a:spcPct val="90000"/>
              </a:lnSpc>
              <a:spcBef>
                <a:spcPts val="1000"/>
              </a:spcBef>
              <a:buFont typeface="Arial" panose="020b0604020202020204" pitchFamily="34" charset="0"/>
              <a:buNone/>
              <a:defRPr sz="175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1200" b="1">
                <a:solidFill>
                  <a:schemeClr val="tx1">
                    <a:lumMod val="75000"/>
                    <a:lumOff val="25000"/>
                  </a:schemeClr>
                </a:solidFill>
                <a:latin typeface="微软雅黑" panose="020b0503020204020204" pitchFamily="34" charset="-122"/>
                <a:ea typeface="微软雅黑" panose="020b0503020204020204" pitchFamily="34" charset="-122"/>
              </a:rPr>
              <a:t>点击输入标题文本</a:t>
            </a:r>
          </a:p>
        </p:txBody>
      </p:sp>
      <p:sp>
        <p:nvSpPr>
          <p:cNvPr id="23" name="Text Placeholder 4"/>
          <p:cNvSpPr txBox="1"/>
          <p:nvPr/>
        </p:nvSpPr>
        <p:spPr>
          <a:xfrm>
            <a:off x="5980056" y="3801664"/>
            <a:ext cx="1689738" cy="465821"/>
          </a:xfrm>
          <a:prstGeom prst="rect">
            <a:avLst/>
          </a:prstGeom>
        </p:spPr>
        <p:txBody>
          <a:bodyPr vert="horz" lIns="0" tIns="0" rIns="0" bIns="0" rtlCol="0">
            <a:noAutofit/>
          </a:bodyPr>
          <a:lstStyle>
            <a:lvl1pPr marL="0" indent="0" algn="l" defTabSz="914400" rtl="0" eaLnBrk="1" latinLnBrk="0" hangingPunct="1">
              <a:lnSpc>
                <a:spcPts val="1400"/>
              </a:lnSpc>
              <a:spcBef>
                <a:spcPts val="1000"/>
              </a:spcBef>
              <a:buFont typeface="Arial" panose="020b0604020202020204" pitchFamily="34" charset="0"/>
              <a:buNone/>
              <a:defRPr sz="10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20000"/>
              </a:lnSpc>
            </a:pPr>
            <a:r>
              <a:rPr lang="zh-CN" altLang="en-US">
                <a:solidFill>
                  <a:schemeClr val="tx1">
                    <a:lumMod val="75000"/>
                    <a:lumOff val="25000"/>
                  </a:schemeClr>
                </a:solidFill>
                <a:latin typeface="微软雅黑" panose="020b0503020204020204" pitchFamily="34" charset="-122"/>
                <a:ea typeface="微软雅黑" panose="020b0503020204020204" pitchFamily="34" charset="-122"/>
              </a:rPr>
              <a:t>点击输入本栏的具体文字，简明扼要的说明分项内容，请根据您的具体内容酌情修改。</a:t>
            </a:r>
            <a:endParaRPr lang="en-US" altLang="zh-CN">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4" name="Text Placeholder 4"/>
          <p:cNvSpPr txBox="1"/>
          <p:nvPr/>
        </p:nvSpPr>
        <p:spPr>
          <a:xfrm>
            <a:off x="2290347" y="3007902"/>
            <a:ext cx="192855" cy="231789"/>
          </a:xfrm>
          <a:prstGeom prst="rect">
            <a:avLst/>
          </a:prstGeom>
        </p:spPr>
        <p:txBody>
          <a:bodyPr vert="horz" lIns="0" tIns="0" rIns="0" bIns="0" rtlCol="0" anchor="ctr">
            <a:normAutofit/>
          </a:bodyPr>
          <a:lstStyle>
            <a:lvl1pPr marL="0" indent="0" algn="l" defTabSz="914400" rtl="0" eaLnBrk="1" latinLnBrk="0" hangingPunct="1">
              <a:lnSpc>
                <a:spcPts val="1400"/>
              </a:lnSpc>
              <a:spcBef>
                <a:spcPts val="1000"/>
              </a:spcBef>
              <a:buFont typeface="Arial" panose="020b0604020202020204" pitchFamily="34" charset="0"/>
              <a:buNone/>
              <a:defRPr sz="10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id-ID" sz="1100">
                <a:solidFill>
                  <a:srgbClr val="FCFCFC"/>
                </a:solidFill>
                <a:latin typeface="微软雅黑" panose="020b0503020204020204" pitchFamily="34" charset="-122"/>
                <a:ea typeface="微软雅黑" panose="020b0503020204020204" pitchFamily="34" charset="-122"/>
              </a:rPr>
              <a:t>01</a:t>
            </a:r>
          </a:p>
        </p:txBody>
      </p:sp>
      <p:sp>
        <p:nvSpPr>
          <p:cNvPr id="25" name="Text Placeholder 4"/>
          <p:cNvSpPr txBox="1"/>
          <p:nvPr/>
        </p:nvSpPr>
        <p:spPr>
          <a:xfrm>
            <a:off x="3284033" y="1845469"/>
            <a:ext cx="192855" cy="231789"/>
          </a:xfrm>
          <a:prstGeom prst="rect">
            <a:avLst/>
          </a:prstGeom>
        </p:spPr>
        <p:txBody>
          <a:bodyPr vert="horz" lIns="0" tIns="0" rIns="0" bIns="0" rtlCol="0" anchor="ctr">
            <a:normAutofit/>
          </a:bodyPr>
          <a:lstStyle>
            <a:lvl1pPr marL="0" indent="0" algn="l" defTabSz="914400" rtl="0" eaLnBrk="1" latinLnBrk="0" hangingPunct="1">
              <a:lnSpc>
                <a:spcPts val="1400"/>
              </a:lnSpc>
              <a:spcBef>
                <a:spcPts val="1000"/>
              </a:spcBef>
              <a:buFont typeface="Arial" panose="020b0604020202020204" pitchFamily="34" charset="0"/>
              <a:buNone/>
              <a:defRPr sz="10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id-ID" sz="1100">
                <a:solidFill>
                  <a:srgbClr val="FCFCFC"/>
                </a:solidFill>
                <a:latin typeface="微软雅黑" panose="020b0503020204020204" pitchFamily="34" charset="-122"/>
                <a:ea typeface="微软雅黑" panose="020b0503020204020204" pitchFamily="34" charset="-122"/>
              </a:rPr>
              <a:t>02</a:t>
            </a:r>
          </a:p>
        </p:txBody>
      </p:sp>
      <p:sp>
        <p:nvSpPr>
          <p:cNvPr id="26" name="Text Placeholder 4"/>
          <p:cNvSpPr txBox="1"/>
          <p:nvPr/>
        </p:nvSpPr>
        <p:spPr>
          <a:xfrm>
            <a:off x="4251948" y="1217207"/>
            <a:ext cx="192855" cy="231789"/>
          </a:xfrm>
          <a:prstGeom prst="rect">
            <a:avLst/>
          </a:prstGeom>
        </p:spPr>
        <p:txBody>
          <a:bodyPr vert="horz" lIns="0" tIns="0" rIns="0" bIns="0" rtlCol="0" anchor="ctr">
            <a:normAutofit/>
          </a:bodyPr>
          <a:lstStyle>
            <a:lvl1pPr marL="0" indent="0" algn="l" defTabSz="914400" rtl="0" eaLnBrk="1" latinLnBrk="0" hangingPunct="1">
              <a:lnSpc>
                <a:spcPts val="1400"/>
              </a:lnSpc>
              <a:spcBef>
                <a:spcPts val="1000"/>
              </a:spcBef>
              <a:buFont typeface="Arial" panose="020b0604020202020204" pitchFamily="34" charset="0"/>
              <a:buNone/>
              <a:defRPr sz="10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id-ID" sz="1100">
                <a:solidFill>
                  <a:srgbClr val="FCFCFC"/>
                </a:solidFill>
                <a:latin typeface="微软雅黑" panose="020b0503020204020204" pitchFamily="34" charset="-122"/>
                <a:ea typeface="微软雅黑" panose="020b0503020204020204" pitchFamily="34" charset="-122"/>
              </a:rPr>
              <a:t>03</a:t>
            </a:r>
          </a:p>
        </p:txBody>
      </p:sp>
      <p:sp>
        <p:nvSpPr>
          <p:cNvPr id="27" name="Text Placeholder 4"/>
          <p:cNvSpPr txBox="1"/>
          <p:nvPr/>
        </p:nvSpPr>
        <p:spPr>
          <a:xfrm>
            <a:off x="5591350" y="3542960"/>
            <a:ext cx="192855" cy="231789"/>
          </a:xfrm>
          <a:prstGeom prst="rect">
            <a:avLst/>
          </a:prstGeom>
        </p:spPr>
        <p:txBody>
          <a:bodyPr vert="horz" lIns="0" tIns="0" rIns="0" bIns="0" rtlCol="0" anchor="ctr">
            <a:normAutofit/>
          </a:bodyPr>
          <a:lstStyle>
            <a:lvl1pPr marL="0" indent="0" algn="l" defTabSz="914400" rtl="0" eaLnBrk="1" latinLnBrk="0" hangingPunct="1">
              <a:lnSpc>
                <a:spcPts val="1400"/>
              </a:lnSpc>
              <a:spcBef>
                <a:spcPts val="1000"/>
              </a:spcBef>
              <a:buFont typeface="Arial" panose="020b0604020202020204" pitchFamily="34" charset="0"/>
              <a:buNone/>
              <a:defRPr sz="10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id-ID" sz="1100">
                <a:solidFill>
                  <a:srgbClr val="FCFCFC"/>
                </a:solidFill>
                <a:latin typeface="微软雅黑" panose="020b0503020204020204" pitchFamily="34" charset="-122"/>
                <a:ea typeface="微软雅黑" panose="020b0503020204020204" pitchFamily="34" charset="-122"/>
              </a:rPr>
              <a:t>04</a:t>
            </a:r>
          </a:p>
        </p:txBody>
      </p:sp>
      <p:sp>
        <p:nvSpPr>
          <p:cNvPr id="28" name="Shape 1625"/>
          <p:cNvSpPr/>
          <p:nvPr/>
        </p:nvSpPr>
        <p:spPr>
          <a:xfrm>
            <a:off x="7276200" y="1603542"/>
            <a:ext cx="1040216" cy="1040216"/>
          </a:xfrm>
          <a:custGeom>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chemeClr val="accent1"/>
          </a:solidFill>
          <a:ln w="12700">
            <a:miter lim="400000"/>
          </a:ln>
        </p:spPr>
        <p:txBody>
          <a:bodyPr lIns="0" tIns="0" rIns="0" bIns="0"/>
          <a:lstStyle/>
          <a:p>
            <a:pPr lvl="0"/>
            <a:endParaRPr sz="1300"/>
          </a:p>
        </p:txBody>
      </p:sp>
      <p:sp>
        <p:nvSpPr>
          <p:cNvPr id="29" name="Shape 1657"/>
          <p:cNvSpPr/>
          <p:nvPr/>
        </p:nvSpPr>
        <p:spPr>
          <a:xfrm>
            <a:off x="7641329" y="1743566"/>
            <a:ext cx="310148" cy="317057"/>
          </a:xfrm>
          <a:custGeom>
            <a:cxnLst>
              <a:cxn ang="0">
                <a:pos x="wd2" y="hd2"/>
              </a:cxn>
              <a:cxn ang="5400000">
                <a:pos x="wd2" y="hd2"/>
              </a:cxn>
              <a:cxn ang="10800000">
                <a:pos x="wd2" y="hd2"/>
              </a:cxn>
              <a:cxn ang="16200000">
                <a:pos x="wd2" y="hd2"/>
              </a:cxn>
            </a:cxnLst>
            <a:rect l="0" t="0" r="r" b="b"/>
            <a:pathLst>
              <a:path w="21600" h="21600" extrusionOk="0">
                <a:moveTo>
                  <a:pt x="1735" y="3821"/>
                </a:moveTo>
                <a:lnTo>
                  <a:pt x="4745" y="3821"/>
                </a:lnTo>
                <a:cubicBezTo>
                  <a:pt x="4832" y="6659"/>
                  <a:pt x="5371" y="8569"/>
                  <a:pt x="6052" y="9978"/>
                </a:cubicBezTo>
                <a:cubicBezTo>
                  <a:pt x="3968" y="8590"/>
                  <a:pt x="2022" y="6988"/>
                  <a:pt x="1735" y="3821"/>
                </a:cubicBezTo>
                <a:close/>
                <a:moveTo>
                  <a:pt x="10800" y="1439"/>
                </a:moveTo>
                <a:cubicBezTo>
                  <a:pt x="14079" y="1438"/>
                  <a:pt x="15359" y="2749"/>
                  <a:pt x="15358" y="3236"/>
                </a:cubicBezTo>
                <a:cubicBezTo>
                  <a:pt x="15358" y="3725"/>
                  <a:pt x="14080" y="5035"/>
                  <a:pt x="10800" y="5038"/>
                </a:cubicBezTo>
                <a:cubicBezTo>
                  <a:pt x="7521" y="5035"/>
                  <a:pt x="6242" y="3725"/>
                  <a:pt x="6242" y="3236"/>
                </a:cubicBezTo>
                <a:cubicBezTo>
                  <a:pt x="6241" y="2749"/>
                  <a:pt x="7521" y="1438"/>
                  <a:pt x="10800" y="1439"/>
                </a:cubicBezTo>
                <a:close/>
                <a:moveTo>
                  <a:pt x="15548" y="9978"/>
                </a:moveTo>
                <a:cubicBezTo>
                  <a:pt x="16230" y="8569"/>
                  <a:pt x="16768" y="6659"/>
                  <a:pt x="16855" y="3821"/>
                </a:cubicBezTo>
                <a:lnTo>
                  <a:pt x="19866" y="3821"/>
                </a:lnTo>
                <a:cubicBezTo>
                  <a:pt x="19580" y="6988"/>
                  <a:pt x="17632" y="8590"/>
                  <a:pt x="15548" y="9978"/>
                </a:cubicBezTo>
                <a:close/>
                <a:moveTo>
                  <a:pt x="12216" y="15911"/>
                </a:moveTo>
                <a:cubicBezTo>
                  <a:pt x="12216" y="14207"/>
                  <a:pt x="13537" y="13266"/>
                  <a:pt x="15690" y="11871"/>
                </a:cubicBezTo>
                <a:cubicBezTo>
                  <a:pt x="18323" y="10163"/>
                  <a:pt x="21600" y="8040"/>
                  <a:pt x="21600" y="2998"/>
                </a:cubicBezTo>
                <a:cubicBezTo>
                  <a:pt x="21600" y="2544"/>
                  <a:pt x="21220" y="2177"/>
                  <a:pt x="20750" y="2177"/>
                </a:cubicBezTo>
                <a:lnTo>
                  <a:pt x="16635" y="2177"/>
                </a:lnTo>
                <a:cubicBezTo>
                  <a:pt x="16053" y="1125"/>
                  <a:pt x="14320" y="0"/>
                  <a:pt x="10800" y="0"/>
                </a:cubicBezTo>
                <a:cubicBezTo>
                  <a:pt x="7281" y="0"/>
                  <a:pt x="5547" y="1125"/>
                  <a:pt x="4966" y="2177"/>
                </a:cubicBezTo>
                <a:lnTo>
                  <a:pt x="850" y="2177"/>
                </a:lnTo>
                <a:cubicBezTo>
                  <a:pt x="380" y="2177"/>
                  <a:pt x="0" y="2544"/>
                  <a:pt x="0" y="2998"/>
                </a:cubicBezTo>
                <a:cubicBezTo>
                  <a:pt x="0" y="8040"/>
                  <a:pt x="3277" y="10163"/>
                  <a:pt x="5912" y="11871"/>
                </a:cubicBezTo>
                <a:cubicBezTo>
                  <a:pt x="8065" y="13266"/>
                  <a:pt x="9384" y="14207"/>
                  <a:pt x="9384" y="15911"/>
                </a:cubicBezTo>
                <a:lnTo>
                  <a:pt x="9384" y="17450"/>
                </a:lnTo>
                <a:cubicBezTo>
                  <a:pt x="7122" y="17696"/>
                  <a:pt x="5461" y="18514"/>
                  <a:pt x="5461" y="19487"/>
                </a:cubicBezTo>
                <a:cubicBezTo>
                  <a:pt x="5461" y="20654"/>
                  <a:pt x="7851" y="21600"/>
                  <a:pt x="10800" y="21600"/>
                </a:cubicBezTo>
                <a:cubicBezTo>
                  <a:pt x="13749" y="21600"/>
                  <a:pt x="16139" y="20654"/>
                  <a:pt x="16139" y="19487"/>
                </a:cubicBezTo>
                <a:cubicBezTo>
                  <a:pt x="16139" y="18514"/>
                  <a:pt x="14478" y="17696"/>
                  <a:pt x="12216" y="17450"/>
                </a:cubicBezTo>
                <a:cubicBezTo>
                  <a:pt x="12216" y="17450"/>
                  <a:pt x="12216" y="15911"/>
                  <a:pt x="12216" y="15911"/>
                </a:cubicBezTo>
                <a:close/>
              </a:path>
            </a:pathLst>
          </a:custGeom>
          <a:solidFill>
            <a:schemeClr val="bg1"/>
          </a:solidFill>
          <a:ln w="12700">
            <a:miter lim="400000"/>
          </a:ln>
        </p:spPr>
        <p:txBody>
          <a:bodyPr lIns="0" tIns="0" rIns="0" bIns="0" anchor="ctr"/>
          <a:lstStyle/>
          <a:p>
            <a:pPr lvl="0"/>
            <a:endParaRPr sz="1300"/>
          </a:p>
        </p:txBody>
      </p:sp>
      <p:sp>
        <p:nvSpPr>
          <p:cNvPr id="30" name="Text Placeholder 3"/>
          <p:cNvSpPr txBox="1"/>
          <p:nvPr/>
        </p:nvSpPr>
        <p:spPr>
          <a:xfrm>
            <a:off x="7407388" y="2103606"/>
            <a:ext cx="765012" cy="306559"/>
          </a:xfrm>
          <a:prstGeom prst="rect">
            <a:avLst/>
          </a:prstGeom>
        </p:spPr>
        <p:txBody>
          <a:bodyPr vert="horz" lIns="0" tIns="0" rIns="0" bIns="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175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zh-CN" altLang="en-US" sz="1400" b="1">
                <a:solidFill>
                  <a:schemeClr val="bg1"/>
                </a:solidFill>
                <a:latin typeface="微软雅黑" panose="020b0503020204020204" pitchFamily="34" charset="-122"/>
                <a:ea typeface="微软雅黑" panose="020b0503020204020204" pitchFamily="34" charset="-122"/>
              </a:rPr>
              <a:t>输入文本</a:t>
            </a:r>
            <a:endParaRPr lang="id-ID" sz="1400" b="1">
              <a:solidFill>
                <a:schemeClr val="bg1"/>
              </a:solidFill>
              <a:latin typeface="微软雅黑" panose="020b0503020204020204" pitchFamily="34" charset="-122"/>
              <a:ea typeface="微软雅黑" panose="020b0503020204020204" pitchFamily="34" charset="-122"/>
            </a:endParaRPr>
          </a:p>
        </p:txBody>
      </p:sp>
      <p:sp>
        <p:nvSpPr>
          <p:cNvPr id="32"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1800" b="1">
                <a:solidFill>
                  <a:schemeClr val="tx1">
                    <a:lumMod val="75000"/>
                    <a:lumOff val="25000"/>
                  </a:schemeClr>
                </a:solidFill>
                <a:latin typeface="微软雅黑" panose="020b0503020204020204" pitchFamily="34" charset="-122"/>
                <a:ea typeface="微软雅黑" panose="020b0503020204020204" pitchFamily="34" charset="-122"/>
              </a:rPr>
              <a:t>点击输入标题内容</a:t>
            </a:r>
            <a:endParaRPr lang="en-GB" altLang="zh-CN" sz="1800" b="1">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8975952"/>
      </p:ext>
    </p:extLst>
  </p:cSld>
  <p:clrMapOvr>
    <a:masterClrMapping/>
  </p:clrMapOvr>
  <mc:AlternateContent xmlns:mc="http://schemas.openxmlformats.org/markup-compatibility/2006">
    <mc:Choice xmlns:p14="http://schemas.microsoft.com/office/powerpoint/2010/main" Requires="p14">
      <p:transition spd="slow" advClick="0" advTm="1000" p14:dur="1500">
        <p:random/>
      </p:transition>
    </mc:Choice>
    <mc:Fallback>
      <p:transition spd="slow" advClick="0" advTm="1000">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Tn>
                        </p:par>
                        <p:par>
                          <p:cTn id="5" fill="hold" nodeType="afterGroup">
                            <p:stCondLst>
                              <p:cond delay="0"/>
                            </p:stCondLst>
                            <p:childTnLst>
                              <p:par>
                                <p:cTn id="6" presetID="41" presetClass="entr" presetSubtype="0" fill="hold" grpId="29" nodeType="afterEffect">
                                  <p:iterate type="lt">
                                    <p:tmPct val="10000"/>
                                  </p:iterate>
                                  <p:childTnLst>
                                    <p:set>
                                      <p:cBhvr>
                                        <p:cTn id="7" dur="1" fill="hold">
                                          <p:stCondLst>
                                            <p:cond delay="0"/>
                                          </p:stCondLst>
                                        </p:cTn>
                                        <p:tgtEl>
                                          <p:spTgt spid="32"/>
                                        </p:tgtEl>
                                        <p:attrNameLst>
                                          <p:attrName>style.visibility</p:attrName>
                                        </p:attrNameLst>
                                      </p:cBhvr>
                                      <p:to>
                                        <p:strVal val="visible"/>
                                      </p:to>
                                    </p:set>
                                    <p:anim calcmode="lin" valueType="num">
                                      <p:cBhvr>
                                        <p:cTn id="8" dur="500" fill="hold"/>
                                        <p:tgtEl>
                                          <p:spTgt spid="32"/>
                                        </p:tgtEl>
                                        <p:attrNameLst>
                                          <p:attrName>ppt_x</p:attrName>
                                        </p:attrNameLst>
                                      </p:cBhvr>
                                      <p:tavLst>
                                        <p:tav tm="0">
                                          <p:val>
                                            <p:strVal val="#ppt_x"/>
                                          </p:val>
                                        </p:tav>
                                        <p:tav tm="50000">
                                          <p:val>
                                            <p:strVal val="#ppt_x+.1"/>
                                          </p:val>
                                        </p:tav>
                                        <p:tav tm="100000">
                                          <p:val>
                                            <p:strVal val="#ppt_x"/>
                                          </p:val>
                                        </p:tav>
                                      </p:tavLst>
                                    </p:anim>
                                    <p:anim calcmode="lin" valueType="num">
                                      <p:cBhvr>
                                        <p:cTn id="9" dur="500" fill="hold"/>
                                        <p:tgtEl>
                                          <p:spTgt spid="32"/>
                                        </p:tgtEl>
                                        <p:attrNameLst>
                                          <p:attrName>ppt_y</p:attrName>
                                        </p:attrNameLst>
                                      </p:cBhvr>
                                      <p:tavLst>
                                        <p:tav tm="0">
                                          <p:val>
                                            <p:strVal val="#ppt_y"/>
                                          </p:val>
                                        </p:tav>
                                        <p:tav tm="100000">
                                          <p:val>
                                            <p:strVal val="#ppt_y"/>
                                          </p:val>
                                        </p:tav>
                                      </p:tavLst>
                                    </p:anim>
                                    <p:anim calcmode="lin" valueType="num">
                                      <p:cBhvr>
                                        <p:cTn id="10" dur="500" fill="hold"/>
                                        <p:tgtEl>
                                          <p:spTgt spid="32"/>
                                        </p:tgtEl>
                                        <p:attrNameLst>
                                          <p:attrName>ppt_h</p:attrName>
                                        </p:attrNameLst>
                                      </p:cBhvr>
                                      <p:tavLst>
                                        <p:tav tm="0">
                                          <p:val>
                                            <p:strVal val="#ppt_h/10"/>
                                          </p:val>
                                        </p:tav>
                                        <p:tav tm="50000">
                                          <p:val>
                                            <p:strVal val="#ppt_h+.01"/>
                                          </p:val>
                                        </p:tav>
                                        <p:tav tm="100000">
                                          <p:val>
                                            <p:strVal val="#ppt_h"/>
                                          </p:val>
                                        </p:tav>
                                      </p:tavLst>
                                    </p:anim>
                                    <p:anim calcmode="lin" valueType="num">
                                      <p:cBhvr>
                                        <p:cTn id="11" dur="500" fill="hold"/>
                                        <p:tgtEl>
                                          <p:spTgt spid="32"/>
                                        </p:tgtEl>
                                        <p:attrNameLst>
                                          <p:attrName>ppt_w</p:attrName>
                                        </p:attrNameLst>
                                      </p:cBhvr>
                                      <p:tavLst>
                                        <p:tav tm="0">
                                          <p:val>
                                            <p:strVal val="#ppt_w/10"/>
                                          </p:val>
                                        </p:tav>
                                        <p:tav tm="50000">
                                          <p:val>
                                            <p:strVal val="#ppt_w+.01"/>
                                          </p:val>
                                        </p:tav>
                                        <p:tav tm="100000">
                                          <p:val>
                                            <p:strVal val="#ppt_w"/>
                                          </p:val>
                                        </p:tav>
                                      </p:tavLst>
                                    </p:anim>
                                    <p:animEffect transition="in" filter="fade">
                                      <p:cBhvr>
                                        <p:cTn id="12" dur="500" tmFilter="0,0; .5, 1; 1, 1"/>
                                        <p:tgtEl>
                                          <p:spTgt spid="32"/>
                                        </p:tgtEl>
                                      </p:cBhvr>
                                    </p:animEffect>
                                  </p:childTnLst>
                                </p:cTn>
                              </p:par>
                            </p:childTnLst>
                          </p:cTn>
                        </p:par>
                        <p:par>
                          <p:cTn id="13" fill="hold" nodeType="withGroup">
                            <p:stCondLst>
                              <p:cond delay="850"/>
                            </p:stCondLst>
                            <p:childTnLst>
                              <p:par>
                                <p:cTn id="14" presetID="22" presetClass="entr" presetSubtype="8" fill="hold" grpId="0" nodeType="afterEffect">
                                  <p:childTnLst>
                                    <p:set>
                                      <p:cBhvr>
                                        <p:cTn id="15" dur="1" fill="hold">
                                          <p:stCondLst>
                                            <p:cond delay="0"/>
                                          </p:stCondLst>
                                        </p:cTn>
                                        <p:tgtEl>
                                          <p:spTgt spid="2"/>
                                        </p:tgtEl>
                                        <p:attrNameLst>
                                          <p:attrName>style.visibility</p:attrName>
                                        </p:attrNameLst>
                                      </p:cBhvr>
                                      <p:to>
                                        <p:strVal val="visible"/>
                                      </p:to>
                                    </p:set>
                                    <p:animEffect transition="in" filter="wipe(left)">
                                      <p:cBhvr>
                                        <p:cTn id="16" dur="500"/>
                                        <p:tgtEl>
                                          <p:spTgt spid="2"/>
                                        </p:tgtEl>
                                      </p:cBhvr>
                                    </p:animEffect>
                                  </p:childTnLst>
                                </p:cTn>
                              </p:par>
                            </p:childTnLst>
                          </p:cTn>
                        </p:par>
                        <p:par>
                          <p:cTn id="17" fill="hold" nodeType="withGroup">
                            <p:stCondLst>
                              <p:cond delay="1350"/>
                            </p:stCondLst>
                            <p:childTnLst>
                              <p:par>
                                <p:cTn id="18" presetID="10" presetClass="entr" presetSubtype="0" fill="hold" grpId="11" nodeType="afterEffect">
                                  <p:childTnLst>
                                    <p:set>
                                      <p:cBhvr>
                                        <p:cTn id="19" dur="1" fill="hold">
                                          <p:stCondLst>
                                            <p:cond delay="0"/>
                                          </p:stCondLst>
                                        </p:cTn>
                                        <p:tgtEl>
                                          <p:spTgt spid="13"/>
                                        </p:tgtEl>
                                        <p:attrNameLst>
                                          <p:attrName>style.visibility</p:attrName>
                                        </p:attrNameLst>
                                      </p:cBhvr>
                                      <p:to>
                                        <p:strVal val="visible"/>
                                      </p:to>
                                    </p:set>
                                    <p:animEffect transition="in" filter="fade">
                                      <p:cBhvr>
                                        <p:cTn id="20" dur="500"/>
                                        <p:tgtEl>
                                          <p:spTgt spid="13"/>
                                        </p:tgtEl>
                                      </p:cBhvr>
                                    </p:animEffect>
                                  </p:childTnLst>
                                </p:cTn>
                              </p:par>
                            </p:childTnLst>
                          </p:cTn>
                        </p:par>
                        <p:par>
                          <p:cTn id="21" fill="hold" nodeType="withGroup">
                            <p:stCondLst>
                              <p:cond delay="1850"/>
                            </p:stCondLst>
                            <p:childTnLst>
                              <p:par>
                                <p:cTn id="22" presetID="22" presetClass="entr" presetSubtype="4" fill="hold" grpId="3" nodeType="afterEffect">
                                  <p:childTnLst>
                                    <p:set>
                                      <p:cBhvr>
                                        <p:cTn id="23" dur="1" fill="hold">
                                          <p:stCondLst>
                                            <p:cond delay="0"/>
                                          </p:stCondLst>
                                        </p:cTn>
                                        <p:tgtEl>
                                          <p:spTgt spid="5"/>
                                        </p:tgtEl>
                                        <p:attrNameLst>
                                          <p:attrName>style.visibility</p:attrName>
                                        </p:attrNameLst>
                                      </p:cBhvr>
                                      <p:to>
                                        <p:strVal val="visible"/>
                                      </p:to>
                                    </p:set>
                                    <p:animEffect transition="in" filter="wipe(down)">
                                      <p:cBhvr>
                                        <p:cTn id="24" dur="500"/>
                                        <p:tgtEl>
                                          <p:spTgt spid="5"/>
                                        </p:tgtEl>
                                      </p:cBhvr>
                                    </p:animEffect>
                                  </p:childTnLst>
                                </p:cTn>
                              </p:par>
                            </p:childTnLst>
                          </p:cTn>
                        </p:par>
                        <p:par>
                          <p:cTn id="25" fill="hold" nodeType="withGroup">
                            <p:stCondLst>
                              <p:cond delay="2350"/>
                            </p:stCondLst>
                            <p:childTnLst>
                              <p:par>
                                <p:cTn id="26" presetID="53" presetClass="entr" presetSubtype="0" fill="hold" grpId="7" nodeType="afterEffect">
                                  <p:childTnLst>
                                    <p:set>
                                      <p:cBhvr>
                                        <p:cTn id="27" dur="1" fill="hold">
                                          <p:stCondLst>
                                            <p:cond delay="0"/>
                                          </p:stCondLst>
                                        </p:cTn>
                                        <p:tgtEl>
                                          <p:spTgt spid="9"/>
                                        </p:tgtEl>
                                        <p:attrNameLst>
                                          <p:attrName>style.visibility</p:attrName>
                                        </p:attrNameLst>
                                      </p:cBhvr>
                                      <p:to>
                                        <p:strVal val="visible"/>
                                      </p:to>
                                    </p:set>
                                    <p:anim calcmode="lin" valueType="num">
                                      <p:cBhvr>
                                        <p:cTn id="28" dur="500" fill="hold"/>
                                        <p:tgtEl>
                                          <p:spTgt spid="9"/>
                                        </p:tgtEl>
                                        <p:attrNameLst>
                                          <p:attrName>ppt_w</p:attrName>
                                        </p:attrNameLst>
                                      </p:cBhvr>
                                      <p:tavLst>
                                        <p:tav tm="0">
                                          <p:val>
                                            <p:fltVal val="0"/>
                                          </p:val>
                                        </p:tav>
                                        <p:tav tm="100000">
                                          <p:val>
                                            <p:strVal val="#ppt_w"/>
                                          </p:val>
                                        </p:tav>
                                      </p:tavLst>
                                    </p:anim>
                                    <p:anim calcmode="lin" valueType="num">
                                      <p:cBhvr>
                                        <p:cTn id="29" dur="500" fill="hold"/>
                                        <p:tgtEl>
                                          <p:spTgt spid="9"/>
                                        </p:tgtEl>
                                        <p:attrNameLst>
                                          <p:attrName>ppt_h</p:attrName>
                                        </p:attrNameLst>
                                      </p:cBhvr>
                                      <p:tavLst>
                                        <p:tav tm="0">
                                          <p:val>
                                            <p:fltVal val="0"/>
                                          </p:val>
                                        </p:tav>
                                        <p:tav tm="100000">
                                          <p:val>
                                            <p:strVal val="#ppt_h"/>
                                          </p:val>
                                        </p:tav>
                                      </p:tavLst>
                                    </p:anim>
                                    <p:animEffect transition="in" filter="fade">
                                      <p:cBhvr>
                                        <p:cTn id="30" dur="500"/>
                                        <p:tgtEl>
                                          <p:spTgt spid="9"/>
                                        </p:tgtEl>
                                      </p:cBhvr>
                                    </p:animEffect>
                                  </p:childTnLst>
                                </p:cTn>
                              </p:par>
                              <p:par>
                                <p:cTn id="31" presetID="53" presetClass="entr" presetSubtype="0" fill="hold" grpId="21" nodeType="withEffect">
                                  <p:childTnLst>
                                    <p:set>
                                      <p:cBhvr>
                                        <p:cTn id="32" dur="1" fill="hold">
                                          <p:stCondLst>
                                            <p:cond delay="0"/>
                                          </p:stCondLst>
                                        </p:cTn>
                                        <p:tgtEl>
                                          <p:spTgt spid="24"/>
                                        </p:tgtEl>
                                        <p:attrNameLst>
                                          <p:attrName>style.visibility</p:attrName>
                                        </p:attrNameLst>
                                      </p:cBhvr>
                                      <p:to>
                                        <p:strVal val="visible"/>
                                      </p:to>
                                    </p:set>
                                    <p:anim calcmode="lin" valueType="num">
                                      <p:cBhvr>
                                        <p:cTn id="33" dur="500" fill="hold"/>
                                        <p:tgtEl>
                                          <p:spTgt spid="24"/>
                                        </p:tgtEl>
                                        <p:attrNameLst>
                                          <p:attrName>ppt_w</p:attrName>
                                        </p:attrNameLst>
                                      </p:cBhvr>
                                      <p:tavLst>
                                        <p:tav tm="0">
                                          <p:val>
                                            <p:fltVal val="0"/>
                                          </p:val>
                                        </p:tav>
                                        <p:tav tm="100000">
                                          <p:val>
                                            <p:strVal val="#ppt_w"/>
                                          </p:val>
                                        </p:tav>
                                      </p:tavLst>
                                    </p:anim>
                                    <p:anim calcmode="lin" valueType="num">
                                      <p:cBhvr>
                                        <p:cTn id="34" dur="500" fill="hold"/>
                                        <p:tgtEl>
                                          <p:spTgt spid="24"/>
                                        </p:tgtEl>
                                        <p:attrNameLst>
                                          <p:attrName>ppt_h</p:attrName>
                                        </p:attrNameLst>
                                      </p:cBhvr>
                                      <p:tavLst>
                                        <p:tav tm="0">
                                          <p:val>
                                            <p:fltVal val="0"/>
                                          </p:val>
                                        </p:tav>
                                        <p:tav tm="100000">
                                          <p:val>
                                            <p:strVal val="#ppt_h"/>
                                          </p:val>
                                        </p:tav>
                                      </p:tavLst>
                                    </p:anim>
                                    <p:animEffect transition="in" filter="fade">
                                      <p:cBhvr>
                                        <p:cTn id="35" dur="500"/>
                                        <p:tgtEl>
                                          <p:spTgt spid="24"/>
                                        </p:tgtEl>
                                      </p:cBhvr>
                                    </p:animEffect>
                                  </p:childTnLst>
                                </p:cTn>
                              </p:par>
                            </p:childTnLst>
                          </p:cTn>
                        </p:par>
                        <p:par>
                          <p:cTn id="36" fill="hold" nodeType="withGroup">
                            <p:stCondLst>
                              <p:cond delay="2850"/>
                            </p:stCondLst>
                            <p:childTnLst>
                              <p:par>
                                <p:cTn id="37" presetID="18" presetClass="entr" presetSubtype="12" fill="hold" grpId="1" nodeType="afterEffect">
                                  <p:childTnLst>
                                    <p:set>
                                      <p:cBhvr>
                                        <p:cTn id="38" dur="1" fill="hold">
                                          <p:stCondLst>
                                            <p:cond delay="0"/>
                                          </p:stCondLst>
                                        </p:cTn>
                                        <p:tgtEl>
                                          <p:spTgt spid="3">
                                            <p:txEl>
                                              <p:pRg st="0" end="0"/>
                                            </p:txEl>
                                          </p:spTgt>
                                        </p:tgtEl>
                                        <p:attrNameLst>
                                          <p:attrName>style.visibility</p:attrName>
                                        </p:attrNameLst>
                                      </p:cBhvr>
                                      <p:to>
                                        <p:strVal val="visible"/>
                                      </p:to>
                                    </p:set>
                                    <p:animEffect transition="in" filter="strips(downLeft)">
                                      <p:cBhvr>
                                        <p:cTn id="39" dur="500"/>
                                        <p:tgtEl>
                                          <p:spTgt spid="3">
                                            <p:txEl>
                                              <p:pRg st="0" end="0"/>
                                            </p:txEl>
                                          </p:spTgt>
                                        </p:tgtEl>
                                      </p:cBhvr>
                                    </p:animEffect>
                                  </p:childTnLst>
                                </p:cTn>
                              </p:par>
                              <p:par>
                                <p:cTn id="40" presetID="18" presetClass="entr" presetSubtype="12" fill="hold" grpId="2" nodeType="withEffect">
                                  <p:childTnLst>
                                    <p:set>
                                      <p:cBhvr>
                                        <p:cTn id="41" dur="1" fill="hold">
                                          <p:stCondLst>
                                            <p:cond delay="0"/>
                                          </p:stCondLst>
                                        </p:cTn>
                                        <p:tgtEl>
                                          <p:spTgt spid="4">
                                            <p:txEl>
                                              <p:pRg st="0" end="0"/>
                                            </p:txEl>
                                          </p:spTgt>
                                        </p:tgtEl>
                                        <p:attrNameLst>
                                          <p:attrName>style.visibility</p:attrName>
                                        </p:attrNameLst>
                                      </p:cBhvr>
                                      <p:to>
                                        <p:strVal val="visible"/>
                                      </p:to>
                                    </p:set>
                                    <p:animEffect transition="in" filter="strips(downLeft)">
                                      <p:cBhvr>
                                        <p:cTn id="42" dur="500"/>
                                        <p:tgtEl>
                                          <p:spTgt spid="4">
                                            <p:txEl>
                                              <p:pRg st="0" end="0"/>
                                            </p:txEl>
                                          </p:spTgt>
                                        </p:tgtEl>
                                      </p:cBhvr>
                                    </p:animEffect>
                                  </p:childTnLst>
                                </p:cTn>
                              </p:par>
                            </p:childTnLst>
                          </p:cTn>
                        </p:par>
                        <p:par>
                          <p:cTn id="43" fill="hold" nodeType="withGroup">
                            <p:stCondLst>
                              <p:cond delay="3350"/>
                            </p:stCondLst>
                            <p:childTnLst>
                              <p:par>
                                <p:cTn id="44" presetID="10" presetClass="entr" presetSubtype="0" fill="hold" grpId="12" nodeType="afterEffect">
                                  <p:childTnLst>
                                    <p:set>
                                      <p:cBhvr>
                                        <p:cTn id="45" dur="1" fill="hold">
                                          <p:stCondLst>
                                            <p:cond delay="0"/>
                                          </p:stCondLst>
                                        </p:cTn>
                                        <p:tgtEl>
                                          <p:spTgt spid="14"/>
                                        </p:tgtEl>
                                        <p:attrNameLst>
                                          <p:attrName>style.visibility</p:attrName>
                                        </p:attrNameLst>
                                      </p:cBhvr>
                                      <p:to>
                                        <p:strVal val="visible"/>
                                      </p:to>
                                    </p:set>
                                    <p:animEffect transition="in" filter="fade">
                                      <p:cBhvr>
                                        <p:cTn id="46" dur="500"/>
                                        <p:tgtEl>
                                          <p:spTgt spid="14"/>
                                        </p:tgtEl>
                                      </p:cBhvr>
                                    </p:animEffect>
                                  </p:childTnLst>
                                </p:cTn>
                              </p:par>
                            </p:childTnLst>
                          </p:cTn>
                        </p:par>
                        <p:par>
                          <p:cTn id="47" fill="hold" nodeType="withGroup">
                            <p:stCondLst>
                              <p:cond delay="3850"/>
                            </p:stCondLst>
                            <p:childTnLst>
                              <p:par>
                                <p:cTn id="48" presetID="22" presetClass="entr" presetSubtype="4" fill="hold" grpId="4" nodeType="afterEffect">
                                  <p:childTnLst>
                                    <p:set>
                                      <p:cBhvr>
                                        <p:cTn id="49" dur="1" fill="hold">
                                          <p:stCondLst>
                                            <p:cond delay="0"/>
                                          </p:stCondLst>
                                        </p:cTn>
                                        <p:tgtEl>
                                          <p:spTgt spid="6"/>
                                        </p:tgtEl>
                                        <p:attrNameLst>
                                          <p:attrName>style.visibility</p:attrName>
                                        </p:attrNameLst>
                                      </p:cBhvr>
                                      <p:to>
                                        <p:strVal val="visible"/>
                                      </p:to>
                                    </p:set>
                                    <p:animEffect transition="in" filter="wipe(down)">
                                      <p:cBhvr>
                                        <p:cTn id="50" dur="500"/>
                                        <p:tgtEl>
                                          <p:spTgt spid="6"/>
                                        </p:tgtEl>
                                      </p:cBhvr>
                                    </p:animEffect>
                                  </p:childTnLst>
                                </p:cTn>
                              </p:par>
                            </p:childTnLst>
                          </p:cTn>
                        </p:par>
                        <p:par>
                          <p:cTn id="51" fill="hold" nodeType="withGroup">
                            <p:stCondLst>
                              <p:cond delay="4350"/>
                            </p:stCondLst>
                            <p:childTnLst>
                              <p:par>
                                <p:cTn id="52" presetID="53" presetClass="entr" presetSubtype="0" fill="hold" grpId="8" nodeType="afterEffect">
                                  <p:childTnLst>
                                    <p:set>
                                      <p:cBhvr>
                                        <p:cTn id="53" dur="1" fill="hold">
                                          <p:stCondLst>
                                            <p:cond delay="0"/>
                                          </p:stCondLst>
                                        </p:cTn>
                                        <p:tgtEl>
                                          <p:spTgt spid="10"/>
                                        </p:tgtEl>
                                        <p:attrNameLst>
                                          <p:attrName>style.visibility</p:attrName>
                                        </p:attrNameLst>
                                      </p:cBhvr>
                                      <p:to>
                                        <p:strVal val="visible"/>
                                      </p:to>
                                    </p:set>
                                    <p:anim calcmode="lin" valueType="num">
                                      <p:cBhvr>
                                        <p:cTn id="54" dur="500" fill="hold"/>
                                        <p:tgtEl>
                                          <p:spTgt spid="10"/>
                                        </p:tgtEl>
                                        <p:attrNameLst>
                                          <p:attrName>ppt_w</p:attrName>
                                        </p:attrNameLst>
                                      </p:cBhvr>
                                      <p:tavLst>
                                        <p:tav tm="0">
                                          <p:val>
                                            <p:fltVal val="0"/>
                                          </p:val>
                                        </p:tav>
                                        <p:tav tm="100000">
                                          <p:val>
                                            <p:strVal val="#ppt_w"/>
                                          </p:val>
                                        </p:tav>
                                      </p:tavLst>
                                    </p:anim>
                                    <p:anim calcmode="lin" valueType="num">
                                      <p:cBhvr>
                                        <p:cTn id="55" dur="500" fill="hold"/>
                                        <p:tgtEl>
                                          <p:spTgt spid="10"/>
                                        </p:tgtEl>
                                        <p:attrNameLst>
                                          <p:attrName>ppt_h</p:attrName>
                                        </p:attrNameLst>
                                      </p:cBhvr>
                                      <p:tavLst>
                                        <p:tav tm="0">
                                          <p:val>
                                            <p:fltVal val="0"/>
                                          </p:val>
                                        </p:tav>
                                        <p:tav tm="100000">
                                          <p:val>
                                            <p:strVal val="#ppt_h"/>
                                          </p:val>
                                        </p:tav>
                                      </p:tavLst>
                                    </p:anim>
                                    <p:animEffect transition="in" filter="fade">
                                      <p:cBhvr>
                                        <p:cTn id="56" dur="500"/>
                                        <p:tgtEl>
                                          <p:spTgt spid="10"/>
                                        </p:tgtEl>
                                      </p:cBhvr>
                                    </p:animEffect>
                                  </p:childTnLst>
                                </p:cTn>
                              </p:par>
                              <p:par>
                                <p:cTn id="57" presetID="53" presetClass="entr" presetSubtype="0" fill="hold" grpId="22" nodeType="withEffect">
                                  <p:childTnLst>
                                    <p:set>
                                      <p:cBhvr>
                                        <p:cTn id="58" dur="1" fill="hold">
                                          <p:stCondLst>
                                            <p:cond delay="0"/>
                                          </p:stCondLst>
                                        </p:cTn>
                                        <p:tgtEl>
                                          <p:spTgt spid="25"/>
                                        </p:tgtEl>
                                        <p:attrNameLst>
                                          <p:attrName>style.visibility</p:attrName>
                                        </p:attrNameLst>
                                      </p:cBhvr>
                                      <p:to>
                                        <p:strVal val="visible"/>
                                      </p:to>
                                    </p:set>
                                    <p:anim calcmode="lin" valueType="num">
                                      <p:cBhvr>
                                        <p:cTn id="59" dur="500" fill="hold"/>
                                        <p:tgtEl>
                                          <p:spTgt spid="25"/>
                                        </p:tgtEl>
                                        <p:attrNameLst>
                                          <p:attrName>ppt_w</p:attrName>
                                        </p:attrNameLst>
                                      </p:cBhvr>
                                      <p:tavLst>
                                        <p:tav tm="0">
                                          <p:val>
                                            <p:fltVal val="0"/>
                                          </p:val>
                                        </p:tav>
                                        <p:tav tm="100000">
                                          <p:val>
                                            <p:strVal val="#ppt_w"/>
                                          </p:val>
                                        </p:tav>
                                      </p:tavLst>
                                    </p:anim>
                                    <p:anim calcmode="lin" valueType="num">
                                      <p:cBhvr>
                                        <p:cTn id="60" dur="500" fill="hold"/>
                                        <p:tgtEl>
                                          <p:spTgt spid="25"/>
                                        </p:tgtEl>
                                        <p:attrNameLst>
                                          <p:attrName>ppt_h</p:attrName>
                                        </p:attrNameLst>
                                      </p:cBhvr>
                                      <p:tavLst>
                                        <p:tav tm="0">
                                          <p:val>
                                            <p:fltVal val="0"/>
                                          </p:val>
                                        </p:tav>
                                        <p:tav tm="100000">
                                          <p:val>
                                            <p:strVal val="#ppt_h"/>
                                          </p:val>
                                        </p:tav>
                                      </p:tavLst>
                                    </p:anim>
                                    <p:animEffect transition="in" filter="fade">
                                      <p:cBhvr>
                                        <p:cTn id="61" dur="500"/>
                                        <p:tgtEl>
                                          <p:spTgt spid="25"/>
                                        </p:tgtEl>
                                      </p:cBhvr>
                                    </p:animEffect>
                                  </p:childTnLst>
                                </p:cTn>
                              </p:par>
                            </p:childTnLst>
                          </p:cTn>
                        </p:par>
                        <p:par>
                          <p:cTn id="62" fill="hold" nodeType="withGroup">
                            <p:stCondLst>
                              <p:cond delay="4850"/>
                            </p:stCondLst>
                            <p:childTnLst>
                              <p:par>
                                <p:cTn id="63" presetID="18" presetClass="entr" presetSubtype="12" fill="hold" grpId="15" nodeType="afterEffect">
                                  <p:childTnLst>
                                    <p:set>
                                      <p:cBhvr>
                                        <p:cTn id="64" dur="1" fill="hold">
                                          <p:stCondLst>
                                            <p:cond delay="0"/>
                                          </p:stCondLst>
                                        </p:cTn>
                                        <p:tgtEl>
                                          <p:spTgt spid="18"/>
                                        </p:tgtEl>
                                        <p:attrNameLst>
                                          <p:attrName>style.visibility</p:attrName>
                                        </p:attrNameLst>
                                      </p:cBhvr>
                                      <p:to>
                                        <p:strVal val="visible"/>
                                      </p:to>
                                    </p:set>
                                    <p:animEffect transition="in" filter="strips(downLeft)">
                                      <p:cBhvr>
                                        <p:cTn id="65" dur="500"/>
                                        <p:tgtEl>
                                          <p:spTgt spid="18"/>
                                        </p:tgtEl>
                                      </p:cBhvr>
                                    </p:animEffect>
                                  </p:childTnLst>
                                </p:cTn>
                              </p:par>
                              <p:par>
                                <p:cTn id="66" presetID="18" presetClass="entr" presetSubtype="12" fill="hold" grpId="16" nodeType="withEffect">
                                  <p:childTnLst>
                                    <p:set>
                                      <p:cBhvr>
                                        <p:cTn id="67" dur="1" fill="hold">
                                          <p:stCondLst>
                                            <p:cond delay="0"/>
                                          </p:stCondLst>
                                        </p:cTn>
                                        <p:tgtEl>
                                          <p:spTgt spid="19"/>
                                        </p:tgtEl>
                                        <p:attrNameLst>
                                          <p:attrName>style.visibility</p:attrName>
                                        </p:attrNameLst>
                                      </p:cBhvr>
                                      <p:to>
                                        <p:strVal val="visible"/>
                                      </p:to>
                                    </p:set>
                                    <p:animEffect transition="in" filter="strips(downLeft)">
                                      <p:cBhvr>
                                        <p:cTn id="68" dur="500"/>
                                        <p:tgtEl>
                                          <p:spTgt spid="19"/>
                                        </p:tgtEl>
                                      </p:cBhvr>
                                    </p:animEffect>
                                  </p:childTnLst>
                                </p:cTn>
                              </p:par>
                            </p:childTnLst>
                          </p:cTn>
                        </p:par>
                        <p:par>
                          <p:cTn id="69" fill="hold" nodeType="withGroup">
                            <p:stCondLst>
                              <p:cond delay="5350"/>
                            </p:stCondLst>
                            <p:childTnLst>
                              <p:par>
                                <p:cTn id="70" presetID="10" presetClass="entr" presetSubtype="0" fill="hold" grpId="13" nodeType="afterEffect">
                                  <p:childTnLst>
                                    <p:set>
                                      <p:cBhvr>
                                        <p:cTn id="71" dur="1" fill="hold">
                                          <p:stCondLst>
                                            <p:cond delay="0"/>
                                          </p:stCondLst>
                                        </p:cTn>
                                        <p:tgtEl>
                                          <p:spTgt spid="15"/>
                                        </p:tgtEl>
                                        <p:attrNameLst>
                                          <p:attrName>style.visibility</p:attrName>
                                        </p:attrNameLst>
                                      </p:cBhvr>
                                      <p:to>
                                        <p:strVal val="visible"/>
                                      </p:to>
                                    </p:set>
                                    <p:animEffect transition="in" filter="fade">
                                      <p:cBhvr>
                                        <p:cTn id="72" dur="500"/>
                                        <p:tgtEl>
                                          <p:spTgt spid="15"/>
                                        </p:tgtEl>
                                      </p:cBhvr>
                                    </p:animEffect>
                                  </p:childTnLst>
                                </p:cTn>
                              </p:par>
                            </p:childTnLst>
                          </p:cTn>
                        </p:par>
                        <p:par>
                          <p:cTn id="73" fill="hold" nodeType="withGroup">
                            <p:stCondLst>
                              <p:cond delay="5850"/>
                            </p:stCondLst>
                            <p:childTnLst>
                              <p:par>
                                <p:cTn id="74" presetID="22" presetClass="entr" presetSubtype="4" fill="hold" grpId="5" nodeType="afterEffect">
                                  <p:childTnLst>
                                    <p:set>
                                      <p:cBhvr>
                                        <p:cTn id="75" dur="1" fill="hold">
                                          <p:stCondLst>
                                            <p:cond delay="0"/>
                                          </p:stCondLst>
                                        </p:cTn>
                                        <p:tgtEl>
                                          <p:spTgt spid="7"/>
                                        </p:tgtEl>
                                        <p:attrNameLst>
                                          <p:attrName>style.visibility</p:attrName>
                                        </p:attrNameLst>
                                      </p:cBhvr>
                                      <p:to>
                                        <p:strVal val="visible"/>
                                      </p:to>
                                    </p:set>
                                    <p:animEffect transition="in" filter="wipe(down)">
                                      <p:cBhvr>
                                        <p:cTn id="76" dur="500"/>
                                        <p:tgtEl>
                                          <p:spTgt spid="7"/>
                                        </p:tgtEl>
                                      </p:cBhvr>
                                    </p:animEffect>
                                  </p:childTnLst>
                                </p:cTn>
                              </p:par>
                            </p:childTnLst>
                          </p:cTn>
                        </p:par>
                        <p:par>
                          <p:cTn id="77" fill="hold" nodeType="withGroup">
                            <p:stCondLst>
                              <p:cond delay="6350"/>
                            </p:stCondLst>
                            <p:childTnLst>
                              <p:par>
                                <p:cTn id="78" presetID="53" presetClass="entr" presetSubtype="0" fill="hold" grpId="9" nodeType="afterEffect">
                                  <p:childTnLst>
                                    <p:set>
                                      <p:cBhvr>
                                        <p:cTn id="79" dur="1" fill="hold">
                                          <p:stCondLst>
                                            <p:cond delay="0"/>
                                          </p:stCondLst>
                                        </p:cTn>
                                        <p:tgtEl>
                                          <p:spTgt spid="11"/>
                                        </p:tgtEl>
                                        <p:attrNameLst>
                                          <p:attrName>style.visibility</p:attrName>
                                        </p:attrNameLst>
                                      </p:cBhvr>
                                      <p:to>
                                        <p:strVal val="visible"/>
                                      </p:to>
                                    </p:set>
                                    <p:anim calcmode="lin" valueType="num">
                                      <p:cBhvr>
                                        <p:cTn id="80" dur="500" fill="hold"/>
                                        <p:tgtEl>
                                          <p:spTgt spid="11"/>
                                        </p:tgtEl>
                                        <p:attrNameLst>
                                          <p:attrName>ppt_w</p:attrName>
                                        </p:attrNameLst>
                                      </p:cBhvr>
                                      <p:tavLst>
                                        <p:tav tm="0">
                                          <p:val>
                                            <p:fltVal val="0"/>
                                          </p:val>
                                        </p:tav>
                                        <p:tav tm="100000">
                                          <p:val>
                                            <p:strVal val="#ppt_w"/>
                                          </p:val>
                                        </p:tav>
                                      </p:tavLst>
                                    </p:anim>
                                    <p:anim calcmode="lin" valueType="num">
                                      <p:cBhvr>
                                        <p:cTn id="81" dur="500" fill="hold"/>
                                        <p:tgtEl>
                                          <p:spTgt spid="11"/>
                                        </p:tgtEl>
                                        <p:attrNameLst>
                                          <p:attrName>ppt_h</p:attrName>
                                        </p:attrNameLst>
                                      </p:cBhvr>
                                      <p:tavLst>
                                        <p:tav tm="0">
                                          <p:val>
                                            <p:fltVal val="0"/>
                                          </p:val>
                                        </p:tav>
                                        <p:tav tm="100000">
                                          <p:val>
                                            <p:strVal val="#ppt_h"/>
                                          </p:val>
                                        </p:tav>
                                      </p:tavLst>
                                    </p:anim>
                                    <p:animEffect transition="in" filter="fade">
                                      <p:cBhvr>
                                        <p:cTn id="82" dur="500"/>
                                        <p:tgtEl>
                                          <p:spTgt spid="11"/>
                                        </p:tgtEl>
                                      </p:cBhvr>
                                    </p:animEffect>
                                  </p:childTnLst>
                                </p:cTn>
                              </p:par>
                              <p:par>
                                <p:cTn id="83" presetID="53" presetClass="entr" presetSubtype="0" fill="hold" grpId="23" nodeType="withEffect">
                                  <p:childTnLst>
                                    <p:set>
                                      <p:cBhvr>
                                        <p:cTn id="84" dur="1" fill="hold">
                                          <p:stCondLst>
                                            <p:cond delay="0"/>
                                          </p:stCondLst>
                                        </p:cTn>
                                        <p:tgtEl>
                                          <p:spTgt spid="26"/>
                                        </p:tgtEl>
                                        <p:attrNameLst>
                                          <p:attrName>style.visibility</p:attrName>
                                        </p:attrNameLst>
                                      </p:cBhvr>
                                      <p:to>
                                        <p:strVal val="visible"/>
                                      </p:to>
                                    </p:set>
                                    <p:anim calcmode="lin" valueType="num">
                                      <p:cBhvr>
                                        <p:cTn id="85" dur="500" fill="hold"/>
                                        <p:tgtEl>
                                          <p:spTgt spid="26"/>
                                        </p:tgtEl>
                                        <p:attrNameLst>
                                          <p:attrName>ppt_w</p:attrName>
                                        </p:attrNameLst>
                                      </p:cBhvr>
                                      <p:tavLst>
                                        <p:tav tm="0">
                                          <p:val>
                                            <p:fltVal val="0"/>
                                          </p:val>
                                        </p:tav>
                                        <p:tav tm="100000">
                                          <p:val>
                                            <p:strVal val="#ppt_w"/>
                                          </p:val>
                                        </p:tav>
                                      </p:tavLst>
                                    </p:anim>
                                    <p:anim calcmode="lin" valueType="num">
                                      <p:cBhvr>
                                        <p:cTn id="86" dur="500" fill="hold"/>
                                        <p:tgtEl>
                                          <p:spTgt spid="26"/>
                                        </p:tgtEl>
                                        <p:attrNameLst>
                                          <p:attrName>ppt_h</p:attrName>
                                        </p:attrNameLst>
                                      </p:cBhvr>
                                      <p:tavLst>
                                        <p:tav tm="0">
                                          <p:val>
                                            <p:fltVal val="0"/>
                                          </p:val>
                                        </p:tav>
                                        <p:tav tm="100000">
                                          <p:val>
                                            <p:strVal val="#ppt_h"/>
                                          </p:val>
                                        </p:tav>
                                      </p:tavLst>
                                    </p:anim>
                                    <p:animEffect transition="in" filter="fade">
                                      <p:cBhvr>
                                        <p:cTn id="87" dur="500"/>
                                        <p:tgtEl>
                                          <p:spTgt spid="26"/>
                                        </p:tgtEl>
                                      </p:cBhvr>
                                    </p:animEffect>
                                  </p:childTnLst>
                                </p:cTn>
                              </p:par>
                            </p:childTnLst>
                          </p:cTn>
                        </p:par>
                        <p:par>
                          <p:cTn id="88" fill="hold" nodeType="withGroup">
                            <p:stCondLst>
                              <p:cond delay="6850"/>
                            </p:stCondLst>
                            <p:childTnLst>
                              <p:par>
                                <p:cTn id="89" presetID="18" presetClass="entr" presetSubtype="6" fill="hold" grpId="17" nodeType="afterEffect">
                                  <p:childTnLst>
                                    <p:set>
                                      <p:cBhvr>
                                        <p:cTn id="90" dur="1" fill="hold">
                                          <p:stCondLst>
                                            <p:cond delay="0"/>
                                          </p:stCondLst>
                                        </p:cTn>
                                        <p:tgtEl>
                                          <p:spTgt spid="20"/>
                                        </p:tgtEl>
                                        <p:attrNameLst>
                                          <p:attrName>style.visibility</p:attrName>
                                        </p:attrNameLst>
                                      </p:cBhvr>
                                      <p:to>
                                        <p:strVal val="visible"/>
                                      </p:to>
                                    </p:set>
                                    <p:animEffect transition="in" filter="strips(downRight)">
                                      <p:cBhvr>
                                        <p:cTn id="91" dur="500"/>
                                        <p:tgtEl>
                                          <p:spTgt spid="20"/>
                                        </p:tgtEl>
                                      </p:cBhvr>
                                    </p:animEffect>
                                  </p:childTnLst>
                                </p:cTn>
                              </p:par>
                              <p:par>
                                <p:cTn id="92" presetID="18" presetClass="entr" presetSubtype="6" fill="hold" grpId="18" nodeType="withEffect">
                                  <p:childTnLst>
                                    <p:set>
                                      <p:cBhvr>
                                        <p:cTn id="93" dur="1" fill="hold">
                                          <p:stCondLst>
                                            <p:cond delay="0"/>
                                          </p:stCondLst>
                                        </p:cTn>
                                        <p:tgtEl>
                                          <p:spTgt spid="21"/>
                                        </p:tgtEl>
                                        <p:attrNameLst>
                                          <p:attrName>style.visibility</p:attrName>
                                        </p:attrNameLst>
                                      </p:cBhvr>
                                      <p:to>
                                        <p:strVal val="visible"/>
                                      </p:to>
                                    </p:set>
                                    <p:animEffect transition="in" filter="strips(downRight)">
                                      <p:cBhvr>
                                        <p:cTn id="94" dur="500"/>
                                        <p:tgtEl>
                                          <p:spTgt spid="21"/>
                                        </p:tgtEl>
                                      </p:cBhvr>
                                    </p:animEffect>
                                  </p:childTnLst>
                                </p:cTn>
                              </p:par>
                            </p:childTnLst>
                          </p:cTn>
                        </p:par>
                        <p:par>
                          <p:cTn id="95" fill="hold" nodeType="withGroup">
                            <p:stCondLst>
                              <p:cond delay="7350"/>
                            </p:stCondLst>
                            <p:childTnLst>
                              <p:par>
                                <p:cTn id="96" presetID="10" presetClass="entr" presetSubtype="0" fill="hold" grpId="14" nodeType="afterEffect">
                                  <p:childTnLst>
                                    <p:set>
                                      <p:cBhvr>
                                        <p:cTn id="97" dur="1" fill="hold">
                                          <p:stCondLst>
                                            <p:cond delay="0"/>
                                          </p:stCondLst>
                                        </p:cTn>
                                        <p:tgtEl>
                                          <p:spTgt spid="16"/>
                                        </p:tgtEl>
                                        <p:attrNameLst>
                                          <p:attrName>style.visibility</p:attrName>
                                        </p:attrNameLst>
                                      </p:cBhvr>
                                      <p:to>
                                        <p:strVal val="visible"/>
                                      </p:to>
                                    </p:set>
                                    <p:animEffect transition="in" filter="fade">
                                      <p:cBhvr>
                                        <p:cTn id="98" dur="500"/>
                                        <p:tgtEl>
                                          <p:spTgt spid="16"/>
                                        </p:tgtEl>
                                      </p:cBhvr>
                                    </p:animEffect>
                                  </p:childTnLst>
                                </p:cTn>
                              </p:par>
                            </p:childTnLst>
                          </p:cTn>
                        </p:par>
                        <p:par>
                          <p:cTn id="99" fill="hold" nodeType="withGroup">
                            <p:stCondLst>
                              <p:cond delay="7850"/>
                            </p:stCondLst>
                            <p:childTnLst>
                              <p:par>
                                <p:cTn id="100" presetID="22" presetClass="entr" presetSubtype="1" fill="hold" grpId="6" nodeType="afterEffect">
                                  <p:childTnLst>
                                    <p:set>
                                      <p:cBhvr>
                                        <p:cTn id="101" dur="1" fill="hold">
                                          <p:stCondLst>
                                            <p:cond delay="0"/>
                                          </p:stCondLst>
                                        </p:cTn>
                                        <p:tgtEl>
                                          <p:spTgt spid="8"/>
                                        </p:tgtEl>
                                        <p:attrNameLst>
                                          <p:attrName>style.visibility</p:attrName>
                                        </p:attrNameLst>
                                      </p:cBhvr>
                                      <p:to>
                                        <p:strVal val="visible"/>
                                      </p:to>
                                    </p:set>
                                    <p:animEffect transition="in" filter="wipe(up)">
                                      <p:cBhvr>
                                        <p:cTn id="102" dur="500"/>
                                        <p:tgtEl>
                                          <p:spTgt spid="8"/>
                                        </p:tgtEl>
                                      </p:cBhvr>
                                    </p:animEffect>
                                  </p:childTnLst>
                                </p:cTn>
                              </p:par>
                            </p:childTnLst>
                          </p:cTn>
                        </p:par>
                        <p:par>
                          <p:cTn id="103" fill="hold" nodeType="withGroup">
                            <p:stCondLst>
                              <p:cond delay="8350"/>
                            </p:stCondLst>
                            <p:childTnLst>
                              <p:par>
                                <p:cTn id="104" presetID="53" presetClass="entr" presetSubtype="0" fill="hold" grpId="10" nodeType="afterEffect">
                                  <p:childTnLst>
                                    <p:set>
                                      <p:cBhvr>
                                        <p:cTn id="105" dur="1" fill="hold">
                                          <p:stCondLst>
                                            <p:cond delay="0"/>
                                          </p:stCondLst>
                                        </p:cTn>
                                        <p:tgtEl>
                                          <p:spTgt spid="12"/>
                                        </p:tgtEl>
                                        <p:attrNameLst>
                                          <p:attrName>style.visibility</p:attrName>
                                        </p:attrNameLst>
                                      </p:cBhvr>
                                      <p:to>
                                        <p:strVal val="visible"/>
                                      </p:to>
                                    </p:set>
                                    <p:anim calcmode="lin" valueType="num">
                                      <p:cBhvr>
                                        <p:cTn id="106" dur="500" fill="hold"/>
                                        <p:tgtEl>
                                          <p:spTgt spid="12"/>
                                        </p:tgtEl>
                                        <p:attrNameLst>
                                          <p:attrName>ppt_w</p:attrName>
                                        </p:attrNameLst>
                                      </p:cBhvr>
                                      <p:tavLst>
                                        <p:tav tm="0">
                                          <p:val>
                                            <p:fltVal val="0"/>
                                          </p:val>
                                        </p:tav>
                                        <p:tav tm="100000">
                                          <p:val>
                                            <p:strVal val="#ppt_w"/>
                                          </p:val>
                                        </p:tav>
                                      </p:tavLst>
                                    </p:anim>
                                    <p:anim calcmode="lin" valueType="num">
                                      <p:cBhvr>
                                        <p:cTn id="107" dur="500" fill="hold"/>
                                        <p:tgtEl>
                                          <p:spTgt spid="12"/>
                                        </p:tgtEl>
                                        <p:attrNameLst>
                                          <p:attrName>ppt_h</p:attrName>
                                        </p:attrNameLst>
                                      </p:cBhvr>
                                      <p:tavLst>
                                        <p:tav tm="0">
                                          <p:val>
                                            <p:fltVal val="0"/>
                                          </p:val>
                                        </p:tav>
                                        <p:tav tm="100000">
                                          <p:val>
                                            <p:strVal val="#ppt_h"/>
                                          </p:val>
                                        </p:tav>
                                      </p:tavLst>
                                    </p:anim>
                                    <p:animEffect transition="in" filter="fade">
                                      <p:cBhvr>
                                        <p:cTn id="108" dur="500"/>
                                        <p:tgtEl>
                                          <p:spTgt spid="12"/>
                                        </p:tgtEl>
                                      </p:cBhvr>
                                    </p:animEffect>
                                  </p:childTnLst>
                                </p:cTn>
                              </p:par>
                              <p:par>
                                <p:cTn id="109" presetID="53" presetClass="entr" presetSubtype="0" fill="hold" grpId="24" nodeType="withEffect">
                                  <p:childTnLst>
                                    <p:set>
                                      <p:cBhvr>
                                        <p:cTn id="110" dur="1" fill="hold">
                                          <p:stCondLst>
                                            <p:cond delay="0"/>
                                          </p:stCondLst>
                                        </p:cTn>
                                        <p:tgtEl>
                                          <p:spTgt spid="27"/>
                                        </p:tgtEl>
                                        <p:attrNameLst>
                                          <p:attrName>style.visibility</p:attrName>
                                        </p:attrNameLst>
                                      </p:cBhvr>
                                      <p:to>
                                        <p:strVal val="visible"/>
                                      </p:to>
                                    </p:set>
                                    <p:anim calcmode="lin" valueType="num">
                                      <p:cBhvr>
                                        <p:cTn id="111" dur="500" fill="hold"/>
                                        <p:tgtEl>
                                          <p:spTgt spid="27"/>
                                        </p:tgtEl>
                                        <p:attrNameLst>
                                          <p:attrName>ppt_w</p:attrName>
                                        </p:attrNameLst>
                                      </p:cBhvr>
                                      <p:tavLst>
                                        <p:tav tm="0">
                                          <p:val>
                                            <p:fltVal val="0"/>
                                          </p:val>
                                        </p:tav>
                                        <p:tav tm="100000">
                                          <p:val>
                                            <p:strVal val="#ppt_w"/>
                                          </p:val>
                                        </p:tav>
                                      </p:tavLst>
                                    </p:anim>
                                    <p:anim calcmode="lin" valueType="num">
                                      <p:cBhvr>
                                        <p:cTn id="112" dur="500" fill="hold"/>
                                        <p:tgtEl>
                                          <p:spTgt spid="27"/>
                                        </p:tgtEl>
                                        <p:attrNameLst>
                                          <p:attrName>ppt_h</p:attrName>
                                        </p:attrNameLst>
                                      </p:cBhvr>
                                      <p:tavLst>
                                        <p:tav tm="0">
                                          <p:val>
                                            <p:fltVal val="0"/>
                                          </p:val>
                                        </p:tav>
                                        <p:tav tm="100000">
                                          <p:val>
                                            <p:strVal val="#ppt_h"/>
                                          </p:val>
                                        </p:tav>
                                      </p:tavLst>
                                    </p:anim>
                                    <p:animEffect transition="in" filter="fade">
                                      <p:cBhvr>
                                        <p:cTn id="113" dur="500"/>
                                        <p:tgtEl>
                                          <p:spTgt spid="27"/>
                                        </p:tgtEl>
                                      </p:cBhvr>
                                    </p:animEffect>
                                  </p:childTnLst>
                                </p:cTn>
                              </p:par>
                            </p:childTnLst>
                          </p:cTn>
                        </p:par>
                        <p:par>
                          <p:cTn id="114" fill="hold" nodeType="withGroup">
                            <p:stCondLst>
                              <p:cond delay="8850"/>
                            </p:stCondLst>
                            <p:childTnLst>
                              <p:par>
                                <p:cTn id="115" presetID="18" presetClass="entr" presetSubtype="6" fill="hold" grpId="19" nodeType="afterEffect">
                                  <p:childTnLst>
                                    <p:set>
                                      <p:cBhvr>
                                        <p:cTn id="116" dur="1" fill="hold">
                                          <p:stCondLst>
                                            <p:cond delay="0"/>
                                          </p:stCondLst>
                                        </p:cTn>
                                        <p:tgtEl>
                                          <p:spTgt spid="22"/>
                                        </p:tgtEl>
                                        <p:attrNameLst>
                                          <p:attrName>style.visibility</p:attrName>
                                        </p:attrNameLst>
                                      </p:cBhvr>
                                      <p:to>
                                        <p:strVal val="visible"/>
                                      </p:to>
                                    </p:set>
                                    <p:animEffect transition="in" filter="strips(downRight)">
                                      <p:cBhvr>
                                        <p:cTn id="117" dur="500"/>
                                        <p:tgtEl>
                                          <p:spTgt spid="22"/>
                                        </p:tgtEl>
                                      </p:cBhvr>
                                    </p:animEffect>
                                  </p:childTnLst>
                                </p:cTn>
                              </p:par>
                              <p:par>
                                <p:cTn id="118" presetID="18" presetClass="entr" presetSubtype="6" fill="hold" grpId="20" nodeType="withEffect">
                                  <p:childTnLst>
                                    <p:set>
                                      <p:cBhvr>
                                        <p:cTn id="119" dur="1" fill="hold">
                                          <p:stCondLst>
                                            <p:cond delay="0"/>
                                          </p:stCondLst>
                                        </p:cTn>
                                        <p:tgtEl>
                                          <p:spTgt spid="23"/>
                                        </p:tgtEl>
                                        <p:attrNameLst>
                                          <p:attrName>style.visibility</p:attrName>
                                        </p:attrNameLst>
                                      </p:cBhvr>
                                      <p:to>
                                        <p:strVal val="visible"/>
                                      </p:to>
                                    </p:set>
                                    <p:animEffect transition="in" filter="strips(downRight)">
                                      <p:cBhvr>
                                        <p:cTn id="120" dur="500"/>
                                        <p:tgtEl>
                                          <p:spTgt spid="23"/>
                                        </p:tgtEl>
                                      </p:cBhvr>
                                    </p:animEffect>
                                  </p:childTnLst>
                                </p:cTn>
                              </p:par>
                            </p:childTnLst>
                          </p:cTn>
                        </p:par>
                        <p:par>
                          <p:cTn id="121" fill="hold" nodeType="withGroup">
                            <p:stCondLst>
                              <p:cond delay="9350"/>
                            </p:stCondLst>
                            <p:childTnLst>
                              <p:par>
                                <p:cTn id="122" presetID="1" presetClass="entr" presetSubtype="0" fill="hold" grpId="25" nodeType="afterEffect">
                                  <p:childTnLst>
                                    <p:set>
                                      <p:cBhvr>
                                        <p:cTn id="123" dur="1" fill="hold">
                                          <p:stCondLst>
                                            <p:cond delay="0"/>
                                          </p:stCondLst>
                                        </p:cTn>
                                        <p:tgtEl>
                                          <p:spTgt spid="28"/>
                                        </p:tgtEl>
                                        <p:attrNameLst>
                                          <p:attrName>style.visibility</p:attrName>
                                        </p:attrNameLst>
                                      </p:cBhvr>
                                      <p:to>
                                        <p:strVal val="visible"/>
                                      </p:to>
                                    </p:set>
                                  </p:childTnLst>
                                </p:cTn>
                              </p:par>
                              <p:par>
                                <p:cTn id="124" presetID="27" presetClass="emph" presetSubtype="0" fill="remove" grpId="26" nodeType="withEffect">
                                  <p:childTnLst>
                                    <p:animClr clrSpc="rgb" dir="cw">
                                      <p:cBhvr override="childStyle">
                                        <p:cTn id="125" dur="250" autoRev="1" fill="remove"/>
                                        <p:tgtEl>
                                          <p:spTgt spid="28"/>
                                        </p:tgtEl>
                                        <p:attrNameLst>
                                          <p:attrName>style.color</p:attrName>
                                        </p:attrNameLst>
                                      </p:cBhvr>
                                      <p:to>
                                        <a:schemeClr val="bg1"/>
                                      </p:to>
                                    </p:animClr>
                                    <p:animClr clrSpc="rgb" dir="cw">
                                      <p:cBhvr>
                                        <p:cTn id="126" dur="250" autoRev="1" fill="remove"/>
                                        <p:tgtEl>
                                          <p:spTgt spid="28"/>
                                        </p:tgtEl>
                                        <p:attrNameLst>
                                          <p:attrName>fillcolor</p:attrName>
                                        </p:attrNameLst>
                                      </p:cBhvr>
                                      <p:to>
                                        <a:schemeClr val="bg1"/>
                                      </p:to>
                                    </p:animClr>
                                    <p:set>
                                      <p:cBhvr>
                                        <p:cTn id="127" dur="250" autoRev="1" fill="remove"/>
                                        <p:tgtEl>
                                          <p:spTgt spid="28"/>
                                        </p:tgtEl>
                                        <p:attrNameLst>
                                          <p:attrName>fill.type</p:attrName>
                                        </p:attrNameLst>
                                      </p:cBhvr>
                                      <p:to>
                                        <p:strVal val="solid"/>
                                      </p:to>
                                    </p:set>
                                    <p:set>
                                      <p:cBhvr>
                                        <p:cTn id="128" dur="250" autoRev="1" fill="remove"/>
                                        <p:tgtEl>
                                          <p:spTgt spid="28"/>
                                        </p:tgtEl>
                                        <p:attrNameLst>
                                          <p:attrName>fill.on</p:attrName>
                                        </p:attrNameLst>
                                      </p:cBhvr>
                                      <p:to>
                                        <p:strVal val="true"/>
                                      </p:to>
                                    </p:set>
                                  </p:childTnLst>
                                </p:cTn>
                              </p:par>
                            </p:childTnLst>
                          </p:cTn>
                        </p:par>
                        <p:par>
                          <p:cTn id="129" fill="hold" nodeType="withGroup">
                            <p:stCondLst>
                              <p:cond delay="9850"/>
                            </p:stCondLst>
                            <p:childTnLst>
                              <p:par>
                                <p:cTn id="130" presetID="10" presetClass="entr" presetSubtype="0" fill="hold" grpId="27" nodeType="afterEffect">
                                  <p:childTnLst>
                                    <p:set>
                                      <p:cBhvr>
                                        <p:cTn id="131" dur="1" fill="hold">
                                          <p:stCondLst>
                                            <p:cond delay="0"/>
                                          </p:stCondLst>
                                        </p:cTn>
                                        <p:tgtEl>
                                          <p:spTgt spid="29"/>
                                        </p:tgtEl>
                                        <p:attrNameLst>
                                          <p:attrName>style.visibility</p:attrName>
                                        </p:attrNameLst>
                                      </p:cBhvr>
                                      <p:to>
                                        <p:strVal val="visible"/>
                                      </p:to>
                                    </p:set>
                                    <p:animEffect transition="in" filter="fade">
                                      <p:cBhvr>
                                        <p:cTn id="132" dur="500"/>
                                        <p:tgtEl>
                                          <p:spTgt spid="29"/>
                                        </p:tgtEl>
                                      </p:cBhvr>
                                    </p:animEffect>
                                  </p:childTnLst>
                                </p:cTn>
                              </p:par>
                              <p:par>
                                <p:cTn id="133" presetID="10" presetClass="entr" presetSubtype="0" fill="hold" grpId="28" nodeType="withEffect">
                                  <p:childTnLst>
                                    <p:set>
                                      <p:cBhvr>
                                        <p:cTn id="134" dur="1" fill="hold">
                                          <p:stCondLst>
                                            <p:cond delay="0"/>
                                          </p:stCondLst>
                                        </p:cTn>
                                        <p:tgtEl>
                                          <p:spTgt spid="30"/>
                                        </p:tgtEl>
                                        <p:attrNameLst>
                                          <p:attrName>style.visibility</p:attrName>
                                        </p:attrNameLst>
                                      </p:cBhvr>
                                      <p:to>
                                        <p:strVal val="visible"/>
                                      </p:to>
                                    </p:set>
                                    <p:animEffect transition="in" filter="fade">
                                      <p:cBhvr>
                                        <p:cTn id="135"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1" build="p"/>
      <p:bldP spid="4" grpId="2" build="p"/>
      <p:bldP spid="5" grpId="3"/>
      <p:bldP spid="6" grpId="4"/>
      <p:bldP spid="7" grpId="5"/>
      <p:bldP spid="8" grpId="6"/>
      <p:bldP spid="9" grpId="7"/>
      <p:bldP spid="10" grpId="8"/>
      <p:bldP spid="11" grpId="9"/>
      <p:bldP spid="12" grpId="10"/>
      <p:bldP spid="13" grpId="11"/>
      <p:bldP spid="14" grpId="12"/>
      <p:bldP spid="15" grpId="13"/>
      <p:bldP spid="16" grpId="14"/>
      <p:bldP spid="18" grpId="15"/>
      <p:bldP spid="19" grpId="16"/>
      <p:bldP spid="20" grpId="17"/>
      <p:bldP spid="21" grpId="18"/>
      <p:bldP spid="22" grpId="19"/>
      <p:bldP spid="23" grpId="20"/>
      <p:bldP spid="24" grpId="21"/>
      <p:bldP spid="25" grpId="22"/>
      <p:bldP spid="26" grpId="23"/>
      <p:bldP spid="27" grpId="24"/>
      <p:bldP spid="28" grpId="25"/>
      <p:bldP spid="28" grpId="26"/>
      <p:bldP spid="29" grpId="27"/>
      <p:bldP spid="30" grpId="28"/>
      <p:bldP spid="32" grpId="29"/>
    </p:bldLst>
  </p:timing>
</p:sld>
</file>

<file path=ppt/slides/slide21.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p:spTree>
      <p:nvGrpSpPr>
        <p:cNvPr id="1" name=""/>
        <p:cNvGrpSpPr/>
        <p:nvPr/>
      </p:nvGrpSpPr>
      <p:grpSpPr>
        <a:xfrm>
          <a:off x="0" y="0"/>
          <a:ext cx="0" cy="0"/>
        </a:xfrm>
      </p:grpSpPr>
      <p:grpSp>
        <p:nvGrpSpPr>
          <p:cNvPr id="2" name="Group 337"/>
          <p:cNvGrpSpPr/>
          <p:nvPr/>
        </p:nvGrpSpPr>
        <p:grpSpPr>
          <a:xfrm>
            <a:off x="827584" y="1500501"/>
            <a:ext cx="1647323" cy="1077093"/>
            <a:chOff x="1" y="0"/>
            <a:chExt cx="4392858" cy="2872248"/>
          </a:xfrm>
        </p:grpSpPr>
        <p:sp>
          <p:nvSpPr>
            <p:cNvPr id="3" name="Shape 333"/>
            <p:cNvSpPr/>
            <p:nvPr/>
          </p:nvSpPr>
          <p:spPr>
            <a:xfrm>
              <a:off x="1" y="0"/>
              <a:ext cx="4392858" cy="2872248"/>
            </a:xfrm>
            <a:custGeom>
              <a:cxnLst>
                <a:cxn ang="0">
                  <a:pos x="wd2" y="hd2"/>
                </a:cxn>
                <a:cxn ang="5400000">
                  <a:pos x="wd2" y="hd2"/>
                </a:cxn>
                <a:cxn ang="10800000">
                  <a:pos x="wd2" y="hd2"/>
                </a:cxn>
                <a:cxn ang="16200000">
                  <a:pos x="wd2" y="hd2"/>
                </a:cxn>
              </a:cxnLst>
              <a:rect l="0" t="0" r="r" b="b"/>
              <a:pathLst>
                <a:path w="21600" h="21600" extrusionOk="0">
                  <a:moveTo>
                    <a:pt x="0" y="0"/>
                  </a:moveTo>
                  <a:lnTo>
                    <a:pt x="5030" y="10904"/>
                  </a:lnTo>
                  <a:lnTo>
                    <a:pt x="0" y="21600"/>
                  </a:lnTo>
                  <a:lnTo>
                    <a:pt x="16497" y="21600"/>
                  </a:lnTo>
                  <a:lnTo>
                    <a:pt x="21600" y="10886"/>
                  </a:lnTo>
                  <a:lnTo>
                    <a:pt x="16483" y="28"/>
                  </a:lnTo>
                  <a:lnTo>
                    <a:pt x="0" y="0"/>
                  </a:lnTo>
                  <a:close/>
                </a:path>
              </a:pathLst>
            </a:custGeom>
            <a:solidFill>
              <a:schemeClr val="accent1"/>
            </a:solidFill>
            <a:ln w="12700" cap="flat">
              <a:noFill/>
              <a:miter lim="400000"/>
            </a:ln>
            <a:effectLst/>
          </p:spPr>
          <p:txBody>
            <a:bodyPr wrap="square" lIns="0" tIns="0" rIns="0" bIns="0" numCol="1" anchor="ctr">
              <a:noAutofit/>
            </a:bodyPr>
            <a:lstStyle/>
            <a:p>
              <a:pPr lvl="0">
                <a:defRPr sz="11200"/>
              </a:pPr>
              <a:endParaRPr sz="1200">
                <a:solidFill>
                  <a:schemeClr val="bg1"/>
                </a:solidFill>
                <a:latin typeface="Arial" panose="020b0604020202020204" pitchFamily="34" charset="0"/>
                <a:cs typeface="Arial" panose="020b0604020202020204" pitchFamily="34" charset="0"/>
              </a:endParaRPr>
            </a:p>
          </p:txBody>
        </p:sp>
        <p:sp>
          <p:nvSpPr>
            <p:cNvPr id="6" name="Shape 335"/>
            <p:cNvSpPr/>
            <p:nvPr/>
          </p:nvSpPr>
          <p:spPr>
            <a:xfrm>
              <a:off x="1288917" y="1207643"/>
              <a:ext cx="2462211" cy="492443"/>
            </a:xfrm>
            <a:prstGeom prst="rect">
              <a:avLst/>
            </a:prstGeom>
            <a:noFill/>
            <a:ln w="12700" cap="flat">
              <a:noFill/>
              <a:miter lim="400000"/>
            </a:ln>
            <a:effectLst/>
            <a:extLst>
              <a:ext uri="{C572A759-6A51-4108-AA02-DFA0A04FC94B}">
                <ma14:wrappingTextBoxFlag xmlns:ma14="http://schemas.microsoft.com/office/mac/drawingml/2011/main" xmlns="" xmlns:p15="http://schemas.microsoft.com/office/powerpoint/2012/main" xmlns:p14="http://schemas.microsoft.com/office/powerpoint/2010/main" val="1"/>
              </a:ext>
            </a:extLst>
          </p:spPr>
          <p:txBody>
            <a:bodyPr wrap="none" lIns="0" tIns="0" rIns="0" bIns="0" numCol="1" anchor="ctr">
              <a:spAutoFit/>
            </a:bodyPr>
            <a:lstStyle>
              <a:lvl1pPr>
                <a:defRPr sz="2000">
                  <a:solidFill>
                    <a:srgbClr val="FAF9FC"/>
                  </a:solidFill>
                  <a:latin typeface="STIXGeneral-Bold"/>
                  <a:ea typeface="STIXGeneral-Bold"/>
                  <a:cs typeface="STIXGeneral-Bold"/>
                  <a:sym typeface="STIXGeneral-Bold"/>
                </a:defRPr>
              </a:lvl1pPr>
            </a:lstStyle>
            <a:p>
              <a:pPr algn="ctr"/>
              <a:r>
                <a:rPr lang="zh-CN" altLang="en-US" sz="1200" b="1">
                  <a:solidFill>
                    <a:schemeClr val="bg1"/>
                  </a:solidFill>
                  <a:latin typeface="微软雅黑" panose="020b0503020204020204" pitchFamily="34" charset="-122"/>
                  <a:ea typeface="微软雅黑" panose="020b0503020204020204" pitchFamily="34" charset="-122"/>
                  <a:cs typeface="Lato Regular"/>
                </a:rPr>
                <a:t>输入文本内容</a:t>
              </a:r>
              <a:endParaRPr lang="id-ID" altLang="zh-CN" sz="1200" b="1">
                <a:solidFill>
                  <a:schemeClr val="bg1"/>
                </a:solidFill>
                <a:latin typeface="微软雅黑" panose="020b0503020204020204" pitchFamily="34" charset="-122"/>
                <a:ea typeface="微软雅黑" panose="020b0503020204020204" pitchFamily="34" charset="-122"/>
                <a:cs typeface="Lato Regular"/>
              </a:endParaRPr>
            </a:p>
          </p:txBody>
        </p:sp>
      </p:grpSp>
      <p:grpSp>
        <p:nvGrpSpPr>
          <p:cNvPr id="7" name="Group 342"/>
          <p:cNvGrpSpPr/>
          <p:nvPr/>
        </p:nvGrpSpPr>
        <p:grpSpPr>
          <a:xfrm>
            <a:off x="2262318" y="1500501"/>
            <a:ext cx="1647323" cy="1077093"/>
            <a:chExt cx="4392859" cy="2872248"/>
          </a:xfrm>
        </p:grpSpPr>
        <p:sp>
          <p:nvSpPr>
            <p:cNvPr id="8" name="Shape 338"/>
            <p:cNvSpPr/>
            <p:nvPr/>
          </p:nvSpPr>
          <p:spPr>
            <a:xfrm>
              <a:off x="0" y="0"/>
              <a:ext cx="4392859" cy="2872248"/>
            </a:xfrm>
            <a:custGeom>
              <a:cxnLst>
                <a:cxn ang="0">
                  <a:pos x="wd2" y="hd2"/>
                </a:cxn>
                <a:cxn ang="5400000">
                  <a:pos x="wd2" y="hd2"/>
                </a:cxn>
                <a:cxn ang="10800000">
                  <a:pos x="wd2" y="hd2"/>
                </a:cxn>
                <a:cxn ang="16200000">
                  <a:pos x="wd2" y="hd2"/>
                </a:cxn>
              </a:cxnLst>
              <a:rect l="0" t="0" r="r" b="b"/>
              <a:pathLst>
                <a:path w="21600" h="21600" extrusionOk="0">
                  <a:moveTo>
                    <a:pt x="0" y="0"/>
                  </a:moveTo>
                  <a:lnTo>
                    <a:pt x="5030" y="10904"/>
                  </a:lnTo>
                  <a:lnTo>
                    <a:pt x="0" y="21600"/>
                  </a:lnTo>
                  <a:lnTo>
                    <a:pt x="16497" y="21600"/>
                  </a:lnTo>
                  <a:lnTo>
                    <a:pt x="21600" y="10886"/>
                  </a:lnTo>
                  <a:lnTo>
                    <a:pt x="16483" y="28"/>
                  </a:lnTo>
                  <a:lnTo>
                    <a:pt x="0" y="0"/>
                  </a:lnTo>
                  <a:close/>
                </a:path>
              </a:pathLst>
            </a:custGeom>
            <a:solidFill>
              <a:schemeClr val="accent2"/>
            </a:solidFill>
            <a:ln w="12700" cap="flat">
              <a:noFill/>
              <a:miter lim="400000"/>
            </a:ln>
            <a:effectLst/>
          </p:spPr>
          <p:txBody>
            <a:bodyPr wrap="square" lIns="0" tIns="0" rIns="0" bIns="0" numCol="1" anchor="ctr">
              <a:noAutofit/>
            </a:bodyPr>
            <a:lstStyle/>
            <a:p>
              <a:pPr lvl="0">
                <a:defRPr sz="11200"/>
              </a:pPr>
              <a:endParaRPr sz="1200">
                <a:latin typeface="Arial" panose="020b0604020202020204" pitchFamily="34" charset="0"/>
                <a:cs typeface="Arial" panose="020b0604020202020204" pitchFamily="34" charset="0"/>
              </a:endParaRPr>
            </a:p>
          </p:txBody>
        </p:sp>
        <p:sp>
          <p:nvSpPr>
            <p:cNvPr id="11" name="Shape 340"/>
            <p:cNvSpPr/>
            <p:nvPr/>
          </p:nvSpPr>
          <p:spPr>
            <a:xfrm>
              <a:off x="1194479" y="1289712"/>
              <a:ext cx="2852436" cy="431800"/>
            </a:xfrm>
            <a:prstGeom prst="rect">
              <a:avLst/>
            </a:prstGeom>
            <a:noFill/>
            <a:ln w="12700" cap="flat">
              <a:noFill/>
              <a:miter lim="400000"/>
            </a:ln>
            <a:effectLst/>
            <a:extLst>
              <a:ext uri="{C572A759-6A51-4108-AA02-DFA0A04FC94B}">
                <ma14:wrappingTextBoxFlag xmlns:ma14="http://schemas.microsoft.com/office/mac/drawingml/2011/main" xmlns="" xmlns:p15="http://schemas.microsoft.com/office/powerpoint/2012/main" xmlns:p14="http://schemas.microsoft.com/office/powerpoint/2010/main" val="1"/>
              </a:ext>
            </a:extLst>
          </p:spPr>
          <p:txBody>
            <a:bodyPr wrap="square" lIns="0" tIns="0" rIns="0" bIns="0" numCol="1" anchor="ctr">
              <a:noAutofit/>
            </a:bodyPr>
            <a:lstStyle>
              <a:lvl1pPr>
                <a:defRPr sz="2000">
                  <a:solidFill>
                    <a:srgbClr val="FAF9FC"/>
                  </a:solidFill>
                  <a:latin typeface="STIXGeneral-Bold"/>
                  <a:ea typeface="STIXGeneral-Bold"/>
                  <a:cs typeface="STIXGeneral-Bold"/>
                  <a:sym typeface="STIXGeneral-Bold"/>
                </a:defRPr>
              </a:lvl1pPr>
            </a:lstStyle>
            <a:p>
              <a:pPr algn="ctr"/>
              <a:r>
                <a:rPr lang="zh-CN" altLang="en-US" sz="1200" b="1">
                  <a:solidFill>
                    <a:schemeClr val="tx1">
                      <a:lumMod val="75000"/>
                      <a:lumOff val="25000"/>
                    </a:schemeClr>
                  </a:solidFill>
                  <a:latin typeface="微软雅黑" panose="020b0503020204020204" pitchFamily="34" charset="-122"/>
                  <a:ea typeface="微软雅黑" panose="020b0503020204020204" pitchFamily="34" charset="-122"/>
                  <a:cs typeface="Lato Regular"/>
                </a:rPr>
                <a:t>输入文本内容</a:t>
              </a:r>
              <a:endParaRPr lang="id-ID" altLang="zh-CN" sz="1200" b="1">
                <a:solidFill>
                  <a:schemeClr val="tx1">
                    <a:lumMod val="75000"/>
                    <a:lumOff val="25000"/>
                  </a:schemeClr>
                </a:solidFill>
                <a:latin typeface="微软雅黑" panose="020b0503020204020204" pitchFamily="34" charset="-122"/>
                <a:ea typeface="微软雅黑" panose="020b0503020204020204" pitchFamily="34" charset="-122"/>
                <a:cs typeface="Lato Regular"/>
              </a:endParaRPr>
            </a:p>
          </p:txBody>
        </p:sp>
      </p:grpSp>
      <p:grpSp>
        <p:nvGrpSpPr>
          <p:cNvPr id="12" name="Group 347"/>
          <p:cNvGrpSpPr/>
          <p:nvPr/>
        </p:nvGrpSpPr>
        <p:grpSpPr>
          <a:xfrm>
            <a:off x="3732499" y="1500501"/>
            <a:ext cx="1647323" cy="1077093"/>
            <a:chExt cx="4392859" cy="2872248"/>
          </a:xfrm>
        </p:grpSpPr>
        <p:sp>
          <p:nvSpPr>
            <p:cNvPr id="13" name="Shape 343"/>
            <p:cNvSpPr/>
            <p:nvPr/>
          </p:nvSpPr>
          <p:spPr>
            <a:xfrm>
              <a:off x="0" y="0"/>
              <a:ext cx="4392859" cy="2872248"/>
            </a:xfrm>
            <a:custGeom>
              <a:cxnLst>
                <a:cxn ang="0">
                  <a:pos x="wd2" y="hd2"/>
                </a:cxn>
                <a:cxn ang="5400000">
                  <a:pos x="wd2" y="hd2"/>
                </a:cxn>
                <a:cxn ang="10800000">
                  <a:pos x="wd2" y="hd2"/>
                </a:cxn>
                <a:cxn ang="16200000">
                  <a:pos x="wd2" y="hd2"/>
                </a:cxn>
              </a:cxnLst>
              <a:rect l="0" t="0" r="r" b="b"/>
              <a:pathLst>
                <a:path w="21600" h="21600" extrusionOk="0">
                  <a:moveTo>
                    <a:pt x="0" y="0"/>
                  </a:moveTo>
                  <a:lnTo>
                    <a:pt x="5030" y="10904"/>
                  </a:lnTo>
                  <a:lnTo>
                    <a:pt x="0" y="21600"/>
                  </a:lnTo>
                  <a:lnTo>
                    <a:pt x="16497" y="21600"/>
                  </a:lnTo>
                  <a:lnTo>
                    <a:pt x="21600" y="10886"/>
                  </a:lnTo>
                  <a:lnTo>
                    <a:pt x="16483" y="28"/>
                  </a:lnTo>
                  <a:lnTo>
                    <a:pt x="0" y="0"/>
                  </a:lnTo>
                  <a:close/>
                </a:path>
              </a:pathLst>
            </a:custGeom>
            <a:solidFill>
              <a:schemeClr val="accent1"/>
            </a:solidFill>
            <a:ln w="12700" cap="flat">
              <a:noFill/>
              <a:miter lim="400000"/>
            </a:ln>
            <a:effectLst/>
          </p:spPr>
          <p:txBody>
            <a:bodyPr wrap="square" lIns="0" tIns="0" rIns="0" bIns="0" numCol="1" anchor="ctr">
              <a:noAutofit/>
            </a:bodyPr>
            <a:lstStyle/>
            <a:p>
              <a:pPr lvl="0">
                <a:defRPr sz="11200"/>
              </a:pPr>
              <a:endParaRPr sz="1200">
                <a:solidFill>
                  <a:schemeClr val="bg1"/>
                </a:solidFill>
                <a:latin typeface="Arial" panose="020b0604020202020204" pitchFamily="34" charset="0"/>
                <a:cs typeface="Arial" panose="020b0604020202020204" pitchFamily="34" charset="0"/>
              </a:endParaRPr>
            </a:p>
          </p:txBody>
        </p:sp>
        <p:sp>
          <p:nvSpPr>
            <p:cNvPr id="16" name="Shape 345"/>
            <p:cNvSpPr/>
            <p:nvPr/>
          </p:nvSpPr>
          <p:spPr>
            <a:xfrm>
              <a:off x="1086541" y="1289712"/>
              <a:ext cx="2972476" cy="431800"/>
            </a:xfrm>
            <a:prstGeom prst="rect">
              <a:avLst/>
            </a:prstGeom>
            <a:noFill/>
            <a:ln w="12700" cap="flat">
              <a:noFill/>
              <a:miter lim="400000"/>
            </a:ln>
            <a:effectLst/>
            <a:extLst>
              <a:ext uri="{C572A759-6A51-4108-AA02-DFA0A04FC94B}">
                <ma14:wrappingTextBoxFlag xmlns:ma14="http://schemas.microsoft.com/office/mac/drawingml/2011/main" xmlns="" xmlns:p15="http://schemas.microsoft.com/office/powerpoint/2012/main" xmlns:p14="http://schemas.microsoft.com/office/powerpoint/2010/main" val="1"/>
              </a:ext>
            </a:extLst>
          </p:spPr>
          <p:txBody>
            <a:bodyPr wrap="square" lIns="0" tIns="0" rIns="0" bIns="0" numCol="1" anchor="ctr">
              <a:noAutofit/>
            </a:bodyPr>
            <a:lstStyle>
              <a:lvl1pPr>
                <a:defRPr sz="2000">
                  <a:solidFill>
                    <a:srgbClr val="FAF9FC"/>
                  </a:solidFill>
                  <a:latin typeface="STIXGeneral-Bold"/>
                  <a:ea typeface="STIXGeneral-Bold"/>
                  <a:cs typeface="STIXGeneral-Bold"/>
                  <a:sym typeface="STIXGeneral-Bold"/>
                </a:defRPr>
              </a:lvl1pPr>
            </a:lstStyle>
            <a:p>
              <a:pPr algn="ctr"/>
              <a:r>
                <a:rPr lang="zh-CN" altLang="en-US" sz="1200" b="1">
                  <a:solidFill>
                    <a:schemeClr val="bg1"/>
                  </a:solidFill>
                  <a:latin typeface="微软雅黑" panose="020b0503020204020204" pitchFamily="34" charset="-122"/>
                  <a:ea typeface="微软雅黑" panose="020b0503020204020204" pitchFamily="34" charset="-122"/>
                  <a:cs typeface="Lato Regular"/>
                </a:rPr>
                <a:t>输入文本内容</a:t>
              </a:r>
              <a:endParaRPr lang="id-ID" altLang="zh-CN" sz="1200" b="1">
                <a:solidFill>
                  <a:schemeClr val="bg1"/>
                </a:solidFill>
                <a:latin typeface="微软雅黑" panose="020b0503020204020204" pitchFamily="34" charset="-122"/>
                <a:ea typeface="微软雅黑" panose="020b0503020204020204" pitchFamily="34" charset="-122"/>
                <a:cs typeface="Lato Regular"/>
              </a:endParaRPr>
            </a:p>
          </p:txBody>
        </p:sp>
      </p:grpSp>
      <p:grpSp>
        <p:nvGrpSpPr>
          <p:cNvPr id="17" name="Group 352"/>
          <p:cNvGrpSpPr/>
          <p:nvPr/>
        </p:nvGrpSpPr>
        <p:grpSpPr>
          <a:xfrm>
            <a:off x="5190569" y="1500501"/>
            <a:ext cx="1647322" cy="1077093"/>
            <a:chExt cx="4392859" cy="2872248"/>
          </a:xfrm>
        </p:grpSpPr>
        <p:sp>
          <p:nvSpPr>
            <p:cNvPr id="18" name="Shape 348"/>
            <p:cNvSpPr/>
            <p:nvPr/>
          </p:nvSpPr>
          <p:spPr>
            <a:xfrm>
              <a:off x="0" y="0"/>
              <a:ext cx="4392859" cy="2872248"/>
            </a:xfrm>
            <a:custGeom>
              <a:cxnLst>
                <a:cxn ang="0">
                  <a:pos x="wd2" y="hd2"/>
                </a:cxn>
                <a:cxn ang="5400000">
                  <a:pos x="wd2" y="hd2"/>
                </a:cxn>
                <a:cxn ang="10800000">
                  <a:pos x="wd2" y="hd2"/>
                </a:cxn>
                <a:cxn ang="16200000">
                  <a:pos x="wd2" y="hd2"/>
                </a:cxn>
              </a:cxnLst>
              <a:rect l="0" t="0" r="r" b="b"/>
              <a:pathLst>
                <a:path w="21600" h="21600" extrusionOk="0">
                  <a:moveTo>
                    <a:pt x="0" y="0"/>
                  </a:moveTo>
                  <a:lnTo>
                    <a:pt x="5030" y="10904"/>
                  </a:lnTo>
                  <a:lnTo>
                    <a:pt x="0" y="21600"/>
                  </a:lnTo>
                  <a:lnTo>
                    <a:pt x="16497" y="21600"/>
                  </a:lnTo>
                  <a:lnTo>
                    <a:pt x="21600" y="10886"/>
                  </a:lnTo>
                  <a:lnTo>
                    <a:pt x="16483" y="28"/>
                  </a:lnTo>
                  <a:lnTo>
                    <a:pt x="0" y="0"/>
                  </a:lnTo>
                  <a:close/>
                </a:path>
              </a:pathLst>
            </a:custGeom>
            <a:solidFill>
              <a:schemeClr val="accent2"/>
            </a:solidFill>
            <a:ln w="12700" cap="flat">
              <a:noFill/>
              <a:miter lim="400000"/>
            </a:ln>
            <a:effectLst/>
          </p:spPr>
          <p:txBody>
            <a:bodyPr wrap="square" lIns="0" tIns="0" rIns="0" bIns="0" numCol="1" anchor="ctr">
              <a:noAutofit/>
            </a:bodyPr>
            <a:lstStyle/>
            <a:p>
              <a:pPr lvl="0">
                <a:defRPr sz="11200"/>
              </a:pPr>
              <a:endParaRPr sz="1200">
                <a:latin typeface="Arial" panose="020b0604020202020204" pitchFamily="34" charset="0"/>
                <a:cs typeface="Arial" panose="020b0604020202020204" pitchFamily="34" charset="0"/>
              </a:endParaRPr>
            </a:p>
          </p:txBody>
        </p:sp>
        <p:sp>
          <p:nvSpPr>
            <p:cNvPr id="21" name="Shape 350"/>
            <p:cNvSpPr/>
            <p:nvPr/>
          </p:nvSpPr>
          <p:spPr>
            <a:xfrm>
              <a:off x="1186403" y="1289712"/>
              <a:ext cx="2924718" cy="431800"/>
            </a:xfrm>
            <a:prstGeom prst="rect">
              <a:avLst/>
            </a:prstGeom>
            <a:noFill/>
            <a:ln w="12700" cap="flat">
              <a:noFill/>
              <a:miter lim="400000"/>
            </a:ln>
            <a:effectLst/>
            <a:extLst>
              <a:ext uri="{C572A759-6A51-4108-AA02-DFA0A04FC94B}">
                <ma14:wrappingTextBoxFlag xmlns:ma14="http://schemas.microsoft.com/office/mac/drawingml/2011/main" xmlns="" xmlns:p15="http://schemas.microsoft.com/office/powerpoint/2012/main" xmlns:p14="http://schemas.microsoft.com/office/powerpoint/2010/main" val="1"/>
              </a:ext>
            </a:extLst>
          </p:spPr>
          <p:txBody>
            <a:bodyPr wrap="square" lIns="0" tIns="0" rIns="0" bIns="0" numCol="1" anchor="ctr">
              <a:noAutofit/>
            </a:bodyPr>
            <a:lstStyle>
              <a:lvl1pPr>
                <a:defRPr sz="2000">
                  <a:solidFill>
                    <a:srgbClr val="FAF9FC"/>
                  </a:solidFill>
                  <a:latin typeface="STIXGeneral-Bold"/>
                  <a:ea typeface="STIXGeneral-Bold"/>
                  <a:cs typeface="STIXGeneral-Bold"/>
                  <a:sym typeface="STIXGeneral-Bold"/>
                </a:defRPr>
              </a:lvl1pPr>
            </a:lstStyle>
            <a:p>
              <a:pPr algn="ctr"/>
              <a:r>
                <a:rPr lang="zh-CN" altLang="en-US" sz="1200" b="1">
                  <a:solidFill>
                    <a:schemeClr val="tx1">
                      <a:lumMod val="75000"/>
                      <a:lumOff val="25000"/>
                    </a:schemeClr>
                  </a:solidFill>
                  <a:latin typeface="微软雅黑" panose="020b0503020204020204" pitchFamily="34" charset="-122"/>
                  <a:ea typeface="微软雅黑" panose="020b0503020204020204" pitchFamily="34" charset="-122"/>
                  <a:cs typeface="Lato Regular"/>
                </a:rPr>
                <a:t>输入文本内容</a:t>
              </a:r>
              <a:endParaRPr lang="id-ID" altLang="zh-CN" sz="1200" b="1">
                <a:solidFill>
                  <a:schemeClr val="tx1">
                    <a:lumMod val="75000"/>
                    <a:lumOff val="25000"/>
                  </a:schemeClr>
                </a:solidFill>
                <a:latin typeface="微软雅黑" panose="020b0503020204020204" pitchFamily="34" charset="-122"/>
                <a:ea typeface="微软雅黑" panose="020b0503020204020204" pitchFamily="34" charset="-122"/>
                <a:cs typeface="Lato Regular"/>
              </a:endParaRPr>
            </a:p>
          </p:txBody>
        </p:sp>
      </p:grpSp>
      <p:grpSp>
        <p:nvGrpSpPr>
          <p:cNvPr id="22" name="Group 357"/>
          <p:cNvGrpSpPr/>
          <p:nvPr/>
        </p:nvGrpSpPr>
        <p:grpSpPr>
          <a:xfrm>
            <a:off x="6669094" y="1500501"/>
            <a:ext cx="1647322" cy="1077093"/>
            <a:chExt cx="4392859" cy="2872248"/>
          </a:xfrm>
        </p:grpSpPr>
        <p:sp>
          <p:nvSpPr>
            <p:cNvPr id="23" name="Shape 353"/>
            <p:cNvSpPr/>
            <p:nvPr/>
          </p:nvSpPr>
          <p:spPr>
            <a:xfrm>
              <a:off x="0" y="0"/>
              <a:ext cx="4392859" cy="2872248"/>
            </a:xfrm>
            <a:custGeom>
              <a:cxnLst>
                <a:cxn ang="0">
                  <a:pos x="wd2" y="hd2"/>
                </a:cxn>
                <a:cxn ang="5400000">
                  <a:pos x="wd2" y="hd2"/>
                </a:cxn>
                <a:cxn ang="10800000">
                  <a:pos x="wd2" y="hd2"/>
                </a:cxn>
                <a:cxn ang="16200000">
                  <a:pos x="wd2" y="hd2"/>
                </a:cxn>
              </a:cxnLst>
              <a:rect l="0" t="0" r="r" b="b"/>
              <a:pathLst>
                <a:path w="21600" h="21600" extrusionOk="0">
                  <a:moveTo>
                    <a:pt x="0" y="0"/>
                  </a:moveTo>
                  <a:lnTo>
                    <a:pt x="5030" y="10904"/>
                  </a:lnTo>
                  <a:lnTo>
                    <a:pt x="0" y="21600"/>
                  </a:lnTo>
                  <a:lnTo>
                    <a:pt x="16497" y="21600"/>
                  </a:lnTo>
                  <a:lnTo>
                    <a:pt x="21600" y="10886"/>
                  </a:lnTo>
                  <a:lnTo>
                    <a:pt x="16483" y="28"/>
                  </a:lnTo>
                  <a:lnTo>
                    <a:pt x="0" y="0"/>
                  </a:lnTo>
                  <a:close/>
                </a:path>
              </a:pathLst>
            </a:custGeom>
            <a:solidFill>
              <a:schemeClr val="accent1"/>
            </a:solidFill>
            <a:ln w="12700" cap="flat">
              <a:noFill/>
              <a:miter lim="400000"/>
            </a:ln>
            <a:effectLst/>
          </p:spPr>
          <p:txBody>
            <a:bodyPr wrap="square" lIns="0" tIns="0" rIns="0" bIns="0" numCol="1" anchor="ctr">
              <a:noAutofit/>
            </a:bodyPr>
            <a:lstStyle/>
            <a:p>
              <a:pPr lvl="0">
                <a:defRPr sz="11200"/>
              </a:pPr>
              <a:endParaRPr sz="1200">
                <a:solidFill>
                  <a:schemeClr val="bg1"/>
                </a:solidFill>
                <a:latin typeface="Arial" panose="020b0604020202020204" pitchFamily="34" charset="0"/>
                <a:cs typeface="Arial" panose="020b0604020202020204" pitchFamily="34" charset="0"/>
              </a:endParaRPr>
            </a:p>
          </p:txBody>
        </p:sp>
        <p:sp>
          <p:nvSpPr>
            <p:cNvPr id="26" name="Shape 355"/>
            <p:cNvSpPr/>
            <p:nvPr/>
          </p:nvSpPr>
          <p:spPr>
            <a:xfrm>
              <a:off x="1186405" y="1289715"/>
              <a:ext cx="3014432" cy="369333"/>
            </a:xfrm>
            <a:prstGeom prst="rect">
              <a:avLst/>
            </a:prstGeom>
            <a:noFill/>
            <a:ln w="12700" cap="flat">
              <a:noFill/>
              <a:miter lim="400000"/>
            </a:ln>
            <a:effectLst/>
            <a:extLst>
              <a:ext uri="{C572A759-6A51-4108-AA02-DFA0A04FC94B}">
                <ma14:wrappingTextBoxFlag xmlns:ma14="http://schemas.microsoft.com/office/mac/drawingml/2011/main" xmlns="" xmlns:p15="http://schemas.microsoft.com/office/powerpoint/2012/main" xmlns:p14="http://schemas.microsoft.com/office/powerpoint/2010/main" val="1"/>
              </a:ext>
            </a:extLst>
          </p:spPr>
          <p:txBody>
            <a:bodyPr wrap="square" lIns="0" tIns="0" rIns="0" bIns="0" numCol="1" anchor="ctr">
              <a:noAutofit/>
            </a:bodyPr>
            <a:lstStyle>
              <a:lvl1pPr>
                <a:defRPr sz="2000">
                  <a:solidFill>
                    <a:srgbClr val="FAF9FC"/>
                  </a:solidFill>
                  <a:latin typeface="STIXGeneral-Bold"/>
                  <a:ea typeface="STIXGeneral-Bold"/>
                  <a:cs typeface="STIXGeneral-Bold"/>
                  <a:sym typeface="STIXGeneral-Bold"/>
                </a:defRPr>
              </a:lvl1pPr>
            </a:lstStyle>
            <a:p>
              <a:pPr algn="ctr"/>
              <a:r>
                <a:rPr lang="zh-CN" altLang="en-US" sz="1200" b="1">
                  <a:solidFill>
                    <a:schemeClr val="bg1"/>
                  </a:solidFill>
                  <a:latin typeface="微软雅黑" panose="020b0503020204020204" pitchFamily="34" charset="-122"/>
                  <a:ea typeface="微软雅黑" panose="020b0503020204020204" pitchFamily="34" charset="-122"/>
                  <a:cs typeface="Lato Regular"/>
                </a:rPr>
                <a:t>输入文本内容</a:t>
              </a:r>
              <a:endParaRPr lang="id-ID" altLang="zh-CN" sz="1200" b="1">
                <a:solidFill>
                  <a:schemeClr val="bg1"/>
                </a:solidFill>
                <a:latin typeface="微软雅黑" panose="020b0503020204020204" pitchFamily="34" charset="-122"/>
                <a:ea typeface="微软雅黑" panose="020b0503020204020204" pitchFamily="34" charset="-122"/>
                <a:cs typeface="Lato Regular"/>
              </a:endParaRPr>
            </a:p>
          </p:txBody>
        </p:sp>
      </p:grpSp>
      <p:grpSp>
        <p:nvGrpSpPr>
          <p:cNvPr id="27" name="Group 360"/>
          <p:cNvGrpSpPr/>
          <p:nvPr/>
        </p:nvGrpSpPr>
        <p:grpSpPr>
          <a:xfrm>
            <a:off x="1491759" y="2423657"/>
            <a:ext cx="318973" cy="318973"/>
            <a:chExt cx="850594" cy="850594"/>
          </a:xfrm>
        </p:grpSpPr>
        <p:sp>
          <p:nvSpPr>
            <p:cNvPr id="28" name="Shape 358"/>
            <p:cNvSpPr/>
            <p:nvPr/>
          </p:nvSpPr>
          <p:spPr>
            <a:xfrm>
              <a:off x="0" y="0"/>
              <a:ext cx="850594" cy="850594"/>
            </a:xfrm>
            <a:custGeom>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50800" cap="flat">
              <a:solidFill>
                <a:srgbClr val="FBF9FC"/>
              </a:solidFill>
              <a:prstDash val="solid"/>
              <a:miter lim="400000"/>
            </a:ln>
            <a:effectLst/>
          </p:spPr>
          <p:txBody>
            <a:bodyPr wrap="square" lIns="0" tIns="0" rIns="0" bIns="0" numCol="1" anchor="ctr">
              <a:noAutofit/>
            </a:bodyPr>
            <a:lstStyle/>
            <a:p>
              <a:pPr lvl="0">
                <a:defRPr sz="11200"/>
              </a:pPr>
              <a:endParaRPr>
                <a:solidFill>
                  <a:schemeClr val="bg1"/>
                </a:solidFill>
                <a:latin typeface="Arial" panose="020b0604020202020204" pitchFamily="34" charset="0"/>
                <a:cs typeface="Arial" panose="020b0604020202020204" pitchFamily="34" charset="0"/>
              </a:endParaRPr>
            </a:p>
          </p:txBody>
        </p:sp>
        <p:sp>
          <p:nvSpPr>
            <p:cNvPr id="29" name="Shape 359"/>
            <p:cNvSpPr/>
            <p:nvPr/>
          </p:nvSpPr>
          <p:spPr>
            <a:xfrm>
              <a:off x="300082" y="114147"/>
              <a:ext cx="250430" cy="622301"/>
            </a:xfrm>
            <a:prstGeom prst="rect">
              <a:avLst/>
            </a:prstGeom>
            <a:noFill/>
            <a:ln w="12700" cap="flat">
              <a:noFill/>
              <a:miter lim="400000"/>
            </a:ln>
            <a:effectLst/>
            <a:extLst>
              <a:ext uri="{C572A759-6A51-4108-AA02-DFA0A04FC94B}">
                <ma14:wrappingTextBoxFlag xmlns:ma14="http://schemas.microsoft.com/office/mac/drawingml/2011/main" xmlns="" xmlns:p15="http://schemas.microsoft.com/office/powerpoint/2012/main" xmlns:p14="http://schemas.microsoft.com/office/powerpoint/2010/main" val="1"/>
              </a:ext>
            </a:extLst>
          </p:spPr>
          <p:txBody>
            <a:bodyPr wrap="square" lIns="0" tIns="0" rIns="0" bIns="0" numCol="1" anchor="ctr">
              <a:noAutofit/>
            </a:bodyPr>
            <a:lstStyle>
              <a:lvl1pPr>
                <a:defRPr sz="3200" b="1">
                  <a:solidFill>
                    <a:srgbClr val="FAF9FC"/>
                  </a:solidFill>
                  <a:latin typeface="Oxygen"/>
                  <a:ea typeface="Oxygen"/>
                  <a:cs typeface="Oxygen"/>
                  <a:sym typeface="Oxygen"/>
                </a:defRPr>
              </a:lvl1pPr>
            </a:lstStyle>
            <a:p>
              <a:pPr lvl="0">
                <a:defRPr sz="1800" b="0">
                  <a:solidFill>
                    <a:srgbClr val="000000"/>
                  </a:solidFill>
                </a:defRPr>
              </a:pPr>
              <a:r>
                <a:rPr sz="1200">
                  <a:solidFill>
                    <a:schemeClr val="bg1"/>
                  </a:solidFill>
                  <a:latin typeface="Arial" panose="020b0604020202020204" pitchFamily="34" charset="0"/>
                  <a:cs typeface="Arial" panose="020b0604020202020204" pitchFamily="34" charset="0"/>
                </a:rPr>
                <a:t>1</a:t>
              </a:r>
            </a:p>
          </p:txBody>
        </p:sp>
      </p:grpSp>
      <p:grpSp>
        <p:nvGrpSpPr>
          <p:cNvPr id="30" name="Group 363"/>
          <p:cNvGrpSpPr/>
          <p:nvPr/>
        </p:nvGrpSpPr>
        <p:grpSpPr>
          <a:xfrm>
            <a:off x="2929521" y="2423657"/>
            <a:ext cx="318973" cy="318973"/>
            <a:chExt cx="850594" cy="850594"/>
          </a:xfrm>
        </p:grpSpPr>
        <p:sp>
          <p:nvSpPr>
            <p:cNvPr id="31" name="Shape 361"/>
            <p:cNvSpPr/>
            <p:nvPr/>
          </p:nvSpPr>
          <p:spPr>
            <a:xfrm>
              <a:off x="0" y="0"/>
              <a:ext cx="850594" cy="850594"/>
            </a:xfrm>
            <a:custGeom>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2"/>
            </a:solidFill>
            <a:ln w="50800" cap="flat">
              <a:solidFill>
                <a:srgbClr val="FBF9FC"/>
              </a:solidFill>
              <a:prstDash val="solid"/>
              <a:miter lim="400000"/>
            </a:ln>
            <a:effectLst/>
          </p:spPr>
          <p:txBody>
            <a:bodyPr wrap="square" lIns="0" tIns="0" rIns="0" bIns="0" numCol="1" anchor="ctr">
              <a:noAutofit/>
            </a:bodyPr>
            <a:lstStyle/>
            <a:p>
              <a:pPr lvl="0">
                <a:defRPr sz="11200"/>
              </a:pPr>
              <a:endParaRPr>
                <a:latin typeface="Arial" panose="020b0604020202020204" pitchFamily="34" charset="0"/>
                <a:cs typeface="Arial" panose="020b0604020202020204" pitchFamily="34" charset="0"/>
              </a:endParaRPr>
            </a:p>
          </p:txBody>
        </p:sp>
        <p:sp>
          <p:nvSpPr>
            <p:cNvPr id="32" name="Shape 362"/>
            <p:cNvSpPr/>
            <p:nvPr/>
          </p:nvSpPr>
          <p:spPr>
            <a:xfrm>
              <a:off x="311484" y="179076"/>
              <a:ext cx="227626" cy="492442"/>
            </a:xfrm>
            <a:prstGeom prst="rect">
              <a:avLst/>
            </a:prstGeom>
            <a:noFill/>
            <a:ln w="12700" cap="flat">
              <a:noFill/>
              <a:miter lim="400000"/>
            </a:ln>
            <a:effectLst/>
            <a:extLst>
              <a:ext uri="{C572A759-6A51-4108-AA02-DFA0A04FC94B}">
                <ma14:wrappingTextBoxFlag xmlns:ma14="http://schemas.microsoft.com/office/mac/drawingml/2011/main" xmlns="" xmlns:p15="http://schemas.microsoft.com/office/powerpoint/2012/main" xmlns:p14="http://schemas.microsoft.com/office/powerpoint/2010/main" val="1"/>
              </a:ext>
            </a:extLst>
          </p:spPr>
          <p:txBody>
            <a:bodyPr wrap="none" lIns="0" tIns="0" rIns="0" bIns="0" numCol="1" anchor="ctr">
              <a:spAutoFit/>
            </a:bodyPr>
            <a:lstStyle>
              <a:lvl1pPr>
                <a:defRPr sz="3200" b="1">
                  <a:solidFill>
                    <a:srgbClr val="FAF9FC"/>
                  </a:solidFill>
                  <a:latin typeface="Oxygen"/>
                  <a:ea typeface="Oxygen"/>
                  <a:cs typeface="Oxygen"/>
                  <a:sym typeface="Oxygen"/>
                </a:defRPr>
              </a:lvl1pPr>
            </a:lstStyle>
            <a:p>
              <a:pPr lvl="0">
                <a:defRPr sz="1800" b="0">
                  <a:solidFill>
                    <a:srgbClr val="000000"/>
                  </a:solidFill>
                </a:defRPr>
              </a:pPr>
              <a:r>
                <a:rPr sz="1200">
                  <a:latin typeface="Arial" panose="020b0604020202020204" pitchFamily="34" charset="0"/>
                  <a:cs typeface="Arial" panose="020b0604020202020204" pitchFamily="34" charset="0"/>
                </a:rPr>
                <a:t>2</a:t>
              </a:r>
            </a:p>
          </p:txBody>
        </p:sp>
      </p:grpSp>
      <p:grpSp>
        <p:nvGrpSpPr>
          <p:cNvPr id="33" name="Group 366"/>
          <p:cNvGrpSpPr/>
          <p:nvPr/>
        </p:nvGrpSpPr>
        <p:grpSpPr>
          <a:xfrm>
            <a:off x="4396674" y="2423657"/>
            <a:ext cx="318973" cy="318973"/>
            <a:chExt cx="850594" cy="850594"/>
          </a:xfrm>
        </p:grpSpPr>
        <p:sp>
          <p:nvSpPr>
            <p:cNvPr id="34" name="Shape 364"/>
            <p:cNvSpPr/>
            <p:nvPr/>
          </p:nvSpPr>
          <p:spPr>
            <a:xfrm>
              <a:off x="0" y="0"/>
              <a:ext cx="850594" cy="850594"/>
            </a:xfrm>
            <a:custGeom>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50800" cap="flat">
              <a:solidFill>
                <a:srgbClr val="FBF9FC"/>
              </a:solidFill>
              <a:prstDash val="solid"/>
              <a:miter lim="400000"/>
            </a:ln>
            <a:effectLst/>
          </p:spPr>
          <p:txBody>
            <a:bodyPr wrap="square" lIns="0" tIns="0" rIns="0" bIns="0" numCol="1" anchor="ctr">
              <a:noAutofit/>
            </a:bodyPr>
            <a:lstStyle/>
            <a:p>
              <a:pPr lvl="0">
                <a:defRPr sz="11200"/>
              </a:pPr>
              <a:endParaRPr>
                <a:solidFill>
                  <a:schemeClr val="bg1"/>
                </a:solidFill>
                <a:latin typeface="Arial" panose="020b0604020202020204" pitchFamily="34" charset="0"/>
                <a:cs typeface="Arial" panose="020b0604020202020204" pitchFamily="34" charset="0"/>
              </a:endParaRPr>
            </a:p>
          </p:txBody>
        </p:sp>
        <p:sp>
          <p:nvSpPr>
            <p:cNvPr id="35" name="Shape 365"/>
            <p:cNvSpPr/>
            <p:nvPr/>
          </p:nvSpPr>
          <p:spPr>
            <a:xfrm>
              <a:off x="311484" y="179076"/>
              <a:ext cx="227626" cy="492442"/>
            </a:xfrm>
            <a:prstGeom prst="rect">
              <a:avLst/>
            </a:prstGeom>
            <a:noFill/>
            <a:ln w="12700" cap="flat">
              <a:noFill/>
              <a:miter lim="400000"/>
            </a:ln>
            <a:effectLst/>
            <a:extLst>
              <a:ext uri="{C572A759-6A51-4108-AA02-DFA0A04FC94B}">
                <ma14:wrappingTextBoxFlag xmlns:ma14="http://schemas.microsoft.com/office/mac/drawingml/2011/main" xmlns="" xmlns:p15="http://schemas.microsoft.com/office/powerpoint/2012/main" xmlns:p14="http://schemas.microsoft.com/office/powerpoint/2010/main" val="1"/>
              </a:ext>
            </a:extLst>
          </p:spPr>
          <p:txBody>
            <a:bodyPr wrap="none" lIns="0" tIns="0" rIns="0" bIns="0" numCol="1" anchor="ctr">
              <a:spAutoFit/>
            </a:bodyPr>
            <a:lstStyle>
              <a:lvl1pPr>
                <a:defRPr sz="3200" b="1">
                  <a:solidFill>
                    <a:srgbClr val="FAF9FC"/>
                  </a:solidFill>
                  <a:latin typeface="Oxygen"/>
                  <a:ea typeface="Oxygen"/>
                  <a:cs typeface="Oxygen"/>
                  <a:sym typeface="Oxygen"/>
                </a:defRPr>
              </a:lvl1pPr>
            </a:lstStyle>
            <a:p>
              <a:pPr lvl="0">
                <a:defRPr sz="1800" b="0">
                  <a:solidFill>
                    <a:srgbClr val="000000"/>
                  </a:solidFill>
                </a:defRPr>
              </a:pPr>
              <a:r>
                <a:rPr sz="1200">
                  <a:solidFill>
                    <a:schemeClr val="bg1"/>
                  </a:solidFill>
                  <a:latin typeface="Arial" panose="020b0604020202020204" pitchFamily="34" charset="0"/>
                  <a:cs typeface="Arial" panose="020b0604020202020204" pitchFamily="34" charset="0"/>
                </a:rPr>
                <a:t>3</a:t>
              </a:r>
            </a:p>
          </p:txBody>
        </p:sp>
      </p:grpSp>
      <p:grpSp>
        <p:nvGrpSpPr>
          <p:cNvPr id="36" name="Group 369"/>
          <p:cNvGrpSpPr/>
          <p:nvPr/>
        </p:nvGrpSpPr>
        <p:grpSpPr>
          <a:xfrm>
            <a:off x="5854743" y="2423657"/>
            <a:ext cx="318973" cy="318973"/>
            <a:chExt cx="850594" cy="850594"/>
          </a:xfrm>
        </p:grpSpPr>
        <p:sp>
          <p:nvSpPr>
            <p:cNvPr id="37" name="Shape 367"/>
            <p:cNvSpPr/>
            <p:nvPr/>
          </p:nvSpPr>
          <p:spPr>
            <a:xfrm>
              <a:off x="0" y="0"/>
              <a:ext cx="850594" cy="850594"/>
            </a:xfrm>
            <a:custGeom>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2"/>
            </a:solidFill>
            <a:ln w="50800" cap="flat">
              <a:solidFill>
                <a:srgbClr val="FBF9FC"/>
              </a:solidFill>
              <a:prstDash val="solid"/>
              <a:miter lim="400000"/>
            </a:ln>
            <a:effectLst/>
          </p:spPr>
          <p:txBody>
            <a:bodyPr wrap="square" lIns="0" tIns="0" rIns="0" bIns="0" numCol="1" anchor="ctr">
              <a:noAutofit/>
            </a:bodyPr>
            <a:lstStyle/>
            <a:p>
              <a:pPr lvl="0">
                <a:defRPr sz="11200"/>
              </a:pPr>
              <a:endParaRPr>
                <a:latin typeface="Arial" panose="020b0604020202020204" pitchFamily="34" charset="0"/>
                <a:cs typeface="Arial" panose="020b0604020202020204" pitchFamily="34" charset="0"/>
              </a:endParaRPr>
            </a:p>
          </p:txBody>
        </p:sp>
        <p:sp>
          <p:nvSpPr>
            <p:cNvPr id="38" name="Shape 368"/>
            <p:cNvSpPr/>
            <p:nvPr/>
          </p:nvSpPr>
          <p:spPr>
            <a:xfrm>
              <a:off x="243825" y="114147"/>
              <a:ext cx="362944" cy="622301"/>
            </a:xfrm>
            <a:prstGeom prst="rect">
              <a:avLst/>
            </a:prstGeom>
            <a:noFill/>
            <a:ln w="12700" cap="flat">
              <a:noFill/>
              <a:miter lim="400000"/>
            </a:ln>
            <a:effectLst/>
            <a:extLst>
              <a:ext uri="{C572A759-6A51-4108-AA02-DFA0A04FC94B}">
                <ma14:wrappingTextBoxFlag xmlns:ma14="http://schemas.microsoft.com/office/mac/drawingml/2011/main" xmlns="" xmlns:p15="http://schemas.microsoft.com/office/powerpoint/2012/main" xmlns:p14="http://schemas.microsoft.com/office/powerpoint/2010/main" val="1"/>
              </a:ext>
            </a:extLst>
          </p:spPr>
          <p:txBody>
            <a:bodyPr wrap="square" lIns="0" tIns="0" rIns="0" bIns="0" numCol="1" anchor="ctr">
              <a:noAutofit/>
            </a:bodyPr>
            <a:lstStyle>
              <a:lvl1pPr>
                <a:defRPr sz="3200" b="1">
                  <a:solidFill>
                    <a:srgbClr val="FAF9FC"/>
                  </a:solidFill>
                  <a:latin typeface="Oxygen"/>
                  <a:ea typeface="Oxygen"/>
                  <a:cs typeface="Oxygen"/>
                  <a:sym typeface="Oxygen"/>
                </a:defRPr>
              </a:lvl1pPr>
            </a:lstStyle>
            <a:p>
              <a:pPr lvl="0">
                <a:defRPr sz="1800" b="0">
                  <a:solidFill>
                    <a:srgbClr val="000000"/>
                  </a:solidFill>
                </a:defRPr>
              </a:pPr>
              <a:r>
                <a:rPr sz="1200">
                  <a:latin typeface="Arial" panose="020b0604020202020204" pitchFamily="34" charset="0"/>
                  <a:cs typeface="Arial" panose="020b0604020202020204" pitchFamily="34" charset="0"/>
                </a:rPr>
                <a:t>4</a:t>
              </a:r>
            </a:p>
          </p:txBody>
        </p:sp>
      </p:grpSp>
      <p:grpSp>
        <p:nvGrpSpPr>
          <p:cNvPr id="39" name="Group 372"/>
          <p:cNvGrpSpPr/>
          <p:nvPr/>
        </p:nvGrpSpPr>
        <p:grpSpPr>
          <a:xfrm>
            <a:off x="7333269" y="2423657"/>
            <a:ext cx="318973" cy="318973"/>
            <a:chExt cx="850594" cy="850594"/>
          </a:xfrm>
        </p:grpSpPr>
        <p:sp>
          <p:nvSpPr>
            <p:cNvPr id="40" name="Shape 370"/>
            <p:cNvSpPr/>
            <p:nvPr/>
          </p:nvSpPr>
          <p:spPr>
            <a:xfrm>
              <a:off x="0" y="0"/>
              <a:ext cx="850594" cy="850594"/>
            </a:xfrm>
            <a:custGeom>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50800" cap="flat">
              <a:solidFill>
                <a:srgbClr val="FBF9FC"/>
              </a:solidFill>
              <a:prstDash val="solid"/>
              <a:miter lim="400000"/>
            </a:ln>
            <a:effectLst/>
          </p:spPr>
          <p:txBody>
            <a:bodyPr wrap="square" lIns="0" tIns="0" rIns="0" bIns="0" numCol="1" anchor="ctr">
              <a:noAutofit/>
            </a:bodyPr>
            <a:lstStyle/>
            <a:p>
              <a:pPr lvl="0">
                <a:defRPr sz="11200"/>
              </a:pPr>
              <a:endParaRPr>
                <a:solidFill>
                  <a:schemeClr val="bg1"/>
                </a:solidFill>
                <a:latin typeface="Arial" panose="020b0604020202020204" pitchFamily="34" charset="0"/>
                <a:cs typeface="Arial" panose="020b0604020202020204" pitchFamily="34" charset="0"/>
              </a:endParaRPr>
            </a:p>
          </p:txBody>
        </p:sp>
        <p:sp>
          <p:nvSpPr>
            <p:cNvPr id="41" name="Shape 371"/>
            <p:cNvSpPr/>
            <p:nvPr/>
          </p:nvSpPr>
          <p:spPr>
            <a:xfrm>
              <a:off x="311484" y="179076"/>
              <a:ext cx="227626" cy="492442"/>
            </a:xfrm>
            <a:prstGeom prst="rect">
              <a:avLst/>
            </a:prstGeom>
            <a:noFill/>
            <a:ln w="12700" cap="flat">
              <a:noFill/>
              <a:miter lim="400000"/>
            </a:ln>
            <a:effectLst/>
            <a:extLst>
              <a:ext uri="{C572A759-6A51-4108-AA02-DFA0A04FC94B}">
                <ma14:wrappingTextBoxFlag xmlns:ma14="http://schemas.microsoft.com/office/mac/drawingml/2011/main" xmlns="" xmlns:p15="http://schemas.microsoft.com/office/powerpoint/2012/main" xmlns:p14="http://schemas.microsoft.com/office/powerpoint/2010/main" val="1"/>
              </a:ext>
            </a:extLst>
          </p:spPr>
          <p:txBody>
            <a:bodyPr wrap="none" lIns="0" tIns="0" rIns="0" bIns="0" numCol="1" anchor="ctr">
              <a:spAutoFit/>
            </a:bodyPr>
            <a:lstStyle>
              <a:lvl1pPr>
                <a:defRPr sz="3200" b="1">
                  <a:solidFill>
                    <a:srgbClr val="FAF9FC"/>
                  </a:solidFill>
                  <a:latin typeface="Oxygen"/>
                  <a:ea typeface="Oxygen"/>
                  <a:cs typeface="Oxygen"/>
                  <a:sym typeface="Oxygen"/>
                </a:defRPr>
              </a:lvl1pPr>
            </a:lstStyle>
            <a:p>
              <a:pPr lvl="0">
                <a:defRPr sz="1800" b="0">
                  <a:solidFill>
                    <a:srgbClr val="000000"/>
                  </a:solidFill>
                </a:defRPr>
              </a:pPr>
              <a:r>
                <a:rPr sz="1200">
                  <a:solidFill>
                    <a:schemeClr val="bg1"/>
                  </a:solidFill>
                  <a:latin typeface="Arial" panose="020b0604020202020204" pitchFamily="34" charset="0"/>
                  <a:cs typeface="Arial" panose="020b0604020202020204" pitchFamily="34" charset="0"/>
                </a:rPr>
                <a:t>5</a:t>
              </a:r>
            </a:p>
          </p:txBody>
        </p:sp>
      </p:grpSp>
      <p:sp>
        <p:nvSpPr>
          <p:cNvPr id="43" name="Shape 373"/>
          <p:cNvSpPr/>
          <p:nvPr/>
        </p:nvSpPr>
        <p:spPr>
          <a:xfrm>
            <a:off x="1043608" y="3003798"/>
            <a:ext cx="1177714" cy="1092350"/>
          </a:xfrm>
          <a:prstGeom prst="rect">
            <a:avLst/>
          </a:prstGeom>
          <a:noFill/>
          <a:ln w="12700" cap="flat">
            <a:noFill/>
            <a:miter lim="400000"/>
          </a:ln>
          <a:effectLst/>
          <a:extLst>
            <a:ext uri="{C572A759-6A51-4108-AA02-DFA0A04FC94B}">
              <ma14:wrappingTextBoxFlag xmlns:ma14="http://schemas.microsoft.com/office/mac/drawingml/2011/main" xmlns="" xmlns:p15="http://schemas.microsoft.com/office/powerpoint/2012/main" xmlns:p14="http://schemas.microsoft.com/office/powerpoint/2010/main" val="1"/>
            </a:ext>
          </a:extLst>
        </p:spPr>
        <p:txBody>
          <a:bodyPr wrap="square" lIns="0" tIns="0" rIns="0" bIns="0" numCol="1" anchor="t">
            <a:spAutoFit/>
          </a:bodyPr>
          <a:lstStyle>
            <a:lvl1pPr>
              <a:defRPr sz="2000">
                <a:solidFill>
                  <a:srgbClr val="828589"/>
                </a:solidFill>
                <a:latin typeface="STIXGeneral-Bold"/>
                <a:ea typeface="STIXGeneral-Bold"/>
                <a:cs typeface="STIXGeneral-Bold"/>
                <a:sym typeface="STIXGeneral-Bold"/>
              </a:defRPr>
            </a:lvl1pPr>
          </a:lstStyle>
          <a:p>
            <a:pPr algn="just">
              <a:lnSpc>
                <a:spcPct val="120000"/>
              </a:lnSpc>
            </a:pPr>
            <a:r>
              <a:rPr lang="zh-CN" altLang="en-US" sz="1000">
                <a:solidFill>
                  <a:schemeClr val="tx1">
                    <a:lumMod val="75000"/>
                    <a:lumOff val="25000"/>
                  </a:schemeClr>
                </a:solidFill>
                <a:latin typeface="微软雅黑" panose="020b0503020204020204" pitchFamily="34" charset="-122"/>
                <a:ea typeface="微软雅黑" panose="020b0503020204020204" pitchFamily="34" charset="-122"/>
              </a:rPr>
              <a:t>详写内容</a:t>
            </a:r>
            <a:r>
              <a:rPr lang="en-US" altLang="zh-CN" sz="10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000">
                <a:solidFill>
                  <a:schemeClr val="tx1">
                    <a:lumMod val="75000"/>
                    <a:lumOff val="25000"/>
                  </a:schemeClr>
                </a:solidFill>
                <a:latin typeface="微软雅黑" panose="020b0503020204020204" pitchFamily="34" charset="-122"/>
                <a:ea typeface="微软雅黑" panose="020b0503020204020204" pitchFamily="34" charset="-122"/>
              </a:rPr>
              <a:t>点击输入本栏的具体文字，简明扼要的说明分项内容，此为概念图解，请根据您的具体内容酌情修改。</a:t>
            </a:r>
            <a:endParaRPr lang="en-US" altLang="zh-CN" sz="10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6" name="Shape 376"/>
          <p:cNvSpPr/>
          <p:nvPr/>
        </p:nvSpPr>
        <p:spPr>
          <a:xfrm>
            <a:off x="2509354" y="3003798"/>
            <a:ext cx="1177713" cy="1092350"/>
          </a:xfrm>
          <a:prstGeom prst="rect">
            <a:avLst/>
          </a:prstGeom>
          <a:noFill/>
          <a:ln w="12700" cap="flat">
            <a:noFill/>
            <a:miter lim="400000"/>
          </a:ln>
          <a:effectLst/>
          <a:extLst>
            <a:ext uri="{C572A759-6A51-4108-AA02-DFA0A04FC94B}">
              <ma14:wrappingTextBoxFlag xmlns:ma14="http://schemas.microsoft.com/office/mac/drawingml/2011/main" xmlns="" xmlns:p15="http://schemas.microsoft.com/office/powerpoint/2012/main" xmlns:p14="http://schemas.microsoft.com/office/powerpoint/2010/main" val="1"/>
            </a:ext>
          </a:extLst>
        </p:spPr>
        <p:txBody>
          <a:bodyPr wrap="square" lIns="0" tIns="0" rIns="0" bIns="0" numCol="1" anchor="t">
            <a:spAutoFit/>
          </a:bodyPr>
          <a:lstStyle>
            <a:lvl1pPr>
              <a:defRPr sz="2000">
                <a:solidFill>
                  <a:srgbClr val="828589"/>
                </a:solidFill>
                <a:latin typeface="STIXGeneral-Bold"/>
                <a:ea typeface="STIXGeneral-Bold"/>
                <a:cs typeface="STIXGeneral-Bold"/>
                <a:sym typeface="STIXGeneral-Bold"/>
              </a:defRPr>
            </a:lvl1pPr>
          </a:lstStyle>
          <a:p>
            <a:pPr algn="just">
              <a:lnSpc>
                <a:spcPct val="120000"/>
              </a:lnSpc>
            </a:pPr>
            <a:r>
              <a:rPr lang="zh-CN" altLang="en-US" sz="1000">
                <a:solidFill>
                  <a:schemeClr val="tx1">
                    <a:lumMod val="75000"/>
                    <a:lumOff val="25000"/>
                  </a:schemeClr>
                </a:solidFill>
                <a:latin typeface="微软雅黑" panose="020b0503020204020204" pitchFamily="34" charset="-122"/>
                <a:ea typeface="微软雅黑" panose="020b0503020204020204" pitchFamily="34" charset="-122"/>
              </a:rPr>
              <a:t>详写内容</a:t>
            </a:r>
            <a:r>
              <a:rPr lang="en-US" altLang="zh-CN" sz="10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000">
                <a:solidFill>
                  <a:schemeClr val="tx1">
                    <a:lumMod val="75000"/>
                    <a:lumOff val="25000"/>
                  </a:schemeClr>
                </a:solidFill>
                <a:latin typeface="微软雅黑" panose="020b0503020204020204" pitchFamily="34" charset="-122"/>
                <a:ea typeface="微软雅黑" panose="020b0503020204020204" pitchFamily="34" charset="-122"/>
              </a:rPr>
              <a:t>点击输入本栏的具体文字，简明扼要的说明分项内容，此为概念图解，请根据您的具体内容酌情修改。</a:t>
            </a:r>
            <a:endParaRPr lang="en-US" altLang="zh-CN" sz="10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9" name="Shape 379"/>
          <p:cNvSpPr/>
          <p:nvPr/>
        </p:nvSpPr>
        <p:spPr>
          <a:xfrm>
            <a:off x="3949514" y="3003798"/>
            <a:ext cx="1177713" cy="1092350"/>
          </a:xfrm>
          <a:prstGeom prst="rect">
            <a:avLst/>
          </a:prstGeom>
          <a:noFill/>
          <a:ln w="12700" cap="flat">
            <a:noFill/>
            <a:miter lim="400000"/>
          </a:ln>
          <a:effectLst/>
          <a:extLst>
            <a:ext uri="{C572A759-6A51-4108-AA02-DFA0A04FC94B}">
              <ma14:wrappingTextBoxFlag xmlns:ma14="http://schemas.microsoft.com/office/mac/drawingml/2011/main" xmlns="" xmlns:p15="http://schemas.microsoft.com/office/powerpoint/2012/main" xmlns:p14="http://schemas.microsoft.com/office/powerpoint/2010/main" val="1"/>
            </a:ext>
          </a:extLst>
        </p:spPr>
        <p:txBody>
          <a:bodyPr wrap="square" lIns="0" tIns="0" rIns="0" bIns="0" numCol="1" anchor="t">
            <a:spAutoFit/>
          </a:bodyPr>
          <a:lstStyle>
            <a:lvl1pPr>
              <a:defRPr sz="2000">
                <a:solidFill>
                  <a:srgbClr val="828589"/>
                </a:solidFill>
                <a:latin typeface="STIXGeneral-Bold"/>
                <a:ea typeface="STIXGeneral-Bold"/>
                <a:cs typeface="STIXGeneral-Bold"/>
                <a:sym typeface="STIXGeneral-Bold"/>
              </a:defRPr>
            </a:lvl1pPr>
          </a:lstStyle>
          <a:p>
            <a:pPr algn="just">
              <a:lnSpc>
                <a:spcPct val="120000"/>
              </a:lnSpc>
            </a:pPr>
            <a:r>
              <a:rPr lang="zh-CN" altLang="en-US" sz="1000">
                <a:solidFill>
                  <a:schemeClr val="tx1">
                    <a:lumMod val="75000"/>
                    <a:lumOff val="25000"/>
                  </a:schemeClr>
                </a:solidFill>
                <a:latin typeface="微软雅黑" panose="020b0503020204020204" pitchFamily="34" charset="-122"/>
                <a:ea typeface="微软雅黑" panose="020b0503020204020204" pitchFamily="34" charset="-122"/>
              </a:rPr>
              <a:t>详写内容</a:t>
            </a:r>
            <a:r>
              <a:rPr lang="en-US" altLang="zh-CN" sz="10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000">
                <a:solidFill>
                  <a:schemeClr val="tx1">
                    <a:lumMod val="75000"/>
                    <a:lumOff val="25000"/>
                  </a:schemeClr>
                </a:solidFill>
                <a:latin typeface="微软雅黑" panose="020b0503020204020204" pitchFamily="34" charset="-122"/>
                <a:ea typeface="微软雅黑" panose="020b0503020204020204" pitchFamily="34" charset="-122"/>
              </a:rPr>
              <a:t>点击输入本栏的具体文字，简明扼要的说明分项内容，此为概念图解，请根据您的具体内容酌情修改。</a:t>
            </a:r>
            <a:endParaRPr lang="en-US" altLang="zh-CN" sz="10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2" name="Shape 382"/>
          <p:cNvSpPr/>
          <p:nvPr/>
        </p:nvSpPr>
        <p:spPr>
          <a:xfrm>
            <a:off x="5436096" y="3003798"/>
            <a:ext cx="1177714" cy="1092350"/>
          </a:xfrm>
          <a:prstGeom prst="rect">
            <a:avLst/>
          </a:prstGeom>
          <a:noFill/>
          <a:ln w="12700" cap="flat">
            <a:noFill/>
            <a:miter lim="400000"/>
          </a:ln>
          <a:effectLst/>
          <a:extLst>
            <a:ext uri="{C572A759-6A51-4108-AA02-DFA0A04FC94B}">
              <ma14:wrappingTextBoxFlag xmlns:ma14="http://schemas.microsoft.com/office/mac/drawingml/2011/main" xmlns="" xmlns:p15="http://schemas.microsoft.com/office/powerpoint/2012/main" xmlns:p14="http://schemas.microsoft.com/office/powerpoint/2010/main" val="1"/>
            </a:ext>
          </a:extLst>
        </p:spPr>
        <p:txBody>
          <a:bodyPr wrap="square" lIns="0" tIns="0" rIns="0" bIns="0" numCol="1" anchor="t">
            <a:spAutoFit/>
          </a:bodyPr>
          <a:lstStyle>
            <a:lvl1pPr>
              <a:defRPr sz="2000">
                <a:solidFill>
                  <a:srgbClr val="606B83"/>
                </a:solidFill>
                <a:latin typeface="STIXGeneral-Bold"/>
                <a:ea typeface="STIXGeneral-Bold"/>
                <a:cs typeface="STIXGeneral-Bold"/>
                <a:sym typeface="STIXGeneral-Bold"/>
              </a:defRPr>
            </a:lvl1pPr>
          </a:lstStyle>
          <a:p>
            <a:pPr algn="just">
              <a:lnSpc>
                <a:spcPct val="120000"/>
              </a:lnSpc>
            </a:pPr>
            <a:r>
              <a:rPr lang="zh-CN" altLang="en-US" sz="1000">
                <a:solidFill>
                  <a:schemeClr val="tx1">
                    <a:lumMod val="75000"/>
                    <a:lumOff val="25000"/>
                  </a:schemeClr>
                </a:solidFill>
                <a:latin typeface="微软雅黑" panose="020b0503020204020204" pitchFamily="34" charset="-122"/>
                <a:ea typeface="微软雅黑" panose="020b0503020204020204" pitchFamily="34" charset="-122"/>
              </a:rPr>
              <a:t>详写内容</a:t>
            </a:r>
            <a:r>
              <a:rPr lang="en-US" altLang="zh-CN" sz="10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000">
                <a:solidFill>
                  <a:schemeClr val="tx1">
                    <a:lumMod val="75000"/>
                    <a:lumOff val="25000"/>
                  </a:schemeClr>
                </a:solidFill>
                <a:latin typeface="微软雅黑" panose="020b0503020204020204" pitchFamily="34" charset="-122"/>
                <a:ea typeface="微软雅黑" panose="020b0503020204020204" pitchFamily="34" charset="-122"/>
              </a:rPr>
              <a:t>点击输入本栏的具体文字，简明扼要的说明分项内容，此为概念图解，请根据您的具体内容酌情修改。</a:t>
            </a:r>
            <a:endParaRPr lang="en-US" altLang="zh-CN" sz="10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5" name="Shape 385"/>
          <p:cNvSpPr/>
          <p:nvPr/>
        </p:nvSpPr>
        <p:spPr>
          <a:xfrm>
            <a:off x="6901842" y="3003798"/>
            <a:ext cx="1177713" cy="1092350"/>
          </a:xfrm>
          <a:prstGeom prst="rect">
            <a:avLst/>
          </a:prstGeom>
          <a:noFill/>
          <a:ln w="12700" cap="flat">
            <a:noFill/>
            <a:miter lim="400000"/>
          </a:ln>
          <a:effectLst/>
          <a:extLst>
            <a:ext uri="{C572A759-6A51-4108-AA02-DFA0A04FC94B}">
              <ma14:wrappingTextBoxFlag xmlns:ma14="http://schemas.microsoft.com/office/mac/drawingml/2011/main" xmlns="" xmlns:p15="http://schemas.microsoft.com/office/powerpoint/2012/main" xmlns:p14="http://schemas.microsoft.com/office/powerpoint/2010/main" val="1"/>
            </a:ext>
          </a:extLst>
        </p:spPr>
        <p:txBody>
          <a:bodyPr wrap="square" lIns="0" tIns="0" rIns="0" bIns="0" numCol="1" anchor="t">
            <a:spAutoFit/>
          </a:bodyPr>
          <a:lstStyle>
            <a:lvl1pPr>
              <a:defRPr sz="2000">
                <a:solidFill>
                  <a:srgbClr val="828589"/>
                </a:solidFill>
                <a:latin typeface="STIXGeneral-Bold"/>
                <a:ea typeface="STIXGeneral-Bold"/>
                <a:cs typeface="STIXGeneral-Bold"/>
                <a:sym typeface="STIXGeneral-Bold"/>
              </a:defRPr>
            </a:lvl1pPr>
          </a:lstStyle>
          <a:p>
            <a:pPr algn="just">
              <a:lnSpc>
                <a:spcPct val="120000"/>
              </a:lnSpc>
            </a:pPr>
            <a:r>
              <a:rPr lang="zh-CN" altLang="en-US" sz="1000">
                <a:solidFill>
                  <a:schemeClr val="tx1">
                    <a:lumMod val="75000"/>
                    <a:lumOff val="25000"/>
                  </a:schemeClr>
                </a:solidFill>
                <a:latin typeface="微软雅黑" panose="020b0503020204020204" pitchFamily="34" charset="-122"/>
                <a:ea typeface="微软雅黑" panose="020b0503020204020204" pitchFamily="34" charset="-122"/>
              </a:rPr>
              <a:t>详写内容</a:t>
            </a:r>
            <a:r>
              <a:rPr lang="en-US" altLang="zh-CN" sz="10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000">
                <a:solidFill>
                  <a:schemeClr val="tx1">
                    <a:lumMod val="75000"/>
                    <a:lumOff val="25000"/>
                  </a:schemeClr>
                </a:solidFill>
                <a:latin typeface="微软雅黑" panose="020b0503020204020204" pitchFamily="34" charset="-122"/>
                <a:ea typeface="微软雅黑" panose="020b0503020204020204" pitchFamily="34" charset="-122"/>
              </a:rPr>
              <a:t>点击输入本栏的具体文字，简明扼要的说明分项内容，此为概念图解，请根据您的具体内容酌情修改。</a:t>
            </a:r>
            <a:endParaRPr lang="en-US" altLang="zh-CN" sz="10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8"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1800" b="1">
                <a:solidFill>
                  <a:schemeClr val="tx1">
                    <a:lumMod val="75000"/>
                    <a:lumOff val="25000"/>
                  </a:schemeClr>
                </a:solidFill>
                <a:latin typeface="微软雅黑" panose="020b0503020204020204" pitchFamily="34" charset="-122"/>
                <a:ea typeface="微软雅黑" panose="020b0503020204020204" pitchFamily="34" charset="-122"/>
              </a:rPr>
              <a:t>点击输入标题内容</a:t>
            </a:r>
            <a:endParaRPr lang="en-GB" altLang="zh-CN" sz="1800" b="1">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55515027"/>
      </p:ext>
    </p:extLst>
  </p:cSld>
  <p:clrMapOvr>
    <a:masterClrMapping/>
  </p:clrMapOvr>
  <mc:AlternateContent xmlns:mc="http://schemas.openxmlformats.org/markup-compatibility/2006">
    <mc:Choice xmlns:p14="http://schemas.microsoft.com/office/powerpoint/2010/main" Requires="p14">
      <p:transition spd="slow" advClick="0" advTm="1000" p14:dur="1500">
        <p:random/>
      </p:transition>
    </mc:Choice>
    <mc:Fallback>
      <p:transition spd="slow" advClick="0" advTm="1000">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Tn>
                        </p:par>
                        <p:par>
                          <p:cTn id="5" fill="hold" nodeType="afterGroup">
                            <p:stCondLst>
                              <p:cond delay="0"/>
                            </p:stCondLst>
                            <p:childTnLst>
                              <p:par>
                                <p:cTn id="6" presetID="41" presetClass="entr" presetSubtype="0" fill="hold" grpId="15" nodeType="afterEffect">
                                  <p:iterate type="lt">
                                    <p:tmPct val="10000"/>
                                  </p:iterate>
                                  <p:childTnLst>
                                    <p:set>
                                      <p:cBhvr>
                                        <p:cTn id="7" dur="1" fill="hold">
                                          <p:stCondLst>
                                            <p:cond delay="0"/>
                                          </p:stCondLst>
                                        </p:cTn>
                                        <p:tgtEl>
                                          <p:spTgt spid="58"/>
                                        </p:tgtEl>
                                        <p:attrNameLst>
                                          <p:attrName>style.visibility</p:attrName>
                                        </p:attrNameLst>
                                      </p:cBhvr>
                                      <p:to>
                                        <p:strVal val="visible"/>
                                      </p:to>
                                    </p:set>
                                    <p:anim calcmode="lin" valueType="num">
                                      <p:cBhvr>
                                        <p:cTn id="8" dur="500" fill="hold"/>
                                        <p:tgtEl>
                                          <p:spTgt spid="58"/>
                                        </p:tgtEl>
                                        <p:attrNameLst>
                                          <p:attrName>ppt_x</p:attrName>
                                        </p:attrNameLst>
                                      </p:cBhvr>
                                      <p:tavLst>
                                        <p:tav tm="0">
                                          <p:val>
                                            <p:strVal val="#ppt_x"/>
                                          </p:val>
                                        </p:tav>
                                        <p:tav tm="50000">
                                          <p:val>
                                            <p:strVal val="#ppt_x+.1"/>
                                          </p:val>
                                        </p:tav>
                                        <p:tav tm="100000">
                                          <p:val>
                                            <p:strVal val="#ppt_x"/>
                                          </p:val>
                                        </p:tav>
                                      </p:tavLst>
                                    </p:anim>
                                    <p:anim calcmode="lin" valueType="num">
                                      <p:cBhvr>
                                        <p:cTn id="9" dur="500" fill="hold"/>
                                        <p:tgtEl>
                                          <p:spTgt spid="58"/>
                                        </p:tgtEl>
                                        <p:attrNameLst>
                                          <p:attrName>ppt_y</p:attrName>
                                        </p:attrNameLst>
                                      </p:cBhvr>
                                      <p:tavLst>
                                        <p:tav tm="0">
                                          <p:val>
                                            <p:strVal val="#ppt_y"/>
                                          </p:val>
                                        </p:tav>
                                        <p:tav tm="100000">
                                          <p:val>
                                            <p:strVal val="#ppt_y"/>
                                          </p:val>
                                        </p:tav>
                                      </p:tavLst>
                                    </p:anim>
                                    <p:anim calcmode="lin" valueType="num">
                                      <p:cBhvr>
                                        <p:cTn id="10" dur="500" fill="hold"/>
                                        <p:tgtEl>
                                          <p:spTgt spid="58"/>
                                        </p:tgtEl>
                                        <p:attrNameLst>
                                          <p:attrName>ppt_h</p:attrName>
                                        </p:attrNameLst>
                                      </p:cBhvr>
                                      <p:tavLst>
                                        <p:tav tm="0">
                                          <p:val>
                                            <p:strVal val="#ppt_h/10"/>
                                          </p:val>
                                        </p:tav>
                                        <p:tav tm="50000">
                                          <p:val>
                                            <p:strVal val="#ppt_h+.01"/>
                                          </p:val>
                                        </p:tav>
                                        <p:tav tm="100000">
                                          <p:val>
                                            <p:strVal val="#ppt_h"/>
                                          </p:val>
                                        </p:tav>
                                      </p:tavLst>
                                    </p:anim>
                                    <p:anim calcmode="lin" valueType="num">
                                      <p:cBhvr>
                                        <p:cTn id="11" dur="500" fill="hold"/>
                                        <p:tgtEl>
                                          <p:spTgt spid="58"/>
                                        </p:tgtEl>
                                        <p:attrNameLst>
                                          <p:attrName>ppt_w</p:attrName>
                                        </p:attrNameLst>
                                      </p:cBhvr>
                                      <p:tavLst>
                                        <p:tav tm="0">
                                          <p:val>
                                            <p:strVal val="#ppt_w/10"/>
                                          </p:val>
                                        </p:tav>
                                        <p:tav tm="50000">
                                          <p:val>
                                            <p:strVal val="#ppt_w+.01"/>
                                          </p:val>
                                        </p:tav>
                                        <p:tav tm="100000">
                                          <p:val>
                                            <p:strVal val="#ppt_w"/>
                                          </p:val>
                                        </p:tav>
                                      </p:tavLst>
                                    </p:anim>
                                    <p:animEffect transition="in" filter="fade">
                                      <p:cBhvr>
                                        <p:cTn id="12" dur="500" tmFilter="0,0; .5, 1; 1, 1"/>
                                        <p:tgtEl>
                                          <p:spTgt spid="58"/>
                                        </p:tgtEl>
                                      </p:cBhvr>
                                    </p:animEffect>
                                  </p:childTnLst>
                                </p:cTn>
                              </p:par>
                            </p:childTnLst>
                          </p:cTn>
                        </p:par>
                        <p:par>
                          <p:cTn id="13" fill="hold" nodeType="withGroup">
                            <p:stCondLst>
                              <p:cond delay="850"/>
                            </p:stCondLst>
                            <p:childTnLst>
                              <p:par>
                                <p:cTn id="14" presetID="2" presetClass="entr" presetSubtype="8" fill="hold" grpId="4" nodeType="afterEffect">
                                  <p:childTnLst>
                                    <p:set>
                                      <p:cBhvr>
                                        <p:cTn id="15" fill="hold"/>
                                        <p:tgtEl>
                                          <p:spTgt spid="22"/>
                                        </p:tgtEl>
                                        <p:attrNameLst>
                                          <p:attrName>style.visibility</p:attrName>
                                        </p:attrNameLst>
                                      </p:cBhvr>
                                      <p:to>
                                        <p:strVal val="visible"/>
                                      </p:to>
                                    </p:set>
                                    <p:anim calcmode="lin" valueType="num">
                                      <p:cBhvr>
                                        <p:cTn id="16" dur="800" fill="hold"/>
                                        <p:tgtEl>
                                          <p:spTgt spid="22"/>
                                        </p:tgtEl>
                                        <p:attrNameLst>
                                          <p:attrName>ppt_x</p:attrName>
                                        </p:attrNameLst>
                                      </p:cBhvr>
                                      <p:tavLst>
                                        <p:tav tm="0">
                                          <p:val>
                                            <p:strVal val="0-#ppt_w/2"/>
                                          </p:val>
                                        </p:tav>
                                        <p:tav tm="100000">
                                          <p:val>
                                            <p:strVal val="#ppt_x"/>
                                          </p:val>
                                        </p:tav>
                                      </p:tavLst>
                                    </p:anim>
                                    <p:anim calcmode="lin" valueType="num">
                                      <p:cBhvr>
                                        <p:cTn id="17" dur="800" fill="hold"/>
                                        <p:tgtEl>
                                          <p:spTgt spid="22"/>
                                        </p:tgtEl>
                                        <p:attrNameLst>
                                          <p:attrName>ppt_y</p:attrName>
                                        </p:attrNameLst>
                                      </p:cBhvr>
                                      <p:tavLst>
                                        <p:tav tm="0">
                                          <p:val>
                                            <p:strVal val="#ppt_y"/>
                                          </p:val>
                                        </p:tav>
                                        <p:tav tm="100000">
                                          <p:val>
                                            <p:strVal val="#ppt_y"/>
                                          </p:val>
                                        </p:tav>
                                      </p:tavLst>
                                    </p:anim>
                                  </p:childTnLst>
                                </p:cTn>
                              </p:par>
                              <p:par>
                                <p:cTn id="18" presetID="2" presetClass="entr" presetSubtype="8" fill="hold" grpId="3" nodeType="withEffect">
                                  <p:childTnLst>
                                    <p:set>
                                      <p:cBhvr>
                                        <p:cTn id="19" fill="hold"/>
                                        <p:tgtEl>
                                          <p:spTgt spid="17"/>
                                        </p:tgtEl>
                                        <p:attrNameLst>
                                          <p:attrName>style.visibility</p:attrName>
                                        </p:attrNameLst>
                                      </p:cBhvr>
                                      <p:to>
                                        <p:strVal val="visible"/>
                                      </p:to>
                                    </p:set>
                                    <p:anim calcmode="lin" valueType="num">
                                      <p:cBhvr>
                                        <p:cTn id="20" dur="800" fill="hold"/>
                                        <p:tgtEl>
                                          <p:spTgt spid="17"/>
                                        </p:tgtEl>
                                        <p:attrNameLst>
                                          <p:attrName>ppt_x</p:attrName>
                                        </p:attrNameLst>
                                      </p:cBhvr>
                                      <p:tavLst>
                                        <p:tav tm="0">
                                          <p:val>
                                            <p:strVal val="0-#ppt_w/2"/>
                                          </p:val>
                                        </p:tav>
                                        <p:tav tm="100000">
                                          <p:val>
                                            <p:strVal val="#ppt_x"/>
                                          </p:val>
                                        </p:tav>
                                      </p:tavLst>
                                    </p:anim>
                                    <p:anim calcmode="lin" valueType="num">
                                      <p:cBhvr>
                                        <p:cTn id="21" dur="800" fill="hold"/>
                                        <p:tgtEl>
                                          <p:spTgt spid="17"/>
                                        </p:tgtEl>
                                        <p:attrNameLst>
                                          <p:attrName>ppt_y</p:attrName>
                                        </p:attrNameLst>
                                      </p:cBhvr>
                                      <p:tavLst>
                                        <p:tav tm="0">
                                          <p:val>
                                            <p:strVal val="#ppt_y"/>
                                          </p:val>
                                        </p:tav>
                                        <p:tav tm="100000">
                                          <p:val>
                                            <p:strVal val="#ppt_y"/>
                                          </p:val>
                                        </p:tav>
                                      </p:tavLst>
                                    </p:anim>
                                  </p:childTnLst>
                                </p:cTn>
                              </p:par>
                              <p:par>
                                <p:cTn id="22" presetID="2" presetClass="entr" presetSubtype="8" fill="hold" grpId="2" nodeType="withEffect">
                                  <p:childTnLst>
                                    <p:set>
                                      <p:cBhvr>
                                        <p:cTn id="23" fill="hold"/>
                                        <p:tgtEl>
                                          <p:spTgt spid="12"/>
                                        </p:tgtEl>
                                        <p:attrNameLst>
                                          <p:attrName>style.visibility</p:attrName>
                                        </p:attrNameLst>
                                      </p:cBhvr>
                                      <p:to>
                                        <p:strVal val="visible"/>
                                      </p:to>
                                    </p:set>
                                    <p:anim calcmode="lin" valueType="num">
                                      <p:cBhvr>
                                        <p:cTn id="24" dur="800" fill="hold"/>
                                        <p:tgtEl>
                                          <p:spTgt spid="12"/>
                                        </p:tgtEl>
                                        <p:attrNameLst>
                                          <p:attrName>ppt_x</p:attrName>
                                        </p:attrNameLst>
                                      </p:cBhvr>
                                      <p:tavLst>
                                        <p:tav tm="0">
                                          <p:val>
                                            <p:strVal val="0-#ppt_w/2"/>
                                          </p:val>
                                        </p:tav>
                                        <p:tav tm="100000">
                                          <p:val>
                                            <p:strVal val="#ppt_x"/>
                                          </p:val>
                                        </p:tav>
                                      </p:tavLst>
                                    </p:anim>
                                    <p:anim calcmode="lin" valueType="num">
                                      <p:cBhvr>
                                        <p:cTn id="25" dur="800" fill="hold"/>
                                        <p:tgtEl>
                                          <p:spTgt spid="12"/>
                                        </p:tgtEl>
                                        <p:attrNameLst>
                                          <p:attrName>ppt_y</p:attrName>
                                        </p:attrNameLst>
                                      </p:cBhvr>
                                      <p:tavLst>
                                        <p:tav tm="0">
                                          <p:val>
                                            <p:strVal val="#ppt_y"/>
                                          </p:val>
                                        </p:tav>
                                        <p:tav tm="100000">
                                          <p:val>
                                            <p:strVal val="#ppt_y"/>
                                          </p:val>
                                        </p:tav>
                                      </p:tavLst>
                                    </p:anim>
                                  </p:childTnLst>
                                </p:cTn>
                              </p:par>
                              <p:par>
                                <p:cTn id="26" presetID="2" presetClass="entr" presetSubtype="8" fill="hold" grpId="1" nodeType="withEffect">
                                  <p:childTnLst>
                                    <p:set>
                                      <p:cBhvr>
                                        <p:cTn id="27" fill="hold"/>
                                        <p:tgtEl>
                                          <p:spTgt spid="7"/>
                                        </p:tgtEl>
                                        <p:attrNameLst>
                                          <p:attrName>style.visibility</p:attrName>
                                        </p:attrNameLst>
                                      </p:cBhvr>
                                      <p:to>
                                        <p:strVal val="visible"/>
                                      </p:to>
                                    </p:set>
                                    <p:anim calcmode="lin" valueType="num">
                                      <p:cBhvr>
                                        <p:cTn id="28" dur="800" fill="hold"/>
                                        <p:tgtEl>
                                          <p:spTgt spid="7"/>
                                        </p:tgtEl>
                                        <p:attrNameLst>
                                          <p:attrName>ppt_x</p:attrName>
                                        </p:attrNameLst>
                                      </p:cBhvr>
                                      <p:tavLst>
                                        <p:tav tm="0">
                                          <p:val>
                                            <p:strVal val="0-#ppt_w/2"/>
                                          </p:val>
                                        </p:tav>
                                        <p:tav tm="100000">
                                          <p:val>
                                            <p:strVal val="#ppt_x"/>
                                          </p:val>
                                        </p:tav>
                                      </p:tavLst>
                                    </p:anim>
                                    <p:anim calcmode="lin" valueType="num">
                                      <p:cBhvr>
                                        <p:cTn id="29" dur="800" fill="hold"/>
                                        <p:tgtEl>
                                          <p:spTgt spid="7"/>
                                        </p:tgtEl>
                                        <p:attrNameLst>
                                          <p:attrName>ppt_y</p:attrName>
                                        </p:attrNameLst>
                                      </p:cBhvr>
                                      <p:tavLst>
                                        <p:tav tm="0">
                                          <p:val>
                                            <p:strVal val="#ppt_y"/>
                                          </p:val>
                                        </p:tav>
                                        <p:tav tm="100000">
                                          <p:val>
                                            <p:strVal val="#ppt_y"/>
                                          </p:val>
                                        </p:tav>
                                      </p:tavLst>
                                    </p:anim>
                                  </p:childTnLst>
                                </p:cTn>
                              </p:par>
                              <p:par>
                                <p:cTn id="30" presetID="2" presetClass="entr" presetSubtype="8" fill="hold" grpId="0" nodeType="withEffect">
                                  <p:childTnLst>
                                    <p:set>
                                      <p:cBhvr>
                                        <p:cTn id="31" fill="hold"/>
                                        <p:tgtEl>
                                          <p:spTgt spid="2"/>
                                        </p:tgtEl>
                                        <p:attrNameLst>
                                          <p:attrName>style.visibility</p:attrName>
                                        </p:attrNameLst>
                                      </p:cBhvr>
                                      <p:to>
                                        <p:strVal val="visible"/>
                                      </p:to>
                                    </p:set>
                                    <p:anim calcmode="lin" valueType="num">
                                      <p:cBhvr>
                                        <p:cTn id="32" dur="800" fill="hold"/>
                                        <p:tgtEl>
                                          <p:spTgt spid="2"/>
                                        </p:tgtEl>
                                        <p:attrNameLst>
                                          <p:attrName>ppt_x</p:attrName>
                                        </p:attrNameLst>
                                      </p:cBhvr>
                                      <p:tavLst>
                                        <p:tav tm="0">
                                          <p:val>
                                            <p:strVal val="0-#ppt_w/2"/>
                                          </p:val>
                                        </p:tav>
                                        <p:tav tm="100000">
                                          <p:val>
                                            <p:strVal val="#ppt_x"/>
                                          </p:val>
                                        </p:tav>
                                      </p:tavLst>
                                    </p:anim>
                                    <p:anim calcmode="lin" valueType="num">
                                      <p:cBhvr>
                                        <p:cTn id="33" dur="800" fill="hold"/>
                                        <p:tgtEl>
                                          <p:spTgt spid="2"/>
                                        </p:tgtEl>
                                        <p:attrNameLst>
                                          <p:attrName>ppt_y</p:attrName>
                                        </p:attrNameLst>
                                      </p:cBhvr>
                                      <p:tavLst>
                                        <p:tav tm="0">
                                          <p:val>
                                            <p:strVal val="#ppt_y"/>
                                          </p:val>
                                        </p:tav>
                                        <p:tav tm="100000">
                                          <p:val>
                                            <p:strVal val="#ppt_y"/>
                                          </p:val>
                                        </p:tav>
                                      </p:tavLst>
                                    </p:anim>
                                  </p:childTnLst>
                                </p:cTn>
                              </p:par>
                            </p:childTnLst>
                          </p:cTn>
                        </p:par>
                        <p:par>
                          <p:cTn id="34" fill="hold" nodeType="withGroup">
                            <p:stCondLst>
                              <p:cond delay="3250"/>
                            </p:stCondLst>
                            <p:childTnLst>
                              <p:par>
                                <p:cTn id="35" presetID="2" presetClass="entr" presetSubtype="4" fill="hold" grpId="5" nodeType="afterEffect">
                                  <p:childTnLst>
                                    <p:set>
                                      <p:cBhvr>
                                        <p:cTn id="36" fill="hold"/>
                                        <p:tgtEl>
                                          <p:spTgt spid="27"/>
                                        </p:tgtEl>
                                        <p:attrNameLst>
                                          <p:attrName>style.visibility</p:attrName>
                                        </p:attrNameLst>
                                      </p:cBhvr>
                                      <p:to>
                                        <p:strVal val="visible"/>
                                      </p:to>
                                    </p:set>
                                    <p:anim calcmode="lin" valueType="num">
                                      <p:cBhvr>
                                        <p:cTn id="37" dur="600" fill="hold"/>
                                        <p:tgtEl>
                                          <p:spTgt spid="27"/>
                                        </p:tgtEl>
                                        <p:attrNameLst>
                                          <p:attrName>ppt_x</p:attrName>
                                        </p:attrNameLst>
                                      </p:cBhvr>
                                      <p:tavLst>
                                        <p:tav tm="0">
                                          <p:val>
                                            <p:strVal val="#ppt_x"/>
                                          </p:val>
                                        </p:tav>
                                        <p:tav tm="100000">
                                          <p:val>
                                            <p:strVal val="#ppt_x"/>
                                          </p:val>
                                        </p:tav>
                                      </p:tavLst>
                                    </p:anim>
                                    <p:anim calcmode="lin" valueType="num">
                                      <p:cBhvr>
                                        <p:cTn id="38" dur="600" fill="hold"/>
                                        <p:tgtEl>
                                          <p:spTgt spid="27"/>
                                        </p:tgtEl>
                                        <p:attrNameLst>
                                          <p:attrName>ppt_y</p:attrName>
                                        </p:attrNameLst>
                                      </p:cBhvr>
                                      <p:tavLst>
                                        <p:tav tm="0">
                                          <p:val>
                                            <p:strVal val="1+#ppt_h/2"/>
                                          </p:val>
                                        </p:tav>
                                        <p:tav tm="100000">
                                          <p:val>
                                            <p:strVal val="#ppt_y"/>
                                          </p:val>
                                        </p:tav>
                                      </p:tavLst>
                                    </p:anim>
                                  </p:childTnLst>
                                </p:cTn>
                              </p:par>
                              <p:par>
                                <p:cTn id="39" presetID="2" presetClass="entr" presetSubtype="4" fill="hold" grpId="6" nodeType="withEffect">
                                  <p:childTnLst>
                                    <p:set>
                                      <p:cBhvr>
                                        <p:cTn id="40" fill="hold"/>
                                        <p:tgtEl>
                                          <p:spTgt spid="30"/>
                                        </p:tgtEl>
                                        <p:attrNameLst>
                                          <p:attrName>style.visibility</p:attrName>
                                        </p:attrNameLst>
                                      </p:cBhvr>
                                      <p:to>
                                        <p:strVal val="visible"/>
                                      </p:to>
                                    </p:set>
                                    <p:anim calcmode="lin" valueType="num">
                                      <p:cBhvr>
                                        <p:cTn id="41" dur="600" fill="hold"/>
                                        <p:tgtEl>
                                          <p:spTgt spid="30"/>
                                        </p:tgtEl>
                                        <p:attrNameLst>
                                          <p:attrName>ppt_x</p:attrName>
                                        </p:attrNameLst>
                                      </p:cBhvr>
                                      <p:tavLst>
                                        <p:tav tm="0">
                                          <p:val>
                                            <p:strVal val="#ppt_x"/>
                                          </p:val>
                                        </p:tav>
                                        <p:tav tm="100000">
                                          <p:val>
                                            <p:strVal val="#ppt_x"/>
                                          </p:val>
                                        </p:tav>
                                      </p:tavLst>
                                    </p:anim>
                                    <p:anim calcmode="lin" valueType="num">
                                      <p:cBhvr>
                                        <p:cTn id="42" dur="600" fill="hold"/>
                                        <p:tgtEl>
                                          <p:spTgt spid="30"/>
                                        </p:tgtEl>
                                        <p:attrNameLst>
                                          <p:attrName>ppt_y</p:attrName>
                                        </p:attrNameLst>
                                      </p:cBhvr>
                                      <p:tavLst>
                                        <p:tav tm="0">
                                          <p:val>
                                            <p:strVal val="1+#ppt_h/2"/>
                                          </p:val>
                                        </p:tav>
                                        <p:tav tm="100000">
                                          <p:val>
                                            <p:strVal val="#ppt_y"/>
                                          </p:val>
                                        </p:tav>
                                      </p:tavLst>
                                    </p:anim>
                                  </p:childTnLst>
                                </p:cTn>
                              </p:par>
                              <p:par>
                                <p:cTn id="43" presetID="2" presetClass="entr" presetSubtype="4" fill="hold" grpId="7" nodeType="withEffect">
                                  <p:childTnLst>
                                    <p:set>
                                      <p:cBhvr>
                                        <p:cTn id="44" fill="hold"/>
                                        <p:tgtEl>
                                          <p:spTgt spid="33"/>
                                        </p:tgtEl>
                                        <p:attrNameLst>
                                          <p:attrName>style.visibility</p:attrName>
                                        </p:attrNameLst>
                                      </p:cBhvr>
                                      <p:to>
                                        <p:strVal val="visible"/>
                                      </p:to>
                                    </p:set>
                                    <p:anim calcmode="lin" valueType="num">
                                      <p:cBhvr>
                                        <p:cTn id="45" dur="600" fill="hold"/>
                                        <p:tgtEl>
                                          <p:spTgt spid="33"/>
                                        </p:tgtEl>
                                        <p:attrNameLst>
                                          <p:attrName>ppt_x</p:attrName>
                                        </p:attrNameLst>
                                      </p:cBhvr>
                                      <p:tavLst>
                                        <p:tav tm="0">
                                          <p:val>
                                            <p:strVal val="#ppt_x"/>
                                          </p:val>
                                        </p:tav>
                                        <p:tav tm="100000">
                                          <p:val>
                                            <p:strVal val="#ppt_x"/>
                                          </p:val>
                                        </p:tav>
                                      </p:tavLst>
                                    </p:anim>
                                    <p:anim calcmode="lin" valueType="num">
                                      <p:cBhvr>
                                        <p:cTn id="46" dur="600" fill="hold"/>
                                        <p:tgtEl>
                                          <p:spTgt spid="33"/>
                                        </p:tgtEl>
                                        <p:attrNameLst>
                                          <p:attrName>ppt_y</p:attrName>
                                        </p:attrNameLst>
                                      </p:cBhvr>
                                      <p:tavLst>
                                        <p:tav tm="0">
                                          <p:val>
                                            <p:strVal val="1+#ppt_h/2"/>
                                          </p:val>
                                        </p:tav>
                                        <p:tav tm="100000">
                                          <p:val>
                                            <p:strVal val="#ppt_y"/>
                                          </p:val>
                                        </p:tav>
                                      </p:tavLst>
                                    </p:anim>
                                  </p:childTnLst>
                                </p:cTn>
                              </p:par>
                              <p:par>
                                <p:cTn id="47" presetID="2" presetClass="entr" presetSubtype="4" fill="hold" grpId="8" nodeType="withEffect">
                                  <p:childTnLst>
                                    <p:set>
                                      <p:cBhvr>
                                        <p:cTn id="48" fill="hold"/>
                                        <p:tgtEl>
                                          <p:spTgt spid="36"/>
                                        </p:tgtEl>
                                        <p:attrNameLst>
                                          <p:attrName>style.visibility</p:attrName>
                                        </p:attrNameLst>
                                      </p:cBhvr>
                                      <p:to>
                                        <p:strVal val="visible"/>
                                      </p:to>
                                    </p:set>
                                    <p:anim calcmode="lin" valueType="num">
                                      <p:cBhvr>
                                        <p:cTn id="49" dur="600" fill="hold"/>
                                        <p:tgtEl>
                                          <p:spTgt spid="36"/>
                                        </p:tgtEl>
                                        <p:attrNameLst>
                                          <p:attrName>ppt_x</p:attrName>
                                        </p:attrNameLst>
                                      </p:cBhvr>
                                      <p:tavLst>
                                        <p:tav tm="0">
                                          <p:val>
                                            <p:strVal val="#ppt_x"/>
                                          </p:val>
                                        </p:tav>
                                        <p:tav tm="100000">
                                          <p:val>
                                            <p:strVal val="#ppt_x"/>
                                          </p:val>
                                        </p:tav>
                                      </p:tavLst>
                                    </p:anim>
                                    <p:anim calcmode="lin" valueType="num">
                                      <p:cBhvr>
                                        <p:cTn id="50" dur="600" fill="hold"/>
                                        <p:tgtEl>
                                          <p:spTgt spid="36"/>
                                        </p:tgtEl>
                                        <p:attrNameLst>
                                          <p:attrName>ppt_y</p:attrName>
                                        </p:attrNameLst>
                                      </p:cBhvr>
                                      <p:tavLst>
                                        <p:tav tm="0">
                                          <p:val>
                                            <p:strVal val="1+#ppt_h/2"/>
                                          </p:val>
                                        </p:tav>
                                        <p:tav tm="100000">
                                          <p:val>
                                            <p:strVal val="#ppt_y"/>
                                          </p:val>
                                        </p:tav>
                                      </p:tavLst>
                                    </p:anim>
                                  </p:childTnLst>
                                </p:cTn>
                              </p:par>
                              <p:par>
                                <p:cTn id="51" presetID="2" presetClass="entr" presetSubtype="4" fill="hold" grpId="9" nodeType="withEffect">
                                  <p:childTnLst>
                                    <p:set>
                                      <p:cBhvr>
                                        <p:cTn id="52" fill="hold"/>
                                        <p:tgtEl>
                                          <p:spTgt spid="39"/>
                                        </p:tgtEl>
                                        <p:attrNameLst>
                                          <p:attrName>style.visibility</p:attrName>
                                        </p:attrNameLst>
                                      </p:cBhvr>
                                      <p:to>
                                        <p:strVal val="visible"/>
                                      </p:to>
                                    </p:set>
                                    <p:anim calcmode="lin" valueType="num">
                                      <p:cBhvr>
                                        <p:cTn id="53" dur="600" fill="hold"/>
                                        <p:tgtEl>
                                          <p:spTgt spid="39"/>
                                        </p:tgtEl>
                                        <p:attrNameLst>
                                          <p:attrName>ppt_x</p:attrName>
                                        </p:attrNameLst>
                                      </p:cBhvr>
                                      <p:tavLst>
                                        <p:tav tm="0">
                                          <p:val>
                                            <p:strVal val="#ppt_x"/>
                                          </p:val>
                                        </p:tav>
                                        <p:tav tm="100000">
                                          <p:val>
                                            <p:strVal val="#ppt_x"/>
                                          </p:val>
                                        </p:tav>
                                      </p:tavLst>
                                    </p:anim>
                                    <p:anim calcmode="lin" valueType="num">
                                      <p:cBhvr>
                                        <p:cTn id="54" dur="600" fill="hold"/>
                                        <p:tgtEl>
                                          <p:spTgt spid="39"/>
                                        </p:tgtEl>
                                        <p:attrNameLst>
                                          <p:attrName>ppt_y</p:attrName>
                                        </p:attrNameLst>
                                      </p:cBhvr>
                                      <p:tavLst>
                                        <p:tav tm="0">
                                          <p:val>
                                            <p:strVal val="1+#ppt_h/2"/>
                                          </p:val>
                                        </p:tav>
                                        <p:tav tm="100000">
                                          <p:val>
                                            <p:strVal val="#ppt_y"/>
                                          </p:val>
                                        </p:tav>
                                      </p:tavLst>
                                    </p:anim>
                                  </p:childTnLst>
                                </p:cTn>
                              </p:par>
                            </p:childTnLst>
                          </p:cTn>
                        </p:par>
                        <p:par>
                          <p:cTn id="55" fill="hold" nodeType="withGroup">
                            <p:stCondLst>
                              <p:cond delay="4650"/>
                            </p:stCondLst>
                            <p:childTnLst>
                              <p:par>
                                <p:cTn id="56" presetID="10" presetClass="entr" presetSubtype="0" fill="hold" grpId="10" nodeType="afterEffect">
                                  <p:childTnLst>
                                    <p:set>
                                      <p:cBhvr>
                                        <p:cTn id="57" dur="1" fill="hold">
                                          <p:stCondLst>
                                            <p:cond delay="0"/>
                                          </p:stCondLst>
                                        </p:cTn>
                                        <p:tgtEl>
                                          <p:spTgt spid="43"/>
                                        </p:tgtEl>
                                        <p:attrNameLst>
                                          <p:attrName>style.visibility</p:attrName>
                                        </p:attrNameLst>
                                      </p:cBhvr>
                                      <p:to>
                                        <p:strVal val="visible"/>
                                      </p:to>
                                    </p:set>
                                    <p:animEffect transition="in" filter="fade">
                                      <p:cBhvr>
                                        <p:cTn id="58" dur="500"/>
                                        <p:tgtEl>
                                          <p:spTgt spid="43"/>
                                        </p:tgtEl>
                                      </p:cBhvr>
                                    </p:animEffect>
                                  </p:childTnLst>
                                </p:cTn>
                              </p:par>
                            </p:childTnLst>
                          </p:cTn>
                        </p:par>
                        <p:par>
                          <p:cTn id="59" fill="hold" nodeType="withGroup">
                            <p:stCondLst>
                              <p:cond delay="5150"/>
                            </p:stCondLst>
                            <p:childTnLst>
                              <p:par>
                                <p:cTn id="60" presetID="10" presetClass="entr" presetSubtype="0" fill="hold" grpId="11" nodeType="afterEffect">
                                  <p:childTnLst>
                                    <p:set>
                                      <p:cBhvr>
                                        <p:cTn id="61" dur="1" fill="hold">
                                          <p:stCondLst>
                                            <p:cond delay="0"/>
                                          </p:stCondLst>
                                        </p:cTn>
                                        <p:tgtEl>
                                          <p:spTgt spid="46"/>
                                        </p:tgtEl>
                                        <p:attrNameLst>
                                          <p:attrName>style.visibility</p:attrName>
                                        </p:attrNameLst>
                                      </p:cBhvr>
                                      <p:to>
                                        <p:strVal val="visible"/>
                                      </p:to>
                                    </p:set>
                                    <p:animEffect transition="in" filter="fade">
                                      <p:cBhvr>
                                        <p:cTn id="62" dur="500"/>
                                        <p:tgtEl>
                                          <p:spTgt spid="46"/>
                                        </p:tgtEl>
                                      </p:cBhvr>
                                    </p:animEffect>
                                  </p:childTnLst>
                                </p:cTn>
                              </p:par>
                            </p:childTnLst>
                          </p:cTn>
                        </p:par>
                        <p:par>
                          <p:cTn id="63" fill="hold" nodeType="withGroup">
                            <p:stCondLst>
                              <p:cond delay="5650"/>
                            </p:stCondLst>
                            <p:childTnLst>
                              <p:par>
                                <p:cTn id="64" presetID="10" presetClass="entr" presetSubtype="0" fill="hold" grpId="12" nodeType="afterEffect">
                                  <p:childTnLst>
                                    <p:set>
                                      <p:cBhvr>
                                        <p:cTn id="65" dur="1" fill="hold">
                                          <p:stCondLst>
                                            <p:cond delay="0"/>
                                          </p:stCondLst>
                                        </p:cTn>
                                        <p:tgtEl>
                                          <p:spTgt spid="49"/>
                                        </p:tgtEl>
                                        <p:attrNameLst>
                                          <p:attrName>style.visibility</p:attrName>
                                        </p:attrNameLst>
                                      </p:cBhvr>
                                      <p:to>
                                        <p:strVal val="visible"/>
                                      </p:to>
                                    </p:set>
                                    <p:animEffect transition="in" filter="fade">
                                      <p:cBhvr>
                                        <p:cTn id="66" dur="500"/>
                                        <p:tgtEl>
                                          <p:spTgt spid="49"/>
                                        </p:tgtEl>
                                      </p:cBhvr>
                                    </p:animEffect>
                                  </p:childTnLst>
                                </p:cTn>
                              </p:par>
                            </p:childTnLst>
                          </p:cTn>
                        </p:par>
                        <p:par>
                          <p:cTn id="67" fill="hold" nodeType="withGroup">
                            <p:stCondLst>
                              <p:cond delay="6150"/>
                            </p:stCondLst>
                            <p:childTnLst>
                              <p:par>
                                <p:cTn id="68" presetID="10" presetClass="entr" presetSubtype="0" fill="hold" grpId="13" nodeType="afterEffect">
                                  <p:childTnLst>
                                    <p:set>
                                      <p:cBhvr>
                                        <p:cTn id="69" dur="1" fill="hold">
                                          <p:stCondLst>
                                            <p:cond delay="0"/>
                                          </p:stCondLst>
                                        </p:cTn>
                                        <p:tgtEl>
                                          <p:spTgt spid="52"/>
                                        </p:tgtEl>
                                        <p:attrNameLst>
                                          <p:attrName>style.visibility</p:attrName>
                                        </p:attrNameLst>
                                      </p:cBhvr>
                                      <p:to>
                                        <p:strVal val="visible"/>
                                      </p:to>
                                    </p:set>
                                    <p:animEffect transition="in" filter="fade">
                                      <p:cBhvr>
                                        <p:cTn id="70" dur="500"/>
                                        <p:tgtEl>
                                          <p:spTgt spid="52"/>
                                        </p:tgtEl>
                                      </p:cBhvr>
                                    </p:animEffect>
                                  </p:childTnLst>
                                </p:cTn>
                              </p:par>
                            </p:childTnLst>
                          </p:cTn>
                        </p:par>
                        <p:par>
                          <p:cTn id="71" fill="hold" nodeType="withGroup">
                            <p:stCondLst>
                              <p:cond delay="6650"/>
                            </p:stCondLst>
                            <p:childTnLst>
                              <p:par>
                                <p:cTn id="72" presetID="10" presetClass="entr" presetSubtype="0" fill="hold" grpId="14" nodeType="afterEffect">
                                  <p:childTnLst>
                                    <p:set>
                                      <p:cBhvr>
                                        <p:cTn id="73" dur="1" fill="hold">
                                          <p:stCondLst>
                                            <p:cond delay="0"/>
                                          </p:stCondLst>
                                        </p:cTn>
                                        <p:tgtEl>
                                          <p:spTgt spid="55"/>
                                        </p:tgtEl>
                                        <p:attrNameLst>
                                          <p:attrName>style.visibility</p:attrName>
                                        </p:attrNameLst>
                                      </p:cBhvr>
                                      <p:to>
                                        <p:strVal val="visible"/>
                                      </p:to>
                                    </p:set>
                                    <p:animEffect transition="in" filter="fade">
                                      <p:cBhvr>
                                        <p:cTn id="74"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dvAuto="0"/>
      <p:bldP spid="7" grpId="1" advAuto="0"/>
      <p:bldP spid="12" grpId="2" advAuto="0"/>
      <p:bldP spid="17" grpId="3" advAuto="0"/>
      <p:bldP spid="22" grpId="4" advAuto="0"/>
      <p:bldP spid="27" grpId="5" advAuto="0"/>
      <p:bldP spid="30" grpId="6" advAuto="0"/>
      <p:bldP spid="33" grpId="7" advAuto="0"/>
      <p:bldP spid="36" grpId="8" advAuto="0"/>
      <p:bldP spid="39" grpId="9" advAuto="0"/>
      <p:bldP spid="43" grpId="10"/>
      <p:bldP spid="46" grpId="11"/>
      <p:bldP spid="49" grpId="12"/>
      <p:bldP spid="52" grpId="13"/>
      <p:bldP spid="55" grpId="14"/>
      <p:bldP spid="58" grpId="15"/>
    </p:bldLst>
  </p:timing>
</p:sld>
</file>

<file path=ppt/slides/slide22.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p:spTree>
      <p:nvGrpSpPr>
        <p:cNvPr id="1" name=""/>
        <p:cNvGrpSpPr/>
        <p:nvPr/>
      </p:nvGrpSpPr>
      <p:grpSpPr>
        <a:xfrm>
          <a:off x="0" y="0"/>
          <a:ext cx="0" cy="0"/>
        </a:xfrm>
      </p:grpSpPr>
      <p:grpSp>
        <p:nvGrpSpPr>
          <p:cNvPr id="42" name="组合 41"/>
          <p:cNvGrpSpPr/>
          <p:nvPr/>
        </p:nvGrpSpPr>
        <p:grpSpPr>
          <a:xfrm>
            <a:off x="-1" y="1651830"/>
            <a:ext cx="9144000" cy="1814777"/>
            <a:chOff x="170694" y="177982"/>
            <a:chExt cx="3936003" cy="781165"/>
          </a:xfrm>
        </p:grpSpPr>
        <p:sp>
          <p:nvSpPr>
            <p:cNvPr id="44" name="等腰三角形 43"/>
            <p:cNvSpPr/>
            <p:nvPr/>
          </p:nvSpPr>
          <p:spPr>
            <a:xfrm>
              <a:off x="1233863" y="177982"/>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5" name="等腰三角形 44"/>
            <p:cNvSpPr/>
            <p:nvPr/>
          </p:nvSpPr>
          <p:spPr>
            <a:xfrm flipV="1">
              <a:off x="200258" y="602633"/>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6" name="矩形 45"/>
            <p:cNvSpPr/>
            <p:nvPr/>
          </p:nvSpPr>
          <p:spPr>
            <a:xfrm>
              <a:off x="170694" y="261768"/>
              <a:ext cx="3936003" cy="61198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7" name="平行四边形 46"/>
            <p:cNvSpPr/>
            <p:nvPr/>
          </p:nvSpPr>
          <p:spPr>
            <a:xfrm>
              <a:off x="376965" y="178257"/>
              <a:ext cx="1036076" cy="779005"/>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8" name="文本框 6"/>
            <p:cNvSpPr txBox="1"/>
            <p:nvPr/>
          </p:nvSpPr>
          <p:spPr>
            <a:xfrm>
              <a:off x="650907" y="284178"/>
              <a:ext cx="569115" cy="559734"/>
            </a:xfrm>
            <a:prstGeom prst="rect">
              <a:avLst/>
            </a:prstGeom>
            <a:noFill/>
          </p:spPr>
          <p:txBody>
            <a:bodyPr wrap="square" lIns="68580" tIns="34290" rIns="68580" bIns="34290" rtlCol="0">
              <a:spAutoFit/>
            </a:bodyPr>
            <a:lstStyle/>
            <a:p>
              <a:r>
                <a:rPr lang="en-US" altLang="zh-CN" sz="8000">
                  <a:solidFill>
                    <a:schemeClr val="bg1">
                      <a:lumMod val="95000"/>
                    </a:schemeClr>
                  </a:solidFill>
                  <a:latin typeface="Impact" pitchFamily="34" charset="0"/>
                </a:rPr>
                <a:t>04</a:t>
              </a:r>
              <a:endParaRPr lang="zh-CN" altLang="en-US" sz="8000">
                <a:solidFill>
                  <a:schemeClr val="bg1">
                    <a:lumMod val="95000"/>
                  </a:schemeClr>
                </a:solidFill>
                <a:latin typeface="Impact" pitchFamily="34" charset="0"/>
              </a:endParaRPr>
            </a:p>
          </p:txBody>
        </p:sp>
      </p:grpSp>
      <p:sp>
        <p:nvSpPr>
          <p:cNvPr id="49" name="TextBox 48"/>
          <p:cNvSpPr txBox="1"/>
          <p:nvPr/>
        </p:nvSpPr>
        <p:spPr>
          <a:xfrm>
            <a:off x="2977976" y="2046770"/>
            <a:ext cx="5050408" cy="623250"/>
          </a:xfrm>
          <a:prstGeom prst="rect">
            <a:avLst/>
          </a:prstGeom>
          <a:noFill/>
        </p:spPr>
        <p:txBody>
          <a:bodyPr wrap="square" lIns="68584" tIns="34291" rIns="68584" bIns="34291" rtlCol="0">
            <a:spAutoFit/>
          </a:bodyPr>
          <a:lstStyle/>
          <a:p>
            <a:r>
              <a:rPr lang="zh-CN" altLang="en-US" sz="3600" b="1">
                <a:solidFill>
                  <a:schemeClr val="tx1">
                    <a:lumMod val="75000"/>
                    <a:lumOff val="25000"/>
                  </a:schemeClr>
                </a:solidFill>
                <a:latin typeface="微软雅黑" panose="020b0503020204020204" pitchFamily="34" charset="-122"/>
                <a:ea typeface="微软雅黑" panose="020b0503020204020204" pitchFamily="34" charset="-122"/>
              </a:rPr>
              <a:t>工作存在不足之处</a:t>
            </a:r>
            <a:endParaRPr lang="en-GB" altLang="zh-CN" sz="3600" b="1">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0" name="TextBox 49"/>
          <p:cNvSpPr txBox="1"/>
          <p:nvPr/>
        </p:nvSpPr>
        <p:spPr>
          <a:xfrm>
            <a:off x="2977976" y="2698179"/>
            <a:ext cx="3075708" cy="315473"/>
          </a:xfrm>
          <a:prstGeom prst="rect">
            <a:avLst/>
          </a:prstGeom>
          <a:noFill/>
        </p:spPr>
        <p:txBody>
          <a:bodyPr wrap="square" lIns="68584" tIns="34291" rIns="68584" bIns="34291" rtlCol="0">
            <a:spAutoFit/>
          </a:bodyPr>
          <a:lstStyle/>
          <a:p>
            <a:pPr eaLnBrk="0" hangingPunct="0"/>
            <a:r>
              <a:rPr lang="zh-CN" altLang="en-US" sz="1600">
                <a:solidFill>
                  <a:schemeClr val="tx1">
                    <a:lumMod val="75000"/>
                    <a:lumOff val="25000"/>
                  </a:schemeClr>
                </a:solidFill>
                <a:latin typeface="微软雅黑" panose="020b0503020204020204" pitchFamily="34" charset="-122"/>
                <a:ea typeface="微软雅黑" panose="020b0503020204020204" pitchFamily="34" charset="-122"/>
                <a:sym typeface="微软雅黑" pitchFamily="34" charset="-122"/>
              </a:rPr>
              <a:t>点击此处添加副标题文本内容</a:t>
            </a:r>
          </a:p>
        </p:txBody>
      </p:sp>
      <p:grpSp>
        <p:nvGrpSpPr>
          <p:cNvPr id="10" name="组合 9"/>
          <p:cNvGrpSpPr/>
          <p:nvPr/>
        </p:nvGrpSpPr>
        <p:grpSpPr>
          <a:xfrm>
            <a:off x="5940152" y="1274820"/>
            <a:ext cx="432048" cy="432834"/>
            <a:chOff x="6084168" y="1274820"/>
            <a:chExt cx="432048" cy="432834"/>
          </a:xfrm>
        </p:grpSpPr>
        <p:sp>
          <p:nvSpPr>
            <p:cNvPr id="11"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anose="020b0604020202020204" pitchFamily="34" charset="0"/>
                  <a:ea typeface="宋体" pitchFamily="2" charset="-122"/>
                </a:defRPr>
              </a:lvl9pPr>
            </a:lstStyle>
            <a:p>
              <a:pPr algn="ctr" eaLnBrk="1" hangingPunct="1"/>
              <a:endParaRPr lang="zh-CN" altLang="en-US">
                <a:solidFill>
                  <a:srgbClr val="FFFFFF"/>
                </a:solidFill>
                <a:latin typeface="Calibri" pitchFamily="34" charset="0"/>
              </a:endParaRPr>
            </a:p>
          </p:txBody>
        </p:sp>
        <p:sp>
          <p:nvSpPr>
            <p:cNvPr id="12" name="Freeform 59"/>
            <p:cNvSpPr>
              <a:spLocks noChangeArrowheads="1"/>
            </p:cNvSpPr>
            <p:nvPr/>
          </p:nvSpPr>
          <p:spPr bwMode="auto">
            <a:xfrm>
              <a:off x="6180302" y="1365898"/>
              <a:ext cx="239780" cy="250679"/>
            </a:xfrm>
            <a:custGeom>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a:extLst/>
          </p:spPr>
          <p:txBody>
            <a:bodyPr wrap="none" lIns="34290" tIns="17145" rIns="34290" bIns="17145" anchor="ctr"/>
            <a:lstStyle/>
            <a:p>
              <a:endParaRPr lang="en-US">
                <a:latin typeface="Roboto Light"/>
              </a:endParaRPr>
            </a:p>
          </p:txBody>
        </p:sp>
      </p:grpSp>
      <p:grpSp>
        <p:nvGrpSpPr>
          <p:cNvPr id="13" name="组合 12"/>
          <p:cNvGrpSpPr/>
          <p:nvPr/>
        </p:nvGrpSpPr>
        <p:grpSpPr>
          <a:xfrm>
            <a:off x="4644008" y="1275213"/>
            <a:ext cx="432048" cy="432048"/>
            <a:chOff x="4788024" y="1275213"/>
            <a:chExt cx="432048" cy="432048"/>
          </a:xfrm>
        </p:grpSpPr>
        <p:sp>
          <p:nvSpPr>
            <p:cNvPr id="14"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anose="020b0604020202020204" pitchFamily="34" charset="0"/>
                  <a:ea typeface="宋体" pitchFamily="2" charset="-122"/>
                </a:defRPr>
              </a:lvl9pPr>
            </a:lstStyle>
            <a:p>
              <a:pPr algn="ctr" eaLnBrk="1" hangingPunct="1"/>
              <a:endParaRPr lang="zh-CN" altLang="en-US">
                <a:solidFill>
                  <a:srgbClr val="FFFFFF"/>
                </a:solidFill>
                <a:latin typeface="Calibri" pitchFamily="34" charset="0"/>
              </a:endParaRPr>
            </a:p>
          </p:txBody>
        </p:sp>
        <p:sp>
          <p:nvSpPr>
            <p:cNvPr id="15" name="Freeform 110"/>
            <p:cNvSpPr>
              <a:spLocks noChangeArrowheads="1"/>
            </p:cNvSpPr>
            <p:nvPr/>
          </p:nvSpPr>
          <p:spPr bwMode="auto">
            <a:xfrm>
              <a:off x="4891102" y="1366806"/>
              <a:ext cx="250679" cy="248862"/>
            </a:xfrm>
            <a:custGeom>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a:extLst/>
          </p:spPr>
          <p:txBody>
            <a:bodyPr wrap="none" lIns="34290" tIns="17145" rIns="34290" bIns="17145" anchor="ctr"/>
            <a:lstStyle/>
            <a:p>
              <a:endParaRPr lang="en-US">
                <a:latin typeface="Roboto Light"/>
              </a:endParaRPr>
            </a:p>
          </p:txBody>
        </p:sp>
      </p:grpSp>
      <p:grpSp>
        <p:nvGrpSpPr>
          <p:cNvPr id="16" name="组合 15"/>
          <p:cNvGrpSpPr/>
          <p:nvPr/>
        </p:nvGrpSpPr>
        <p:grpSpPr>
          <a:xfrm>
            <a:off x="5292080" y="1274820"/>
            <a:ext cx="432833" cy="432834"/>
            <a:chOff x="5436096" y="1274820"/>
            <a:chExt cx="432833" cy="432834"/>
          </a:xfrm>
        </p:grpSpPr>
        <p:sp>
          <p:nvSpPr>
            <p:cNvPr id="17"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anose="020b0604020202020204" pitchFamily="34" charset="0"/>
                  <a:ea typeface="宋体" pitchFamily="2" charset="-122"/>
                </a:defRPr>
              </a:lvl9pPr>
            </a:lstStyle>
            <a:p>
              <a:pPr algn="ctr" eaLnBrk="1" hangingPunct="1"/>
              <a:endParaRPr lang="zh-CN" altLang="en-US">
                <a:solidFill>
                  <a:srgbClr val="FFFFFF"/>
                </a:solidFill>
                <a:latin typeface="Calibri" pitchFamily="34" charset="0"/>
              </a:endParaRPr>
            </a:p>
          </p:txBody>
        </p:sp>
        <p:sp>
          <p:nvSpPr>
            <p:cNvPr id="18" name="Freeform 16"/>
            <p:cNvSpPr>
              <a:spLocks noChangeArrowheads="1"/>
            </p:cNvSpPr>
            <p:nvPr/>
          </p:nvSpPr>
          <p:spPr bwMode="auto">
            <a:xfrm>
              <a:off x="5554420" y="1377705"/>
              <a:ext cx="196183" cy="227065"/>
            </a:xfrm>
            <a:custGeom>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a:extLst/>
          </p:spPr>
          <p:txBody>
            <a:bodyPr wrap="none" lIns="34290" tIns="17145" rIns="34290" bIns="17145" anchor="ctr"/>
            <a:lstStyle/>
            <a:p>
              <a:endParaRPr lang="en-US">
                <a:latin typeface="Roboto Light"/>
              </a:endParaRPr>
            </a:p>
          </p:txBody>
        </p:sp>
      </p:grpSp>
      <p:grpSp>
        <p:nvGrpSpPr>
          <p:cNvPr id="19" name="组合 18"/>
          <p:cNvGrpSpPr/>
          <p:nvPr/>
        </p:nvGrpSpPr>
        <p:grpSpPr>
          <a:xfrm>
            <a:off x="3347864" y="1274820"/>
            <a:ext cx="432833" cy="432834"/>
            <a:chOff x="3491880" y="1274820"/>
            <a:chExt cx="432833" cy="432834"/>
          </a:xfrm>
        </p:grpSpPr>
        <p:sp>
          <p:nvSpPr>
            <p:cNvPr id="20"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anose="020b0604020202020204" pitchFamily="34" charset="0"/>
                  <a:ea typeface="宋体" pitchFamily="2" charset="-122"/>
                </a:defRPr>
              </a:lvl9pPr>
            </a:lstStyle>
            <a:p>
              <a:pPr algn="ctr" eaLnBrk="1" hangingPunct="1"/>
              <a:endParaRPr lang="zh-CN" altLang="en-US">
                <a:solidFill>
                  <a:srgbClr val="FFFFFF"/>
                </a:solidFill>
                <a:latin typeface="Calibri" pitchFamily="34" charset="0"/>
              </a:endParaRPr>
            </a:p>
          </p:txBody>
        </p:sp>
        <p:sp>
          <p:nvSpPr>
            <p:cNvPr id="21" name="Freeform 75"/>
            <p:cNvSpPr>
              <a:spLocks noChangeArrowheads="1"/>
            </p:cNvSpPr>
            <p:nvPr/>
          </p:nvSpPr>
          <p:spPr bwMode="auto">
            <a:xfrm>
              <a:off x="3583864" y="1385879"/>
              <a:ext cx="248863" cy="210716"/>
            </a:xfrm>
            <a:custGeom>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a:extLst/>
          </p:spPr>
          <p:txBody>
            <a:bodyPr wrap="none" lIns="34290" tIns="17145" rIns="34290" bIns="17145" anchor="ctr"/>
            <a:lstStyle/>
            <a:p>
              <a:endParaRPr lang="en-US">
                <a:latin typeface="Roboto Light"/>
              </a:endParaRPr>
            </a:p>
          </p:txBody>
        </p:sp>
      </p:grpSp>
      <p:grpSp>
        <p:nvGrpSpPr>
          <p:cNvPr id="22" name="组合 21"/>
          <p:cNvGrpSpPr/>
          <p:nvPr/>
        </p:nvGrpSpPr>
        <p:grpSpPr>
          <a:xfrm>
            <a:off x="3995936" y="1274820"/>
            <a:ext cx="432833" cy="432834"/>
            <a:chOff x="4139952" y="1274820"/>
            <a:chExt cx="432833" cy="432834"/>
          </a:xfrm>
        </p:grpSpPr>
        <p:sp>
          <p:nvSpPr>
            <p:cNvPr id="23"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anose="020b0604020202020204" pitchFamily="34" charset="0"/>
                  <a:ea typeface="宋体" pitchFamily="2" charset="-122"/>
                </a:defRPr>
              </a:lvl9pPr>
            </a:lstStyle>
            <a:p>
              <a:pPr algn="ctr" eaLnBrk="1" hangingPunct="1"/>
              <a:endParaRPr lang="zh-CN" altLang="en-US">
                <a:solidFill>
                  <a:srgbClr val="FFFFFF"/>
                </a:solidFill>
                <a:latin typeface="Calibri" pitchFamily="34" charset="0"/>
              </a:endParaRPr>
            </a:p>
          </p:txBody>
        </p:sp>
        <p:sp>
          <p:nvSpPr>
            <p:cNvPr id="24" name="Freeform 84"/>
            <p:cNvSpPr>
              <a:spLocks noChangeArrowheads="1"/>
            </p:cNvSpPr>
            <p:nvPr/>
          </p:nvSpPr>
          <p:spPr bwMode="auto">
            <a:xfrm>
              <a:off x="4241546" y="1366806"/>
              <a:ext cx="248863" cy="248863"/>
            </a:xfrm>
            <a:custGeom>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a:extLst/>
          </p:spPr>
          <p:txBody>
            <a:bodyPr wrap="none" lIns="34290" tIns="17145" rIns="34290" bIns="17145" anchor="ctr"/>
            <a:lstStyle/>
            <a:p>
              <a:endParaRPr lang="en-US">
                <a:latin typeface="Roboto Light"/>
              </a:endParaRPr>
            </a:p>
          </p:txBody>
        </p:sp>
      </p:grpSp>
    </p:spTree>
    <p:extLst>
      <p:ext uri="{BB962C8B-B14F-4D97-AF65-F5344CB8AC3E}">
        <p14:creationId xmlns:p14="http://schemas.microsoft.com/office/powerpoint/2010/main" val="4209376206"/>
      </p:ext>
    </p:extLst>
  </p:cSld>
  <p:clrMapOvr>
    <a:masterClrMapping/>
  </p:clrMapOvr>
  <mc:AlternateContent xmlns:mc="http://schemas.openxmlformats.org/markup-compatibility/2006">
    <mc:Choice xmlns:p14="http://schemas.microsoft.com/office/powerpoint/2010/main" Requires="p14">
      <p:transition spd="slow" advClick="0" advTm="1000" p14:dur="1500">
        <p:random/>
      </p:transition>
    </mc:Choice>
    <mc:Fallback>
      <p:transition spd="slow" advClick="0" advTm="1000">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Tn>
                        </p:par>
                        <p:par>
                          <p:cTn id="5" fill="hold" nodeType="afterGroup">
                            <p:stCondLst>
                              <p:cond delay="0"/>
                            </p:stCondLst>
                            <p:childTnLst>
                              <p:par>
                                <p:cTn id="6" presetID="2" presetClass="entr" presetSubtype="8" fill="hold" nodeType="afterEffect">
                                  <p:childTnLst>
                                    <p:set>
                                      <p:cBhvr>
                                        <p:cTn id="7" dur="1" fill="hold">
                                          <p:stCondLst>
                                            <p:cond delay="0"/>
                                          </p:stCondLst>
                                        </p:cTn>
                                        <p:tgtEl>
                                          <p:spTgt spid="42"/>
                                        </p:tgtEl>
                                        <p:attrNameLst>
                                          <p:attrName>style.visibility</p:attrName>
                                        </p:attrNameLst>
                                      </p:cBhvr>
                                      <p:to>
                                        <p:strVal val="visible"/>
                                      </p:to>
                                    </p:set>
                                    <p:anim calcmode="lin" valueType="num">
                                      <p:cBhvr additive="base">
                                        <p:cTn id="8" dur="800" fill="hold"/>
                                        <p:tgtEl>
                                          <p:spTgt spid="42"/>
                                        </p:tgtEl>
                                        <p:attrNameLst>
                                          <p:attrName>ppt_x</p:attrName>
                                        </p:attrNameLst>
                                      </p:cBhvr>
                                      <p:tavLst>
                                        <p:tav tm="0">
                                          <p:val>
                                            <p:strVal val="0-#ppt_w/2"/>
                                          </p:val>
                                        </p:tav>
                                        <p:tav tm="100000">
                                          <p:val>
                                            <p:strVal val="#ppt_x"/>
                                          </p:val>
                                        </p:tav>
                                      </p:tavLst>
                                    </p:anim>
                                    <p:anim calcmode="lin" valueType="num">
                                      <p:cBhvr additive="base">
                                        <p:cTn id="9" dur="800" fill="hold"/>
                                        <p:tgtEl>
                                          <p:spTgt spid="42"/>
                                        </p:tgtEl>
                                        <p:attrNameLst>
                                          <p:attrName>ppt_y</p:attrName>
                                        </p:attrNameLst>
                                      </p:cBhvr>
                                      <p:tavLst>
                                        <p:tav tm="0">
                                          <p:val>
                                            <p:strVal val="#ppt_y"/>
                                          </p:val>
                                        </p:tav>
                                        <p:tav tm="100000">
                                          <p:val>
                                            <p:strVal val="#ppt_y"/>
                                          </p:val>
                                        </p:tav>
                                      </p:tavLst>
                                    </p:anim>
                                  </p:childTnLst>
                                </p:cTn>
                              </p:par>
                            </p:childTnLst>
                          </p:cTn>
                        </p:par>
                        <p:par>
                          <p:cTn id="10" fill="hold" nodeType="withGroup">
                            <p:stCondLst>
                              <p:cond delay="800"/>
                            </p:stCondLst>
                            <p:childTnLst>
                              <p:par>
                                <p:cTn id="11" presetID="53" presetClass="entr" presetSubtype="0" fill="hold" nodeType="afterEffect">
                                  <p:childTnLst>
                                    <p:set>
                                      <p:cBhvr>
                                        <p:cTn id="12" dur="1" fill="hold">
                                          <p:stCondLst>
                                            <p:cond delay="0"/>
                                          </p:stCondLst>
                                        </p:cTn>
                                        <p:tgtEl>
                                          <p:spTgt spid="19"/>
                                        </p:tgtEl>
                                        <p:attrNameLst>
                                          <p:attrName>style.visibility</p:attrName>
                                        </p:attrNameLst>
                                      </p:cBhvr>
                                      <p:to>
                                        <p:strVal val="visible"/>
                                      </p:to>
                                    </p:set>
                                    <p:anim calcmode="lin" valueType="num">
                                      <p:cBhvr>
                                        <p:cTn id="13" dur="500" fill="hold"/>
                                        <p:tgtEl>
                                          <p:spTgt spid="19"/>
                                        </p:tgtEl>
                                        <p:attrNameLst>
                                          <p:attrName>ppt_w</p:attrName>
                                        </p:attrNameLst>
                                      </p:cBhvr>
                                      <p:tavLst>
                                        <p:tav tm="0">
                                          <p:val>
                                            <p:fltVal val="0"/>
                                          </p:val>
                                        </p:tav>
                                        <p:tav tm="100000">
                                          <p:val>
                                            <p:strVal val="#ppt_w"/>
                                          </p:val>
                                        </p:tav>
                                      </p:tavLst>
                                    </p:anim>
                                    <p:anim calcmode="lin" valueType="num">
                                      <p:cBhvr>
                                        <p:cTn id="14" dur="500" fill="hold"/>
                                        <p:tgtEl>
                                          <p:spTgt spid="19"/>
                                        </p:tgtEl>
                                        <p:attrNameLst>
                                          <p:attrName>ppt_h</p:attrName>
                                        </p:attrNameLst>
                                      </p:cBhvr>
                                      <p:tavLst>
                                        <p:tav tm="0">
                                          <p:val>
                                            <p:fltVal val="0"/>
                                          </p:val>
                                        </p:tav>
                                        <p:tav tm="100000">
                                          <p:val>
                                            <p:strVal val="#ppt_h"/>
                                          </p:val>
                                        </p:tav>
                                      </p:tavLst>
                                    </p:anim>
                                    <p:animEffect transition="in" filter="fade">
                                      <p:cBhvr>
                                        <p:cTn id="15" dur="500"/>
                                        <p:tgtEl>
                                          <p:spTgt spid="19"/>
                                        </p:tgtEl>
                                      </p:cBhvr>
                                    </p:animEffect>
                                  </p:childTnLst>
                                </p:cTn>
                              </p:par>
                              <p:par>
                                <p:cTn id="16" presetID="53" presetClass="entr" presetSubtype="0" fill="hold" nodeType="withEffect">
                                  <p:childTnLst>
                                    <p:set>
                                      <p:cBhvr>
                                        <p:cTn id="17" dur="1" fill="hold">
                                          <p:stCondLst>
                                            <p:cond delay="0"/>
                                          </p:stCondLst>
                                        </p:cTn>
                                        <p:tgtEl>
                                          <p:spTgt spid="22"/>
                                        </p:tgtEl>
                                        <p:attrNameLst>
                                          <p:attrName>style.visibility</p:attrName>
                                        </p:attrNameLst>
                                      </p:cBhvr>
                                      <p:to>
                                        <p:strVal val="visible"/>
                                      </p:to>
                                    </p:set>
                                    <p:anim calcmode="lin" valueType="num">
                                      <p:cBhvr>
                                        <p:cTn id="18" dur="500" fill="hold"/>
                                        <p:tgtEl>
                                          <p:spTgt spid="22"/>
                                        </p:tgtEl>
                                        <p:attrNameLst>
                                          <p:attrName>ppt_w</p:attrName>
                                        </p:attrNameLst>
                                      </p:cBhvr>
                                      <p:tavLst>
                                        <p:tav tm="0">
                                          <p:val>
                                            <p:fltVal val="0"/>
                                          </p:val>
                                        </p:tav>
                                        <p:tav tm="100000">
                                          <p:val>
                                            <p:strVal val="#ppt_w"/>
                                          </p:val>
                                        </p:tav>
                                      </p:tavLst>
                                    </p:anim>
                                    <p:anim calcmode="lin" valueType="num">
                                      <p:cBhvr>
                                        <p:cTn id="19" dur="500" fill="hold"/>
                                        <p:tgtEl>
                                          <p:spTgt spid="22"/>
                                        </p:tgtEl>
                                        <p:attrNameLst>
                                          <p:attrName>ppt_h</p:attrName>
                                        </p:attrNameLst>
                                      </p:cBhvr>
                                      <p:tavLst>
                                        <p:tav tm="0">
                                          <p:val>
                                            <p:fltVal val="0"/>
                                          </p:val>
                                        </p:tav>
                                        <p:tav tm="100000">
                                          <p:val>
                                            <p:strVal val="#ppt_h"/>
                                          </p:val>
                                        </p:tav>
                                      </p:tavLst>
                                    </p:anim>
                                    <p:animEffect transition="in" filter="fade">
                                      <p:cBhvr>
                                        <p:cTn id="20" dur="500"/>
                                        <p:tgtEl>
                                          <p:spTgt spid="22"/>
                                        </p:tgtEl>
                                      </p:cBhvr>
                                    </p:animEffect>
                                  </p:childTnLst>
                                </p:cTn>
                              </p:par>
                              <p:par>
                                <p:cTn id="21" presetID="53" presetClass="entr" presetSubtype="0" fill="hold" nodeType="withEffect">
                                  <p:childTnLst>
                                    <p:set>
                                      <p:cBhvr>
                                        <p:cTn id="22" dur="1" fill="hold">
                                          <p:stCondLst>
                                            <p:cond delay="0"/>
                                          </p:stCondLst>
                                        </p:cTn>
                                        <p:tgtEl>
                                          <p:spTgt spid="13"/>
                                        </p:tgtEl>
                                        <p:attrNameLst>
                                          <p:attrName>style.visibility</p:attrName>
                                        </p:attrNameLst>
                                      </p:cBhvr>
                                      <p:to>
                                        <p:strVal val="visible"/>
                                      </p:to>
                                    </p:set>
                                    <p:anim calcmode="lin" valueType="num">
                                      <p:cBhvr>
                                        <p:cTn id="23" dur="500" fill="hold"/>
                                        <p:tgtEl>
                                          <p:spTgt spid="13"/>
                                        </p:tgtEl>
                                        <p:attrNameLst>
                                          <p:attrName>ppt_w</p:attrName>
                                        </p:attrNameLst>
                                      </p:cBhvr>
                                      <p:tavLst>
                                        <p:tav tm="0">
                                          <p:val>
                                            <p:fltVal val="0"/>
                                          </p:val>
                                        </p:tav>
                                        <p:tav tm="100000">
                                          <p:val>
                                            <p:strVal val="#ppt_w"/>
                                          </p:val>
                                        </p:tav>
                                      </p:tavLst>
                                    </p:anim>
                                    <p:anim calcmode="lin" valueType="num">
                                      <p:cBhvr>
                                        <p:cTn id="24" dur="500" fill="hold"/>
                                        <p:tgtEl>
                                          <p:spTgt spid="13"/>
                                        </p:tgtEl>
                                        <p:attrNameLst>
                                          <p:attrName>ppt_h</p:attrName>
                                        </p:attrNameLst>
                                      </p:cBhvr>
                                      <p:tavLst>
                                        <p:tav tm="0">
                                          <p:val>
                                            <p:fltVal val="0"/>
                                          </p:val>
                                        </p:tav>
                                        <p:tav tm="100000">
                                          <p:val>
                                            <p:strVal val="#ppt_h"/>
                                          </p:val>
                                        </p:tav>
                                      </p:tavLst>
                                    </p:anim>
                                    <p:animEffect transition="in" filter="fade">
                                      <p:cBhvr>
                                        <p:cTn id="25" dur="500"/>
                                        <p:tgtEl>
                                          <p:spTgt spid="13"/>
                                        </p:tgtEl>
                                      </p:cBhvr>
                                    </p:animEffect>
                                  </p:childTnLst>
                                </p:cTn>
                              </p:par>
                              <p:par>
                                <p:cTn id="26" presetID="53" presetClass="entr" presetSubtype="0" fill="hold" nodeType="withEffect">
                                  <p:childTnLst>
                                    <p:set>
                                      <p:cBhvr>
                                        <p:cTn id="27" dur="1" fill="hold">
                                          <p:stCondLst>
                                            <p:cond delay="0"/>
                                          </p:stCondLst>
                                        </p:cTn>
                                        <p:tgtEl>
                                          <p:spTgt spid="16"/>
                                        </p:tgtEl>
                                        <p:attrNameLst>
                                          <p:attrName>style.visibility</p:attrName>
                                        </p:attrNameLst>
                                      </p:cBhvr>
                                      <p:to>
                                        <p:strVal val="visible"/>
                                      </p:to>
                                    </p:set>
                                    <p:anim calcmode="lin" valueType="num">
                                      <p:cBhvr>
                                        <p:cTn id="28" dur="500" fill="hold"/>
                                        <p:tgtEl>
                                          <p:spTgt spid="16"/>
                                        </p:tgtEl>
                                        <p:attrNameLst>
                                          <p:attrName>ppt_w</p:attrName>
                                        </p:attrNameLst>
                                      </p:cBhvr>
                                      <p:tavLst>
                                        <p:tav tm="0">
                                          <p:val>
                                            <p:fltVal val="0"/>
                                          </p:val>
                                        </p:tav>
                                        <p:tav tm="100000">
                                          <p:val>
                                            <p:strVal val="#ppt_w"/>
                                          </p:val>
                                        </p:tav>
                                      </p:tavLst>
                                    </p:anim>
                                    <p:anim calcmode="lin" valueType="num">
                                      <p:cBhvr>
                                        <p:cTn id="29" dur="500" fill="hold"/>
                                        <p:tgtEl>
                                          <p:spTgt spid="16"/>
                                        </p:tgtEl>
                                        <p:attrNameLst>
                                          <p:attrName>ppt_h</p:attrName>
                                        </p:attrNameLst>
                                      </p:cBhvr>
                                      <p:tavLst>
                                        <p:tav tm="0">
                                          <p:val>
                                            <p:fltVal val="0"/>
                                          </p:val>
                                        </p:tav>
                                        <p:tav tm="100000">
                                          <p:val>
                                            <p:strVal val="#ppt_h"/>
                                          </p:val>
                                        </p:tav>
                                      </p:tavLst>
                                    </p:anim>
                                    <p:animEffect transition="in" filter="fade">
                                      <p:cBhvr>
                                        <p:cTn id="30" dur="500"/>
                                        <p:tgtEl>
                                          <p:spTgt spid="16"/>
                                        </p:tgtEl>
                                      </p:cBhvr>
                                    </p:animEffect>
                                  </p:childTnLst>
                                </p:cTn>
                              </p:par>
                              <p:par>
                                <p:cTn id="31" presetID="53" presetClass="entr" presetSubtype="0" fill="hold" nodeType="withEffect">
                                  <p:childTnLst>
                                    <p:set>
                                      <p:cBhvr>
                                        <p:cTn id="32" dur="1" fill="hold">
                                          <p:stCondLst>
                                            <p:cond delay="0"/>
                                          </p:stCondLst>
                                        </p:cTn>
                                        <p:tgtEl>
                                          <p:spTgt spid="10"/>
                                        </p:tgtEl>
                                        <p:attrNameLst>
                                          <p:attrName>style.visibility</p:attrName>
                                        </p:attrNameLst>
                                      </p:cBhvr>
                                      <p:to>
                                        <p:strVal val="visible"/>
                                      </p:to>
                                    </p:set>
                                    <p:anim calcmode="lin" valueType="num">
                                      <p:cBhvr>
                                        <p:cTn id="33" dur="500" fill="hold"/>
                                        <p:tgtEl>
                                          <p:spTgt spid="10"/>
                                        </p:tgtEl>
                                        <p:attrNameLst>
                                          <p:attrName>ppt_w</p:attrName>
                                        </p:attrNameLst>
                                      </p:cBhvr>
                                      <p:tavLst>
                                        <p:tav tm="0">
                                          <p:val>
                                            <p:fltVal val="0"/>
                                          </p:val>
                                        </p:tav>
                                        <p:tav tm="100000">
                                          <p:val>
                                            <p:strVal val="#ppt_w"/>
                                          </p:val>
                                        </p:tav>
                                      </p:tavLst>
                                    </p:anim>
                                    <p:anim calcmode="lin" valueType="num">
                                      <p:cBhvr>
                                        <p:cTn id="34" dur="500" fill="hold"/>
                                        <p:tgtEl>
                                          <p:spTgt spid="10"/>
                                        </p:tgtEl>
                                        <p:attrNameLst>
                                          <p:attrName>ppt_h</p:attrName>
                                        </p:attrNameLst>
                                      </p:cBhvr>
                                      <p:tavLst>
                                        <p:tav tm="0">
                                          <p:val>
                                            <p:fltVal val="0"/>
                                          </p:val>
                                        </p:tav>
                                        <p:tav tm="100000">
                                          <p:val>
                                            <p:strVal val="#ppt_h"/>
                                          </p:val>
                                        </p:tav>
                                      </p:tavLst>
                                    </p:anim>
                                    <p:animEffect transition="in" filter="fade">
                                      <p:cBhvr>
                                        <p:cTn id="35" dur="500"/>
                                        <p:tgtEl>
                                          <p:spTgt spid="10"/>
                                        </p:tgtEl>
                                      </p:cBhvr>
                                    </p:animEffect>
                                  </p:childTnLst>
                                </p:cTn>
                              </p:par>
                            </p:childTnLst>
                          </p:cTn>
                        </p:par>
                        <p:par>
                          <p:cTn id="36" fill="hold" nodeType="withGroup">
                            <p:stCondLst>
                              <p:cond delay="2100"/>
                            </p:stCondLst>
                            <p:childTnLst>
                              <p:par>
                                <p:cTn id="37" presetID="22" presetClass="entr" presetSubtype="8" fill="hold" grpId="0" nodeType="afterEffect">
                                  <p:iterate type="lt">
                                    <p:tmPct val="30000"/>
                                  </p:iterate>
                                  <p:childTnLst>
                                    <p:set>
                                      <p:cBhvr>
                                        <p:cTn id="38" dur="1" fill="hold">
                                          <p:stCondLst>
                                            <p:cond delay="0"/>
                                          </p:stCondLst>
                                        </p:cTn>
                                        <p:tgtEl>
                                          <p:spTgt spid="49"/>
                                        </p:tgtEl>
                                        <p:attrNameLst>
                                          <p:attrName>style.visibility</p:attrName>
                                        </p:attrNameLst>
                                      </p:cBhvr>
                                      <p:to>
                                        <p:strVal val="visible"/>
                                      </p:to>
                                    </p:set>
                                    <p:animEffect transition="in" filter="wipe(left)">
                                      <p:cBhvr>
                                        <p:cTn id="39" dur="200"/>
                                        <p:tgtEl>
                                          <p:spTgt spid="49"/>
                                        </p:tgtEl>
                                      </p:cBhvr>
                                    </p:animEffect>
                                  </p:childTnLst>
                                </p:cTn>
                              </p:par>
                              <p:par>
                                <p:cTn id="40" presetID="36" presetClass="emph" presetSubtype="0" fill="hold" grpId="1" nodeType="withEffect">
                                  <p:iterate type="lt">
                                    <p:tmPct val="30000"/>
                                  </p:iterate>
                                  <p:childTnLst>
                                    <p:animScale>
                                      <p:cBhvr>
                                        <p:cTn id="41" dur="50" autoRev="1" fill="hold">
                                          <p:stCondLst>
                                            <p:cond delay="0"/>
                                          </p:stCondLst>
                                        </p:cTn>
                                        <p:tgtEl>
                                          <p:spTgt spid="49"/>
                                        </p:tgtEl>
                                      </p:cBhvr>
                                      <p:to x="80000" y="100000"/>
                                    </p:animScale>
                                    <p:anim by="(#ppt_w*0.10)" calcmode="lin" valueType="num">
                                      <p:cBhvr>
                                        <p:cTn id="42" dur="50" autoRev="1" fill="hold">
                                          <p:stCondLst>
                                            <p:cond delay="0"/>
                                          </p:stCondLst>
                                        </p:cTn>
                                        <p:tgtEl>
                                          <p:spTgt spid="49"/>
                                        </p:tgtEl>
                                        <p:attrNameLst>
                                          <p:attrName>ppt_x</p:attrName>
                                        </p:attrNameLst>
                                      </p:cBhvr>
                                    </p:anim>
                                    <p:anim by="(-#ppt_w*0.10)" calcmode="lin" valueType="num">
                                      <p:cBhvr>
                                        <p:cTn id="43" dur="50" autoRev="1" fill="hold">
                                          <p:stCondLst>
                                            <p:cond delay="0"/>
                                          </p:stCondLst>
                                        </p:cTn>
                                        <p:tgtEl>
                                          <p:spTgt spid="49"/>
                                        </p:tgtEl>
                                        <p:attrNameLst>
                                          <p:attrName>ppt_y</p:attrName>
                                        </p:attrNameLst>
                                      </p:cBhvr>
                                    </p:anim>
                                    <p:animRot by="-480000">
                                      <p:cBhvr>
                                        <p:cTn id="44" dur="50" autoRev="1" fill="hold">
                                          <p:stCondLst>
                                            <p:cond delay="0"/>
                                          </p:stCondLst>
                                        </p:cTn>
                                        <p:tgtEl>
                                          <p:spTgt spid="49"/>
                                        </p:tgtEl>
                                        <p:attrNameLst>
                                          <p:attrName>r</p:attrName>
                                        </p:attrNameLst>
                                      </p:cBhvr>
                                    </p:animRot>
                                  </p:childTnLst>
                                </p:cTn>
                              </p:par>
                            </p:childTnLst>
                          </p:cTn>
                        </p:par>
                        <p:par>
                          <p:cTn id="45" fill="hold" nodeType="withGroup">
                            <p:stCondLst>
                              <p:cond delay="2720"/>
                            </p:stCondLst>
                            <p:childTnLst>
                              <p:par>
                                <p:cTn id="46" presetID="22" presetClass="entr" presetSubtype="8" fill="hold" grpId="2" nodeType="afterEffect">
                                  <p:iterate type="lt">
                                    <p:tmPct val="30000"/>
                                  </p:iterate>
                                  <p:childTnLst>
                                    <p:set>
                                      <p:cBhvr>
                                        <p:cTn id="47" dur="1" fill="hold">
                                          <p:stCondLst>
                                            <p:cond delay="0"/>
                                          </p:stCondLst>
                                        </p:cTn>
                                        <p:tgtEl>
                                          <p:spTgt spid="50"/>
                                        </p:tgtEl>
                                        <p:attrNameLst>
                                          <p:attrName>style.visibility</p:attrName>
                                        </p:attrNameLst>
                                      </p:cBhvr>
                                      <p:to>
                                        <p:strVal val="visible"/>
                                      </p:to>
                                    </p:set>
                                    <p:animEffect transition="in" filter="wipe(left)">
                                      <p:cBhvr>
                                        <p:cTn id="48" dur="200"/>
                                        <p:tgtEl>
                                          <p:spTgt spid="50"/>
                                        </p:tgtEl>
                                      </p:cBhvr>
                                    </p:animEffect>
                                  </p:childTnLst>
                                </p:cTn>
                              </p:par>
                              <p:par>
                                <p:cTn id="49" presetID="36" presetClass="emph" presetSubtype="0" fill="hold" grpId="3" nodeType="withEffect">
                                  <p:iterate type="lt">
                                    <p:tmPct val="30000"/>
                                  </p:iterate>
                                  <p:childTnLst>
                                    <p:animScale>
                                      <p:cBhvr>
                                        <p:cTn id="50" dur="50" autoRev="1" fill="hold">
                                          <p:stCondLst>
                                            <p:cond delay="0"/>
                                          </p:stCondLst>
                                        </p:cTn>
                                        <p:tgtEl>
                                          <p:spTgt spid="50"/>
                                        </p:tgtEl>
                                      </p:cBhvr>
                                      <p:to x="80000" y="100000"/>
                                    </p:animScale>
                                    <p:anim by="(#ppt_w*0.10)" calcmode="lin" valueType="num">
                                      <p:cBhvr>
                                        <p:cTn id="51" dur="50" autoRev="1" fill="hold">
                                          <p:stCondLst>
                                            <p:cond delay="0"/>
                                          </p:stCondLst>
                                        </p:cTn>
                                        <p:tgtEl>
                                          <p:spTgt spid="50"/>
                                        </p:tgtEl>
                                        <p:attrNameLst>
                                          <p:attrName>ppt_x</p:attrName>
                                        </p:attrNameLst>
                                      </p:cBhvr>
                                    </p:anim>
                                    <p:anim by="(-#ppt_w*0.10)" calcmode="lin" valueType="num">
                                      <p:cBhvr>
                                        <p:cTn id="52" dur="50" autoRev="1" fill="hold">
                                          <p:stCondLst>
                                            <p:cond delay="0"/>
                                          </p:stCondLst>
                                        </p:cTn>
                                        <p:tgtEl>
                                          <p:spTgt spid="50"/>
                                        </p:tgtEl>
                                        <p:attrNameLst>
                                          <p:attrName>ppt_y</p:attrName>
                                        </p:attrNameLst>
                                      </p:cBhvr>
                                    </p:anim>
                                    <p:animRot by="-480000">
                                      <p:cBhvr>
                                        <p:cTn id="53" dur="50" autoRev="1" fill="hold">
                                          <p:stCondLst>
                                            <p:cond delay="0"/>
                                          </p:stCondLst>
                                        </p:cTn>
                                        <p:tgtEl>
                                          <p:spTgt spid="50"/>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49" grpId="1"/>
      <p:bldP spid="50" grpId="2"/>
      <p:bldP spid="50" grpId="3"/>
    </p:bldLst>
  </p:timing>
</p:sld>
</file>

<file path=ppt/slides/slide23.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p:spTree>
      <p:nvGrpSpPr>
        <p:cNvPr id="1" name=""/>
        <p:cNvGrpSpPr/>
        <p:nvPr/>
      </p:nvGrpSpPr>
      <p:grpSpPr>
        <a:xfrm>
          <a:off x="0" y="0"/>
          <a:ext cx="0" cy="0"/>
        </a:xfrm>
      </p:grpSpPr>
      <p:sp>
        <p:nvSpPr>
          <p:cNvPr id="2" name="Shape 2012"/>
          <p:cNvSpPr/>
          <p:nvPr/>
        </p:nvSpPr>
        <p:spPr>
          <a:xfrm>
            <a:off x="5291568" y="1431335"/>
            <a:ext cx="2671029" cy="1264960"/>
          </a:xfrm>
          <a:prstGeom prst="roundRect">
            <a:avLst>
              <a:gd name="adj" fmla="val 6918"/>
            </a:avLst>
          </a:prstGeom>
          <a:noFill/>
          <a:ln w="12700">
            <a:solidFill>
              <a:srgbClr val="A6AAA9"/>
            </a:solidFill>
            <a:miter lim="400000"/>
          </a:ln>
        </p:spPr>
        <p:txBody>
          <a:bodyPr lIns="14288" tIns="14288" rIns="14288" bIns="14288" anchor="ctr"/>
          <a:lstStyle/>
          <a:p>
            <a:pPr lvl="0"/>
            <a:endParaRPr sz="1300"/>
          </a:p>
        </p:txBody>
      </p:sp>
      <p:sp>
        <p:nvSpPr>
          <p:cNvPr id="3" name="Shape 2013"/>
          <p:cNvSpPr/>
          <p:nvPr/>
        </p:nvSpPr>
        <p:spPr>
          <a:xfrm>
            <a:off x="5291568" y="2879192"/>
            <a:ext cx="2671029" cy="1263620"/>
          </a:xfrm>
          <a:prstGeom prst="roundRect">
            <a:avLst>
              <a:gd name="adj" fmla="val 6925"/>
            </a:avLst>
          </a:prstGeom>
          <a:noFill/>
          <a:ln w="12700">
            <a:solidFill>
              <a:srgbClr val="A6AAA9"/>
            </a:solidFill>
            <a:miter lim="400000"/>
          </a:ln>
        </p:spPr>
        <p:txBody>
          <a:bodyPr lIns="14288" tIns="14288" rIns="14288" bIns="14288" anchor="ctr"/>
          <a:lstStyle/>
          <a:p>
            <a:pPr lvl="0"/>
            <a:endParaRPr sz="1300"/>
          </a:p>
        </p:txBody>
      </p:sp>
      <p:sp>
        <p:nvSpPr>
          <p:cNvPr id="4" name="Shape 2014"/>
          <p:cNvSpPr/>
          <p:nvPr/>
        </p:nvSpPr>
        <p:spPr>
          <a:xfrm>
            <a:off x="1186463" y="2878522"/>
            <a:ext cx="2671029" cy="1264959"/>
          </a:xfrm>
          <a:prstGeom prst="roundRect">
            <a:avLst>
              <a:gd name="adj" fmla="val 6918"/>
            </a:avLst>
          </a:prstGeom>
          <a:noFill/>
          <a:ln w="12700">
            <a:solidFill>
              <a:srgbClr val="A6AAA9"/>
            </a:solidFill>
            <a:miter lim="400000"/>
          </a:ln>
        </p:spPr>
        <p:txBody>
          <a:bodyPr lIns="14288" tIns="14288" rIns="14288" bIns="14288" anchor="ctr"/>
          <a:lstStyle/>
          <a:p>
            <a:pPr lvl="0"/>
            <a:endParaRPr sz="1300"/>
          </a:p>
        </p:txBody>
      </p:sp>
      <p:sp>
        <p:nvSpPr>
          <p:cNvPr id="5" name="Shape 2015"/>
          <p:cNvSpPr/>
          <p:nvPr/>
        </p:nvSpPr>
        <p:spPr>
          <a:xfrm>
            <a:off x="1186463" y="1431335"/>
            <a:ext cx="2671029" cy="1264960"/>
          </a:xfrm>
          <a:prstGeom prst="roundRect">
            <a:avLst>
              <a:gd name="adj" fmla="val 6918"/>
            </a:avLst>
          </a:prstGeom>
          <a:noFill/>
          <a:ln w="12700">
            <a:solidFill>
              <a:srgbClr val="A6AAA9"/>
            </a:solidFill>
            <a:miter lim="400000"/>
          </a:ln>
        </p:spPr>
        <p:txBody>
          <a:bodyPr lIns="14288" tIns="14288" rIns="14288" bIns="14288" anchor="ctr"/>
          <a:lstStyle/>
          <a:p>
            <a:pPr lvl="0"/>
            <a:endParaRPr sz="1300"/>
          </a:p>
        </p:txBody>
      </p:sp>
      <p:sp>
        <p:nvSpPr>
          <p:cNvPr id="6" name="Shape 2016"/>
          <p:cNvSpPr/>
          <p:nvPr/>
        </p:nvSpPr>
        <p:spPr>
          <a:xfrm>
            <a:off x="3488945" y="1707066"/>
            <a:ext cx="2165927" cy="2165926"/>
          </a:xfrm>
          <a:custGeom>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12700">
            <a:miter lim="400000"/>
          </a:ln>
        </p:spPr>
        <p:txBody>
          <a:bodyPr lIns="19050" tIns="19050" rIns="19050" bIns="19050" anchor="ctr"/>
          <a:lstStyle/>
          <a:p>
            <a:pPr lvl="0"/>
            <a:endParaRPr sz="1300"/>
          </a:p>
        </p:txBody>
      </p:sp>
      <p:sp>
        <p:nvSpPr>
          <p:cNvPr id="7" name="Shape 2021"/>
          <p:cNvSpPr/>
          <p:nvPr/>
        </p:nvSpPr>
        <p:spPr>
          <a:xfrm>
            <a:off x="1747495" y="1851670"/>
            <a:ext cx="1741450" cy="382439"/>
          </a:xfrm>
          <a:prstGeom prst="rect">
            <a:avLst/>
          </a:prstGeom>
          <a:ln w="12700">
            <a:miter lim="400000"/>
          </a:ln>
          <a:extLst>
            <a:ext uri="{C572A759-6A51-4108-AA02-DFA0A04FC94B}">
              <ma14:wrappingTextBoxFlag xmlns="" xmlns:ma14="http://schemas.microsoft.com/office/mac/drawingml/2011/main" xmlns:p15="http://schemas.microsoft.com/office/powerpoint/2012/main" xmlns:p14="http://schemas.microsoft.com/office/powerpoint/2010/main" val="1"/>
            </a:ext>
          </a:extLst>
        </p:spPr>
        <p:txBody>
          <a:bodyPr lIns="0" tIns="0" rIns="0" bIns="0"/>
          <a:lstStyle>
            <a:lvl1pPr algn="l">
              <a:lnSpc>
                <a:spcPct val="120000"/>
              </a:lnSpc>
              <a:spcBef>
                <a:spcPts val="2500"/>
              </a:spcBef>
              <a:defRPr sz="2000">
                <a:solidFill>
                  <a:srgbClr val="53585F"/>
                </a:solidFill>
              </a:defRPr>
            </a:lvl1pPr>
          </a:lstStyle>
          <a:p>
            <a:pPr algn="just"/>
            <a:r>
              <a:rPr lang="zh-CN" altLang="en-US" sz="1000">
                <a:solidFill>
                  <a:schemeClr val="tx1">
                    <a:lumMod val="75000"/>
                    <a:lumOff val="25000"/>
                  </a:schemeClr>
                </a:solidFill>
                <a:latin typeface="微软雅黑" panose="020b0503020204020204" pitchFamily="34" charset="-122"/>
                <a:ea typeface="微软雅黑" panose="020b0503020204020204" pitchFamily="34" charset="-122"/>
              </a:rPr>
              <a:t>详写内容</a:t>
            </a:r>
            <a:r>
              <a:rPr lang="en-US" altLang="zh-CN" sz="10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000">
                <a:solidFill>
                  <a:schemeClr val="tx1">
                    <a:lumMod val="75000"/>
                    <a:lumOff val="25000"/>
                  </a:schemeClr>
                </a:solidFill>
                <a:latin typeface="微软雅黑" panose="020b0503020204020204" pitchFamily="34" charset="-122"/>
                <a:ea typeface="微软雅黑" panose="020b0503020204020204" pitchFamily="34" charset="-122"/>
              </a:rPr>
              <a:t>点击输入本栏的具体文字，简明扼要的说明分项内容，此为概念图解，请根据您的具体内容酌情修改。</a:t>
            </a:r>
            <a:endParaRPr lang="en-US" altLang="zh-CN" sz="10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8" name="Shape 2022"/>
          <p:cNvSpPr/>
          <p:nvPr/>
        </p:nvSpPr>
        <p:spPr>
          <a:xfrm>
            <a:off x="1741649" y="1537860"/>
            <a:ext cx="1401999" cy="301211"/>
          </a:xfrm>
          <a:prstGeom prst="rect">
            <a:avLst/>
          </a:prstGeom>
          <a:ln w="12700">
            <a:miter lim="400000"/>
          </a:ln>
          <a:extLst>
            <a:ext uri="{C572A759-6A51-4108-AA02-DFA0A04FC94B}">
              <ma14:wrappingTextBoxFlag xmlns="" xmlns:ma14="http://schemas.microsoft.com/office/mac/drawingml/2011/main" xmlns:p15="http://schemas.microsoft.com/office/powerpoint/2012/main" xmlns:p14="http://schemas.microsoft.com/office/powerpoint/2010/main" val="1"/>
            </a:ext>
          </a:extLst>
        </p:spPr>
        <p:txBody>
          <a:bodyPr lIns="0" tIns="0" rIns="0" bIns="0" anchor="ctr"/>
          <a:lstStyle>
            <a:lvl1pPr algn="l">
              <a:lnSpc>
                <a:spcPct val="120000"/>
              </a:lnSpc>
              <a:defRPr sz="3500">
                <a:solidFill>
                  <a:srgbClr val="53585F"/>
                </a:solidFill>
              </a:defRPr>
            </a:lvl1pPr>
          </a:lstStyle>
          <a:p>
            <a:r>
              <a:rPr lang="zh-CN" altLang="en-US" sz="1200" b="1">
                <a:solidFill>
                  <a:schemeClr val="tx1">
                    <a:lumMod val="75000"/>
                    <a:lumOff val="25000"/>
                  </a:schemeClr>
                </a:solidFill>
                <a:latin typeface="微软雅黑" panose="020b0503020204020204" pitchFamily="34" charset="-122"/>
                <a:ea typeface="微软雅黑" panose="020b0503020204020204" pitchFamily="34" charset="-122"/>
              </a:rPr>
              <a:t>点击输入标题文本</a:t>
            </a:r>
          </a:p>
        </p:txBody>
      </p:sp>
      <p:sp>
        <p:nvSpPr>
          <p:cNvPr id="9" name="Shape 2023"/>
          <p:cNvSpPr/>
          <p:nvPr/>
        </p:nvSpPr>
        <p:spPr>
          <a:xfrm>
            <a:off x="1747495" y="3304099"/>
            <a:ext cx="1741450" cy="364164"/>
          </a:xfrm>
          <a:prstGeom prst="rect">
            <a:avLst/>
          </a:prstGeom>
          <a:ln w="12700">
            <a:miter lim="400000"/>
          </a:ln>
          <a:extLst>
            <a:ext uri="{C572A759-6A51-4108-AA02-DFA0A04FC94B}">
              <ma14:wrappingTextBoxFlag xmlns="" xmlns:ma14="http://schemas.microsoft.com/office/mac/drawingml/2011/main" xmlns:p15="http://schemas.microsoft.com/office/powerpoint/2012/main" xmlns:p14="http://schemas.microsoft.com/office/powerpoint/2010/main" val="1"/>
            </a:ext>
          </a:extLst>
        </p:spPr>
        <p:txBody>
          <a:bodyPr lIns="0" tIns="0" rIns="0" bIns="0"/>
          <a:lstStyle>
            <a:lvl1pPr algn="l">
              <a:lnSpc>
                <a:spcPct val="120000"/>
              </a:lnSpc>
              <a:spcBef>
                <a:spcPts val="2500"/>
              </a:spcBef>
              <a:defRPr sz="2000">
                <a:solidFill>
                  <a:srgbClr val="53585F"/>
                </a:solidFill>
              </a:defRPr>
            </a:lvl1pPr>
          </a:lstStyle>
          <a:p>
            <a:pPr algn="just"/>
            <a:r>
              <a:rPr lang="zh-CN" altLang="en-US" sz="1000">
                <a:solidFill>
                  <a:schemeClr val="tx1">
                    <a:lumMod val="75000"/>
                    <a:lumOff val="25000"/>
                  </a:schemeClr>
                </a:solidFill>
                <a:latin typeface="微软雅黑" panose="020b0503020204020204" pitchFamily="34" charset="-122"/>
                <a:ea typeface="微软雅黑" panose="020b0503020204020204" pitchFamily="34" charset="-122"/>
              </a:rPr>
              <a:t>详写内容</a:t>
            </a:r>
            <a:r>
              <a:rPr lang="en-US" altLang="zh-CN" sz="10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000">
                <a:solidFill>
                  <a:schemeClr val="tx1">
                    <a:lumMod val="75000"/>
                    <a:lumOff val="25000"/>
                  </a:schemeClr>
                </a:solidFill>
                <a:latin typeface="微软雅黑" panose="020b0503020204020204" pitchFamily="34" charset="-122"/>
                <a:ea typeface="微软雅黑" panose="020b0503020204020204" pitchFamily="34" charset="-122"/>
              </a:rPr>
              <a:t>点击输入本栏的具体文字，简明扼要的说明分项内容，此为概念图解，请根据您的具体内容酌情修改。</a:t>
            </a:r>
            <a:endParaRPr lang="en-US" altLang="zh-CN" sz="10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0" name="Shape 2024"/>
          <p:cNvSpPr/>
          <p:nvPr/>
        </p:nvSpPr>
        <p:spPr>
          <a:xfrm>
            <a:off x="1741649" y="3011260"/>
            <a:ext cx="1401999" cy="301211"/>
          </a:xfrm>
          <a:prstGeom prst="rect">
            <a:avLst/>
          </a:prstGeom>
          <a:ln w="12700">
            <a:miter lim="400000"/>
          </a:ln>
          <a:extLst>
            <a:ext uri="{C572A759-6A51-4108-AA02-DFA0A04FC94B}">
              <ma14:wrappingTextBoxFlag xmlns="" xmlns:ma14="http://schemas.microsoft.com/office/mac/drawingml/2011/main" xmlns:p15="http://schemas.microsoft.com/office/powerpoint/2012/main" xmlns:p14="http://schemas.microsoft.com/office/powerpoint/2010/main" val="1"/>
            </a:ext>
          </a:extLst>
        </p:spPr>
        <p:txBody>
          <a:bodyPr lIns="0" tIns="0" rIns="0" bIns="0" anchor="ctr"/>
          <a:lstStyle>
            <a:lvl1pPr algn="l">
              <a:lnSpc>
                <a:spcPct val="120000"/>
              </a:lnSpc>
              <a:defRPr sz="3500">
                <a:solidFill>
                  <a:srgbClr val="53585F"/>
                </a:solidFill>
              </a:defRPr>
            </a:lvl1pPr>
          </a:lstStyle>
          <a:p>
            <a:r>
              <a:rPr lang="zh-CN" altLang="en-US" sz="1200" b="1">
                <a:solidFill>
                  <a:schemeClr val="tx1">
                    <a:lumMod val="75000"/>
                    <a:lumOff val="25000"/>
                  </a:schemeClr>
                </a:solidFill>
                <a:latin typeface="微软雅黑" panose="020b0503020204020204" pitchFamily="34" charset="-122"/>
                <a:ea typeface="微软雅黑" panose="020b0503020204020204" pitchFamily="34" charset="-122"/>
              </a:rPr>
              <a:t>点击输入标题文本</a:t>
            </a:r>
          </a:p>
        </p:txBody>
      </p:sp>
      <p:sp>
        <p:nvSpPr>
          <p:cNvPr id="11" name="Shape 2025"/>
          <p:cNvSpPr/>
          <p:nvPr/>
        </p:nvSpPr>
        <p:spPr>
          <a:xfrm>
            <a:off x="5654872" y="1851670"/>
            <a:ext cx="1734500" cy="382439"/>
          </a:xfrm>
          <a:prstGeom prst="rect">
            <a:avLst/>
          </a:prstGeom>
          <a:ln w="12700">
            <a:miter lim="400000"/>
          </a:ln>
          <a:extLst>
            <a:ext uri="{C572A759-6A51-4108-AA02-DFA0A04FC94B}">
              <ma14:wrappingTextBoxFlag xmlns="" xmlns:ma14="http://schemas.microsoft.com/office/mac/drawingml/2011/main" xmlns:p15="http://schemas.microsoft.com/office/powerpoint/2012/main" xmlns:p14="http://schemas.microsoft.com/office/powerpoint/2010/main" val="1"/>
            </a:ext>
          </a:extLst>
        </p:spPr>
        <p:txBody>
          <a:bodyPr lIns="0" tIns="0" rIns="0" bIns="0"/>
          <a:lstStyle>
            <a:lvl1pPr algn="r">
              <a:lnSpc>
                <a:spcPct val="120000"/>
              </a:lnSpc>
              <a:spcBef>
                <a:spcPts val="4500"/>
              </a:spcBef>
              <a:defRPr sz="2000">
                <a:solidFill>
                  <a:srgbClr val="53585F"/>
                </a:solidFill>
              </a:defRPr>
            </a:lvl1pPr>
          </a:lstStyle>
          <a:p>
            <a:pPr algn="just"/>
            <a:r>
              <a:rPr lang="zh-CN" altLang="en-US" sz="1000">
                <a:solidFill>
                  <a:schemeClr val="tx1">
                    <a:lumMod val="75000"/>
                    <a:lumOff val="25000"/>
                  </a:schemeClr>
                </a:solidFill>
                <a:latin typeface="微软雅黑" panose="020b0503020204020204" pitchFamily="34" charset="-122"/>
                <a:ea typeface="微软雅黑" panose="020b0503020204020204" pitchFamily="34" charset="-122"/>
              </a:rPr>
              <a:t>详写内容</a:t>
            </a:r>
            <a:r>
              <a:rPr lang="en-US" altLang="zh-CN" sz="10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000">
                <a:solidFill>
                  <a:schemeClr val="tx1">
                    <a:lumMod val="75000"/>
                    <a:lumOff val="25000"/>
                  </a:schemeClr>
                </a:solidFill>
                <a:latin typeface="微软雅黑" panose="020b0503020204020204" pitchFamily="34" charset="-122"/>
                <a:ea typeface="微软雅黑" panose="020b0503020204020204" pitchFamily="34" charset="-122"/>
              </a:rPr>
              <a:t>点击输入本栏的具体文字，简明扼要的说明分项内容，此为概念图解，请根据您的具体内容酌情修改。</a:t>
            </a:r>
            <a:endParaRPr lang="en-US" altLang="zh-CN" sz="10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2" name="Shape 2026"/>
          <p:cNvSpPr/>
          <p:nvPr/>
        </p:nvSpPr>
        <p:spPr>
          <a:xfrm>
            <a:off x="5987765" y="1537860"/>
            <a:ext cx="1401999" cy="301211"/>
          </a:xfrm>
          <a:prstGeom prst="rect">
            <a:avLst/>
          </a:prstGeom>
          <a:ln w="12700">
            <a:miter lim="400000"/>
          </a:ln>
          <a:extLst>
            <a:ext uri="{C572A759-6A51-4108-AA02-DFA0A04FC94B}">
              <ma14:wrappingTextBoxFlag xmlns="" xmlns:ma14="http://schemas.microsoft.com/office/mac/drawingml/2011/main" xmlns:p15="http://schemas.microsoft.com/office/powerpoint/2012/main" xmlns:p14="http://schemas.microsoft.com/office/powerpoint/2010/main" val="1"/>
            </a:ext>
          </a:extLst>
        </p:spPr>
        <p:txBody>
          <a:bodyPr lIns="0" tIns="0" rIns="0" bIns="0" anchor="ctr"/>
          <a:lstStyle>
            <a:lvl1pPr algn="r">
              <a:defRPr sz="3500">
                <a:solidFill>
                  <a:srgbClr val="53585F"/>
                </a:solidFill>
              </a:defRPr>
            </a:lvl1pPr>
          </a:lstStyle>
          <a:p>
            <a:r>
              <a:rPr lang="zh-CN" altLang="en-US" sz="1200" b="1">
                <a:solidFill>
                  <a:schemeClr val="tx1">
                    <a:lumMod val="75000"/>
                    <a:lumOff val="25000"/>
                  </a:schemeClr>
                </a:solidFill>
                <a:latin typeface="微软雅黑" panose="020b0503020204020204" pitchFamily="34" charset="-122"/>
                <a:ea typeface="微软雅黑" panose="020b0503020204020204" pitchFamily="34" charset="-122"/>
              </a:rPr>
              <a:t>点击输入标题文本</a:t>
            </a:r>
          </a:p>
        </p:txBody>
      </p:sp>
      <p:sp>
        <p:nvSpPr>
          <p:cNvPr id="13" name="Shape 2027"/>
          <p:cNvSpPr/>
          <p:nvPr/>
        </p:nvSpPr>
        <p:spPr>
          <a:xfrm>
            <a:off x="5654873" y="3304101"/>
            <a:ext cx="1734500" cy="364163"/>
          </a:xfrm>
          <a:prstGeom prst="rect">
            <a:avLst/>
          </a:prstGeom>
          <a:ln w="12700">
            <a:miter lim="400000"/>
          </a:ln>
          <a:extLst>
            <a:ext uri="{C572A759-6A51-4108-AA02-DFA0A04FC94B}">
              <ma14:wrappingTextBoxFlag xmlns="" xmlns:ma14="http://schemas.microsoft.com/office/mac/drawingml/2011/main" xmlns:p15="http://schemas.microsoft.com/office/powerpoint/2012/main" xmlns:p14="http://schemas.microsoft.com/office/powerpoint/2010/main" val="1"/>
            </a:ext>
          </a:extLst>
        </p:spPr>
        <p:txBody>
          <a:bodyPr lIns="0" tIns="0" rIns="0" bIns="0"/>
          <a:lstStyle>
            <a:lvl1pPr algn="r">
              <a:lnSpc>
                <a:spcPct val="120000"/>
              </a:lnSpc>
              <a:spcBef>
                <a:spcPts val="4500"/>
              </a:spcBef>
              <a:defRPr sz="2000">
                <a:solidFill>
                  <a:srgbClr val="53585F"/>
                </a:solidFill>
              </a:defRPr>
            </a:lvl1pPr>
          </a:lstStyle>
          <a:p>
            <a:pPr algn="just"/>
            <a:r>
              <a:rPr lang="zh-CN" altLang="en-US" sz="1000">
                <a:solidFill>
                  <a:schemeClr val="tx1">
                    <a:lumMod val="75000"/>
                    <a:lumOff val="25000"/>
                  </a:schemeClr>
                </a:solidFill>
                <a:latin typeface="微软雅黑" panose="020b0503020204020204" pitchFamily="34" charset="-122"/>
                <a:ea typeface="微软雅黑" panose="020b0503020204020204" pitchFamily="34" charset="-122"/>
              </a:rPr>
              <a:t>详写内容</a:t>
            </a:r>
            <a:r>
              <a:rPr lang="en-US" altLang="zh-CN" sz="10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000">
                <a:solidFill>
                  <a:schemeClr val="tx1">
                    <a:lumMod val="75000"/>
                    <a:lumOff val="25000"/>
                  </a:schemeClr>
                </a:solidFill>
                <a:latin typeface="微软雅黑" panose="020b0503020204020204" pitchFamily="34" charset="-122"/>
                <a:ea typeface="微软雅黑" panose="020b0503020204020204" pitchFamily="34" charset="-122"/>
              </a:rPr>
              <a:t>点击输入本栏的具体文字，简明扼要的说明分项内容，此为概念图解，请根据您的具体内容酌情修改。</a:t>
            </a:r>
            <a:endParaRPr lang="en-US" altLang="zh-CN" sz="10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4" name="Shape 2028"/>
          <p:cNvSpPr/>
          <p:nvPr/>
        </p:nvSpPr>
        <p:spPr>
          <a:xfrm>
            <a:off x="5987765" y="3011260"/>
            <a:ext cx="1401999" cy="301211"/>
          </a:xfrm>
          <a:prstGeom prst="rect">
            <a:avLst/>
          </a:prstGeom>
          <a:ln w="12700">
            <a:miter lim="400000"/>
          </a:ln>
          <a:extLst>
            <a:ext uri="{C572A759-6A51-4108-AA02-DFA0A04FC94B}">
              <ma14:wrappingTextBoxFlag xmlns="" xmlns:ma14="http://schemas.microsoft.com/office/mac/drawingml/2011/main" xmlns:p15="http://schemas.microsoft.com/office/powerpoint/2012/main" xmlns:p14="http://schemas.microsoft.com/office/powerpoint/2010/main" val="1"/>
            </a:ext>
          </a:extLst>
        </p:spPr>
        <p:txBody>
          <a:bodyPr lIns="0" tIns="0" rIns="0" bIns="0" anchor="ctr"/>
          <a:lstStyle>
            <a:lvl1pPr algn="r">
              <a:defRPr sz="3500">
                <a:solidFill>
                  <a:srgbClr val="53585F"/>
                </a:solidFill>
              </a:defRPr>
            </a:lvl1pPr>
          </a:lstStyle>
          <a:p>
            <a:r>
              <a:rPr lang="zh-CN" altLang="en-US" sz="1200" b="1">
                <a:solidFill>
                  <a:schemeClr val="tx1">
                    <a:lumMod val="75000"/>
                    <a:lumOff val="25000"/>
                  </a:schemeClr>
                </a:solidFill>
                <a:latin typeface="微软雅黑" panose="020b0503020204020204" pitchFamily="34" charset="-122"/>
                <a:ea typeface="微软雅黑" panose="020b0503020204020204" pitchFamily="34" charset="-122"/>
              </a:rPr>
              <a:t>点击输入标题文本</a:t>
            </a:r>
          </a:p>
        </p:txBody>
      </p:sp>
      <p:grpSp>
        <p:nvGrpSpPr>
          <p:cNvPr id="15" name="Group 2031"/>
          <p:cNvGrpSpPr/>
          <p:nvPr/>
        </p:nvGrpSpPr>
        <p:grpSpPr>
          <a:xfrm>
            <a:off x="830480" y="1705508"/>
            <a:ext cx="716614" cy="716614"/>
            <a:chExt cx="1910968" cy="1910968"/>
          </a:xfrm>
        </p:grpSpPr>
        <p:sp>
          <p:nvSpPr>
            <p:cNvPr id="16" name="Shape 2029"/>
            <p:cNvSpPr/>
            <p:nvPr/>
          </p:nvSpPr>
          <p:spPr>
            <a:xfrm>
              <a:off x="0" y="0"/>
              <a:ext cx="1910969" cy="1910969"/>
            </a:xfrm>
            <a:custGeom>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12700" cap="flat">
              <a:noFill/>
              <a:miter lim="400000"/>
            </a:ln>
            <a:effectLst/>
          </p:spPr>
          <p:txBody>
            <a:bodyPr wrap="square" lIns="25400" tIns="25400" rIns="25400" bIns="25400" numCol="1" anchor="ctr">
              <a:noAutofit/>
            </a:bodyPr>
            <a:lstStyle/>
            <a:p>
              <a:pPr lvl="0"/>
              <a:endParaRPr sz="1300"/>
            </a:p>
          </p:txBody>
        </p:sp>
        <p:sp>
          <p:nvSpPr>
            <p:cNvPr id="17" name="Shape 2030"/>
            <p:cNvSpPr/>
            <p:nvPr/>
          </p:nvSpPr>
          <p:spPr>
            <a:xfrm>
              <a:off x="553362" y="560070"/>
              <a:ext cx="804244" cy="706915"/>
            </a:xfrm>
            <a:custGeom>
              <a:cxnLst>
                <a:cxn ang="0">
                  <a:pos x="wd2" y="hd2"/>
                </a:cxn>
                <a:cxn ang="5400000">
                  <a:pos x="wd2" y="hd2"/>
                </a:cxn>
                <a:cxn ang="10800000">
                  <a:pos x="wd2" y="hd2"/>
                </a:cxn>
                <a:cxn ang="16200000">
                  <a:pos x="wd2" y="hd2"/>
                </a:cxn>
              </a:cxnLst>
              <a:rect l="0" t="0" r="r" b="b"/>
              <a:pathLst>
                <a:path w="21600" h="21600" extrusionOk="0">
                  <a:moveTo>
                    <a:pt x="8071" y="8035"/>
                  </a:moveTo>
                  <a:lnTo>
                    <a:pt x="11327" y="9235"/>
                  </a:lnTo>
                  <a:lnTo>
                    <a:pt x="14583" y="4904"/>
                  </a:lnTo>
                  <a:lnTo>
                    <a:pt x="15088" y="4330"/>
                  </a:lnTo>
                  <a:lnTo>
                    <a:pt x="17289" y="6157"/>
                  </a:lnTo>
                  <a:lnTo>
                    <a:pt x="17289" y="3078"/>
                  </a:lnTo>
                  <a:lnTo>
                    <a:pt x="17289" y="0"/>
                  </a:lnTo>
                  <a:lnTo>
                    <a:pt x="14583" y="626"/>
                  </a:lnTo>
                  <a:lnTo>
                    <a:pt x="11878" y="1200"/>
                  </a:lnTo>
                  <a:lnTo>
                    <a:pt x="14033" y="3704"/>
                  </a:lnTo>
                  <a:lnTo>
                    <a:pt x="10777" y="7409"/>
                  </a:lnTo>
                  <a:lnTo>
                    <a:pt x="7567" y="6157"/>
                  </a:lnTo>
                  <a:lnTo>
                    <a:pt x="5411" y="10487"/>
                  </a:lnTo>
                  <a:lnTo>
                    <a:pt x="2155" y="9235"/>
                  </a:lnTo>
                  <a:lnTo>
                    <a:pt x="550" y="14817"/>
                  </a:lnTo>
                  <a:lnTo>
                    <a:pt x="0" y="16017"/>
                  </a:lnTo>
                  <a:lnTo>
                    <a:pt x="1055" y="16643"/>
                  </a:lnTo>
                  <a:lnTo>
                    <a:pt x="2706" y="11113"/>
                  </a:lnTo>
                  <a:lnTo>
                    <a:pt x="5916" y="12313"/>
                  </a:lnTo>
                  <a:lnTo>
                    <a:pt x="8071" y="8035"/>
                  </a:lnTo>
                  <a:lnTo>
                    <a:pt x="8071" y="8035"/>
                  </a:lnTo>
                  <a:close/>
                  <a:moveTo>
                    <a:pt x="6466" y="21600"/>
                  </a:moveTo>
                  <a:lnTo>
                    <a:pt x="6466" y="16643"/>
                  </a:lnTo>
                  <a:lnTo>
                    <a:pt x="3761" y="16643"/>
                  </a:lnTo>
                  <a:lnTo>
                    <a:pt x="3761" y="21600"/>
                  </a:lnTo>
                  <a:lnTo>
                    <a:pt x="6466" y="21600"/>
                  </a:lnTo>
                  <a:lnTo>
                    <a:pt x="6466" y="21600"/>
                  </a:lnTo>
                  <a:close/>
                  <a:moveTo>
                    <a:pt x="10227" y="21600"/>
                  </a:moveTo>
                  <a:lnTo>
                    <a:pt x="7567" y="21600"/>
                  </a:lnTo>
                  <a:lnTo>
                    <a:pt x="7567" y="14817"/>
                  </a:lnTo>
                  <a:lnTo>
                    <a:pt x="10227" y="14817"/>
                  </a:lnTo>
                  <a:lnTo>
                    <a:pt x="10227" y="21600"/>
                  </a:lnTo>
                  <a:lnTo>
                    <a:pt x="10227" y="21600"/>
                  </a:lnTo>
                  <a:close/>
                  <a:moveTo>
                    <a:pt x="14033" y="21600"/>
                  </a:moveTo>
                  <a:lnTo>
                    <a:pt x="11327" y="21600"/>
                  </a:lnTo>
                  <a:lnTo>
                    <a:pt x="11327" y="12313"/>
                  </a:lnTo>
                  <a:lnTo>
                    <a:pt x="14033" y="12313"/>
                  </a:lnTo>
                  <a:lnTo>
                    <a:pt x="14033" y="21600"/>
                  </a:lnTo>
                  <a:lnTo>
                    <a:pt x="14033" y="21600"/>
                  </a:lnTo>
                  <a:close/>
                  <a:moveTo>
                    <a:pt x="17794" y="21600"/>
                  </a:moveTo>
                  <a:lnTo>
                    <a:pt x="15088" y="21600"/>
                  </a:lnTo>
                  <a:lnTo>
                    <a:pt x="15088" y="9861"/>
                  </a:lnTo>
                  <a:lnTo>
                    <a:pt x="17794" y="9861"/>
                  </a:lnTo>
                  <a:lnTo>
                    <a:pt x="17794" y="21600"/>
                  </a:lnTo>
                  <a:lnTo>
                    <a:pt x="17794" y="21600"/>
                  </a:lnTo>
                  <a:close/>
                  <a:moveTo>
                    <a:pt x="18894" y="6783"/>
                  </a:moveTo>
                  <a:lnTo>
                    <a:pt x="18894" y="21600"/>
                  </a:lnTo>
                  <a:lnTo>
                    <a:pt x="21600" y="21600"/>
                  </a:lnTo>
                  <a:lnTo>
                    <a:pt x="21600" y="6783"/>
                  </a:lnTo>
                  <a:lnTo>
                    <a:pt x="18894" y="6783"/>
                  </a:lnTo>
                  <a:close/>
                </a:path>
              </a:pathLst>
            </a:custGeom>
            <a:solidFill>
              <a:srgbClr val="FFFFFF"/>
            </a:solidFill>
            <a:ln w="12700" cap="flat">
              <a:noFill/>
              <a:miter lim="400000"/>
            </a:ln>
            <a:effectLst/>
          </p:spPr>
          <p:txBody>
            <a:bodyPr wrap="square" lIns="0" tIns="0" rIns="0" bIns="0" numCol="1" anchor="t">
              <a:noAutofit/>
            </a:bodyPr>
            <a:lstStyle/>
            <a:p>
              <a:pPr lvl="0"/>
              <a:endParaRPr sz="1300"/>
            </a:p>
          </p:txBody>
        </p:sp>
      </p:grpSp>
      <p:grpSp>
        <p:nvGrpSpPr>
          <p:cNvPr id="18" name="Group 2034"/>
          <p:cNvGrpSpPr/>
          <p:nvPr/>
        </p:nvGrpSpPr>
        <p:grpSpPr>
          <a:xfrm>
            <a:off x="832480" y="3154696"/>
            <a:ext cx="712613" cy="712613"/>
            <a:chExt cx="1900299" cy="1900299"/>
          </a:xfrm>
        </p:grpSpPr>
        <p:sp>
          <p:nvSpPr>
            <p:cNvPr id="19" name="Shape 2032"/>
            <p:cNvSpPr/>
            <p:nvPr/>
          </p:nvSpPr>
          <p:spPr>
            <a:xfrm>
              <a:off x="0" y="0"/>
              <a:ext cx="1900300" cy="1900300"/>
            </a:xfrm>
            <a:custGeom>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12700" cap="flat">
              <a:noFill/>
              <a:miter lim="400000"/>
            </a:ln>
            <a:effectLst/>
          </p:spPr>
          <p:txBody>
            <a:bodyPr wrap="square" lIns="25400" tIns="25400" rIns="25400" bIns="25400" numCol="1" anchor="ctr">
              <a:noAutofit/>
            </a:bodyPr>
            <a:lstStyle/>
            <a:p>
              <a:pPr lvl="0"/>
              <a:endParaRPr sz="1300"/>
            </a:p>
          </p:txBody>
        </p:sp>
        <p:sp>
          <p:nvSpPr>
            <p:cNvPr id="20" name="Shape 2033"/>
            <p:cNvSpPr/>
            <p:nvPr/>
          </p:nvSpPr>
          <p:spPr>
            <a:xfrm rot="10800000" flipH="1">
              <a:off x="548028" y="596692"/>
              <a:ext cx="804244" cy="706916"/>
            </a:xfrm>
            <a:custGeom>
              <a:cxnLst>
                <a:cxn ang="0">
                  <a:pos x="wd2" y="hd2"/>
                </a:cxn>
                <a:cxn ang="5400000">
                  <a:pos x="wd2" y="hd2"/>
                </a:cxn>
                <a:cxn ang="10800000">
                  <a:pos x="wd2" y="hd2"/>
                </a:cxn>
                <a:cxn ang="16200000">
                  <a:pos x="wd2" y="hd2"/>
                </a:cxn>
              </a:cxnLst>
              <a:rect l="0" t="0" r="r" b="b"/>
              <a:pathLst>
                <a:path w="21600" h="21600" extrusionOk="0">
                  <a:moveTo>
                    <a:pt x="8071" y="8035"/>
                  </a:moveTo>
                  <a:lnTo>
                    <a:pt x="11327" y="9235"/>
                  </a:lnTo>
                  <a:lnTo>
                    <a:pt x="14583" y="4904"/>
                  </a:lnTo>
                  <a:lnTo>
                    <a:pt x="15088" y="4330"/>
                  </a:lnTo>
                  <a:lnTo>
                    <a:pt x="17289" y="6157"/>
                  </a:lnTo>
                  <a:lnTo>
                    <a:pt x="17289" y="3078"/>
                  </a:lnTo>
                  <a:lnTo>
                    <a:pt x="17289" y="0"/>
                  </a:lnTo>
                  <a:lnTo>
                    <a:pt x="14583" y="626"/>
                  </a:lnTo>
                  <a:lnTo>
                    <a:pt x="11878" y="1200"/>
                  </a:lnTo>
                  <a:lnTo>
                    <a:pt x="14033" y="3704"/>
                  </a:lnTo>
                  <a:lnTo>
                    <a:pt x="10777" y="7409"/>
                  </a:lnTo>
                  <a:lnTo>
                    <a:pt x="7567" y="6157"/>
                  </a:lnTo>
                  <a:lnTo>
                    <a:pt x="5411" y="10487"/>
                  </a:lnTo>
                  <a:lnTo>
                    <a:pt x="2155" y="9235"/>
                  </a:lnTo>
                  <a:lnTo>
                    <a:pt x="550" y="14817"/>
                  </a:lnTo>
                  <a:lnTo>
                    <a:pt x="0" y="16017"/>
                  </a:lnTo>
                  <a:lnTo>
                    <a:pt x="1055" y="16643"/>
                  </a:lnTo>
                  <a:lnTo>
                    <a:pt x="2706" y="11113"/>
                  </a:lnTo>
                  <a:lnTo>
                    <a:pt x="5916" y="12313"/>
                  </a:lnTo>
                  <a:lnTo>
                    <a:pt x="8071" y="8035"/>
                  </a:lnTo>
                  <a:lnTo>
                    <a:pt x="8071" y="8035"/>
                  </a:lnTo>
                  <a:close/>
                  <a:moveTo>
                    <a:pt x="6466" y="21600"/>
                  </a:moveTo>
                  <a:lnTo>
                    <a:pt x="6466" y="16643"/>
                  </a:lnTo>
                  <a:lnTo>
                    <a:pt x="3761" y="16643"/>
                  </a:lnTo>
                  <a:lnTo>
                    <a:pt x="3761" y="21600"/>
                  </a:lnTo>
                  <a:lnTo>
                    <a:pt x="6466" y="21600"/>
                  </a:lnTo>
                  <a:lnTo>
                    <a:pt x="6466" y="21600"/>
                  </a:lnTo>
                  <a:close/>
                  <a:moveTo>
                    <a:pt x="10227" y="21600"/>
                  </a:moveTo>
                  <a:lnTo>
                    <a:pt x="7567" y="21600"/>
                  </a:lnTo>
                  <a:lnTo>
                    <a:pt x="7567" y="14817"/>
                  </a:lnTo>
                  <a:lnTo>
                    <a:pt x="10227" y="14817"/>
                  </a:lnTo>
                  <a:lnTo>
                    <a:pt x="10227" y="21600"/>
                  </a:lnTo>
                  <a:lnTo>
                    <a:pt x="10227" y="21600"/>
                  </a:lnTo>
                  <a:close/>
                  <a:moveTo>
                    <a:pt x="14033" y="21600"/>
                  </a:moveTo>
                  <a:lnTo>
                    <a:pt x="11327" y="21600"/>
                  </a:lnTo>
                  <a:lnTo>
                    <a:pt x="11327" y="12313"/>
                  </a:lnTo>
                  <a:lnTo>
                    <a:pt x="14033" y="12313"/>
                  </a:lnTo>
                  <a:lnTo>
                    <a:pt x="14033" y="21600"/>
                  </a:lnTo>
                  <a:lnTo>
                    <a:pt x="14033" y="21600"/>
                  </a:lnTo>
                  <a:close/>
                  <a:moveTo>
                    <a:pt x="17794" y="21600"/>
                  </a:moveTo>
                  <a:lnTo>
                    <a:pt x="15088" y="21600"/>
                  </a:lnTo>
                  <a:lnTo>
                    <a:pt x="15088" y="9861"/>
                  </a:lnTo>
                  <a:lnTo>
                    <a:pt x="17794" y="9861"/>
                  </a:lnTo>
                  <a:lnTo>
                    <a:pt x="17794" y="21600"/>
                  </a:lnTo>
                  <a:lnTo>
                    <a:pt x="17794" y="21600"/>
                  </a:lnTo>
                  <a:close/>
                  <a:moveTo>
                    <a:pt x="18894" y="6783"/>
                  </a:moveTo>
                  <a:lnTo>
                    <a:pt x="18894" y="21600"/>
                  </a:lnTo>
                  <a:lnTo>
                    <a:pt x="21600" y="21600"/>
                  </a:lnTo>
                  <a:lnTo>
                    <a:pt x="21600" y="6783"/>
                  </a:lnTo>
                  <a:lnTo>
                    <a:pt x="18894" y="6783"/>
                  </a:lnTo>
                  <a:close/>
                </a:path>
              </a:pathLst>
            </a:custGeom>
            <a:solidFill>
              <a:srgbClr val="FFFFFF"/>
            </a:solidFill>
            <a:ln w="12700" cap="flat">
              <a:noFill/>
              <a:miter lim="400000"/>
            </a:ln>
            <a:effectLst/>
          </p:spPr>
          <p:txBody>
            <a:bodyPr wrap="square" lIns="0" tIns="0" rIns="0" bIns="0" numCol="1" anchor="t">
              <a:noAutofit/>
            </a:bodyPr>
            <a:lstStyle/>
            <a:p>
              <a:pPr lvl="0"/>
              <a:endParaRPr sz="1300"/>
            </a:p>
          </p:txBody>
        </p:sp>
      </p:grpSp>
      <p:sp>
        <p:nvSpPr>
          <p:cNvPr id="21" name="Shape 2035"/>
          <p:cNvSpPr/>
          <p:nvPr/>
        </p:nvSpPr>
        <p:spPr>
          <a:xfrm>
            <a:off x="7602706" y="3154695"/>
            <a:ext cx="712614" cy="712614"/>
          </a:xfrm>
          <a:custGeom>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12700" cap="flat">
            <a:noFill/>
            <a:miter lim="400000"/>
          </a:ln>
          <a:effectLst/>
        </p:spPr>
        <p:txBody>
          <a:bodyPr wrap="square" lIns="19050" tIns="19050" rIns="19050" bIns="19050" numCol="1" anchor="ctr">
            <a:noAutofit/>
          </a:bodyPr>
          <a:lstStyle/>
          <a:p>
            <a:pPr lvl="0"/>
            <a:endParaRPr sz="1300"/>
          </a:p>
        </p:txBody>
      </p:sp>
      <p:grpSp>
        <p:nvGrpSpPr>
          <p:cNvPr id="22" name="Group 2040"/>
          <p:cNvGrpSpPr/>
          <p:nvPr/>
        </p:nvGrpSpPr>
        <p:grpSpPr>
          <a:xfrm>
            <a:off x="7598725" y="1705508"/>
            <a:ext cx="716614" cy="716614"/>
            <a:chExt cx="1910968" cy="1910968"/>
          </a:xfrm>
        </p:grpSpPr>
        <p:sp>
          <p:nvSpPr>
            <p:cNvPr id="23" name="Shape 2038"/>
            <p:cNvSpPr/>
            <p:nvPr/>
          </p:nvSpPr>
          <p:spPr>
            <a:xfrm>
              <a:off x="0" y="0"/>
              <a:ext cx="1910969" cy="1910969"/>
            </a:xfrm>
            <a:custGeom>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12700" cap="flat">
              <a:noFill/>
              <a:miter lim="400000"/>
            </a:ln>
            <a:effectLst/>
          </p:spPr>
          <p:txBody>
            <a:bodyPr wrap="square" lIns="25400" tIns="25400" rIns="25400" bIns="25400" numCol="1" anchor="ctr">
              <a:noAutofit/>
            </a:bodyPr>
            <a:lstStyle/>
            <a:p>
              <a:pPr lvl="0"/>
              <a:endParaRPr sz="1300"/>
            </a:p>
          </p:txBody>
        </p:sp>
        <p:sp>
          <p:nvSpPr>
            <p:cNvPr id="24" name="Shape 2039"/>
            <p:cNvSpPr/>
            <p:nvPr/>
          </p:nvSpPr>
          <p:spPr>
            <a:xfrm>
              <a:off x="657404" y="557107"/>
              <a:ext cx="596161" cy="749014"/>
            </a:xfrm>
            <a:custGeom>
              <a:cxnLst>
                <a:cxn ang="0">
                  <a:pos x="wd2" y="hd2"/>
                </a:cxn>
                <a:cxn ang="5400000">
                  <a:pos x="wd2" y="hd2"/>
                </a:cxn>
                <a:cxn ang="10800000">
                  <a:pos x="wd2" y="hd2"/>
                </a:cxn>
                <a:cxn ang="16200000">
                  <a:pos x="wd2" y="hd2"/>
                </a:cxn>
              </a:cxnLst>
              <a:rect l="0" t="0" r="r" b="b"/>
              <a:pathLst>
                <a:path w="21015" h="21072" extrusionOk="0">
                  <a:moveTo>
                    <a:pt x="17468" y="6506"/>
                  </a:moveTo>
                  <a:cubicBezTo>
                    <a:pt x="16410" y="7763"/>
                    <a:pt x="15333" y="6878"/>
                    <a:pt x="13824" y="5996"/>
                  </a:cubicBezTo>
                  <a:cubicBezTo>
                    <a:pt x="12317" y="5116"/>
                    <a:pt x="10950" y="4575"/>
                    <a:pt x="12006" y="3318"/>
                  </a:cubicBezTo>
                  <a:cubicBezTo>
                    <a:pt x="13062" y="2059"/>
                    <a:pt x="15140" y="1754"/>
                    <a:pt x="16648" y="2634"/>
                  </a:cubicBezTo>
                  <a:cubicBezTo>
                    <a:pt x="18155" y="3515"/>
                    <a:pt x="18522" y="5248"/>
                    <a:pt x="17468" y="6506"/>
                  </a:cubicBezTo>
                  <a:close/>
                  <a:moveTo>
                    <a:pt x="20868" y="4865"/>
                  </a:moveTo>
                  <a:cubicBezTo>
                    <a:pt x="20191" y="1663"/>
                    <a:pt x="16530" y="-474"/>
                    <a:pt x="12691" y="90"/>
                  </a:cubicBezTo>
                  <a:cubicBezTo>
                    <a:pt x="8853" y="655"/>
                    <a:pt x="5613" y="3118"/>
                    <a:pt x="6290" y="6320"/>
                  </a:cubicBezTo>
                  <a:cubicBezTo>
                    <a:pt x="6436" y="7009"/>
                    <a:pt x="6840" y="8088"/>
                    <a:pt x="7318" y="8862"/>
                  </a:cubicBezTo>
                  <a:lnTo>
                    <a:pt x="346" y="17166"/>
                  </a:lnTo>
                  <a:cubicBezTo>
                    <a:pt x="90" y="17473"/>
                    <a:pt x="-56" y="18024"/>
                    <a:pt x="20" y="18392"/>
                  </a:cubicBezTo>
                  <a:lnTo>
                    <a:pt x="470" y="20511"/>
                  </a:lnTo>
                  <a:cubicBezTo>
                    <a:pt x="547" y="20879"/>
                    <a:pt x="971" y="21126"/>
                    <a:pt x="1412" y="21061"/>
                  </a:cubicBezTo>
                  <a:lnTo>
                    <a:pt x="3454" y="20761"/>
                  </a:lnTo>
                  <a:cubicBezTo>
                    <a:pt x="3895" y="20696"/>
                    <a:pt x="4457" y="20387"/>
                    <a:pt x="4700" y="20072"/>
                  </a:cubicBezTo>
                  <a:lnTo>
                    <a:pt x="7456" y="16513"/>
                  </a:lnTo>
                  <a:lnTo>
                    <a:pt x="7480" y="16490"/>
                  </a:lnTo>
                  <a:lnTo>
                    <a:pt x="9346" y="16216"/>
                  </a:lnTo>
                  <a:lnTo>
                    <a:pt x="12566" y="12046"/>
                  </a:lnTo>
                  <a:cubicBezTo>
                    <a:pt x="13623" y="12195"/>
                    <a:pt x="15142" y="12146"/>
                    <a:pt x="16039" y="12013"/>
                  </a:cubicBezTo>
                  <a:cubicBezTo>
                    <a:pt x="19878" y="11449"/>
                    <a:pt x="21544" y="8068"/>
                    <a:pt x="20868" y="4865"/>
                  </a:cubicBezTo>
                  <a:close/>
                </a:path>
              </a:pathLst>
            </a:custGeom>
            <a:solidFill>
              <a:srgbClr val="FFFFFF"/>
            </a:solidFill>
            <a:ln w="12700" cap="flat">
              <a:noFill/>
              <a:miter lim="400000"/>
            </a:ln>
            <a:effectLst/>
          </p:spPr>
          <p:txBody>
            <a:bodyPr wrap="square" lIns="0" tIns="0" rIns="0" bIns="0" numCol="1" anchor="ctr">
              <a:noAutofit/>
            </a:bodyPr>
            <a:lstStyle/>
            <a:p>
              <a:pPr lvl="0"/>
              <a:endParaRPr sz="1300"/>
            </a:p>
          </p:txBody>
        </p:sp>
      </p:grpSp>
      <p:sp>
        <p:nvSpPr>
          <p:cNvPr id="26" name="Text Placeholder 5"/>
          <p:cNvSpPr txBox="1"/>
          <p:nvPr/>
        </p:nvSpPr>
        <p:spPr>
          <a:xfrm>
            <a:off x="3995936" y="2535971"/>
            <a:ext cx="1151616" cy="475289"/>
          </a:xfrm>
          <a:prstGeom prst="rect">
            <a:avLst/>
          </a:prstGeom>
        </p:spPr>
        <p:txBody>
          <a:bodyPr vert="horz" lIns="0" tIns="0" rIns="0" bIns="0" rtlCol="0" anchor="ctr">
            <a:noAutofit/>
          </a:bodyPr>
          <a:lstStyle>
            <a:lvl1pPr marL="0" indent="0" algn="l" defTabSz="914400" rtl="0" eaLnBrk="1" latinLnBrk="0" hangingPunct="1">
              <a:lnSpc>
                <a:spcPct val="90000"/>
              </a:lnSpc>
              <a:spcBef>
                <a:spcPts val="1000"/>
              </a:spcBef>
              <a:buFont typeface="Arial" panose="020b0604020202020204" pitchFamily="34" charset="0"/>
              <a:buNone/>
              <a:defRPr sz="175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00000"/>
              </a:lnSpc>
            </a:pPr>
            <a:r>
              <a:rPr lang="zh-CN" altLang="en-US" sz="2000" b="1">
                <a:solidFill>
                  <a:schemeClr val="bg1"/>
                </a:solidFill>
                <a:latin typeface="微软雅黑" panose="020b0503020204020204" pitchFamily="34" charset="-122"/>
                <a:ea typeface="微软雅黑" panose="020b0503020204020204" pitchFamily="34" charset="-122"/>
              </a:rPr>
              <a:t>点击输入标题内容</a:t>
            </a:r>
            <a:endParaRPr lang="en-GB" altLang="zh-CN" sz="2000" b="1">
              <a:solidFill>
                <a:schemeClr val="bg1"/>
              </a:solidFill>
              <a:latin typeface="微软雅黑" panose="020b0503020204020204" pitchFamily="34" charset="-122"/>
              <a:ea typeface="微软雅黑" panose="020b0503020204020204" pitchFamily="34" charset="-122"/>
            </a:endParaRPr>
          </a:p>
        </p:txBody>
      </p:sp>
      <p:sp>
        <p:nvSpPr>
          <p:cNvPr id="30" name="Shape 2036"/>
          <p:cNvSpPr/>
          <p:nvPr/>
        </p:nvSpPr>
        <p:spPr>
          <a:xfrm>
            <a:off x="7808217" y="3350150"/>
            <a:ext cx="301592" cy="321704"/>
          </a:xfrm>
          <a:custGeom>
            <a:cxnLst>
              <a:cxn ang="0">
                <a:pos x="wd2" y="hd2"/>
              </a:cxn>
              <a:cxn ang="5400000">
                <a:pos x="wd2" y="hd2"/>
              </a:cxn>
              <a:cxn ang="10800000">
                <a:pos x="wd2" y="hd2"/>
              </a:cxn>
              <a:cxn ang="16200000">
                <a:pos x="wd2" y="hd2"/>
              </a:cxn>
            </a:cxnLst>
            <a:rect l="0" t="0" r="r" b="b"/>
            <a:pathLst>
              <a:path w="21153" h="21260" extrusionOk="0">
                <a:moveTo>
                  <a:pt x="11752" y="11733"/>
                </a:moveTo>
                <a:lnTo>
                  <a:pt x="9401" y="11733"/>
                </a:lnTo>
                <a:lnTo>
                  <a:pt x="9401" y="5975"/>
                </a:lnTo>
                <a:lnTo>
                  <a:pt x="11752" y="5975"/>
                </a:lnTo>
                <a:cubicBezTo>
                  <a:pt x="11752" y="5975"/>
                  <a:pt x="11752" y="11733"/>
                  <a:pt x="11752" y="11733"/>
                </a:cubicBezTo>
                <a:close/>
                <a:moveTo>
                  <a:pt x="11752" y="15276"/>
                </a:moveTo>
                <a:lnTo>
                  <a:pt x="9401" y="15276"/>
                </a:lnTo>
                <a:lnTo>
                  <a:pt x="9401" y="12951"/>
                </a:lnTo>
                <a:lnTo>
                  <a:pt x="11752" y="12951"/>
                </a:lnTo>
                <a:cubicBezTo>
                  <a:pt x="11752" y="12951"/>
                  <a:pt x="11752" y="15276"/>
                  <a:pt x="11752" y="15276"/>
                </a:cubicBezTo>
                <a:close/>
                <a:moveTo>
                  <a:pt x="20789" y="13227"/>
                </a:moveTo>
                <a:lnTo>
                  <a:pt x="18761" y="11523"/>
                </a:lnTo>
                <a:cubicBezTo>
                  <a:pt x="18172" y="11029"/>
                  <a:pt x="18172" y="10223"/>
                  <a:pt x="18761" y="9729"/>
                </a:cubicBezTo>
                <a:lnTo>
                  <a:pt x="20789" y="8025"/>
                </a:lnTo>
                <a:cubicBezTo>
                  <a:pt x="21376" y="7532"/>
                  <a:pt x="21220" y="7072"/>
                  <a:pt x="20441" y="7001"/>
                </a:cubicBezTo>
                <a:lnTo>
                  <a:pt x="17751" y="6761"/>
                </a:lnTo>
                <a:cubicBezTo>
                  <a:pt x="16971" y="6692"/>
                  <a:pt x="16552" y="6061"/>
                  <a:pt x="16819" y="5360"/>
                </a:cubicBezTo>
                <a:lnTo>
                  <a:pt x="18247" y="1615"/>
                </a:lnTo>
                <a:cubicBezTo>
                  <a:pt x="18515" y="912"/>
                  <a:pt x="18188" y="656"/>
                  <a:pt x="17520" y="1047"/>
                </a:cubicBezTo>
                <a:lnTo>
                  <a:pt x="14346" y="2896"/>
                </a:lnTo>
                <a:cubicBezTo>
                  <a:pt x="13678" y="3285"/>
                  <a:pt x="12815" y="3072"/>
                  <a:pt x="12430" y="2423"/>
                </a:cubicBezTo>
                <a:lnTo>
                  <a:pt x="11279" y="489"/>
                </a:lnTo>
                <a:cubicBezTo>
                  <a:pt x="10893" y="-160"/>
                  <a:pt x="10255" y="-164"/>
                  <a:pt x="9860" y="481"/>
                </a:cubicBezTo>
                <a:lnTo>
                  <a:pt x="8793" y="2232"/>
                </a:lnTo>
                <a:cubicBezTo>
                  <a:pt x="8398" y="2877"/>
                  <a:pt x="7493" y="3153"/>
                  <a:pt x="6781" y="2844"/>
                </a:cubicBezTo>
                <a:lnTo>
                  <a:pt x="4900" y="2031"/>
                </a:lnTo>
                <a:cubicBezTo>
                  <a:pt x="4188" y="1723"/>
                  <a:pt x="3639" y="2080"/>
                  <a:pt x="3682" y="2825"/>
                </a:cubicBezTo>
                <a:lnTo>
                  <a:pt x="3784" y="4615"/>
                </a:lnTo>
                <a:cubicBezTo>
                  <a:pt x="3826" y="5360"/>
                  <a:pt x="3242" y="6128"/>
                  <a:pt x="2486" y="6320"/>
                </a:cubicBezTo>
                <a:lnTo>
                  <a:pt x="670" y="6780"/>
                </a:lnTo>
                <a:cubicBezTo>
                  <a:pt x="-85" y="6972"/>
                  <a:pt x="-224" y="7532"/>
                  <a:pt x="365" y="8025"/>
                </a:cubicBezTo>
                <a:lnTo>
                  <a:pt x="2394" y="9729"/>
                </a:lnTo>
                <a:cubicBezTo>
                  <a:pt x="2981" y="10223"/>
                  <a:pt x="2981" y="11029"/>
                  <a:pt x="2394" y="11523"/>
                </a:cubicBezTo>
                <a:lnTo>
                  <a:pt x="365" y="13225"/>
                </a:lnTo>
                <a:cubicBezTo>
                  <a:pt x="-224" y="13720"/>
                  <a:pt x="-68" y="14196"/>
                  <a:pt x="709" y="14285"/>
                </a:cubicBezTo>
                <a:lnTo>
                  <a:pt x="3171" y="14567"/>
                </a:lnTo>
                <a:cubicBezTo>
                  <a:pt x="3948" y="14656"/>
                  <a:pt x="4381" y="15309"/>
                  <a:pt x="4133" y="16017"/>
                </a:cubicBezTo>
                <a:lnTo>
                  <a:pt x="2869" y="19625"/>
                </a:lnTo>
                <a:cubicBezTo>
                  <a:pt x="2622" y="20333"/>
                  <a:pt x="2976" y="20609"/>
                  <a:pt x="3655" y="20240"/>
                </a:cubicBezTo>
                <a:lnTo>
                  <a:pt x="6549" y="18661"/>
                </a:lnTo>
                <a:cubicBezTo>
                  <a:pt x="7229" y="18291"/>
                  <a:pt x="8143" y="18495"/>
                  <a:pt x="8581" y="19113"/>
                </a:cubicBezTo>
                <a:lnTo>
                  <a:pt x="9782" y="20816"/>
                </a:lnTo>
                <a:cubicBezTo>
                  <a:pt x="10219" y="21436"/>
                  <a:pt x="10875" y="21403"/>
                  <a:pt x="11240" y="20741"/>
                </a:cubicBezTo>
                <a:lnTo>
                  <a:pt x="12297" y="18823"/>
                </a:lnTo>
                <a:cubicBezTo>
                  <a:pt x="12660" y="18160"/>
                  <a:pt x="13532" y="17891"/>
                  <a:pt x="14234" y="18221"/>
                </a:cubicBezTo>
                <a:lnTo>
                  <a:pt x="16272" y="19181"/>
                </a:lnTo>
                <a:cubicBezTo>
                  <a:pt x="16974" y="19511"/>
                  <a:pt x="17514" y="19172"/>
                  <a:pt x="17472" y="18427"/>
                </a:cubicBezTo>
                <a:lnTo>
                  <a:pt x="17370" y="16637"/>
                </a:lnTo>
                <a:cubicBezTo>
                  <a:pt x="17327" y="15891"/>
                  <a:pt x="17912" y="15124"/>
                  <a:pt x="18668" y="14932"/>
                </a:cubicBezTo>
                <a:lnTo>
                  <a:pt x="20482" y="14472"/>
                </a:lnTo>
                <a:cubicBezTo>
                  <a:pt x="21239" y="14280"/>
                  <a:pt x="21376" y="13720"/>
                  <a:pt x="20789" y="13227"/>
                </a:cubicBezTo>
                <a:close/>
              </a:path>
            </a:pathLst>
          </a:custGeom>
          <a:solidFill>
            <a:srgbClr val="FFFFFF"/>
          </a:solidFill>
          <a:ln w="12700" cap="flat">
            <a:noFill/>
            <a:miter lim="400000"/>
          </a:ln>
          <a:effectLst/>
        </p:spPr>
        <p:txBody>
          <a:bodyPr wrap="square" lIns="0" tIns="0" rIns="0" bIns="0" numCol="1" anchor="ctr">
            <a:noAutofit/>
          </a:bodyPr>
          <a:lstStyle/>
          <a:p>
            <a:pPr lvl="0"/>
            <a:endParaRPr sz="1300"/>
          </a:p>
        </p:txBody>
      </p:sp>
      <p:sp>
        <p:nvSpPr>
          <p:cNvPr id="32"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1800" b="1">
                <a:solidFill>
                  <a:schemeClr val="tx1">
                    <a:lumMod val="75000"/>
                    <a:lumOff val="25000"/>
                  </a:schemeClr>
                </a:solidFill>
                <a:latin typeface="微软雅黑" panose="020b0503020204020204" pitchFamily="34" charset="-122"/>
                <a:ea typeface="微软雅黑" panose="020b0503020204020204" pitchFamily="34" charset="-122"/>
              </a:rPr>
              <a:t>点击输入标题内容</a:t>
            </a:r>
            <a:endParaRPr lang="en-GB" altLang="zh-CN" sz="1800" b="1">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46500059"/>
      </p:ext>
    </p:extLst>
  </p:cSld>
  <p:clrMapOvr>
    <a:masterClrMapping/>
  </p:clrMapOvr>
  <mc:AlternateContent xmlns:mc="http://schemas.openxmlformats.org/markup-compatibility/2006">
    <mc:Choice xmlns:p14="http://schemas.microsoft.com/office/powerpoint/2010/main" Requires="p14">
      <p:transition spd="slow" advClick="0" advTm="1000" p14:dur="1500">
        <p:random/>
      </p:transition>
    </mc:Choice>
    <mc:Fallback>
      <p:transition spd="slow" advClick="0" advTm="1000">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Tn>
                        </p:par>
                        <p:par>
                          <p:cTn id="5" fill="hold" nodeType="afterGroup">
                            <p:stCondLst>
                              <p:cond delay="0"/>
                            </p:stCondLst>
                            <p:childTnLst>
                              <p:par>
                                <p:cTn id="6" presetID="41" presetClass="entr" presetSubtype="0" fill="hold" grpId="16" nodeType="afterEffect">
                                  <p:iterate type="lt">
                                    <p:tmPct val="10000"/>
                                  </p:iterate>
                                  <p:childTnLst>
                                    <p:set>
                                      <p:cBhvr>
                                        <p:cTn id="7" dur="1" fill="hold">
                                          <p:stCondLst>
                                            <p:cond delay="0"/>
                                          </p:stCondLst>
                                        </p:cTn>
                                        <p:tgtEl>
                                          <p:spTgt spid="32"/>
                                        </p:tgtEl>
                                        <p:attrNameLst>
                                          <p:attrName>style.visibility</p:attrName>
                                        </p:attrNameLst>
                                      </p:cBhvr>
                                      <p:to>
                                        <p:strVal val="visible"/>
                                      </p:to>
                                    </p:set>
                                    <p:anim calcmode="lin" valueType="num">
                                      <p:cBhvr>
                                        <p:cTn id="8" dur="500" fill="hold"/>
                                        <p:tgtEl>
                                          <p:spTgt spid="32"/>
                                        </p:tgtEl>
                                        <p:attrNameLst>
                                          <p:attrName>ppt_x</p:attrName>
                                        </p:attrNameLst>
                                      </p:cBhvr>
                                      <p:tavLst>
                                        <p:tav tm="0">
                                          <p:val>
                                            <p:strVal val="#ppt_x"/>
                                          </p:val>
                                        </p:tav>
                                        <p:tav tm="50000">
                                          <p:val>
                                            <p:strVal val="#ppt_x+.1"/>
                                          </p:val>
                                        </p:tav>
                                        <p:tav tm="100000">
                                          <p:val>
                                            <p:strVal val="#ppt_x"/>
                                          </p:val>
                                        </p:tav>
                                      </p:tavLst>
                                    </p:anim>
                                    <p:anim calcmode="lin" valueType="num">
                                      <p:cBhvr>
                                        <p:cTn id="9" dur="500" fill="hold"/>
                                        <p:tgtEl>
                                          <p:spTgt spid="32"/>
                                        </p:tgtEl>
                                        <p:attrNameLst>
                                          <p:attrName>ppt_y</p:attrName>
                                        </p:attrNameLst>
                                      </p:cBhvr>
                                      <p:tavLst>
                                        <p:tav tm="0">
                                          <p:val>
                                            <p:strVal val="#ppt_y"/>
                                          </p:val>
                                        </p:tav>
                                        <p:tav tm="100000">
                                          <p:val>
                                            <p:strVal val="#ppt_y"/>
                                          </p:val>
                                        </p:tav>
                                      </p:tavLst>
                                    </p:anim>
                                    <p:anim calcmode="lin" valueType="num">
                                      <p:cBhvr>
                                        <p:cTn id="10" dur="500" fill="hold"/>
                                        <p:tgtEl>
                                          <p:spTgt spid="32"/>
                                        </p:tgtEl>
                                        <p:attrNameLst>
                                          <p:attrName>ppt_h</p:attrName>
                                        </p:attrNameLst>
                                      </p:cBhvr>
                                      <p:tavLst>
                                        <p:tav tm="0">
                                          <p:val>
                                            <p:strVal val="#ppt_h/10"/>
                                          </p:val>
                                        </p:tav>
                                        <p:tav tm="50000">
                                          <p:val>
                                            <p:strVal val="#ppt_h+.01"/>
                                          </p:val>
                                        </p:tav>
                                        <p:tav tm="100000">
                                          <p:val>
                                            <p:strVal val="#ppt_h"/>
                                          </p:val>
                                        </p:tav>
                                      </p:tavLst>
                                    </p:anim>
                                    <p:anim calcmode="lin" valueType="num">
                                      <p:cBhvr>
                                        <p:cTn id="11" dur="500" fill="hold"/>
                                        <p:tgtEl>
                                          <p:spTgt spid="32"/>
                                        </p:tgtEl>
                                        <p:attrNameLst>
                                          <p:attrName>ppt_w</p:attrName>
                                        </p:attrNameLst>
                                      </p:cBhvr>
                                      <p:tavLst>
                                        <p:tav tm="0">
                                          <p:val>
                                            <p:strVal val="#ppt_w/10"/>
                                          </p:val>
                                        </p:tav>
                                        <p:tav tm="50000">
                                          <p:val>
                                            <p:strVal val="#ppt_w+.01"/>
                                          </p:val>
                                        </p:tav>
                                        <p:tav tm="100000">
                                          <p:val>
                                            <p:strVal val="#ppt_w"/>
                                          </p:val>
                                        </p:tav>
                                      </p:tavLst>
                                    </p:anim>
                                    <p:animEffect transition="in" filter="fade">
                                      <p:cBhvr>
                                        <p:cTn id="12" dur="500" tmFilter="0,0; .5, 1; 1, 1"/>
                                        <p:tgtEl>
                                          <p:spTgt spid="32"/>
                                        </p:tgtEl>
                                      </p:cBhvr>
                                    </p:animEffect>
                                  </p:childTnLst>
                                </p:cTn>
                              </p:par>
                            </p:childTnLst>
                          </p:cTn>
                        </p:par>
                        <p:par>
                          <p:cTn id="13" fill="hold" nodeType="withGroup">
                            <p:stCondLst>
                              <p:cond delay="850"/>
                            </p:stCondLst>
                            <p:childTnLst>
                              <p:par>
                                <p:cTn id="14" presetID="53" presetClass="entr" presetSubtype="0" fill="hold" grpId="4" nodeType="afterEffect">
                                  <p:childTnLst>
                                    <p:set>
                                      <p:cBhvr>
                                        <p:cTn id="15" dur="1" fill="hold">
                                          <p:stCondLst>
                                            <p:cond delay="0"/>
                                          </p:stCondLst>
                                        </p:cTn>
                                        <p:tgtEl>
                                          <p:spTgt spid="6"/>
                                        </p:tgtEl>
                                        <p:attrNameLst>
                                          <p:attrName>style.visibility</p:attrName>
                                        </p:attrNameLst>
                                      </p:cBhvr>
                                      <p:to>
                                        <p:strVal val="visible"/>
                                      </p:to>
                                    </p:set>
                                    <p:anim calcmode="lin" valueType="num">
                                      <p:cBhvr>
                                        <p:cTn id="16" dur="500" fill="hold"/>
                                        <p:tgtEl>
                                          <p:spTgt spid="6"/>
                                        </p:tgtEl>
                                        <p:attrNameLst>
                                          <p:attrName>ppt_w</p:attrName>
                                        </p:attrNameLst>
                                      </p:cBhvr>
                                      <p:tavLst>
                                        <p:tav tm="0">
                                          <p:val>
                                            <p:fltVal val="0"/>
                                          </p:val>
                                        </p:tav>
                                        <p:tav tm="100000">
                                          <p:val>
                                            <p:strVal val="#ppt_w"/>
                                          </p:val>
                                        </p:tav>
                                      </p:tavLst>
                                    </p:anim>
                                    <p:anim calcmode="lin" valueType="num">
                                      <p:cBhvr>
                                        <p:cTn id="17" dur="500" fill="hold"/>
                                        <p:tgtEl>
                                          <p:spTgt spid="6"/>
                                        </p:tgtEl>
                                        <p:attrNameLst>
                                          <p:attrName>ppt_h</p:attrName>
                                        </p:attrNameLst>
                                      </p:cBhvr>
                                      <p:tavLst>
                                        <p:tav tm="0">
                                          <p:val>
                                            <p:fltVal val="0"/>
                                          </p:val>
                                        </p:tav>
                                        <p:tav tm="100000">
                                          <p:val>
                                            <p:strVal val="#ppt_h"/>
                                          </p:val>
                                        </p:tav>
                                      </p:tavLst>
                                    </p:anim>
                                    <p:animEffect transition="in" filter="fade">
                                      <p:cBhvr>
                                        <p:cTn id="18" dur="500"/>
                                        <p:tgtEl>
                                          <p:spTgt spid="6"/>
                                        </p:tgtEl>
                                      </p:cBhvr>
                                    </p:animEffect>
                                  </p:childTnLst>
                                </p:cTn>
                              </p:par>
                            </p:childTnLst>
                          </p:cTn>
                        </p:par>
                        <p:par>
                          <p:cTn id="19" fill="hold" nodeType="withGroup">
                            <p:stCondLst>
                              <p:cond delay="1350"/>
                            </p:stCondLst>
                            <p:childTnLst>
                              <p:par>
                                <p:cTn id="20" presetID="10" presetClass="entr" presetSubtype="0" fill="hold" grpId="14" nodeType="afterEffect">
                                  <p:childTnLst>
                                    <p:set>
                                      <p:cBhvr>
                                        <p:cTn id="21" dur="1" fill="hold">
                                          <p:stCondLst>
                                            <p:cond delay="0"/>
                                          </p:stCondLst>
                                        </p:cTn>
                                        <p:tgtEl>
                                          <p:spTgt spid="26"/>
                                        </p:tgtEl>
                                        <p:attrNameLst>
                                          <p:attrName>style.visibility</p:attrName>
                                        </p:attrNameLst>
                                      </p:cBhvr>
                                      <p:to>
                                        <p:strVal val="visible"/>
                                      </p:to>
                                    </p:set>
                                    <p:animEffect transition="in" filter="fade">
                                      <p:cBhvr>
                                        <p:cTn id="22" dur="500"/>
                                        <p:tgtEl>
                                          <p:spTgt spid="26"/>
                                        </p:tgtEl>
                                      </p:cBhvr>
                                    </p:animEffect>
                                  </p:childTnLst>
                                </p:cTn>
                              </p:par>
                            </p:childTnLst>
                          </p:cTn>
                        </p:par>
                        <p:par>
                          <p:cTn id="23" fill="hold" nodeType="withGroup">
                            <p:stCondLst>
                              <p:cond delay="1850"/>
                            </p:stCondLst>
                            <p:childTnLst>
                              <p:par>
                                <p:cTn id="24" presetID="53" presetClass="entr" presetSubtype="0" fill="hold" grpId="3" nodeType="afterEffect">
                                  <p:childTnLst>
                                    <p:set>
                                      <p:cBhvr>
                                        <p:cTn id="25" dur="1" fill="hold">
                                          <p:stCondLst>
                                            <p:cond delay="0"/>
                                          </p:stCondLst>
                                        </p:cTn>
                                        <p:tgtEl>
                                          <p:spTgt spid="5"/>
                                        </p:tgtEl>
                                        <p:attrNameLst>
                                          <p:attrName>style.visibility</p:attrName>
                                        </p:attrNameLst>
                                      </p:cBhvr>
                                      <p:to>
                                        <p:strVal val="visible"/>
                                      </p:to>
                                    </p:set>
                                    <p:anim calcmode="lin" valueType="num">
                                      <p:cBhvr>
                                        <p:cTn id="26" dur="500" fill="hold"/>
                                        <p:tgtEl>
                                          <p:spTgt spid="5"/>
                                        </p:tgtEl>
                                        <p:attrNameLst>
                                          <p:attrName>ppt_w</p:attrName>
                                        </p:attrNameLst>
                                      </p:cBhvr>
                                      <p:tavLst>
                                        <p:tav tm="0">
                                          <p:val>
                                            <p:fltVal val="0"/>
                                          </p:val>
                                        </p:tav>
                                        <p:tav tm="100000">
                                          <p:val>
                                            <p:strVal val="#ppt_w"/>
                                          </p:val>
                                        </p:tav>
                                      </p:tavLst>
                                    </p:anim>
                                    <p:anim calcmode="lin" valueType="num">
                                      <p:cBhvr>
                                        <p:cTn id="27" dur="500" fill="hold"/>
                                        <p:tgtEl>
                                          <p:spTgt spid="5"/>
                                        </p:tgtEl>
                                        <p:attrNameLst>
                                          <p:attrName>ppt_h</p:attrName>
                                        </p:attrNameLst>
                                      </p:cBhvr>
                                      <p:tavLst>
                                        <p:tav tm="0">
                                          <p:val>
                                            <p:fltVal val="0"/>
                                          </p:val>
                                        </p:tav>
                                        <p:tav tm="100000">
                                          <p:val>
                                            <p:strVal val="#ppt_h"/>
                                          </p:val>
                                        </p:tav>
                                      </p:tavLst>
                                    </p:anim>
                                    <p:animEffect transition="in" filter="fade">
                                      <p:cBhvr>
                                        <p:cTn id="28" dur="500"/>
                                        <p:tgtEl>
                                          <p:spTgt spid="5"/>
                                        </p:tgtEl>
                                      </p:cBhvr>
                                    </p:animEffect>
                                  </p:childTnLst>
                                </p:cTn>
                              </p:par>
                            </p:childTnLst>
                          </p:cTn>
                        </p:par>
                        <p:par>
                          <p:cTn id="29" fill="hold" nodeType="withGroup">
                            <p:stCondLst>
                              <p:cond delay="2350"/>
                            </p:stCondLst>
                            <p:childTnLst>
                              <p:par>
                                <p:cTn id="30" presetID="53" presetClass="entr" presetSubtype="0" fill="hold" nodeType="afterEffect">
                                  <p:childTnLst>
                                    <p:set>
                                      <p:cBhvr>
                                        <p:cTn id="31" dur="1" fill="hold">
                                          <p:stCondLst>
                                            <p:cond delay="0"/>
                                          </p:stCondLst>
                                        </p:cTn>
                                        <p:tgtEl>
                                          <p:spTgt spid="15"/>
                                        </p:tgtEl>
                                        <p:attrNameLst>
                                          <p:attrName>style.visibility</p:attrName>
                                        </p:attrNameLst>
                                      </p:cBhvr>
                                      <p:to>
                                        <p:strVal val="visible"/>
                                      </p:to>
                                    </p:set>
                                    <p:anim calcmode="lin" valueType="num">
                                      <p:cBhvr>
                                        <p:cTn id="32" dur="500" fill="hold"/>
                                        <p:tgtEl>
                                          <p:spTgt spid="15"/>
                                        </p:tgtEl>
                                        <p:attrNameLst>
                                          <p:attrName>ppt_w</p:attrName>
                                        </p:attrNameLst>
                                      </p:cBhvr>
                                      <p:tavLst>
                                        <p:tav tm="0">
                                          <p:val>
                                            <p:fltVal val="0"/>
                                          </p:val>
                                        </p:tav>
                                        <p:tav tm="100000">
                                          <p:val>
                                            <p:strVal val="#ppt_w"/>
                                          </p:val>
                                        </p:tav>
                                      </p:tavLst>
                                    </p:anim>
                                    <p:anim calcmode="lin" valueType="num">
                                      <p:cBhvr>
                                        <p:cTn id="33" dur="500" fill="hold"/>
                                        <p:tgtEl>
                                          <p:spTgt spid="15"/>
                                        </p:tgtEl>
                                        <p:attrNameLst>
                                          <p:attrName>ppt_h</p:attrName>
                                        </p:attrNameLst>
                                      </p:cBhvr>
                                      <p:tavLst>
                                        <p:tav tm="0">
                                          <p:val>
                                            <p:fltVal val="0"/>
                                          </p:val>
                                        </p:tav>
                                        <p:tav tm="100000">
                                          <p:val>
                                            <p:strVal val="#ppt_h"/>
                                          </p:val>
                                        </p:tav>
                                      </p:tavLst>
                                    </p:anim>
                                    <p:animEffect transition="in" filter="fade">
                                      <p:cBhvr>
                                        <p:cTn id="34" dur="500"/>
                                        <p:tgtEl>
                                          <p:spTgt spid="15"/>
                                        </p:tgtEl>
                                      </p:cBhvr>
                                    </p:animEffect>
                                  </p:childTnLst>
                                </p:cTn>
                              </p:par>
                            </p:childTnLst>
                          </p:cTn>
                        </p:par>
                        <p:par>
                          <p:cTn id="35" fill="hold" nodeType="withGroup">
                            <p:stCondLst>
                              <p:cond delay="2850"/>
                            </p:stCondLst>
                            <p:childTnLst>
                              <p:par>
                                <p:cTn id="36" presetID="10" presetClass="entr" presetSubtype="0" fill="hold" grpId="6" nodeType="afterEffect">
                                  <p:childTnLst>
                                    <p:set>
                                      <p:cBhvr>
                                        <p:cTn id="37" dur="1" fill="hold">
                                          <p:stCondLst>
                                            <p:cond delay="0"/>
                                          </p:stCondLst>
                                        </p:cTn>
                                        <p:tgtEl>
                                          <p:spTgt spid="8"/>
                                        </p:tgtEl>
                                        <p:attrNameLst>
                                          <p:attrName>style.visibility</p:attrName>
                                        </p:attrNameLst>
                                      </p:cBhvr>
                                      <p:to>
                                        <p:strVal val="visible"/>
                                      </p:to>
                                    </p:set>
                                    <p:animEffect transition="in" filter="fade">
                                      <p:cBhvr>
                                        <p:cTn id="38" dur="500"/>
                                        <p:tgtEl>
                                          <p:spTgt spid="8"/>
                                        </p:tgtEl>
                                      </p:cBhvr>
                                    </p:animEffect>
                                  </p:childTnLst>
                                </p:cTn>
                              </p:par>
                              <p:par>
                                <p:cTn id="39" presetID="10" presetClass="entr" presetSubtype="0" fill="hold" grpId="5" nodeType="withEffect">
                                  <p:childTnLst>
                                    <p:set>
                                      <p:cBhvr>
                                        <p:cTn id="40" dur="1" fill="hold">
                                          <p:stCondLst>
                                            <p:cond delay="0"/>
                                          </p:stCondLst>
                                        </p:cTn>
                                        <p:tgtEl>
                                          <p:spTgt spid="7"/>
                                        </p:tgtEl>
                                        <p:attrNameLst>
                                          <p:attrName>style.visibility</p:attrName>
                                        </p:attrNameLst>
                                      </p:cBhvr>
                                      <p:to>
                                        <p:strVal val="visible"/>
                                      </p:to>
                                    </p:set>
                                    <p:animEffect transition="in" filter="fade">
                                      <p:cBhvr>
                                        <p:cTn id="41" dur="500"/>
                                        <p:tgtEl>
                                          <p:spTgt spid="7"/>
                                        </p:tgtEl>
                                      </p:cBhvr>
                                    </p:animEffect>
                                  </p:childTnLst>
                                </p:cTn>
                              </p:par>
                            </p:childTnLst>
                          </p:cTn>
                        </p:par>
                        <p:par>
                          <p:cTn id="42" fill="hold" nodeType="withGroup">
                            <p:stCondLst>
                              <p:cond delay="3350"/>
                            </p:stCondLst>
                            <p:childTnLst>
                              <p:par>
                                <p:cTn id="43" presetID="53" presetClass="entr" presetSubtype="0" fill="hold" grpId="2" nodeType="afterEffect">
                                  <p:childTnLst>
                                    <p:set>
                                      <p:cBhvr>
                                        <p:cTn id="44" dur="1" fill="hold">
                                          <p:stCondLst>
                                            <p:cond delay="0"/>
                                          </p:stCondLst>
                                        </p:cTn>
                                        <p:tgtEl>
                                          <p:spTgt spid="4"/>
                                        </p:tgtEl>
                                        <p:attrNameLst>
                                          <p:attrName>style.visibility</p:attrName>
                                        </p:attrNameLst>
                                      </p:cBhvr>
                                      <p:to>
                                        <p:strVal val="visible"/>
                                      </p:to>
                                    </p:set>
                                    <p:anim calcmode="lin" valueType="num">
                                      <p:cBhvr>
                                        <p:cTn id="45" dur="500" fill="hold"/>
                                        <p:tgtEl>
                                          <p:spTgt spid="4"/>
                                        </p:tgtEl>
                                        <p:attrNameLst>
                                          <p:attrName>ppt_w</p:attrName>
                                        </p:attrNameLst>
                                      </p:cBhvr>
                                      <p:tavLst>
                                        <p:tav tm="0">
                                          <p:val>
                                            <p:fltVal val="0"/>
                                          </p:val>
                                        </p:tav>
                                        <p:tav tm="100000">
                                          <p:val>
                                            <p:strVal val="#ppt_w"/>
                                          </p:val>
                                        </p:tav>
                                      </p:tavLst>
                                    </p:anim>
                                    <p:anim calcmode="lin" valueType="num">
                                      <p:cBhvr>
                                        <p:cTn id="46" dur="500" fill="hold"/>
                                        <p:tgtEl>
                                          <p:spTgt spid="4"/>
                                        </p:tgtEl>
                                        <p:attrNameLst>
                                          <p:attrName>ppt_h</p:attrName>
                                        </p:attrNameLst>
                                      </p:cBhvr>
                                      <p:tavLst>
                                        <p:tav tm="0">
                                          <p:val>
                                            <p:fltVal val="0"/>
                                          </p:val>
                                        </p:tav>
                                        <p:tav tm="100000">
                                          <p:val>
                                            <p:strVal val="#ppt_h"/>
                                          </p:val>
                                        </p:tav>
                                      </p:tavLst>
                                    </p:anim>
                                    <p:animEffect transition="in" filter="fade">
                                      <p:cBhvr>
                                        <p:cTn id="47" dur="500"/>
                                        <p:tgtEl>
                                          <p:spTgt spid="4"/>
                                        </p:tgtEl>
                                      </p:cBhvr>
                                    </p:animEffect>
                                  </p:childTnLst>
                                </p:cTn>
                              </p:par>
                            </p:childTnLst>
                          </p:cTn>
                        </p:par>
                        <p:par>
                          <p:cTn id="48" fill="hold" nodeType="withGroup">
                            <p:stCondLst>
                              <p:cond delay="3850"/>
                            </p:stCondLst>
                            <p:childTnLst>
                              <p:par>
                                <p:cTn id="49" presetID="53" presetClass="entr" presetSubtype="0" fill="hold" nodeType="afterEffect">
                                  <p:childTnLst>
                                    <p:set>
                                      <p:cBhvr>
                                        <p:cTn id="50" dur="1" fill="hold">
                                          <p:stCondLst>
                                            <p:cond delay="0"/>
                                          </p:stCondLst>
                                        </p:cTn>
                                        <p:tgtEl>
                                          <p:spTgt spid="18"/>
                                        </p:tgtEl>
                                        <p:attrNameLst>
                                          <p:attrName>style.visibility</p:attrName>
                                        </p:attrNameLst>
                                      </p:cBhvr>
                                      <p:to>
                                        <p:strVal val="visible"/>
                                      </p:to>
                                    </p:set>
                                    <p:anim calcmode="lin" valueType="num">
                                      <p:cBhvr>
                                        <p:cTn id="51" dur="500" fill="hold"/>
                                        <p:tgtEl>
                                          <p:spTgt spid="18"/>
                                        </p:tgtEl>
                                        <p:attrNameLst>
                                          <p:attrName>ppt_w</p:attrName>
                                        </p:attrNameLst>
                                      </p:cBhvr>
                                      <p:tavLst>
                                        <p:tav tm="0">
                                          <p:val>
                                            <p:fltVal val="0"/>
                                          </p:val>
                                        </p:tav>
                                        <p:tav tm="100000">
                                          <p:val>
                                            <p:strVal val="#ppt_w"/>
                                          </p:val>
                                        </p:tav>
                                      </p:tavLst>
                                    </p:anim>
                                    <p:anim calcmode="lin" valueType="num">
                                      <p:cBhvr>
                                        <p:cTn id="52" dur="500" fill="hold"/>
                                        <p:tgtEl>
                                          <p:spTgt spid="18"/>
                                        </p:tgtEl>
                                        <p:attrNameLst>
                                          <p:attrName>ppt_h</p:attrName>
                                        </p:attrNameLst>
                                      </p:cBhvr>
                                      <p:tavLst>
                                        <p:tav tm="0">
                                          <p:val>
                                            <p:fltVal val="0"/>
                                          </p:val>
                                        </p:tav>
                                        <p:tav tm="100000">
                                          <p:val>
                                            <p:strVal val="#ppt_h"/>
                                          </p:val>
                                        </p:tav>
                                      </p:tavLst>
                                    </p:anim>
                                    <p:animEffect transition="in" filter="fade">
                                      <p:cBhvr>
                                        <p:cTn id="53" dur="500"/>
                                        <p:tgtEl>
                                          <p:spTgt spid="18"/>
                                        </p:tgtEl>
                                      </p:cBhvr>
                                    </p:animEffect>
                                  </p:childTnLst>
                                </p:cTn>
                              </p:par>
                            </p:childTnLst>
                          </p:cTn>
                        </p:par>
                        <p:par>
                          <p:cTn id="54" fill="hold" nodeType="withGroup">
                            <p:stCondLst>
                              <p:cond delay="4350"/>
                            </p:stCondLst>
                            <p:childTnLst>
                              <p:par>
                                <p:cTn id="55" presetID="10" presetClass="entr" presetSubtype="0" fill="hold" grpId="8" nodeType="afterEffect">
                                  <p:childTnLst>
                                    <p:set>
                                      <p:cBhvr>
                                        <p:cTn id="56" dur="1" fill="hold">
                                          <p:stCondLst>
                                            <p:cond delay="0"/>
                                          </p:stCondLst>
                                        </p:cTn>
                                        <p:tgtEl>
                                          <p:spTgt spid="10"/>
                                        </p:tgtEl>
                                        <p:attrNameLst>
                                          <p:attrName>style.visibility</p:attrName>
                                        </p:attrNameLst>
                                      </p:cBhvr>
                                      <p:to>
                                        <p:strVal val="visible"/>
                                      </p:to>
                                    </p:set>
                                    <p:animEffect transition="in" filter="fade">
                                      <p:cBhvr>
                                        <p:cTn id="57" dur="500"/>
                                        <p:tgtEl>
                                          <p:spTgt spid="10"/>
                                        </p:tgtEl>
                                      </p:cBhvr>
                                    </p:animEffect>
                                  </p:childTnLst>
                                </p:cTn>
                              </p:par>
                              <p:par>
                                <p:cTn id="58" presetID="10" presetClass="entr" presetSubtype="0" fill="hold" grpId="7" nodeType="withEffect">
                                  <p:childTnLst>
                                    <p:set>
                                      <p:cBhvr>
                                        <p:cTn id="59" dur="1" fill="hold">
                                          <p:stCondLst>
                                            <p:cond delay="0"/>
                                          </p:stCondLst>
                                        </p:cTn>
                                        <p:tgtEl>
                                          <p:spTgt spid="9"/>
                                        </p:tgtEl>
                                        <p:attrNameLst>
                                          <p:attrName>style.visibility</p:attrName>
                                        </p:attrNameLst>
                                      </p:cBhvr>
                                      <p:to>
                                        <p:strVal val="visible"/>
                                      </p:to>
                                    </p:set>
                                    <p:animEffect transition="in" filter="fade">
                                      <p:cBhvr>
                                        <p:cTn id="60" dur="500"/>
                                        <p:tgtEl>
                                          <p:spTgt spid="9"/>
                                        </p:tgtEl>
                                      </p:cBhvr>
                                    </p:animEffect>
                                  </p:childTnLst>
                                </p:cTn>
                              </p:par>
                            </p:childTnLst>
                          </p:cTn>
                        </p:par>
                        <p:par>
                          <p:cTn id="61" fill="hold" nodeType="withGroup">
                            <p:stCondLst>
                              <p:cond delay="4850"/>
                            </p:stCondLst>
                            <p:childTnLst>
                              <p:par>
                                <p:cTn id="62" presetID="53" presetClass="entr" presetSubtype="0" fill="hold" grpId="0" nodeType="afterEffect">
                                  <p:childTnLst>
                                    <p:set>
                                      <p:cBhvr>
                                        <p:cTn id="63" dur="1" fill="hold">
                                          <p:stCondLst>
                                            <p:cond delay="0"/>
                                          </p:stCondLst>
                                        </p:cTn>
                                        <p:tgtEl>
                                          <p:spTgt spid="2"/>
                                        </p:tgtEl>
                                        <p:attrNameLst>
                                          <p:attrName>style.visibility</p:attrName>
                                        </p:attrNameLst>
                                      </p:cBhvr>
                                      <p:to>
                                        <p:strVal val="visible"/>
                                      </p:to>
                                    </p:set>
                                    <p:anim calcmode="lin" valueType="num">
                                      <p:cBhvr>
                                        <p:cTn id="64" dur="500" fill="hold"/>
                                        <p:tgtEl>
                                          <p:spTgt spid="2"/>
                                        </p:tgtEl>
                                        <p:attrNameLst>
                                          <p:attrName>ppt_w</p:attrName>
                                        </p:attrNameLst>
                                      </p:cBhvr>
                                      <p:tavLst>
                                        <p:tav tm="0">
                                          <p:val>
                                            <p:fltVal val="0"/>
                                          </p:val>
                                        </p:tav>
                                        <p:tav tm="100000">
                                          <p:val>
                                            <p:strVal val="#ppt_w"/>
                                          </p:val>
                                        </p:tav>
                                      </p:tavLst>
                                    </p:anim>
                                    <p:anim calcmode="lin" valueType="num">
                                      <p:cBhvr>
                                        <p:cTn id="65" dur="500" fill="hold"/>
                                        <p:tgtEl>
                                          <p:spTgt spid="2"/>
                                        </p:tgtEl>
                                        <p:attrNameLst>
                                          <p:attrName>ppt_h</p:attrName>
                                        </p:attrNameLst>
                                      </p:cBhvr>
                                      <p:tavLst>
                                        <p:tav tm="0">
                                          <p:val>
                                            <p:fltVal val="0"/>
                                          </p:val>
                                        </p:tav>
                                        <p:tav tm="100000">
                                          <p:val>
                                            <p:strVal val="#ppt_h"/>
                                          </p:val>
                                        </p:tav>
                                      </p:tavLst>
                                    </p:anim>
                                    <p:animEffect transition="in" filter="fade">
                                      <p:cBhvr>
                                        <p:cTn id="66" dur="500"/>
                                        <p:tgtEl>
                                          <p:spTgt spid="2"/>
                                        </p:tgtEl>
                                      </p:cBhvr>
                                    </p:animEffect>
                                  </p:childTnLst>
                                </p:cTn>
                              </p:par>
                            </p:childTnLst>
                          </p:cTn>
                        </p:par>
                        <p:par>
                          <p:cTn id="67" fill="hold" nodeType="withGroup">
                            <p:stCondLst>
                              <p:cond delay="5350"/>
                            </p:stCondLst>
                            <p:childTnLst>
                              <p:par>
                                <p:cTn id="68" presetID="53" presetClass="entr" presetSubtype="0" fill="hold" nodeType="afterEffect">
                                  <p:childTnLst>
                                    <p:set>
                                      <p:cBhvr>
                                        <p:cTn id="69" dur="1" fill="hold">
                                          <p:stCondLst>
                                            <p:cond delay="0"/>
                                          </p:stCondLst>
                                        </p:cTn>
                                        <p:tgtEl>
                                          <p:spTgt spid="22"/>
                                        </p:tgtEl>
                                        <p:attrNameLst>
                                          <p:attrName>style.visibility</p:attrName>
                                        </p:attrNameLst>
                                      </p:cBhvr>
                                      <p:to>
                                        <p:strVal val="visible"/>
                                      </p:to>
                                    </p:set>
                                    <p:anim calcmode="lin" valueType="num">
                                      <p:cBhvr>
                                        <p:cTn id="70" dur="500" fill="hold"/>
                                        <p:tgtEl>
                                          <p:spTgt spid="22"/>
                                        </p:tgtEl>
                                        <p:attrNameLst>
                                          <p:attrName>ppt_w</p:attrName>
                                        </p:attrNameLst>
                                      </p:cBhvr>
                                      <p:tavLst>
                                        <p:tav tm="0">
                                          <p:val>
                                            <p:fltVal val="0"/>
                                          </p:val>
                                        </p:tav>
                                        <p:tav tm="100000">
                                          <p:val>
                                            <p:strVal val="#ppt_w"/>
                                          </p:val>
                                        </p:tav>
                                      </p:tavLst>
                                    </p:anim>
                                    <p:anim calcmode="lin" valueType="num">
                                      <p:cBhvr>
                                        <p:cTn id="71" dur="500" fill="hold"/>
                                        <p:tgtEl>
                                          <p:spTgt spid="22"/>
                                        </p:tgtEl>
                                        <p:attrNameLst>
                                          <p:attrName>ppt_h</p:attrName>
                                        </p:attrNameLst>
                                      </p:cBhvr>
                                      <p:tavLst>
                                        <p:tav tm="0">
                                          <p:val>
                                            <p:fltVal val="0"/>
                                          </p:val>
                                        </p:tav>
                                        <p:tav tm="100000">
                                          <p:val>
                                            <p:strVal val="#ppt_h"/>
                                          </p:val>
                                        </p:tav>
                                      </p:tavLst>
                                    </p:anim>
                                    <p:animEffect transition="in" filter="fade">
                                      <p:cBhvr>
                                        <p:cTn id="72" dur="500"/>
                                        <p:tgtEl>
                                          <p:spTgt spid="22"/>
                                        </p:tgtEl>
                                      </p:cBhvr>
                                    </p:animEffect>
                                  </p:childTnLst>
                                </p:cTn>
                              </p:par>
                            </p:childTnLst>
                          </p:cTn>
                        </p:par>
                        <p:par>
                          <p:cTn id="73" fill="hold" nodeType="withGroup">
                            <p:stCondLst>
                              <p:cond delay="5850"/>
                            </p:stCondLst>
                            <p:childTnLst>
                              <p:par>
                                <p:cTn id="74" presetID="10" presetClass="entr" presetSubtype="0" fill="hold" grpId="10" nodeType="afterEffect">
                                  <p:childTnLst>
                                    <p:set>
                                      <p:cBhvr>
                                        <p:cTn id="75" dur="1" fill="hold">
                                          <p:stCondLst>
                                            <p:cond delay="0"/>
                                          </p:stCondLst>
                                        </p:cTn>
                                        <p:tgtEl>
                                          <p:spTgt spid="12"/>
                                        </p:tgtEl>
                                        <p:attrNameLst>
                                          <p:attrName>style.visibility</p:attrName>
                                        </p:attrNameLst>
                                      </p:cBhvr>
                                      <p:to>
                                        <p:strVal val="visible"/>
                                      </p:to>
                                    </p:set>
                                    <p:animEffect transition="in" filter="fade">
                                      <p:cBhvr>
                                        <p:cTn id="76" dur="500"/>
                                        <p:tgtEl>
                                          <p:spTgt spid="12"/>
                                        </p:tgtEl>
                                      </p:cBhvr>
                                    </p:animEffect>
                                  </p:childTnLst>
                                </p:cTn>
                              </p:par>
                              <p:par>
                                <p:cTn id="77" presetID="10" presetClass="entr" presetSubtype="0" fill="hold" grpId="9" nodeType="withEffect">
                                  <p:childTnLst>
                                    <p:set>
                                      <p:cBhvr>
                                        <p:cTn id="78" dur="1" fill="hold">
                                          <p:stCondLst>
                                            <p:cond delay="0"/>
                                          </p:stCondLst>
                                        </p:cTn>
                                        <p:tgtEl>
                                          <p:spTgt spid="11"/>
                                        </p:tgtEl>
                                        <p:attrNameLst>
                                          <p:attrName>style.visibility</p:attrName>
                                        </p:attrNameLst>
                                      </p:cBhvr>
                                      <p:to>
                                        <p:strVal val="visible"/>
                                      </p:to>
                                    </p:set>
                                    <p:animEffect transition="in" filter="fade">
                                      <p:cBhvr>
                                        <p:cTn id="79" dur="500"/>
                                        <p:tgtEl>
                                          <p:spTgt spid="11"/>
                                        </p:tgtEl>
                                      </p:cBhvr>
                                    </p:animEffect>
                                  </p:childTnLst>
                                </p:cTn>
                              </p:par>
                            </p:childTnLst>
                          </p:cTn>
                        </p:par>
                        <p:par>
                          <p:cTn id="80" fill="hold" nodeType="withGroup">
                            <p:stCondLst>
                              <p:cond delay="6350"/>
                            </p:stCondLst>
                            <p:childTnLst>
                              <p:par>
                                <p:cTn id="81" presetID="53" presetClass="entr" presetSubtype="0" fill="hold" grpId="1" nodeType="afterEffect">
                                  <p:childTnLst>
                                    <p:set>
                                      <p:cBhvr>
                                        <p:cTn id="82" dur="1" fill="hold">
                                          <p:stCondLst>
                                            <p:cond delay="0"/>
                                          </p:stCondLst>
                                        </p:cTn>
                                        <p:tgtEl>
                                          <p:spTgt spid="3"/>
                                        </p:tgtEl>
                                        <p:attrNameLst>
                                          <p:attrName>style.visibility</p:attrName>
                                        </p:attrNameLst>
                                      </p:cBhvr>
                                      <p:to>
                                        <p:strVal val="visible"/>
                                      </p:to>
                                    </p:set>
                                    <p:anim calcmode="lin" valueType="num">
                                      <p:cBhvr>
                                        <p:cTn id="83" dur="500" fill="hold"/>
                                        <p:tgtEl>
                                          <p:spTgt spid="3"/>
                                        </p:tgtEl>
                                        <p:attrNameLst>
                                          <p:attrName>ppt_w</p:attrName>
                                        </p:attrNameLst>
                                      </p:cBhvr>
                                      <p:tavLst>
                                        <p:tav tm="0">
                                          <p:val>
                                            <p:fltVal val="0"/>
                                          </p:val>
                                        </p:tav>
                                        <p:tav tm="100000">
                                          <p:val>
                                            <p:strVal val="#ppt_w"/>
                                          </p:val>
                                        </p:tav>
                                      </p:tavLst>
                                    </p:anim>
                                    <p:anim calcmode="lin" valueType="num">
                                      <p:cBhvr>
                                        <p:cTn id="84" dur="500" fill="hold"/>
                                        <p:tgtEl>
                                          <p:spTgt spid="3"/>
                                        </p:tgtEl>
                                        <p:attrNameLst>
                                          <p:attrName>ppt_h</p:attrName>
                                        </p:attrNameLst>
                                      </p:cBhvr>
                                      <p:tavLst>
                                        <p:tav tm="0">
                                          <p:val>
                                            <p:fltVal val="0"/>
                                          </p:val>
                                        </p:tav>
                                        <p:tav tm="100000">
                                          <p:val>
                                            <p:strVal val="#ppt_h"/>
                                          </p:val>
                                        </p:tav>
                                      </p:tavLst>
                                    </p:anim>
                                    <p:animEffect transition="in" filter="fade">
                                      <p:cBhvr>
                                        <p:cTn id="85" dur="500"/>
                                        <p:tgtEl>
                                          <p:spTgt spid="3"/>
                                        </p:tgtEl>
                                      </p:cBhvr>
                                    </p:animEffect>
                                  </p:childTnLst>
                                </p:cTn>
                              </p:par>
                            </p:childTnLst>
                          </p:cTn>
                        </p:par>
                        <p:par>
                          <p:cTn id="86" fill="hold" nodeType="withGroup">
                            <p:stCondLst>
                              <p:cond delay="6850"/>
                            </p:stCondLst>
                            <p:childTnLst>
                              <p:par>
                                <p:cTn id="87" presetID="53" presetClass="entr" presetSubtype="0" fill="hold" grpId="13" nodeType="afterEffect">
                                  <p:childTnLst>
                                    <p:set>
                                      <p:cBhvr>
                                        <p:cTn id="88" dur="1" fill="hold">
                                          <p:stCondLst>
                                            <p:cond delay="0"/>
                                          </p:stCondLst>
                                        </p:cTn>
                                        <p:tgtEl>
                                          <p:spTgt spid="21"/>
                                        </p:tgtEl>
                                        <p:attrNameLst>
                                          <p:attrName>style.visibility</p:attrName>
                                        </p:attrNameLst>
                                      </p:cBhvr>
                                      <p:to>
                                        <p:strVal val="visible"/>
                                      </p:to>
                                    </p:set>
                                    <p:anim calcmode="lin" valueType="num">
                                      <p:cBhvr>
                                        <p:cTn id="89" dur="500" fill="hold"/>
                                        <p:tgtEl>
                                          <p:spTgt spid="21"/>
                                        </p:tgtEl>
                                        <p:attrNameLst>
                                          <p:attrName>ppt_w</p:attrName>
                                        </p:attrNameLst>
                                      </p:cBhvr>
                                      <p:tavLst>
                                        <p:tav tm="0">
                                          <p:val>
                                            <p:fltVal val="0"/>
                                          </p:val>
                                        </p:tav>
                                        <p:tav tm="100000">
                                          <p:val>
                                            <p:strVal val="#ppt_w"/>
                                          </p:val>
                                        </p:tav>
                                      </p:tavLst>
                                    </p:anim>
                                    <p:anim calcmode="lin" valueType="num">
                                      <p:cBhvr>
                                        <p:cTn id="90" dur="500" fill="hold"/>
                                        <p:tgtEl>
                                          <p:spTgt spid="21"/>
                                        </p:tgtEl>
                                        <p:attrNameLst>
                                          <p:attrName>ppt_h</p:attrName>
                                        </p:attrNameLst>
                                      </p:cBhvr>
                                      <p:tavLst>
                                        <p:tav tm="0">
                                          <p:val>
                                            <p:fltVal val="0"/>
                                          </p:val>
                                        </p:tav>
                                        <p:tav tm="100000">
                                          <p:val>
                                            <p:strVal val="#ppt_h"/>
                                          </p:val>
                                        </p:tav>
                                      </p:tavLst>
                                    </p:anim>
                                    <p:animEffect transition="in" filter="fade">
                                      <p:cBhvr>
                                        <p:cTn id="91" dur="500"/>
                                        <p:tgtEl>
                                          <p:spTgt spid="21"/>
                                        </p:tgtEl>
                                      </p:cBhvr>
                                    </p:animEffect>
                                  </p:childTnLst>
                                </p:cTn>
                              </p:par>
                            </p:childTnLst>
                          </p:cTn>
                        </p:par>
                        <p:par>
                          <p:cTn id="92" fill="hold" nodeType="withGroup">
                            <p:stCondLst>
                              <p:cond delay="7350"/>
                            </p:stCondLst>
                            <p:childTnLst>
                              <p:par>
                                <p:cTn id="93" presetID="10" presetClass="entr" presetSubtype="0" fill="hold" grpId="15" nodeType="afterEffect">
                                  <p:childTnLst>
                                    <p:set>
                                      <p:cBhvr>
                                        <p:cTn id="94" dur="1" fill="hold">
                                          <p:stCondLst>
                                            <p:cond delay="0"/>
                                          </p:stCondLst>
                                        </p:cTn>
                                        <p:tgtEl>
                                          <p:spTgt spid="30"/>
                                        </p:tgtEl>
                                        <p:attrNameLst>
                                          <p:attrName>style.visibility</p:attrName>
                                        </p:attrNameLst>
                                      </p:cBhvr>
                                      <p:to>
                                        <p:strVal val="visible"/>
                                      </p:to>
                                    </p:set>
                                    <p:animEffect transition="in" filter="fade">
                                      <p:cBhvr>
                                        <p:cTn id="95" dur="500"/>
                                        <p:tgtEl>
                                          <p:spTgt spid="30"/>
                                        </p:tgtEl>
                                      </p:cBhvr>
                                    </p:animEffect>
                                  </p:childTnLst>
                                </p:cTn>
                              </p:par>
                            </p:childTnLst>
                          </p:cTn>
                        </p:par>
                        <p:par>
                          <p:cTn id="96" fill="hold" nodeType="withGroup">
                            <p:stCondLst>
                              <p:cond delay="7850"/>
                            </p:stCondLst>
                            <p:childTnLst>
                              <p:par>
                                <p:cTn id="97" presetID="10" presetClass="entr" presetSubtype="0" fill="hold" grpId="12" nodeType="afterEffect">
                                  <p:childTnLst>
                                    <p:set>
                                      <p:cBhvr>
                                        <p:cTn id="98" dur="1" fill="hold">
                                          <p:stCondLst>
                                            <p:cond delay="0"/>
                                          </p:stCondLst>
                                        </p:cTn>
                                        <p:tgtEl>
                                          <p:spTgt spid="14"/>
                                        </p:tgtEl>
                                        <p:attrNameLst>
                                          <p:attrName>style.visibility</p:attrName>
                                        </p:attrNameLst>
                                      </p:cBhvr>
                                      <p:to>
                                        <p:strVal val="visible"/>
                                      </p:to>
                                    </p:set>
                                    <p:animEffect transition="in" filter="fade">
                                      <p:cBhvr>
                                        <p:cTn id="99" dur="500"/>
                                        <p:tgtEl>
                                          <p:spTgt spid="14"/>
                                        </p:tgtEl>
                                      </p:cBhvr>
                                    </p:animEffect>
                                  </p:childTnLst>
                                </p:cTn>
                              </p:par>
                              <p:par>
                                <p:cTn id="100" presetID="10" presetClass="entr" presetSubtype="0" fill="hold" grpId="11" nodeType="withEffect">
                                  <p:childTnLst>
                                    <p:set>
                                      <p:cBhvr>
                                        <p:cTn id="101" dur="1" fill="hold">
                                          <p:stCondLst>
                                            <p:cond delay="0"/>
                                          </p:stCondLst>
                                        </p:cTn>
                                        <p:tgtEl>
                                          <p:spTgt spid="13"/>
                                        </p:tgtEl>
                                        <p:attrNameLst>
                                          <p:attrName>style.visibility</p:attrName>
                                        </p:attrNameLst>
                                      </p:cBhvr>
                                      <p:to>
                                        <p:strVal val="visible"/>
                                      </p:to>
                                    </p:set>
                                    <p:animEffect transition="in" filter="fade">
                                      <p:cBhvr>
                                        <p:cTn id="10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1"/>
      <p:bldP spid="4" grpId="2"/>
      <p:bldP spid="5" grpId="3"/>
      <p:bldP spid="6" grpId="4"/>
      <p:bldP spid="7" grpId="5"/>
      <p:bldP spid="8" grpId="6"/>
      <p:bldP spid="9" grpId="7"/>
      <p:bldP spid="10" grpId="8"/>
      <p:bldP spid="11" grpId="9"/>
      <p:bldP spid="12" grpId="10"/>
      <p:bldP spid="13" grpId="11"/>
      <p:bldP spid="14" grpId="12"/>
      <p:bldP spid="21" grpId="13"/>
      <p:bldP spid="26" grpId="14"/>
      <p:bldP spid="30" grpId="15"/>
      <p:bldP spid="32" grpId="16"/>
    </p:bldLst>
  </p:timing>
</p:sld>
</file>

<file path=ppt/slides/slide24.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p:spTree>
      <p:nvGrpSpPr>
        <p:cNvPr id="1" name=""/>
        <p:cNvGrpSpPr/>
        <p:nvPr/>
      </p:nvGrpSpPr>
      <p:grpSpPr>
        <a:xfrm>
          <a:off x="0" y="0"/>
          <a:ext cx="0" cy="0"/>
        </a:xfrm>
      </p:grpSpPr>
      <p:sp>
        <p:nvSpPr>
          <p:cNvPr id="31"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1800" b="1">
                <a:solidFill>
                  <a:schemeClr val="tx1">
                    <a:lumMod val="75000"/>
                    <a:lumOff val="25000"/>
                  </a:schemeClr>
                </a:solidFill>
                <a:latin typeface="微软雅黑" panose="020b0503020204020204" pitchFamily="34" charset="-122"/>
                <a:ea typeface="微软雅黑" panose="020b0503020204020204" pitchFamily="34" charset="-122"/>
              </a:rPr>
              <a:t>点击输入标题内容</a:t>
            </a:r>
            <a:endParaRPr lang="en-GB" altLang="zh-CN" sz="1800" b="1">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2" name="Freeform 7"/>
          <p:cNvSpPr>
            <a:spLocks noChangeArrowheads="1"/>
          </p:cNvSpPr>
          <p:nvPr/>
        </p:nvSpPr>
        <p:spPr bwMode="auto">
          <a:xfrm>
            <a:off x="3965575" y="1411437"/>
            <a:ext cx="1038225" cy="915987"/>
          </a:xfrm>
          <a:custGeom>
            <a:gdLst>
              <a:gd name="T0" fmla="*/ 2684 w 2684"/>
              <a:gd name="T1" fmla="*/ 2365 h 2365"/>
              <a:gd name="T2" fmla="*/ 1342 w 2684"/>
              <a:gd name="T3" fmla="*/ 0 h 2365"/>
              <a:gd name="T4" fmla="*/ 0 w 2684"/>
              <a:gd name="T5" fmla="*/ 2365 h 2365"/>
              <a:gd name="T6" fmla="*/ 2684 w 2684"/>
              <a:gd name="T7" fmla="*/ 2365 h 2365"/>
              <a:gd name="T8" fmla="*/ 0 60000 65536"/>
              <a:gd name="T9" fmla="*/ 0 60000 65536"/>
              <a:gd name="T10" fmla="*/ 0 60000 65536"/>
              <a:gd name="T11" fmla="*/ 0 60000 65536"/>
              <a:gd name="T12" fmla="*/ 0 w 2684"/>
              <a:gd name="T13" fmla="*/ 0 h 2365"/>
              <a:gd name="T14" fmla="*/ 2684 w 2684"/>
              <a:gd name="T15" fmla="*/ 2365 h 2365"/>
            </a:gdLst>
            <a:cxnLst>
              <a:cxn ang="T8">
                <a:pos x="T0" y="T1"/>
              </a:cxn>
              <a:cxn ang="T9">
                <a:pos x="T2" y="T3"/>
              </a:cxn>
              <a:cxn ang="T10">
                <a:pos x="T4" y="T5"/>
              </a:cxn>
              <a:cxn ang="T11">
                <a:pos x="T6" y="T7"/>
              </a:cxn>
            </a:cxnLst>
            <a:rect l="T12" t="T13" r="T14" b="T15"/>
            <a:pathLst>
              <a:path w="2684" h="2365">
                <a:moveTo>
                  <a:pt x="2684" y="2365"/>
                </a:moveTo>
                <a:lnTo>
                  <a:pt x="1342" y="0"/>
                </a:lnTo>
                <a:lnTo>
                  <a:pt x="0" y="2365"/>
                </a:lnTo>
                <a:lnTo>
                  <a:pt x="2684" y="2365"/>
                </a:lnTo>
                <a:close/>
              </a:path>
            </a:pathLst>
          </a:custGeom>
          <a:solidFill>
            <a:schemeClr val="accent1"/>
          </a:solidFill>
          <a:ln>
            <a:noFill/>
          </a:ln>
        </p:spPr>
        <p:txBody>
          <a:bodyPr/>
          <a:lstStyle/>
          <a:p>
            <a:endParaRPr lang="zh-CN" altLang="zh-CN">
              <a:solidFill>
                <a:srgbClr val="000000"/>
              </a:solidFill>
              <a:latin typeface="Calibri" pitchFamily="34" charset="0"/>
              <a:sym typeface="宋体" pitchFamily="2" charset="-122"/>
            </a:endParaRPr>
          </a:p>
        </p:txBody>
      </p:sp>
      <p:sp>
        <p:nvSpPr>
          <p:cNvPr id="33" name="Freeform 8"/>
          <p:cNvSpPr>
            <a:spLocks noChangeArrowheads="1"/>
          </p:cNvSpPr>
          <p:nvPr/>
        </p:nvSpPr>
        <p:spPr bwMode="auto">
          <a:xfrm>
            <a:off x="2936875" y="2327424"/>
            <a:ext cx="1028700" cy="990600"/>
          </a:xfrm>
          <a:custGeom>
            <a:gdLst>
              <a:gd name="T0" fmla="*/ 2664 w 2664"/>
              <a:gd name="T1" fmla="*/ 0 h 2553"/>
              <a:gd name="T2" fmla="*/ 0 w 2664"/>
              <a:gd name="T3" fmla="*/ 546 h 2553"/>
              <a:gd name="T4" fmla="*/ 1835 w 2664"/>
              <a:gd name="T5" fmla="*/ 2553 h 2553"/>
              <a:gd name="T6" fmla="*/ 2664 w 2664"/>
              <a:gd name="T7" fmla="*/ 0 h 2553"/>
              <a:gd name="T8" fmla="*/ 0 60000 65536"/>
              <a:gd name="T9" fmla="*/ 0 60000 65536"/>
              <a:gd name="T10" fmla="*/ 0 60000 65536"/>
              <a:gd name="T11" fmla="*/ 0 60000 65536"/>
              <a:gd name="T12" fmla="*/ 0 w 2664"/>
              <a:gd name="T13" fmla="*/ 0 h 2553"/>
              <a:gd name="T14" fmla="*/ 2664 w 2664"/>
              <a:gd name="T15" fmla="*/ 2553 h 2553"/>
            </a:gdLst>
            <a:cxnLst>
              <a:cxn ang="T8">
                <a:pos x="T0" y="T1"/>
              </a:cxn>
              <a:cxn ang="T9">
                <a:pos x="T2" y="T3"/>
              </a:cxn>
              <a:cxn ang="T10">
                <a:pos x="T4" y="T5"/>
              </a:cxn>
              <a:cxn ang="T11">
                <a:pos x="T6" y="T7"/>
              </a:cxn>
            </a:cxnLst>
            <a:rect l="T12" t="T13" r="T14" b="T15"/>
            <a:pathLst>
              <a:path w="2664" h="2553">
                <a:moveTo>
                  <a:pt x="2664" y="0"/>
                </a:moveTo>
                <a:lnTo>
                  <a:pt x="0" y="546"/>
                </a:lnTo>
                <a:lnTo>
                  <a:pt x="1835" y="2553"/>
                </a:lnTo>
                <a:lnTo>
                  <a:pt x="2664" y="0"/>
                </a:lnTo>
                <a:close/>
              </a:path>
            </a:pathLst>
          </a:custGeom>
          <a:solidFill>
            <a:schemeClr val="accent1"/>
          </a:solidFill>
          <a:ln>
            <a:noFill/>
          </a:ln>
        </p:spPr>
        <p:txBody>
          <a:bodyPr/>
          <a:lstStyle/>
          <a:p>
            <a:endParaRPr lang="zh-CN" altLang="zh-CN">
              <a:solidFill>
                <a:srgbClr val="000000"/>
              </a:solidFill>
              <a:latin typeface="Calibri" pitchFamily="34" charset="0"/>
              <a:sym typeface="宋体" pitchFamily="2" charset="-122"/>
            </a:endParaRPr>
          </a:p>
        </p:txBody>
      </p:sp>
      <p:sp>
        <p:nvSpPr>
          <p:cNvPr id="34" name="Freeform 9"/>
          <p:cNvSpPr>
            <a:spLocks noChangeArrowheads="1"/>
          </p:cNvSpPr>
          <p:nvPr/>
        </p:nvSpPr>
        <p:spPr bwMode="auto">
          <a:xfrm>
            <a:off x="3527425" y="3318024"/>
            <a:ext cx="955675" cy="1044575"/>
          </a:xfrm>
          <a:custGeom>
            <a:gdLst>
              <a:gd name="T0" fmla="*/ 305 w 2476"/>
              <a:gd name="T1" fmla="*/ 0 h 2702"/>
              <a:gd name="T2" fmla="*/ 0 w 2476"/>
              <a:gd name="T3" fmla="*/ 2702 h 2702"/>
              <a:gd name="T4" fmla="*/ 2476 w 2476"/>
              <a:gd name="T5" fmla="*/ 1578 h 2702"/>
              <a:gd name="T6" fmla="*/ 305 w 2476"/>
              <a:gd name="T7" fmla="*/ 0 h 2702"/>
              <a:gd name="T8" fmla="*/ 0 60000 65536"/>
              <a:gd name="T9" fmla="*/ 0 60000 65536"/>
              <a:gd name="T10" fmla="*/ 0 60000 65536"/>
              <a:gd name="T11" fmla="*/ 0 60000 65536"/>
              <a:gd name="T12" fmla="*/ 0 w 2476"/>
              <a:gd name="T13" fmla="*/ 0 h 2702"/>
              <a:gd name="T14" fmla="*/ 2476 w 2476"/>
              <a:gd name="T15" fmla="*/ 2702 h 2702"/>
            </a:gdLst>
            <a:cxnLst>
              <a:cxn ang="T8">
                <a:pos x="T0" y="T1"/>
              </a:cxn>
              <a:cxn ang="T9">
                <a:pos x="T2" y="T3"/>
              </a:cxn>
              <a:cxn ang="T10">
                <a:pos x="T4" y="T5"/>
              </a:cxn>
              <a:cxn ang="T11">
                <a:pos x="T6" y="T7"/>
              </a:cxn>
            </a:cxnLst>
            <a:rect l="T12" t="T13" r="T14" b="T15"/>
            <a:pathLst>
              <a:path w="2476" h="2702">
                <a:moveTo>
                  <a:pt x="305" y="0"/>
                </a:moveTo>
                <a:lnTo>
                  <a:pt x="0" y="2702"/>
                </a:lnTo>
                <a:lnTo>
                  <a:pt x="2476" y="1578"/>
                </a:lnTo>
                <a:lnTo>
                  <a:pt x="305" y="0"/>
                </a:lnTo>
                <a:close/>
              </a:path>
            </a:pathLst>
          </a:custGeom>
          <a:solidFill>
            <a:schemeClr val="accent1"/>
          </a:solidFill>
          <a:ln>
            <a:noFill/>
          </a:ln>
        </p:spPr>
        <p:txBody>
          <a:bodyPr/>
          <a:lstStyle/>
          <a:p>
            <a:endParaRPr lang="zh-CN" altLang="zh-CN">
              <a:solidFill>
                <a:srgbClr val="000000"/>
              </a:solidFill>
              <a:latin typeface="Calibri" pitchFamily="34" charset="0"/>
              <a:sym typeface="宋体" pitchFamily="2" charset="-122"/>
            </a:endParaRPr>
          </a:p>
        </p:txBody>
      </p:sp>
      <p:sp>
        <p:nvSpPr>
          <p:cNvPr id="35" name="Freeform 10"/>
          <p:cNvSpPr>
            <a:spLocks noChangeArrowheads="1"/>
          </p:cNvSpPr>
          <p:nvPr/>
        </p:nvSpPr>
        <p:spPr bwMode="auto">
          <a:xfrm>
            <a:off x="4483100" y="3318024"/>
            <a:ext cx="958850" cy="1044575"/>
          </a:xfrm>
          <a:custGeom>
            <a:gdLst>
              <a:gd name="T0" fmla="*/ 0 w 2476"/>
              <a:gd name="T1" fmla="*/ 1578 h 2702"/>
              <a:gd name="T2" fmla="*/ 2476 w 2476"/>
              <a:gd name="T3" fmla="*/ 2702 h 2702"/>
              <a:gd name="T4" fmla="*/ 2172 w 2476"/>
              <a:gd name="T5" fmla="*/ 0 h 2702"/>
              <a:gd name="T6" fmla="*/ 0 w 2476"/>
              <a:gd name="T7" fmla="*/ 1578 h 2702"/>
              <a:gd name="T8" fmla="*/ 0 60000 65536"/>
              <a:gd name="T9" fmla="*/ 0 60000 65536"/>
              <a:gd name="T10" fmla="*/ 0 60000 65536"/>
              <a:gd name="T11" fmla="*/ 0 60000 65536"/>
              <a:gd name="T12" fmla="*/ 0 w 2476"/>
              <a:gd name="T13" fmla="*/ 0 h 2702"/>
              <a:gd name="T14" fmla="*/ 2476 w 2476"/>
              <a:gd name="T15" fmla="*/ 2702 h 2702"/>
            </a:gdLst>
            <a:cxnLst>
              <a:cxn ang="T8">
                <a:pos x="T0" y="T1"/>
              </a:cxn>
              <a:cxn ang="T9">
                <a:pos x="T2" y="T3"/>
              </a:cxn>
              <a:cxn ang="T10">
                <a:pos x="T4" y="T5"/>
              </a:cxn>
              <a:cxn ang="T11">
                <a:pos x="T6" y="T7"/>
              </a:cxn>
            </a:cxnLst>
            <a:rect l="T12" t="T13" r="T14" b="T15"/>
            <a:pathLst>
              <a:path w="2476" h="2702">
                <a:moveTo>
                  <a:pt x="0" y="1578"/>
                </a:moveTo>
                <a:lnTo>
                  <a:pt x="2476" y="2702"/>
                </a:lnTo>
                <a:lnTo>
                  <a:pt x="2172" y="0"/>
                </a:lnTo>
                <a:lnTo>
                  <a:pt x="0" y="1578"/>
                </a:lnTo>
                <a:close/>
              </a:path>
            </a:pathLst>
          </a:custGeom>
          <a:solidFill>
            <a:schemeClr val="accent1"/>
          </a:solidFill>
          <a:ln>
            <a:noFill/>
          </a:ln>
        </p:spPr>
        <p:txBody>
          <a:bodyPr/>
          <a:lstStyle/>
          <a:p>
            <a:endParaRPr lang="zh-CN" altLang="zh-CN">
              <a:solidFill>
                <a:srgbClr val="000000"/>
              </a:solidFill>
              <a:latin typeface="Calibri" pitchFamily="34" charset="0"/>
              <a:sym typeface="宋体" pitchFamily="2" charset="-122"/>
            </a:endParaRPr>
          </a:p>
        </p:txBody>
      </p:sp>
      <p:sp>
        <p:nvSpPr>
          <p:cNvPr id="36" name="Freeform 11"/>
          <p:cNvSpPr>
            <a:spLocks noChangeArrowheads="1"/>
          </p:cNvSpPr>
          <p:nvPr/>
        </p:nvSpPr>
        <p:spPr bwMode="auto">
          <a:xfrm>
            <a:off x="5003800" y="2327424"/>
            <a:ext cx="1028700" cy="990600"/>
          </a:xfrm>
          <a:custGeom>
            <a:gdLst>
              <a:gd name="T0" fmla="*/ 830 w 2664"/>
              <a:gd name="T1" fmla="*/ 2553 h 2553"/>
              <a:gd name="T2" fmla="*/ 2664 w 2664"/>
              <a:gd name="T3" fmla="*/ 546 h 2553"/>
              <a:gd name="T4" fmla="*/ 0 w 2664"/>
              <a:gd name="T5" fmla="*/ 0 h 2553"/>
              <a:gd name="T6" fmla="*/ 830 w 2664"/>
              <a:gd name="T7" fmla="*/ 2553 h 2553"/>
              <a:gd name="T8" fmla="*/ 0 60000 65536"/>
              <a:gd name="T9" fmla="*/ 0 60000 65536"/>
              <a:gd name="T10" fmla="*/ 0 60000 65536"/>
              <a:gd name="T11" fmla="*/ 0 60000 65536"/>
              <a:gd name="T12" fmla="*/ 0 w 2664"/>
              <a:gd name="T13" fmla="*/ 0 h 2553"/>
              <a:gd name="T14" fmla="*/ 2664 w 2664"/>
              <a:gd name="T15" fmla="*/ 2553 h 2553"/>
            </a:gdLst>
            <a:cxnLst>
              <a:cxn ang="T8">
                <a:pos x="T0" y="T1"/>
              </a:cxn>
              <a:cxn ang="T9">
                <a:pos x="T2" y="T3"/>
              </a:cxn>
              <a:cxn ang="T10">
                <a:pos x="T4" y="T5"/>
              </a:cxn>
              <a:cxn ang="T11">
                <a:pos x="T6" y="T7"/>
              </a:cxn>
            </a:cxnLst>
            <a:rect l="T12" t="T13" r="T14" b="T15"/>
            <a:pathLst>
              <a:path w="2664" h="2553">
                <a:moveTo>
                  <a:pt x="830" y="2553"/>
                </a:moveTo>
                <a:lnTo>
                  <a:pt x="2664" y="546"/>
                </a:lnTo>
                <a:lnTo>
                  <a:pt x="0" y="0"/>
                </a:lnTo>
                <a:lnTo>
                  <a:pt x="830" y="2553"/>
                </a:lnTo>
                <a:close/>
              </a:path>
            </a:pathLst>
          </a:custGeom>
          <a:solidFill>
            <a:schemeClr val="accent1"/>
          </a:solidFill>
          <a:ln>
            <a:noFill/>
          </a:ln>
        </p:spPr>
        <p:txBody>
          <a:bodyPr/>
          <a:lstStyle/>
          <a:p>
            <a:endParaRPr lang="zh-CN" altLang="zh-CN">
              <a:solidFill>
                <a:srgbClr val="000000"/>
              </a:solidFill>
              <a:latin typeface="Calibri" pitchFamily="34" charset="0"/>
              <a:sym typeface="宋体" pitchFamily="2" charset="-122"/>
            </a:endParaRPr>
          </a:p>
        </p:txBody>
      </p:sp>
      <p:sp>
        <p:nvSpPr>
          <p:cNvPr id="37" name="矩形 7"/>
          <p:cNvSpPr>
            <a:spLocks noChangeArrowheads="1"/>
          </p:cNvSpPr>
          <p:nvPr/>
        </p:nvSpPr>
        <p:spPr bwMode="auto">
          <a:xfrm>
            <a:off x="4303713" y="1830537"/>
            <a:ext cx="357187"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r>
              <a:rPr lang="en-US" altLang="zh-CN" sz="2800">
                <a:solidFill>
                  <a:schemeClr val="bg1"/>
                </a:solidFill>
                <a:latin typeface="Swiss911 UCm BT" pitchFamily="2" charset="0"/>
                <a:sym typeface="Swiss911 UCm BT" pitchFamily="2" charset="0"/>
              </a:rPr>
              <a:t>01</a:t>
            </a:r>
            <a:endParaRPr lang="zh-CN" altLang="en-US" sz="2800">
              <a:solidFill>
                <a:schemeClr val="bg1"/>
              </a:solidFill>
              <a:latin typeface="Swiss911 UCm BT" pitchFamily="2" charset="0"/>
              <a:sym typeface="Swiss911 UCm BT" pitchFamily="2" charset="0"/>
            </a:endParaRPr>
          </a:p>
        </p:txBody>
      </p:sp>
      <p:sp>
        <p:nvSpPr>
          <p:cNvPr id="38" name="矩形 8"/>
          <p:cNvSpPr>
            <a:spLocks noChangeArrowheads="1"/>
          </p:cNvSpPr>
          <p:nvPr/>
        </p:nvSpPr>
        <p:spPr bwMode="auto">
          <a:xfrm>
            <a:off x="5264150" y="2514749"/>
            <a:ext cx="357188"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r>
              <a:rPr lang="en-US" altLang="zh-CN" sz="2800">
                <a:solidFill>
                  <a:schemeClr val="bg1"/>
                </a:solidFill>
                <a:latin typeface="Swiss911 UCm BT" pitchFamily="2" charset="0"/>
                <a:sym typeface="Swiss911 UCm BT" pitchFamily="2" charset="0"/>
              </a:rPr>
              <a:t>02</a:t>
            </a:r>
            <a:endParaRPr lang="zh-CN" altLang="en-US" sz="2800">
              <a:solidFill>
                <a:schemeClr val="bg1"/>
              </a:solidFill>
              <a:latin typeface="Swiss911 UCm BT" pitchFamily="2" charset="0"/>
              <a:sym typeface="Swiss911 UCm BT" pitchFamily="2" charset="0"/>
            </a:endParaRPr>
          </a:p>
        </p:txBody>
      </p:sp>
      <p:sp>
        <p:nvSpPr>
          <p:cNvPr id="39" name="矩形 9"/>
          <p:cNvSpPr>
            <a:spLocks noChangeArrowheads="1"/>
          </p:cNvSpPr>
          <p:nvPr/>
        </p:nvSpPr>
        <p:spPr bwMode="auto">
          <a:xfrm>
            <a:off x="4905375" y="3654574"/>
            <a:ext cx="357188"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r>
              <a:rPr lang="en-US" altLang="zh-CN" sz="2800">
                <a:solidFill>
                  <a:schemeClr val="bg1"/>
                </a:solidFill>
                <a:latin typeface="Swiss911 UCm BT" pitchFamily="2" charset="0"/>
                <a:sym typeface="Swiss911 UCm BT" pitchFamily="2" charset="0"/>
              </a:rPr>
              <a:t>03</a:t>
            </a:r>
            <a:endParaRPr lang="zh-CN" altLang="en-US" sz="2800">
              <a:solidFill>
                <a:schemeClr val="bg1"/>
              </a:solidFill>
              <a:latin typeface="Swiss911 UCm BT" pitchFamily="2" charset="0"/>
              <a:sym typeface="Swiss911 UCm BT" pitchFamily="2" charset="0"/>
            </a:endParaRPr>
          </a:p>
        </p:txBody>
      </p:sp>
      <p:sp>
        <p:nvSpPr>
          <p:cNvPr id="40" name="矩形 10"/>
          <p:cNvSpPr>
            <a:spLocks noChangeArrowheads="1"/>
          </p:cNvSpPr>
          <p:nvPr/>
        </p:nvSpPr>
        <p:spPr bwMode="auto">
          <a:xfrm>
            <a:off x="3646488" y="3668862"/>
            <a:ext cx="357187"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r>
              <a:rPr lang="en-US" altLang="zh-CN" sz="2800">
                <a:solidFill>
                  <a:schemeClr val="bg1"/>
                </a:solidFill>
                <a:latin typeface="Swiss911 UCm BT" pitchFamily="2" charset="0"/>
                <a:sym typeface="Swiss911 UCm BT" pitchFamily="2" charset="0"/>
              </a:rPr>
              <a:t>04</a:t>
            </a:r>
            <a:endParaRPr lang="zh-CN" altLang="en-US" sz="2800">
              <a:solidFill>
                <a:schemeClr val="bg1"/>
              </a:solidFill>
              <a:latin typeface="Swiss911 UCm BT" pitchFamily="2" charset="0"/>
              <a:sym typeface="Swiss911 UCm BT" pitchFamily="2" charset="0"/>
            </a:endParaRPr>
          </a:p>
        </p:txBody>
      </p:sp>
      <p:sp>
        <p:nvSpPr>
          <p:cNvPr id="41" name="矩形 11"/>
          <p:cNvSpPr>
            <a:spLocks noChangeArrowheads="1"/>
          </p:cNvSpPr>
          <p:nvPr/>
        </p:nvSpPr>
        <p:spPr bwMode="auto">
          <a:xfrm>
            <a:off x="3348038" y="2524274"/>
            <a:ext cx="357187"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r>
              <a:rPr lang="en-US" altLang="zh-CN" sz="2800">
                <a:solidFill>
                  <a:schemeClr val="bg1"/>
                </a:solidFill>
                <a:latin typeface="Swiss911 UCm BT" pitchFamily="2" charset="0"/>
                <a:sym typeface="Swiss911 UCm BT" pitchFamily="2" charset="0"/>
              </a:rPr>
              <a:t>05</a:t>
            </a:r>
            <a:endParaRPr lang="zh-CN" altLang="en-US" sz="2800">
              <a:solidFill>
                <a:schemeClr val="bg1"/>
              </a:solidFill>
              <a:latin typeface="Swiss911 UCm BT" pitchFamily="2" charset="0"/>
              <a:sym typeface="Swiss911 UCm BT" pitchFamily="2" charset="0"/>
            </a:endParaRPr>
          </a:p>
        </p:txBody>
      </p:sp>
      <p:sp>
        <p:nvSpPr>
          <p:cNvPr id="42" name="TextBox 12"/>
          <p:cNvSpPr>
            <a:spLocks noChangeArrowheads="1"/>
          </p:cNvSpPr>
          <p:nvPr/>
        </p:nvSpPr>
        <p:spPr bwMode="auto">
          <a:xfrm>
            <a:off x="4879975" y="1260624"/>
            <a:ext cx="25717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just"/>
            <a:r>
              <a:rPr lang="zh-CN" altLang="en-US" sz="1000">
                <a:solidFill>
                  <a:srgbClr val="595959"/>
                </a:solidFill>
                <a:latin typeface="微软雅黑" panose="020b0503020204020204" pitchFamily="34" charset="-122"/>
                <a:ea typeface="微软雅黑" panose="020b0503020204020204" pitchFamily="34" charset="-122"/>
              </a:rPr>
              <a:t>详写内容</a:t>
            </a:r>
            <a:r>
              <a:rPr lang="en-US" altLang="zh-CN" sz="1000">
                <a:solidFill>
                  <a:srgbClr val="595959"/>
                </a:solidFill>
                <a:latin typeface="微软雅黑" panose="020b0503020204020204" pitchFamily="34" charset="-122"/>
                <a:ea typeface="微软雅黑" panose="020b0503020204020204" pitchFamily="34" charset="-122"/>
              </a:rPr>
              <a:t>……</a:t>
            </a:r>
            <a:r>
              <a:rPr lang="zh-CN" altLang="en-US" sz="1000">
                <a:solidFill>
                  <a:srgbClr val="595959"/>
                </a:solidFill>
                <a:latin typeface="微软雅黑" panose="020b0503020204020204" pitchFamily="34" charset="-122"/>
                <a:ea typeface="微软雅黑" panose="020b0503020204020204" pitchFamily="34" charset="-122"/>
              </a:rPr>
              <a:t>点击输入本栏的具体文字，简明扼要的说明分项内容，此为概念图解，请根据您的具体内容酌情修改</a:t>
            </a:r>
            <a:endParaRPr lang="en-US" altLang="zh-CN" sz="1000">
              <a:solidFill>
                <a:srgbClr val="595959"/>
              </a:solidFill>
              <a:latin typeface="微软雅黑" panose="020b0503020204020204" pitchFamily="34" charset="-122"/>
              <a:ea typeface="微软雅黑" panose="020b0503020204020204" pitchFamily="34" charset="-122"/>
            </a:endParaRPr>
          </a:p>
        </p:txBody>
      </p:sp>
      <p:sp>
        <p:nvSpPr>
          <p:cNvPr id="43" name="TextBox 13"/>
          <p:cNvSpPr>
            <a:spLocks noChangeArrowheads="1"/>
          </p:cNvSpPr>
          <p:nvPr/>
        </p:nvSpPr>
        <p:spPr bwMode="auto">
          <a:xfrm>
            <a:off x="6138863" y="2484587"/>
            <a:ext cx="2109787" cy="614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just"/>
            <a:r>
              <a:rPr lang="zh-CN" altLang="en-US" sz="1000">
                <a:solidFill>
                  <a:srgbClr val="595959"/>
                </a:solidFill>
                <a:latin typeface="微软雅黑" panose="020b0503020204020204" pitchFamily="34" charset="-122"/>
                <a:ea typeface="微软雅黑" panose="020b0503020204020204" pitchFamily="34" charset="-122"/>
              </a:rPr>
              <a:t>详写内容</a:t>
            </a:r>
            <a:r>
              <a:rPr lang="en-US" altLang="zh-CN" sz="1000">
                <a:solidFill>
                  <a:srgbClr val="595959"/>
                </a:solidFill>
                <a:latin typeface="微软雅黑" panose="020b0503020204020204" pitchFamily="34" charset="-122"/>
                <a:ea typeface="微软雅黑" panose="020b0503020204020204" pitchFamily="34" charset="-122"/>
              </a:rPr>
              <a:t>……</a:t>
            </a:r>
            <a:r>
              <a:rPr lang="zh-CN" altLang="en-US" sz="1000">
                <a:solidFill>
                  <a:srgbClr val="595959"/>
                </a:solidFill>
                <a:latin typeface="微软雅黑" panose="020b0503020204020204" pitchFamily="34" charset="-122"/>
                <a:ea typeface="微软雅黑" panose="020b0503020204020204" pitchFamily="34" charset="-122"/>
              </a:rPr>
              <a:t>点击输入本栏的具体文字，简明扼要的说明分项内容，此为概念图解，请根据您的具体内容酌情修改</a:t>
            </a:r>
            <a:endParaRPr lang="en-US" altLang="zh-CN" sz="1000">
              <a:solidFill>
                <a:srgbClr val="595959"/>
              </a:solidFill>
              <a:latin typeface="微软雅黑" panose="020b0503020204020204" pitchFamily="34" charset="-122"/>
              <a:ea typeface="微软雅黑" panose="020b0503020204020204" pitchFamily="34" charset="-122"/>
            </a:endParaRPr>
          </a:p>
        </p:txBody>
      </p:sp>
      <p:sp>
        <p:nvSpPr>
          <p:cNvPr id="44" name="TextBox 14"/>
          <p:cNvSpPr>
            <a:spLocks noChangeArrowheads="1"/>
          </p:cNvSpPr>
          <p:nvPr/>
        </p:nvSpPr>
        <p:spPr bwMode="auto">
          <a:xfrm>
            <a:off x="5622925" y="3930799"/>
            <a:ext cx="2109788"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just"/>
            <a:r>
              <a:rPr lang="zh-CN" altLang="en-US" sz="1000">
                <a:solidFill>
                  <a:srgbClr val="595959"/>
                </a:solidFill>
                <a:latin typeface="微软雅黑" panose="020b0503020204020204" pitchFamily="34" charset="-122"/>
                <a:ea typeface="微软雅黑" panose="020b0503020204020204" pitchFamily="34" charset="-122"/>
              </a:rPr>
              <a:t>详写内容</a:t>
            </a:r>
            <a:r>
              <a:rPr lang="en-US" altLang="zh-CN" sz="1000">
                <a:solidFill>
                  <a:srgbClr val="595959"/>
                </a:solidFill>
                <a:latin typeface="微软雅黑" panose="020b0503020204020204" pitchFamily="34" charset="-122"/>
                <a:ea typeface="微软雅黑" panose="020b0503020204020204" pitchFamily="34" charset="-122"/>
              </a:rPr>
              <a:t>……</a:t>
            </a:r>
            <a:r>
              <a:rPr lang="zh-CN" altLang="en-US" sz="1000">
                <a:solidFill>
                  <a:srgbClr val="595959"/>
                </a:solidFill>
                <a:latin typeface="微软雅黑" panose="020b0503020204020204" pitchFamily="34" charset="-122"/>
                <a:ea typeface="微软雅黑" panose="020b0503020204020204" pitchFamily="34" charset="-122"/>
              </a:rPr>
              <a:t>点击输入本栏的具体文字，简明扼要的说明分项内容，此为概念图解，请根据您的具体内容酌情修改</a:t>
            </a:r>
            <a:endParaRPr lang="en-US" altLang="zh-CN" sz="1000">
              <a:solidFill>
                <a:srgbClr val="595959"/>
              </a:solidFill>
              <a:latin typeface="微软雅黑" panose="020b0503020204020204" pitchFamily="34" charset="-122"/>
              <a:ea typeface="微软雅黑" panose="020b0503020204020204" pitchFamily="34" charset="-122"/>
            </a:endParaRPr>
          </a:p>
        </p:txBody>
      </p:sp>
      <p:sp>
        <p:nvSpPr>
          <p:cNvPr id="45" name="TextBox 15"/>
          <p:cNvSpPr>
            <a:spLocks noChangeArrowheads="1"/>
          </p:cNvSpPr>
          <p:nvPr/>
        </p:nvSpPr>
        <p:spPr bwMode="auto">
          <a:xfrm>
            <a:off x="1136650" y="3629174"/>
            <a:ext cx="2108200"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just"/>
            <a:r>
              <a:rPr lang="zh-CN" altLang="en-US" sz="1000">
                <a:solidFill>
                  <a:srgbClr val="595959"/>
                </a:solidFill>
                <a:latin typeface="微软雅黑" panose="020b0503020204020204" pitchFamily="34" charset="-122"/>
                <a:ea typeface="微软雅黑" panose="020b0503020204020204" pitchFamily="34" charset="-122"/>
              </a:rPr>
              <a:t>详写内容</a:t>
            </a:r>
            <a:r>
              <a:rPr lang="en-US" altLang="zh-CN" sz="1000">
                <a:solidFill>
                  <a:srgbClr val="595959"/>
                </a:solidFill>
                <a:latin typeface="微软雅黑" panose="020b0503020204020204" pitchFamily="34" charset="-122"/>
                <a:ea typeface="微软雅黑" panose="020b0503020204020204" pitchFamily="34" charset="-122"/>
              </a:rPr>
              <a:t>……</a:t>
            </a:r>
            <a:r>
              <a:rPr lang="zh-CN" altLang="en-US" sz="1000">
                <a:solidFill>
                  <a:srgbClr val="595959"/>
                </a:solidFill>
                <a:latin typeface="微软雅黑" panose="020b0503020204020204" pitchFamily="34" charset="-122"/>
                <a:ea typeface="微软雅黑" panose="020b0503020204020204" pitchFamily="34" charset="-122"/>
              </a:rPr>
              <a:t>点击输入本栏的具体文字，简明扼要的说明分项内容，此为概念图解，请根据您的具体内容酌情修改</a:t>
            </a:r>
            <a:endParaRPr lang="en-US" altLang="zh-CN" sz="1000">
              <a:solidFill>
                <a:srgbClr val="595959"/>
              </a:solidFill>
              <a:latin typeface="微软雅黑" panose="020b0503020204020204" pitchFamily="34" charset="-122"/>
              <a:ea typeface="微软雅黑" panose="020b0503020204020204" pitchFamily="34" charset="-122"/>
            </a:endParaRPr>
          </a:p>
        </p:txBody>
      </p:sp>
      <p:sp>
        <p:nvSpPr>
          <p:cNvPr id="46" name="TextBox 16"/>
          <p:cNvSpPr>
            <a:spLocks noChangeArrowheads="1"/>
          </p:cNvSpPr>
          <p:nvPr/>
        </p:nvSpPr>
        <p:spPr bwMode="auto">
          <a:xfrm>
            <a:off x="1136650" y="1881337"/>
            <a:ext cx="2108200"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just"/>
            <a:r>
              <a:rPr lang="zh-CN" altLang="en-US" sz="1000">
                <a:solidFill>
                  <a:srgbClr val="595959"/>
                </a:solidFill>
                <a:latin typeface="微软雅黑" panose="020b0503020204020204" pitchFamily="34" charset="-122"/>
                <a:ea typeface="微软雅黑" panose="020b0503020204020204" pitchFamily="34" charset="-122"/>
              </a:rPr>
              <a:t>详写内容</a:t>
            </a:r>
            <a:r>
              <a:rPr lang="en-US" altLang="zh-CN" sz="1000">
                <a:solidFill>
                  <a:srgbClr val="595959"/>
                </a:solidFill>
                <a:latin typeface="微软雅黑" panose="020b0503020204020204" pitchFamily="34" charset="-122"/>
                <a:ea typeface="微软雅黑" panose="020b0503020204020204" pitchFamily="34" charset="-122"/>
              </a:rPr>
              <a:t>……</a:t>
            </a:r>
            <a:r>
              <a:rPr lang="zh-CN" altLang="en-US" sz="1000">
                <a:solidFill>
                  <a:srgbClr val="595959"/>
                </a:solidFill>
                <a:latin typeface="微软雅黑" panose="020b0503020204020204" pitchFamily="34" charset="-122"/>
                <a:ea typeface="微软雅黑" panose="020b0503020204020204" pitchFamily="34" charset="-122"/>
              </a:rPr>
              <a:t>点击输入本栏的具体文字，简明扼要的说明分项内容，此为概念图解，请根据您的具体内容酌情修改</a:t>
            </a:r>
            <a:endParaRPr lang="en-US" altLang="zh-CN" sz="1000">
              <a:solidFill>
                <a:srgbClr val="595959"/>
              </a:solidFill>
              <a:latin typeface="微软雅黑" panose="020b0503020204020204" pitchFamily="34" charset="-122"/>
              <a:ea typeface="微软雅黑" panose="020b0503020204020204" pitchFamily="34" charset="-122"/>
            </a:endParaRPr>
          </a:p>
        </p:txBody>
      </p:sp>
      <p:sp>
        <p:nvSpPr>
          <p:cNvPr id="47" name="TextBox 17"/>
          <p:cNvSpPr>
            <a:spLocks noChangeArrowheads="1"/>
          </p:cNvSpPr>
          <p:nvPr/>
        </p:nvSpPr>
        <p:spPr bwMode="auto">
          <a:xfrm>
            <a:off x="4879975" y="1059133"/>
            <a:ext cx="1262063"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zh-CN" altLang="en-US" sz="1200" b="1">
                <a:solidFill>
                  <a:schemeClr val="tx1">
                    <a:lumMod val="75000"/>
                    <a:lumOff val="25000"/>
                  </a:schemeClr>
                </a:solidFill>
                <a:latin typeface="微软雅黑" panose="020b0503020204020204" pitchFamily="34" charset="-122"/>
                <a:ea typeface="微软雅黑" panose="020b0503020204020204" pitchFamily="34" charset="-122"/>
              </a:rPr>
              <a:t>添加标题内容</a:t>
            </a:r>
          </a:p>
        </p:txBody>
      </p:sp>
      <p:sp>
        <p:nvSpPr>
          <p:cNvPr id="48" name="TextBox 18"/>
          <p:cNvSpPr>
            <a:spLocks noChangeArrowheads="1"/>
          </p:cNvSpPr>
          <p:nvPr/>
        </p:nvSpPr>
        <p:spPr bwMode="auto">
          <a:xfrm>
            <a:off x="6138863" y="2260871"/>
            <a:ext cx="1262062"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zh-CN" altLang="en-US" sz="1200" b="1">
                <a:solidFill>
                  <a:schemeClr val="tx1">
                    <a:lumMod val="75000"/>
                    <a:lumOff val="25000"/>
                  </a:schemeClr>
                </a:solidFill>
                <a:latin typeface="微软雅黑" panose="020b0503020204020204" pitchFamily="34" charset="-122"/>
                <a:ea typeface="微软雅黑" panose="020b0503020204020204" pitchFamily="34" charset="-122"/>
              </a:rPr>
              <a:t>添加标题内容</a:t>
            </a:r>
          </a:p>
        </p:txBody>
      </p:sp>
      <p:sp>
        <p:nvSpPr>
          <p:cNvPr id="49" name="TextBox 19"/>
          <p:cNvSpPr>
            <a:spLocks noChangeArrowheads="1"/>
          </p:cNvSpPr>
          <p:nvPr/>
        </p:nvSpPr>
        <p:spPr bwMode="auto">
          <a:xfrm>
            <a:off x="5622925" y="3708671"/>
            <a:ext cx="1262063"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zh-CN" altLang="en-US" sz="1200" b="1">
                <a:solidFill>
                  <a:schemeClr val="tx1">
                    <a:lumMod val="75000"/>
                    <a:lumOff val="25000"/>
                  </a:schemeClr>
                </a:solidFill>
                <a:latin typeface="微软雅黑" panose="020b0503020204020204" pitchFamily="34" charset="-122"/>
                <a:ea typeface="微软雅黑" panose="020b0503020204020204" pitchFamily="34" charset="-122"/>
              </a:rPr>
              <a:t>添加标题内容</a:t>
            </a:r>
          </a:p>
        </p:txBody>
      </p:sp>
      <p:sp>
        <p:nvSpPr>
          <p:cNvPr id="50" name="TextBox 20"/>
          <p:cNvSpPr>
            <a:spLocks noChangeArrowheads="1"/>
          </p:cNvSpPr>
          <p:nvPr/>
        </p:nvSpPr>
        <p:spPr bwMode="auto">
          <a:xfrm>
            <a:off x="1136650" y="3403871"/>
            <a:ext cx="1203102"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zh-CN" altLang="en-US" sz="1200" b="1">
                <a:solidFill>
                  <a:schemeClr val="tx1">
                    <a:lumMod val="75000"/>
                    <a:lumOff val="25000"/>
                  </a:schemeClr>
                </a:solidFill>
                <a:latin typeface="微软雅黑" panose="020b0503020204020204" pitchFamily="34" charset="-122"/>
                <a:ea typeface="微软雅黑" panose="020b0503020204020204" pitchFamily="34" charset="-122"/>
              </a:rPr>
              <a:t>添加标题内容</a:t>
            </a:r>
          </a:p>
        </p:txBody>
      </p:sp>
      <p:sp>
        <p:nvSpPr>
          <p:cNvPr id="51" name="TextBox 21"/>
          <p:cNvSpPr>
            <a:spLocks noChangeArrowheads="1"/>
          </p:cNvSpPr>
          <p:nvPr/>
        </p:nvSpPr>
        <p:spPr bwMode="auto">
          <a:xfrm>
            <a:off x="1136650" y="1649683"/>
            <a:ext cx="1081088"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zh-CN" altLang="en-US" sz="1200" b="1">
                <a:solidFill>
                  <a:schemeClr val="tx1">
                    <a:lumMod val="75000"/>
                    <a:lumOff val="25000"/>
                  </a:schemeClr>
                </a:solidFill>
                <a:latin typeface="微软雅黑" panose="020b0503020204020204" pitchFamily="34" charset="-122"/>
                <a:ea typeface="微软雅黑" panose="020b0503020204020204" pitchFamily="34" charset="-122"/>
              </a:rPr>
              <a:t>添加标题内容</a:t>
            </a:r>
          </a:p>
        </p:txBody>
      </p:sp>
      <p:sp>
        <p:nvSpPr>
          <p:cNvPr id="52" name="TextBox 22"/>
          <p:cNvSpPr>
            <a:spLocks noChangeArrowheads="1"/>
          </p:cNvSpPr>
          <p:nvPr/>
        </p:nvSpPr>
        <p:spPr bwMode="auto">
          <a:xfrm>
            <a:off x="3995936" y="2737832"/>
            <a:ext cx="991394"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r>
              <a:rPr lang="zh-CN" altLang="en-US" b="1">
                <a:solidFill>
                  <a:schemeClr val="accent1"/>
                </a:solidFill>
                <a:latin typeface="微软雅黑" panose="020b0503020204020204" pitchFamily="34" charset="-122"/>
                <a:ea typeface="微软雅黑" panose="020b0503020204020204" pitchFamily="34" charset="-122"/>
              </a:rPr>
              <a:t>点击添加标题内容</a:t>
            </a:r>
          </a:p>
        </p:txBody>
      </p:sp>
    </p:spTree>
    <p:extLst>
      <p:ext uri="{BB962C8B-B14F-4D97-AF65-F5344CB8AC3E}">
        <p14:creationId xmlns:p14="http://schemas.microsoft.com/office/powerpoint/2010/main" val="3669367976"/>
      </p:ext>
    </p:extLst>
  </p:cSld>
  <p:clrMapOvr>
    <a:masterClrMapping/>
  </p:clrMapOvr>
  <mc:AlternateContent xmlns:mc="http://schemas.openxmlformats.org/markup-compatibility/2006">
    <mc:Choice xmlns:p14="http://schemas.microsoft.com/office/powerpoint/2010/main" Requires="p14">
      <p:transition spd="slow" advClick="0" advTm="1000" p14:dur="1500">
        <p:random/>
      </p:transition>
    </mc:Choice>
    <mc:Fallback>
      <p:transition spd="slow" advClick="0" advTm="1000">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Tn>
                        </p:par>
                        <p:par>
                          <p:cTn id="5" fill="hold" nodeType="afterGroup">
                            <p:stCondLst>
                              <p:cond delay="0"/>
                            </p:stCondLst>
                            <p:childTnLst>
                              <p:par>
                                <p:cTn id="6" presetID="41" presetClass="entr" presetSubtype="0" fill="hold" grpId="0" nodeType="afterEffect">
                                  <p:iterate type="lt">
                                    <p:tmPct val="10000"/>
                                  </p:iterate>
                                  <p:childTnLst>
                                    <p:set>
                                      <p:cBhvr>
                                        <p:cTn id="7" dur="1" fill="hold">
                                          <p:stCondLst>
                                            <p:cond delay="0"/>
                                          </p:stCondLst>
                                        </p:cTn>
                                        <p:tgtEl>
                                          <p:spTgt spid="31"/>
                                        </p:tgtEl>
                                        <p:attrNameLst>
                                          <p:attrName>style.visibility</p:attrName>
                                        </p:attrNameLst>
                                      </p:cBhvr>
                                      <p:to>
                                        <p:strVal val="visible"/>
                                      </p:to>
                                    </p:set>
                                    <p:anim calcmode="lin" valueType="num">
                                      <p:cBhvr>
                                        <p:cTn id="8"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9" dur="500" fill="hold"/>
                                        <p:tgtEl>
                                          <p:spTgt spid="31"/>
                                        </p:tgtEl>
                                        <p:attrNameLst>
                                          <p:attrName>ppt_y</p:attrName>
                                        </p:attrNameLst>
                                      </p:cBhvr>
                                      <p:tavLst>
                                        <p:tav tm="0">
                                          <p:val>
                                            <p:strVal val="#ppt_y"/>
                                          </p:val>
                                        </p:tav>
                                        <p:tav tm="100000">
                                          <p:val>
                                            <p:strVal val="#ppt_y"/>
                                          </p:val>
                                        </p:tav>
                                      </p:tavLst>
                                    </p:anim>
                                    <p:anim calcmode="lin" valueType="num">
                                      <p:cBhvr>
                                        <p:cTn id="10"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1"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2" dur="500" tmFilter="0,0; .5, 1; 1, 1"/>
                                        <p:tgtEl>
                                          <p:spTgt spid="31"/>
                                        </p:tgtEl>
                                      </p:cBhvr>
                                    </p:animEffect>
                                  </p:childTnLst>
                                </p:cTn>
                              </p:par>
                            </p:childTnLst>
                          </p:cTn>
                        </p:par>
                        <p:par>
                          <p:cTn id="13" fill="hold" nodeType="withGroup">
                            <p:stCondLst>
                              <p:cond delay="850"/>
                            </p:stCondLst>
                            <p:childTnLst>
                              <p:par>
                                <p:cTn id="14" presetID="23" presetClass="entr" presetSubtype="528" fill="hold" grpId="1" nodeType="afterEffect">
                                  <p:childTnLst>
                                    <p:set>
                                      <p:cBhvr>
                                        <p:cTn id="15" dur="1" fill="hold">
                                          <p:stCondLst>
                                            <p:cond delay="0"/>
                                          </p:stCondLst>
                                        </p:cTn>
                                        <p:tgtEl>
                                          <p:spTgt spid="32"/>
                                        </p:tgtEl>
                                        <p:attrNameLst>
                                          <p:attrName>style.visibility</p:attrName>
                                        </p:attrNameLst>
                                      </p:cBhvr>
                                      <p:to>
                                        <p:strVal val="visible"/>
                                      </p:to>
                                    </p:set>
                                    <p:anim calcmode="lin" valueType="num">
                                      <p:cBhvr>
                                        <p:cTn id="16" dur="500" fill="hold"/>
                                        <p:tgtEl>
                                          <p:spTgt spid="32"/>
                                        </p:tgtEl>
                                        <p:attrNameLst>
                                          <p:attrName>ppt_w</p:attrName>
                                        </p:attrNameLst>
                                      </p:cBhvr>
                                      <p:tavLst>
                                        <p:tav tm="0">
                                          <p:val>
                                            <p:fltVal val="0"/>
                                          </p:val>
                                        </p:tav>
                                        <p:tav tm="100000">
                                          <p:val>
                                            <p:strVal val="#ppt_w"/>
                                          </p:val>
                                        </p:tav>
                                      </p:tavLst>
                                    </p:anim>
                                    <p:anim calcmode="lin" valueType="num">
                                      <p:cBhvr>
                                        <p:cTn id="17" dur="500" fill="hold"/>
                                        <p:tgtEl>
                                          <p:spTgt spid="32"/>
                                        </p:tgtEl>
                                        <p:attrNameLst>
                                          <p:attrName>ppt_h</p:attrName>
                                        </p:attrNameLst>
                                      </p:cBhvr>
                                      <p:tavLst>
                                        <p:tav tm="0">
                                          <p:val>
                                            <p:fltVal val="0"/>
                                          </p:val>
                                        </p:tav>
                                        <p:tav tm="100000">
                                          <p:val>
                                            <p:strVal val="#ppt_h"/>
                                          </p:val>
                                        </p:tav>
                                      </p:tavLst>
                                    </p:anim>
                                    <p:anim calcmode="lin" valueType="num">
                                      <p:cBhvr>
                                        <p:cTn id="18" dur="500" fill="hold"/>
                                        <p:tgtEl>
                                          <p:spTgt spid="32"/>
                                        </p:tgtEl>
                                        <p:attrNameLst>
                                          <p:attrName>ppt_x</p:attrName>
                                        </p:attrNameLst>
                                      </p:cBhvr>
                                      <p:tavLst>
                                        <p:tav tm="0">
                                          <p:val>
                                            <p:fltVal val="0.5"/>
                                          </p:val>
                                        </p:tav>
                                        <p:tav tm="100000">
                                          <p:val>
                                            <p:strVal val="#ppt_x"/>
                                          </p:val>
                                        </p:tav>
                                      </p:tavLst>
                                    </p:anim>
                                    <p:anim calcmode="lin" valueType="num">
                                      <p:cBhvr>
                                        <p:cTn id="19" dur="500" fill="hold"/>
                                        <p:tgtEl>
                                          <p:spTgt spid="32"/>
                                        </p:tgtEl>
                                        <p:attrNameLst>
                                          <p:attrName>ppt_y</p:attrName>
                                        </p:attrNameLst>
                                      </p:cBhvr>
                                      <p:tavLst>
                                        <p:tav tm="0">
                                          <p:val>
                                            <p:fltVal val="0.5"/>
                                          </p:val>
                                        </p:tav>
                                        <p:tav tm="100000">
                                          <p:val>
                                            <p:strVal val="#ppt_y"/>
                                          </p:val>
                                        </p:tav>
                                      </p:tavLst>
                                    </p:anim>
                                  </p:childTnLst>
                                </p:cTn>
                              </p:par>
                              <p:par>
                                <p:cTn id="20" presetID="23" presetClass="entr" presetSubtype="528" fill="hold" grpId="2" nodeType="withEffect">
                                  <p:childTnLst>
                                    <p:set>
                                      <p:cBhvr>
                                        <p:cTn id="21" dur="1" fill="hold">
                                          <p:stCondLst>
                                            <p:cond delay="0"/>
                                          </p:stCondLst>
                                        </p:cTn>
                                        <p:tgtEl>
                                          <p:spTgt spid="33"/>
                                        </p:tgtEl>
                                        <p:attrNameLst>
                                          <p:attrName>style.visibility</p:attrName>
                                        </p:attrNameLst>
                                      </p:cBhvr>
                                      <p:to>
                                        <p:strVal val="visible"/>
                                      </p:to>
                                    </p:set>
                                    <p:anim calcmode="lin" valueType="num">
                                      <p:cBhvr>
                                        <p:cTn id="22" dur="500" fill="hold"/>
                                        <p:tgtEl>
                                          <p:spTgt spid="33"/>
                                        </p:tgtEl>
                                        <p:attrNameLst>
                                          <p:attrName>ppt_w</p:attrName>
                                        </p:attrNameLst>
                                      </p:cBhvr>
                                      <p:tavLst>
                                        <p:tav tm="0">
                                          <p:val>
                                            <p:fltVal val="0"/>
                                          </p:val>
                                        </p:tav>
                                        <p:tav tm="100000">
                                          <p:val>
                                            <p:strVal val="#ppt_w"/>
                                          </p:val>
                                        </p:tav>
                                      </p:tavLst>
                                    </p:anim>
                                    <p:anim calcmode="lin" valueType="num">
                                      <p:cBhvr>
                                        <p:cTn id="23" dur="500" fill="hold"/>
                                        <p:tgtEl>
                                          <p:spTgt spid="33"/>
                                        </p:tgtEl>
                                        <p:attrNameLst>
                                          <p:attrName>ppt_h</p:attrName>
                                        </p:attrNameLst>
                                      </p:cBhvr>
                                      <p:tavLst>
                                        <p:tav tm="0">
                                          <p:val>
                                            <p:fltVal val="0"/>
                                          </p:val>
                                        </p:tav>
                                        <p:tav tm="100000">
                                          <p:val>
                                            <p:strVal val="#ppt_h"/>
                                          </p:val>
                                        </p:tav>
                                      </p:tavLst>
                                    </p:anim>
                                    <p:anim calcmode="lin" valueType="num">
                                      <p:cBhvr>
                                        <p:cTn id="24" dur="500" fill="hold"/>
                                        <p:tgtEl>
                                          <p:spTgt spid="33"/>
                                        </p:tgtEl>
                                        <p:attrNameLst>
                                          <p:attrName>ppt_x</p:attrName>
                                        </p:attrNameLst>
                                      </p:cBhvr>
                                      <p:tavLst>
                                        <p:tav tm="0">
                                          <p:val>
                                            <p:fltVal val="0.5"/>
                                          </p:val>
                                        </p:tav>
                                        <p:tav tm="100000">
                                          <p:val>
                                            <p:strVal val="#ppt_x"/>
                                          </p:val>
                                        </p:tav>
                                      </p:tavLst>
                                    </p:anim>
                                    <p:anim calcmode="lin" valueType="num">
                                      <p:cBhvr>
                                        <p:cTn id="25" dur="500" fill="hold"/>
                                        <p:tgtEl>
                                          <p:spTgt spid="33"/>
                                        </p:tgtEl>
                                        <p:attrNameLst>
                                          <p:attrName>ppt_y</p:attrName>
                                        </p:attrNameLst>
                                      </p:cBhvr>
                                      <p:tavLst>
                                        <p:tav tm="0">
                                          <p:val>
                                            <p:fltVal val="0.5"/>
                                          </p:val>
                                        </p:tav>
                                        <p:tav tm="100000">
                                          <p:val>
                                            <p:strVal val="#ppt_y"/>
                                          </p:val>
                                        </p:tav>
                                      </p:tavLst>
                                    </p:anim>
                                  </p:childTnLst>
                                </p:cTn>
                              </p:par>
                              <p:par>
                                <p:cTn id="26" presetID="23" presetClass="entr" presetSubtype="528" fill="hold" grpId="3" nodeType="withEffect">
                                  <p:childTnLst>
                                    <p:set>
                                      <p:cBhvr>
                                        <p:cTn id="27" dur="1" fill="hold">
                                          <p:stCondLst>
                                            <p:cond delay="0"/>
                                          </p:stCondLst>
                                        </p:cTn>
                                        <p:tgtEl>
                                          <p:spTgt spid="34"/>
                                        </p:tgtEl>
                                        <p:attrNameLst>
                                          <p:attrName>style.visibility</p:attrName>
                                        </p:attrNameLst>
                                      </p:cBhvr>
                                      <p:to>
                                        <p:strVal val="visible"/>
                                      </p:to>
                                    </p:set>
                                    <p:anim calcmode="lin" valueType="num">
                                      <p:cBhvr>
                                        <p:cTn id="28" dur="500" fill="hold"/>
                                        <p:tgtEl>
                                          <p:spTgt spid="34"/>
                                        </p:tgtEl>
                                        <p:attrNameLst>
                                          <p:attrName>ppt_w</p:attrName>
                                        </p:attrNameLst>
                                      </p:cBhvr>
                                      <p:tavLst>
                                        <p:tav tm="0">
                                          <p:val>
                                            <p:fltVal val="0"/>
                                          </p:val>
                                        </p:tav>
                                        <p:tav tm="100000">
                                          <p:val>
                                            <p:strVal val="#ppt_w"/>
                                          </p:val>
                                        </p:tav>
                                      </p:tavLst>
                                    </p:anim>
                                    <p:anim calcmode="lin" valueType="num">
                                      <p:cBhvr>
                                        <p:cTn id="29" dur="500" fill="hold"/>
                                        <p:tgtEl>
                                          <p:spTgt spid="34"/>
                                        </p:tgtEl>
                                        <p:attrNameLst>
                                          <p:attrName>ppt_h</p:attrName>
                                        </p:attrNameLst>
                                      </p:cBhvr>
                                      <p:tavLst>
                                        <p:tav tm="0">
                                          <p:val>
                                            <p:fltVal val="0"/>
                                          </p:val>
                                        </p:tav>
                                        <p:tav tm="100000">
                                          <p:val>
                                            <p:strVal val="#ppt_h"/>
                                          </p:val>
                                        </p:tav>
                                      </p:tavLst>
                                    </p:anim>
                                    <p:anim calcmode="lin" valueType="num">
                                      <p:cBhvr>
                                        <p:cTn id="30" dur="500" fill="hold"/>
                                        <p:tgtEl>
                                          <p:spTgt spid="34"/>
                                        </p:tgtEl>
                                        <p:attrNameLst>
                                          <p:attrName>ppt_x</p:attrName>
                                        </p:attrNameLst>
                                      </p:cBhvr>
                                      <p:tavLst>
                                        <p:tav tm="0">
                                          <p:val>
                                            <p:fltVal val="0.5"/>
                                          </p:val>
                                        </p:tav>
                                        <p:tav tm="100000">
                                          <p:val>
                                            <p:strVal val="#ppt_x"/>
                                          </p:val>
                                        </p:tav>
                                      </p:tavLst>
                                    </p:anim>
                                    <p:anim calcmode="lin" valueType="num">
                                      <p:cBhvr>
                                        <p:cTn id="31" dur="500" fill="hold"/>
                                        <p:tgtEl>
                                          <p:spTgt spid="34"/>
                                        </p:tgtEl>
                                        <p:attrNameLst>
                                          <p:attrName>ppt_y</p:attrName>
                                        </p:attrNameLst>
                                      </p:cBhvr>
                                      <p:tavLst>
                                        <p:tav tm="0">
                                          <p:val>
                                            <p:fltVal val="0.5"/>
                                          </p:val>
                                        </p:tav>
                                        <p:tav tm="100000">
                                          <p:val>
                                            <p:strVal val="#ppt_y"/>
                                          </p:val>
                                        </p:tav>
                                      </p:tavLst>
                                    </p:anim>
                                  </p:childTnLst>
                                </p:cTn>
                              </p:par>
                              <p:par>
                                <p:cTn id="32" presetID="23" presetClass="entr" presetSubtype="528" fill="hold" grpId="4" nodeType="withEffect">
                                  <p:childTnLst>
                                    <p:set>
                                      <p:cBhvr>
                                        <p:cTn id="33" dur="1" fill="hold">
                                          <p:stCondLst>
                                            <p:cond delay="0"/>
                                          </p:stCondLst>
                                        </p:cTn>
                                        <p:tgtEl>
                                          <p:spTgt spid="35"/>
                                        </p:tgtEl>
                                        <p:attrNameLst>
                                          <p:attrName>style.visibility</p:attrName>
                                        </p:attrNameLst>
                                      </p:cBhvr>
                                      <p:to>
                                        <p:strVal val="visible"/>
                                      </p:to>
                                    </p:set>
                                    <p:anim calcmode="lin" valueType="num">
                                      <p:cBhvr>
                                        <p:cTn id="34" dur="500" fill="hold"/>
                                        <p:tgtEl>
                                          <p:spTgt spid="35"/>
                                        </p:tgtEl>
                                        <p:attrNameLst>
                                          <p:attrName>ppt_w</p:attrName>
                                        </p:attrNameLst>
                                      </p:cBhvr>
                                      <p:tavLst>
                                        <p:tav tm="0">
                                          <p:val>
                                            <p:fltVal val="0"/>
                                          </p:val>
                                        </p:tav>
                                        <p:tav tm="100000">
                                          <p:val>
                                            <p:strVal val="#ppt_w"/>
                                          </p:val>
                                        </p:tav>
                                      </p:tavLst>
                                    </p:anim>
                                    <p:anim calcmode="lin" valueType="num">
                                      <p:cBhvr>
                                        <p:cTn id="35" dur="500" fill="hold"/>
                                        <p:tgtEl>
                                          <p:spTgt spid="35"/>
                                        </p:tgtEl>
                                        <p:attrNameLst>
                                          <p:attrName>ppt_h</p:attrName>
                                        </p:attrNameLst>
                                      </p:cBhvr>
                                      <p:tavLst>
                                        <p:tav tm="0">
                                          <p:val>
                                            <p:fltVal val="0"/>
                                          </p:val>
                                        </p:tav>
                                        <p:tav tm="100000">
                                          <p:val>
                                            <p:strVal val="#ppt_h"/>
                                          </p:val>
                                        </p:tav>
                                      </p:tavLst>
                                    </p:anim>
                                    <p:anim calcmode="lin" valueType="num">
                                      <p:cBhvr>
                                        <p:cTn id="36" dur="500" fill="hold"/>
                                        <p:tgtEl>
                                          <p:spTgt spid="35"/>
                                        </p:tgtEl>
                                        <p:attrNameLst>
                                          <p:attrName>ppt_x</p:attrName>
                                        </p:attrNameLst>
                                      </p:cBhvr>
                                      <p:tavLst>
                                        <p:tav tm="0">
                                          <p:val>
                                            <p:fltVal val="0.5"/>
                                          </p:val>
                                        </p:tav>
                                        <p:tav tm="100000">
                                          <p:val>
                                            <p:strVal val="#ppt_x"/>
                                          </p:val>
                                        </p:tav>
                                      </p:tavLst>
                                    </p:anim>
                                    <p:anim calcmode="lin" valueType="num">
                                      <p:cBhvr>
                                        <p:cTn id="37" dur="500" fill="hold"/>
                                        <p:tgtEl>
                                          <p:spTgt spid="35"/>
                                        </p:tgtEl>
                                        <p:attrNameLst>
                                          <p:attrName>ppt_y</p:attrName>
                                        </p:attrNameLst>
                                      </p:cBhvr>
                                      <p:tavLst>
                                        <p:tav tm="0">
                                          <p:val>
                                            <p:fltVal val="0.5"/>
                                          </p:val>
                                        </p:tav>
                                        <p:tav tm="100000">
                                          <p:val>
                                            <p:strVal val="#ppt_y"/>
                                          </p:val>
                                        </p:tav>
                                      </p:tavLst>
                                    </p:anim>
                                  </p:childTnLst>
                                </p:cTn>
                              </p:par>
                              <p:par>
                                <p:cTn id="38" presetID="23" presetClass="entr" presetSubtype="528" fill="hold" grpId="5" nodeType="withEffect">
                                  <p:childTnLst>
                                    <p:set>
                                      <p:cBhvr>
                                        <p:cTn id="39" dur="1" fill="hold">
                                          <p:stCondLst>
                                            <p:cond delay="0"/>
                                          </p:stCondLst>
                                        </p:cTn>
                                        <p:tgtEl>
                                          <p:spTgt spid="36"/>
                                        </p:tgtEl>
                                        <p:attrNameLst>
                                          <p:attrName>style.visibility</p:attrName>
                                        </p:attrNameLst>
                                      </p:cBhvr>
                                      <p:to>
                                        <p:strVal val="visible"/>
                                      </p:to>
                                    </p:set>
                                    <p:anim calcmode="lin" valueType="num">
                                      <p:cBhvr>
                                        <p:cTn id="40" dur="500" fill="hold"/>
                                        <p:tgtEl>
                                          <p:spTgt spid="36"/>
                                        </p:tgtEl>
                                        <p:attrNameLst>
                                          <p:attrName>ppt_w</p:attrName>
                                        </p:attrNameLst>
                                      </p:cBhvr>
                                      <p:tavLst>
                                        <p:tav tm="0">
                                          <p:val>
                                            <p:fltVal val="0"/>
                                          </p:val>
                                        </p:tav>
                                        <p:tav tm="100000">
                                          <p:val>
                                            <p:strVal val="#ppt_w"/>
                                          </p:val>
                                        </p:tav>
                                      </p:tavLst>
                                    </p:anim>
                                    <p:anim calcmode="lin" valueType="num">
                                      <p:cBhvr>
                                        <p:cTn id="41" dur="500" fill="hold"/>
                                        <p:tgtEl>
                                          <p:spTgt spid="36"/>
                                        </p:tgtEl>
                                        <p:attrNameLst>
                                          <p:attrName>ppt_h</p:attrName>
                                        </p:attrNameLst>
                                      </p:cBhvr>
                                      <p:tavLst>
                                        <p:tav tm="0">
                                          <p:val>
                                            <p:fltVal val="0"/>
                                          </p:val>
                                        </p:tav>
                                        <p:tav tm="100000">
                                          <p:val>
                                            <p:strVal val="#ppt_h"/>
                                          </p:val>
                                        </p:tav>
                                      </p:tavLst>
                                    </p:anim>
                                    <p:anim calcmode="lin" valueType="num">
                                      <p:cBhvr>
                                        <p:cTn id="42" dur="500" fill="hold"/>
                                        <p:tgtEl>
                                          <p:spTgt spid="36"/>
                                        </p:tgtEl>
                                        <p:attrNameLst>
                                          <p:attrName>ppt_x</p:attrName>
                                        </p:attrNameLst>
                                      </p:cBhvr>
                                      <p:tavLst>
                                        <p:tav tm="0">
                                          <p:val>
                                            <p:fltVal val="0.5"/>
                                          </p:val>
                                        </p:tav>
                                        <p:tav tm="100000">
                                          <p:val>
                                            <p:strVal val="#ppt_x"/>
                                          </p:val>
                                        </p:tav>
                                      </p:tavLst>
                                    </p:anim>
                                    <p:anim calcmode="lin" valueType="num">
                                      <p:cBhvr>
                                        <p:cTn id="43" dur="500" fill="hold"/>
                                        <p:tgtEl>
                                          <p:spTgt spid="36"/>
                                        </p:tgtEl>
                                        <p:attrNameLst>
                                          <p:attrName>ppt_y</p:attrName>
                                        </p:attrNameLst>
                                      </p:cBhvr>
                                      <p:tavLst>
                                        <p:tav tm="0">
                                          <p:val>
                                            <p:fltVal val="0.5"/>
                                          </p:val>
                                        </p:tav>
                                        <p:tav tm="100000">
                                          <p:val>
                                            <p:strVal val="#ppt_y"/>
                                          </p:val>
                                        </p:tav>
                                      </p:tavLst>
                                    </p:anim>
                                  </p:childTnLst>
                                </p:cTn>
                              </p:par>
                              <p:par>
                                <p:cTn id="44" presetID="23" presetClass="entr" presetSubtype="528" fill="hold" grpId="6" nodeType="withEffect">
                                  <p:childTnLst>
                                    <p:set>
                                      <p:cBhvr>
                                        <p:cTn id="45" dur="1" fill="hold">
                                          <p:stCondLst>
                                            <p:cond delay="0"/>
                                          </p:stCondLst>
                                        </p:cTn>
                                        <p:tgtEl>
                                          <p:spTgt spid="37"/>
                                        </p:tgtEl>
                                        <p:attrNameLst>
                                          <p:attrName>style.visibility</p:attrName>
                                        </p:attrNameLst>
                                      </p:cBhvr>
                                      <p:to>
                                        <p:strVal val="visible"/>
                                      </p:to>
                                    </p:set>
                                    <p:anim calcmode="lin" valueType="num">
                                      <p:cBhvr>
                                        <p:cTn id="46" dur="500" fill="hold"/>
                                        <p:tgtEl>
                                          <p:spTgt spid="37"/>
                                        </p:tgtEl>
                                        <p:attrNameLst>
                                          <p:attrName>ppt_w</p:attrName>
                                        </p:attrNameLst>
                                      </p:cBhvr>
                                      <p:tavLst>
                                        <p:tav tm="0">
                                          <p:val>
                                            <p:fltVal val="0"/>
                                          </p:val>
                                        </p:tav>
                                        <p:tav tm="100000">
                                          <p:val>
                                            <p:strVal val="#ppt_w"/>
                                          </p:val>
                                        </p:tav>
                                      </p:tavLst>
                                    </p:anim>
                                    <p:anim calcmode="lin" valueType="num">
                                      <p:cBhvr>
                                        <p:cTn id="47" dur="500" fill="hold"/>
                                        <p:tgtEl>
                                          <p:spTgt spid="37"/>
                                        </p:tgtEl>
                                        <p:attrNameLst>
                                          <p:attrName>ppt_h</p:attrName>
                                        </p:attrNameLst>
                                      </p:cBhvr>
                                      <p:tavLst>
                                        <p:tav tm="0">
                                          <p:val>
                                            <p:fltVal val="0"/>
                                          </p:val>
                                        </p:tav>
                                        <p:tav tm="100000">
                                          <p:val>
                                            <p:strVal val="#ppt_h"/>
                                          </p:val>
                                        </p:tav>
                                      </p:tavLst>
                                    </p:anim>
                                    <p:anim calcmode="lin" valueType="num">
                                      <p:cBhvr>
                                        <p:cTn id="48" dur="500" fill="hold"/>
                                        <p:tgtEl>
                                          <p:spTgt spid="37"/>
                                        </p:tgtEl>
                                        <p:attrNameLst>
                                          <p:attrName>ppt_x</p:attrName>
                                        </p:attrNameLst>
                                      </p:cBhvr>
                                      <p:tavLst>
                                        <p:tav tm="0">
                                          <p:val>
                                            <p:fltVal val="0.5"/>
                                          </p:val>
                                        </p:tav>
                                        <p:tav tm="100000">
                                          <p:val>
                                            <p:strVal val="#ppt_x"/>
                                          </p:val>
                                        </p:tav>
                                      </p:tavLst>
                                    </p:anim>
                                    <p:anim calcmode="lin" valueType="num">
                                      <p:cBhvr>
                                        <p:cTn id="49" dur="500" fill="hold"/>
                                        <p:tgtEl>
                                          <p:spTgt spid="37"/>
                                        </p:tgtEl>
                                        <p:attrNameLst>
                                          <p:attrName>ppt_y</p:attrName>
                                        </p:attrNameLst>
                                      </p:cBhvr>
                                      <p:tavLst>
                                        <p:tav tm="0">
                                          <p:val>
                                            <p:fltVal val="0.5"/>
                                          </p:val>
                                        </p:tav>
                                        <p:tav tm="100000">
                                          <p:val>
                                            <p:strVal val="#ppt_y"/>
                                          </p:val>
                                        </p:tav>
                                      </p:tavLst>
                                    </p:anim>
                                  </p:childTnLst>
                                </p:cTn>
                              </p:par>
                              <p:par>
                                <p:cTn id="50" presetID="23" presetClass="entr" presetSubtype="528" fill="hold" grpId="7" nodeType="withEffect">
                                  <p:childTnLst>
                                    <p:set>
                                      <p:cBhvr>
                                        <p:cTn id="51" dur="1" fill="hold">
                                          <p:stCondLst>
                                            <p:cond delay="0"/>
                                          </p:stCondLst>
                                        </p:cTn>
                                        <p:tgtEl>
                                          <p:spTgt spid="38"/>
                                        </p:tgtEl>
                                        <p:attrNameLst>
                                          <p:attrName>style.visibility</p:attrName>
                                        </p:attrNameLst>
                                      </p:cBhvr>
                                      <p:to>
                                        <p:strVal val="visible"/>
                                      </p:to>
                                    </p:set>
                                    <p:anim calcmode="lin" valueType="num">
                                      <p:cBhvr>
                                        <p:cTn id="52" dur="500" fill="hold"/>
                                        <p:tgtEl>
                                          <p:spTgt spid="38"/>
                                        </p:tgtEl>
                                        <p:attrNameLst>
                                          <p:attrName>ppt_w</p:attrName>
                                        </p:attrNameLst>
                                      </p:cBhvr>
                                      <p:tavLst>
                                        <p:tav tm="0">
                                          <p:val>
                                            <p:fltVal val="0"/>
                                          </p:val>
                                        </p:tav>
                                        <p:tav tm="100000">
                                          <p:val>
                                            <p:strVal val="#ppt_w"/>
                                          </p:val>
                                        </p:tav>
                                      </p:tavLst>
                                    </p:anim>
                                    <p:anim calcmode="lin" valueType="num">
                                      <p:cBhvr>
                                        <p:cTn id="53" dur="500" fill="hold"/>
                                        <p:tgtEl>
                                          <p:spTgt spid="38"/>
                                        </p:tgtEl>
                                        <p:attrNameLst>
                                          <p:attrName>ppt_h</p:attrName>
                                        </p:attrNameLst>
                                      </p:cBhvr>
                                      <p:tavLst>
                                        <p:tav tm="0">
                                          <p:val>
                                            <p:fltVal val="0"/>
                                          </p:val>
                                        </p:tav>
                                        <p:tav tm="100000">
                                          <p:val>
                                            <p:strVal val="#ppt_h"/>
                                          </p:val>
                                        </p:tav>
                                      </p:tavLst>
                                    </p:anim>
                                    <p:anim calcmode="lin" valueType="num">
                                      <p:cBhvr>
                                        <p:cTn id="54" dur="500" fill="hold"/>
                                        <p:tgtEl>
                                          <p:spTgt spid="38"/>
                                        </p:tgtEl>
                                        <p:attrNameLst>
                                          <p:attrName>ppt_x</p:attrName>
                                        </p:attrNameLst>
                                      </p:cBhvr>
                                      <p:tavLst>
                                        <p:tav tm="0">
                                          <p:val>
                                            <p:fltVal val="0.5"/>
                                          </p:val>
                                        </p:tav>
                                        <p:tav tm="100000">
                                          <p:val>
                                            <p:strVal val="#ppt_x"/>
                                          </p:val>
                                        </p:tav>
                                      </p:tavLst>
                                    </p:anim>
                                    <p:anim calcmode="lin" valueType="num">
                                      <p:cBhvr>
                                        <p:cTn id="55" dur="500" fill="hold"/>
                                        <p:tgtEl>
                                          <p:spTgt spid="38"/>
                                        </p:tgtEl>
                                        <p:attrNameLst>
                                          <p:attrName>ppt_y</p:attrName>
                                        </p:attrNameLst>
                                      </p:cBhvr>
                                      <p:tavLst>
                                        <p:tav tm="0">
                                          <p:val>
                                            <p:fltVal val="0.5"/>
                                          </p:val>
                                        </p:tav>
                                        <p:tav tm="100000">
                                          <p:val>
                                            <p:strVal val="#ppt_y"/>
                                          </p:val>
                                        </p:tav>
                                      </p:tavLst>
                                    </p:anim>
                                  </p:childTnLst>
                                </p:cTn>
                              </p:par>
                              <p:par>
                                <p:cTn id="56" presetID="23" presetClass="entr" presetSubtype="528" fill="hold" grpId="8" nodeType="withEffect">
                                  <p:childTnLst>
                                    <p:set>
                                      <p:cBhvr>
                                        <p:cTn id="57" dur="1" fill="hold">
                                          <p:stCondLst>
                                            <p:cond delay="0"/>
                                          </p:stCondLst>
                                        </p:cTn>
                                        <p:tgtEl>
                                          <p:spTgt spid="39"/>
                                        </p:tgtEl>
                                        <p:attrNameLst>
                                          <p:attrName>style.visibility</p:attrName>
                                        </p:attrNameLst>
                                      </p:cBhvr>
                                      <p:to>
                                        <p:strVal val="visible"/>
                                      </p:to>
                                    </p:set>
                                    <p:anim calcmode="lin" valueType="num">
                                      <p:cBhvr>
                                        <p:cTn id="58" dur="500" fill="hold"/>
                                        <p:tgtEl>
                                          <p:spTgt spid="39"/>
                                        </p:tgtEl>
                                        <p:attrNameLst>
                                          <p:attrName>ppt_w</p:attrName>
                                        </p:attrNameLst>
                                      </p:cBhvr>
                                      <p:tavLst>
                                        <p:tav tm="0">
                                          <p:val>
                                            <p:fltVal val="0"/>
                                          </p:val>
                                        </p:tav>
                                        <p:tav tm="100000">
                                          <p:val>
                                            <p:strVal val="#ppt_w"/>
                                          </p:val>
                                        </p:tav>
                                      </p:tavLst>
                                    </p:anim>
                                    <p:anim calcmode="lin" valueType="num">
                                      <p:cBhvr>
                                        <p:cTn id="59" dur="500" fill="hold"/>
                                        <p:tgtEl>
                                          <p:spTgt spid="39"/>
                                        </p:tgtEl>
                                        <p:attrNameLst>
                                          <p:attrName>ppt_h</p:attrName>
                                        </p:attrNameLst>
                                      </p:cBhvr>
                                      <p:tavLst>
                                        <p:tav tm="0">
                                          <p:val>
                                            <p:fltVal val="0"/>
                                          </p:val>
                                        </p:tav>
                                        <p:tav tm="100000">
                                          <p:val>
                                            <p:strVal val="#ppt_h"/>
                                          </p:val>
                                        </p:tav>
                                      </p:tavLst>
                                    </p:anim>
                                    <p:anim calcmode="lin" valueType="num">
                                      <p:cBhvr>
                                        <p:cTn id="60" dur="500" fill="hold"/>
                                        <p:tgtEl>
                                          <p:spTgt spid="39"/>
                                        </p:tgtEl>
                                        <p:attrNameLst>
                                          <p:attrName>ppt_x</p:attrName>
                                        </p:attrNameLst>
                                      </p:cBhvr>
                                      <p:tavLst>
                                        <p:tav tm="0">
                                          <p:val>
                                            <p:fltVal val="0.5"/>
                                          </p:val>
                                        </p:tav>
                                        <p:tav tm="100000">
                                          <p:val>
                                            <p:strVal val="#ppt_x"/>
                                          </p:val>
                                        </p:tav>
                                      </p:tavLst>
                                    </p:anim>
                                    <p:anim calcmode="lin" valueType="num">
                                      <p:cBhvr>
                                        <p:cTn id="61" dur="500" fill="hold"/>
                                        <p:tgtEl>
                                          <p:spTgt spid="39"/>
                                        </p:tgtEl>
                                        <p:attrNameLst>
                                          <p:attrName>ppt_y</p:attrName>
                                        </p:attrNameLst>
                                      </p:cBhvr>
                                      <p:tavLst>
                                        <p:tav tm="0">
                                          <p:val>
                                            <p:fltVal val="0.5"/>
                                          </p:val>
                                        </p:tav>
                                        <p:tav tm="100000">
                                          <p:val>
                                            <p:strVal val="#ppt_y"/>
                                          </p:val>
                                        </p:tav>
                                      </p:tavLst>
                                    </p:anim>
                                  </p:childTnLst>
                                </p:cTn>
                              </p:par>
                              <p:par>
                                <p:cTn id="62" presetID="23" presetClass="entr" presetSubtype="528" fill="hold" grpId="9" nodeType="withEffect">
                                  <p:childTnLst>
                                    <p:set>
                                      <p:cBhvr>
                                        <p:cTn id="63" dur="1" fill="hold">
                                          <p:stCondLst>
                                            <p:cond delay="0"/>
                                          </p:stCondLst>
                                        </p:cTn>
                                        <p:tgtEl>
                                          <p:spTgt spid="40"/>
                                        </p:tgtEl>
                                        <p:attrNameLst>
                                          <p:attrName>style.visibility</p:attrName>
                                        </p:attrNameLst>
                                      </p:cBhvr>
                                      <p:to>
                                        <p:strVal val="visible"/>
                                      </p:to>
                                    </p:set>
                                    <p:anim calcmode="lin" valueType="num">
                                      <p:cBhvr>
                                        <p:cTn id="64" dur="500" fill="hold"/>
                                        <p:tgtEl>
                                          <p:spTgt spid="40"/>
                                        </p:tgtEl>
                                        <p:attrNameLst>
                                          <p:attrName>ppt_w</p:attrName>
                                        </p:attrNameLst>
                                      </p:cBhvr>
                                      <p:tavLst>
                                        <p:tav tm="0">
                                          <p:val>
                                            <p:fltVal val="0"/>
                                          </p:val>
                                        </p:tav>
                                        <p:tav tm="100000">
                                          <p:val>
                                            <p:strVal val="#ppt_w"/>
                                          </p:val>
                                        </p:tav>
                                      </p:tavLst>
                                    </p:anim>
                                    <p:anim calcmode="lin" valueType="num">
                                      <p:cBhvr>
                                        <p:cTn id="65" dur="500" fill="hold"/>
                                        <p:tgtEl>
                                          <p:spTgt spid="40"/>
                                        </p:tgtEl>
                                        <p:attrNameLst>
                                          <p:attrName>ppt_h</p:attrName>
                                        </p:attrNameLst>
                                      </p:cBhvr>
                                      <p:tavLst>
                                        <p:tav tm="0">
                                          <p:val>
                                            <p:fltVal val="0"/>
                                          </p:val>
                                        </p:tav>
                                        <p:tav tm="100000">
                                          <p:val>
                                            <p:strVal val="#ppt_h"/>
                                          </p:val>
                                        </p:tav>
                                      </p:tavLst>
                                    </p:anim>
                                    <p:anim calcmode="lin" valueType="num">
                                      <p:cBhvr>
                                        <p:cTn id="66" dur="500" fill="hold"/>
                                        <p:tgtEl>
                                          <p:spTgt spid="40"/>
                                        </p:tgtEl>
                                        <p:attrNameLst>
                                          <p:attrName>ppt_x</p:attrName>
                                        </p:attrNameLst>
                                      </p:cBhvr>
                                      <p:tavLst>
                                        <p:tav tm="0">
                                          <p:val>
                                            <p:fltVal val="0.5"/>
                                          </p:val>
                                        </p:tav>
                                        <p:tav tm="100000">
                                          <p:val>
                                            <p:strVal val="#ppt_x"/>
                                          </p:val>
                                        </p:tav>
                                      </p:tavLst>
                                    </p:anim>
                                    <p:anim calcmode="lin" valueType="num">
                                      <p:cBhvr>
                                        <p:cTn id="67" dur="500" fill="hold"/>
                                        <p:tgtEl>
                                          <p:spTgt spid="40"/>
                                        </p:tgtEl>
                                        <p:attrNameLst>
                                          <p:attrName>ppt_y</p:attrName>
                                        </p:attrNameLst>
                                      </p:cBhvr>
                                      <p:tavLst>
                                        <p:tav tm="0">
                                          <p:val>
                                            <p:fltVal val="0.5"/>
                                          </p:val>
                                        </p:tav>
                                        <p:tav tm="100000">
                                          <p:val>
                                            <p:strVal val="#ppt_y"/>
                                          </p:val>
                                        </p:tav>
                                      </p:tavLst>
                                    </p:anim>
                                  </p:childTnLst>
                                </p:cTn>
                              </p:par>
                              <p:par>
                                <p:cTn id="68" presetID="23" presetClass="entr" presetSubtype="528" fill="hold" grpId="10" nodeType="withEffect">
                                  <p:childTnLst>
                                    <p:set>
                                      <p:cBhvr>
                                        <p:cTn id="69" dur="1" fill="hold">
                                          <p:stCondLst>
                                            <p:cond delay="0"/>
                                          </p:stCondLst>
                                        </p:cTn>
                                        <p:tgtEl>
                                          <p:spTgt spid="41"/>
                                        </p:tgtEl>
                                        <p:attrNameLst>
                                          <p:attrName>style.visibility</p:attrName>
                                        </p:attrNameLst>
                                      </p:cBhvr>
                                      <p:to>
                                        <p:strVal val="visible"/>
                                      </p:to>
                                    </p:set>
                                    <p:anim calcmode="lin" valueType="num">
                                      <p:cBhvr>
                                        <p:cTn id="70" dur="500" fill="hold"/>
                                        <p:tgtEl>
                                          <p:spTgt spid="41"/>
                                        </p:tgtEl>
                                        <p:attrNameLst>
                                          <p:attrName>ppt_w</p:attrName>
                                        </p:attrNameLst>
                                      </p:cBhvr>
                                      <p:tavLst>
                                        <p:tav tm="0">
                                          <p:val>
                                            <p:fltVal val="0"/>
                                          </p:val>
                                        </p:tav>
                                        <p:tav tm="100000">
                                          <p:val>
                                            <p:strVal val="#ppt_w"/>
                                          </p:val>
                                        </p:tav>
                                      </p:tavLst>
                                    </p:anim>
                                    <p:anim calcmode="lin" valueType="num">
                                      <p:cBhvr>
                                        <p:cTn id="71" dur="500" fill="hold"/>
                                        <p:tgtEl>
                                          <p:spTgt spid="41"/>
                                        </p:tgtEl>
                                        <p:attrNameLst>
                                          <p:attrName>ppt_h</p:attrName>
                                        </p:attrNameLst>
                                      </p:cBhvr>
                                      <p:tavLst>
                                        <p:tav tm="0">
                                          <p:val>
                                            <p:fltVal val="0"/>
                                          </p:val>
                                        </p:tav>
                                        <p:tav tm="100000">
                                          <p:val>
                                            <p:strVal val="#ppt_h"/>
                                          </p:val>
                                        </p:tav>
                                      </p:tavLst>
                                    </p:anim>
                                    <p:anim calcmode="lin" valueType="num">
                                      <p:cBhvr>
                                        <p:cTn id="72" dur="500" fill="hold"/>
                                        <p:tgtEl>
                                          <p:spTgt spid="41"/>
                                        </p:tgtEl>
                                        <p:attrNameLst>
                                          <p:attrName>ppt_x</p:attrName>
                                        </p:attrNameLst>
                                      </p:cBhvr>
                                      <p:tavLst>
                                        <p:tav tm="0">
                                          <p:val>
                                            <p:fltVal val="0.5"/>
                                          </p:val>
                                        </p:tav>
                                        <p:tav tm="100000">
                                          <p:val>
                                            <p:strVal val="#ppt_x"/>
                                          </p:val>
                                        </p:tav>
                                      </p:tavLst>
                                    </p:anim>
                                    <p:anim calcmode="lin" valueType="num">
                                      <p:cBhvr>
                                        <p:cTn id="73" dur="500" fill="hold"/>
                                        <p:tgtEl>
                                          <p:spTgt spid="41"/>
                                        </p:tgtEl>
                                        <p:attrNameLst>
                                          <p:attrName>ppt_y</p:attrName>
                                        </p:attrNameLst>
                                      </p:cBhvr>
                                      <p:tavLst>
                                        <p:tav tm="0">
                                          <p:val>
                                            <p:fltVal val="0.5"/>
                                          </p:val>
                                        </p:tav>
                                        <p:tav tm="100000">
                                          <p:val>
                                            <p:strVal val="#ppt_y"/>
                                          </p:val>
                                        </p:tav>
                                      </p:tavLst>
                                    </p:anim>
                                  </p:childTnLst>
                                </p:cTn>
                              </p:par>
                            </p:childTnLst>
                          </p:cTn>
                        </p:par>
                        <p:par>
                          <p:cTn id="74" fill="hold" nodeType="withGroup">
                            <p:stCondLst>
                              <p:cond delay="1350"/>
                            </p:stCondLst>
                            <p:childTnLst>
                              <p:par>
                                <p:cTn id="75" presetID="10" presetClass="entr" presetSubtype="0" fill="hold" grpId="21" nodeType="afterEffect">
                                  <p:childTnLst>
                                    <p:set>
                                      <p:cBhvr>
                                        <p:cTn id="76" dur="1" fill="hold">
                                          <p:stCondLst>
                                            <p:cond delay="0"/>
                                          </p:stCondLst>
                                        </p:cTn>
                                        <p:tgtEl>
                                          <p:spTgt spid="52"/>
                                        </p:tgtEl>
                                        <p:attrNameLst>
                                          <p:attrName>style.visibility</p:attrName>
                                        </p:attrNameLst>
                                      </p:cBhvr>
                                      <p:to>
                                        <p:strVal val="visible"/>
                                      </p:to>
                                    </p:set>
                                    <p:anim calcmode="lin" valueType="num">
                                      <p:cBhvr>
                                        <p:cTn id="77" dur="500" fill="hold"/>
                                        <p:tgtEl>
                                          <p:spTgt spid="52"/>
                                        </p:tgtEl>
                                        <p:attrNameLst>
                                          <p:attrName>ppt_w</p:attrName>
                                        </p:attrNameLst>
                                      </p:cBhvr>
                                      <p:tavLst>
                                        <p:tav tm="0">
                                          <p:val>
                                            <p:fltVal val="0"/>
                                          </p:val>
                                        </p:tav>
                                        <p:tav tm="100000">
                                          <p:val>
                                            <p:strVal val="#ppt_w"/>
                                          </p:val>
                                        </p:tav>
                                      </p:tavLst>
                                    </p:anim>
                                    <p:anim calcmode="lin" valueType="num">
                                      <p:cBhvr>
                                        <p:cTn id="78" dur="500" fill="hold"/>
                                        <p:tgtEl>
                                          <p:spTgt spid="52"/>
                                        </p:tgtEl>
                                        <p:attrNameLst>
                                          <p:attrName>ppt_h</p:attrName>
                                        </p:attrNameLst>
                                      </p:cBhvr>
                                      <p:tavLst>
                                        <p:tav tm="0">
                                          <p:val>
                                            <p:fltVal val="0"/>
                                          </p:val>
                                        </p:tav>
                                        <p:tav tm="100000">
                                          <p:val>
                                            <p:strVal val="#ppt_h"/>
                                          </p:val>
                                        </p:tav>
                                      </p:tavLst>
                                    </p:anim>
                                    <p:animEffect filter="">
                                      <p:cBhvr>
                                        <p:cTn id="79" dur="500"/>
                                        <p:tgtEl>
                                          <p:spTgt spid="52"/>
                                        </p:tgtEl>
                                      </p:cBhvr>
                                    </p:animEffect>
                                  </p:childTnLst>
                                </p:cTn>
                              </p:par>
                            </p:childTnLst>
                          </p:cTn>
                        </p:par>
                        <p:par>
                          <p:cTn id="80" fill="hold" nodeType="withGroup">
                            <p:stCondLst>
                              <p:cond delay="1850"/>
                            </p:stCondLst>
                            <p:childTnLst>
                              <p:par>
                                <p:cTn id="81" presetID="22" presetClass="entr" presetSubtype="8" fill="hold" grpId="16" nodeType="afterEffect">
                                  <p:childTnLst>
                                    <p:set>
                                      <p:cBhvr>
                                        <p:cTn id="82" dur="1" fill="hold">
                                          <p:stCondLst>
                                            <p:cond delay="0"/>
                                          </p:stCondLst>
                                        </p:cTn>
                                        <p:tgtEl>
                                          <p:spTgt spid="47"/>
                                        </p:tgtEl>
                                        <p:attrNameLst>
                                          <p:attrName>style.visibility</p:attrName>
                                        </p:attrNameLst>
                                      </p:cBhvr>
                                      <p:to>
                                        <p:strVal val="visible"/>
                                      </p:to>
                                    </p:set>
                                    <p:animEffect filter="">
                                      <p:cBhvr>
                                        <p:cTn id="83" dur="500"/>
                                        <p:tgtEl>
                                          <p:spTgt spid="47"/>
                                        </p:tgtEl>
                                      </p:cBhvr>
                                    </p:animEffect>
                                  </p:childTnLst>
                                </p:cTn>
                              </p:par>
                            </p:childTnLst>
                          </p:cTn>
                        </p:par>
                        <p:par>
                          <p:cTn id="84" fill="hold" nodeType="withGroup">
                            <p:stCondLst>
                              <p:cond delay="2350"/>
                            </p:stCondLst>
                            <p:childTnLst>
                              <p:par>
                                <p:cTn id="85" presetID="42" presetClass="entr" presetSubtype="0" fill="hold" grpId="11" nodeType="afterEffect">
                                  <p:childTnLst>
                                    <p:set>
                                      <p:cBhvr>
                                        <p:cTn id="86" dur="1" fill="hold">
                                          <p:stCondLst>
                                            <p:cond delay="0"/>
                                          </p:stCondLst>
                                        </p:cTn>
                                        <p:tgtEl>
                                          <p:spTgt spid="42"/>
                                        </p:tgtEl>
                                        <p:attrNameLst>
                                          <p:attrName>style.visibility</p:attrName>
                                        </p:attrNameLst>
                                      </p:cBhvr>
                                      <p:to>
                                        <p:strVal val="visible"/>
                                      </p:to>
                                    </p:set>
                                    <p:animEffect filter="">
                                      <p:cBhvr>
                                        <p:cTn id="87" dur="1000"/>
                                        <p:tgtEl>
                                          <p:spTgt spid="42"/>
                                        </p:tgtEl>
                                      </p:cBhvr>
                                    </p:animEffect>
                                    <p:anim calcmode="lin" valueType="num">
                                      <p:cBhvr>
                                        <p:cTn id="88" dur="1000" fill="hold"/>
                                        <p:tgtEl>
                                          <p:spTgt spid="42"/>
                                        </p:tgtEl>
                                        <p:attrNameLst>
                                          <p:attrName>ppt_x</p:attrName>
                                        </p:attrNameLst>
                                      </p:cBhvr>
                                      <p:tavLst>
                                        <p:tav tm="0">
                                          <p:val>
                                            <p:strVal val="#ppt_x"/>
                                          </p:val>
                                        </p:tav>
                                        <p:tav tm="100000">
                                          <p:val>
                                            <p:strVal val="#ppt_x"/>
                                          </p:val>
                                        </p:tav>
                                      </p:tavLst>
                                    </p:anim>
                                    <p:anim calcmode="lin" valueType="num">
                                      <p:cBhvr>
                                        <p:cTn id="89" dur="1000" fill="hold"/>
                                        <p:tgtEl>
                                          <p:spTgt spid="42"/>
                                        </p:tgtEl>
                                        <p:attrNameLst>
                                          <p:attrName>ppt_y</p:attrName>
                                        </p:attrNameLst>
                                      </p:cBhvr>
                                      <p:tavLst>
                                        <p:tav tm="0">
                                          <p:val>
                                            <p:strVal val="#ppt_y+.1"/>
                                          </p:val>
                                        </p:tav>
                                        <p:tav tm="100000">
                                          <p:val>
                                            <p:strVal val="#ppt_y"/>
                                          </p:val>
                                        </p:tav>
                                      </p:tavLst>
                                    </p:anim>
                                  </p:childTnLst>
                                </p:cTn>
                              </p:par>
                            </p:childTnLst>
                          </p:cTn>
                        </p:par>
                        <p:par>
                          <p:cTn id="90" fill="hold" nodeType="withGroup">
                            <p:stCondLst>
                              <p:cond delay="3350"/>
                            </p:stCondLst>
                            <p:childTnLst>
                              <p:par>
                                <p:cTn id="91" presetID="22" presetClass="entr" presetSubtype="8" fill="hold" grpId="17" nodeType="afterEffect">
                                  <p:childTnLst>
                                    <p:set>
                                      <p:cBhvr>
                                        <p:cTn id="92" dur="1" fill="hold">
                                          <p:stCondLst>
                                            <p:cond delay="0"/>
                                          </p:stCondLst>
                                        </p:cTn>
                                        <p:tgtEl>
                                          <p:spTgt spid="48"/>
                                        </p:tgtEl>
                                        <p:attrNameLst>
                                          <p:attrName>style.visibility</p:attrName>
                                        </p:attrNameLst>
                                      </p:cBhvr>
                                      <p:to>
                                        <p:strVal val="visible"/>
                                      </p:to>
                                    </p:set>
                                    <p:animEffect filter="">
                                      <p:cBhvr>
                                        <p:cTn id="93" dur="500"/>
                                        <p:tgtEl>
                                          <p:spTgt spid="48"/>
                                        </p:tgtEl>
                                      </p:cBhvr>
                                    </p:animEffect>
                                  </p:childTnLst>
                                </p:cTn>
                              </p:par>
                            </p:childTnLst>
                          </p:cTn>
                        </p:par>
                        <p:par>
                          <p:cTn id="94" fill="hold" nodeType="withGroup">
                            <p:stCondLst>
                              <p:cond delay="3850"/>
                            </p:stCondLst>
                            <p:childTnLst>
                              <p:par>
                                <p:cTn id="95" presetID="42" presetClass="entr" presetSubtype="0" fill="hold" grpId="12" nodeType="afterEffect">
                                  <p:childTnLst>
                                    <p:set>
                                      <p:cBhvr>
                                        <p:cTn id="96" dur="1" fill="hold">
                                          <p:stCondLst>
                                            <p:cond delay="0"/>
                                          </p:stCondLst>
                                        </p:cTn>
                                        <p:tgtEl>
                                          <p:spTgt spid="43"/>
                                        </p:tgtEl>
                                        <p:attrNameLst>
                                          <p:attrName>style.visibility</p:attrName>
                                        </p:attrNameLst>
                                      </p:cBhvr>
                                      <p:to>
                                        <p:strVal val="visible"/>
                                      </p:to>
                                    </p:set>
                                    <p:animEffect filter="">
                                      <p:cBhvr>
                                        <p:cTn id="97" dur="1000"/>
                                        <p:tgtEl>
                                          <p:spTgt spid="43"/>
                                        </p:tgtEl>
                                      </p:cBhvr>
                                    </p:animEffect>
                                    <p:anim calcmode="lin" valueType="num">
                                      <p:cBhvr>
                                        <p:cTn id="98" dur="1000" fill="hold"/>
                                        <p:tgtEl>
                                          <p:spTgt spid="43"/>
                                        </p:tgtEl>
                                        <p:attrNameLst>
                                          <p:attrName>ppt_x</p:attrName>
                                        </p:attrNameLst>
                                      </p:cBhvr>
                                      <p:tavLst>
                                        <p:tav tm="0">
                                          <p:val>
                                            <p:strVal val="#ppt_x"/>
                                          </p:val>
                                        </p:tav>
                                        <p:tav tm="100000">
                                          <p:val>
                                            <p:strVal val="#ppt_x"/>
                                          </p:val>
                                        </p:tav>
                                      </p:tavLst>
                                    </p:anim>
                                    <p:anim calcmode="lin" valueType="num">
                                      <p:cBhvr>
                                        <p:cTn id="99" dur="1000" fill="hold"/>
                                        <p:tgtEl>
                                          <p:spTgt spid="43"/>
                                        </p:tgtEl>
                                        <p:attrNameLst>
                                          <p:attrName>ppt_y</p:attrName>
                                        </p:attrNameLst>
                                      </p:cBhvr>
                                      <p:tavLst>
                                        <p:tav tm="0">
                                          <p:val>
                                            <p:strVal val="#ppt_y+.1"/>
                                          </p:val>
                                        </p:tav>
                                        <p:tav tm="100000">
                                          <p:val>
                                            <p:strVal val="#ppt_y"/>
                                          </p:val>
                                        </p:tav>
                                      </p:tavLst>
                                    </p:anim>
                                  </p:childTnLst>
                                </p:cTn>
                              </p:par>
                            </p:childTnLst>
                          </p:cTn>
                        </p:par>
                        <p:par>
                          <p:cTn id="100" fill="hold" nodeType="withGroup">
                            <p:stCondLst>
                              <p:cond delay="4850"/>
                            </p:stCondLst>
                            <p:childTnLst>
                              <p:par>
                                <p:cTn id="101" presetID="22" presetClass="entr" presetSubtype="8" fill="hold" grpId="18" nodeType="afterEffect">
                                  <p:childTnLst>
                                    <p:set>
                                      <p:cBhvr>
                                        <p:cTn id="102" dur="1" fill="hold">
                                          <p:stCondLst>
                                            <p:cond delay="0"/>
                                          </p:stCondLst>
                                        </p:cTn>
                                        <p:tgtEl>
                                          <p:spTgt spid="49"/>
                                        </p:tgtEl>
                                        <p:attrNameLst>
                                          <p:attrName>style.visibility</p:attrName>
                                        </p:attrNameLst>
                                      </p:cBhvr>
                                      <p:to>
                                        <p:strVal val="visible"/>
                                      </p:to>
                                    </p:set>
                                    <p:animEffect filter="">
                                      <p:cBhvr>
                                        <p:cTn id="103" dur="500"/>
                                        <p:tgtEl>
                                          <p:spTgt spid="49"/>
                                        </p:tgtEl>
                                      </p:cBhvr>
                                    </p:animEffect>
                                  </p:childTnLst>
                                </p:cTn>
                              </p:par>
                            </p:childTnLst>
                          </p:cTn>
                        </p:par>
                        <p:par>
                          <p:cTn id="104" fill="hold" nodeType="withGroup">
                            <p:stCondLst>
                              <p:cond delay="5350"/>
                            </p:stCondLst>
                            <p:childTnLst>
                              <p:par>
                                <p:cTn id="105" presetID="42" presetClass="entr" presetSubtype="0" fill="hold" grpId="13" nodeType="afterEffect">
                                  <p:childTnLst>
                                    <p:set>
                                      <p:cBhvr>
                                        <p:cTn id="106" dur="1" fill="hold">
                                          <p:stCondLst>
                                            <p:cond delay="0"/>
                                          </p:stCondLst>
                                        </p:cTn>
                                        <p:tgtEl>
                                          <p:spTgt spid="44"/>
                                        </p:tgtEl>
                                        <p:attrNameLst>
                                          <p:attrName>style.visibility</p:attrName>
                                        </p:attrNameLst>
                                      </p:cBhvr>
                                      <p:to>
                                        <p:strVal val="visible"/>
                                      </p:to>
                                    </p:set>
                                    <p:animEffect filter="">
                                      <p:cBhvr>
                                        <p:cTn id="107" dur="1000"/>
                                        <p:tgtEl>
                                          <p:spTgt spid="44"/>
                                        </p:tgtEl>
                                      </p:cBhvr>
                                    </p:animEffect>
                                    <p:anim calcmode="lin" valueType="num">
                                      <p:cBhvr>
                                        <p:cTn id="108" dur="1000" fill="hold"/>
                                        <p:tgtEl>
                                          <p:spTgt spid="44"/>
                                        </p:tgtEl>
                                        <p:attrNameLst>
                                          <p:attrName>ppt_x</p:attrName>
                                        </p:attrNameLst>
                                      </p:cBhvr>
                                      <p:tavLst>
                                        <p:tav tm="0">
                                          <p:val>
                                            <p:strVal val="#ppt_x"/>
                                          </p:val>
                                        </p:tav>
                                        <p:tav tm="100000">
                                          <p:val>
                                            <p:strVal val="#ppt_x"/>
                                          </p:val>
                                        </p:tav>
                                      </p:tavLst>
                                    </p:anim>
                                    <p:anim calcmode="lin" valueType="num">
                                      <p:cBhvr>
                                        <p:cTn id="109" dur="1000" fill="hold"/>
                                        <p:tgtEl>
                                          <p:spTgt spid="44"/>
                                        </p:tgtEl>
                                        <p:attrNameLst>
                                          <p:attrName>ppt_y</p:attrName>
                                        </p:attrNameLst>
                                      </p:cBhvr>
                                      <p:tavLst>
                                        <p:tav tm="0">
                                          <p:val>
                                            <p:strVal val="#ppt_y+.1"/>
                                          </p:val>
                                        </p:tav>
                                        <p:tav tm="100000">
                                          <p:val>
                                            <p:strVal val="#ppt_y"/>
                                          </p:val>
                                        </p:tav>
                                      </p:tavLst>
                                    </p:anim>
                                  </p:childTnLst>
                                </p:cTn>
                              </p:par>
                            </p:childTnLst>
                          </p:cTn>
                        </p:par>
                        <p:par>
                          <p:cTn id="110" fill="hold" nodeType="withGroup">
                            <p:stCondLst>
                              <p:cond delay="6350"/>
                            </p:stCondLst>
                            <p:childTnLst>
                              <p:par>
                                <p:cTn id="111" presetID="22" presetClass="entr" presetSubtype="8" fill="hold" grpId="19" nodeType="afterEffect">
                                  <p:childTnLst>
                                    <p:set>
                                      <p:cBhvr>
                                        <p:cTn id="112" dur="1" fill="hold">
                                          <p:stCondLst>
                                            <p:cond delay="0"/>
                                          </p:stCondLst>
                                        </p:cTn>
                                        <p:tgtEl>
                                          <p:spTgt spid="50"/>
                                        </p:tgtEl>
                                        <p:attrNameLst>
                                          <p:attrName>style.visibility</p:attrName>
                                        </p:attrNameLst>
                                      </p:cBhvr>
                                      <p:to>
                                        <p:strVal val="visible"/>
                                      </p:to>
                                    </p:set>
                                    <p:animEffect filter="">
                                      <p:cBhvr>
                                        <p:cTn id="113" dur="500"/>
                                        <p:tgtEl>
                                          <p:spTgt spid="50"/>
                                        </p:tgtEl>
                                      </p:cBhvr>
                                    </p:animEffect>
                                  </p:childTnLst>
                                </p:cTn>
                              </p:par>
                            </p:childTnLst>
                          </p:cTn>
                        </p:par>
                        <p:par>
                          <p:cTn id="114" fill="hold" nodeType="withGroup">
                            <p:stCondLst>
                              <p:cond delay="6850"/>
                            </p:stCondLst>
                            <p:childTnLst>
                              <p:par>
                                <p:cTn id="115" presetID="42" presetClass="entr" presetSubtype="0" fill="hold" grpId="14" nodeType="afterEffect">
                                  <p:childTnLst>
                                    <p:set>
                                      <p:cBhvr>
                                        <p:cTn id="116" dur="1" fill="hold">
                                          <p:stCondLst>
                                            <p:cond delay="0"/>
                                          </p:stCondLst>
                                        </p:cTn>
                                        <p:tgtEl>
                                          <p:spTgt spid="45"/>
                                        </p:tgtEl>
                                        <p:attrNameLst>
                                          <p:attrName>style.visibility</p:attrName>
                                        </p:attrNameLst>
                                      </p:cBhvr>
                                      <p:to>
                                        <p:strVal val="visible"/>
                                      </p:to>
                                    </p:set>
                                    <p:animEffect filter="">
                                      <p:cBhvr>
                                        <p:cTn id="117" dur="1000"/>
                                        <p:tgtEl>
                                          <p:spTgt spid="45"/>
                                        </p:tgtEl>
                                      </p:cBhvr>
                                    </p:animEffect>
                                    <p:anim calcmode="lin" valueType="num">
                                      <p:cBhvr>
                                        <p:cTn id="118" dur="1000" fill="hold"/>
                                        <p:tgtEl>
                                          <p:spTgt spid="45"/>
                                        </p:tgtEl>
                                        <p:attrNameLst>
                                          <p:attrName>ppt_x</p:attrName>
                                        </p:attrNameLst>
                                      </p:cBhvr>
                                      <p:tavLst>
                                        <p:tav tm="0">
                                          <p:val>
                                            <p:strVal val="#ppt_x"/>
                                          </p:val>
                                        </p:tav>
                                        <p:tav tm="100000">
                                          <p:val>
                                            <p:strVal val="#ppt_x"/>
                                          </p:val>
                                        </p:tav>
                                      </p:tavLst>
                                    </p:anim>
                                    <p:anim calcmode="lin" valueType="num">
                                      <p:cBhvr>
                                        <p:cTn id="119" dur="1000" fill="hold"/>
                                        <p:tgtEl>
                                          <p:spTgt spid="45"/>
                                        </p:tgtEl>
                                        <p:attrNameLst>
                                          <p:attrName>ppt_y</p:attrName>
                                        </p:attrNameLst>
                                      </p:cBhvr>
                                      <p:tavLst>
                                        <p:tav tm="0">
                                          <p:val>
                                            <p:strVal val="#ppt_y+.1"/>
                                          </p:val>
                                        </p:tav>
                                        <p:tav tm="100000">
                                          <p:val>
                                            <p:strVal val="#ppt_y"/>
                                          </p:val>
                                        </p:tav>
                                      </p:tavLst>
                                    </p:anim>
                                  </p:childTnLst>
                                </p:cTn>
                              </p:par>
                            </p:childTnLst>
                          </p:cTn>
                        </p:par>
                        <p:par>
                          <p:cTn id="120" fill="hold" nodeType="withGroup">
                            <p:stCondLst>
                              <p:cond delay="7850"/>
                            </p:stCondLst>
                            <p:childTnLst>
                              <p:par>
                                <p:cTn id="121" presetID="22" presetClass="entr" presetSubtype="8" fill="hold" grpId="20" nodeType="afterEffect">
                                  <p:childTnLst>
                                    <p:set>
                                      <p:cBhvr>
                                        <p:cTn id="122" dur="1" fill="hold">
                                          <p:stCondLst>
                                            <p:cond delay="0"/>
                                          </p:stCondLst>
                                        </p:cTn>
                                        <p:tgtEl>
                                          <p:spTgt spid="51"/>
                                        </p:tgtEl>
                                        <p:attrNameLst>
                                          <p:attrName>style.visibility</p:attrName>
                                        </p:attrNameLst>
                                      </p:cBhvr>
                                      <p:to>
                                        <p:strVal val="visible"/>
                                      </p:to>
                                    </p:set>
                                    <p:animEffect filter="">
                                      <p:cBhvr>
                                        <p:cTn id="123" dur="500"/>
                                        <p:tgtEl>
                                          <p:spTgt spid="51"/>
                                        </p:tgtEl>
                                      </p:cBhvr>
                                    </p:animEffect>
                                  </p:childTnLst>
                                </p:cTn>
                              </p:par>
                            </p:childTnLst>
                          </p:cTn>
                        </p:par>
                        <p:par>
                          <p:cTn id="124" fill="hold" nodeType="withGroup">
                            <p:stCondLst>
                              <p:cond delay="8350"/>
                            </p:stCondLst>
                            <p:childTnLst>
                              <p:par>
                                <p:cTn id="125" presetID="42" presetClass="entr" presetSubtype="0" fill="hold" grpId="15" nodeType="afterEffect">
                                  <p:childTnLst>
                                    <p:set>
                                      <p:cBhvr>
                                        <p:cTn id="126" dur="1" fill="hold">
                                          <p:stCondLst>
                                            <p:cond delay="0"/>
                                          </p:stCondLst>
                                        </p:cTn>
                                        <p:tgtEl>
                                          <p:spTgt spid="46"/>
                                        </p:tgtEl>
                                        <p:attrNameLst>
                                          <p:attrName>style.visibility</p:attrName>
                                        </p:attrNameLst>
                                      </p:cBhvr>
                                      <p:to>
                                        <p:strVal val="visible"/>
                                      </p:to>
                                    </p:set>
                                    <p:animEffect filter="">
                                      <p:cBhvr>
                                        <p:cTn id="127" dur="1000"/>
                                        <p:tgtEl>
                                          <p:spTgt spid="46"/>
                                        </p:tgtEl>
                                      </p:cBhvr>
                                    </p:animEffect>
                                    <p:anim calcmode="lin" valueType="num">
                                      <p:cBhvr>
                                        <p:cTn id="128" dur="1000" fill="hold"/>
                                        <p:tgtEl>
                                          <p:spTgt spid="46"/>
                                        </p:tgtEl>
                                        <p:attrNameLst>
                                          <p:attrName>ppt_x</p:attrName>
                                        </p:attrNameLst>
                                      </p:cBhvr>
                                      <p:tavLst>
                                        <p:tav tm="0">
                                          <p:val>
                                            <p:strVal val="#ppt_x"/>
                                          </p:val>
                                        </p:tav>
                                        <p:tav tm="100000">
                                          <p:val>
                                            <p:strVal val="#ppt_x"/>
                                          </p:val>
                                        </p:tav>
                                      </p:tavLst>
                                    </p:anim>
                                    <p:anim calcmode="lin" valueType="num">
                                      <p:cBhvr>
                                        <p:cTn id="129" dur="1000" fill="hold"/>
                                        <p:tgtEl>
                                          <p:spTgt spid="4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2" grpId="1"/>
      <p:bldP spid="33" grpId="2"/>
      <p:bldP spid="34" grpId="3"/>
      <p:bldP spid="35" grpId="4"/>
      <p:bldP spid="36" grpId="5"/>
      <p:bldP spid="37" grpId="6"/>
      <p:bldP spid="38" grpId="7"/>
      <p:bldP spid="39" grpId="8"/>
      <p:bldP spid="40" grpId="9"/>
      <p:bldP spid="41" grpId="10"/>
      <p:bldP spid="42" grpId="11"/>
      <p:bldP spid="43" grpId="12"/>
      <p:bldP spid="44" grpId="13"/>
      <p:bldP spid="45" grpId="14"/>
      <p:bldP spid="46" grpId="15"/>
      <p:bldP spid="47" grpId="16"/>
      <p:bldP spid="48" grpId="17"/>
      <p:bldP spid="49" grpId="18"/>
      <p:bldP spid="50" grpId="19"/>
      <p:bldP spid="51" grpId="20"/>
      <p:bldP spid="52" grpId="21"/>
    </p:bldLst>
  </p:timing>
</p:sld>
</file>

<file path=ppt/slides/slide25.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p:spTree>
      <p:nvGrpSpPr>
        <p:cNvPr id="1" name=""/>
        <p:cNvGrpSpPr/>
        <p:nvPr/>
      </p:nvGrpSpPr>
      <p:grpSpPr>
        <a:xfrm>
          <a:off x="0" y="0"/>
          <a:ext cx="0" cy="0"/>
        </a:xfrm>
      </p:grpSpPr>
      <p:sp>
        <p:nvSpPr>
          <p:cNvPr id="26"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1800" b="1">
                <a:solidFill>
                  <a:schemeClr val="tx1">
                    <a:lumMod val="75000"/>
                    <a:lumOff val="25000"/>
                  </a:schemeClr>
                </a:solidFill>
                <a:latin typeface="微软雅黑" panose="020b0503020204020204" pitchFamily="34" charset="-122"/>
                <a:ea typeface="微软雅黑" panose="020b0503020204020204" pitchFamily="34" charset="-122"/>
              </a:rPr>
              <a:t>点击输入标题内容</a:t>
            </a:r>
            <a:endParaRPr lang="en-GB" altLang="zh-CN" sz="1800" b="1">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7" name="矩形 26"/>
          <p:cNvSpPr/>
          <p:nvPr/>
        </p:nvSpPr>
        <p:spPr>
          <a:xfrm>
            <a:off x="2843808" y="1275607"/>
            <a:ext cx="5544616" cy="14502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等腰三角形 5"/>
          <p:cNvSpPr/>
          <p:nvPr/>
        </p:nvSpPr>
        <p:spPr>
          <a:xfrm rot="5400000">
            <a:off x="1104784" y="1070415"/>
            <a:ext cx="1450218" cy="1860602"/>
          </a:xfrm>
          <a:custGeom>
            <a:rect l="l" t="t" r="r" b="b"/>
            <a:pathLst>
              <a:path w="1450218" h="1860602">
                <a:moveTo>
                  <a:pt x="0" y="1860602"/>
                </a:moveTo>
                <a:lnTo>
                  <a:pt x="0" y="132410"/>
                </a:lnTo>
                <a:lnTo>
                  <a:pt x="582757" y="132410"/>
                </a:lnTo>
                <a:lnTo>
                  <a:pt x="725109" y="0"/>
                </a:lnTo>
                <a:lnTo>
                  <a:pt x="867461" y="132410"/>
                </a:lnTo>
                <a:lnTo>
                  <a:pt x="1450218" y="132410"/>
                </a:lnTo>
                <a:lnTo>
                  <a:pt x="1450218" y="186060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TextBox 28"/>
          <p:cNvSpPr txBox="1"/>
          <p:nvPr/>
        </p:nvSpPr>
        <p:spPr>
          <a:xfrm>
            <a:off x="3279707" y="1662162"/>
            <a:ext cx="4752528" cy="769441"/>
          </a:xfrm>
          <a:prstGeom prst="rect">
            <a:avLst/>
          </a:prstGeom>
          <a:noFill/>
        </p:spPr>
        <p:txBody>
          <a:bodyPr wrap="square" lIns="0" tIns="0" rIns="0" bIns="0" rtlCol="0">
            <a:spAutoFit/>
          </a:bodyPr>
          <a:lstStyle/>
          <a:p>
            <a:r>
              <a:rPr lang="zh-CN" altLang="en-US" sz="1000">
                <a:solidFill>
                  <a:schemeClr val="bg1"/>
                </a:solidFill>
                <a:latin typeface="微软雅黑" panose="020b0503020204020204" pitchFamily="34" charset="-122"/>
                <a:ea typeface="微软雅黑" panose="020b0503020204020204" pitchFamily="34" charset="-122"/>
              </a:rPr>
              <a:t>详写内容</a:t>
            </a:r>
            <a:r>
              <a:rPr lang="en-US" altLang="zh-CN" sz="1000">
                <a:solidFill>
                  <a:schemeClr val="bg1"/>
                </a:solidFill>
                <a:latin typeface="微软雅黑" panose="020b0503020204020204" pitchFamily="34" charset="-122"/>
                <a:ea typeface="微软雅黑" panose="020b0503020204020204" pitchFamily="34" charset="-122"/>
              </a:rPr>
              <a:t>……</a:t>
            </a:r>
            <a:r>
              <a:rPr lang="zh-CN" altLang="en-US" sz="1000">
                <a:solidFill>
                  <a:schemeClr val="bg1"/>
                </a:solidFill>
                <a:latin typeface="微软雅黑" panose="020b0503020204020204" pitchFamily="34" charset="-122"/>
                <a:ea typeface="微软雅黑" panose="020b0503020204020204" pitchFamily="34" charset="-122"/>
              </a:rPr>
              <a:t>点击输入本栏的具体文字，简明扼要的说明分项内容，此为概念图解，请根据您的具体内容酌情修改。详写内容</a:t>
            </a:r>
            <a:r>
              <a:rPr lang="en-US" altLang="zh-CN" sz="1000">
                <a:solidFill>
                  <a:schemeClr val="bg1"/>
                </a:solidFill>
                <a:latin typeface="微软雅黑" panose="020b0503020204020204" pitchFamily="34" charset="-122"/>
                <a:ea typeface="微软雅黑" panose="020b0503020204020204" pitchFamily="34" charset="-122"/>
              </a:rPr>
              <a:t>……</a:t>
            </a:r>
            <a:r>
              <a:rPr lang="zh-CN" altLang="en-US" sz="1000">
                <a:solidFill>
                  <a:schemeClr val="bg1"/>
                </a:solidFill>
                <a:latin typeface="微软雅黑" panose="020b0503020204020204" pitchFamily="34" charset="-122"/>
                <a:ea typeface="微软雅黑" panose="020b0503020204020204" pitchFamily="34" charset="-122"/>
              </a:rPr>
              <a:t>点击输入本栏的具体文字，简明扼要的说明分项内容，此为概念图解，请根据您的具体内容酌情修改。</a:t>
            </a:r>
            <a:endParaRPr lang="en-US" altLang="zh-CN" sz="1000">
              <a:solidFill>
                <a:schemeClr val="bg1"/>
              </a:solidFill>
              <a:latin typeface="微软雅黑" panose="020b0503020204020204" pitchFamily="34" charset="-122"/>
              <a:ea typeface="微软雅黑" panose="020b0503020204020204" pitchFamily="34" charset="-122"/>
            </a:endParaRPr>
          </a:p>
          <a:p>
            <a:endParaRPr lang="en-US" altLang="zh-CN" sz="1000">
              <a:solidFill>
                <a:schemeClr val="bg1"/>
              </a:solidFill>
              <a:latin typeface="微软雅黑" panose="020b0503020204020204" pitchFamily="34" charset="-122"/>
              <a:ea typeface="微软雅黑" panose="020b0503020204020204" pitchFamily="34" charset="-122"/>
            </a:endParaRPr>
          </a:p>
          <a:p>
            <a:pPr algn="just"/>
            <a:r>
              <a:rPr lang="zh-CN" altLang="en-US" sz="1000" b="1">
                <a:solidFill>
                  <a:schemeClr val="bg1"/>
                </a:solidFill>
                <a:latin typeface="微软雅黑" panose="020b0503020204020204" pitchFamily="34" charset="-122"/>
                <a:ea typeface="微软雅黑" panose="020b0503020204020204" pitchFamily="34" charset="-122"/>
              </a:rPr>
              <a:t>字号请根据你的内容多少，及演示需要调整大小。</a:t>
            </a:r>
            <a:endParaRPr lang="en-US" altLang="zh-CN" sz="1000" b="1">
              <a:solidFill>
                <a:schemeClr val="bg1"/>
              </a:solidFill>
              <a:latin typeface="微软雅黑" panose="020b0503020204020204" pitchFamily="34" charset="-122"/>
              <a:ea typeface="微软雅黑" panose="020b0503020204020204" pitchFamily="34" charset="-122"/>
            </a:endParaRPr>
          </a:p>
        </p:txBody>
      </p:sp>
      <p:sp>
        <p:nvSpPr>
          <p:cNvPr id="30" name="TextBox 29"/>
          <p:cNvSpPr txBox="1"/>
          <p:nvPr/>
        </p:nvSpPr>
        <p:spPr>
          <a:xfrm>
            <a:off x="1326087" y="1642965"/>
            <a:ext cx="875202" cy="738664"/>
          </a:xfrm>
          <a:prstGeom prst="rect">
            <a:avLst/>
          </a:prstGeom>
          <a:noFill/>
        </p:spPr>
        <p:txBody>
          <a:bodyPr wrap="square" lIns="0" tIns="0" rIns="0" bIns="0" rtlCol="0">
            <a:spAutoFit/>
          </a:bodyPr>
          <a:lstStyle>
            <a:defPPr>
              <a:defRPr lang="zh-CN"/>
            </a:defPPr>
            <a:lvl1pPr>
              <a:defRPr sz="2200">
                <a:solidFill>
                  <a:schemeClr val="bg1"/>
                </a:solidFill>
                <a:latin typeface="微软雅黑" panose="020b0503020204020204" pitchFamily="34" charset="-122"/>
                <a:ea typeface="微软雅黑" panose="020b0503020204020204" pitchFamily="34" charset="-122"/>
              </a:defRPr>
            </a:lvl1pPr>
          </a:lstStyle>
          <a:p>
            <a:pPr algn="ctr"/>
            <a:r>
              <a:rPr lang="zh-CN" altLang="en-US" sz="2400" b="1" spc="300"/>
              <a:t>添加标题</a:t>
            </a:r>
          </a:p>
        </p:txBody>
      </p:sp>
      <p:sp>
        <p:nvSpPr>
          <p:cNvPr id="31" name="矩形 30"/>
          <p:cNvSpPr/>
          <p:nvPr/>
        </p:nvSpPr>
        <p:spPr>
          <a:xfrm>
            <a:off x="899592" y="3049904"/>
            <a:ext cx="5544616" cy="145021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等腰三角形 30"/>
          <p:cNvSpPr/>
          <p:nvPr/>
        </p:nvSpPr>
        <p:spPr>
          <a:xfrm rot="16200000" flipH="1">
            <a:off x="6733014" y="2844711"/>
            <a:ext cx="1450218" cy="1860602"/>
          </a:xfrm>
          <a:custGeom>
            <a:rect l="l" t="t" r="r" b="b"/>
            <a:pathLst>
              <a:path w="1450218" h="1860602">
                <a:moveTo>
                  <a:pt x="0" y="132410"/>
                </a:moveTo>
                <a:lnTo>
                  <a:pt x="0" y="1860602"/>
                </a:lnTo>
                <a:lnTo>
                  <a:pt x="1450218" y="1860602"/>
                </a:lnTo>
                <a:lnTo>
                  <a:pt x="1450218" y="132410"/>
                </a:lnTo>
                <a:lnTo>
                  <a:pt x="867461" y="132410"/>
                </a:lnTo>
                <a:lnTo>
                  <a:pt x="725109" y="0"/>
                </a:lnTo>
                <a:lnTo>
                  <a:pt x="582757" y="13241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TextBox 32"/>
          <p:cNvSpPr txBox="1"/>
          <p:nvPr/>
        </p:nvSpPr>
        <p:spPr>
          <a:xfrm>
            <a:off x="7086727" y="3417262"/>
            <a:ext cx="875202" cy="738664"/>
          </a:xfrm>
          <a:prstGeom prst="rect">
            <a:avLst/>
          </a:prstGeom>
          <a:noFill/>
        </p:spPr>
        <p:txBody>
          <a:bodyPr wrap="square" lIns="0" tIns="0" rIns="0" bIns="0" rtlCol="0">
            <a:spAutoFit/>
          </a:bodyPr>
          <a:lstStyle>
            <a:defPPr>
              <a:defRPr lang="zh-CN"/>
            </a:defPPr>
            <a:lvl1pPr>
              <a:defRPr sz="2200">
                <a:solidFill>
                  <a:schemeClr val="bg1"/>
                </a:solidFill>
                <a:latin typeface="微软雅黑" panose="020b0503020204020204" pitchFamily="34" charset="-122"/>
                <a:ea typeface="微软雅黑" panose="020b0503020204020204" pitchFamily="34" charset="-122"/>
              </a:defRPr>
            </a:lvl1pPr>
          </a:lstStyle>
          <a:p>
            <a:pPr algn="ctr"/>
            <a:r>
              <a:rPr lang="zh-CN" altLang="en-US" sz="2400" b="1" spc="300">
                <a:solidFill>
                  <a:schemeClr val="tx1">
                    <a:lumMod val="75000"/>
                    <a:lumOff val="25000"/>
                  </a:schemeClr>
                </a:solidFill>
              </a:rPr>
              <a:t>添加标题</a:t>
            </a:r>
          </a:p>
        </p:txBody>
      </p:sp>
      <p:sp>
        <p:nvSpPr>
          <p:cNvPr id="34" name="TextBox 33"/>
          <p:cNvSpPr txBox="1"/>
          <p:nvPr/>
        </p:nvSpPr>
        <p:spPr>
          <a:xfrm>
            <a:off x="1259632" y="3390292"/>
            <a:ext cx="4968552" cy="769441"/>
          </a:xfrm>
          <a:prstGeom prst="rect">
            <a:avLst/>
          </a:prstGeom>
          <a:noFill/>
        </p:spPr>
        <p:txBody>
          <a:bodyPr wrap="square" lIns="0" tIns="0" rIns="0" bIns="0" rtlCol="0">
            <a:spAutoFit/>
          </a:bodyPr>
          <a:lstStyle/>
          <a:p>
            <a:r>
              <a:rPr lang="zh-CN" altLang="en-US" sz="1000">
                <a:solidFill>
                  <a:schemeClr val="tx1">
                    <a:lumMod val="75000"/>
                    <a:lumOff val="25000"/>
                  </a:schemeClr>
                </a:solidFill>
                <a:latin typeface="微软雅黑" panose="020b0503020204020204" pitchFamily="34" charset="-122"/>
                <a:ea typeface="微软雅黑" panose="020b0503020204020204" pitchFamily="34" charset="-122"/>
              </a:rPr>
              <a:t>详写内容</a:t>
            </a:r>
            <a:r>
              <a:rPr lang="en-US" altLang="zh-CN" sz="10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000">
                <a:solidFill>
                  <a:schemeClr val="tx1">
                    <a:lumMod val="75000"/>
                    <a:lumOff val="25000"/>
                  </a:schemeClr>
                </a:solidFill>
                <a:latin typeface="微软雅黑" panose="020b0503020204020204" pitchFamily="34" charset="-122"/>
                <a:ea typeface="微软雅黑" panose="020b0503020204020204" pitchFamily="34" charset="-122"/>
              </a:rPr>
              <a:t>点击输入本栏的具体文字，简明扼要的说明分项内容，此为概念图解，请根据您的具体内容酌情修改。详写内容</a:t>
            </a:r>
            <a:r>
              <a:rPr lang="en-US" altLang="zh-CN" sz="10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000">
                <a:solidFill>
                  <a:schemeClr val="tx1">
                    <a:lumMod val="75000"/>
                    <a:lumOff val="25000"/>
                  </a:schemeClr>
                </a:solidFill>
                <a:latin typeface="微软雅黑" panose="020b0503020204020204" pitchFamily="34" charset="-122"/>
                <a:ea typeface="微软雅黑" panose="020b0503020204020204" pitchFamily="34" charset="-122"/>
              </a:rPr>
              <a:t>点击输入本栏的具体文字，简明扼要的说明分项内容，此为概念图解，请根据您的具体内容酌情修改。</a:t>
            </a:r>
            <a:endParaRPr lang="en-US" altLang="zh-CN" sz="1000">
              <a:solidFill>
                <a:schemeClr val="tx1">
                  <a:lumMod val="75000"/>
                  <a:lumOff val="25000"/>
                </a:schemeClr>
              </a:solidFill>
              <a:latin typeface="微软雅黑" panose="020b0503020204020204" pitchFamily="34" charset="-122"/>
              <a:ea typeface="微软雅黑" panose="020b0503020204020204" pitchFamily="34" charset="-122"/>
            </a:endParaRPr>
          </a:p>
          <a:p>
            <a:endParaRPr lang="en-US" altLang="zh-CN" sz="1000">
              <a:solidFill>
                <a:schemeClr val="tx1">
                  <a:lumMod val="75000"/>
                  <a:lumOff val="25000"/>
                </a:schemeClr>
              </a:solidFill>
              <a:latin typeface="微软雅黑" panose="020b0503020204020204" pitchFamily="34" charset="-122"/>
              <a:ea typeface="微软雅黑" panose="020b0503020204020204" pitchFamily="34" charset="-122"/>
            </a:endParaRPr>
          </a:p>
          <a:p>
            <a:pPr algn="just"/>
            <a:r>
              <a:rPr lang="zh-CN" altLang="en-US" sz="1000" b="1">
                <a:solidFill>
                  <a:schemeClr val="tx1">
                    <a:lumMod val="75000"/>
                    <a:lumOff val="25000"/>
                  </a:schemeClr>
                </a:solidFill>
                <a:latin typeface="微软雅黑" panose="020b0503020204020204" pitchFamily="34" charset="-122"/>
                <a:ea typeface="微软雅黑" panose="020b0503020204020204" pitchFamily="34" charset="-122"/>
              </a:rPr>
              <a:t>字号请根据你的内容多少，及演示需要调整大小。</a:t>
            </a:r>
            <a:endParaRPr lang="en-US" altLang="zh-CN" sz="1000" b="1">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377780257"/>
      </p:ext>
    </p:extLst>
  </p:cSld>
  <p:clrMapOvr>
    <a:masterClrMapping/>
  </p:clrMapOvr>
  <mc:AlternateContent xmlns:mc="http://schemas.openxmlformats.org/markup-compatibility/2006">
    <mc:Choice xmlns:p14="http://schemas.microsoft.com/office/powerpoint/2010/main" Requires="p14">
      <p:transition spd="slow" advClick="0" advTm="1000" p14:dur="1500">
        <p:random/>
      </p:transition>
    </mc:Choice>
    <mc:Fallback>
      <p:transition spd="slow" advClick="0" advTm="1000">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Tn>
                        </p:par>
                        <p:par>
                          <p:cTn id="5" fill="hold" nodeType="afterGroup">
                            <p:stCondLst>
                              <p:cond delay="0"/>
                            </p:stCondLst>
                            <p:childTnLst>
                              <p:par>
                                <p:cTn id="6" presetID="41" presetClass="entr" presetSubtype="0" fill="hold" grpId="0" nodeType="afterEffect">
                                  <p:iterate type="lt">
                                    <p:tmPct val="10000"/>
                                  </p:iterate>
                                  <p:childTnLst>
                                    <p:set>
                                      <p:cBhvr>
                                        <p:cTn id="7" dur="1" fill="hold">
                                          <p:stCondLst>
                                            <p:cond delay="0"/>
                                          </p:stCondLst>
                                        </p:cTn>
                                        <p:tgtEl>
                                          <p:spTgt spid="26"/>
                                        </p:tgtEl>
                                        <p:attrNameLst>
                                          <p:attrName>style.visibility</p:attrName>
                                        </p:attrNameLst>
                                      </p:cBhvr>
                                      <p:to>
                                        <p:strVal val="visible"/>
                                      </p:to>
                                    </p:set>
                                    <p:anim calcmode="lin" valueType="num">
                                      <p:cBhvr>
                                        <p:cTn id="8"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9" dur="500" fill="hold"/>
                                        <p:tgtEl>
                                          <p:spTgt spid="26"/>
                                        </p:tgtEl>
                                        <p:attrNameLst>
                                          <p:attrName>ppt_y</p:attrName>
                                        </p:attrNameLst>
                                      </p:cBhvr>
                                      <p:tavLst>
                                        <p:tav tm="0">
                                          <p:val>
                                            <p:strVal val="#ppt_y"/>
                                          </p:val>
                                        </p:tav>
                                        <p:tav tm="100000">
                                          <p:val>
                                            <p:strVal val="#ppt_y"/>
                                          </p:val>
                                        </p:tav>
                                      </p:tavLst>
                                    </p:anim>
                                    <p:anim calcmode="lin" valueType="num">
                                      <p:cBhvr>
                                        <p:cTn id="10"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1"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2" dur="500" tmFilter="0,0; .5, 1; 1, 1"/>
                                        <p:tgtEl>
                                          <p:spTgt spid="26"/>
                                        </p:tgtEl>
                                      </p:cBhvr>
                                    </p:animEffect>
                                  </p:childTnLst>
                                </p:cTn>
                              </p:par>
                              <p:par>
                                <p:cTn id="13" presetID="2" presetClass="entr" presetSubtype="2" fill="hold" grpId="3" nodeType="withEffect">
                                  <p:childTnLst>
                                    <p:set>
                                      <p:cBhvr>
                                        <p:cTn id="14" dur="1" fill="hold">
                                          <p:stCondLst>
                                            <p:cond delay="0"/>
                                          </p:stCondLst>
                                        </p:cTn>
                                        <p:tgtEl>
                                          <p:spTgt spid="29"/>
                                        </p:tgtEl>
                                        <p:attrNameLst>
                                          <p:attrName>style.visibility</p:attrName>
                                        </p:attrNameLst>
                                      </p:cBhvr>
                                      <p:to>
                                        <p:strVal val="visible"/>
                                      </p:to>
                                    </p:set>
                                    <p:anim calcmode="lin" valueType="num">
                                      <p:cBhvr additive="base">
                                        <p:cTn id="15" dur="500" fill="hold"/>
                                        <p:tgtEl>
                                          <p:spTgt spid="29"/>
                                        </p:tgtEl>
                                        <p:attrNameLst>
                                          <p:attrName>ppt_x</p:attrName>
                                        </p:attrNameLst>
                                      </p:cBhvr>
                                      <p:tavLst>
                                        <p:tav tm="0">
                                          <p:val>
                                            <p:strVal val="1+#ppt_w/2"/>
                                          </p:val>
                                        </p:tav>
                                        <p:tav tm="100000">
                                          <p:val>
                                            <p:strVal val="#ppt_x"/>
                                          </p:val>
                                        </p:tav>
                                      </p:tavLst>
                                    </p:anim>
                                    <p:anim calcmode="lin" valueType="num">
                                      <p:cBhvr additive="base">
                                        <p:cTn id="16" dur="500" fill="hold"/>
                                        <p:tgtEl>
                                          <p:spTgt spid="29"/>
                                        </p:tgtEl>
                                        <p:attrNameLst>
                                          <p:attrName>ppt_y</p:attrName>
                                        </p:attrNameLst>
                                      </p:cBhvr>
                                      <p:tavLst>
                                        <p:tav tm="0">
                                          <p:val>
                                            <p:strVal val="#ppt_y"/>
                                          </p:val>
                                        </p:tav>
                                        <p:tav tm="100000">
                                          <p:val>
                                            <p:strVal val="#ppt_y"/>
                                          </p:val>
                                        </p:tav>
                                      </p:tavLst>
                                    </p:anim>
                                  </p:childTnLst>
                                </p:cTn>
                              </p:par>
                              <p:par>
                                <p:cTn id="17" presetID="2" presetClass="entr" presetSubtype="2" fill="hold" grpId="1" nodeType="withEffect">
                                  <p:childTnLst>
                                    <p:set>
                                      <p:cBhvr>
                                        <p:cTn id="18" dur="1" fill="hold">
                                          <p:stCondLst>
                                            <p:cond delay="0"/>
                                          </p:stCondLst>
                                        </p:cTn>
                                        <p:tgtEl>
                                          <p:spTgt spid="27"/>
                                        </p:tgtEl>
                                        <p:attrNameLst>
                                          <p:attrName>style.visibility</p:attrName>
                                        </p:attrNameLst>
                                      </p:cBhvr>
                                      <p:to>
                                        <p:strVal val="visible"/>
                                      </p:to>
                                    </p:set>
                                    <p:anim calcmode="lin" valueType="num">
                                      <p:cBhvr additive="base">
                                        <p:cTn id="19" dur="500" fill="hold"/>
                                        <p:tgtEl>
                                          <p:spTgt spid="27"/>
                                        </p:tgtEl>
                                        <p:attrNameLst>
                                          <p:attrName>ppt_x</p:attrName>
                                        </p:attrNameLst>
                                      </p:cBhvr>
                                      <p:tavLst>
                                        <p:tav tm="0">
                                          <p:val>
                                            <p:strVal val="1+#ppt_w/2"/>
                                          </p:val>
                                        </p:tav>
                                        <p:tav tm="100000">
                                          <p:val>
                                            <p:strVal val="#ppt_x"/>
                                          </p:val>
                                        </p:tav>
                                      </p:tavLst>
                                    </p:anim>
                                    <p:anim calcmode="lin" valueType="num">
                                      <p:cBhvr additive="base">
                                        <p:cTn id="20" dur="500" fill="hold"/>
                                        <p:tgtEl>
                                          <p:spTgt spid="27"/>
                                        </p:tgtEl>
                                        <p:attrNameLst>
                                          <p:attrName>ppt_y</p:attrName>
                                        </p:attrNameLst>
                                      </p:cBhvr>
                                      <p:tavLst>
                                        <p:tav tm="0">
                                          <p:val>
                                            <p:strVal val="#ppt_y"/>
                                          </p:val>
                                        </p:tav>
                                        <p:tav tm="100000">
                                          <p:val>
                                            <p:strVal val="#ppt_y"/>
                                          </p:val>
                                        </p:tav>
                                      </p:tavLst>
                                    </p:anim>
                                  </p:childTnLst>
                                </p:cTn>
                              </p:par>
                              <p:par>
                                <p:cTn id="21" presetID="2" presetClass="entr" presetSubtype="8" fill="hold" grpId="4" nodeType="withEffect">
                                  <p:childTnLst>
                                    <p:set>
                                      <p:cBhvr>
                                        <p:cTn id="22" dur="1" fill="hold">
                                          <p:stCondLst>
                                            <p:cond delay="0"/>
                                          </p:stCondLst>
                                        </p:cTn>
                                        <p:tgtEl>
                                          <p:spTgt spid="30"/>
                                        </p:tgtEl>
                                        <p:attrNameLst>
                                          <p:attrName>style.visibility</p:attrName>
                                        </p:attrNameLst>
                                      </p:cBhvr>
                                      <p:to>
                                        <p:strVal val="visible"/>
                                      </p:to>
                                    </p:set>
                                    <p:anim calcmode="lin" valueType="num">
                                      <p:cBhvr additive="base">
                                        <p:cTn id="23" dur="500" fill="hold"/>
                                        <p:tgtEl>
                                          <p:spTgt spid="30"/>
                                        </p:tgtEl>
                                        <p:attrNameLst>
                                          <p:attrName>ppt_x</p:attrName>
                                        </p:attrNameLst>
                                      </p:cBhvr>
                                      <p:tavLst>
                                        <p:tav tm="0">
                                          <p:val>
                                            <p:strVal val="0-#ppt_w/2"/>
                                          </p:val>
                                        </p:tav>
                                        <p:tav tm="100000">
                                          <p:val>
                                            <p:strVal val="#ppt_x"/>
                                          </p:val>
                                        </p:tav>
                                      </p:tavLst>
                                    </p:anim>
                                    <p:anim calcmode="lin" valueType="num">
                                      <p:cBhvr additive="base">
                                        <p:cTn id="24" dur="500" fill="hold"/>
                                        <p:tgtEl>
                                          <p:spTgt spid="30"/>
                                        </p:tgtEl>
                                        <p:attrNameLst>
                                          <p:attrName>ppt_y</p:attrName>
                                        </p:attrNameLst>
                                      </p:cBhvr>
                                      <p:tavLst>
                                        <p:tav tm="0">
                                          <p:val>
                                            <p:strVal val="#ppt_y"/>
                                          </p:val>
                                        </p:tav>
                                        <p:tav tm="100000">
                                          <p:val>
                                            <p:strVal val="#ppt_y"/>
                                          </p:val>
                                        </p:tav>
                                      </p:tavLst>
                                    </p:anim>
                                  </p:childTnLst>
                                </p:cTn>
                              </p:par>
                              <p:par>
                                <p:cTn id="25" presetID="2" presetClass="entr" presetSubtype="8" fill="hold" grpId="2" nodeType="withEffect">
                                  <p:childTnLst>
                                    <p:set>
                                      <p:cBhvr>
                                        <p:cTn id="26" dur="1" fill="hold">
                                          <p:stCondLst>
                                            <p:cond delay="0"/>
                                          </p:stCondLst>
                                        </p:cTn>
                                        <p:tgtEl>
                                          <p:spTgt spid="28"/>
                                        </p:tgtEl>
                                        <p:attrNameLst>
                                          <p:attrName>style.visibility</p:attrName>
                                        </p:attrNameLst>
                                      </p:cBhvr>
                                      <p:to>
                                        <p:strVal val="visible"/>
                                      </p:to>
                                    </p:set>
                                    <p:anim calcmode="lin" valueType="num">
                                      <p:cBhvr additive="base">
                                        <p:cTn id="27" dur="500" fill="hold"/>
                                        <p:tgtEl>
                                          <p:spTgt spid="28"/>
                                        </p:tgtEl>
                                        <p:attrNameLst>
                                          <p:attrName>ppt_x</p:attrName>
                                        </p:attrNameLst>
                                      </p:cBhvr>
                                      <p:tavLst>
                                        <p:tav tm="0">
                                          <p:val>
                                            <p:strVal val="0-#ppt_w/2"/>
                                          </p:val>
                                        </p:tav>
                                        <p:tav tm="100000">
                                          <p:val>
                                            <p:strVal val="#ppt_x"/>
                                          </p:val>
                                        </p:tav>
                                      </p:tavLst>
                                    </p:anim>
                                    <p:anim calcmode="lin" valueType="num">
                                      <p:cBhvr additive="base">
                                        <p:cTn id="28" dur="500" fill="hold"/>
                                        <p:tgtEl>
                                          <p:spTgt spid="28"/>
                                        </p:tgtEl>
                                        <p:attrNameLst>
                                          <p:attrName>ppt_y</p:attrName>
                                        </p:attrNameLst>
                                      </p:cBhvr>
                                      <p:tavLst>
                                        <p:tav tm="0">
                                          <p:val>
                                            <p:strVal val="#ppt_y"/>
                                          </p:val>
                                        </p:tav>
                                        <p:tav tm="100000">
                                          <p:val>
                                            <p:strVal val="#ppt_y"/>
                                          </p:val>
                                        </p:tav>
                                      </p:tavLst>
                                    </p:anim>
                                  </p:childTnLst>
                                </p:cTn>
                              </p:par>
                            </p:childTnLst>
                          </p:cTn>
                        </p:par>
                        <p:par>
                          <p:cTn id="29" fill="hold" nodeType="withGroup">
                            <p:stCondLst>
                              <p:cond delay="850"/>
                            </p:stCondLst>
                            <p:childTnLst>
                              <p:par>
                                <p:cTn id="30" presetID="2" presetClass="entr" presetSubtype="8" fill="hold" grpId="5" nodeType="afterEffect">
                                  <p:childTnLst>
                                    <p:set>
                                      <p:cBhvr>
                                        <p:cTn id="31" dur="1" fill="hold">
                                          <p:stCondLst>
                                            <p:cond delay="0"/>
                                          </p:stCondLst>
                                        </p:cTn>
                                        <p:tgtEl>
                                          <p:spTgt spid="31"/>
                                        </p:tgtEl>
                                        <p:attrNameLst>
                                          <p:attrName>style.visibility</p:attrName>
                                        </p:attrNameLst>
                                      </p:cBhvr>
                                      <p:to>
                                        <p:strVal val="visible"/>
                                      </p:to>
                                    </p:set>
                                    <p:anim calcmode="lin" valueType="num">
                                      <p:cBhvr additive="base">
                                        <p:cTn id="32" dur="500" fill="hold"/>
                                        <p:tgtEl>
                                          <p:spTgt spid="31"/>
                                        </p:tgtEl>
                                        <p:attrNameLst>
                                          <p:attrName>ppt_x</p:attrName>
                                        </p:attrNameLst>
                                      </p:cBhvr>
                                      <p:tavLst>
                                        <p:tav tm="0">
                                          <p:val>
                                            <p:strVal val="0-#ppt_w/2"/>
                                          </p:val>
                                        </p:tav>
                                        <p:tav tm="100000">
                                          <p:val>
                                            <p:strVal val="#ppt_x"/>
                                          </p:val>
                                        </p:tav>
                                      </p:tavLst>
                                    </p:anim>
                                    <p:anim calcmode="lin" valueType="num">
                                      <p:cBhvr additive="base">
                                        <p:cTn id="33" dur="500" fill="hold"/>
                                        <p:tgtEl>
                                          <p:spTgt spid="31"/>
                                        </p:tgtEl>
                                        <p:attrNameLst>
                                          <p:attrName>ppt_y</p:attrName>
                                        </p:attrNameLst>
                                      </p:cBhvr>
                                      <p:tavLst>
                                        <p:tav tm="0">
                                          <p:val>
                                            <p:strVal val="#ppt_y"/>
                                          </p:val>
                                        </p:tav>
                                        <p:tav tm="100000">
                                          <p:val>
                                            <p:strVal val="#ppt_y"/>
                                          </p:val>
                                        </p:tav>
                                      </p:tavLst>
                                    </p:anim>
                                  </p:childTnLst>
                                </p:cTn>
                              </p:par>
                              <p:par>
                                <p:cTn id="34" presetID="2" presetClass="entr" presetSubtype="8" fill="hold" grpId="8" nodeType="withEffect">
                                  <p:childTnLst>
                                    <p:set>
                                      <p:cBhvr>
                                        <p:cTn id="35" dur="1" fill="hold">
                                          <p:stCondLst>
                                            <p:cond delay="0"/>
                                          </p:stCondLst>
                                        </p:cTn>
                                        <p:tgtEl>
                                          <p:spTgt spid="34"/>
                                        </p:tgtEl>
                                        <p:attrNameLst>
                                          <p:attrName>style.visibility</p:attrName>
                                        </p:attrNameLst>
                                      </p:cBhvr>
                                      <p:to>
                                        <p:strVal val="visible"/>
                                      </p:to>
                                    </p:set>
                                    <p:anim calcmode="lin" valueType="num">
                                      <p:cBhvr additive="base">
                                        <p:cTn id="36" dur="500" fill="hold"/>
                                        <p:tgtEl>
                                          <p:spTgt spid="34"/>
                                        </p:tgtEl>
                                        <p:attrNameLst>
                                          <p:attrName>ppt_x</p:attrName>
                                        </p:attrNameLst>
                                      </p:cBhvr>
                                      <p:tavLst>
                                        <p:tav tm="0">
                                          <p:val>
                                            <p:strVal val="0-#ppt_w/2"/>
                                          </p:val>
                                        </p:tav>
                                        <p:tav tm="100000">
                                          <p:val>
                                            <p:strVal val="#ppt_x"/>
                                          </p:val>
                                        </p:tav>
                                      </p:tavLst>
                                    </p:anim>
                                    <p:anim calcmode="lin" valueType="num">
                                      <p:cBhvr additive="base">
                                        <p:cTn id="37" dur="500" fill="hold"/>
                                        <p:tgtEl>
                                          <p:spTgt spid="34"/>
                                        </p:tgtEl>
                                        <p:attrNameLst>
                                          <p:attrName>ppt_y</p:attrName>
                                        </p:attrNameLst>
                                      </p:cBhvr>
                                      <p:tavLst>
                                        <p:tav tm="0">
                                          <p:val>
                                            <p:strVal val="#ppt_y"/>
                                          </p:val>
                                        </p:tav>
                                        <p:tav tm="100000">
                                          <p:val>
                                            <p:strVal val="#ppt_y"/>
                                          </p:val>
                                        </p:tav>
                                      </p:tavLst>
                                    </p:anim>
                                  </p:childTnLst>
                                </p:cTn>
                              </p:par>
                              <p:par>
                                <p:cTn id="38" presetID="2" presetClass="entr" presetSubtype="2" fill="hold" grpId="7" nodeType="withEffect">
                                  <p:childTnLst>
                                    <p:set>
                                      <p:cBhvr>
                                        <p:cTn id="39" dur="1" fill="hold">
                                          <p:stCondLst>
                                            <p:cond delay="0"/>
                                          </p:stCondLst>
                                        </p:cTn>
                                        <p:tgtEl>
                                          <p:spTgt spid="33"/>
                                        </p:tgtEl>
                                        <p:attrNameLst>
                                          <p:attrName>style.visibility</p:attrName>
                                        </p:attrNameLst>
                                      </p:cBhvr>
                                      <p:to>
                                        <p:strVal val="visible"/>
                                      </p:to>
                                    </p:set>
                                    <p:anim calcmode="lin" valueType="num">
                                      <p:cBhvr additive="base">
                                        <p:cTn id="40" dur="500" fill="hold"/>
                                        <p:tgtEl>
                                          <p:spTgt spid="33"/>
                                        </p:tgtEl>
                                        <p:attrNameLst>
                                          <p:attrName>ppt_x</p:attrName>
                                        </p:attrNameLst>
                                      </p:cBhvr>
                                      <p:tavLst>
                                        <p:tav tm="0">
                                          <p:val>
                                            <p:strVal val="1+#ppt_w/2"/>
                                          </p:val>
                                        </p:tav>
                                        <p:tav tm="100000">
                                          <p:val>
                                            <p:strVal val="#ppt_x"/>
                                          </p:val>
                                        </p:tav>
                                      </p:tavLst>
                                    </p:anim>
                                    <p:anim calcmode="lin" valueType="num">
                                      <p:cBhvr additive="base">
                                        <p:cTn id="41" dur="500" fill="hold"/>
                                        <p:tgtEl>
                                          <p:spTgt spid="33"/>
                                        </p:tgtEl>
                                        <p:attrNameLst>
                                          <p:attrName>ppt_y</p:attrName>
                                        </p:attrNameLst>
                                      </p:cBhvr>
                                      <p:tavLst>
                                        <p:tav tm="0">
                                          <p:val>
                                            <p:strVal val="#ppt_y"/>
                                          </p:val>
                                        </p:tav>
                                        <p:tav tm="100000">
                                          <p:val>
                                            <p:strVal val="#ppt_y"/>
                                          </p:val>
                                        </p:tav>
                                      </p:tavLst>
                                    </p:anim>
                                  </p:childTnLst>
                                </p:cTn>
                              </p:par>
                              <p:par>
                                <p:cTn id="42" presetID="2" presetClass="entr" presetSubtype="2" fill="hold" grpId="6" nodeType="withEffect">
                                  <p:childTnLst>
                                    <p:set>
                                      <p:cBhvr>
                                        <p:cTn id="43" dur="1" fill="hold">
                                          <p:stCondLst>
                                            <p:cond delay="0"/>
                                          </p:stCondLst>
                                        </p:cTn>
                                        <p:tgtEl>
                                          <p:spTgt spid="32"/>
                                        </p:tgtEl>
                                        <p:attrNameLst>
                                          <p:attrName>style.visibility</p:attrName>
                                        </p:attrNameLst>
                                      </p:cBhvr>
                                      <p:to>
                                        <p:strVal val="visible"/>
                                      </p:to>
                                    </p:set>
                                    <p:anim calcmode="lin" valueType="num">
                                      <p:cBhvr additive="base">
                                        <p:cTn id="44" dur="500" fill="hold"/>
                                        <p:tgtEl>
                                          <p:spTgt spid="32"/>
                                        </p:tgtEl>
                                        <p:attrNameLst>
                                          <p:attrName>ppt_x</p:attrName>
                                        </p:attrNameLst>
                                      </p:cBhvr>
                                      <p:tavLst>
                                        <p:tav tm="0">
                                          <p:val>
                                            <p:strVal val="1+#ppt_w/2"/>
                                          </p:val>
                                        </p:tav>
                                        <p:tav tm="100000">
                                          <p:val>
                                            <p:strVal val="#ppt_x"/>
                                          </p:val>
                                        </p:tav>
                                      </p:tavLst>
                                    </p:anim>
                                    <p:anim calcmode="lin" valueType="num">
                                      <p:cBhvr additive="base">
                                        <p:cTn id="45" dur="500" fill="hold"/>
                                        <p:tgtEl>
                                          <p:spTgt spid="3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7" grpId="1"/>
      <p:bldP spid="28" grpId="2"/>
      <p:bldP spid="29" grpId="3"/>
      <p:bldP spid="30" grpId="4"/>
      <p:bldP spid="31" grpId="5"/>
      <p:bldP spid="32" grpId="6"/>
      <p:bldP spid="33" grpId="7"/>
      <p:bldP spid="34" grpId="8"/>
    </p:bldLst>
  </p:timing>
</p:sld>
</file>

<file path=ppt/slides/slide26.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p:spTree>
      <p:nvGrpSpPr>
        <p:cNvPr id="1" name=""/>
        <p:cNvGrpSpPr/>
        <p:nvPr/>
      </p:nvGrpSpPr>
      <p:grpSpPr>
        <a:xfrm>
          <a:off x="0" y="0"/>
          <a:ext cx="0" cy="0"/>
        </a:xfrm>
      </p:grpSpPr>
      <p:sp>
        <p:nvSpPr>
          <p:cNvPr id="2" name="Shape 1452"/>
          <p:cNvSpPr/>
          <p:nvPr/>
        </p:nvSpPr>
        <p:spPr>
          <a:xfrm>
            <a:off x="854116" y="2165642"/>
            <a:ext cx="1719613" cy="1959152"/>
          </a:xfrm>
          <a:prstGeom prst="roundRect">
            <a:avLst>
              <a:gd name="adj" fmla="val 6924"/>
            </a:avLst>
          </a:prstGeom>
          <a:ln w="12700">
            <a:solidFill>
              <a:srgbClr val="A6AAA9"/>
            </a:solidFill>
            <a:miter lim="400000"/>
          </a:ln>
        </p:spPr>
        <p:txBody>
          <a:bodyPr lIns="14288" tIns="14288" rIns="14288" bIns="14288" anchor="ctr"/>
          <a:lstStyle/>
          <a:p>
            <a:pPr lvl="0"/>
            <a:endParaRPr sz="1300">
              <a:latin typeface="微软雅黑" panose="020b0503020204020204" pitchFamily="34" charset="-122"/>
              <a:ea typeface="微软雅黑" panose="020b0503020204020204" pitchFamily="34" charset="-122"/>
            </a:endParaRPr>
          </a:p>
        </p:txBody>
      </p:sp>
      <p:sp>
        <p:nvSpPr>
          <p:cNvPr id="3" name="Shape 1454"/>
          <p:cNvSpPr/>
          <p:nvPr/>
        </p:nvSpPr>
        <p:spPr>
          <a:xfrm>
            <a:off x="2764613" y="2165642"/>
            <a:ext cx="1719614" cy="1959152"/>
          </a:xfrm>
          <a:prstGeom prst="roundRect">
            <a:avLst>
              <a:gd name="adj" fmla="val 6924"/>
            </a:avLst>
          </a:prstGeom>
          <a:ln w="12700">
            <a:solidFill>
              <a:srgbClr val="A6AAA9"/>
            </a:solidFill>
            <a:miter lim="400000"/>
          </a:ln>
        </p:spPr>
        <p:txBody>
          <a:bodyPr lIns="14288" tIns="14288" rIns="14288" bIns="14288" anchor="ctr"/>
          <a:lstStyle/>
          <a:p>
            <a:pPr lvl="0"/>
            <a:endParaRPr sz="1300">
              <a:latin typeface="微软雅黑" panose="020b0503020204020204" pitchFamily="34" charset="-122"/>
              <a:ea typeface="微软雅黑" panose="020b0503020204020204" pitchFamily="34" charset="-122"/>
            </a:endParaRPr>
          </a:p>
        </p:txBody>
      </p:sp>
      <p:sp>
        <p:nvSpPr>
          <p:cNvPr id="4" name="Shape 1456"/>
          <p:cNvSpPr/>
          <p:nvPr/>
        </p:nvSpPr>
        <p:spPr>
          <a:xfrm>
            <a:off x="4659774" y="2165642"/>
            <a:ext cx="1719614" cy="1959152"/>
          </a:xfrm>
          <a:prstGeom prst="roundRect">
            <a:avLst>
              <a:gd name="adj" fmla="val 6924"/>
            </a:avLst>
          </a:prstGeom>
          <a:ln w="12700">
            <a:solidFill>
              <a:srgbClr val="A6AAA9"/>
            </a:solidFill>
            <a:miter lim="400000"/>
          </a:ln>
        </p:spPr>
        <p:txBody>
          <a:bodyPr lIns="14288" tIns="14288" rIns="14288" bIns="14288" anchor="ctr"/>
          <a:lstStyle/>
          <a:p>
            <a:pPr lvl="0"/>
            <a:endParaRPr sz="1300">
              <a:latin typeface="微软雅黑" panose="020b0503020204020204" pitchFamily="34" charset="-122"/>
              <a:ea typeface="微软雅黑" panose="020b0503020204020204" pitchFamily="34" charset="-122"/>
            </a:endParaRPr>
          </a:p>
        </p:txBody>
      </p:sp>
      <p:sp>
        <p:nvSpPr>
          <p:cNvPr id="5" name="Shape 1458"/>
          <p:cNvSpPr/>
          <p:nvPr/>
        </p:nvSpPr>
        <p:spPr>
          <a:xfrm>
            <a:off x="6570271" y="2165642"/>
            <a:ext cx="1719614" cy="1959152"/>
          </a:xfrm>
          <a:prstGeom prst="roundRect">
            <a:avLst>
              <a:gd name="adj" fmla="val 6924"/>
            </a:avLst>
          </a:prstGeom>
          <a:ln w="12700">
            <a:solidFill>
              <a:srgbClr val="A6AAA9"/>
            </a:solidFill>
            <a:miter lim="400000"/>
          </a:ln>
        </p:spPr>
        <p:txBody>
          <a:bodyPr lIns="14288" tIns="14288" rIns="14288" bIns="14288" anchor="ctr"/>
          <a:lstStyle/>
          <a:p>
            <a:pPr lvl="0"/>
            <a:endParaRPr sz="1300">
              <a:latin typeface="微软雅黑" panose="020b0503020204020204" pitchFamily="34" charset="-122"/>
              <a:ea typeface="微软雅黑" panose="020b0503020204020204" pitchFamily="34" charset="-122"/>
            </a:endParaRPr>
          </a:p>
        </p:txBody>
      </p:sp>
      <p:sp>
        <p:nvSpPr>
          <p:cNvPr id="6" name="Shape 1460"/>
          <p:cNvSpPr/>
          <p:nvPr/>
        </p:nvSpPr>
        <p:spPr>
          <a:xfrm>
            <a:off x="1080993" y="1536376"/>
            <a:ext cx="1265859" cy="1265859"/>
          </a:xfrm>
          <a:custGeom>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12700" cap="flat">
            <a:noFill/>
            <a:miter lim="400000"/>
          </a:ln>
          <a:effectLst/>
        </p:spPr>
        <p:txBody>
          <a:bodyPr wrap="square" lIns="14288" tIns="14288" rIns="14288" bIns="14288" numCol="1" anchor="ctr">
            <a:noAutofit/>
          </a:bodyPr>
          <a:lstStyle/>
          <a:p>
            <a:pPr lvl="0"/>
            <a:endParaRPr sz="1300">
              <a:latin typeface="微软雅黑" panose="020b0503020204020204" pitchFamily="34" charset="-122"/>
              <a:ea typeface="微软雅黑" panose="020b0503020204020204" pitchFamily="34" charset="-122"/>
            </a:endParaRPr>
          </a:p>
        </p:txBody>
      </p:sp>
      <p:grpSp>
        <p:nvGrpSpPr>
          <p:cNvPr id="7" name="Group 20"/>
          <p:cNvGrpSpPr/>
          <p:nvPr/>
        </p:nvGrpSpPr>
        <p:grpSpPr>
          <a:xfrm>
            <a:off x="1026816" y="1566550"/>
            <a:ext cx="355513" cy="355513"/>
            <a:chOff x="1369087" y="2088729"/>
            <a:chExt cx="474017" cy="474016"/>
          </a:xfrm>
        </p:grpSpPr>
        <p:sp>
          <p:nvSpPr>
            <p:cNvPr id="8" name="Shape 1463"/>
            <p:cNvSpPr/>
            <p:nvPr/>
          </p:nvSpPr>
          <p:spPr>
            <a:xfrm>
              <a:off x="1369087" y="2088729"/>
              <a:ext cx="474017" cy="474016"/>
            </a:xfrm>
            <a:custGeom>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DCDEE0"/>
            </a:solidFill>
            <a:ln w="12700">
              <a:miter lim="400000"/>
            </a:ln>
          </p:spPr>
          <p:txBody>
            <a:bodyPr lIns="19050" tIns="19050" rIns="19050" bIns="19050" anchor="ctr"/>
            <a:lstStyle/>
            <a:p>
              <a:pPr lvl="0"/>
              <a:endParaRPr sz="1300">
                <a:latin typeface="微软雅黑" panose="020b0503020204020204" pitchFamily="34" charset="-122"/>
                <a:ea typeface="微软雅黑" panose="020b0503020204020204" pitchFamily="34" charset="-122"/>
              </a:endParaRPr>
            </a:p>
          </p:txBody>
        </p:sp>
        <p:sp>
          <p:nvSpPr>
            <p:cNvPr id="9" name="Shape 1464"/>
            <p:cNvSpPr/>
            <p:nvPr/>
          </p:nvSpPr>
          <p:spPr>
            <a:xfrm>
              <a:off x="1477567" y="2232573"/>
              <a:ext cx="231656" cy="186335"/>
            </a:xfrm>
            <a:custGeom>
              <a:cxnLst>
                <a:cxn ang="0">
                  <a:pos x="wd2" y="hd2"/>
                </a:cxn>
                <a:cxn ang="5400000">
                  <a:pos x="wd2" y="hd2"/>
                </a:cxn>
                <a:cxn ang="10800000">
                  <a:pos x="wd2" y="hd2"/>
                </a:cxn>
                <a:cxn ang="16200000">
                  <a:pos x="wd2" y="hd2"/>
                </a:cxn>
              </a:cxnLst>
              <a:rect l="0" t="0" r="r" b="b"/>
              <a:pathLst>
                <a:path w="21400" h="21363" extrusionOk="0">
                  <a:moveTo>
                    <a:pt x="7274" y="21020"/>
                  </a:moveTo>
                  <a:cubicBezTo>
                    <a:pt x="7274" y="21376"/>
                    <a:pt x="7435" y="21475"/>
                    <a:pt x="7659" y="21222"/>
                  </a:cubicBezTo>
                  <a:cubicBezTo>
                    <a:pt x="7951" y="20894"/>
                    <a:pt x="10973" y="17529"/>
                    <a:pt x="10973" y="17529"/>
                  </a:cubicBezTo>
                  <a:lnTo>
                    <a:pt x="7274" y="15153"/>
                  </a:lnTo>
                  <a:cubicBezTo>
                    <a:pt x="7274" y="15153"/>
                    <a:pt x="7274" y="21020"/>
                    <a:pt x="7274" y="21020"/>
                  </a:cubicBezTo>
                  <a:close/>
                  <a:moveTo>
                    <a:pt x="20812" y="50"/>
                  </a:moveTo>
                  <a:cubicBezTo>
                    <a:pt x="20412" y="224"/>
                    <a:pt x="667" y="8860"/>
                    <a:pt x="277" y="9030"/>
                  </a:cubicBezTo>
                  <a:cubicBezTo>
                    <a:pt x="-53" y="9174"/>
                    <a:pt x="-126" y="9528"/>
                    <a:pt x="266" y="9723"/>
                  </a:cubicBezTo>
                  <a:cubicBezTo>
                    <a:pt x="733" y="9955"/>
                    <a:pt x="4681" y="11919"/>
                    <a:pt x="4681" y="11919"/>
                  </a:cubicBezTo>
                  <a:lnTo>
                    <a:pt x="4681" y="11919"/>
                  </a:lnTo>
                  <a:lnTo>
                    <a:pt x="7298" y="13221"/>
                  </a:lnTo>
                  <a:cubicBezTo>
                    <a:pt x="7298" y="13221"/>
                    <a:pt x="19903" y="1732"/>
                    <a:pt x="20073" y="1577"/>
                  </a:cubicBezTo>
                  <a:cubicBezTo>
                    <a:pt x="20246" y="1420"/>
                    <a:pt x="20443" y="1713"/>
                    <a:pt x="20319" y="1881"/>
                  </a:cubicBezTo>
                  <a:cubicBezTo>
                    <a:pt x="20194" y="2050"/>
                    <a:pt x="11163" y="14170"/>
                    <a:pt x="11163" y="14170"/>
                  </a:cubicBezTo>
                  <a:cubicBezTo>
                    <a:pt x="11163" y="14170"/>
                    <a:pt x="11163" y="14170"/>
                    <a:pt x="11163" y="14171"/>
                  </a:cubicBezTo>
                  <a:lnTo>
                    <a:pt x="10637" y="14898"/>
                  </a:lnTo>
                  <a:lnTo>
                    <a:pt x="11333" y="15363"/>
                  </a:lnTo>
                  <a:lnTo>
                    <a:pt x="11333" y="15363"/>
                  </a:lnTo>
                  <a:cubicBezTo>
                    <a:pt x="11333" y="15363"/>
                    <a:pt x="16742" y="18976"/>
                    <a:pt x="17127" y="19234"/>
                  </a:cubicBezTo>
                  <a:cubicBezTo>
                    <a:pt x="17464" y="19459"/>
                    <a:pt x="17904" y="19272"/>
                    <a:pt x="18001" y="18750"/>
                  </a:cubicBezTo>
                  <a:cubicBezTo>
                    <a:pt x="18117" y="18135"/>
                    <a:pt x="21310" y="1052"/>
                    <a:pt x="21382" y="671"/>
                  </a:cubicBezTo>
                  <a:cubicBezTo>
                    <a:pt x="21474" y="177"/>
                    <a:pt x="21211" y="-125"/>
                    <a:pt x="20812" y="50"/>
                  </a:cubicBezTo>
                  <a:close/>
                </a:path>
              </a:pathLst>
            </a:custGeom>
            <a:solidFill>
              <a:schemeClr val="accent1"/>
            </a:solidFill>
            <a:ln w="12700">
              <a:miter lim="400000"/>
            </a:ln>
          </p:spPr>
          <p:txBody>
            <a:bodyPr lIns="0" tIns="0" rIns="0" bIns="0" anchor="ctr"/>
            <a:lstStyle/>
            <a:p>
              <a:pPr lvl="0"/>
              <a:endParaRPr sz="1300">
                <a:latin typeface="微软雅黑" panose="020b0503020204020204" pitchFamily="34" charset="-122"/>
                <a:ea typeface="微软雅黑" panose="020b0503020204020204" pitchFamily="34" charset="-122"/>
              </a:endParaRPr>
            </a:p>
          </p:txBody>
        </p:sp>
      </p:grpSp>
      <p:sp>
        <p:nvSpPr>
          <p:cNvPr id="10" name="Shape 1465"/>
          <p:cNvSpPr/>
          <p:nvPr/>
        </p:nvSpPr>
        <p:spPr>
          <a:xfrm>
            <a:off x="2991491" y="1536376"/>
            <a:ext cx="1265859" cy="1265859"/>
          </a:xfrm>
          <a:custGeom>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12700" cap="flat">
            <a:noFill/>
            <a:miter lim="400000"/>
          </a:ln>
          <a:effectLst/>
        </p:spPr>
        <p:txBody>
          <a:bodyPr wrap="square" lIns="14288" tIns="14288" rIns="14288" bIns="14288" numCol="1" anchor="ctr">
            <a:noAutofit/>
          </a:bodyPr>
          <a:lstStyle/>
          <a:p>
            <a:pPr lvl="0"/>
            <a:endParaRPr sz="1300">
              <a:latin typeface="微软雅黑" panose="020b0503020204020204" pitchFamily="34" charset="-122"/>
              <a:ea typeface="微软雅黑" panose="020b0503020204020204" pitchFamily="34" charset="-122"/>
            </a:endParaRPr>
          </a:p>
        </p:txBody>
      </p:sp>
      <p:sp>
        <p:nvSpPr>
          <p:cNvPr id="11" name="Shape 1468"/>
          <p:cNvSpPr/>
          <p:nvPr/>
        </p:nvSpPr>
        <p:spPr>
          <a:xfrm>
            <a:off x="4900054" y="1536479"/>
            <a:ext cx="1263266" cy="1263266"/>
          </a:xfrm>
          <a:custGeom>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12700" cap="flat">
            <a:noFill/>
            <a:miter lim="400000"/>
          </a:ln>
          <a:effectLst/>
        </p:spPr>
        <p:txBody>
          <a:bodyPr wrap="square" lIns="14288" tIns="14288" rIns="14288" bIns="14288" numCol="1" anchor="ctr">
            <a:noAutofit/>
          </a:bodyPr>
          <a:lstStyle/>
          <a:p>
            <a:pPr lvl="0"/>
            <a:endParaRPr sz="1300">
              <a:latin typeface="微软雅黑" panose="020b0503020204020204" pitchFamily="34" charset="-122"/>
              <a:ea typeface="微软雅黑" panose="020b0503020204020204" pitchFamily="34" charset="-122"/>
            </a:endParaRPr>
          </a:p>
        </p:txBody>
      </p:sp>
      <p:sp>
        <p:nvSpPr>
          <p:cNvPr id="12" name="Shape 1471"/>
          <p:cNvSpPr/>
          <p:nvPr/>
        </p:nvSpPr>
        <p:spPr>
          <a:xfrm>
            <a:off x="6813783" y="1537672"/>
            <a:ext cx="1263266" cy="1263266"/>
          </a:xfrm>
          <a:custGeom>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12700" cap="flat">
            <a:noFill/>
            <a:miter lim="400000"/>
          </a:ln>
          <a:effectLst/>
        </p:spPr>
        <p:txBody>
          <a:bodyPr wrap="square" lIns="14288" tIns="14288" rIns="14288" bIns="14288" numCol="1" anchor="ctr">
            <a:noAutofit/>
          </a:bodyPr>
          <a:lstStyle/>
          <a:p>
            <a:pPr lvl="0"/>
            <a:endParaRPr sz="1300">
              <a:latin typeface="微软雅黑" panose="020b0503020204020204" pitchFamily="34" charset="-122"/>
              <a:ea typeface="微软雅黑" panose="020b0503020204020204" pitchFamily="34" charset="-122"/>
            </a:endParaRPr>
          </a:p>
        </p:txBody>
      </p:sp>
      <p:grpSp>
        <p:nvGrpSpPr>
          <p:cNvPr id="13" name="Group 32"/>
          <p:cNvGrpSpPr/>
          <p:nvPr/>
        </p:nvGrpSpPr>
        <p:grpSpPr>
          <a:xfrm>
            <a:off x="2929943" y="1566549"/>
            <a:ext cx="355513" cy="355513"/>
            <a:chOff x="3906591" y="2088732"/>
            <a:chExt cx="474017" cy="474017"/>
          </a:xfrm>
        </p:grpSpPr>
        <p:sp>
          <p:nvSpPr>
            <p:cNvPr id="14" name="Shape 1474"/>
            <p:cNvSpPr/>
            <p:nvPr/>
          </p:nvSpPr>
          <p:spPr>
            <a:xfrm>
              <a:off x="3906591" y="2088732"/>
              <a:ext cx="474017" cy="474017"/>
            </a:xfrm>
            <a:custGeom>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2"/>
            </a:solidFill>
            <a:ln w="12700">
              <a:miter lim="400000"/>
            </a:ln>
          </p:spPr>
          <p:txBody>
            <a:bodyPr lIns="19050" tIns="19050" rIns="19050" bIns="19050" anchor="ctr"/>
            <a:lstStyle/>
            <a:p>
              <a:pPr lvl="0"/>
              <a:endParaRPr sz="1300">
                <a:latin typeface="微软雅黑" panose="020b0503020204020204" pitchFamily="34" charset="-122"/>
                <a:ea typeface="微软雅黑" panose="020b0503020204020204" pitchFamily="34" charset="-122"/>
              </a:endParaRPr>
            </a:p>
          </p:txBody>
        </p:sp>
        <p:grpSp>
          <p:nvGrpSpPr>
            <p:cNvPr id="15" name="Group 1479"/>
            <p:cNvGrpSpPr/>
            <p:nvPr/>
          </p:nvGrpSpPr>
          <p:grpSpPr>
            <a:xfrm>
              <a:off x="4031314" y="2211790"/>
              <a:ext cx="199171" cy="186335"/>
              <a:chExt cx="398340" cy="372667"/>
            </a:xfrm>
          </p:grpSpPr>
          <p:sp>
            <p:nvSpPr>
              <p:cNvPr id="16" name="Shape 1477"/>
              <p:cNvSpPr/>
              <p:nvPr/>
            </p:nvSpPr>
            <p:spPr>
              <a:xfrm>
                <a:off x="0" y="0"/>
                <a:ext cx="346395" cy="241984"/>
              </a:xfrm>
              <a:custGeom>
                <a:cxnLst>
                  <a:cxn ang="0">
                    <a:pos x="wd2" y="hd2"/>
                  </a:cxn>
                  <a:cxn ang="5400000">
                    <a:pos x="wd2" y="hd2"/>
                  </a:cxn>
                  <a:cxn ang="10800000">
                    <a:pos x="wd2" y="hd2"/>
                  </a:cxn>
                  <a:cxn ang="16200000">
                    <a:pos x="wd2" y="hd2"/>
                  </a:cxn>
                </a:cxnLst>
                <a:rect l="0" t="0" r="r" b="b"/>
                <a:pathLst>
                  <a:path w="21474" h="21420" extrusionOk="0">
                    <a:moveTo>
                      <a:pt x="21474" y="11049"/>
                    </a:moveTo>
                    <a:lnTo>
                      <a:pt x="18909" y="958"/>
                    </a:lnTo>
                    <a:cubicBezTo>
                      <a:pt x="18720" y="217"/>
                      <a:pt x="18164" y="-180"/>
                      <a:pt x="17669" y="79"/>
                    </a:cubicBezTo>
                    <a:lnTo>
                      <a:pt x="618" y="8962"/>
                    </a:lnTo>
                    <a:cubicBezTo>
                      <a:pt x="123" y="9221"/>
                      <a:pt x="-126" y="10036"/>
                      <a:pt x="64" y="10782"/>
                    </a:cubicBezTo>
                    <a:lnTo>
                      <a:pt x="2769" y="21420"/>
                    </a:lnTo>
                    <a:lnTo>
                      <a:pt x="2769" y="15715"/>
                    </a:lnTo>
                    <a:cubicBezTo>
                      <a:pt x="2769" y="13145"/>
                      <a:pt x="4209" y="11049"/>
                      <a:pt x="5979" y="11049"/>
                    </a:cubicBezTo>
                    <a:lnTo>
                      <a:pt x="10484" y="11049"/>
                    </a:lnTo>
                    <a:lnTo>
                      <a:pt x="15858" y="5663"/>
                    </a:lnTo>
                    <a:lnTo>
                      <a:pt x="18967" y="11049"/>
                    </a:lnTo>
                    <a:cubicBezTo>
                      <a:pt x="18967" y="11049"/>
                      <a:pt x="21474" y="11049"/>
                      <a:pt x="21474" y="11049"/>
                    </a:cubicBezTo>
                    <a:close/>
                  </a:path>
                </a:pathLst>
              </a:custGeom>
              <a:solidFill>
                <a:schemeClr val="accent1"/>
              </a:solidFill>
              <a:ln w="12700" cap="flat">
                <a:noFill/>
                <a:miter lim="400000"/>
              </a:ln>
              <a:effectLst/>
            </p:spPr>
            <p:txBody>
              <a:bodyPr wrap="square" lIns="0" tIns="0" rIns="0" bIns="0" numCol="1" anchor="ctr">
                <a:noAutofit/>
              </a:bodyPr>
              <a:lstStyle/>
              <a:p>
                <a:pPr lvl="0"/>
                <a:endParaRPr sz="1300">
                  <a:latin typeface="微软雅黑" panose="020b0503020204020204" pitchFamily="34" charset="-122"/>
                  <a:ea typeface="微软雅黑" panose="020b0503020204020204" pitchFamily="34" charset="-122"/>
                </a:endParaRPr>
              </a:p>
            </p:txBody>
          </p:sp>
          <p:sp>
            <p:nvSpPr>
              <p:cNvPr id="17" name="Shape 1478"/>
              <p:cNvSpPr/>
              <p:nvPr/>
            </p:nvSpPr>
            <p:spPr>
              <a:xfrm>
                <a:off x="74826" y="149651"/>
                <a:ext cx="323515" cy="223017"/>
              </a:xfrm>
              <a:custGeom>
                <a:cxnLst>
                  <a:cxn ang="0">
                    <a:pos x="wd2" y="hd2"/>
                  </a:cxn>
                  <a:cxn ang="5400000">
                    <a:pos x="wd2" y="hd2"/>
                  </a:cxn>
                  <a:cxn ang="10800000">
                    <a:pos x="wd2" y="hd2"/>
                  </a:cxn>
                  <a:cxn ang="16200000">
                    <a:pos x="wd2" y="hd2"/>
                  </a:cxn>
                </a:cxnLst>
                <a:rect l="0" t="0" r="r" b="b"/>
                <a:pathLst>
                  <a:path w="21600" h="21600" extrusionOk="0">
                    <a:moveTo>
                      <a:pt x="20571" y="0"/>
                    </a:moveTo>
                    <a:lnTo>
                      <a:pt x="1028" y="0"/>
                    </a:lnTo>
                    <a:cubicBezTo>
                      <a:pt x="460" y="0"/>
                      <a:pt x="0" y="708"/>
                      <a:pt x="0" y="1571"/>
                    </a:cubicBezTo>
                    <a:lnTo>
                      <a:pt x="0" y="20029"/>
                    </a:lnTo>
                    <a:cubicBezTo>
                      <a:pt x="0" y="20897"/>
                      <a:pt x="460" y="21600"/>
                      <a:pt x="1028" y="21600"/>
                    </a:cubicBezTo>
                    <a:lnTo>
                      <a:pt x="20571" y="21600"/>
                    </a:lnTo>
                    <a:cubicBezTo>
                      <a:pt x="21140" y="21600"/>
                      <a:pt x="21600" y="20897"/>
                      <a:pt x="21600" y="20029"/>
                    </a:cubicBezTo>
                    <a:lnTo>
                      <a:pt x="21600" y="1571"/>
                    </a:lnTo>
                    <a:cubicBezTo>
                      <a:pt x="21600" y="708"/>
                      <a:pt x="21140" y="0"/>
                      <a:pt x="20571" y="0"/>
                    </a:cubicBezTo>
                    <a:close/>
                  </a:path>
                </a:pathLst>
              </a:custGeom>
              <a:solidFill>
                <a:schemeClr val="accent1"/>
              </a:solidFill>
              <a:ln w="12700" cap="flat">
                <a:noFill/>
                <a:miter lim="400000"/>
              </a:ln>
              <a:effectLst/>
            </p:spPr>
            <p:txBody>
              <a:bodyPr wrap="square" lIns="0" tIns="0" rIns="0" bIns="0" numCol="1" anchor="ctr">
                <a:noAutofit/>
              </a:bodyPr>
              <a:lstStyle/>
              <a:p>
                <a:pPr lvl="0"/>
                <a:endParaRPr sz="1300">
                  <a:latin typeface="微软雅黑" panose="020b0503020204020204" pitchFamily="34" charset="-122"/>
                  <a:ea typeface="微软雅黑" panose="020b0503020204020204" pitchFamily="34" charset="-122"/>
                </a:endParaRPr>
              </a:p>
            </p:txBody>
          </p:sp>
        </p:grpSp>
      </p:grpSp>
      <p:grpSp>
        <p:nvGrpSpPr>
          <p:cNvPr id="18" name="Group 40"/>
          <p:cNvGrpSpPr/>
          <p:nvPr/>
        </p:nvGrpSpPr>
        <p:grpSpPr>
          <a:xfrm>
            <a:off x="6746224" y="1566549"/>
            <a:ext cx="355513" cy="355513"/>
            <a:chOff x="8994965" y="2088732"/>
            <a:chExt cx="474017" cy="474017"/>
          </a:xfrm>
        </p:grpSpPr>
        <p:sp>
          <p:nvSpPr>
            <p:cNvPr id="19" name="Shape 1476"/>
            <p:cNvSpPr/>
            <p:nvPr/>
          </p:nvSpPr>
          <p:spPr>
            <a:xfrm>
              <a:off x="8994965" y="2088732"/>
              <a:ext cx="474017" cy="474017"/>
            </a:xfrm>
            <a:custGeom>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2"/>
            </a:solidFill>
            <a:ln w="12700">
              <a:miter lim="400000"/>
            </a:ln>
          </p:spPr>
          <p:txBody>
            <a:bodyPr lIns="19050" tIns="19050" rIns="19050" bIns="19050" anchor="ctr"/>
            <a:lstStyle/>
            <a:p>
              <a:pPr lvl="0"/>
              <a:endParaRPr sz="1300">
                <a:latin typeface="微软雅黑" panose="020b0503020204020204" pitchFamily="34" charset="-122"/>
                <a:ea typeface="微软雅黑" panose="020b0503020204020204" pitchFamily="34" charset="-122"/>
              </a:endParaRPr>
            </a:p>
          </p:txBody>
        </p:sp>
        <p:sp>
          <p:nvSpPr>
            <p:cNvPr id="20" name="Shape 1481"/>
            <p:cNvSpPr/>
            <p:nvPr/>
          </p:nvSpPr>
          <p:spPr>
            <a:xfrm>
              <a:off x="9132223" y="2211790"/>
              <a:ext cx="194606" cy="186335"/>
            </a:xfrm>
            <a:custGeom>
              <a:cxnLst>
                <a:cxn ang="0">
                  <a:pos x="wd2" y="hd2"/>
                </a:cxn>
                <a:cxn ang="5400000">
                  <a:pos x="wd2" y="hd2"/>
                </a:cxn>
                <a:cxn ang="10800000">
                  <a:pos x="wd2" y="hd2"/>
                </a:cxn>
                <a:cxn ang="16200000">
                  <a:pos x="wd2" y="hd2"/>
                </a:cxn>
              </a:cxnLst>
              <a:rect l="0" t="0" r="r" b="b"/>
              <a:pathLst>
                <a:path w="21600" h="21600" extrusionOk="0">
                  <a:moveTo>
                    <a:pt x="16913" y="16137"/>
                  </a:moveTo>
                  <a:cubicBezTo>
                    <a:pt x="14080" y="15059"/>
                    <a:pt x="13176" y="14150"/>
                    <a:pt x="13176" y="12203"/>
                  </a:cubicBezTo>
                  <a:cubicBezTo>
                    <a:pt x="13176" y="11034"/>
                    <a:pt x="14040" y="11415"/>
                    <a:pt x="14419" y="9274"/>
                  </a:cubicBezTo>
                  <a:cubicBezTo>
                    <a:pt x="14577" y="8387"/>
                    <a:pt x="15341" y="9261"/>
                    <a:pt x="15487" y="7233"/>
                  </a:cubicBezTo>
                  <a:cubicBezTo>
                    <a:pt x="15487" y="6425"/>
                    <a:pt x="15071" y="6224"/>
                    <a:pt x="15071" y="6224"/>
                  </a:cubicBezTo>
                  <a:cubicBezTo>
                    <a:pt x="15071" y="6224"/>
                    <a:pt x="15283" y="5028"/>
                    <a:pt x="15366" y="4109"/>
                  </a:cubicBezTo>
                  <a:cubicBezTo>
                    <a:pt x="15468" y="2962"/>
                    <a:pt x="14731" y="0"/>
                    <a:pt x="10800" y="0"/>
                  </a:cubicBezTo>
                  <a:cubicBezTo>
                    <a:pt x="6869" y="0"/>
                    <a:pt x="6131" y="2962"/>
                    <a:pt x="6234" y="4109"/>
                  </a:cubicBezTo>
                  <a:cubicBezTo>
                    <a:pt x="6317" y="5028"/>
                    <a:pt x="6529" y="6224"/>
                    <a:pt x="6529" y="6224"/>
                  </a:cubicBezTo>
                  <a:cubicBezTo>
                    <a:pt x="6529" y="6224"/>
                    <a:pt x="6113" y="6425"/>
                    <a:pt x="6113" y="7233"/>
                  </a:cubicBezTo>
                  <a:cubicBezTo>
                    <a:pt x="6258" y="9261"/>
                    <a:pt x="7022" y="8387"/>
                    <a:pt x="7179" y="9274"/>
                  </a:cubicBezTo>
                  <a:cubicBezTo>
                    <a:pt x="7560" y="11415"/>
                    <a:pt x="8424" y="11034"/>
                    <a:pt x="8424" y="12203"/>
                  </a:cubicBezTo>
                  <a:cubicBezTo>
                    <a:pt x="8424" y="14150"/>
                    <a:pt x="7520" y="15059"/>
                    <a:pt x="4687" y="16137"/>
                  </a:cubicBezTo>
                  <a:cubicBezTo>
                    <a:pt x="1846" y="17219"/>
                    <a:pt x="0" y="18321"/>
                    <a:pt x="0" y="19073"/>
                  </a:cubicBezTo>
                  <a:cubicBezTo>
                    <a:pt x="0" y="19825"/>
                    <a:pt x="0" y="21600"/>
                    <a:pt x="0" y="21600"/>
                  </a:cubicBezTo>
                  <a:lnTo>
                    <a:pt x="10800" y="21600"/>
                  </a:lnTo>
                  <a:lnTo>
                    <a:pt x="21600" y="21600"/>
                  </a:lnTo>
                  <a:cubicBezTo>
                    <a:pt x="21600" y="21600"/>
                    <a:pt x="21600" y="19825"/>
                    <a:pt x="21600" y="19073"/>
                  </a:cubicBezTo>
                  <a:cubicBezTo>
                    <a:pt x="21600" y="18321"/>
                    <a:pt x="19754" y="17219"/>
                    <a:pt x="16913" y="16137"/>
                  </a:cubicBezTo>
                  <a:close/>
                </a:path>
              </a:pathLst>
            </a:custGeom>
            <a:solidFill>
              <a:schemeClr val="accent1"/>
            </a:solidFill>
            <a:ln w="12700">
              <a:miter lim="400000"/>
            </a:ln>
          </p:spPr>
          <p:txBody>
            <a:bodyPr lIns="0" tIns="0" rIns="0" bIns="0" anchor="ctr"/>
            <a:lstStyle/>
            <a:p>
              <a:pPr lvl="0"/>
              <a:endParaRPr sz="1300">
                <a:latin typeface="微软雅黑" panose="020b0503020204020204" pitchFamily="34" charset="-122"/>
                <a:ea typeface="微软雅黑" panose="020b0503020204020204" pitchFamily="34" charset="-122"/>
              </a:endParaRPr>
            </a:p>
          </p:txBody>
        </p:sp>
      </p:grpSp>
      <p:sp>
        <p:nvSpPr>
          <p:cNvPr id="21" name="Text Placeholder 5"/>
          <p:cNvSpPr txBox="1"/>
          <p:nvPr/>
        </p:nvSpPr>
        <p:spPr>
          <a:xfrm>
            <a:off x="1052796" y="1952599"/>
            <a:ext cx="1274115" cy="433415"/>
          </a:xfrm>
          <a:prstGeom prst="rect">
            <a:avLst/>
          </a:prstGeom>
        </p:spPr>
        <p:txBody>
          <a:bodyPr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zh-CN" altLang="en-US" sz="1400" b="1">
                <a:solidFill>
                  <a:schemeClr val="bg1"/>
                </a:solidFill>
                <a:latin typeface="微软雅黑" panose="020b0503020204020204" pitchFamily="34" charset="-122"/>
                <a:ea typeface="微软雅黑" panose="020b0503020204020204" pitchFamily="34" charset="-122"/>
              </a:rPr>
              <a:t>点击输入标题</a:t>
            </a:r>
          </a:p>
        </p:txBody>
      </p:sp>
      <p:sp>
        <p:nvSpPr>
          <p:cNvPr id="22" name="Text Placeholder 6"/>
          <p:cNvSpPr txBox="1"/>
          <p:nvPr/>
        </p:nvSpPr>
        <p:spPr>
          <a:xfrm>
            <a:off x="943244" y="3006179"/>
            <a:ext cx="1540524" cy="850643"/>
          </a:xfrm>
          <a:prstGeom prst="rect">
            <a:avLst/>
          </a:prstGeom>
        </p:spPr>
        <p:txBody>
          <a:bodyPr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ct val="120000"/>
              </a:lnSpc>
              <a:buNone/>
            </a:pPr>
            <a:r>
              <a:rPr lang="zh-CN" altLang="en-US" sz="1050">
                <a:solidFill>
                  <a:schemeClr val="tx1">
                    <a:lumMod val="75000"/>
                    <a:lumOff val="25000"/>
                  </a:schemeClr>
                </a:solidFill>
                <a:latin typeface="微软雅黑" panose="020b0503020204020204" pitchFamily="34" charset="-122"/>
                <a:ea typeface="微软雅黑" panose="020b0503020204020204" pitchFamily="34" charset="-122"/>
              </a:rPr>
              <a:t>详写内容</a:t>
            </a:r>
            <a:r>
              <a:rPr lang="en-US" altLang="zh-CN" sz="105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050">
                <a:solidFill>
                  <a:schemeClr val="tx1">
                    <a:lumMod val="75000"/>
                    <a:lumOff val="25000"/>
                  </a:schemeClr>
                </a:solidFill>
                <a:latin typeface="微软雅黑" panose="020b0503020204020204" pitchFamily="34" charset="-122"/>
                <a:ea typeface="微软雅黑" panose="020b0503020204020204" pitchFamily="34" charset="-122"/>
              </a:rPr>
              <a:t>点击输入本栏的具体文字，简明扼要的说明分项内容，此为概念图解，请根据您的具体内容酌情修改。</a:t>
            </a:r>
            <a:endParaRPr lang="en-US" altLang="zh-CN" sz="105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3" name="Text Placeholder 5"/>
          <p:cNvSpPr txBox="1"/>
          <p:nvPr/>
        </p:nvSpPr>
        <p:spPr>
          <a:xfrm>
            <a:off x="3057331" y="1952599"/>
            <a:ext cx="1184986" cy="433415"/>
          </a:xfrm>
          <a:prstGeom prst="rect">
            <a:avLst/>
          </a:prstGeom>
        </p:spPr>
        <p:txBody>
          <a:bodyPr vert="horz" lIns="0" tIns="0" rIns="0" bIns="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175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zh-CN" altLang="en-US" sz="1400" b="1">
                <a:solidFill>
                  <a:schemeClr val="bg1"/>
                </a:solidFill>
                <a:latin typeface="微软雅黑" panose="020b0503020204020204" pitchFamily="34" charset="-122"/>
                <a:ea typeface="微软雅黑" panose="020b0503020204020204" pitchFamily="34" charset="-122"/>
              </a:rPr>
              <a:t>点击输入标题</a:t>
            </a:r>
          </a:p>
        </p:txBody>
      </p:sp>
      <p:sp>
        <p:nvSpPr>
          <p:cNvPr id="24" name="Text Placeholder 5"/>
          <p:cNvSpPr txBox="1"/>
          <p:nvPr/>
        </p:nvSpPr>
        <p:spPr>
          <a:xfrm>
            <a:off x="6878326" y="1952599"/>
            <a:ext cx="1184986" cy="433415"/>
          </a:xfrm>
          <a:prstGeom prst="rect">
            <a:avLst/>
          </a:prstGeom>
        </p:spPr>
        <p:txBody>
          <a:bodyPr vert="horz" lIns="0" tIns="0" rIns="0" bIns="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175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zh-CN" altLang="en-US" sz="1400" b="1">
                <a:solidFill>
                  <a:schemeClr val="bg1"/>
                </a:solidFill>
                <a:latin typeface="微软雅黑" panose="020b0503020204020204" pitchFamily="34" charset="-122"/>
                <a:ea typeface="微软雅黑" panose="020b0503020204020204" pitchFamily="34" charset="-122"/>
              </a:rPr>
              <a:t>点击输入标题</a:t>
            </a:r>
          </a:p>
        </p:txBody>
      </p:sp>
      <p:sp>
        <p:nvSpPr>
          <p:cNvPr id="25" name="Text Placeholder 6"/>
          <p:cNvSpPr txBox="1"/>
          <p:nvPr/>
        </p:nvSpPr>
        <p:spPr>
          <a:xfrm>
            <a:off x="2943703" y="3006179"/>
            <a:ext cx="1361434" cy="850643"/>
          </a:xfrm>
          <a:prstGeom prst="rect">
            <a:avLst/>
          </a:prstGeom>
        </p:spPr>
        <p:txBody>
          <a:bodyPr vert="horz" lIns="0" tIns="0" rIns="0" bIns="0" rtlCol="0" anchor="ctr">
            <a:noAutofit/>
          </a:bodyPr>
          <a:lstStyle>
            <a:lvl1pPr marL="0" indent="0" algn="l" defTabSz="914400" rtl="0" eaLnBrk="1" latinLnBrk="0" hangingPunct="1">
              <a:lnSpc>
                <a:spcPts val="1400"/>
              </a:lnSpc>
              <a:spcBef>
                <a:spcPts val="1000"/>
              </a:spcBef>
              <a:buFont typeface="Arial" panose="020b0604020202020204" pitchFamily="34" charset="0"/>
              <a:buNone/>
              <a:defRPr sz="10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20000"/>
              </a:lnSpc>
            </a:pPr>
            <a:r>
              <a:rPr lang="zh-CN" altLang="en-US" sz="1050">
                <a:solidFill>
                  <a:schemeClr val="tx1">
                    <a:lumMod val="75000"/>
                    <a:lumOff val="25000"/>
                  </a:schemeClr>
                </a:solidFill>
                <a:latin typeface="微软雅黑" panose="020b0503020204020204" pitchFamily="34" charset="-122"/>
                <a:ea typeface="微软雅黑" panose="020b0503020204020204" pitchFamily="34" charset="-122"/>
              </a:rPr>
              <a:t>详写内容</a:t>
            </a:r>
            <a:r>
              <a:rPr lang="en-US" altLang="zh-CN" sz="105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050">
                <a:solidFill>
                  <a:schemeClr val="tx1">
                    <a:lumMod val="75000"/>
                    <a:lumOff val="25000"/>
                  </a:schemeClr>
                </a:solidFill>
                <a:latin typeface="微软雅黑" panose="020b0503020204020204" pitchFamily="34" charset="-122"/>
                <a:ea typeface="微软雅黑" panose="020b0503020204020204" pitchFamily="34" charset="-122"/>
              </a:rPr>
              <a:t>点击输入本栏的具体文字，简明扼要的说明分项内容，此为概念图解，请根据您的具体内容酌情修改。</a:t>
            </a:r>
            <a:endParaRPr lang="en-US" altLang="zh-CN" sz="105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6" name="Text Placeholder 6"/>
          <p:cNvSpPr txBox="1"/>
          <p:nvPr/>
        </p:nvSpPr>
        <p:spPr>
          <a:xfrm>
            <a:off x="4847237" y="3006179"/>
            <a:ext cx="1361434" cy="850643"/>
          </a:xfrm>
          <a:prstGeom prst="rect">
            <a:avLst/>
          </a:prstGeom>
        </p:spPr>
        <p:txBody>
          <a:bodyPr vert="horz" lIns="0" tIns="0" rIns="0" bIns="0" rtlCol="0" anchor="ctr">
            <a:noAutofit/>
          </a:bodyPr>
          <a:lstStyle>
            <a:lvl1pPr marL="0" indent="0" algn="l" defTabSz="914400" rtl="0" eaLnBrk="1" latinLnBrk="0" hangingPunct="1">
              <a:lnSpc>
                <a:spcPts val="1400"/>
              </a:lnSpc>
              <a:spcBef>
                <a:spcPts val="1000"/>
              </a:spcBef>
              <a:buFont typeface="Arial" panose="020b0604020202020204" pitchFamily="34" charset="0"/>
              <a:buNone/>
              <a:defRPr sz="10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20000"/>
              </a:lnSpc>
            </a:pPr>
            <a:r>
              <a:rPr lang="zh-CN" altLang="en-US" sz="1050">
                <a:solidFill>
                  <a:schemeClr val="tx1">
                    <a:lumMod val="75000"/>
                    <a:lumOff val="25000"/>
                  </a:schemeClr>
                </a:solidFill>
                <a:latin typeface="微软雅黑" panose="020b0503020204020204" pitchFamily="34" charset="-122"/>
                <a:ea typeface="微软雅黑" panose="020b0503020204020204" pitchFamily="34" charset="-122"/>
              </a:rPr>
              <a:t>详写内容</a:t>
            </a:r>
            <a:r>
              <a:rPr lang="en-US" altLang="zh-CN" sz="105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050">
                <a:solidFill>
                  <a:schemeClr val="tx1">
                    <a:lumMod val="75000"/>
                    <a:lumOff val="25000"/>
                  </a:schemeClr>
                </a:solidFill>
                <a:latin typeface="微软雅黑" panose="020b0503020204020204" pitchFamily="34" charset="-122"/>
                <a:ea typeface="微软雅黑" panose="020b0503020204020204" pitchFamily="34" charset="-122"/>
              </a:rPr>
              <a:t>点击输入本栏的具体文字，简明扼要的说明分项内容，此为概念图解，请根据您的具体内容酌情修改。</a:t>
            </a:r>
            <a:endParaRPr lang="en-US" altLang="zh-CN" sz="105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7" name="Text Placeholder 6"/>
          <p:cNvSpPr txBox="1"/>
          <p:nvPr/>
        </p:nvSpPr>
        <p:spPr>
          <a:xfrm>
            <a:off x="6764698" y="3006179"/>
            <a:ext cx="1361434" cy="850643"/>
          </a:xfrm>
          <a:prstGeom prst="rect">
            <a:avLst/>
          </a:prstGeom>
        </p:spPr>
        <p:txBody>
          <a:bodyPr vert="horz" lIns="0" tIns="0" rIns="0" bIns="0" rtlCol="0" anchor="ctr">
            <a:noAutofit/>
          </a:bodyPr>
          <a:lstStyle>
            <a:lvl1pPr marL="0" indent="0" algn="l" defTabSz="914400" rtl="0" eaLnBrk="1" latinLnBrk="0" hangingPunct="1">
              <a:lnSpc>
                <a:spcPts val="1400"/>
              </a:lnSpc>
              <a:spcBef>
                <a:spcPts val="1000"/>
              </a:spcBef>
              <a:buFont typeface="Arial" panose="020b0604020202020204" pitchFamily="34" charset="0"/>
              <a:buNone/>
              <a:defRPr sz="10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20000"/>
              </a:lnSpc>
            </a:pPr>
            <a:r>
              <a:rPr lang="zh-CN" altLang="en-US" sz="1050">
                <a:solidFill>
                  <a:schemeClr val="tx1">
                    <a:lumMod val="75000"/>
                    <a:lumOff val="25000"/>
                  </a:schemeClr>
                </a:solidFill>
                <a:latin typeface="微软雅黑" panose="020b0503020204020204" pitchFamily="34" charset="-122"/>
                <a:ea typeface="微软雅黑" panose="020b0503020204020204" pitchFamily="34" charset="-122"/>
              </a:rPr>
              <a:t>详写内容</a:t>
            </a:r>
            <a:r>
              <a:rPr lang="en-US" altLang="zh-CN" sz="105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050">
                <a:solidFill>
                  <a:schemeClr val="tx1">
                    <a:lumMod val="75000"/>
                    <a:lumOff val="25000"/>
                  </a:schemeClr>
                </a:solidFill>
                <a:latin typeface="微软雅黑" panose="020b0503020204020204" pitchFamily="34" charset="-122"/>
                <a:ea typeface="微软雅黑" panose="020b0503020204020204" pitchFamily="34" charset="-122"/>
              </a:rPr>
              <a:t>点击输入本栏的具体文字，简明扼要的说明分项内容，此为概念图解，请根据您的具体内容酌情修改。</a:t>
            </a:r>
            <a:endParaRPr lang="en-US" altLang="zh-CN" sz="105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9" name="Text Placeholder 5"/>
          <p:cNvSpPr txBox="1"/>
          <p:nvPr/>
        </p:nvSpPr>
        <p:spPr>
          <a:xfrm>
            <a:off x="4960864" y="1952599"/>
            <a:ext cx="1184986" cy="433415"/>
          </a:xfrm>
          <a:prstGeom prst="rect">
            <a:avLst/>
          </a:prstGeom>
        </p:spPr>
        <p:txBody>
          <a:bodyPr vert="horz" lIns="0" tIns="0" rIns="0" bIns="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175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zh-CN" altLang="en-US" sz="1400" b="1">
                <a:solidFill>
                  <a:schemeClr val="bg1"/>
                </a:solidFill>
                <a:latin typeface="微软雅黑" panose="020b0503020204020204" pitchFamily="34" charset="-122"/>
                <a:ea typeface="微软雅黑" panose="020b0503020204020204" pitchFamily="34" charset="-122"/>
              </a:rPr>
              <a:t>点击输入标题</a:t>
            </a:r>
          </a:p>
        </p:txBody>
      </p:sp>
      <p:sp>
        <p:nvSpPr>
          <p:cNvPr id="30" name="Shape 1475"/>
          <p:cNvSpPr/>
          <p:nvPr/>
        </p:nvSpPr>
        <p:spPr>
          <a:xfrm>
            <a:off x="4838084" y="1566549"/>
            <a:ext cx="355513" cy="355513"/>
          </a:xfrm>
          <a:custGeom>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2"/>
          </a:solidFill>
          <a:ln w="12700">
            <a:miter lim="400000"/>
          </a:ln>
        </p:spPr>
        <p:txBody>
          <a:bodyPr lIns="14288" tIns="14288" rIns="14288" bIns="14288" anchor="ctr"/>
          <a:lstStyle/>
          <a:p>
            <a:pPr lvl="0"/>
            <a:endParaRPr sz="1300">
              <a:latin typeface="微软雅黑" panose="020b0503020204020204" pitchFamily="34" charset="-122"/>
              <a:ea typeface="微软雅黑" panose="020b0503020204020204" pitchFamily="34" charset="-122"/>
            </a:endParaRPr>
          </a:p>
        </p:txBody>
      </p:sp>
      <p:sp>
        <p:nvSpPr>
          <p:cNvPr id="32" name="Shape 1480"/>
          <p:cNvSpPr/>
          <p:nvPr/>
        </p:nvSpPr>
        <p:spPr>
          <a:xfrm>
            <a:off x="4945719" y="1658843"/>
            <a:ext cx="139760" cy="139751"/>
          </a:xfrm>
          <a:custGeom>
            <a:cxnLst>
              <a:cxn ang="0">
                <a:pos x="wd2" y="hd2"/>
              </a:cxn>
              <a:cxn ang="5400000">
                <a:pos x="wd2" y="hd2"/>
              </a:cxn>
              <a:cxn ang="10800000">
                <a:pos x="wd2" y="hd2"/>
              </a:cxn>
              <a:cxn ang="16200000">
                <a:pos x="wd2" y="hd2"/>
              </a:cxn>
            </a:cxnLst>
            <a:rect l="0" t="0" r="r" b="b"/>
            <a:pathLst>
              <a:path w="21600" h="21600" extrusionOk="0">
                <a:moveTo>
                  <a:pt x="18843" y="20435"/>
                </a:moveTo>
                <a:cubicBezTo>
                  <a:pt x="17964" y="20435"/>
                  <a:pt x="17252" y="19721"/>
                  <a:pt x="17252" y="18844"/>
                </a:cubicBezTo>
                <a:cubicBezTo>
                  <a:pt x="17252" y="17964"/>
                  <a:pt x="17964" y="17253"/>
                  <a:pt x="18843" y="17253"/>
                </a:cubicBezTo>
                <a:cubicBezTo>
                  <a:pt x="19721" y="17253"/>
                  <a:pt x="20434" y="17964"/>
                  <a:pt x="20434" y="18844"/>
                </a:cubicBezTo>
                <a:cubicBezTo>
                  <a:pt x="20434" y="19721"/>
                  <a:pt x="19721" y="20435"/>
                  <a:pt x="18843" y="20435"/>
                </a:cubicBezTo>
                <a:close/>
                <a:moveTo>
                  <a:pt x="12390" y="18844"/>
                </a:moveTo>
                <a:cubicBezTo>
                  <a:pt x="12390" y="19721"/>
                  <a:pt x="11679" y="20435"/>
                  <a:pt x="10801" y="20435"/>
                </a:cubicBezTo>
                <a:cubicBezTo>
                  <a:pt x="9922" y="20435"/>
                  <a:pt x="9210" y="19721"/>
                  <a:pt x="9210" y="18844"/>
                </a:cubicBezTo>
                <a:cubicBezTo>
                  <a:pt x="9210" y="17964"/>
                  <a:pt x="9922" y="17253"/>
                  <a:pt x="10801" y="17253"/>
                </a:cubicBezTo>
                <a:cubicBezTo>
                  <a:pt x="11679" y="17253"/>
                  <a:pt x="12390" y="17964"/>
                  <a:pt x="12390" y="18844"/>
                </a:cubicBezTo>
                <a:close/>
                <a:moveTo>
                  <a:pt x="9210" y="2756"/>
                </a:moveTo>
                <a:cubicBezTo>
                  <a:pt x="9210" y="1879"/>
                  <a:pt x="9922" y="1165"/>
                  <a:pt x="10801" y="1165"/>
                </a:cubicBezTo>
                <a:cubicBezTo>
                  <a:pt x="11679" y="1165"/>
                  <a:pt x="12390" y="1879"/>
                  <a:pt x="12390" y="2756"/>
                </a:cubicBezTo>
                <a:cubicBezTo>
                  <a:pt x="12390" y="3636"/>
                  <a:pt x="11679" y="4347"/>
                  <a:pt x="10801" y="4347"/>
                </a:cubicBezTo>
                <a:cubicBezTo>
                  <a:pt x="9922" y="4347"/>
                  <a:pt x="9210" y="3636"/>
                  <a:pt x="9210" y="2756"/>
                </a:cubicBezTo>
                <a:close/>
                <a:moveTo>
                  <a:pt x="4348" y="18844"/>
                </a:moveTo>
                <a:cubicBezTo>
                  <a:pt x="4348" y="19721"/>
                  <a:pt x="3636" y="20435"/>
                  <a:pt x="2757" y="20435"/>
                </a:cubicBezTo>
                <a:cubicBezTo>
                  <a:pt x="1879" y="20435"/>
                  <a:pt x="1168" y="19721"/>
                  <a:pt x="1168" y="18844"/>
                </a:cubicBezTo>
                <a:cubicBezTo>
                  <a:pt x="1168" y="17964"/>
                  <a:pt x="1879" y="17253"/>
                  <a:pt x="2757" y="17253"/>
                </a:cubicBezTo>
                <a:cubicBezTo>
                  <a:pt x="3636" y="17253"/>
                  <a:pt x="4348" y="17964"/>
                  <a:pt x="4348" y="18844"/>
                </a:cubicBezTo>
                <a:close/>
                <a:moveTo>
                  <a:pt x="19934" y="16312"/>
                </a:moveTo>
                <a:lnTo>
                  <a:pt x="19934" y="13672"/>
                </a:lnTo>
                <a:cubicBezTo>
                  <a:pt x="19934" y="12078"/>
                  <a:pt x="18879" y="9707"/>
                  <a:pt x="15971" y="9707"/>
                </a:cubicBezTo>
                <a:lnTo>
                  <a:pt x="13673" y="9707"/>
                </a:lnTo>
                <a:cubicBezTo>
                  <a:pt x="12050" y="9707"/>
                  <a:pt x="11899" y="8913"/>
                  <a:pt x="11892" y="8503"/>
                </a:cubicBezTo>
                <a:lnTo>
                  <a:pt x="11892" y="5288"/>
                </a:lnTo>
                <a:cubicBezTo>
                  <a:pt x="12872" y="4867"/>
                  <a:pt x="13558" y="3893"/>
                  <a:pt x="13558" y="2756"/>
                </a:cubicBezTo>
                <a:cubicBezTo>
                  <a:pt x="13558" y="1234"/>
                  <a:pt x="12323" y="0"/>
                  <a:pt x="10801" y="0"/>
                </a:cubicBezTo>
                <a:cubicBezTo>
                  <a:pt x="9277" y="0"/>
                  <a:pt x="8043" y="1234"/>
                  <a:pt x="8043" y="2756"/>
                </a:cubicBezTo>
                <a:cubicBezTo>
                  <a:pt x="8043" y="3893"/>
                  <a:pt x="8730" y="4867"/>
                  <a:pt x="9709" y="5288"/>
                </a:cubicBezTo>
                <a:lnTo>
                  <a:pt x="9709" y="8503"/>
                </a:lnTo>
                <a:cubicBezTo>
                  <a:pt x="9709" y="8799"/>
                  <a:pt x="9623" y="9707"/>
                  <a:pt x="7927" y="9707"/>
                </a:cubicBezTo>
                <a:lnTo>
                  <a:pt x="5631" y="9707"/>
                </a:lnTo>
                <a:cubicBezTo>
                  <a:pt x="2723" y="9707"/>
                  <a:pt x="1666" y="12078"/>
                  <a:pt x="1666" y="13672"/>
                </a:cubicBezTo>
                <a:lnTo>
                  <a:pt x="1666" y="16312"/>
                </a:lnTo>
                <a:cubicBezTo>
                  <a:pt x="686" y="16733"/>
                  <a:pt x="0" y="17707"/>
                  <a:pt x="0" y="18844"/>
                </a:cubicBezTo>
                <a:cubicBezTo>
                  <a:pt x="0" y="20366"/>
                  <a:pt x="1235" y="21600"/>
                  <a:pt x="2757" y="21600"/>
                </a:cubicBezTo>
                <a:cubicBezTo>
                  <a:pt x="4280" y="21600"/>
                  <a:pt x="5516" y="20366"/>
                  <a:pt x="5516" y="18844"/>
                </a:cubicBezTo>
                <a:cubicBezTo>
                  <a:pt x="5516" y="17707"/>
                  <a:pt x="4828" y="16733"/>
                  <a:pt x="3849" y="16312"/>
                </a:cubicBezTo>
                <a:lnTo>
                  <a:pt x="3849" y="13672"/>
                </a:lnTo>
                <a:cubicBezTo>
                  <a:pt x="3849" y="13376"/>
                  <a:pt x="3935" y="11890"/>
                  <a:pt x="5631" y="11890"/>
                </a:cubicBezTo>
                <a:lnTo>
                  <a:pt x="7927" y="11890"/>
                </a:lnTo>
                <a:cubicBezTo>
                  <a:pt x="8626" y="11890"/>
                  <a:pt x="9214" y="11785"/>
                  <a:pt x="9709" y="11608"/>
                </a:cubicBezTo>
                <a:lnTo>
                  <a:pt x="9709" y="16312"/>
                </a:lnTo>
                <a:cubicBezTo>
                  <a:pt x="8730" y="16733"/>
                  <a:pt x="8043" y="17707"/>
                  <a:pt x="8043" y="18844"/>
                </a:cubicBezTo>
                <a:cubicBezTo>
                  <a:pt x="8043" y="20366"/>
                  <a:pt x="9277" y="21600"/>
                  <a:pt x="10801" y="21600"/>
                </a:cubicBezTo>
                <a:cubicBezTo>
                  <a:pt x="12323" y="21600"/>
                  <a:pt x="13558" y="20366"/>
                  <a:pt x="13558" y="18844"/>
                </a:cubicBezTo>
                <a:cubicBezTo>
                  <a:pt x="13558" y="17707"/>
                  <a:pt x="12872" y="16733"/>
                  <a:pt x="11892" y="16312"/>
                </a:cubicBezTo>
                <a:lnTo>
                  <a:pt x="11892" y="11608"/>
                </a:lnTo>
                <a:cubicBezTo>
                  <a:pt x="12388" y="11785"/>
                  <a:pt x="12975" y="11890"/>
                  <a:pt x="13673" y="11890"/>
                </a:cubicBezTo>
                <a:lnTo>
                  <a:pt x="15971" y="11890"/>
                </a:lnTo>
                <a:cubicBezTo>
                  <a:pt x="17592" y="11890"/>
                  <a:pt x="17743" y="13263"/>
                  <a:pt x="17751" y="13672"/>
                </a:cubicBezTo>
                <a:lnTo>
                  <a:pt x="17751" y="16312"/>
                </a:lnTo>
                <a:cubicBezTo>
                  <a:pt x="16772" y="16733"/>
                  <a:pt x="16086" y="17707"/>
                  <a:pt x="16086" y="18844"/>
                </a:cubicBezTo>
                <a:cubicBezTo>
                  <a:pt x="16086" y="20366"/>
                  <a:pt x="17320" y="21600"/>
                  <a:pt x="18843" y="21600"/>
                </a:cubicBezTo>
                <a:cubicBezTo>
                  <a:pt x="20366" y="21600"/>
                  <a:pt x="21600" y="20366"/>
                  <a:pt x="21600" y="18844"/>
                </a:cubicBezTo>
                <a:cubicBezTo>
                  <a:pt x="21600" y="17707"/>
                  <a:pt x="20914" y="16733"/>
                  <a:pt x="19934" y="16312"/>
                </a:cubicBezTo>
                <a:close/>
              </a:path>
            </a:pathLst>
          </a:custGeom>
          <a:solidFill>
            <a:schemeClr val="accent1"/>
          </a:solidFill>
          <a:ln w="12700">
            <a:miter lim="400000"/>
          </a:ln>
        </p:spPr>
        <p:txBody>
          <a:bodyPr lIns="0" tIns="0" rIns="0" bIns="0" anchor="ctr"/>
          <a:lstStyle/>
          <a:p>
            <a:pPr lvl="0"/>
            <a:endParaRPr sz="1300">
              <a:latin typeface="微软雅黑" panose="020b0503020204020204" pitchFamily="34" charset="-122"/>
              <a:ea typeface="微软雅黑" panose="020b0503020204020204" pitchFamily="34" charset="-122"/>
            </a:endParaRPr>
          </a:p>
        </p:txBody>
      </p:sp>
      <p:sp>
        <p:nvSpPr>
          <p:cNvPr id="34"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1800" b="1">
                <a:solidFill>
                  <a:schemeClr val="tx1">
                    <a:lumMod val="75000"/>
                    <a:lumOff val="25000"/>
                  </a:schemeClr>
                </a:solidFill>
                <a:latin typeface="微软雅黑" panose="020b0503020204020204" pitchFamily="34" charset="-122"/>
                <a:ea typeface="微软雅黑" panose="020b0503020204020204" pitchFamily="34" charset="-122"/>
              </a:rPr>
              <a:t>点击输入标题内容</a:t>
            </a:r>
            <a:endParaRPr lang="en-GB" altLang="zh-CN" sz="1800" b="1">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20893502"/>
      </p:ext>
    </p:extLst>
  </p:cSld>
  <p:clrMapOvr>
    <a:masterClrMapping/>
  </p:clrMapOvr>
  <mc:AlternateContent xmlns:mc="http://schemas.openxmlformats.org/markup-compatibility/2006">
    <mc:Choice xmlns:p14="http://schemas.microsoft.com/office/powerpoint/2010/main" Requires="p14">
      <p:transition spd="slow" advClick="0" advTm="1000" p14:dur="1500">
        <p:random/>
      </p:transition>
    </mc:Choice>
    <mc:Fallback>
      <p:transition spd="slow" advClick="0" advTm="1000">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Tn>
                        </p:par>
                        <p:par>
                          <p:cTn id="5" fill="hold" nodeType="afterGroup">
                            <p:stCondLst>
                              <p:cond delay="0"/>
                            </p:stCondLst>
                            <p:childTnLst>
                              <p:par>
                                <p:cTn id="6" presetID="41" presetClass="entr" presetSubtype="0" fill="hold" grpId="18" nodeType="afterEffect">
                                  <p:iterate type="lt">
                                    <p:tmPct val="10000"/>
                                  </p:iterate>
                                  <p:childTnLst>
                                    <p:set>
                                      <p:cBhvr>
                                        <p:cTn id="7" dur="1" fill="hold">
                                          <p:stCondLst>
                                            <p:cond delay="0"/>
                                          </p:stCondLst>
                                        </p:cTn>
                                        <p:tgtEl>
                                          <p:spTgt spid="34"/>
                                        </p:tgtEl>
                                        <p:attrNameLst>
                                          <p:attrName>style.visibility</p:attrName>
                                        </p:attrNameLst>
                                      </p:cBhvr>
                                      <p:to>
                                        <p:strVal val="visible"/>
                                      </p:to>
                                    </p:set>
                                    <p:anim calcmode="lin" valueType="num">
                                      <p:cBhvr>
                                        <p:cTn id="8" dur="500" fill="hold"/>
                                        <p:tgtEl>
                                          <p:spTgt spid="34"/>
                                        </p:tgtEl>
                                        <p:attrNameLst>
                                          <p:attrName>ppt_x</p:attrName>
                                        </p:attrNameLst>
                                      </p:cBhvr>
                                      <p:tavLst>
                                        <p:tav tm="0">
                                          <p:val>
                                            <p:strVal val="#ppt_x"/>
                                          </p:val>
                                        </p:tav>
                                        <p:tav tm="50000">
                                          <p:val>
                                            <p:strVal val="#ppt_x+.1"/>
                                          </p:val>
                                        </p:tav>
                                        <p:tav tm="100000">
                                          <p:val>
                                            <p:strVal val="#ppt_x"/>
                                          </p:val>
                                        </p:tav>
                                      </p:tavLst>
                                    </p:anim>
                                    <p:anim calcmode="lin" valueType="num">
                                      <p:cBhvr>
                                        <p:cTn id="9" dur="500" fill="hold"/>
                                        <p:tgtEl>
                                          <p:spTgt spid="34"/>
                                        </p:tgtEl>
                                        <p:attrNameLst>
                                          <p:attrName>ppt_y</p:attrName>
                                        </p:attrNameLst>
                                      </p:cBhvr>
                                      <p:tavLst>
                                        <p:tav tm="0">
                                          <p:val>
                                            <p:strVal val="#ppt_y"/>
                                          </p:val>
                                        </p:tav>
                                        <p:tav tm="100000">
                                          <p:val>
                                            <p:strVal val="#ppt_y"/>
                                          </p:val>
                                        </p:tav>
                                      </p:tavLst>
                                    </p:anim>
                                    <p:anim calcmode="lin" valueType="num">
                                      <p:cBhvr>
                                        <p:cTn id="10" dur="500" fill="hold"/>
                                        <p:tgtEl>
                                          <p:spTgt spid="34"/>
                                        </p:tgtEl>
                                        <p:attrNameLst>
                                          <p:attrName>ppt_h</p:attrName>
                                        </p:attrNameLst>
                                      </p:cBhvr>
                                      <p:tavLst>
                                        <p:tav tm="0">
                                          <p:val>
                                            <p:strVal val="#ppt_h/10"/>
                                          </p:val>
                                        </p:tav>
                                        <p:tav tm="50000">
                                          <p:val>
                                            <p:strVal val="#ppt_h+.01"/>
                                          </p:val>
                                        </p:tav>
                                        <p:tav tm="100000">
                                          <p:val>
                                            <p:strVal val="#ppt_h"/>
                                          </p:val>
                                        </p:tav>
                                      </p:tavLst>
                                    </p:anim>
                                    <p:anim calcmode="lin" valueType="num">
                                      <p:cBhvr>
                                        <p:cTn id="11" dur="500" fill="hold"/>
                                        <p:tgtEl>
                                          <p:spTgt spid="34"/>
                                        </p:tgtEl>
                                        <p:attrNameLst>
                                          <p:attrName>ppt_w</p:attrName>
                                        </p:attrNameLst>
                                      </p:cBhvr>
                                      <p:tavLst>
                                        <p:tav tm="0">
                                          <p:val>
                                            <p:strVal val="#ppt_w/10"/>
                                          </p:val>
                                        </p:tav>
                                        <p:tav tm="50000">
                                          <p:val>
                                            <p:strVal val="#ppt_w+.01"/>
                                          </p:val>
                                        </p:tav>
                                        <p:tav tm="100000">
                                          <p:val>
                                            <p:strVal val="#ppt_w"/>
                                          </p:val>
                                        </p:tav>
                                      </p:tavLst>
                                    </p:anim>
                                    <p:animEffect transition="in" filter="fade">
                                      <p:cBhvr>
                                        <p:cTn id="12" dur="500" tmFilter="0,0; .5, 1; 1, 1"/>
                                        <p:tgtEl>
                                          <p:spTgt spid="34"/>
                                        </p:tgtEl>
                                      </p:cBhvr>
                                    </p:animEffect>
                                  </p:childTnLst>
                                </p:cTn>
                              </p:par>
                            </p:childTnLst>
                          </p:cTn>
                        </p:par>
                        <p:par>
                          <p:cTn id="13" fill="hold" nodeType="withGroup">
                            <p:stCondLst>
                              <p:cond delay="850"/>
                            </p:stCondLst>
                            <p:childTnLst>
                              <p:par>
                                <p:cTn id="14" presetID="10" presetClass="entr" presetSubtype="0" fill="hold" grpId="4" nodeType="afterEffec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childTnLst>
                          </p:cTn>
                        </p:par>
                        <p:par>
                          <p:cTn id="17" fill="hold" nodeType="withGroup">
                            <p:stCondLst>
                              <p:cond delay="1350"/>
                            </p:stCondLst>
                            <p:childTnLst>
                              <p:par>
                                <p:cTn id="18" presetID="10" presetClass="entr" presetSubtype="0" fill="hold" grpId="8" nodeType="afterEffect">
                                  <p:childTnLst>
                                    <p:set>
                                      <p:cBhvr>
                                        <p:cTn id="19" dur="1" fill="hold">
                                          <p:stCondLst>
                                            <p:cond delay="0"/>
                                          </p:stCondLst>
                                        </p:cTn>
                                        <p:tgtEl>
                                          <p:spTgt spid="21">
                                            <p:txEl>
                                              <p:pRg st="0" end="0"/>
                                            </p:txEl>
                                          </p:spTgt>
                                        </p:tgtEl>
                                        <p:attrNameLst>
                                          <p:attrName>style.visibility</p:attrName>
                                        </p:attrNameLst>
                                      </p:cBhvr>
                                      <p:to>
                                        <p:strVal val="visible"/>
                                      </p:to>
                                    </p:set>
                                    <p:animEffect transition="in" filter="fade">
                                      <p:cBhvr>
                                        <p:cTn id="20" dur="500"/>
                                        <p:tgtEl>
                                          <p:spTgt spid="21">
                                            <p:txEl>
                                              <p:pRg st="0" end="0"/>
                                            </p:txEl>
                                          </p:spTgt>
                                        </p:tgtEl>
                                      </p:cBhvr>
                                    </p:animEffect>
                                  </p:childTnLst>
                                </p:cTn>
                              </p:par>
                            </p:childTnLst>
                          </p:cTn>
                        </p:par>
                        <p:par>
                          <p:cTn id="21" fill="hold" nodeType="withGroup">
                            <p:stCondLst>
                              <p:cond delay="1850"/>
                            </p:stCondLst>
                            <p:childTnLst>
                              <p:par>
                                <p:cTn id="22" presetID="53" presetClass="entr" presetSubtype="0" fill="hold" nodeType="afterEffect">
                                  <p:childTnLst>
                                    <p:set>
                                      <p:cBhvr>
                                        <p:cTn id="23" dur="1" fill="hold">
                                          <p:stCondLst>
                                            <p:cond delay="0"/>
                                          </p:stCondLst>
                                        </p:cTn>
                                        <p:tgtEl>
                                          <p:spTgt spid="7"/>
                                        </p:tgtEl>
                                        <p:attrNameLst>
                                          <p:attrName>style.visibility</p:attrName>
                                        </p:attrNameLst>
                                      </p:cBhvr>
                                      <p:to>
                                        <p:strVal val="visible"/>
                                      </p:to>
                                    </p:set>
                                    <p:anim calcmode="lin" valueType="num">
                                      <p:cBhvr>
                                        <p:cTn id="24" dur="500" fill="hold"/>
                                        <p:tgtEl>
                                          <p:spTgt spid="7"/>
                                        </p:tgtEl>
                                        <p:attrNameLst>
                                          <p:attrName>ppt_w</p:attrName>
                                        </p:attrNameLst>
                                      </p:cBhvr>
                                      <p:tavLst>
                                        <p:tav tm="0">
                                          <p:val>
                                            <p:fltVal val="0"/>
                                          </p:val>
                                        </p:tav>
                                        <p:tav tm="100000">
                                          <p:val>
                                            <p:strVal val="#ppt_w"/>
                                          </p:val>
                                        </p:tav>
                                      </p:tavLst>
                                    </p:anim>
                                    <p:anim calcmode="lin" valueType="num">
                                      <p:cBhvr>
                                        <p:cTn id="25" dur="500" fill="hold"/>
                                        <p:tgtEl>
                                          <p:spTgt spid="7"/>
                                        </p:tgtEl>
                                        <p:attrNameLst>
                                          <p:attrName>ppt_h</p:attrName>
                                        </p:attrNameLst>
                                      </p:cBhvr>
                                      <p:tavLst>
                                        <p:tav tm="0">
                                          <p:val>
                                            <p:fltVal val="0"/>
                                          </p:val>
                                        </p:tav>
                                        <p:tav tm="100000">
                                          <p:val>
                                            <p:strVal val="#ppt_h"/>
                                          </p:val>
                                        </p:tav>
                                      </p:tavLst>
                                    </p:anim>
                                    <p:animEffect transition="in" filter="fade">
                                      <p:cBhvr>
                                        <p:cTn id="26" dur="500"/>
                                        <p:tgtEl>
                                          <p:spTgt spid="7"/>
                                        </p:tgtEl>
                                      </p:cBhvr>
                                    </p:animEffect>
                                  </p:childTnLst>
                                </p:cTn>
                              </p:par>
                            </p:childTnLst>
                          </p:cTn>
                        </p:par>
                        <p:par>
                          <p:cTn id="27" fill="hold" nodeType="withGroup">
                            <p:stCondLst>
                              <p:cond delay="2350"/>
                            </p:stCondLst>
                            <p:childTnLst>
                              <p:par>
                                <p:cTn id="28" presetID="22" presetClass="entr" presetSubtype="1" fill="hold" grpId="0" nodeType="afterEffect">
                                  <p:childTnLst>
                                    <p:set>
                                      <p:cBhvr>
                                        <p:cTn id="29" dur="1" fill="hold">
                                          <p:stCondLst>
                                            <p:cond delay="0"/>
                                          </p:stCondLst>
                                        </p:cTn>
                                        <p:tgtEl>
                                          <p:spTgt spid="2"/>
                                        </p:tgtEl>
                                        <p:attrNameLst>
                                          <p:attrName>style.visibility</p:attrName>
                                        </p:attrNameLst>
                                      </p:cBhvr>
                                      <p:to>
                                        <p:strVal val="visible"/>
                                      </p:to>
                                    </p:set>
                                    <p:animEffect transition="in" filter="wipe(up)">
                                      <p:cBhvr>
                                        <p:cTn id="30" dur="500"/>
                                        <p:tgtEl>
                                          <p:spTgt spid="2"/>
                                        </p:tgtEl>
                                      </p:cBhvr>
                                    </p:animEffect>
                                  </p:childTnLst>
                                </p:cTn>
                              </p:par>
                            </p:childTnLst>
                          </p:cTn>
                        </p:par>
                        <p:par>
                          <p:cTn id="31" fill="hold" nodeType="withGroup">
                            <p:stCondLst>
                              <p:cond delay="2850"/>
                            </p:stCondLst>
                            <p:childTnLst>
                              <p:par>
                                <p:cTn id="32" presetID="18" presetClass="entr" presetSubtype="6" fill="hold" grpId="9" nodeType="afterEffect">
                                  <p:childTnLst>
                                    <p:set>
                                      <p:cBhvr>
                                        <p:cTn id="33" dur="1" fill="hold">
                                          <p:stCondLst>
                                            <p:cond delay="0"/>
                                          </p:stCondLst>
                                        </p:cTn>
                                        <p:tgtEl>
                                          <p:spTgt spid="22">
                                            <p:txEl>
                                              <p:pRg st="0" end="0"/>
                                            </p:txEl>
                                          </p:spTgt>
                                        </p:tgtEl>
                                        <p:attrNameLst>
                                          <p:attrName>style.visibility</p:attrName>
                                        </p:attrNameLst>
                                      </p:cBhvr>
                                      <p:to>
                                        <p:strVal val="visible"/>
                                      </p:to>
                                    </p:set>
                                    <p:animEffect transition="in" filter="strips(downRight)">
                                      <p:cBhvr>
                                        <p:cTn id="34" dur="500"/>
                                        <p:tgtEl>
                                          <p:spTgt spid="22">
                                            <p:txEl>
                                              <p:pRg st="0" end="0"/>
                                            </p:txEl>
                                          </p:spTgt>
                                        </p:tgtEl>
                                      </p:cBhvr>
                                    </p:animEffect>
                                  </p:childTnLst>
                                </p:cTn>
                              </p:par>
                            </p:childTnLst>
                          </p:cTn>
                        </p:par>
                        <p:par>
                          <p:cTn id="35" fill="hold" nodeType="withGroup">
                            <p:stCondLst>
                              <p:cond delay="3350"/>
                            </p:stCondLst>
                            <p:childTnLst>
                              <p:par>
                                <p:cTn id="36" presetID="10" presetClass="entr" presetSubtype="0" fill="hold" grpId="5" nodeType="afterEffect">
                                  <p:childTnLst>
                                    <p:set>
                                      <p:cBhvr>
                                        <p:cTn id="37" dur="1" fill="hold">
                                          <p:stCondLst>
                                            <p:cond delay="0"/>
                                          </p:stCondLst>
                                        </p:cTn>
                                        <p:tgtEl>
                                          <p:spTgt spid="10"/>
                                        </p:tgtEl>
                                        <p:attrNameLst>
                                          <p:attrName>style.visibility</p:attrName>
                                        </p:attrNameLst>
                                      </p:cBhvr>
                                      <p:to>
                                        <p:strVal val="visible"/>
                                      </p:to>
                                    </p:set>
                                    <p:animEffect transition="in" filter="fade">
                                      <p:cBhvr>
                                        <p:cTn id="38" dur="500"/>
                                        <p:tgtEl>
                                          <p:spTgt spid="10"/>
                                        </p:tgtEl>
                                      </p:cBhvr>
                                    </p:animEffect>
                                  </p:childTnLst>
                                </p:cTn>
                              </p:par>
                            </p:childTnLst>
                          </p:cTn>
                        </p:par>
                        <p:par>
                          <p:cTn id="39" fill="hold" nodeType="withGroup">
                            <p:stCondLst>
                              <p:cond delay="3850"/>
                            </p:stCondLst>
                            <p:childTnLst>
                              <p:par>
                                <p:cTn id="40" presetID="10" presetClass="entr" presetSubtype="0" fill="hold" grpId="10" nodeType="afterEffect">
                                  <p:childTnLst>
                                    <p:set>
                                      <p:cBhvr>
                                        <p:cTn id="41" dur="1" fill="hold">
                                          <p:stCondLst>
                                            <p:cond delay="0"/>
                                          </p:stCondLst>
                                        </p:cTn>
                                        <p:tgtEl>
                                          <p:spTgt spid="23"/>
                                        </p:tgtEl>
                                        <p:attrNameLst>
                                          <p:attrName>style.visibility</p:attrName>
                                        </p:attrNameLst>
                                      </p:cBhvr>
                                      <p:to>
                                        <p:strVal val="visible"/>
                                      </p:to>
                                    </p:set>
                                    <p:animEffect transition="in" filter="fade">
                                      <p:cBhvr>
                                        <p:cTn id="42" dur="500"/>
                                        <p:tgtEl>
                                          <p:spTgt spid="23"/>
                                        </p:tgtEl>
                                      </p:cBhvr>
                                    </p:animEffect>
                                  </p:childTnLst>
                                </p:cTn>
                              </p:par>
                            </p:childTnLst>
                          </p:cTn>
                        </p:par>
                        <p:par>
                          <p:cTn id="43" fill="hold" nodeType="withGroup">
                            <p:stCondLst>
                              <p:cond delay="4350"/>
                            </p:stCondLst>
                            <p:childTnLst>
                              <p:par>
                                <p:cTn id="44" presetID="53" presetClass="entr" presetSubtype="0" fill="hold" nodeType="afterEffect">
                                  <p:childTnLst>
                                    <p:set>
                                      <p:cBhvr>
                                        <p:cTn id="45" dur="1" fill="hold">
                                          <p:stCondLst>
                                            <p:cond delay="0"/>
                                          </p:stCondLst>
                                        </p:cTn>
                                        <p:tgtEl>
                                          <p:spTgt spid="13"/>
                                        </p:tgtEl>
                                        <p:attrNameLst>
                                          <p:attrName>style.visibility</p:attrName>
                                        </p:attrNameLst>
                                      </p:cBhvr>
                                      <p:to>
                                        <p:strVal val="visible"/>
                                      </p:to>
                                    </p:set>
                                    <p:anim calcmode="lin" valueType="num">
                                      <p:cBhvr>
                                        <p:cTn id="46" dur="500" fill="hold"/>
                                        <p:tgtEl>
                                          <p:spTgt spid="13"/>
                                        </p:tgtEl>
                                        <p:attrNameLst>
                                          <p:attrName>ppt_w</p:attrName>
                                        </p:attrNameLst>
                                      </p:cBhvr>
                                      <p:tavLst>
                                        <p:tav tm="0">
                                          <p:val>
                                            <p:fltVal val="0"/>
                                          </p:val>
                                        </p:tav>
                                        <p:tav tm="100000">
                                          <p:val>
                                            <p:strVal val="#ppt_w"/>
                                          </p:val>
                                        </p:tav>
                                      </p:tavLst>
                                    </p:anim>
                                    <p:anim calcmode="lin" valueType="num">
                                      <p:cBhvr>
                                        <p:cTn id="47" dur="500" fill="hold"/>
                                        <p:tgtEl>
                                          <p:spTgt spid="13"/>
                                        </p:tgtEl>
                                        <p:attrNameLst>
                                          <p:attrName>ppt_h</p:attrName>
                                        </p:attrNameLst>
                                      </p:cBhvr>
                                      <p:tavLst>
                                        <p:tav tm="0">
                                          <p:val>
                                            <p:fltVal val="0"/>
                                          </p:val>
                                        </p:tav>
                                        <p:tav tm="100000">
                                          <p:val>
                                            <p:strVal val="#ppt_h"/>
                                          </p:val>
                                        </p:tav>
                                      </p:tavLst>
                                    </p:anim>
                                    <p:animEffect transition="in" filter="fade">
                                      <p:cBhvr>
                                        <p:cTn id="48" dur="500"/>
                                        <p:tgtEl>
                                          <p:spTgt spid="13"/>
                                        </p:tgtEl>
                                      </p:cBhvr>
                                    </p:animEffect>
                                  </p:childTnLst>
                                </p:cTn>
                              </p:par>
                            </p:childTnLst>
                          </p:cTn>
                        </p:par>
                        <p:par>
                          <p:cTn id="49" fill="hold" nodeType="withGroup">
                            <p:stCondLst>
                              <p:cond delay="4850"/>
                            </p:stCondLst>
                            <p:childTnLst>
                              <p:par>
                                <p:cTn id="50" presetID="22" presetClass="entr" presetSubtype="1" fill="hold" grpId="1" nodeType="afterEffect">
                                  <p:childTnLst>
                                    <p:set>
                                      <p:cBhvr>
                                        <p:cTn id="51" dur="1" fill="hold">
                                          <p:stCondLst>
                                            <p:cond delay="0"/>
                                          </p:stCondLst>
                                        </p:cTn>
                                        <p:tgtEl>
                                          <p:spTgt spid="3"/>
                                        </p:tgtEl>
                                        <p:attrNameLst>
                                          <p:attrName>style.visibility</p:attrName>
                                        </p:attrNameLst>
                                      </p:cBhvr>
                                      <p:to>
                                        <p:strVal val="visible"/>
                                      </p:to>
                                    </p:set>
                                    <p:animEffect transition="in" filter="wipe(up)">
                                      <p:cBhvr>
                                        <p:cTn id="52" dur="500"/>
                                        <p:tgtEl>
                                          <p:spTgt spid="3"/>
                                        </p:tgtEl>
                                      </p:cBhvr>
                                    </p:animEffect>
                                  </p:childTnLst>
                                </p:cTn>
                              </p:par>
                            </p:childTnLst>
                          </p:cTn>
                        </p:par>
                        <p:par>
                          <p:cTn id="53" fill="hold" nodeType="withGroup">
                            <p:stCondLst>
                              <p:cond delay="5350"/>
                            </p:stCondLst>
                            <p:childTnLst>
                              <p:par>
                                <p:cTn id="54" presetID="18" presetClass="entr" presetSubtype="6" fill="hold" grpId="12" nodeType="afterEffect">
                                  <p:childTnLst>
                                    <p:set>
                                      <p:cBhvr>
                                        <p:cTn id="55" dur="1" fill="hold">
                                          <p:stCondLst>
                                            <p:cond delay="0"/>
                                          </p:stCondLst>
                                        </p:cTn>
                                        <p:tgtEl>
                                          <p:spTgt spid="25"/>
                                        </p:tgtEl>
                                        <p:attrNameLst>
                                          <p:attrName>style.visibility</p:attrName>
                                        </p:attrNameLst>
                                      </p:cBhvr>
                                      <p:to>
                                        <p:strVal val="visible"/>
                                      </p:to>
                                    </p:set>
                                    <p:animEffect transition="in" filter="strips(downRight)">
                                      <p:cBhvr>
                                        <p:cTn id="56" dur="500"/>
                                        <p:tgtEl>
                                          <p:spTgt spid="25"/>
                                        </p:tgtEl>
                                      </p:cBhvr>
                                    </p:animEffect>
                                  </p:childTnLst>
                                </p:cTn>
                              </p:par>
                            </p:childTnLst>
                          </p:cTn>
                        </p:par>
                        <p:par>
                          <p:cTn id="57" fill="hold" nodeType="withGroup">
                            <p:stCondLst>
                              <p:cond delay="5850"/>
                            </p:stCondLst>
                            <p:childTnLst>
                              <p:par>
                                <p:cTn id="58" presetID="10" presetClass="entr" presetSubtype="0" fill="hold" grpId="6" nodeType="afterEffect">
                                  <p:childTnLst>
                                    <p:set>
                                      <p:cBhvr>
                                        <p:cTn id="59" dur="1" fill="hold">
                                          <p:stCondLst>
                                            <p:cond delay="0"/>
                                          </p:stCondLst>
                                        </p:cTn>
                                        <p:tgtEl>
                                          <p:spTgt spid="11"/>
                                        </p:tgtEl>
                                        <p:attrNameLst>
                                          <p:attrName>style.visibility</p:attrName>
                                        </p:attrNameLst>
                                      </p:cBhvr>
                                      <p:to>
                                        <p:strVal val="visible"/>
                                      </p:to>
                                    </p:set>
                                    <p:animEffect transition="in" filter="fade">
                                      <p:cBhvr>
                                        <p:cTn id="60" dur="500"/>
                                        <p:tgtEl>
                                          <p:spTgt spid="11"/>
                                        </p:tgtEl>
                                      </p:cBhvr>
                                    </p:animEffect>
                                  </p:childTnLst>
                                </p:cTn>
                              </p:par>
                            </p:childTnLst>
                          </p:cTn>
                        </p:par>
                        <p:par>
                          <p:cTn id="61" fill="hold" nodeType="withGroup">
                            <p:stCondLst>
                              <p:cond delay="6350"/>
                            </p:stCondLst>
                            <p:childTnLst>
                              <p:par>
                                <p:cTn id="62" presetID="10" presetClass="entr" presetSubtype="0" fill="hold" grpId="15" nodeType="afterEffect">
                                  <p:childTnLst>
                                    <p:set>
                                      <p:cBhvr>
                                        <p:cTn id="63" dur="1" fill="hold">
                                          <p:stCondLst>
                                            <p:cond delay="0"/>
                                          </p:stCondLst>
                                        </p:cTn>
                                        <p:tgtEl>
                                          <p:spTgt spid="29"/>
                                        </p:tgtEl>
                                        <p:attrNameLst>
                                          <p:attrName>style.visibility</p:attrName>
                                        </p:attrNameLst>
                                      </p:cBhvr>
                                      <p:to>
                                        <p:strVal val="visible"/>
                                      </p:to>
                                    </p:set>
                                    <p:animEffect transition="in" filter="fade">
                                      <p:cBhvr>
                                        <p:cTn id="64" dur="500"/>
                                        <p:tgtEl>
                                          <p:spTgt spid="29"/>
                                        </p:tgtEl>
                                      </p:cBhvr>
                                    </p:animEffect>
                                  </p:childTnLst>
                                </p:cTn>
                              </p:par>
                            </p:childTnLst>
                          </p:cTn>
                        </p:par>
                        <p:par>
                          <p:cTn id="65" fill="hold" nodeType="withGroup">
                            <p:stCondLst>
                              <p:cond delay="6850"/>
                            </p:stCondLst>
                            <p:childTnLst>
                              <p:par>
                                <p:cTn id="66" presetID="10" presetClass="entr" presetSubtype="0" fill="hold" grpId="16" nodeType="afterEffect">
                                  <p:childTnLst>
                                    <p:set>
                                      <p:cBhvr>
                                        <p:cTn id="67" dur="1" fill="hold">
                                          <p:stCondLst>
                                            <p:cond delay="0"/>
                                          </p:stCondLst>
                                        </p:cTn>
                                        <p:tgtEl>
                                          <p:spTgt spid="30"/>
                                        </p:tgtEl>
                                        <p:attrNameLst>
                                          <p:attrName>style.visibility</p:attrName>
                                        </p:attrNameLst>
                                      </p:cBhvr>
                                      <p:to>
                                        <p:strVal val="visible"/>
                                      </p:to>
                                    </p:set>
                                    <p:animEffect transition="in" filter="fade">
                                      <p:cBhvr>
                                        <p:cTn id="68" dur="500"/>
                                        <p:tgtEl>
                                          <p:spTgt spid="30"/>
                                        </p:tgtEl>
                                      </p:cBhvr>
                                    </p:animEffect>
                                  </p:childTnLst>
                                </p:cTn>
                              </p:par>
                              <p:par>
                                <p:cTn id="69" presetID="10" presetClass="entr" presetSubtype="0" fill="hold" grpId="17" nodeType="withEffect">
                                  <p:childTnLst>
                                    <p:set>
                                      <p:cBhvr>
                                        <p:cTn id="70" dur="1" fill="hold">
                                          <p:stCondLst>
                                            <p:cond delay="0"/>
                                          </p:stCondLst>
                                        </p:cTn>
                                        <p:tgtEl>
                                          <p:spTgt spid="32"/>
                                        </p:tgtEl>
                                        <p:attrNameLst>
                                          <p:attrName>style.visibility</p:attrName>
                                        </p:attrNameLst>
                                      </p:cBhvr>
                                      <p:to>
                                        <p:strVal val="visible"/>
                                      </p:to>
                                    </p:set>
                                    <p:animEffect transition="in" filter="fade">
                                      <p:cBhvr>
                                        <p:cTn id="71" dur="500"/>
                                        <p:tgtEl>
                                          <p:spTgt spid="32"/>
                                        </p:tgtEl>
                                      </p:cBhvr>
                                    </p:animEffect>
                                  </p:childTnLst>
                                </p:cTn>
                              </p:par>
                            </p:childTnLst>
                          </p:cTn>
                        </p:par>
                        <p:par>
                          <p:cTn id="72" fill="hold" nodeType="withGroup">
                            <p:stCondLst>
                              <p:cond delay="7350"/>
                            </p:stCondLst>
                            <p:childTnLst>
                              <p:par>
                                <p:cTn id="73" presetID="22" presetClass="entr" presetSubtype="1" fill="hold" grpId="2" nodeType="afterEffect">
                                  <p:childTnLst>
                                    <p:set>
                                      <p:cBhvr>
                                        <p:cTn id="74" dur="1" fill="hold">
                                          <p:stCondLst>
                                            <p:cond delay="0"/>
                                          </p:stCondLst>
                                        </p:cTn>
                                        <p:tgtEl>
                                          <p:spTgt spid="4"/>
                                        </p:tgtEl>
                                        <p:attrNameLst>
                                          <p:attrName>style.visibility</p:attrName>
                                        </p:attrNameLst>
                                      </p:cBhvr>
                                      <p:to>
                                        <p:strVal val="visible"/>
                                      </p:to>
                                    </p:set>
                                    <p:animEffect transition="in" filter="wipe(up)">
                                      <p:cBhvr>
                                        <p:cTn id="75" dur="500"/>
                                        <p:tgtEl>
                                          <p:spTgt spid="4"/>
                                        </p:tgtEl>
                                      </p:cBhvr>
                                    </p:animEffect>
                                  </p:childTnLst>
                                </p:cTn>
                              </p:par>
                            </p:childTnLst>
                          </p:cTn>
                        </p:par>
                        <p:par>
                          <p:cTn id="76" fill="hold" nodeType="withGroup">
                            <p:stCondLst>
                              <p:cond delay="7850"/>
                            </p:stCondLst>
                            <p:childTnLst>
                              <p:par>
                                <p:cTn id="77" presetID="18" presetClass="entr" presetSubtype="6" fill="hold" grpId="13" nodeType="afterEffect">
                                  <p:childTnLst>
                                    <p:set>
                                      <p:cBhvr>
                                        <p:cTn id="78" dur="1" fill="hold">
                                          <p:stCondLst>
                                            <p:cond delay="0"/>
                                          </p:stCondLst>
                                        </p:cTn>
                                        <p:tgtEl>
                                          <p:spTgt spid="26"/>
                                        </p:tgtEl>
                                        <p:attrNameLst>
                                          <p:attrName>style.visibility</p:attrName>
                                        </p:attrNameLst>
                                      </p:cBhvr>
                                      <p:to>
                                        <p:strVal val="visible"/>
                                      </p:to>
                                    </p:set>
                                    <p:animEffect transition="in" filter="strips(downRight)">
                                      <p:cBhvr>
                                        <p:cTn id="79" dur="500"/>
                                        <p:tgtEl>
                                          <p:spTgt spid="26"/>
                                        </p:tgtEl>
                                      </p:cBhvr>
                                    </p:animEffect>
                                  </p:childTnLst>
                                </p:cTn>
                              </p:par>
                            </p:childTnLst>
                          </p:cTn>
                        </p:par>
                        <p:par>
                          <p:cTn id="80" fill="hold" nodeType="withGroup">
                            <p:stCondLst>
                              <p:cond delay="8350"/>
                            </p:stCondLst>
                            <p:childTnLst>
                              <p:par>
                                <p:cTn id="81" presetID="10" presetClass="entr" presetSubtype="0" fill="hold" grpId="7" nodeType="afterEffect">
                                  <p:childTnLst>
                                    <p:set>
                                      <p:cBhvr>
                                        <p:cTn id="82" dur="1" fill="hold">
                                          <p:stCondLst>
                                            <p:cond delay="0"/>
                                          </p:stCondLst>
                                        </p:cTn>
                                        <p:tgtEl>
                                          <p:spTgt spid="12"/>
                                        </p:tgtEl>
                                        <p:attrNameLst>
                                          <p:attrName>style.visibility</p:attrName>
                                        </p:attrNameLst>
                                      </p:cBhvr>
                                      <p:to>
                                        <p:strVal val="visible"/>
                                      </p:to>
                                    </p:set>
                                    <p:animEffect transition="in" filter="fade">
                                      <p:cBhvr>
                                        <p:cTn id="83" dur="500"/>
                                        <p:tgtEl>
                                          <p:spTgt spid="12"/>
                                        </p:tgtEl>
                                      </p:cBhvr>
                                    </p:animEffect>
                                  </p:childTnLst>
                                </p:cTn>
                              </p:par>
                            </p:childTnLst>
                          </p:cTn>
                        </p:par>
                        <p:par>
                          <p:cTn id="84" fill="hold" nodeType="withGroup">
                            <p:stCondLst>
                              <p:cond delay="8850"/>
                            </p:stCondLst>
                            <p:childTnLst>
                              <p:par>
                                <p:cTn id="85" presetID="10" presetClass="entr" presetSubtype="0" fill="hold" grpId="11" nodeType="afterEffect">
                                  <p:childTnLst>
                                    <p:set>
                                      <p:cBhvr>
                                        <p:cTn id="86" dur="1" fill="hold">
                                          <p:stCondLst>
                                            <p:cond delay="0"/>
                                          </p:stCondLst>
                                        </p:cTn>
                                        <p:tgtEl>
                                          <p:spTgt spid="24"/>
                                        </p:tgtEl>
                                        <p:attrNameLst>
                                          <p:attrName>style.visibility</p:attrName>
                                        </p:attrNameLst>
                                      </p:cBhvr>
                                      <p:to>
                                        <p:strVal val="visible"/>
                                      </p:to>
                                    </p:set>
                                    <p:animEffect transition="in" filter="fade">
                                      <p:cBhvr>
                                        <p:cTn id="87" dur="500"/>
                                        <p:tgtEl>
                                          <p:spTgt spid="24"/>
                                        </p:tgtEl>
                                      </p:cBhvr>
                                    </p:animEffect>
                                  </p:childTnLst>
                                </p:cTn>
                              </p:par>
                            </p:childTnLst>
                          </p:cTn>
                        </p:par>
                        <p:par>
                          <p:cTn id="88" fill="hold" nodeType="withGroup">
                            <p:stCondLst>
                              <p:cond delay="9350"/>
                            </p:stCondLst>
                            <p:childTnLst>
                              <p:par>
                                <p:cTn id="89" presetID="53" presetClass="entr" presetSubtype="0" fill="hold" nodeType="afterEffect">
                                  <p:childTnLst>
                                    <p:set>
                                      <p:cBhvr>
                                        <p:cTn id="90" dur="1" fill="hold">
                                          <p:stCondLst>
                                            <p:cond delay="0"/>
                                          </p:stCondLst>
                                        </p:cTn>
                                        <p:tgtEl>
                                          <p:spTgt spid="18"/>
                                        </p:tgtEl>
                                        <p:attrNameLst>
                                          <p:attrName>style.visibility</p:attrName>
                                        </p:attrNameLst>
                                      </p:cBhvr>
                                      <p:to>
                                        <p:strVal val="visible"/>
                                      </p:to>
                                    </p:set>
                                    <p:anim calcmode="lin" valueType="num">
                                      <p:cBhvr>
                                        <p:cTn id="91" dur="500" fill="hold"/>
                                        <p:tgtEl>
                                          <p:spTgt spid="18"/>
                                        </p:tgtEl>
                                        <p:attrNameLst>
                                          <p:attrName>ppt_w</p:attrName>
                                        </p:attrNameLst>
                                      </p:cBhvr>
                                      <p:tavLst>
                                        <p:tav tm="0">
                                          <p:val>
                                            <p:fltVal val="0"/>
                                          </p:val>
                                        </p:tav>
                                        <p:tav tm="100000">
                                          <p:val>
                                            <p:strVal val="#ppt_w"/>
                                          </p:val>
                                        </p:tav>
                                      </p:tavLst>
                                    </p:anim>
                                    <p:anim calcmode="lin" valueType="num">
                                      <p:cBhvr>
                                        <p:cTn id="92" dur="500" fill="hold"/>
                                        <p:tgtEl>
                                          <p:spTgt spid="18"/>
                                        </p:tgtEl>
                                        <p:attrNameLst>
                                          <p:attrName>ppt_h</p:attrName>
                                        </p:attrNameLst>
                                      </p:cBhvr>
                                      <p:tavLst>
                                        <p:tav tm="0">
                                          <p:val>
                                            <p:fltVal val="0"/>
                                          </p:val>
                                        </p:tav>
                                        <p:tav tm="100000">
                                          <p:val>
                                            <p:strVal val="#ppt_h"/>
                                          </p:val>
                                        </p:tav>
                                      </p:tavLst>
                                    </p:anim>
                                    <p:animEffect transition="in" filter="fade">
                                      <p:cBhvr>
                                        <p:cTn id="93" dur="500"/>
                                        <p:tgtEl>
                                          <p:spTgt spid="18"/>
                                        </p:tgtEl>
                                      </p:cBhvr>
                                    </p:animEffect>
                                  </p:childTnLst>
                                </p:cTn>
                              </p:par>
                            </p:childTnLst>
                          </p:cTn>
                        </p:par>
                        <p:par>
                          <p:cTn id="94" fill="hold" nodeType="withGroup">
                            <p:stCondLst>
                              <p:cond delay="9850"/>
                            </p:stCondLst>
                            <p:childTnLst>
                              <p:par>
                                <p:cTn id="95" presetID="22" presetClass="entr" presetSubtype="1" fill="hold" grpId="3" nodeType="afterEffect">
                                  <p:childTnLst>
                                    <p:set>
                                      <p:cBhvr>
                                        <p:cTn id="96" dur="1" fill="hold">
                                          <p:stCondLst>
                                            <p:cond delay="0"/>
                                          </p:stCondLst>
                                        </p:cTn>
                                        <p:tgtEl>
                                          <p:spTgt spid="5"/>
                                        </p:tgtEl>
                                        <p:attrNameLst>
                                          <p:attrName>style.visibility</p:attrName>
                                        </p:attrNameLst>
                                      </p:cBhvr>
                                      <p:to>
                                        <p:strVal val="visible"/>
                                      </p:to>
                                    </p:set>
                                    <p:animEffect transition="in" filter="wipe(up)">
                                      <p:cBhvr>
                                        <p:cTn id="97" dur="500"/>
                                        <p:tgtEl>
                                          <p:spTgt spid="5"/>
                                        </p:tgtEl>
                                      </p:cBhvr>
                                    </p:animEffect>
                                  </p:childTnLst>
                                </p:cTn>
                              </p:par>
                            </p:childTnLst>
                          </p:cTn>
                        </p:par>
                        <p:par>
                          <p:cTn id="98" fill="hold" nodeType="withGroup">
                            <p:stCondLst>
                              <p:cond delay="10350"/>
                            </p:stCondLst>
                            <p:childTnLst>
                              <p:par>
                                <p:cTn id="99" presetID="18" presetClass="entr" presetSubtype="6" fill="hold" grpId="14" nodeType="afterEffect">
                                  <p:childTnLst>
                                    <p:set>
                                      <p:cBhvr>
                                        <p:cTn id="100" dur="1" fill="hold">
                                          <p:stCondLst>
                                            <p:cond delay="0"/>
                                          </p:stCondLst>
                                        </p:cTn>
                                        <p:tgtEl>
                                          <p:spTgt spid="27"/>
                                        </p:tgtEl>
                                        <p:attrNameLst>
                                          <p:attrName>style.visibility</p:attrName>
                                        </p:attrNameLst>
                                      </p:cBhvr>
                                      <p:to>
                                        <p:strVal val="visible"/>
                                      </p:to>
                                    </p:set>
                                    <p:animEffect transition="in" filter="strips(downRight)">
                                      <p:cBhvr>
                                        <p:cTn id="101"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1"/>
      <p:bldP spid="4" grpId="2"/>
      <p:bldP spid="5" grpId="3"/>
      <p:bldP spid="6" grpId="4"/>
      <p:bldP spid="10" grpId="5"/>
      <p:bldP spid="11" grpId="6"/>
      <p:bldP spid="12" grpId="7"/>
      <p:bldP spid="21" grpId="8" build="p"/>
      <p:bldP spid="22" grpId="9" build="p"/>
      <p:bldP spid="23" grpId="10"/>
      <p:bldP spid="24" grpId="11"/>
      <p:bldP spid="25" grpId="12"/>
      <p:bldP spid="26" grpId="13"/>
      <p:bldP spid="27" grpId="14"/>
      <p:bldP spid="29" grpId="15"/>
      <p:bldP spid="30" grpId="16"/>
      <p:bldP spid="32" grpId="17"/>
      <p:bldP spid="34" grpId="18"/>
    </p:bldLst>
  </p:timing>
</p:sld>
</file>

<file path=ppt/slides/slide27.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p:spTree>
      <p:nvGrpSpPr>
        <p:cNvPr id="1" name=""/>
        <p:cNvGrpSpPr/>
        <p:nvPr/>
      </p:nvGrpSpPr>
      <p:grpSpPr>
        <a:xfrm>
          <a:off x="0" y="0"/>
          <a:ext cx="0" cy="0"/>
        </a:xfrm>
      </p:grpSpPr>
      <p:grpSp>
        <p:nvGrpSpPr>
          <p:cNvPr id="2" name="Group 3"/>
          <p:cNvGrpSpPr/>
          <p:nvPr/>
        </p:nvGrpSpPr>
        <p:grpSpPr>
          <a:xfrm>
            <a:off x="4559213" y="1525796"/>
            <a:ext cx="657143" cy="850359"/>
            <a:chOff x="6078950" y="2211813"/>
            <a:chExt cx="876190" cy="1133812"/>
          </a:xfrm>
        </p:grpSpPr>
        <p:sp>
          <p:nvSpPr>
            <p:cNvPr id="3" name="Shape 1585"/>
            <p:cNvSpPr/>
            <p:nvPr/>
          </p:nvSpPr>
          <p:spPr>
            <a:xfrm>
              <a:off x="6227601" y="2211813"/>
              <a:ext cx="617337" cy="1061954"/>
            </a:xfrm>
            <a:custGeom>
              <a:cxnLst>
                <a:cxn ang="0">
                  <a:pos x="wd2" y="hd2"/>
                </a:cxn>
                <a:cxn ang="5400000">
                  <a:pos x="wd2" y="hd2"/>
                </a:cxn>
                <a:cxn ang="10800000">
                  <a:pos x="wd2" y="hd2"/>
                </a:cxn>
                <a:cxn ang="16200000">
                  <a:pos x="wd2" y="hd2"/>
                </a:cxn>
              </a:cxnLst>
              <a:rect l="0" t="0" r="r" b="b"/>
              <a:pathLst>
                <a:path w="21600" h="21600" extrusionOk="0">
                  <a:moveTo>
                    <a:pt x="0" y="19118"/>
                  </a:moveTo>
                  <a:lnTo>
                    <a:pt x="9697" y="5751"/>
                  </a:lnTo>
                  <a:lnTo>
                    <a:pt x="7758" y="5277"/>
                  </a:lnTo>
                  <a:lnTo>
                    <a:pt x="19720" y="0"/>
                  </a:lnTo>
                  <a:lnTo>
                    <a:pt x="21600" y="8660"/>
                  </a:lnTo>
                  <a:lnTo>
                    <a:pt x="19824" y="8226"/>
                  </a:lnTo>
                  <a:lnTo>
                    <a:pt x="10122" y="21600"/>
                  </a:lnTo>
                  <a:cubicBezTo>
                    <a:pt x="10122" y="21600"/>
                    <a:pt x="0" y="19118"/>
                    <a:pt x="0" y="19118"/>
                  </a:cubicBezTo>
                  <a:close/>
                </a:path>
              </a:pathLst>
            </a:custGeom>
            <a:solidFill>
              <a:schemeClr val="accent1"/>
            </a:solidFill>
            <a:ln w="12700">
              <a:miter lim="400000"/>
            </a:ln>
          </p:spPr>
          <p:txBody>
            <a:bodyPr lIns="38100" tIns="38100" rIns="38100" bIns="38100" anchor="ctr"/>
            <a:lstStyle/>
            <a:p>
              <a:pPr lvl="0">
                <a:defRPr sz="3200">
                  <a:solidFill>
                    <a:srgbClr val="FFFFFF"/>
                  </a:solidFill>
                  <a:latin typeface="+mn-lt"/>
                  <a:ea typeface="+mn-ea"/>
                  <a:cs typeface="+mn-cs"/>
                  <a:sym typeface="Helvetica Light"/>
                </a:defRPr>
              </a:pPr>
              <a:endParaRPr>
                <a:solidFill>
                  <a:schemeClr val="accent1"/>
                </a:solidFill>
                <a:latin typeface="微软雅黑" panose="020b0503020204020204" pitchFamily="34" charset="-122"/>
                <a:ea typeface="微软雅黑" panose="020b0503020204020204" pitchFamily="34" charset="-122"/>
              </a:endParaRPr>
            </a:p>
          </p:txBody>
        </p:sp>
        <p:sp>
          <p:nvSpPr>
            <p:cNvPr id="4" name="Shape 1593"/>
            <p:cNvSpPr/>
            <p:nvPr/>
          </p:nvSpPr>
          <p:spPr>
            <a:xfrm>
              <a:off x="6078950" y="2588395"/>
              <a:ext cx="876190" cy="757230"/>
            </a:xfrm>
            <a:custGeom>
              <a:cxnLst>
                <a:cxn ang="0">
                  <a:pos x="wd2" y="hd2"/>
                </a:cxn>
                <a:cxn ang="5400000">
                  <a:pos x="wd2" y="hd2"/>
                </a:cxn>
                <a:cxn ang="10800000">
                  <a:pos x="wd2" y="hd2"/>
                </a:cxn>
                <a:cxn ang="16200000">
                  <a:pos x="wd2" y="hd2"/>
                </a:cxn>
              </a:cxnLst>
              <a:rect l="0" t="0" r="r" b="b"/>
              <a:pathLst>
                <a:path w="21600" h="21600" extrusionOk="0">
                  <a:moveTo>
                    <a:pt x="11880" y="21600"/>
                  </a:moveTo>
                  <a:lnTo>
                    <a:pt x="21600" y="10353"/>
                  </a:lnTo>
                  <a:cubicBezTo>
                    <a:pt x="16072" y="3956"/>
                    <a:pt x="8435" y="0"/>
                    <a:pt x="0" y="0"/>
                  </a:cubicBezTo>
                  <a:lnTo>
                    <a:pt x="0" y="15906"/>
                  </a:lnTo>
                  <a:cubicBezTo>
                    <a:pt x="4639" y="15906"/>
                    <a:pt x="8839" y="18082"/>
                    <a:pt x="11880" y="21600"/>
                  </a:cubicBezTo>
                  <a:close/>
                </a:path>
              </a:pathLst>
            </a:custGeom>
            <a:solidFill>
              <a:schemeClr val="bg1">
                <a:lumMod val="95000"/>
              </a:schemeClr>
            </a:solidFill>
            <a:ln w="38100" cap="flat">
              <a:solidFill>
                <a:schemeClr val="accent1"/>
              </a:solidFill>
              <a:prstDash val="solid"/>
              <a:miter lim="400000"/>
            </a:ln>
            <a:effectLst/>
          </p:spPr>
          <p:txBody>
            <a:bodyPr wrap="square" lIns="38100" tIns="38100" rIns="38100" bIns="38100" numCol="1" anchor="ctr">
              <a:noAutofit/>
            </a:bodyPr>
            <a:lstStyle/>
            <a:p>
              <a:pPr lvl="0">
                <a:defRPr sz="3200">
                  <a:solidFill>
                    <a:srgbClr val="FFFFFF"/>
                  </a:solidFill>
                  <a:latin typeface="+mn-lt"/>
                  <a:ea typeface="+mn-ea"/>
                  <a:cs typeface="+mn-cs"/>
                  <a:sym typeface="Helvetica Light"/>
                </a:defRPr>
              </a:pPr>
              <a:endParaRPr>
                <a:solidFill>
                  <a:schemeClr val="accent1"/>
                </a:solidFill>
                <a:latin typeface="微软雅黑" panose="020b0503020204020204" pitchFamily="34" charset="-122"/>
                <a:ea typeface="微软雅黑" panose="020b0503020204020204" pitchFamily="34" charset="-122"/>
              </a:endParaRPr>
            </a:p>
          </p:txBody>
        </p:sp>
      </p:grpSp>
      <p:grpSp>
        <p:nvGrpSpPr>
          <p:cNvPr id="5" name="Group 4"/>
          <p:cNvGrpSpPr/>
          <p:nvPr/>
        </p:nvGrpSpPr>
        <p:grpSpPr>
          <a:xfrm>
            <a:off x="4923407" y="2083236"/>
            <a:ext cx="886571" cy="657146"/>
            <a:chOff x="6564542" y="2955067"/>
            <a:chExt cx="1182094" cy="876194"/>
          </a:xfrm>
        </p:grpSpPr>
        <p:sp>
          <p:nvSpPr>
            <p:cNvPr id="6" name="Shape 1588"/>
            <p:cNvSpPr/>
            <p:nvPr/>
          </p:nvSpPr>
          <p:spPr>
            <a:xfrm>
              <a:off x="6683463" y="3123538"/>
              <a:ext cx="1063173" cy="615256"/>
            </a:xfrm>
            <a:custGeom>
              <a:cxnLst>
                <a:cxn ang="0">
                  <a:pos x="wd2" y="hd2"/>
                </a:cxn>
                <a:cxn ang="5400000">
                  <a:pos x="wd2" y="hd2"/>
                </a:cxn>
                <a:cxn ang="10800000">
                  <a:pos x="wd2" y="hd2"/>
                </a:cxn>
                <a:cxn ang="16200000">
                  <a:pos x="wd2" y="hd2"/>
                </a:cxn>
              </a:cxnLst>
              <a:rect l="0" t="0" r="r" b="b"/>
              <a:pathLst>
                <a:path w="21600" h="21600" extrusionOk="0">
                  <a:moveTo>
                    <a:pt x="0" y="11389"/>
                  </a:moveTo>
                  <a:lnTo>
                    <a:pt x="13424" y="1954"/>
                  </a:lnTo>
                  <a:lnTo>
                    <a:pt x="12962" y="0"/>
                  </a:lnTo>
                  <a:lnTo>
                    <a:pt x="21600" y="2047"/>
                  </a:lnTo>
                  <a:lnTo>
                    <a:pt x="16255" y="13950"/>
                  </a:lnTo>
                  <a:lnTo>
                    <a:pt x="15833" y="12161"/>
                  </a:lnTo>
                  <a:lnTo>
                    <a:pt x="2403" y="21600"/>
                  </a:lnTo>
                  <a:cubicBezTo>
                    <a:pt x="2403" y="21600"/>
                    <a:pt x="0" y="11389"/>
                    <a:pt x="0" y="11389"/>
                  </a:cubicBezTo>
                  <a:close/>
                </a:path>
              </a:pathLst>
            </a:custGeom>
            <a:solidFill>
              <a:schemeClr val="accent1"/>
            </a:solidFill>
            <a:ln w="12700">
              <a:miter lim="400000"/>
            </a:ln>
          </p:spPr>
          <p:txBody>
            <a:bodyPr lIns="38100" tIns="38100" rIns="38100" bIns="38100" anchor="ctr"/>
            <a:lstStyle/>
            <a:p>
              <a:pPr lvl="0">
                <a:defRPr sz="3200">
                  <a:solidFill>
                    <a:srgbClr val="FFFFFF"/>
                  </a:solidFill>
                  <a:latin typeface="+mn-lt"/>
                  <a:ea typeface="+mn-ea"/>
                  <a:cs typeface="+mn-cs"/>
                  <a:sym typeface="Helvetica Light"/>
                </a:defRPr>
              </a:pPr>
              <a:endParaRPr>
                <a:solidFill>
                  <a:schemeClr val="accent1"/>
                </a:solidFill>
                <a:latin typeface="微软雅黑" panose="020b0503020204020204" pitchFamily="34" charset="-122"/>
                <a:ea typeface="微软雅黑" panose="020b0503020204020204" pitchFamily="34" charset="-122"/>
              </a:endParaRPr>
            </a:p>
          </p:txBody>
        </p:sp>
        <p:sp>
          <p:nvSpPr>
            <p:cNvPr id="7" name="Shape 1596"/>
            <p:cNvSpPr/>
            <p:nvPr/>
          </p:nvSpPr>
          <p:spPr>
            <a:xfrm>
              <a:off x="6564542" y="2955067"/>
              <a:ext cx="757230" cy="876194"/>
            </a:xfrm>
            <a:custGeom>
              <a:cxnLst>
                <a:cxn ang="0">
                  <a:pos x="wd2" y="hd2"/>
                </a:cxn>
                <a:cxn ang="5400000">
                  <a:pos x="wd2" y="hd2"/>
                </a:cxn>
                <a:cxn ang="10800000">
                  <a:pos x="wd2" y="hd2"/>
                </a:cxn>
                <a:cxn ang="16200000">
                  <a:pos x="wd2" y="hd2"/>
                </a:cxn>
              </a:cxnLst>
              <a:rect l="0" t="0" r="r" b="b"/>
              <a:pathLst>
                <a:path w="21600" h="21600" extrusionOk="0">
                  <a:moveTo>
                    <a:pt x="5694" y="21600"/>
                  </a:moveTo>
                  <a:lnTo>
                    <a:pt x="21600" y="21600"/>
                  </a:lnTo>
                  <a:cubicBezTo>
                    <a:pt x="21600" y="13165"/>
                    <a:pt x="17644" y="5528"/>
                    <a:pt x="11247" y="0"/>
                  </a:cubicBezTo>
                  <a:lnTo>
                    <a:pt x="0" y="9720"/>
                  </a:lnTo>
                  <a:cubicBezTo>
                    <a:pt x="3518" y="12760"/>
                    <a:pt x="5694" y="16960"/>
                    <a:pt x="5694" y="21600"/>
                  </a:cubicBezTo>
                  <a:close/>
                </a:path>
              </a:pathLst>
            </a:custGeom>
            <a:solidFill>
              <a:schemeClr val="bg1">
                <a:lumMod val="95000"/>
              </a:schemeClr>
            </a:solidFill>
            <a:ln w="38100" cap="flat">
              <a:solidFill>
                <a:schemeClr val="accent1"/>
              </a:solidFill>
              <a:prstDash val="solid"/>
              <a:miter lim="400000"/>
            </a:ln>
            <a:effectLst/>
          </p:spPr>
          <p:txBody>
            <a:bodyPr wrap="square" lIns="38100" tIns="38100" rIns="38100" bIns="38100" numCol="1" anchor="ctr">
              <a:noAutofit/>
            </a:bodyPr>
            <a:lstStyle/>
            <a:p>
              <a:pPr lvl="0">
                <a:defRPr sz="3200">
                  <a:solidFill>
                    <a:srgbClr val="FFFFFF"/>
                  </a:solidFill>
                  <a:latin typeface="+mn-lt"/>
                  <a:ea typeface="+mn-ea"/>
                  <a:cs typeface="+mn-cs"/>
                  <a:sym typeface="Helvetica Light"/>
                </a:defRPr>
              </a:pPr>
              <a:endParaRPr>
                <a:solidFill>
                  <a:schemeClr val="accent1"/>
                </a:solidFill>
                <a:latin typeface="微软雅黑" panose="020b0503020204020204" pitchFamily="34" charset="-122"/>
                <a:ea typeface="微软雅黑" panose="020b0503020204020204" pitchFamily="34" charset="-122"/>
              </a:endParaRPr>
            </a:p>
          </p:txBody>
        </p:sp>
      </p:grpSp>
      <p:grpSp>
        <p:nvGrpSpPr>
          <p:cNvPr id="8" name="Group 6"/>
          <p:cNvGrpSpPr/>
          <p:nvPr/>
        </p:nvGrpSpPr>
        <p:grpSpPr>
          <a:xfrm>
            <a:off x="4923408" y="2737300"/>
            <a:ext cx="863367" cy="657146"/>
            <a:chOff x="6564542" y="3827152"/>
            <a:chExt cx="1151156" cy="876194"/>
          </a:xfrm>
        </p:grpSpPr>
        <p:sp>
          <p:nvSpPr>
            <p:cNvPr id="9" name="Shape 1586"/>
            <p:cNvSpPr/>
            <p:nvPr/>
          </p:nvSpPr>
          <p:spPr>
            <a:xfrm>
              <a:off x="6653734" y="3985712"/>
              <a:ext cx="1061964" cy="617346"/>
            </a:xfrm>
            <a:custGeom>
              <a:cxnLst>
                <a:cxn ang="0">
                  <a:pos x="wd2" y="hd2"/>
                </a:cxn>
                <a:cxn ang="5400000">
                  <a:pos x="wd2" y="hd2"/>
                </a:cxn>
                <a:cxn ang="10800000">
                  <a:pos x="wd2" y="hd2"/>
                </a:cxn>
                <a:cxn ang="16200000">
                  <a:pos x="wd2" y="hd2"/>
                </a:cxn>
              </a:cxnLst>
              <a:rect l="0" t="0" r="r" b="b"/>
              <a:pathLst>
                <a:path w="21600" h="21600" extrusionOk="0">
                  <a:moveTo>
                    <a:pt x="2481" y="0"/>
                  </a:moveTo>
                  <a:lnTo>
                    <a:pt x="15849" y="9698"/>
                  </a:lnTo>
                  <a:lnTo>
                    <a:pt x="16323" y="7759"/>
                  </a:lnTo>
                  <a:lnTo>
                    <a:pt x="21600" y="19720"/>
                  </a:lnTo>
                  <a:lnTo>
                    <a:pt x="12940" y="21600"/>
                  </a:lnTo>
                  <a:lnTo>
                    <a:pt x="13374" y="19824"/>
                  </a:lnTo>
                  <a:lnTo>
                    <a:pt x="0" y="10123"/>
                  </a:lnTo>
                  <a:cubicBezTo>
                    <a:pt x="0" y="10123"/>
                    <a:pt x="2481" y="0"/>
                    <a:pt x="2481" y="0"/>
                  </a:cubicBezTo>
                  <a:close/>
                </a:path>
              </a:pathLst>
            </a:custGeom>
            <a:solidFill>
              <a:schemeClr val="accent1"/>
            </a:solidFill>
            <a:ln w="12700">
              <a:miter lim="400000"/>
            </a:ln>
          </p:spPr>
          <p:txBody>
            <a:bodyPr lIns="38100" tIns="38100" rIns="38100" bIns="38100" anchor="ctr"/>
            <a:lstStyle/>
            <a:p>
              <a:pPr lvl="0">
                <a:defRPr sz="3200">
                  <a:solidFill>
                    <a:srgbClr val="FFFFFF"/>
                  </a:solidFill>
                  <a:latin typeface="+mn-lt"/>
                  <a:ea typeface="+mn-ea"/>
                  <a:cs typeface="+mn-cs"/>
                  <a:sym typeface="Helvetica Light"/>
                </a:defRPr>
              </a:pPr>
              <a:endParaRPr>
                <a:solidFill>
                  <a:schemeClr val="accent1"/>
                </a:solidFill>
                <a:latin typeface="微软雅黑" panose="020b0503020204020204" pitchFamily="34" charset="-122"/>
                <a:ea typeface="微软雅黑" panose="020b0503020204020204" pitchFamily="34" charset="-122"/>
              </a:endParaRPr>
            </a:p>
          </p:txBody>
        </p:sp>
        <p:sp>
          <p:nvSpPr>
            <p:cNvPr id="10" name="Shape 1599"/>
            <p:cNvSpPr/>
            <p:nvPr/>
          </p:nvSpPr>
          <p:spPr>
            <a:xfrm>
              <a:off x="6564542" y="3827152"/>
              <a:ext cx="757230" cy="876194"/>
            </a:xfrm>
            <a:custGeom>
              <a:cxnLst>
                <a:cxn ang="0">
                  <a:pos x="wd2" y="hd2"/>
                </a:cxn>
                <a:cxn ang="5400000">
                  <a:pos x="wd2" y="hd2"/>
                </a:cxn>
                <a:cxn ang="10800000">
                  <a:pos x="wd2" y="hd2"/>
                </a:cxn>
                <a:cxn ang="16200000">
                  <a:pos x="wd2" y="hd2"/>
                </a:cxn>
              </a:cxnLst>
              <a:rect l="0" t="0" r="r" b="b"/>
              <a:pathLst>
                <a:path w="21600" h="21600" extrusionOk="0">
                  <a:moveTo>
                    <a:pt x="5694" y="0"/>
                  </a:moveTo>
                  <a:cubicBezTo>
                    <a:pt x="5694" y="4640"/>
                    <a:pt x="3518" y="8840"/>
                    <a:pt x="0" y="11880"/>
                  </a:cubicBezTo>
                  <a:lnTo>
                    <a:pt x="11247" y="21600"/>
                  </a:lnTo>
                  <a:cubicBezTo>
                    <a:pt x="17644" y="16072"/>
                    <a:pt x="21600" y="8435"/>
                    <a:pt x="21600" y="0"/>
                  </a:cubicBezTo>
                  <a:cubicBezTo>
                    <a:pt x="21600" y="0"/>
                    <a:pt x="5694" y="0"/>
                    <a:pt x="5694" y="0"/>
                  </a:cubicBezTo>
                  <a:close/>
                </a:path>
              </a:pathLst>
            </a:custGeom>
            <a:solidFill>
              <a:schemeClr val="bg1">
                <a:lumMod val="95000"/>
              </a:schemeClr>
            </a:solidFill>
            <a:ln w="38100" cap="flat">
              <a:solidFill>
                <a:schemeClr val="accent1"/>
              </a:solidFill>
              <a:prstDash val="solid"/>
              <a:miter lim="400000"/>
            </a:ln>
            <a:effectLst/>
          </p:spPr>
          <p:txBody>
            <a:bodyPr wrap="square" lIns="38100" tIns="38100" rIns="38100" bIns="38100" numCol="1" anchor="ctr">
              <a:noAutofit/>
            </a:bodyPr>
            <a:lstStyle/>
            <a:p>
              <a:pPr lvl="0">
                <a:defRPr sz="3200">
                  <a:solidFill>
                    <a:srgbClr val="FFFFFF"/>
                  </a:solidFill>
                  <a:latin typeface="+mn-lt"/>
                  <a:ea typeface="+mn-ea"/>
                  <a:cs typeface="+mn-cs"/>
                  <a:sym typeface="Helvetica Light"/>
                </a:defRPr>
              </a:pPr>
              <a:endParaRPr>
                <a:solidFill>
                  <a:schemeClr val="accent1"/>
                </a:solidFill>
                <a:latin typeface="微软雅黑" panose="020b0503020204020204" pitchFamily="34" charset="-122"/>
                <a:ea typeface="微软雅黑" panose="020b0503020204020204" pitchFamily="34" charset="-122"/>
              </a:endParaRPr>
            </a:p>
          </p:txBody>
        </p:sp>
      </p:grpSp>
      <p:grpSp>
        <p:nvGrpSpPr>
          <p:cNvPr id="11" name="Group 7"/>
          <p:cNvGrpSpPr/>
          <p:nvPr/>
        </p:nvGrpSpPr>
        <p:grpSpPr>
          <a:xfrm>
            <a:off x="4559213" y="3101494"/>
            <a:ext cx="657143" cy="886571"/>
            <a:chOff x="6078950" y="4312744"/>
            <a:chExt cx="876190" cy="1182094"/>
          </a:xfrm>
        </p:grpSpPr>
        <p:sp>
          <p:nvSpPr>
            <p:cNvPr id="12" name="Shape 1587"/>
            <p:cNvSpPr/>
            <p:nvPr/>
          </p:nvSpPr>
          <p:spPr>
            <a:xfrm>
              <a:off x="6168141" y="4431665"/>
              <a:ext cx="615228" cy="1063173"/>
            </a:xfrm>
            <a:custGeom>
              <a:cxnLst>
                <a:cxn ang="0">
                  <a:pos x="wd2" y="hd2"/>
                </a:cxn>
                <a:cxn ang="5400000">
                  <a:pos x="wd2" y="hd2"/>
                </a:cxn>
                <a:cxn ang="10800000">
                  <a:pos x="wd2" y="hd2"/>
                </a:cxn>
                <a:cxn ang="16200000">
                  <a:pos x="wd2" y="hd2"/>
                </a:cxn>
              </a:cxnLst>
              <a:rect l="0" t="0" r="r" b="b"/>
              <a:pathLst>
                <a:path w="21600" h="21600" extrusionOk="0">
                  <a:moveTo>
                    <a:pt x="10211" y="0"/>
                  </a:moveTo>
                  <a:lnTo>
                    <a:pt x="19646" y="13424"/>
                  </a:lnTo>
                  <a:lnTo>
                    <a:pt x="21600" y="12962"/>
                  </a:lnTo>
                  <a:lnTo>
                    <a:pt x="19554" y="21600"/>
                  </a:lnTo>
                  <a:lnTo>
                    <a:pt x="7650" y="16255"/>
                  </a:lnTo>
                  <a:lnTo>
                    <a:pt x="9439" y="15833"/>
                  </a:lnTo>
                  <a:lnTo>
                    <a:pt x="0" y="2403"/>
                  </a:lnTo>
                  <a:cubicBezTo>
                    <a:pt x="0" y="2403"/>
                    <a:pt x="10211" y="0"/>
                    <a:pt x="10211" y="0"/>
                  </a:cubicBezTo>
                  <a:close/>
                </a:path>
              </a:pathLst>
            </a:custGeom>
            <a:solidFill>
              <a:schemeClr val="accent1"/>
            </a:solidFill>
            <a:ln w="12700">
              <a:miter lim="400000"/>
            </a:ln>
          </p:spPr>
          <p:txBody>
            <a:bodyPr lIns="38100" tIns="38100" rIns="38100" bIns="38100" anchor="ctr"/>
            <a:lstStyle/>
            <a:p>
              <a:pPr lvl="0">
                <a:defRPr sz="3200">
                  <a:solidFill>
                    <a:srgbClr val="FFFFFF"/>
                  </a:solidFill>
                  <a:latin typeface="+mn-lt"/>
                  <a:ea typeface="+mn-ea"/>
                  <a:cs typeface="+mn-cs"/>
                  <a:sym typeface="Helvetica Light"/>
                </a:defRPr>
              </a:pPr>
              <a:endParaRPr>
                <a:solidFill>
                  <a:schemeClr val="accent1"/>
                </a:solidFill>
                <a:latin typeface="微软雅黑" panose="020b0503020204020204" pitchFamily="34" charset="-122"/>
                <a:ea typeface="微软雅黑" panose="020b0503020204020204" pitchFamily="34" charset="-122"/>
              </a:endParaRPr>
            </a:p>
          </p:txBody>
        </p:sp>
        <p:sp>
          <p:nvSpPr>
            <p:cNvPr id="13" name="Shape 1602"/>
            <p:cNvSpPr/>
            <p:nvPr/>
          </p:nvSpPr>
          <p:spPr>
            <a:xfrm>
              <a:off x="6078950" y="4312744"/>
              <a:ext cx="876190" cy="757220"/>
            </a:xfrm>
            <a:custGeom>
              <a:cxnLst>
                <a:cxn ang="0">
                  <a:pos x="wd2" y="hd2"/>
                </a:cxn>
                <a:cxn ang="5400000">
                  <a:pos x="wd2" y="hd2"/>
                </a:cxn>
                <a:cxn ang="10800000">
                  <a:pos x="wd2" y="hd2"/>
                </a:cxn>
                <a:cxn ang="16200000">
                  <a:pos x="wd2" y="hd2"/>
                </a:cxn>
              </a:cxnLst>
              <a:rect l="0" t="0" r="r" b="b"/>
              <a:pathLst>
                <a:path w="21600" h="21600" extrusionOk="0">
                  <a:moveTo>
                    <a:pt x="0" y="5694"/>
                  </a:moveTo>
                  <a:lnTo>
                    <a:pt x="0" y="21600"/>
                  </a:lnTo>
                  <a:cubicBezTo>
                    <a:pt x="8435" y="21600"/>
                    <a:pt x="16072" y="17643"/>
                    <a:pt x="21600" y="11247"/>
                  </a:cubicBezTo>
                  <a:lnTo>
                    <a:pt x="11880" y="0"/>
                  </a:lnTo>
                  <a:cubicBezTo>
                    <a:pt x="8839" y="3518"/>
                    <a:pt x="4639" y="5694"/>
                    <a:pt x="0" y="5694"/>
                  </a:cubicBezTo>
                  <a:close/>
                </a:path>
              </a:pathLst>
            </a:custGeom>
            <a:solidFill>
              <a:schemeClr val="bg1">
                <a:lumMod val="95000"/>
              </a:schemeClr>
            </a:solidFill>
            <a:ln w="38100" cap="flat">
              <a:solidFill>
                <a:schemeClr val="accent1"/>
              </a:solidFill>
              <a:prstDash val="solid"/>
              <a:miter lim="400000"/>
            </a:ln>
            <a:effectLst/>
          </p:spPr>
          <p:txBody>
            <a:bodyPr wrap="square" lIns="38100" tIns="38100" rIns="38100" bIns="38100" numCol="1" anchor="ctr">
              <a:noAutofit/>
            </a:bodyPr>
            <a:lstStyle/>
            <a:p>
              <a:pPr lvl="0">
                <a:defRPr sz="3200">
                  <a:solidFill>
                    <a:srgbClr val="FFFFFF"/>
                  </a:solidFill>
                  <a:latin typeface="+mn-lt"/>
                  <a:ea typeface="+mn-ea"/>
                  <a:cs typeface="+mn-cs"/>
                  <a:sym typeface="Helvetica Light"/>
                </a:defRPr>
              </a:pPr>
              <a:endParaRPr>
                <a:solidFill>
                  <a:schemeClr val="accent1"/>
                </a:solidFill>
                <a:latin typeface="微软雅黑" panose="020b0503020204020204" pitchFamily="34" charset="-122"/>
                <a:ea typeface="微软雅黑" panose="020b0503020204020204" pitchFamily="34" charset="-122"/>
              </a:endParaRPr>
            </a:p>
          </p:txBody>
        </p:sp>
      </p:grpSp>
      <p:grpSp>
        <p:nvGrpSpPr>
          <p:cNvPr id="14" name="Group 8"/>
          <p:cNvGrpSpPr/>
          <p:nvPr/>
        </p:nvGrpSpPr>
        <p:grpSpPr>
          <a:xfrm>
            <a:off x="3905150" y="3101494"/>
            <a:ext cx="657146" cy="886571"/>
            <a:chOff x="5206865" y="4312744"/>
            <a:chExt cx="876194" cy="1182094"/>
          </a:xfrm>
        </p:grpSpPr>
        <p:sp>
          <p:nvSpPr>
            <p:cNvPr id="15" name="Shape 1591"/>
            <p:cNvSpPr/>
            <p:nvPr/>
          </p:nvSpPr>
          <p:spPr>
            <a:xfrm>
              <a:off x="5375337" y="4431665"/>
              <a:ext cx="615241" cy="1063173"/>
            </a:xfrm>
            <a:custGeom>
              <a:cxnLst>
                <a:cxn ang="0">
                  <a:pos x="wd2" y="hd2"/>
                </a:cxn>
                <a:cxn ang="5400000">
                  <a:pos x="wd2" y="hd2"/>
                </a:cxn>
                <a:cxn ang="10800000">
                  <a:pos x="wd2" y="hd2"/>
                </a:cxn>
                <a:cxn ang="16200000">
                  <a:pos x="wd2" y="hd2"/>
                </a:cxn>
              </a:cxnLst>
              <a:rect l="0" t="0" r="r" b="b"/>
              <a:pathLst>
                <a:path w="21600" h="21600" extrusionOk="0">
                  <a:moveTo>
                    <a:pt x="11389" y="0"/>
                  </a:moveTo>
                  <a:lnTo>
                    <a:pt x="1954" y="13424"/>
                  </a:lnTo>
                  <a:lnTo>
                    <a:pt x="0" y="12962"/>
                  </a:lnTo>
                  <a:lnTo>
                    <a:pt x="2046" y="21600"/>
                  </a:lnTo>
                  <a:lnTo>
                    <a:pt x="13950" y="16255"/>
                  </a:lnTo>
                  <a:lnTo>
                    <a:pt x="12161" y="15833"/>
                  </a:lnTo>
                  <a:lnTo>
                    <a:pt x="21600" y="2403"/>
                  </a:lnTo>
                  <a:cubicBezTo>
                    <a:pt x="21600" y="2403"/>
                    <a:pt x="11389" y="0"/>
                    <a:pt x="11389" y="0"/>
                  </a:cubicBezTo>
                  <a:close/>
                </a:path>
              </a:pathLst>
            </a:custGeom>
            <a:solidFill>
              <a:schemeClr val="accent1"/>
            </a:solidFill>
            <a:ln w="12700">
              <a:miter lim="400000"/>
            </a:ln>
          </p:spPr>
          <p:txBody>
            <a:bodyPr lIns="38100" tIns="38100" rIns="38100" bIns="38100" anchor="ctr"/>
            <a:lstStyle/>
            <a:p>
              <a:pPr lvl="0">
                <a:defRPr sz="3200">
                  <a:solidFill>
                    <a:srgbClr val="FFFFFF"/>
                  </a:solidFill>
                  <a:latin typeface="+mn-lt"/>
                  <a:ea typeface="+mn-ea"/>
                  <a:cs typeface="+mn-cs"/>
                  <a:sym typeface="Helvetica Light"/>
                </a:defRPr>
              </a:pPr>
              <a:endParaRPr>
                <a:solidFill>
                  <a:schemeClr val="accent1"/>
                </a:solidFill>
                <a:latin typeface="微软雅黑" panose="020b0503020204020204" pitchFamily="34" charset="-122"/>
                <a:ea typeface="微软雅黑" panose="020b0503020204020204" pitchFamily="34" charset="-122"/>
              </a:endParaRPr>
            </a:p>
          </p:txBody>
        </p:sp>
        <p:sp>
          <p:nvSpPr>
            <p:cNvPr id="16" name="Shape 1605"/>
            <p:cNvSpPr/>
            <p:nvPr/>
          </p:nvSpPr>
          <p:spPr>
            <a:xfrm>
              <a:off x="5206865" y="4312744"/>
              <a:ext cx="876194" cy="757220"/>
            </a:xfrm>
            <a:custGeom>
              <a:cxnLst>
                <a:cxn ang="0">
                  <a:pos x="wd2" y="hd2"/>
                </a:cxn>
                <a:cxn ang="5400000">
                  <a:pos x="wd2" y="hd2"/>
                </a:cxn>
                <a:cxn ang="10800000">
                  <a:pos x="wd2" y="hd2"/>
                </a:cxn>
                <a:cxn ang="16200000">
                  <a:pos x="wd2" y="hd2"/>
                </a:cxn>
              </a:cxnLst>
              <a:rect l="0" t="0" r="r" b="b"/>
              <a:pathLst>
                <a:path w="21600" h="21600" extrusionOk="0">
                  <a:moveTo>
                    <a:pt x="9720" y="0"/>
                  </a:moveTo>
                  <a:lnTo>
                    <a:pt x="0" y="11247"/>
                  </a:lnTo>
                  <a:cubicBezTo>
                    <a:pt x="5528" y="17643"/>
                    <a:pt x="13165" y="21600"/>
                    <a:pt x="21600" y="21600"/>
                  </a:cubicBezTo>
                  <a:lnTo>
                    <a:pt x="21600" y="5694"/>
                  </a:lnTo>
                  <a:cubicBezTo>
                    <a:pt x="16960" y="5694"/>
                    <a:pt x="12760" y="3518"/>
                    <a:pt x="9720" y="0"/>
                  </a:cubicBezTo>
                  <a:close/>
                </a:path>
              </a:pathLst>
            </a:custGeom>
            <a:solidFill>
              <a:schemeClr val="bg1">
                <a:lumMod val="95000"/>
              </a:schemeClr>
            </a:solidFill>
            <a:ln w="38100" cap="flat">
              <a:solidFill>
                <a:schemeClr val="accent1"/>
              </a:solidFill>
              <a:prstDash val="solid"/>
              <a:miter lim="400000"/>
            </a:ln>
            <a:effectLst/>
          </p:spPr>
          <p:txBody>
            <a:bodyPr wrap="square" lIns="38100" tIns="38100" rIns="38100" bIns="38100" numCol="1" anchor="ctr">
              <a:noAutofit/>
            </a:bodyPr>
            <a:lstStyle/>
            <a:p>
              <a:pPr lvl="0">
                <a:defRPr sz="3200">
                  <a:solidFill>
                    <a:srgbClr val="FFFFFF"/>
                  </a:solidFill>
                  <a:latin typeface="+mn-lt"/>
                  <a:ea typeface="+mn-ea"/>
                  <a:cs typeface="+mn-cs"/>
                  <a:sym typeface="Helvetica Light"/>
                </a:defRPr>
              </a:pPr>
              <a:endParaRPr>
                <a:solidFill>
                  <a:schemeClr val="accent1"/>
                </a:solidFill>
                <a:latin typeface="微软雅黑" panose="020b0503020204020204" pitchFamily="34" charset="-122"/>
                <a:ea typeface="微软雅黑" panose="020b0503020204020204" pitchFamily="34" charset="-122"/>
              </a:endParaRPr>
            </a:p>
          </p:txBody>
        </p:sp>
      </p:grpSp>
      <p:grpSp>
        <p:nvGrpSpPr>
          <p:cNvPr id="17" name="Group 9"/>
          <p:cNvGrpSpPr/>
          <p:nvPr/>
        </p:nvGrpSpPr>
        <p:grpSpPr>
          <a:xfrm>
            <a:off x="3332845" y="2737300"/>
            <a:ext cx="865225" cy="657146"/>
            <a:chOff x="4443791" y="3827152"/>
            <a:chExt cx="1153633" cy="876194"/>
          </a:xfrm>
        </p:grpSpPr>
        <p:sp>
          <p:nvSpPr>
            <p:cNvPr id="18" name="Shape 1590"/>
            <p:cNvSpPr/>
            <p:nvPr/>
          </p:nvSpPr>
          <p:spPr>
            <a:xfrm>
              <a:off x="4443791" y="3985712"/>
              <a:ext cx="1061959" cy="617346"/>
            </a:xfrm>
            <a:custGeom>
              <a:cxnLst>
                <a:cxn ang="0">
                  <a:pos x="wd2" y="hd2"/>
                </a:cxn>
                <a:cxn ang="5400000">
                  <a:pos x="wd2" y="hd2"/>
                </a:cxn>
                <a:cxn ang="10800000">
                  <a:pos x="wd2" y="hd2"/>
                </a:cxn>
                <a:cxn ang="16200000">
                  <a:pos x="wd2" y="hd2"/>
                </a:cxn>
              </a:cxnLst>
              <a:rect l="0" t="0" r="r" b="b"/>
              <a:pathLst>
                <a:path w="21600" h="21600" extrusionOk="0">
                  <a:moveTo>
                    <a:pt x="19118" y="0"/>
                  </a:moveTo>
                  <a:lnTo>
                    <a:pt x="5751" y="9698"/>
                  </a:lnTo>
                  <a:lnTo>
                    <a:pt x="5277" y="7759"/>
                  </a:lnTo>
                  <a:lnTo>
                    <a:pt x="0" y="19720"/>
                  </a:lnTo>
                  <a:lnTo>
                    <a:pt x="8660" y="21600"/>
                  </a:lnTo>
                  <a:lnTo>
                    <a:pt x="8226" y="19824"/>
                  </a:lnTo>
                  <a:lnTo>
                    <a:pt x="21600" y="10123"/>
                  </a:lnTo>
                  <a:cubicBezTo>
                    <a:pt x="21600" y="10123"/>
                    <a:pt x="19118" y="0"/>
                    <a:pt x="19118" y="0"/>
                  </a:cubicBezTo>
                  <a:close/>
                </a:path>
              </a:pathLst>
            </a:custGeom>
            <a:solidFill>
              <a:schemeClr val="accent1"/>
            </a:solidFill>
            <a:ln w="12700">
              <a:miter lim="400000"/>
            </a:ln>
          </p:spPr>
          <p:txBody>
            <a:bodyPr lIns="38100" tIns="38100" rIns="38100" bIns="38100" anchor="ctr"/>
            <a:lstStyle/>
            <a:p>
              <a:pPr lvl="0">
                <a:defRPr sz="3200">
                  <a:solidFill>
                    <a:srgbClr val="FFFFFF"/>
                  </a:solidFill>
                  <a:latin typeface="+mn-lt"/>
                  <a:ea typeface="+mn-ea"/>
                  <a:cs typeface="+mn-cs"/>
                  <a:sym typeface="Helvetica Light"/>
                </a:defRPr>
              </a:pPr>
              <a:endParaRPr>
                <a:solidFill>
                  <a:schemeClr val="accent1"/>
                </a:solidFill>
                <a:latin typeface="微软雅黑" panose="020b0503020204020204" pitchFamily="34" charset="-122"/>
                <a:ea typeface="微软雅黑" panose="020b0503020204020204" pitchFamily="34" charset="-122"/>
              </a:endParaRPr>
            </a:p>
          </p:txBody>
        </p:sp>
        <p:sp>
          <p:nvSpPr>
            <p:cNvPr id="19" name="Shape 1608"/>
            <p:cNvSpPr/>
            <p:nvPr/>
          </p:nvSpPr>
          <p:spPr>
            <a:xfrm>
              <a:off x="4840194" y="3827152"/>
              <a:ext cx="757230" cy="876194"/>
            </a:xfrm>
            <a:custGeom>
              <a:cxnLst>
                <a:cxn ang="0">
                  <a:pos x="wd2" y="hd2"/>
                </a:cxn>
                <a:cxn ang="5400000">
                  <a:pos x="wd2" y="hd2"/>
                </a:cxn>
                <a:cxn ang="10800000">
                  <a:pos x="wd2" y="hd2"/>
                </a:cxn>
                <a:cxn ang="16200000">
                  <a:pos x="wd2" y="hd2"/>
                </a:cxn>
              </a:cxnLst>
              <a:rect l="0" t="0" r="r" b="b"/>
              <a:pathLst>
                <a:path w="21600" h="21600" extrusionOk="0">
                  <a:moveTo>
                    <a:pt x="15906" y="0"/>
                  </a:moveTo>
                  <a:lnTo>
                    <a:pt x="0" y="0"/>
                  </a:lnTo>
                  <a:cubicBezTo>
                    <a:pt x="0" y="8436"/>
                    <a:pt x="3956" y="16072"/>
                    <a:pt x="10353" y="21600"/>
                  </a:cubicBezTo>
                  <a:lnTo>
                    <a:pt x="21600" y="11880"/>
                  </a:lnTo>
                  <a:cubicBezTo>
                    <a:pt x="18082" y="8840"/>
                    <a:pt x="15906" y="4640"/>
                    <a:pt x="15906" y="0"/>
                  </a:cubicBezTo>
                  <a:close/>
                </a:path>
              </a:pathLst>
            </a:custGeom>
            <a:solidFill>
              <a:schemeClr val="bg1">
                <a:lumMod val="95000"/>
              </a:schemeClr>
            </a:solidFill>
            <a:ln w="38100" cap="flat">
              <a:solidFill>
                <a:schemeClr val="accent1"/>
              </a:solidFill>
              <a:prstDash val="solid"/>
              <a:miter lim="400000"/>
            </a:ln>
            <a:effectLst/>
          </p:spPr>
          <p:txBody>
            <a:bodyPr wrap="square" lIns="38100" tIns="38100" rIns="38100" bIns="38100" numCol="1" anchor="ctr">
              <a:noAutofit/>
            </a:bodyPr>
            <a:lstStyle/>
            <a:p>
              <a:pPr lvl="0">
                <a:defRPr sz="3200">
                  <a:solidFill>
                    <a:srgbClr val="FFFFFF"/>
                  </a:solidFill>
                  <a:latin typeface="+mn-lt"/>
                  <a:ea typeface="+mn-ea"/>
                  <a:cs typeface="+mn-cs"/>
                  <a:sym typeface="Helvetica Light"/>
                </a:defRPr>
              </a:pPr>
              <a:endParaRPr>
                <a:solidFill>
                  <a:schemeClr val="accent1"/>
                </a:solidFill>
                <a:latin typeface="微软雅黑" panose="020b0503020204020204" pitchFamily="34" charset="-122"/>
                <a:ea typeface="微软雅黑" panose="020b0503020204020204" pitchFamily="34" charset="-122"/>
              </a:endParaRPr>
            </a:p>
          </p:txBody>
        </p:sp>
      </p:grpSp>
      <p:grpSp>
        <p:nvGrpSpPr>
          <p:cNvPr id="20" name="Group 10"/>
          <p:cNvGrpSpPr/>
          <p:nvPr/>
        </p:nvGrpSpPr>
        <p:grpSpPr>
          <a:xfrm>
            <a:off x="3303115" y="2083236"/>
            <a:ext cx="894947" cy="657146"/>
            <a:chOff x="4404151" y="2955067"/>
            <a:chExt cx="1193263" cy="876194"/>
          </a:xfrm>
        </p:grpSpPr>
        <p:sp>
          <p:nvSpPr>
            <p:cNvPr id="21" name="Shape 1592"/>
            <p:cNvSpPr/>
            <p:nvPr/>
          </p:nvSpPr>
          <p:spPr>
            <a:xfrm>
              <a:off x="4404151" y="3123538"/>
              <a:ext cx="1063183" cy="615256"/>
            </a:xfrm>
            <a:custGeom>
              <a:cxnLst>
                <a:cxn ang="0">
                  <a:pos x="wd2" y="hd2"/>
                </a:cxn>
                <a:cxn ang="5400000">
                  <a:pos x="wd2" y="hd2"/>
                </a:cxn>
                <a:cxn ang="10800000">
                  <a:pos x="wd2" y="hd2"/>
                </a:cxn>
                <a:cxn ang="16200000">
                  <a:pos x="wd2" y="hd2"/>
                </a:cxn>
              </a:cxnLst>
              <a:rect l="0" t="0" r="r" b="b"/>
              <a:pathLst>
                <a:path w="21600" h="21600" extrusionOk="0">
                  <a:moveTo>
                    <a:pt x="21600" y="11389"/>
                  </a:moveTo>
                  <a:lnTo>
                    <a:pt x="8177" y="1954"/>
                  </a:lnTo>
                  <a:lnTo>
                    <a:pt x="8638" y="0"/>
                  </a:lnTo>
                  <a:lnTo>
                    <a:pt x="0" y="2047"/>
                  </a:lnTo>
                  <a:lnTo>
                    <a:pt x="5345" y="13950"/>
                  </a:lnTo>
                  <a:lnTo>
                    <a:pt x="5767" y="12161"/>
                  </a:lnTo>
                  <a:lnTo>
                    <a:pt x="19197" y="21600"/>
                  </a:lnTo>
                  <a:cubicBezTo>
                    <a:pt x="19197" y="21600"/>
                    <a:pt x="21600" y="11389"/>
                    <a:pt x="21600" y="11389"/>
                  </a:cubicBezTo>
                  <a:close/>
                </a:path>
              </a:pathLst>
            </a:custGeom>
            <a:solidFill>
              <a:schemeClr val="accent1"/>
            </a:solidFill>
            <a:ln w="12700">
              <a:miter lim="400000"/>
            </a:ln>
          </p:spPr>
          <p:txBody>
            <a:bodyPr lIns="38100" tIns="38100" rIns="38100" bIns="38100" anchor="ctr"/>
            <a:lstStyle/>
            <a:p>
              <a:pPr lvl="0">
                <a:defRPr sz="3200">
                  <a:solidFill>
                    <a:srgbClr val="FFFFFF"/>
                  </a:solidFill>
                  <a:latin typeface="+mn-lt"/>
                  <a:ea typeface="+mn-ea"/>
                  <a:cs typeface="+mn-cs"/>
                  <a:sym typeface="Helvetica Light"/>
                </a:defRPr>
              </a:pPr>
              <a:endParaRPr>
                <a:solidFill>
                  <a:schemeClr val="accent1"/>
                </a:solidFill>
                <a:latin typeface="微软雅黑" panose="020b0503020204020204" pitchFamily="34" charset="-122"/>
                <a:ea typeface="微软雅黑" panose="020b0503020204020204" pitchFamily="34" charset="-122"/>
              </a:endParaRPr>
            </a:p>
          </p:txBody>
        </p:sp>
        <p:sp>
          <p:nvSpPr>
            <p:cNvPr id="22" name="Shape 1611"/>
            <p:cNvSpPr/>
            <p:nvPr/>
          </p:nvSpPr>
          <p:spPr>
            <a:xfrm>
              <a:off x="4840194" y="2955067"/>
              <a:ext cx="757220" cy="876194"/>
            </a:xfrm>
            <a:custGeom>
              <a:cxnLst>
                <a:cxn ang="0">
                  <a:pos x="wd2" y="hd2"/>
                </a:cxn>
                <a:cxn ang="5400000">
                  <a:pos x="wd2" y="hd2"/>
                </a:cxn>
                <a:cxn ang="10800000">
                  <a:pos x="wd2" y="hd2"/>
                </a:cxn>
                <a:cxn ang="16200000">
                  <a:pos x="wd2" y="hd2"/>
                </a:cxn>
              </a:cxnLst>
              <a:rect l="0" t="0" r="r" b="b"/>
              <a:pathLst>
                <a:path w="21600" h="21600" extrusionOk="0">
                  <a:moveTo>
                    <a:pt x="21600" y="9720"/>
                  </a:moveTo>
                  <a:lnTo>
                    <a:pt x="10353" y="0"/>
                  </a:lnTo>
                  <a:cubicBezTo>
                    <a:pt x="3956" y="5528"/>
                    <a:pt x="0" y="13165"/>
                    <a:pt x="0" y="21600"/>
                  </a:cubicBezTo>
                  <a:lnTo>
                    <a:pt x="15906" y="21600"/>
                  </a:lnTo>
                  <a:cubicBezTo>
                    <a:pt x="15906" y="16960"/>
                    <a:pt x="18082" y="12760"/>
                    <a:pt x="21600" y="9720"/>
                  </a:cubicBezTo>
                  <a:close/>
                </a:path>
              </a:pathLst>
            </a:custGeom>
            <a:solidFill>
              <a:schemeClr val="bg1">
                <a:lumMod val="95000"/>
              </a:schemeClr>
            </a:solidFill>
            <a:ln w="38100" cap="flat">
              <a:solidFill>
                <a:schemeClr val="accent1"/>
              </a:solidFill>
              <a:prstDash val="solid"/>
              <a:miter lim="400000"/>
            </a:ln>
            <a:effectLst/>
          </p:spPr>
          <p:txBody>
            <a:bodyPr wrap="square" lIns="38100" tIns="38100" rIns="38100" bIns="38100" numCol="1" anchor="ctr">
              <a:noAutofit/>
            </a:bodyPr>
            <a:lstStyle/>
            <a:p>
              <a:pPr lvl="0">
                <a:defRPr sz="3200">
                  <a:solidFill>
                    <a:srgbClr val="FFFFFF"/>
                  </a:solidFill>
                  <a:latin typeface="+mn-lt"/>
                  <a:ea typeface="+mn-ea"/>
                  <a:cs typeface="+mn-cs"/>
                  <a:sym typeface="Helvetica Light"/>
                </a:defRPr>
              </a:pPr>
              <a:endParaRPr>
                <a:solidFill>
                  <a:schemeClr val="accent1"/>
                </a:solidFill>
                <a:latin typeface="微软雅黑" panose="020b0503020204020204" pitchFamily="34" charset="-122"/>
                <a:ea typeface="微软雅黑" panose="020b0503020204020204" pitchFamily="34" charset="-122"/>
              </a:endParaRPr>
            </a:p>
          </p:txBody>
        </p:sp>
      </p:grpSp>
      <p:grpSp>
        <p:nvGrpSpPr>
          <p:cNvPr id="23" name="Group 2"/>
          <p:cNvGrpSpPr/>
          <p:nvPr/>
        </p:nvGrpSpPr>
        <p:grpSpPr>
          <a:xfrm>
            <a:off x="3905149" y="1525796"/>
            <a:ext cx="657146" cy="850357"/>
            <a:chOff x="5206865" y="2211813"/>
            <a:chExt cx="876194" cy="1133810"/>
          </a:xfrm>
        </p:grpSpPr>
        <p:sp>
          <p:nvSpPr>
            <p:cNvPr id="24" name="Shape 1589"/>
            <p:cNvSpPr/>
            <p:nvPr/>
          </p:nvSpPr>
          <p:spPr>
            <a:xfrm>
              <a:off x="5315876" y="2211813"/>
              <a:ext cx="617346" cy="1061954"/>
            </a:xfrm>
            <a:custGeom>
              <a:cxnLst>
                <a:cxn ang="0">
                  <a:pos x="wd2" y="hd2"/>
                </a:cxn>
                <a:cxn ang="5400000">
                  <a:pos x="wd2" y="hd2"/>
                </a:cxn>
                <a:cxn ang="10800000">
                  <a:pos x="wd2" y="hd2"/>
                </a:cxn>
                <a:cxn ang="16200000">
                  <a:pos x="wd2" y="hd2"/>
                </a:cxn>
              </a:cxnLst>
              <a:rect l="0" t="0" r="r" b="b"/>
              <a:pathLst>
                <a:path w="21600" h="21600" extrusionOk="0">
                  <a:moveTo>
                    <a:pt x="21600" y="19118"/>
                  </a:moveTo>
                  <a:lnTo>
                    <a:pt x="11902" y="5751"/>
                  </a:lnTo>
                  <a:lnTo>
                    <a:pt x="13841" y="5277"/>
                  </a:lnTo>
                  <a:lnTo>
                    <a:pt x="1880" y="0"/>
                  </a:lnTo>
                  <a:lnTo>
                    <a:pt x="0" y="8660"/>
                  </a:lnTo>
                  <a:lnTo>
                    <a:pt x="1775" y="8226"/>
                  </a:lnTo>
                  <a:lnTo>
                    <a:pt x="11478" y="21600"/>
                  </a:lnTo>
                  <a:cubicBezTo>
                    <a:pt x="11478" y="21600"/>
                    <a:pt x="21600" y="19118"/>
                    <a:pt x="21600" y="19118"/>
                  </a:cubicBezTo>
                  <a:close/>
                </a:path>
              </a:pathLst>
            </a:custGeom>
            <a:solidFill>
              <a:schemeClr val="accent1"/>
            </a:solidFill>
            <a:ln w="12700">
              <a:miter lim="400000"/>
            </a:ln>
          </p:spPr>
          <p:txBody>
            <a:bodyPr lIns="38100" tIns="38100" rIns="38100" bIns="38100" anchor="ctr"/>
            <a:lstStyle/>
            <a:p>
              <a:pPr lvl="0">
                <a:defRPr sz="3200">
                  <a:solidFill>
                    <a:srgbClr val="FFFFFF"/>
                  </a:solidFill>
                  <a:latin typeface="+mn-lt"/>
                  <a:ea typeface="+mn-ea"/>
                  <a:cs typeface="+mn-cs"/>
                  <a:sym typeface="Helvetica Light"/>
                </a:defRPr>
              </a:pPr>
              <a:endParaRPr>
                <a:solidFill>
                  <a:schemeClr val="accent1"/>
                </a:solidFill>
                <a:latin typeface="微软雅黑" panose="020b0503020204020204" pitchFamily="34" charset="-122"/>
                <a:ea typeface="微软雅黑" panose="020b0503020204020204" pitchFamily="34" charset="-122"/>
              </a:endParaRPr>
            </a:p>
          </p:txBody>
        </p:sp>
        <p:sp>
          <p:nvSpPr>
            <p:cNvPr id="25" name="Shape 1614"/>
            <p:cNvSpPr/>
            <p:nvPr/>
          </p:nvSpPr>
          <p:spPr>
            <a:xfrm>
              <a:off x="5206865" y="2588396"/>
              <a:ext cx="876194" cy="757227"/>
            </a:xfrm>
            <a:custGeom>
              <a:cxnLst>
                <a:cxn ang="0">
                  <a:pos x="wd2" y="hd2"/>
                </a:cxn>
                <a:cxn ang="5400000">
                  <a:pos x="wd2" y="hd2"/>
                </a:cxn>
                <a:cxn ang="10800000">
                  <a:pos x="wd2" y="hd2"/>
                </a:cxn>
                <a:cxn ang="16200000">
                  <a:pos x="wd2" y="hd2"/>
                </a:cxn>
              </a:cxnLst>
              <a:rect l="0" t="0" r="r" b="b"/>
              <a:pathLst>
                <a:path w="21600" h="21600" extrusionOk="0">
                  <a:moveTo>
                    <a:pt x="21600" y="15906"/>
                  </a:moveTo>
                  <a:lnTo>
                    <a:pt x="21600" y="0"/>
                  </a:lnTo>
                  <a:cubicBezTo>
                    <a:pt x="13165" y="0"/>
                    <a:pt x="5528" y="3956"/>
                    <a:pt x="0" y="10353"/>
                  </a:cubicBezTo>
                  <a:lnTo>
                    <a:pt x="9720" y="21600"/>
                  </a:lnTo>
                  <a:cubicBezTo>
                    <a:pt x="12760" y="18082"/>
                    <a:pt x="16960" y="15906"/>
                    <a:pt x="21600" y="15906"/>
                  </a:cubicBezTo>
                  <a:close/>
                </a:path>
              </a:pathLst>
            </a:custGeom>
            <a:solidFill>
              <a:schemeClr val="bg1">
                <a:lumMod val="95000"/>
              </a:schemeClr>
            </a:solidFill>
            <a:ln w="38100" cap="flat">
              <a:solidFill>
                <a:schemeClr val="accent1"/>
              </a:solidFill>
              <a:prstDash val="solid"/>
              <a:miter lim="400000"/>
            </a:ln>
            <a:effectLst/>
          </p:spPr>
          <p:txBody>
            <a:bodyPr wrap="square" lIns="38100" tIns="38100" rIns="38100" bIns="38100" numCol="1" anchor="ctr">
              <a:noAutofit/>
            </a:bodyPr>
            <a:lstStyle/>
            <a:p>
              <a:pPr lvl="0">
                <a:defRPr sz="3200">
                  <a:solidFill>
                    <a:srgbClr val="FFFFFF"/>
                  </a:solidFill>
                  <a:latin typeface="+mn-lt"/>
                  <a:ea typeface="+mn-ea"/>
                  <a:cs typeface="+mn-cs"/>
                  <a:sym typeface="Helvetica Light"/>
                </a:defRPr>
              </a:pPr>
              <a:endParaRPr>
                <a:solidFill>
                  <a:schemeClr val="accent1"/>
                </a:solidFill>
                <a:latin typeface="微软雅黑" panose="020b0503020204020204" pitchFamily="34" charset="-122"/>
                <a:ea typeface="微软雅黑" panose="020b0503020204020204" pitchFamily="34" charset="-122"/>
              </a:endParaRPr>
            </a:p>
          </p:txBody>
        </p:sp>
      </p:grpSp>
      <p:grpSp>
        <p:nvGrpSpPr>
          <p:cNvPr id="26" name="Group 11"/>
          <p:cNvGrpSpPr/>
          <p:nvPr/>
        </p:nvGrpSpPr>
        <p:grpSpPr>
          <a:xfrm>
            <a:off x="4369491" y="2476347"/>
            <a:ext cx="374112" cy="561168"/>
            <a:chOff x="5825986" y="3479214"/>
            <a:chExt cx="498816" cy="748224"/>
          </a:xfrm>
        </p:grpSpPr>
        <p:sp>
          <p:nvSpPr>
            <p:cNvPr id="27" name="Shape 1621"/>
            <p:cNvSpPr/>
            <p:nvPr/>
          </p:nvSpPr>
          <p:spPr>
            <a:xfrm>
              <a:off x="5825986" y="3479214"/>
              <a:ext cx="498816" cy="748224"/>
            </a:xfrm>
            <a:custGeom>
              <a:cxnLst>
                <a:cxn ang="0">
                  <a:pos x="wd2" y="hd2"/>
                </a:cxn>
                <a:cxn ang="5400000">
                  <a:pos x="wd2" y="hd2"/>
                </a:cxn>
                <a:cxn ang="10800000">
                  <a:pos x="wd2" y="hd2"/>
                </a:cxn>
                <a:cxn ang="16200000">
                  <a:pos x="wd2" y="hd2"/>
                </a:cxn>
              </a:cxnLst>
              <a:rect l="0" t="0" r="r" b="b"/>
              <a:pathLst>
                <a:path w="21600" h="21600" extrusionOk="0">
                  <a:moveTo>
                    <a:pt x="17466" y="8831"/>
                  </a:moveTo>
                  <a:cubicBezTo>
                    <a:pt x="17325" y="8934"/>
                    <a:pt x="17111" y="9089"/>
                    <a:pt x="16823" y="9295"/>
                  </a:cubicBezTo>
                  <a:cubicBezTo>
                    <a:pt x="16534" y="9502"/>
                    <a:pt x="16319" y="9656"/>
                    <a:pt x="16179" y="9759"/>
                  </a:cubicBezTo>
                  <a:cubicBezTo>
                    <a:pt x="14379" y="11193"/>
                    <a:pt x="13388" y="12591"/>
                    <a:pt x="13204" y="13950"/>
                  </a:cubicBezTo>
                  <a:lnTo>
                    <a:pt x="8396" y="13950"/>
                  </a:lnTo>
                  <a:cubicBezTo>
                    <a:pt x="8212" y="12591"/>
                    <a:pt x="7221" y="11193"/>
                    <a:pt x="5421" y="9759"/>
                  </a:cubicBezTo>
                  <a:cubicBezTo>
                    <a:pt x="5281" y="9656"/>
                    <a:pt x="5066" y="9502"/>
                    <a:pt x="4777" y="9295"/>
                  </a:cubicBezTo>
                  <a:cubicBezTo>
                    <a:pt x="4489" y="9089"/>
                    <a:pt x="4274" y="8934"/>
                    <a:pt x="4134" y="8831"/>
                  </a:cubicBezTo>
                  <a:cubicBezTo>
                    <a:pt x="3178" y="8091"/>
                    <a:pt x="2700" y="7246"/>
                    <a:pt x="2700" y="6300"/>
                  </a:cubicBezTo>
                  <a:cubicBezTo>
                    <a:pt x="2700" y="5625"/>
                    <a:pt x="2943" y="4997"/>
                    <a:pt x="3427" y="4415"/>
                  </a:cubicBezTo>
                  <a:cubicBezTo>
                    <a:pt x="3913" y="3834"/>
                    <a:pt x="4546" y="3359"/>
                    <a:pt x="5326" y="2988"/>
                  </a:cubicBezTo>
                  <a:cubicBezTo>
                    <a:pt x="6106" y="2618"/>
                    <a:pt x="6971" y="2327"/>
                    <a:pt x="7920" y="2116"/>
                  </a:cubicBezTo>
                  <a:cubicBezTo>
                    <a:pt x="8870" y="1905"/>
                    <a:pt x="9829" y="1799"/>
                    <a:pt x="10800" y="1799"/>
                  </a:cubicBezTo>
                  <a:cubicBezTo>
                    <a:pt x="11771" y="1799"/>
                    <a:pt x="12730" y="1905"/>
                    <a:pt x="13680" y="2116"/>
                  </a:cubicBezTo>
                  <a:cubicBezTo>
                    <a:pt x="14628" y="2327"/>
                    <a:pt x="15493" y="2618"/>
                    <a:pt x="16274" y="2988"/>
                  </a:cubicBezTo>
                  <a:cubicBezTo>
                    <a:pt x="17054" y="3359"/>
                    <a:pt x="17687" y="3834"/>
                    <a:pt x="18173" y="4415"/>
                  </a:cubicBezTo>
                  <a:cubicBezTo>
                    <a:pt x="18657" y="4997"/>
                    <a:pt x="18900" y="5625"/>
                    <a:pt x="18900" y="6300"/>
                  </a:cubicBezTo>
                  <a:cubicBezTo>
                    <a:pt x="18900" y="7246"/>
                    <a:pt x="18422" y="8091"/>
                    <a:pt x="17466" y="8831"/>
                  </a:cubicBezTo>
                  <a:cubicBezTo>
                    <a:pt x="17466" y="8831"/>
                    <a:pt x="17466" y="8831"/>
                    <a:pt x="17466" y="8831"/>
                  </a:cubicBezTo>
                  <a:close/>
                  <a:moveTo>
                    <a:pt x="20661" y="3705"/>
                  </a:moveTo>
                  <a:cubicBezTo>
                    <a:pt x="20035" y="2904"/>
                    <a:pt x="19213" y="2238"/>
                    <a:pt x="18194" y="1708"/>
                  </a:cubicBezTo>
                  <a:cubicBezTo>
                    <a:pt x="17174" y="1179"/>
                    <a:pt x="16021" y="762"/>
                    <a:pt x="14734" y="457"/>
                  </a:cubicBezTo>
                  <a:cubicBezTo>
                    <a:pt x="13447" y="153"/>
                    <a:pt x="12136" y="0"/>
                    <a:pt x="10800" y="0"/>
                  </a:cubicBezTo>
                  <a:cubicBezTo>
                    <a:pt x="9464" y="0"/>
                    <a:pt x="8153" y="153"/>
                    <a:pt x="6866" y="457"/>
                  </a:cubicBezTo>
                  <a:cubicBezTo>
                    <a:pt x="5579" y="762"/>
                    <a:pt x="4426" y="1179"/>
                    <a:pt x="3407" y="1708"/>
                  </a:cubicBezTo>
                  <a:cubicBezTo>
                    <a:pt x="2387" y="2238"/>
                    <a:pt x="1564" y="2903"/>
                    <a:pt x="938" y="3705"/>
                  </a:cubicBezTo>
                  <a:cubicBezTo>
                    <a:pt x="312" y="4507"/>
                    <a:pt x="0" y="5372"/>
                    <a:pt x="0" y="6300"/>
                  </a:cubicBezTo>
                  <a:cubicBezTo>
                    <a:pt x="0" y="7753"/>
                    <a:pt x="724" y="9009"/>
                    <a:pt x="2173" y="10069"/>
                  </a:cubicBezTo>
                  <a:cubicBezTo>
                    <a:pt x="2805" y="10528"/>
                    <a:pt x="3330" y="10936"/>
                    <a:pt x="3745" y="11292"/>
                  </a:cubicBezTo>
                  <a:cubicBezTo>
                    <a:pt x="4159" y="11648"/>
                    <a:pt x="4578" y="12096"/>
                    <a:pt x="5000" y="12635"/>
                  </a:cubicBezTo>
                  <a:cubicBezTo>
                    <a:pt x="5421" y="13174"/>
                    <a:pt x="5661" y="13678"/>
                    <a:pt x="5717" y="14147"/>
                  </a:cubicBezTo>
                  <a:cubicBezTo>
                    <a:pt x="5056" y="14409"/>
                    <a:pt x="4726" y="14794"/>
                    <a:pt x="4726" y="15300"/>
                  </a:cubicBezTo>
                  <a:cubicBezTo>
                    <a:pt x="4726" y="15647"/>
                    <a:pt x="4901" y="15947"/>
                    <a:pt x="5253" y="16200"/>
                  </a:cubicBezTo>
                  <a:cubicBezTo>
                    <a:pt x="4901" y="16453"/>
                    <a:pt x="4726" y="16753"/>
                    <a:pt x="4726" y="17100"/>
                  </a:cubicBezTo>
                  <a:cubicBezTo>
                    <a:pt x="4726" y="17588"/>
                    <a:pt x="5042" y="17968"/>
                    <a:pt x="5675" y="18240"/>
                  </a:cubicBezTo>
                  <a:cubicBezTo>
                    <a:pt x="5492" y="18455"/>
                    <a:pt x="5401" y="18675"/>
                    <a:pt x="5401" y="18901"/>
                  </a:cubicBezTo>
                  <a:cubicBezTo>
                    <a:pt x="5401" y="19331"/>
                    <a:pt x="5622" y="19665"/>
                    <a:pt x="6064" y="19898"/>
                  </a:cubicBezTo>
                  <a:cubicBezTo>
                    <a:pt x="6507" y="20133"/>
                    <a:pt x="7053" y="20251"/>
                    <a:pt x="7699" y="20251"/>
                  </a:cubicBezTo>
                  <a:cubicBezTo>
                    <a:pt x="7981" y="20663"/>
                    <a:pt x="8403" y="20991"/>
                    <a:pt x="8964" y="21235"/>
                  </a:cubicBezTo>
                  <a:cubicBezTo>
                    <a:pt x="9527" y="21478"/>
                    <a:pt x="10139" y="21600"/>
                    <a:pt x="10800" y="21600"/>
                  </a:cubicBezTo>
                  <a:cubicBezTo>
                    <a:pt x="11461" y="21600"/>
                    <a:pt x="12073" y="21478"/>
                    <a:pt x="12636" y="21235"/>
                  </a:cubicBezTo>
                  <a:cubicBezTo>
                    <a:pt x="13198" y="20991"/>
                    <a:pt x="13620" y="20663"/>
                    <a:pt x="13901" y="20251"/>
                  </a:cubicBezTo>
                  <a:cubicBezTo>
                    <a:pt x="14548" y="20251"/>
                    <a:pt x="15093" y="20133"/>
                    <a:pt x="15536" y="19898"/>
                  </a:cubicBezTo>
                  <a:cubicBezTo>
                    <a:pt x="15978" y="19665"/>
                    <a:pt x="16201" y="19331"/>
                    <a:pt x="16201" y="18901"/>
                  </a:cubicBezTo>
                  <a:cubicBezTo>
                    <a:pt x="16201" y="18675"/>
                    <a:pt x="16108" y="18455"/>
                    <a:pt x="15925" y="18240"/>
                  </a:cubicBezTo>
                  <a:cubicBezTo>
                    <a:pt x="16558" y="17968"/>
                    <a:pt x="16874" y="17588"/>
                    <a:pt x="16874" y="17100"/>
                  </a:cubicBezTo>
                  <a:cubicBezTo>
                    <a:pt x="16874" y="16753"/>
                    <a:pt x="16699" y="16453"/>
                    <a:pt x="16347" y="16200"/>
                  </a:cubicBezTo>
                  <a:cubicBezTo>
                    <a:pt x="16699" y="15947"/>
                    <a:pt x="16874" y="15647"/>
                    <a:pt x="16874" y="15300"/>
                  </a:cubicBezTo>
                  <a:cubicBezTo>
                    <a:pt x="16874" y="14794"/>
                    <a:pt x="16544" y="14409"/>
                    <a:pt x="15883" y="14147"/>
                  </a:cubicBezTo>
                  <a:cubicBezTo>
                    <a:pt x="15940" y="13678"/>
                    <a:pt x="16179" y="13174"/>
                    <a:pt x="16600" y="12635"/>
                  </a:cubicBezTo>
                  <a:cubicBezTo>
                    <a:pt x="17022" y="12096"/>
                    <a:pt x="17441" y="11648"/>
                    <a:pt x="17855" y="11292"/>
                  </a:cubicBezTo>
                  <a:cubicBezTo>
                    <a:pt x="18271" y="10936"/>
                    <a:pt x="18795" y="10528"/>
                    <a:pt x="19427" y="10069"/>
                  </a:cubicBezTo>
                  <a:cubicBezTo>
                    <a:pt x="20876" y="9009"/>
                    <a:pt x="21600" y="7753"/>
                    <a:pt x="21600" y="6300"/>
                  </a:cubicBezTo>
                  <a:cubicBezTo>
                    <a:pt x="21600" y="5372"/>
                    <a:pt x="21288" y="4507"/>
                    <a:pt x="20661" y="3705"/>
                  </a:cubicBezTo>
                  <a:cubicBezTo>
                    <a:pt x="20661" y="3705"/>
                    <a:pt x="20661" y="3705"/>
                    <a:pt x="20661" y="3705"/>
                  </a:cubicBezTo>
                  <a:close/>
                </a:path>
              </a:pathLst>
            </a:custGeom>
            <a:solidFill>
              <a:schemeClr val="accent1"/>
            </a:solidFill>
            <a:ln w="12700" cap="flat">
              <a:noFill/>
              <a:miter lim="400000"/>
            </a:ln>
            <a:effectLst/>
          </p:spPr>
          <p:txBody>
            <a:bodyPr wrap="square" lIns="38100" tIns="38100" rIns="38100" bIns="38100" numCol="1" anchor="ctr">
              <a:noAutofit/>
            </a:bodyPr>
            <a:lstStyle/>
            <a:p>
              <a:pPr lvl="0">
                <a:defRPr sz="3200">
                  <a:solidFill>
                    <a:srgbClr val="FFFFFF"/>
                  </a:solidFill>
                  <a:latin typeface="+mn-lt"/>
                  <a:ea typeface="+mn-ea"/>
                  <a:cs typeface="+mn-cs"/>
                  <a:sym typeface="Helvetica Light"/>
                </a:defRPr>
              </a:pPr>
              <a:endParaRPr>
                <a:solidFill>
                  <a:schemeClr val="accent1"/>
                </a:solidFill>
                <a:latin typeface="微软雅黑" panose="020b0503020204020204" pitchFamily="34" charset="-122"/>
                <a:ea typeface="微软雅黑" panose="020b0503020204020204" pitchFamily="34" charset="-122"/>
              </a:endParaRPr>
            </a:p>
          </p:txBody>
        </p:sp>
        <p:sp>
          <p:nvSpPr>
            <p:cNvPr id="28" name="Shape 1622"/>
            <p:cNvSpPr/>
            <p:nvPr/>
          </p:nvSpPr>
          <p:spPr>
            <a:xfrm>
              <a:off x="6057672" y="3613741"/>
              <a:ext cx="124690" cy="93539"/>
            </a:xfrm>
            <a:custGeom>
              <a:cxnLst>
                <a:cxn ang="0">
                  <a:pos x="wd2" y="hd2"/>
                </a:cxn>
                <a:cxn ang="5400000">
                  <a:pos x="wd2" y="hd2"/>
                </a:cxn>
                <a:cxn ang="10800000">
                  <a:pos x="wd2" y="hd2"/>
                </a:cxn>
                <a:cxn ang="16200000">
                  <a:pos x="wd2" y="hd2"/>
                </a:cxn>
              </a:cxnLst>
              <a:rect l="0" t="0" r="r" b="b"/>
              <a:pathLst>
                <a:path w="21600" h="21600" extrusionOk="0">
                  <a:moveTo>
                    <a:pt x="11096" y="1800"/>
                  </a:moveTo>
                  <a:cubicBezTo>
                    <a:pt x="8314" y="607"/>
                    <a:pt x="5513" y="0"/>
                    <a:pt x="2701" y="0"/>
                  </a:cubicBezTo>
                  <a:cubicBezTo>
                    <a:pt x="1972" y="0"/>
                    <a:pt x="1340" y="357"/>
                    <a:pt x="804" y="1072"/>
                  </a:cubicBezTo>
                  <a:cubicBezTo>
                    <a:pt x="268" y="1787"/>
                    <a:pt x="0" y="2629"/>
                    <a:pt x="0" y="3600"/>
                  </a:cubicBezTo>
                  <a:cubicBezTo>
                    <a:pt x="0" y="4578"/>
                    <a:pt x="268" y="5420"/>
                    <a:pt x="804" y="6135"/>
                  </a:cubicBezTo>
                  <a:cubicBezTo>
                    <a:pt x="1340" y="6843"/>
                    <a:pt x="1972" y="7200"/>
                    <a:pt x="2701" y="7200"/>
                  </a:cubicBezTo>
                  <a:cubicBezTo>
                    <a:pt x="5629" y="7200"/>
                    <a:pt x="8608" y="8137"/>
                    <a:pt x="11647" y="10011"/>
                  </a:cubicBezTo>
                  <a:cubicBezTo>
                    <a:pt x="14687" y="11885"/>
                    <a:pt x="16204" y="14548"/>
                    <a:pt x="16204" y="18000"/>
                  </a:cubicBezTo>
                  <a:cubicBezTo>
                    <a:pt x="16204" y="18978"/>
                    <a:pt x="16467" y="19820"/>
                    <a:pt x="17003" y="20528"/>
                  </a:cubicBezTo>
                  <a:cubicBezTo>
                    <a:pt x="17539" y="21243"/>
                    <a:pt x="18171" y="21600"/>
                    <a:pt x="18904" y="21600"/>
                  </a:cubicBezTo>
                  <a:cubicBezTo>
                    <a:pt x="19633" y="21600"/>
                    <a:pt x="20265" y="21243"/>
                    <a:pt x="20801" y="20528"/>
                  </a:cubicBezTo>
                  <a:cubicBezTo>
                    <a:pt x="21337" y="19820"/>
                    <a:pt x="21600" y="18978"/>
                    <a:pt x="21600" y="18000"/>
                  </a:cubicBezTo>
                  <a:cubicBezTo>
                    <a:pt x="21600" y="14097"/>
                    <a:pt x="20548" y="10726"/>
                    <a:pt x="18439" y="7874"/>
                  </a:cubicBezTo>
                  <a:cubicBezTo>
                    <a:pt x="16330" y="5029"/>
                    <a:pt x="13882" y="3000"/>
                    <a:pt x="11096" y="1800"/>
                  </a:cubicBezTo>
                  <a:cubicBezTo>
                    <a:pt x="11096" y="1800"/>
                    <a:pt x="11096" y="1800"/>
                    <a:pt x="11096" y="1800"/>
                  </a:cubicBezTo>
                  <a:close/>
                </a:path>
              </a:pathLst>
            </a:custGeom>
            <a:solidFill>
              <a:schemeClr val="accent1"/>
            </a:solidFill>
            <a:ln w="12700" cap="flat">
              <a:noFill/>
              <a:miter lim="400000"/>
            </a:ln>
            <a:effectLst/>
          </p:spPr>
          <p:txBody>
            <a:bodyPr wrap="square" lIns="38100" tIns="38100" rIns="38100" bIns="38100" numCol="1" anchor="ctr">
              <a:noAutofit/>
            </a:bodyPr>
            <a:lstStyle/>
            <a:p>
              <a:pPr lvl="0">
                <a:defRPr sz="3200">
                  <a:solidFill>
                    <a:srgbClr val="FFFFFF"/>
                  </a:solidFill>
                  <a:latin typeface="+mn-lt"/>
                  <a:ea typeface="+mn-ea"/>
                  <a:cs typeface="+mn-cs"/>
                  <a:sym typeface="Helvetica Light"/>
                </a:defRPr>
              </a:pPr>
              <a:endParaRPr>
                <a:solidFill>
                  <a:schemeClr val="accent1"/>
                </a:solidFill>
                <a:latin typeface="微软雅黑" panose="020b0503020204020204" pitchFamily="34" charset="-122"/>
                <a:ea typeface="微软雅黑" panose="020b0503020204020204" pitchFamily="34" charset="-122"/>
              </a:endParaRPr>
            </a:p>
          </p:txBody>
        </p:sp>
      </p:grpSp>
      <p:sp>
        <p:nvSpPr>
          <p:cNvPr id="29" name="Text Placeholder 4"/>
          <p:cNvSpPr txBox="1"/>
          <p:nvPr/>
        </p:nvSpPr>
        <p:spPr>
          <a:xfrm>
            <a:off x="5508104" y="1131590"/>
            <a:ext cx="2375039" cy="632872"/>
          </a:xfrm>
          <a:prstGeom prst="rect">
            <a:avLst/>
          </a:prstGeom>
        </p:spPr>
        <p:txBody>
          <a:bodyPr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zh-CN" altLang="en-US" sz="1200" b="1">
                <a:solidFill>
                  <a:schemeClr val="tx1">
                    <a:lumMod val="75000"/>
                    <a:lumOff val="25000"/>
                  </a:schemeClr>
                </a:solidFill>
                <a:latin typeface="微软雅黑" panose="020b0503020204020204" pitchFamily="34" charset="-122"/>
                <a:ea typeface="微软雅黑" panose="020b0503020204020204" pitchFamily="34" charset="-122"/>
              </a:rPr>
              <a:t>点击输入标题文本</a:t>
            </a:r>
            <a:endParaRPr lang="en-US" altLang="zh-CN" sz="1200" b="1">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buNone/>
            </a:pPr>
            <a:r>
              <a:rPr lang="zh-CN" altLang="en-US" sz="1000">
                <a:solidFill>
                  <a:schemeClr val="tx1">
                    <a:lumMod val="75000"/>
                    <a:lumOff val="25000"/>
                  </a:schemeClr>
                </a:solidFill>
                <a:latin typeface="微软雅黑" panose="020b0503020204020204" pitchFamily="34" charset="-122"/>
                <a:ea typeface="微软雅黑" panose="020b0503020204020204" pitchFamily="34" charset="-122"/>
              </a:rPr>
              <a:t>点击输入本栏的具体文字，简明扼要的说明分项内容。</a:t>
            </a:r>
            <a:endParaRPr lang="en-US" altLang="zh-CN" sz="10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0" name="Text Placeholder 4"/>
          <p:cNvSpPr txBox="1"/>
          <p:nvPr/>
        </p:nvSpPr>
        <p:spPr>
          <a:xfrm>
            <a:off x="6164971" y="1954214"/>
            <a:ext cx="2439477" cy="632872"/>
          </a:xfrm>
          <a:prstGeom prst="rect">
            <a:avLst/>
          </a:prstGeom>
        </p:spPr>
        <p:txBody>
          <a:bodyPr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zh-CN" altLang="en-US" sz="1200" b="1">
                <a:solidFill>
                  <a:schemeClr val="tx1">
                    <a:lumMod val="75000"/>
                    <a:lumOff val="25000"/>
                  </a:schemeClr>
                </a:solidFill>
                <a:latin typeface="微软雅黑" panose="020b0503020204020204" pitchFamily="34" charset="-122"/>
                <a:ea typeface="微软雅黑" panose="020b0503020204020204" pitchFamily="34" charset="-122"/>
              </a:rPr>
              <a:t>点击输入标题文本</a:t>
            </a:r>
            <a:endParaRPr lang="en-US" altLang="zh-CN" sz="1200" b="1">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buNone/>
            </a:pPr>
            <a:r>
              <a:rPr lang="zh-CN" altLang="en-US" sz="1000">
                <a:solidFill>
                  <a:schemeClr val="tx1">
                    <a:lumMod val="75000"/>
                    <a:lumOff val="25000"/>
                  </a:schemeClr>
                </a:solidFill>
                <a:latin typeface="微软雅黑" panose="020b0503020204020204" pitchFamily="34" charset="-122"/>
                <a:ea typeface="微软雅黑" panose="020b0503020204020204" pitchFamily="34" charset="-122"/>
              </a:rPr>
              <a:t>点击输入本栏的具体文字，简明扼要的说明分项内容。</a:t>
            </a:r>
            <a:endParaRPr lang="en-US" altLang="zh-CN" sz="10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1" name="Text Placeholder 4"/>
          <p:cNvSpPr txBox="1"/>
          <p:nvPr/>
        </p:nvSpPr>
        <p:spPr>
          <a:xfrm>
            <a:off x="6084168" y="2931790"/>
            <a:ext cx="2007429" cy="632872"/>
          </a:xfrm>
          <a:prstGeom prst="rect">
            <a:avLst/>
          </a:prstGeom>
        </p:spPr>
        <p:txBody>
          <a:bodyPr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zh-CN" altLang="en-US" sz="1200" b="1">
                <a:solidFill>
                  <a:schemeClr val="tx1">
                    <a:lumMod val="75000"/>
                    <a:lumOff val="25000"/>
                  </a:schemeClr>
                </a:solidFill>
                <a:latin typeface="微软雅黑" panose="020b0503020204020204" pitchFamily="34" charset="-122"/>
                <a:ea typeface="微软雅黑" panose="020b0503020204020204" pitchFamily="34" charset="-122"/>
              </a:rPr>
              <a:t>点击输入标题文本</a:t>
            </a:r>
            <a:endParaRPr lang="en-US" altLang="zh-CN" sz="1200" b="1">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buNone/>
            </a:pPr>
            <a:r>
              <a:rPr lang="zh-CN" altLang="en-US" sz="1000">
                <a:solidFill>
                  <a:schemeClr val="tx1">
                    <a:lumMod val="75000"/>
                    <a:lumOff val="25000"/>
                  </a:schemeClr>
                </a:solidFill>
                <a:latin typeface="微软雅黑" panose="020b0503020204020204" pitchFamily="34" charset="-122"/>
                <a:ea typeface="微软雅黑" panose="020b0503020204020204" pitchFamily="34" charset="-122"/>
              </a:rPr>
              <a:t>点击输入本栏的具体文字，简明扼要的说明分项内容。</a:t>
            </a:r>
            <a:endParaRPr lang="en-US" altLang="zh-CN" sz="10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2" name="Text Placeholder 4"/>
          <p:cNvSpPr txBox="1"/>
          <p:nvPr/>
        </p:nvSpPr>
        <p:spPr>
          <a:xfrm>
            <a:off x="5364088" y="3739078"/>
            <a:ext cx="2177015" cy="632872"/>
          </a:xfrm>
          <a:prstGeom prst="rect">
            <a:avLst/>
          </a:prstGeom>
        </p:spPr>
        <p:txBody>
          <a:bodyPr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zh-CN" altLang="en-US" sz="1200" b="1">
                <a:solidFill>
                  <a:schemeClr val="tx1">
                    <a:lumMod val="75000"/>
                    <a:lumOff val="25000"/>
                  </a:schemeClr>
                </a:solidFill>
                <a:latin typeface="微软雅黑" panose="020b0503020204020204" pitchFamily="34" charset="-122"/>
                <a:ea typeface="微软雅黑" panose="020b0503020204020204" pitchFamily="34" charset="-122"/>
              </a:rPr>
              <a:t>点击输入标题文本</a:t>
            </a:r>
            <a:endParaRPr lang="en-US" altLang="zh-CN" sz="1200" b="1">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buNone/>
            </a:pPr>
            <a:r>
              <a:rPr lang="zh-CN" altLang="en-US" sz="1000">
                <a:solidFill>
                  <a:schemeClr val="tx1">
                    <a:lumMod val="75000"/>
                    <a:lumOff val="25000"/>
                  </a:schemeClr>
                </a:solidFill>
                <a:latin typeface="微软雅黑" panose="020b0503020204020204" pitchFamily="34" charset="-122"/>
                <a:ea typeface="微软雅黑" panose="020b0503020204020204" pitchFamily="34" charset="-122"/>
              </a:rPr>
              <a:t>点击输入本栏的具体文字，简明扼要的说明分项内容。</a:t>
            </a:r>
            <a:endParaRPr lang="en-US" altLang="zh-CN" sz="10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3" name="Text Placeholder 4"/>
          <p:cNvSpPr txBox="1"/>
          <p:nvPr/>
        </p:nvSpPr>
        <p:spPr>
          <a:xfrm>
            <a:off x="1586477" y="1131590"/>
            <a:ext cx="1977411" cy="632872"/>
          </a:xfrm>
          <a:prstGeom prst="rect">
            <a:avLst/>
          </a:prstGeom>
        </p:spPr>
        <p:txBody>
          <a:bodyPr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buNone/>
            </a:pPr>
            <a:r>
              <a:rPr lang="zh-CN" altLang="en-US" sz="1200" b="1">
                <a:solidFill>
                  <a:schemeClr val="tx1">
                    <a:lumMod val="75000"/>
                    <a:lumOff val="25000"/>
                  </a:schemeClr>
                </a:solidFill>
                <a:latin typeface="微软雅黑" panose="020b0503020204020204" pitchFamily="34" charset="-122"/>
                <a:ea typeface="微软雅黑" panose="020b0503020204020204" pitchFamily="34" charset="-122"/>
              </a:rPr>
              <a:t>点击输入标题文本</a:t>
            </a:r>
            <a:endParaRPr lang="en-US" altLang="zh-CN" sz="1200" b="1">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gn="r">
              <a:buNone/>
            </a:pPr>
            <a:r>
              <a:rPr lang="zh-CN" altLang="en-US" sz="1000">
                <a:solidFill>
                  <a:schemeClr val="tx1">
                    <a:lumMod val="75000"/>
                    <a:lumOff val="25000"/>
                  </a:schemeClr>
                </a:solidFill>
                <a:latin typeface="微软雅黑" panose="020b0503020204020204" pitchFamily="34" charset="-122"/>
                <a:ea typeface="微软雅黑" panose="020b0503020204020204" pitchFamily="34" charset="-122"/>
              </a:rPr>
              <a:t>点击输入本栏的具体文字，简明扼要的说明分项内容</a:t>
            </a:r>
            <a:endParaRPr lang="en-US" altLang="zh-CN" sz="10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4" name="Text Placeholder 4"/>
          <p:cNvSpPr txBox="1"/>
          <p:nvPr/>
        </p:nvSpPr>
        <p:spPr>
          <a:xfrm>
            <a:off x="927391" y="1954214"/>
            <a:ext cx="1977411" cy="632872"/>
          </a:xfrm>
          <a:prstGeom prst="rect">
            <a:avLst/>
          </a:prstGeom>
        </p:spPr>
        <p:txBody>
          <a:bodyPr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buNone/>
            </a:pPr>
            <a:r>
              <a:rPr lang="zh-CN" altLang="en-US" sz="1200" b="1">
                <a:solidFill>
                  <a:schemeClr val="tx1">
                    <a:lumMod val="75000"/>
                    <a:lumOff val="25000"/>
                  </a:schemeClr>
                </a:solidFill>
                <a:latin typeface="微软雅黑" panose="020b0503020204020204" pitchFamily="34" charset="-122"/>
                <a:ea typeface="微软雅黑" panose="020b0503020204020204" pitchFamily="34" charset="-122"/>
              </a:rPr>
              <a:t>点击输入标题文本</a:t>
            </a:r>
            <a:endParaRPr lang="en-US" altLang="zh-CN" sz="1200" b="1">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gn="r">
              <a:buNone/>
            </a:pPr>
            <a:r>
              <a:rPr lang="zh-CN" altLang="en-US" sz="1000">
                <a:solidFill>
                  <a:schemeClr val="tx1">
                    <a:lumMod val="75000"/>
                    <a:lumOff val="25000"/>
                  </a:schemeClr>
                </a:solidFill>
                <a:latin typeface="微软雅黑" panose="020b0503020204020204" pitchFamily="34" charset="-122"/>
                <a:ea typeface="微软雅黑" panose="020b0503020204020204" pitchFamily="34" charset="-122"/>
              </a:rPr>
              <a:t>点击输入本栏的具体文字，简明扼要的说明分项内容</a:t>
            </a:r>
            <a:endParaRPr lang="en-US" altLang="zh-CN" sz="10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5" name="Text Placeholder 4"/>
          <p:cNvSpPr txBox="1"/>
          <p:nvPr/>
        </p:nvSpPr>
        <p:spPr>
          <a:xfrm>
            <a:off x="1010414" y="2933290"/>
            <a:ext cx="1977410" cy="632872"/>
          </a:xfrm>
          <a:prstGeom prst="rect">
            <a:avLst/>
          </a:prstGeom>
        </p:spPr>
        <p:txBody>
          <a:bodyPr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buNone/>
            </a:pPr>
            <a:r>
              <a:rPr lang="zh-CN" altLang="en-US" sz="1200" b="1">
                <a:solidFill>
                  <a:schemeClr val="tx1">
                    <a:lumMod val="75000"/>
                    <a:lumOff val="25000"/>
                  </a:schemeClr>
                </a:solidFill>
                <a:latin typeface="微软雅黑" panose="020b0503020204020204" pitchFamily="34" charset="-122"/>
                <a:ea typeface="微软雅黑" panose="020b0503020204020204" pitchFamily="34" charset="-122"/>
              </a:rPr>
              <a:t>点击输入标题文本</a:t>
            </a:r>
            <a:endParaRPr lang="en-US" altLang="zh-CN" sz="1200" b="1">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gn="r">
              <a:buNone/>
            </a:pPr>
            <a:r>
              <a:rPr lang="zh-CN" altLang="en-US" sz="1000">
                <a:solidFill>
                  <a:schemeClr val="tx1">
                    <a:lumMod val="75000"/>
                    <a:lumOff val="25000"/>
                  </a:schemeClr>
                </a:solidFill>
                <a:latin typeface="微软雅黑" panose="020b0503020204020204" pitchFamily="34" charset="-122"/>
                <a:ea typeface="微软雅黑" panose="020b0503020204020204" pitchFamily="34" charset="-122"/>
              </a:rPr>
              <a:t>点击输入本栏的具体文字，简明扼要的说明分项内容</a:t>
            </a:r>
            <a:endParaRPr lang="en-US" altLang="zh-CN" sz="10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6" name="Text Placeholder 4"/>
          <p:cNvSpPr txBox="1"/>
          <p:nvPr/>
        </p:nvSpPr>
        <p:spPr>
          <a:xfrm>
            <a:off x="1610533" y="3739078"/>
            <a:ext cx="2025363" cy="632872"/>
          </a:xfrm>
          <a:prstGeom prst="rect">
            <a:avLst/>
          </a:prstGeom>
        </p:spPr>
        <p:txBody>
          <a:bodyPr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buNone/>
            </a:pPr>
            <a:r>
              <a:rPr lang="zh-CN" altLang="en-US" sz="1200" b="1">
                <a:solidFill>
                  <a:schemeClr val="tx1">
                    <a:lumMod val="75000"/>
                    <a:lumOff val="25000"/>
                  </a:schemeClr>
                </a:solidFill>
                <a:latin typeface="微软雅黑" panose="020b0503020204020204" pitchFamily="34" charset="-122"/>
                <a:ea typeface="微软雅黑" panose="020b0503020204020204" pitchFamily="34" charset="-122"/>
              </a:rPr>
              <a:t>点击输入标题文本</a:t>
            </a:r>
            <a:endParaRPr lang="en-US" altLang="zh-CN" sz="1200" b="1">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gn="r">
              <a:buNone/>
            </a:pPr>
            <a:r>
              <a:rPr lang="zh-CN" altLang="en-US" sz="1000">
                <a:solidFill>
                  <a:schemeClr val="tx1">
                    <a:lumMod val="75000"/>
                    <a:lumOff val="25000"/>
                  </a:schemeClr>
                </a:solidFill>
                <a:latin typeface="微软雅黑" panose="020b0503020204020204" pitchFamily="34" charset="-122"/>
                <a:ea typeface="微软雅黑" panose="020b0503020204020204" pitchFamily="34" charset="-122"/>
              </a:rPr>
              <a:t>点击输入本栏的具体文字，简明扼要的说明分项内容</a:t>
            </a:r>
            <a:endParaRPr lang="en-US" altLang="zh-CN" sz="10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7" name="Text Placeholder 4"/>
          <p:cNvSpPr txBox="1"/>
          <p:nvPr/>
        </p:nvSpPr>
        <p:spPr>
          <a:xfrm>
            <a:off x="4654460" y="1988830"/>
            <a:ext cx="364417" cy="200824"/>
          </a:xfrm>
          <a:prstGeom prst="rect">
            <a:avLst/>
          </a:prstGeom>
        </p:spPr>
        <p:txBody>
          <a:bodyPr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GB" sz="1500" b="1">
                <a:solidFill>
                  <a:schemeClr val="tx1">
                    <a:lumMod val="75000"/>
                    <a:lumOff val="25000"/>
                  </a:schemeClr>
                </a:solidFill>
                <a:latin typeface="微软雅黑" panose="020b0503020204020204" pitchFamily="34" charset="-122"/>
                <a:ea typeface="微软雅黑" panose="020b0503020204020204" pitchFamily="34" charset="-122"/>
              </a:rPr>
              <a:t>1</a:t>
            </a:r>
          </a:p>
        </p:txBody>
      </p:sp>
      <p:sp>
        <p:nvSpPr>
          <p:cNvPr id="38" name="Text Placeholder 4"/>
          <p:cNvSpPr txBox="1"/>
          <p:nvPr/>
        </p:nvSpPr>
        <p:spPr>
          <a:xfrm>
            <a:off x="5058953" y="2354379"/>
            <a:ext cx="364417" cy="200824"/>
          </a:xfrm>
          <a:prstGeom prst="rect">
            <a:avLst/>
          </a:prstGeom>
        </p:spPr>
        <p:txBody>
          <a:bodyPr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GB" sz="1500" b="1">
                <a:solidFill>
                  <a:schemeClr val="tx1">
                    <a:lumMod val="75000"/>
                    <a:lumOff val="25000"/>
                  </a:schemeClr>
                </a:solidFill>
                <a:latin typeface="微软雅黑" panose="020b0503020204020204" pitchFamily="34" charset="-122"/>
                <a:ea typeface="微软雅黑" panose="020b0503020204020204" pitchFamily="34" charset="-122"/>
              </a:rPr>
              <a:t>2</a:t>
            </a:r>
          </a:p>
        </p:txBody>
      </p:sp>
      <p:sp>
        <p:nvSpPr>
          <p:cNvPr id="39" name="Text Placeholder 4"/>
          <p:cNvSpPr txBox="1"/>
          <p:nvPr/>
        </p:nvSpPr>
        <p:spPr>
          <a:xfrm>
            <a:off x="5044666" y="2932676"/>
            <a:ext cx="364417" cy="200824"/>
          </a:xfrm>
          <a:prstGeom prst="rect">
            <a:avLst/>
          </a:prstGeom>
        </p:spPr>
        <p:txBody>
          <a:bodyPr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GB" sz="1500" b="1">
                <a:solidFill>
                  <a:schemeClr val="tx1">
                    <a:lumMod val="75000"/>
                    <a:lumOff val="25000"/>
                  </a:schemeClr>
                </a:solidFill>
                <a:latin typeface="微软雅黑" panose="020b0503020204020204" pitchFamily="34" charset="-122"/>
                <a:ea typeface="微软雅黑" panose="020b0503020204020204" pitchFamily="34" charset="-122"/>
              </a:rPr>
              <a:t>3</a:t>
            </a:r>
          </a:p>
        </p:txBody>
      </p:sp>
      <p:sp>
        <p:nvSpPr>
          <p:cNvPr id="40" name="Text Placeholder 4"/>
          <p:cNvSpPr txBox="1"/>
          <p:nvPr/>
        </p:nvSpPr>
        <p:spPr>
          <a:xfrm>
            <a:off x="4636082" y="3312608"/>
            <a:ext cx="364417" cy="200824"/>
          </a:xfrm>
          <a:prstGeom prst="rect">
            <a:avLst/>
          </a:prstGeom>
        </p:spPr>
        <p:txBody>
          <a:bodyPr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500" b="1">
                <a:solidFill>
                  <a:schemeClr val="tx1">
                    <a:lumMod val="75000"/>
                    <a:lumOff val="25000"/>
                  </a:schemeClr>
                </a:solidFill>
                <a:latin typeface="微软雅黑" panose="020b0503020204020204" pitchFamily="34" charset="-122"/>
                <a:ea typeface="微软雅黑" panose="020b0503020204020204" pitchFamily="34" charset="-122"/>
              </a:rPr>
              <a:t>4</a:t>
            </a:r>
            <a:endParaRPr lang="en-GB" sz="1500" b="1">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1" name="Text Placeholder 4"/>
          <p:cNvSpPr txBox="1"/>
          <p:nvPr/>
        </p:nvSpPr>
        <p:spPr>
          <a:xfrm>
            <a:off x="4093446" y="3306471"/>
            <a:ext cx="364417" cy="200824"/>
          </a:xfrm>
          <a:prstGeom prst="rect">
            <a:avLst/>
          </a:prstGeom>
        </p:spPr>
        <p:txBody>
          <a:bodyPr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GB" sz="1500" b="1">
                <a:solidFill>
                  <a:schemeClr val="tx1">
                    <a:lumMod val="75000"/>
                    <a:lumOff val="25000"/>
                  </a:schemeClr>
                </a:solidFill>
                <a:latin typeface="微软雅黑" panose="020b0503020204020204" pitchFamily="34" charset="-122"/>
                <a:ea typeface="微软雅黑" panose="020b0503020204020204" pitchFamily="34" charset="-122"/>
              </a:rPr>
              <a:t>5</a:t>
            </a:r>
          </a:p>
        </p:txBody>
      </p:sp>
      <p:sp>
        <p:nvSpPr>
          <p:cNvPr id="42" name="Text Placeholder 4"/>
          <p:cNvSpPr txBox="1"/>
          <p:nvPr/>
        </p:nvSpPr>
        <p:spPr>
          <a:xfrm>
            <a:off x="3699976" y="2913629"/>
            <a:ext cx="364417" cy="200824"/>
          </a:xfrm>
          <a:prstGeom prst="rect">
            <a:avLst/>
          </a:prstGeom>
        </p:spPr>
        <p:txBody>
          <a:bodyPr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GB" sz="1500" b="1">
                <a:solidFill>
                  <a:schemeClr val="tx1">
                    <a:lumMod val="75000"/>
                    <a:lumOff val="25000"/>
                  </a:schemeClr>
                </a:solidFill>
                <a:latin typeface="微软雅黑" panose="020b0503020204020204" pitchFamily="34" charset="-122"/>
                <a:ea typeface="微软雅黑" panose="020b0503020204020204" pitchFamily="34" charset="-122"/>
              </a:rPr>
              <a:t>6</a:t>
            </a:r>
          </a:p>
        </p:txBody>
      </p:sp>
      <p:sp>
        <p:nvSpPr>
          <p:cNvPr id="43" name="Text Placeholder 4"/>
          <p:cNvSpPr txBox="1"/>
          <p:nvPr/>
        </p:nvSpPr>
        <p:spPr>
          <a:xfrm>
            <a:off x="3691333" y="2363563"/>
            <a:ext cx="364417" cy="200824"/>
          </a:xfrm>
          <a:prstGeom prst="rect">
            <a:avLst/>
          </a:prstGeom>
        </p:spPr>
        <p:txBody>
          <a:bodyPr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GB" sz="1500" b="1">
                <a:solidFill>
                  <a:schemeClr val="tx1">
                    <a:lumMod val="75000"/>
                    <a:lumOff val="25000"/>
                  </a:schemeClr>
                </a:solidFill>
                <a:latin typeface="微软雅黑" panose="020b0503020204020204" pitchFamily="34" charset="-122"/>
                <a:ea typeface="微软雅黑" panose="020b0503020204020204" pitchFamily="34" charset="-122"/>
              </a:rPr>
              <a:t>7</a:t>
            </a:r>
          </a:p>
        </p:txBody>
      </p:sp>
      <p:sp>
        <p:nvSpPr>
          <p:cNvPr id="44" name="Text Placeholder 4"/>
          <p:cNvSpPr txBox="1"/>
          <p:nvPr/>
        </p:nvSpPr>
        <p:spPr>
          <a:xfrm>
            <a:off x="4091488" y="1985884"/>
            <a:ext cx="364417" cy="200824"/>
          </a:xfrm>
          <a:prstGeom prst="rect">
            <a:avLst/>
          </a:prstGeom>
        </p:spPr>
        <p:txBody>
          <a:bodyPr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GB" sz="1500" b="1">
                <a:solidFill>
                  <a:schemeClr val="tx1">
                    <a:lumMod val="75000"/>
                    <a:lumOff val="25000"/>
                  </a:schemeClr>
                </a:solidFill>
                <a:latin typeface="微软雅黑" panose="020b0503020204020204" pitchFamily="34" charset="-122"/>
                <a:ea typeface="微软雅黑" panose="020b0503020204020204" pitchFamily="34" charset="-122"/>
              </a:rPr>
              <a:t>8</a:t>
            </a:r>
          </a:p>
        </p:txBody>
      </p:sp>
      <p:sp>
        <p:nvSpPr>
          <p:cNvPr id="46"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1800" b="1">
                <a:solidFill>
                  <a:schemeClr val="tx1">
                    <a:lumMod val="75000"/>
                    <a:lumOff val="25000"/>
                  </a:schemeClr>
                </a:solidFill>
                <a:latin typeface="微软雅黑" panose="020b0503020204020204" pitchFamily="34" charset="-122"/>
                <a:ea typeface="微软雅黑" panose="020b0503020204020204" pitchFamily="34" charset="-122"/>
              </a:rPr>
              <a:t>点击输入标题内容</a:t>
            </a:r>
            <a:endParaRPr lang="en-GB" altLang="zh-CN" sz="1800" b="1">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73753449"/>
      </p:ext>
    </p:extLst>
  </p:cSld>
  <p:clrMapOvr>
    <a:masterClrMapping/>
  </p:clrMapOvr>
  <mc:AlternateContent xmlns:mc="http://schemas.openxmlformats.org/markup-compatibility/2006">
    <mc:Choice xmlns:p14="http://schemas.microsoft.com/office/powerpoint/2010/main" Requires="p14">
      <p:transition spd="slow" advClick="0" advTm="1000" p14:dur="1500">
        <p:random/>
      </p:transition>
    </mc:Choice>
    <mc:Fallback>
      <p:transition spd="slow" advClick="0" advTm="1000">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Tn>
                        </p:par>
                        <p:par>
                          <p:cTn id="5" fill="hold" nodeType="afterGroup">
                            <p:stCondLst>
                              <p:cond delay="0"/>
                            </p:stCondLst>
                            <p:childTnLst>
                              <p:par>
                                <p:cTn id="6" presetID="41" presetClass="entr" presetSubtype="0" fill="hold" grpId="16" nodeType="afterEffect">
                                  <p:iterate type="lt">
                                    <p:tmPct val="10000"/>
                                  </p:iterate>
                                  <p:childTnLst>
                                    <p:set>
                                      <p:cBhvr>
                                        <p:cTn id="7" dur="1" fill="hold">
                                          <p:stCondLst>
                                            <p:cond delay="0"/>
                                          </p:stCondLst>
                                        </p:cTn>
                                        <p:tgtEl>
                                          <p:spTgt spid="46"/>
                                        </p:tgtEl>
                                        <p:attrNameLst>
                                          <p:attrName>style.visibility</p:attrName>
                                        </p:attrNameLst>
                                      </p:cBhvr>
                                      <p:to>
                                        <p:strVal val="visible"/>
                                      </p:to>
                                    </p:set>
                                    <p:anim calcmode="lin" valueType="num">
                                      <p:cBhvr>
                                        <p:cTn id="8" dur="500" fill="hold"/>
                                        <p:tgtEl>
                                          <p:spTgt spid="46"/>
                                        </p:tgtEl>
                                        <p:attrNameLst>
                                          <p:attrName>ppt_x</p:attrName>
                                        </p:attrNameLst>
                                      </p:cBhvr>
                                      <p:tavLst>
                                        <p:tav tm="0">
                                          <p:val>
                                            <p:strVal val="#ppt_x"/>
                                          </p:val>
                                        </p:tav>
                                        <p:tav tm="50000">
                                          <p:val>
                                            <p:strVal val="#ppt_x+.1"/>
                                          </p:val>
                                        </p:tav>
                                        <p:tav tm="100000">
                                          <p:val>
                                            <p:strVal val="#ppt_x"/>
                                          </p:val>
                                        </p:tav>
                                      </p:tavLst>
                                    </p:anim>
                                    <p:anim calcmode="lin" valueType="num">
                                      <p:cBhvr>
                                        <p:cTn id="9" dur="500" fill="hold"/>
                                        <p:tgtEl>
                                          <p:spTgt spid="46"/>
                                        </p:tgtEl>
                                        <p:attrNameLst>
                                          <p:attrName>ppt_y</p:attrName>
                                        </p:attrNameLst>
                                      </p:cBhvr>
                                      <p:tavLst>
                                        <p:tav tm="0">
                                          <p:val>
                                            <p:strVal val="#ppt_y"/>
                                          </p:val>
                                        </p:tav>
                                        <p:tav tm="100000">
                                          <p:val>
                                            <p:strVal val="#ppt_y"/>
                                          </p:val>
                                        </p:tav>
                                      </p:tavLst>
                                    </p:anim>
                                    <p:anim calcmode="lin" valueType="num">
                                      <p:cBhvr>
                                        <p:cTn id="10" dur="500" fill="hold"/>
                                        <p:tgtEl>
                                          <p:spTgt spid="46"/>
                                        </p:tgtEl>
                                        <p:attrNameLst>
                                          <p:attrName>ppt_h</p:attrName>
                                        </p:attrNameLst>
                                      </p:cBhvr>
                                      <p:tavLst>
                                        <p:tav tm="0">
                                          <p:val>
                                            <p:strVal val="#ppt_h/10"/>
                                          </p:val>
                                        </p:tav>
                                        <p:tav tm="50000">
                                          <p:val>
                                            <p:strVal val="#ppt_h+.01"/>
                                          </p:val>
                                        </p:tav>
                                        <p:tav tm="100000">
                                          <p:val>
                                            <p:strVal val="#ppt_h"/>
                                          </p:val>
                                        </p:tav>
                                      </p:tavLst>
                                    </p:anim>
                                    <p:anim calcmode="lin" valueType="num">
                                      <p:cBhvr>
                                        <p:cTn id="11" dur="500" fill="hold"/>
                                        <p:tgtEl>
                                          <p:spTgt spid="46"/>
                                        </p:tgtEl>
                                        <p:attrNameLst>
                                          <p:attrName>ppt_w</p:attrName>
                                        </p:attrNameLst>
                                      </p:cBhvr>
                                      <p:tavLst>
                                        <p:tav tm="0">
                                          <p:val>
                                            <p:strVal val="#ppt_w/10"/>
                                          </p:val>
                                        </p:tav>
                                        <p:tav tm="50000">
                                          <p:val>
                                            <p:strVal val="#ppt_w+.01"/>
                                          </p:val>
                                        </p:tav>
                                        <p:tav tm="100000">
                                          <p:val>
                                            <p:strVal val="#ppt_w"/>
                                          </p:val>
                                        </p:tav>
                                      </p:tavLst>
                                    </p:anim>
                                    <p:animEffect transition="in" filter="fade">
                                      <p:cBhvr>
                                        <p:cTn id="12" dur="500" tmFilter="0,0; .5, 1; 1, 1"/>
                                        <p:tgtEl>
                                          <p:spTgt spid="46"/>
                                        </p:tgtEl>
                                      </p:cBhvr>
                                    </p:animEffect>
                                  </p:childTnLst>
                                </p:cTn>
                              </p:par>
                            </p:childTnLst>
                          </p:cTn>
                        </p:par>
                        <p:par>
                          <p:cTn id="13" fill="hold" nodeType="withGroup">
                            <p:stCondLst>
                              <p:cond delay="850"/>
                            </p:stCondLst>
                            <p:childTnLst>
                              <p:par>
                                <p:cTn id="14" presetID="9" presetClass="entr" presetSubtype="0" fill="hold" nodeType="afterEffect">
                                  <p:childTnLst>
                                    <p:set>
                                      <p:cBhvr>
                                        <p:cTn id="15" dur="1" fill="hold">
                                          <p:stCondLst>
                                            <p:cond delay="0"/>
                                          </p:stCondLst>
                                        </p:cTn>
                                        <p:tgtEl>
                                          <p:spTgt spid="26"/>
                                        </p:tgtEl>
                                        <p:attrNameLst>
                                          <p:attrName>style.visibility</p:attrName>
                                        </p:attrNameLst>
                                      </p:cBhvr>
                                      <p:to>
                                        <p:strVal val="visible"/>
                                      </p:to>
                                    </p:set>
                                    <p:animEffect transition="in" filter="dissolve">
                                      <p:cBhvr>
                                        <p:cTn id="16" dur="500"/>
                                        <p:tgtEl>
                                          <p:spTgt spid="26"/>
                                        </p:tgtEl>
                                      </p:cBhvr>
                                    </p:animEffect>
                                  </p:childTnLst>
                                </p:cTn>
                              </p:par>
                            </p:childTnLst>
                          </p:cTn>
                        </p:par>
                        <p:par>
                          <p:cTn id="17" fill="hold" nodeType="withGroup">
                            <p:stCondLst>
                              <p:cond delay="1350"/>
                            </p:stCondLst>
                            <p:childTnLst>
                              <p:par>
                                <p:cTn id="18" presetID="9" presetClass="entr" presetSubtype="0" fill="hold" nodeType="afterEffect">
                                  <p:childTnLst>
                                    <p:set>
                                      <p:cBhvr>
                                        <p:cTn id="19" dur="1" fill="hold">
                                          <p:stCondLst>
                                            <p:cond delay="0"/>
                                          </p:stCondLst>
                                        </p:cTn>
                                        <p:tgtEl>
                                          <p:spTgt spid="2"/>
                                        </p:tgtEl>
                                        <p:attrNameLst>
                                          <p:attrName>style.visibility</p:attrName>
                                        </p:attrNameLst>
                                      </p:cBhvr>
                                      <p:to>
                                        <p:strVal val="visible"/>
                                      </p:to>
                                    </p:set>
                                    <p:animEffect transition="in" filter="dissolve">
                                      <p:cBhvr>
                                        <p:cTn id="20" dur="500"/>
                                        <p:tgtEl>
                                          <p:spTgt spid="2"/>
                                        </p:tgtEl>
                                      </p:cBhvr>
                                    </p:animEffect>
                                  </p:childTnLst>
                                </p:cTn>
                              </p:par>
                              <p:par>
                                <p:cTn id="21" presetID="10" presetClass="entr" presetSubtype="0" fill="hold" grpId="8" nodeType="withEffect">
                                  <p:childTnLst>
                                    <p:set>
                                      <p:cBhvr>
                                        <p:cTn id="22" dur="1" fill="hold">
                                          <p:stCondLst>
                                            <p:cond delay="0"/>
                                          </p:stCondLst>
                                        </p:cTn>
                                        <p:tgtEl>
                                          <p:spTgt spid="37">
                                            <p:txEl>
                                              <p:pRg st="0" end="0"/>
                                            </p:txEl>
                                          </p:spTgt>
                                        </p:tgtEl>
                                        <p:attrNameLst>
                                          <p:attrName>style.visibility</p:attrName>
                                        </p:attrNameLst>
                                      </p:cBhvr>
                                      <p:to>
                                        <p:strVal val="visible"/>
                                      </p:to>
                                    </p:set>
                                    <p:animEffect transition="in" filter="fade">
                                      <p:cBhvr>
                                        <p:cTn id="23" dur="500"/>
                                        <p:tgtEl>
                                          <p:spTgt spid="37">
                                            <p:txEl>
                                              <p:pRg st="0" end="0"/>
                                            </p:txEl>
                                          </p:spTgt>
                                        </p:tgtEl>
                                      </p:cBhvr>
                                    </p:animEffect>
                                  </p:childTnLst>
                                </p:cTn>
                              </p:par>
                            </p:childTnLst>
                          </p:cTn>
                        </p:par>
                        <p:par>
                          <p:cTn id="24" fill="hold" nodeType="withGroup">
                            <p:stCondLst>
                              <p:cond delay="1850"/>
                            </p:stCondLst>
                            <p:childTnLst>
                              <p:par>
                                <p:cTn id="25" presetID="10" presetClass="entr" presetSubtype="0" fill="hold" grpId="0" nodeType="afterEffect">
                                  <p:childTnLst>
                                    <p:set>
                                      <p:cBhvr>
                                        <p:cTn id="26" dur="1" fill="hold">
                                          <p:stCondLst>
                                            <p:cond delay="0"/>
                                          </p:stCondLst>
                                        </p:cTn>
                                        <p:tgtEl>
                                          <p:spTgt spid="29">
                                            <p:txEl>
                                              <p:pRg st="0" end="0"/>
                                            </p:txEl>
                                          </p:spTgt>
                                        </p:tgtEl>
                                        <p:attrNameLst>
                                          <p:attrName>style.visibility</p:attrName>
                                        </p:attrNameLst>
                                      </p:cBhvr>
                                      <p:to>
                                        <p:strVal val="visible"/>
                                      </p:to>
                                    </p:set>
                                    <p:animEffect transition="in" filter="fade">
                                      <p:cBhvr>
                                        <p:cTn id="27" dur="500"/>
                                        <p:tgtEl>
                                          <p:spTgt spid="29">
                                            <p:txEl>
                                              <p:pRg st="0" end="0"/>
                                            </p:txEl>
                                          </p:spTgt>
                                        </p:tgtEl>
                                      </p:cBhvr>
                                    </p:animEffect>
                                  </p:childTnLst>
                                </p:cTn>
                              </p:par>
                            </p:childTnLst>
                          </p:cTn>
                        </p:par>
                        <p:par>
                          <p:cTn id="28" fill="hold" nodeType="withGroup">
                            <p:stCondLst>
                              <p:cond delay="2350"/>
                            </p:stCondLst>
                            <p:childTnLst>
                              <p:par>
                                <p:cTn id="29" presetID="10" presetClass="entr" presetSubtype="0" fill="hold" grpId="0" nodeType="afterEffect">
                                  <p:childTnLst>
                                    <p:set>
                                      <p:cBhvr>
                                        <p:cTn id="30" dur="1" fill="hold">
                                          <p:stCondLst>
                                            <p:cond delay="0"/>
                                          </p:stCondLst>
                                        </p:cTn>
                                        <p:tgtEl>
                                          <p:spTgt spid="29">
                                            <p:txEl>
                                              <p:pRg st="1" end="1"/>
                                            </p:txEl>
                                          </p:spTgt>
                                        </p:tgtEl>
                                        <p:attrNameLst>
                                          <p:attrName>style.visibility</p:attrName>
                                        </p:attrNameLst>
                                      </p:cBhvr>
                                      <p:to>
                                        <p:strVal val="visible"/>
                                      </p:to>
                                    </p:set>
                                    <p:animEffect transition="in" filter="fade">
                                      <p:cBhvr>
                                        <p:cTn id="31" dur="500"/>
                                        <p:tgtEl>
                                          <p:spTgt spid="29">
                                            <p:txEl>
                                              <p:pRg st="1" end="1"/>
                                            </p:txEl>
                                          </p:spTgt>
                                        </p:tgtEl>
                                      </p:cBhvr>
                                    </p:animEffect>
                                  </p:childTnLst>
                                </p:cTn>
                              </p:par>
                            </p:childTnLst>
                          </p:cTn>
                        </p:par>
                        <p:par>
                          <p:cTn id="32" fill="hold" nodeType="withGroup">
                            <p:stCondLst>
                              <p:cond delay="2850"/>
                            </p:stCondLst>
                            <p:childTnLst>
                              <p:par>
                                <p:cTn id="33" presetID="9" presetClass="entr" presetSubtype="0" fill="hold" nodeType="afterEffect">
                                  <p:childTnLst>
                                    <p:set>
                                      <p:cBhvr>
                                        <p:cTn id="34" dur="1" fill="hold">
                                          <p:stCondLst>
                                            <p:cond delay="0"/>
                                          </p:stCondLst>
                                        </p:cTn>
                                        <p:tgtEl>
                                          <p:spTgt spid="5"/>
                                        </p:tgtEl>
                                        <p:attrNameLst>
                                          <p:attrName>style.visibility</p:attrName>
                                        </p:attrNameLst>
                                      </p:cBhvr>
                                      <p:to>
                                        <p:strVal val="visible"/>
                                      </p:to>
                                    </p:set>
                                    <p:animEffect transition="in" filter="dissolve">
                                      <p:cBhvr>
                                        <p:cTn id="35" dur="500"/>
                                        <p:tgtEl>
                                          <p:spTgt spid="5"/>
                                        </p:tgtEl>
                                      </p:cBhvr>
                                    </p:animEffect>
                                  </p:childTnLst>
                                </p:cTn>
                              </p:par>
                              <p:par>
                                <p:cTn id="36" presetID="10" presetClass="entr" presetSubtype="0" fill="hold" grpId="9" nodeType="withEffect">
                                  <p:childTnLst>
                                    <p:set>
                                      <p:cBhvr>
                                        <p:cTn id="37" dur="1" fill="hold">
                                          <p:stCondLst>
                                            <p:cond delay="0"/>
                                          </p:stCondLst>
                                        </p:cTn>
                                        <p:tgtEl>
                                          <p:spTgt spid="38">
                                            <p:txEl>
                                              <p:pRg st="0" end="0"/>
                                            </p:txEl>
                                          </p:spTgt>
                                        </p:tgtEl>
                                        <p:attrNameLst>
                                          <p:attrName>style.visibility</p:attrName>
                                        </p:attrNameLst>
                                      </p:cBhvr>
                                      <p:to>
                                        <p:strVal val="visible"/>
                                      </p:to>
                                    </p:set>
                                    <p:animEffect transition="in" filter="fade">
                                      <p:cBhvr>
                                        <p:cTn id="38" dur="500"/>
                                        <p:tgtEl>
                                          <p:spTgt spid="38">
                                            <p:txEl>
                                              <p:pRg st="0" end="0"/>
                                            </p:txEl>
                                          </p:spTgt>
                                        </p:tgtEl>
                                      </p:cBhvr>
                                    </p:animEffect>
                                  </p:childTnLst>
                                </p:cTn>
                              </p:par>
                            </p:childTnLst>
                          </p:cTn>
                        </p:par>
                        <p:par>
                          <p:cTn id="39" fill="hold" nodeType="withGroup">
                            <p:stCondLst>
                              <p:cond delay="3350"/>
                            </p:stCondLst>
                            <p:childTnLst>
                              <p:par>
                                <p:cTn id="40" presetID="10" presetClass="entr" presetSubtype="0" fill="hold" grpId="1" nodeType="afterEffect">
                                  <p:childTnLst>
                                    <p:set>
                                      <p:cBhvr>
                                        <p:cTn id="41" dur="1" fill="hold">
                                          <p:stCondLst>
                                            <p:cond delay="0"/>
                                          </p:stCondLst>
                                        </p:cTn>
                                        <p:tgtEl>
                                          <p:spTgt spid="30">
                                            <p:txEl>
                                              <p:pRg st="0" end="0"/>
                                            </p:txEl>
                                          </p:spTgt>
                                        </p:tgtEl>
                                        <p:attrNameLst>
                                          <p:attrName>style.visibility</p:attrName>
                                        </p:attrNameLst>
                                      </p:cBhvr>
                                      <p:to>
                                        <p:strVal val="visible"/>
                                      </p:to>
                                    </p:set>
                                    <p:animEffect transition="in" filter="fade">
                                      <p:cBhvr>
                                        <p:cTn id="42" dur="500"/>
                                        <p:tgtEl>
                                          <p:spTgt spid="30">
                                            <p:txEl>
                                              <p:pRg st="0" end="0"/>
                                            </p:txEl>
                                          </p:spTgt>
                                        </p:tgtEl>
                                      </p:cBhvr>
                                    </p:animEffect>
                                  </p:childTnLst>
                                </p:cTn>
                              </p:par>
                            </p:childTnLst>
                          </p:cTn>
                        </p:par>
                        <p:par>
                          <p:cTn id="43" fill="hold" nodeType="withGroup">
                            <p:stCondLst>
                              <p:cond delay="3850"/>
                            </p:stCondLst>
                            <p:childTnLst>
                              <p:par>
                                <p:cTn id="44" presetID="10" presetClass="entr" presetSubtype="0" fill="hold" grpId="1" nodeType="afterEffect">
                                  <p:childTnLst>
                                    <p:set>
                                      <p:cBhvr>
                                        <p:cTn id="45" dur="1" fill="hold">
                                          <p:stCondLst>
                                            <p:cond delay="0"/>
                                          </p:stCondLst>
                                        </p:cTn>
                                        <p:tgtEl>
                                          <p:spTgt spid="30">
                                            <p:txEl>
                                              <p:pRg st="1" end="1"/>
                                            </p:txEl>
                                          </p:spTgt>
                                        </p:tgtEl>
                                        <p:attrNameLst>
                                          <p:attrName>style.visibility</p:attrName>
                                        </p:attrNameLst>
                                      </p:cBhvr>
                                      <p:to>
                                        <p:strVal val="visible"/>
                                      </p:to>
                                    </p:set>
                                    <p:animEffect transition="in" filter="fade">
                                      <p:cBhvr>
                                        <p:cTn id="46" dur="500"/>
                                        <p:tgtEl>
                                          <p:spTgt spid="30">
                                            <p:txEl>
                                              <p:pRg st="1" end="1"/>
                                            </p:txEl>
                                          </p:spTgt>
                                        </p:tgtEl>
                                      </p:cBhvr>
                                    </p:animEffect>
                                  </p:childTnLst>
                                </p:cTn>
                              </p:par>
                            </p:childTnLst>
                          </p:cTn>
                        </p:par>
                        <p:par>
                          <p:cTn id="47" fill="hold" nodeType="withGroup">
                            <p:stCondLst>
                              <p:cond delay="4350"/>
                            </p:stCondLst>
                            <p:childTnLst>
                              <p:par>
                                <p:cTn id="48" presetID="9" presetClass="entr" presetSubtype="0" fill="hold" nodeType="afterEffect">
                                  <p:childTnLst>
                                    <p:set>
                                      <p:cBhvr>
                                        <p:cTn id="49" dur="1" fill="hold">
                                          <p:stCondLst>
                                            <p:cond delay="0"/>
                                          </p:stCondLst>
                                        </p:cTn>
                                        <p:tgtEl>
                                          <p:spTgt spid="8"/>
                                        </p:tgtEl>
                                        <p:attrNameLst>
                                          <p:attrName>style.visibility</p:attrName>
                                        </p:attrNameLst>
                                      </p:cBhvr>
                                      <p:to>
                                        <p:strVal val="visible"/>
                                      </p:to>
                                    </p:set>
                                    <p:animEffect transition="in" filter="dissolve">
                                      <p:cBhvr>
                                        <p:cTn id="50" dur="500"/>
                                        <p:tgtEl>
                                          <p:spTgt spid="8"/>
                                        </p:tgtEl>
                                      </p:cBhvr>
                                    </p:animEffect>
                                  </p:childTnLst>
                                </p:cTn>
                              </p:par>
                              <p:par>
                                <p:cTn id="51" presetID="10" presetClass="entr" presetSubtype="0" fill="hold" grpId="10" nodeType="withEffect">
                                  <p:childTnLst>
                                    <p:set>
                                      <p:cBhvr>
                                        <p:cTn id="52" dur="1" fill="hold">
                                          <p:stCondLst>
                                            <p:cond delay="0"/>
                                          </p:stCondLst>
                                        </p:cTn>
                                        <p:tgtEl>
                                          <p:spTgt spid="39">
                                            <p:txEl>
                                              <p:pRg st="0" end="0"/>
                                            </p:txEl>
                                          </p:spTgt>
                                        </p:tgtEl>
                                        <p:attrNameLst>
                                          <p:attrName>style.visibility</p:attrName>
                                        </p:attrNameLst>
                                      </p:cBhvr>
                                      <p:to>
                                        <p:strVal val="visible"/>
                                      </p:to>
                                    </p:set>
                                    <p:animEffect transition="in" filter="fade">
                                      <p:cBhvr>
                                        <p:cTn id="53" dur="500"/>
                                        <p:tgtEl>
                                          <p:spTgt spid="39">
                                            <p:txEl>
                                              <p:pRg st="0" end="0"/>
                                            </p:txEl>
                                          </p:spTgt>
                                        </p:tgtEl>
                                      </p:cBhvr>
                                    </p:animEffect>
                                  </p:childTnLst>
                                </p:cTn>
                              </p:par>
                            </p:childTnLst>
                          </p:cTn>
                        </p:par>
                        <p:par>
                          <p:cTn id="54" fill="hold" nodeType="withGroup">
                            <p:stCondLst>
                              <p:cond delay="4850"/>
                            </p:stCondLst>
                            <p:childTnLst>
                              <p:par>
                                <p:cTn id="55" presetID="10" presetClass="entr" presetSubtype="0" fill="hold" grpId="2" nodeType="afterEffect">
                                  <p:childTnLst>
                                    <p:set>
                                      <p:cBhvr>
                                        <p:cTn id="56" dur="1" fill="hold">
                                          <p:stCondLst>
                                            <p:cond delay="0"/>
                                          </p:stCondLst>
                                        </p:cTn>
                                        <p:tgtEl>
                                          <p:spTgt spid="31">
                                            <p:txEl>
                                              <p:pRg st="0" end="0"/>
                                            </p:txEl>
                                          </p:spTgt>
                                        </p:tgtEl>
                                        <p:attrNameLst>
                                          <p:attrName>style.visibility</p:attrName>
                                        </p:attrNameLst>
                                      </p:cBhvr>
                                      <p:to>
                                        <p:strVal val="visible"/>
                                      </p:to>
                                    </p:set>
                                    <p:animEffect transition="in" filter="fade">
                                      <p:cBhvr>
                                        <p:cTn id="57" dur="500"/>
                                        <p:tgtEl>
                                          <p:spTgt spid="31">
                                            <p:txEl>
                                              <p:pRg st="0" end="0"/>
                                            </p:txEl>
                                          </p:spTgt>
                                        </p:tgtEl>
                                      </p:cBhvr>
                                    </p:animEffect>
                                  </p:childTnLst>
                                </p:cTn>
                              </p:par>
                            </p:childTnLst>
                          </p:cTn>
                        </p:par>
                        <p:par>
                          <p:cTn id="58" fill="hold" nodeType="withGroup">
                            <p:stCondLst>
                              <p:cond delay="5350"/>
                            </p:stCondLst>
                            <p:childTnLst>
                              <p:par>
                                <p:cTn id="59" presetID="10" presetClass="entr" presetSubtype="0" fill="hold" grpId="2" nodeType="afterEffect">
                                  <p:childTnLst>
                                    <p:set>
                                      <p:cBhvr>
                                        <p:cTn id="60" dur="1" fill="hold">
                                          <p:stCondLst>
                                            <p:cond delay="0"/>
                                          </p:stCondLst>
                                        </p:cTn>
                                        <p:tgtEl>
                                          <p:spTgt spid="31">
                                            <p:txEl>
                                              <p:pRg st="1" end="1"/>
                                            </p:txEl>
                                          </p:spTgt>
                                        </p:tgtEl>
                                        <p:attrNameLst>
                                          <p:attrName>style.visibility</p:attrName>
                                        </p:attrNameLst>
                                      </p:cBhvr>
                                      <p:to>
                                        <p:strVal val="visible"/>
                                      </p:to>
                                    </p:set>
                                    <p:animEffect transition="in" filter="fade">
                                      <p:cBhvr>
                                        <p:cTn id="61" dur="500"/>
                                        <p:tgtEl>
                                          <p:spTgt spid="31">
                                            <p:txEl>
                                              <p:pRg st="1" end="1"/>
                                            </p:txEl>
                                          </p:spTgt>
                                        </p:tgtEl>
                                      </p:cBhvr>
                                    </p:animEffect>
                                  </p:childTnLst>
                                </p:cTn>
                              </p:par>
                            </p:childTnLst>
                          </p:cTn>
                        </p:par>
                        <p:par>
                          <p:cTn id="62" fill="hold" nodeType="withGroup">
                            <p:stCondLst>
                              <p:cond delay="5850"/>
                            </p:stCondLst>
                            <p:childTnLst>
                              <p:par>
                                <p:cTn id="63" presetID="9" presetClass="entr" presetSubtype="0" fill="hold" nodeType="afterEffect">
                                  <p:childTnLst>
                                    <p:set>
                                      <p:cBhvr>
                                        <p:cTn id="64" dur="1" fill="hold">
                                          <p:stCondLst>
                                            <p:cond delay="0"/>
                                          </p:stCondLst>
                                        </p:cTn>
                                        <p:tgtEl>
                                          <p:spTgt spid="11"/>
                                        </p:tgtEl>
                                        <p:attrNameLst>
                                          <p:attrName>style.visibility</p:attrName>
                                        </p:attrNameLst>
                                      </p:cBhvr>
                                      <p:to>
                                        <p:strVal val="visible"/>
                                      </p:to>
                                    </p:set>
                                    <p:animEffect transition="in" filter="dissolve">
                                      <p:cBhvr>
                                        <p:cTn id="65" dur="500"/>
                                        <p:tgtEl>
                                          <p:spTgt spid="11"/>
                                        </p:tgtEl>
                                      </p:cBhvr>
                                    </p:animEffect>
                                  </p:childTnLst>
                                </p:cTn>
                              </p:par>
                              <p:par>
                                <p:cTn id="66" presetID="10" presetClass="entr" presetSubtype="0" fill="hold" grpId="11" nodeType="withEffect">
                                  <p:childTnLst>
                                    <p:set>
                                      <p:cBhvr>
                                        <p:cTn id="67" dur="1" fill="hold">
                                          <p:stCondLst>
                                            <p:cond delay="0"/>
                                          </p:stCondLst>
                                        </p:cTn>
                                        <p:tgtEl>
                                          <p:spTgt spid="40">
                                            <p:txEl>
                                              <p:pRg st="0" end="0"/>
                                            </p:txEl>
                                          </p:spTgt>
                                        </p:tgtEl>
                                        <p:attrNameLst>
                                          <p:attrName>style.visibility</p:attrName>
                                        </p:attrNameLst>
                                      </p:cBhvr>
                                      <p:to>
                                        <p:strVal val="visible"/>
                                      </p:to>
                                    </p:set>
                                    <p:animEffect transition="in" filter="fade">
                                      <p:cBhvr>
                                        <p:cTn id="68" dur="500"/>
                                        <p:tgtEl>
                                          <p:spTgt spid="40">
                                            <p:txEl>
                                              <p:pRg st="0" end="0"/>
                                            </p:txEl>
                                          </p:spTgt>
                                        </p:tgtEl>
                                      </p:cBhvr>
                                    </p:animEffect>
                                  </p:childTnLst>
                                </p:cTn>
                              </p:par>
                            </p:childTnLst>
                          </p:cTn>
                        </p:par>
                        <p:par>
                          <p:cTn id="69" fill="hold" nodeType="withGroup">
                            <p:stCondLst>
                              <p:cond delay="6350"/>
                            </p:stCondLst>
                            <p:childTnLst>
                              <p:par>
                                <p:cTn id="70" presetID="10" presetClass="entr" presetSubtype="0" fill="hold" grpId="3" nodeType="afterEffect">
                                  <p:childTnLst>
                                    <p:set>
                                      <p:cBhvr>
                                        <p:cTn id="71" dur="1" fill="hold">
                                          <p:stCondLst>
                                            <p:cond delay="0"/>
                                          </p:stCondLst>
                                        </p:cTn>
                                        <p:tgtEl>
                                          <p:spTgt spid="32">
                                            <p:txEl>
                                              <p:pRg st="0" end="0"/>
                                            </p:txEl>
                                          </p:spTgt>
                                        </p:tgtEl>
                                        <p:attrNameLst>
                                          <p:attrName>style.visibility</p:attrName>
                                        </p:attrNameLst>
                                      </p:cBhvr>
                                      <p:to>
                                        <p:strVal val="visible"/>
                                      </p:to>
                                    </p:set>
                                    <p:animEffect transition="in" filter="fade">
                                      <p:cBhvr>
                                        <p:cTn id="72" dur="500"/>
                                        <p:tgtEl>
                                          <p:spTgt spid="32">
                                            <p:txEl>
                                              <p:pRg st="0" end="0"/>
                                            </p:txEl>
                                          </p:spTgt>
                                        </p:tgtEl>
                                      </p:cBhvr>
                                    </p:animEffect>
                                  </p:childTnLst>
                                </p:cTn>
                              </p:par>
                            </p:childTnLst>
                          </p:cTn>
                        </p:par>
                        <p:par>
                          <p:cTn id="73" fill="hold" nodeType="withGroup">
                            <p:stCondLst>
                              <p:cond delay="6850"/>
                            </p:stCondLst>
                            <p:childTnLst>
                              <p:par>
                                <p:cTn id="74" presetID="10" presetClass="entr" presetSubtype="0" fill="hold" grpId="3" nodeType="afterEffect">
                                  <p:childTnLst>
                                    <p:set>
                                      <p:cBhvr>
                                        <p:cTn id="75" dur="1" fill="hold">
                                          <p:stCondLst>
                                            <p:cond delay="0"/>
                                          </p:stCondLst>
                                        </p:cTn>
                                        <p:tgtEl>
                                          <p:spTgt spid="32">
                                            <p:txEl>
                                              <p:pRg st="1" end="1"/>
                                            </p:txEl>
                                          </p:spTgt>
                                        </p:tgtEl>
                                        <p:attrNameLst>
                                          <p:attrName>style.visibility</p:attrName>
                                        </p:attrNameLst>
                                      </p:cBhvr>
                                      <p:to>
                                        <p:strVal val="visible"/>
                                      </p:to>
                                    </p:set>
                                    <p:animEffect transition="in" filter="fade">
                                      <p:cBhvr>
                                        <p:cTn id="76" dur="500"/>
                                        <p:tgtEl>
                                          <p:spTgt spid="32">
                                            <p:txEl>
                                              <p:pRg st="1" end="1"/>
                                            </p:txEl>
                                          </p:spTgt>
                                        </p:tgtEl>
                                      </p:cBhvr>
                                    </p:animEffect>
                                  </p:childTnLst>
                                </p:cTn>
                              </p:par>
                            </p:childTnLst>
                          </p:cTn>
                        </p:par>
                        <p:par>
                          <p:cTn id="77" fill="hold" nodeType="withGroup">
                            <p:stCondLst>
                              <p:cond delay="7350"/>
                            </p:stCondLst>
                            <p:childTnLst>
                              <p:par>
                                <p:cTn id="78" presetID="9" presetClass="entr" presetSubtype="0" fill="hold" nodeType="afterEffect">
                                  <p:childTnLst>
                                    <p:set>
                                      <p:cBhvr>
                                        <p:cTn id="79" dur="1" fill="hold">
                                          <p:stCondLst>
                                            <p:cond delay="0"/>
                                          </p:stCondLst>
                                        </p:cTn>
                                        <p:tgtEl>
                                          <p:spTgt spid="14"/>
                                        </p:tgtEl>
                                        <p:attrNameLst>
                                          <p:attrName>style.visibility</p:attrName>
                                        </p:attrNameLst>
                                      </p:cBhvr>
                                      <p:to>
                                        <p:strVal val="visible"/>
                                      </p:to>
                                    </p:set>
                                    <p:animEffect transition="in" filter="dissolve">
                                      <p:cBhvr>
                                        <p:cTn id="80" dur="500"/>
                                        <p:tgtEl>
                                          <p:spTgt spid="14"/>
                                        </p:tgtEl>
                                      </p:cBhvr>
                                    </p:animEffect>
                                  </p:childTnLst>
                                </p:cTn>
                              </p:par>
                              <p:par>
                                <p:cTn id="81" presetID="10" presetClass="entr" presetSubtype="0" fill="hold" grpId="12" nodeType="withEffect">
                                  <p:childTnLst>
                                    <p:set>
                                      <p:cBhvr>
                                        <p:cTn id="82" dur="1" fill="hold">
                                          <p:stCondLst>
                                            <p:cond delay="0"/>
                                          </p:stCondLst>
                                        </p:cTn>
                                        <p:tgtEl>
                                          <p:spTgt spid="41">
                                            <p:txEl>
                                              <p:pRg st="0" end="0"/>
                                            </p:txEl>
                                          </p:spTgt>
                                        </p:tgtEl>
                                        <p:attrNameLst>
                                          <p:attrName>style.visibility</p:attrName>
                                        </p:attrNameLst>
                                      </p:cBhvr>
                                      <p:to>
                                        <p:strVal val="visible"/>
                                      </p:to>
                                    </p:set>
                                    <p:animEffect transition="in" filter="fade">
                                      <p:cBhvr>
                                        <p:cTn id="83" dur="500"/>
                                        <p:tgtEl>
                                          <p:spTgt spid="41">
                                            <p:txEl>
                                              <p:pRg st="0" end="0"/>
                                            </p:txEl>
                                          </p:spTgt>
                                        </p:tgtEl>
                                      </p:cBhvr>
                                    </p:animEffect>
                                  </p:childTnLst>
                                </p:cTn>
                              </p:par>
                            </p:childTnLst>
                          </p:cTn>
                        </p:par>
                        <p:par>
                          <p:cTn id="84" fill="hold" nodeType="withGroup">
                            <p:stCondLst>
                              <p:cond delay="7850"/>
                            </p:stCondLst>
                            <p:childTnLst>
                              <p:par>
                                <p:cTn id="85" presetID="10" presetClass="entr" presetSubtype="0" fill="hold" grpId="7" nodeType="afterEffect">
                                  <p:childTnLst>
                                    <p:set>
                                      <p:cBhvr>
                                        <p:cTn id="86" dur="1" fill="hold">
                                          <p:stCondLst>
                                            <p:cond delay="0"/>
                                          </p:stCondLst>
                                        </p:cTn>
                                        <p:tgtEl>
                                          <p:spTgt spid="36">
                                            <p:txEl>
                                              <p:pRg st="0" end="0"/>
                                            </p:txEl>
                                          </p:spTgt>
                                        </p:tgtEl>
                                        <p:attrNameLst>
                                          <p:attrName>style.visibility</p:attrName>
                                        </p:attrNameLst>
                                      </p:cBhvr>
                                      <p:to>
                                        <p:strVal val="visible"/>
                                      </p:to>
                                    </p:set>
                                    <p:animEffect transition="in" filter="fade">
                                      <p:cBhvr>
                                        <p:cTn id="87" dur="500"/>
                                        <p:tgtEl>
                                          <p:spTgt spid="36">
                                            <p:txEl>
                                              <p:pRg st="0" end="0"/>
                                            </p:txEl>
                                          </p:spTgt>
                                        </p:tgtEl>
                                      </p:cBhvr>
                                    </p:animEffect>
                                  </p:childTnLst>
                                </p:cTn>
                              </p:par>
                            </p:childTnLst>
                          </p:cTn>
                        </p:par>
                        <p:par>
                          <p:cTn id="88" fill="hold" nodeType="withGroup">
                            <p:stCondLst>
                              <p:cond delay="8350"/>
                            </p:stCondLst>
                            <p:childTnLst>
                              <p:par>
                                <p:cTn id="89" presetID="10" presetClass="entr" presetSubtype="0" fill="hold" grpId="7" nodeType="afterEffect">
                                  <p:childTnLst>
                                    <p:set>
                                      <p:cBhvr>
                                        <p:cTn id="90" dur="1" fill="hold">
                                          <p:stCondLst>
                                            <p:cond delay="0"/>
                                          </p:stCondLst>
                                        </p:cTn>
                                        <p:tgtEl>
                                          <p:spTgt spid="36">
                                            <p:txEl>
                                              <p:pRg st="1" end="1"/>
                                            </p:txEl>
                                          </p:spTgt>
                                        </p:tgtEl>
                                        <p:attrNameLst>
                                          <p:attrName>style.visibility</p:attrName>
                                        </p:attrNameLst>
                                      </p:cBhvr>
                                      <p:to>
                                        <p:strVal val="visible"/>
                                      </p:to>
                                    </p:set>
                                    <p:animEffect transition="in" filter="fade">
                                      <p:cBhvr>
                                        <p:cTn id="91" dur="500"/>
                                        <p:tgtEl>
                                          <p:spTgt spid="36">
                                            <p:txEl>
                                              <p:pRg st="1" end="1"/>
                                            </p:txEl>
                                          </p:spTgt>
                                        </p:tgtEl>
                                      </p:cBhvr>
                                    </p:animEffect>
                                  </p:childTnLst>
                                </p:cTn>
                              </p:par>
                            </p:childTnLst>
                          </p:cTn>
                        </p:par>
                        <p:par>
                          <p:cTn id="92" fill="hold" nodeType="withGroup">
                            <p:stCondLst>
                              <p:cond delay="8850"/>
                            </p:stCondLst>
                            <p:childTnLst>
                              <p:par>
                                <p:cTn id="93" presetID="9" presetClass="entr" presetSubtype="0" fill="hold" nodeType="afterEffect">
                                  <p:childTnLst>
                                    <p:set>
                                      <p:cBhvr>
                                        <p:cTn id="94" dur="1" fill="hold">
                                          <p:stCondLst>
                                            <p:cond delay="0"/>
                                          </p:stCondLst>
                                        </p:cTn>
                                        <p:tgtEl>
                                          <p:spTgt spid="17"/>
                                        </p:tgtEl>
                                        <p:attrNameLst>
                                          <p:attrName>style.visibility</p:attrName>
                                        </p:attrNameLst>
                                      </p:cBhvr>
                                      <p:to>
                                        <p:strVal val="visible"/>
                                      </p:to>
                                    </p:set>
                                    <p:animEffect transition="in" filter="dissolve">
                                      <p:cBhvr>
                                        <p:cTn id="95" dur="500"/>
                                        <p:tgtEl>
                                          <p:spTgt spid="17"/>
                                        </p:tgtEl>
                                      </p:cBhvr>
                                    </p:animEffect>
                                  </p:childTnLst>
                                </p:cTn>
                              </p:par>
                              <p:par>
                                <p:cTn id="96" presetID="10" presetClass="entr" presetSubtype="0" fill="hold" grpId="13" nodeType="withEffect">
                                  <p:childTnLst>
                                    <p:set>
                                      <p:cBhvr>
                                        <p:cTn id="97" dur="1" fill="hold">
                                          <p:stCondLst>
                                            <p:cond delay="0"/>
                                          </p:stCondLst>
                                        </p:cTn>
                                        <p:tgtEl>
                                          <p:spTgt spid="42">
                                            <p:txEl>
                                              <p:pRg st="0" end="0"/>
                                            </p:txEl>
                                          </p:spTgt>
                                        </p:tgtEl>
                                        <p:attrNameLst>
                                          <p:attrName>style.visibility</p:attrName>
                                        </p:attrNameLst>
                                      </p:cBhvr>
                                      <p:to>
                                        <p:strVal val="visible"/>
                                      </p:to>
                                    </p:set>
                                    <p:animEffect transition="in" filter="fade">
                                      <p:cBhvr>
                                        <p:cTn id="98" dur="500"/>
                                        <p:tgtEl>
                                          <p:spTgt spid="42">
                                            <p:txEl>
                                              <p:pRg st="0" end="0"/>
                                            </p:txEl>
                                          </p:spTgt>
                                        </p:tgtEl>
                                      </p:cBhvr>
                                    </p:animEffect>
                                  </p:childTnLst>
                                </p:cTn>
                              </p:par>
                            </p:childTnLst>
                          </p:cTn>
                        </p:par>
                        <p:par>
                          <p:cTn id="99" fill="hold" nodeType="withGroup">
                            <p:stCondLst>
                              <p:cond delay="9350"/>
                            </p:stCondLst>
                            <p:childTnLst>
                              <p:par>
                                <p:cTn id="100" presetID="10" presetClass="entr" presetSubtype="0" fill="hold" grpId="6" nodeType="afterEffect">
                                  <p:childTnLst>
                                    <p:set>
                                      <p:cBhvr>
                                        <p:cTn id="101" dur="1" fill="hold">
                                          <p:stCondLst>
                                            <p:cond delay="0"/>
                                          </p:stCondLst>
                                        </p:cTn>
                                        <p:tgtEl>
                                          <p:spTgt spid="35">
                                            <p:txEl>
                                              <p:pRg st="0" end="0"/>
                                            </p:txEl>
                                          </p:spTgt>
                                        </p:tgtEl>
                                        <p:attrNameLst>
                                          <p:attrName>style.visibility</p:attrName>
                                        </p:attrNameLst>
                                      </p:cBhvr>
                                      <p:to>
                                        <p:strVal val="visible"/>
                                      </p:to>
                                    </p:set>
                                    <p:animEffect transition="in" filter="fade">
                                      <p:cBhvr>
                                        <p:cTn id="102" dur="500"/>
                                        <p:tgtEl>
                                          <p:spTgt spid="35">
                                            <p:txEl>
                                              <p:pRg st="0" end="0"/>
                                            </p:txEl>
                                          </p:spTgt>
                                        </p:tgtEl>
                                      </p:cBhvr>
                                    </p:animEffect>
                                  </p:childTnLst>
                                </p:cTn>
                              </p:par>
                            </p:childTnLst>
                          </p:cTn>
                        </p:par>
                        <p:par>
                          <p:cTn id="103" fill="hold" nodeType="withGroup">
                            <p:stCondLst>
                              <p:cond delay="9850"/>
                            </p:stCondLst>
                            <p:childTnLst>
                              <p:par>
                                <p:cTn id="104" presetID="10" presetClass="entr" presetSubtype="0" fill="hold" grpId="6" nodeType="afterEffect">
                                  <p:childTnLst>
                                    <p:set>
                                      <p:cBhvr>
                                        <p:cTn id="105" dur="1" fill="hold">
                                          <p:stCondLst>
                                            <p:cond delay="0"/>
                                          </p:stCondLst>
                                        </p:cTn>
                                        <p:tgtEl>
                                          <p:spTgt spid="35">
                                            <p:txEl>
                                              <p:pRg st="1" end="1"/>
                                            </p:txEl>
                                          </p:spTgt>
                                        </p:tgtEl>
                                        <p:attrNameLst>
                                          <p:attrName>style.visibility</p:attrName>
                                        </p:attrNameLst>
                                      </p:cBhvr>
                                      <p:to>
                                        <p:strVal val="visible"/>
                                      </p:to>
                                    </p:set>
                                    <p:animEffect transition="in" filter="fade">
                                      <p:cBhvr>
                                        <p:cTn id="106" dur="500"/>
                                        <p:tgtEl>
                                          <p:spTgt spid="35">
                                            <p:txEl>
                                              <p:pRg st="1" end="1"/>
                                            </p:txEl>
                                          </p:spTgt>
                                        </p:tgtEl>
                                      </p:cBhvr>
                                    </p:animEffect>
                                  </p:childTnLst>
                                </p:cTn>
                              </p:par>
                            </p:childTnLst>
                          </p:cTn>
                        </p:par>
                        <p:par>
                          <p:cTn id="107" fill="hold" nodeType="withGroup">
                            <p:stCondLst>
                              <p:cond delay="10350"/>
                            </p:stCondLst>
                            <p:childTnLst>
                              <p:par>
                                <p:cTn id="108" presetID="9" presetClass="entr" presetSubtype="0" fill="hold" nodeType="afterEffect">
                                  <p:childTnLst>
                                    <p:set>
                                      <p:cBhvr>
                                        <p:cTn id="109" dur="1" fill="hold">
                                          <p:stCondLst>
                                            <p:cond delay="0"/>
                                          </p:stCondLst>
                                        </p:cTn>
                                        <p:tgtEl>
                                          <p:spTgt spid="20"/>
                                        </p:tgtEl>
                                        <p:attrNameLst>
                                          <p:attrName>style.visibility</p:attrName>
                                        </p:attrNameLst>
                                      </p:cBhvr>
                                      <p:to>
                                        <p:strVal val="visible"/>
                                      </p:to>
                                    </p:set>
                                    <p:animEffect transition="in" filter="dissolve">
                                      <p:cBhvr>
                                        <p:cTn id="110" dur="500"/>
                                        <p:tgtEl>
                                          <p:spTgt spid="20"/>
                                        </p:tgtEl>
                                      </p:cBhvr>
                                    </p:animEffect>
                                  </p:childTnLst>
                                </p:cTn>
                              </p:par>
                              <p:par>
                                <p:cTn id="111" presetID="10" presetClass="entr" presetSubtype="0" fill="hold" grpId="14" nodeType="withEffect">
                                  <p:childTnLst>
                                    <p:set>
                                      <p:cBhvr>
                                        <p:cTn id="112" dur="1" fill="hold">
                                          <p:stCondLst>
                                            <p:cond delay="0"/>
                                          </p:stCondLst>
                                        </p:cTn>
                                        <p:tgtEl>
                                          <p:spTgt spid="43">
                                            <p:txEl>
                                              <p:pRg st="0" end="0"/>
                                            </p:txEl>
                                          </p:spTgt>
                                        </p:tgtEl>
                                        <p:attrNameLst>
                                          <p:attrName>style.visibility</p:attrName>
                                        </p:attrNameLst>
                                      </p:cBhvr>
                                      <p:to>
                                        <p:strVal val="visible"/>
                                      </p:to>
                                    </p:set>
                                    <p:animEffect transition="in" filter="fade">
                                      <p:cBhvr>
                                        <p:cTn id="113" dur="500"/>
                                        <p:tgtEl>
                                          <p:spTgt spid="43">
                                            <p:txEl>
                                              <p:pRg st="0" end="0"/>
                                            </p:txEl>
                                          </p:spTgt>
                                        </p:tgtEl>
                                      </p:cBhvr>
                                    </p:animEffect>
                                  </p:childTnLst>
                                </p:cTn>
                              </p:par>
                            </p:childTnLst>
                          </p:cTn>
                        </p:par>
                        <p:par>
                          <p:cTn id="114" fill="hold" nodeType="withGroup">
                            <p:stCondLst>
                              <p:cond delay="10850"/>
                            </p:stCondLst>
                            <p:childTnLst>
                              <p:par>
                                <p:cTn id="115" presetID="10" presetClass="entr" presetSubtype="0" fill="hold" grpId="5" nodeType="afterEffect">
                                  <p:childTnLst>
                                    <p:set>
                                      <p:cBhvr>
                                        <p:cTn id="116" dur="1" fill="hold">
                                          <p:stCondLst>
                                            <p:cond delay="0"/>
                                          </p:stCondLst>
                                        </p:cTn>
                                        <p:tgtEl>
                                          <p:spTgt spid="34">
                                            <p:txEl>
                                              <p:pRg st="0" end="0"/>
                                            </p:txEl>
                                          </p:spTgt>
                                        </p:tgtEl>
                                        <p:attrNameLst>
                                          <p:attrName>style.visibility</p:attrName>
                                        </p:attrNameLst>
                                      </p:cBhvr>
                                      <p:to>
                                        <p:strVal val="visible"/>
                                      </p:to>
                                    </p:set>
                                    <p:animEffect transition="in" filter="fade">
                                      <p:cBhvr>
                                        <p:cTn id="117" dur="500"/>
                                        <p:tgtEl>
                                          <p:spTgt spid="34">
                                            <p:txEl>
                                              <p:pRg st="0" end="0"/>
                                            </p:txEl>
                                          </p:spTgt>
                                        </p:tgtEl>
                                      </p:cBhvr>
                                    </p:animEffect>
                                  </p:childTnLst>
                                </p:cTn>
                              </p:par>
                            </p:childTnLst>
                          </p:cTn>
                        </p:par>
                        <p:par>
                          <p:cTn id="118" fill="hold" nodeType="withGroup">
                            <p:stCondLst>
                              <p:cond delay="11350"/>
                            </p:stCondLst>
                            <p:childTnLst>
                              <p:par>
                                <p:cTn id="119" presetID="10" presetClass="entr" presetSubtype="0" fill="hold" grpId="5" nodeType="afterEffect">
                                  <p:childTnLst>
                                    <p:set>
                                      <p:cBhvr>
                                        <p:cTn id="120" dur="1" fill="hold">
                                          <p:stCondLst>
                                            <p:cond delay="0"/>
                                          </p:stCondLst>
                                        </p:cTn>
                                        <p:tgtEl>
                                          <p:spTgt spid="34">
                                            <p:txEl>
                                              <p:pRg st="1" end="1"/>
                                            </p:txEl>
                                          </p:spTgt>
                                        </p:tgtEl>
                                        <p:attrNameLst>
                                          <p:attrName>style.visibility</p:attrName>
                                        </p:attrNameLst>
                                      </p:cBhvr>
                                      <p:to>
                                        <p:strVal val="visible"/>
                                      </p:to>
                                    </p:set>
                                    <p:animEffect transition="in" filter="fade">
                                      <p:cBhvr>
                                        <p:cTn id="121" dur="500"/>
                                        <p:tgtEl>
                                          <p:spTgt spid="34">
                                            <p:txEl>
                                              <p:pRg st="1" end="1"/>
                                            </p:txEl>
                                          </p:spTgt>
                                        </p:tgtEl>
                                      </p:cBhvr>
                                    </p:animEffect>
                                  </p:childTnLst>
                                </p:cTn>
                              </p:par>
                            </p:childTnLst>
                          </p:cTn>
                        </p:par>
                        <p:par>
                          <p:cTn id="122" fill="hold" nodeType="withGroup">
                            <p:stCondLst>
                              <p:cond delay="11850"/>
                            </p:stCondLst>
                            <p:childTnLst>
                              <p:par>
                                <p:cTn id="123" presetID="9" presetClass="entr" presetSubtype="0" fill="hold" nodeType="afterEffect">
                                  <p:childTnLst>
                                    <p:set>
                                      <p:cBhvr>
                                        <p:cTn id="124" dur="1" fill="hold">
                                          <p:stCondLst>
                                            <p:cond delay="0"/>
                                          </p:stCondLst>
                                        </p:cTn>
                                        <p:tgtEl>
                                          <p:spTgt spid="23"/>
                                        </p:tgtEl>
                                        <p:attrNameLst>
                                          <p:attrName>style.visibility</p:attrName>
                                        </p:attrNameLst>
                                      </p:cBhvr>
                                      <p:to>
                                        <p:strVal val="visible"/>
                                      </p:to>
                                    </p:set>
                                    <p:animEffect transition="in" filter="dissolve">
                                      <p:cBhvr>
                                        <p:cTn id="125" dur="500"/>
                                        <p:tgtEl>
                                          <p:spTgt spid="23"/>
                                        </p:tgtEl>
                                      </p:cBhvr>
                                    </p:animEffect>
                                  </p:childTnLst>
                                </p:cTn>
                              </p:par>
                              <p:par>
                                <p:cTn id="126" presetID="10" presetClass="entr" presetSubtype="0" fill="hold" grpId="15" nodeType="withEffect">
                                  <p:childTnLst>
                                    <p:set>
                                      <p:cBhvr>
                                        <p:cTn id="127" dur="1" fill="hold">
                                          <p:stCondLst>
                                            <p:cond delay="0"/>
                                          </p:stCondLst>
                                        </p:cTn>
                                        <p:tgtEl>
                                          <p:spTgt spid="44">
                                            <p:txEl>
                                              <p:pRg st="0" end="0"/>
                                            </p:txEl>
                                          </p:spTgt>
                                        </p:tgtEl>
                                        <p:attrNameLst>
                                          <p:attrName>style.visibility</p:attrName>
                                        </p:attrNameLst>
                                      </p:cBhvr>
                                      <p:to>
                                        <p:strVal val="visible"/>
                                      </p:to>
                                    </p:set>
                                    <p:animEffect transition="in" filter="fade">
                                      <p:cBhvr>
                                        <p:cTn id="128" dur="500"/>
                                        <p:tgtEl>
                                          <p:spTgt spid="44">
                                            <p:txEl>
                                              <p:pRg st="0" end="0"/>
                                            </p:txEl>
                                          </p:spTgt>
                                        </p:tgtEl>
                                      </p:cBhvr>
                                    </p:animEffect>
                                  </p:childTnLst>
                                </p:cTn>
                              </p:par>
                            </p:childTnLst>
                          </p:cTn>
                        </p:par>
                        <p:par>
                          <p:cTn id="129" fill="hold" nodeType="withGroup">
                            <p:stCondLst>
                              <p:cond delay="12350"/>
                            </p:stCondLst>
                            <p:childTnLst>
                              <p:par>
                                <p:cTn id="130" presetID="10" presetClass="entr" presetSubtype="0" fill="hold" grpId="4" nodeType="afterEffect">
                                  <p:childTnLst>
                                    <p:set>
                                      <p:cBhvr>
                                        <p:cTn id="131" dur="1" fill="hold">
                                          <p:stCondLst>
                                            <p:cond delay="0"/>
                                          </p:stCondLst>
                                        </p:cTn>
                                        <p:tgtEl>
                                          <p:spTgt spid="33">
                                            <p:txEl>
                                              <p:pRg st="0" end="0"/>
                                            </p:txEl>
                                          </p:spTgt>
                                        </p:tgtEl>
                                        <p:attrNameLst>
                                          <p:attrName>style.visibility</p:attrName>
                                        </p:attrNameLst>
                                      </p:cBhvr>
                                      <p:to>
                                        <p:strVal val="visible"/>
                                      </p:to>
                                    </p:set>
                                    <p:animEffect transition="in" filter="fade">
                                      <p:cBhvr>
                                        <p:cTn id="132" dur="500"/>
                                        <p:tgtEl>
                                          <p:spTgt spid="33">
                                            <p:txEl>
                                              <p:pRg st="0" end="0"/>
                                            </p:txEl>
                                          </p:spTgt>
                                        </p:tgtEl>
                                      </p:cBhvr>
                                    </p:animEffect>
                                  </p:childTnLst>
                                </p:cTn>
                              </p:par>
                            </p:childTnLst>
                          </p:cTn>
                        </p:par>
                        <p:par>
                          <p:cTn id="133" fill="hold" nodeType="withGroup">
                            <p:stCondLst>
                              <p:cond delay="12850"/>
                            </p:stCondLst>
                            <p:childTnLst>
                              <p:par>
                                <p:cTn id="134" presetID="10" presetClass="entr" presetSubtype="0" fill="hold" grpId="4" nodeType="afterEffect">
                                  <p:childTnLst>
                                    <p:set>
                                      <p:cBhvr>
                                        <p:cTn id="135" dur="1" fill="hold">
                                          <p:stCondLst>
                                            <p:cond delay="0"/>
                                          </p:stCondLst>
                                        </p:cTn>
                                        <p:tgtEl>
                                          <p:spTgt spid="33">
                                            <p:txEl>
                                              <p:pRg st="1" end="1"/>
                                            </p:txEl>
                                          </p:spTgt>
                                        </p:tgtEl>
                                        <p:attrNameLst>
                                          <p:attrName>style.visibility</p:attrName>
                                        </p:attrNameLst>
                                      </p:cBhvr>
                                      <p:to>
                                        <p:strVal val="visible"/>
                                      </p:to>
                                    </p:set>
                                    <p:animEffect transition="in" filter="fade">
                                      <p:cBhvr>
                                        <p:cTn id="136" dur="500"/>
                                        <p:tgtEl>
                                          <p:spTgt spid="3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uiExpand="1" build="p"/>
      <p:bldP spid="30" grpId="1" uiExpand="1" build="p"/>
      <p:bldP spid="31" grpId="2" uiExpand="1" build="p"/>
      <p:bldP spid="32" grpId="3" uiExpand="1" build="p"/>
      <p:bldP spid="33" grpId="4" uiExpand="1" build="p"/>
      <p:bldP spid="34" grpId="5" uiExpand="1" build="p"/>
      <p:bldP spid="35" grpId="6" uiExpand="1" build="p"/>
      <p:bldP spid="36" grpId="7" uiExpand="1" build="p"/>
      <p:bldP spid="37" grpId="8" build="p"/>
      <p:bldP spid="38" grpId="9" build="p"/>
      <p:bldP spid="39" grpId="10" build="p"/>
      <p:bldP spid="40" grpId="11" build="p"/>
      <p:bldP spid="41" grpId="12" build="p"/>
      <p:bldP spid="42" grpId="13" build="p"/>
      <p:bldP spid="43" grpId="14" build="p"/>
      <p:bldP spid="44" grpId="15" build="p"/>
      <p:bldP spid="46" grpId="16"/>
    </p:bldLst>
  </p:timing>
</p:sld>
</file>

<file path=ppt/slides/slide28.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p:spTree>
      <p:nvGrpSpPr>
        <p:cNvPr id="1" name=""/>
        <p:cNvGrpSpPr/>
        <p:nvPr/>
      </p:nvGrpSpPr>
      <p:grpSpPr>
        <a:xfrm>
          <a:off x="0" y="0"/>
          <a:ext cx="0" cy="0"/>
        </a:xfrm>
      </p:grpSpPr>
      <p:grpSp>
        <p:nvGrpSpPr>
          <p:cNvPr id="42" name="组合 41"/>
          <p:cNvGrpSpPr/>
          <p:nvPr/>
        </p:nvGrpSpPr>
        <p:grpSpPr>
          <a:xfrm>
            <a:off x="-1" y="1651830"/>
            <a:ext cx="9144000" cy="1814777"/>
            <a:chOff x="170694" y="177982"/>
            <a:chExt cx="3936003" cy="781165"/>
          </a:xfrm>
        </p:grpSpPr>
        <p:sp>
          <p:nvSpPr>
            <p:cNvPr id="44" name="等腰三角形 43"/>
            <p:cNvSpPr/>
            <p:nvPr/>
          </p:nvSpPr>
          <p:spPr>
            <a:xfrm>
              <a:off x="1233863" y="177982"/>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5" name="等腰三角形 44"/>
            <p:cNvSpPr/>
            <p:nvPr/>
          </p:nvSpPr>
          <p:spPr>
            <a:xfrm flipV="1">
              <a:off x="200258" y="602633"/>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6" name="矩形 45"/>
            <p:cNvSpPr/>
            <p:nvPr/>
          </p:nvSpPr>
          <p:spPr>
            <a:xfrm>
              <a:off x="170694" y="261768"/>
              <a:ext cx="3936003" cy="61198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7" name="平行四边形 46"/>
            <p:cNvSpPr/>
            <p:nvPr/>
          </p:nvSpPr>
          <p:spPr>
            <a:xfrm>
              <a:off x="376965" y="178257"/>
              <a:ext cx="1036076" cy="779005"/>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8" name="文本框 6"/>
            <p:cNvSpPr txBox="1"/>
            <p:nvPr/>
          </p:nvSpPr>
          <p:spPr>
            <a:xfrm>
              <a:off x="650907" y="284178"/>
              <a:ext cx="569115" cy="559734"/>
            </a:xfrm>
            <a:prstGeom prst="rect">
              <a:avLst/>
            </a:prstGeom>
            <a:noFill/>
          </p:spPr>
          <p:txBody>
            <a:bodyPr wrap="square" lIns="68580" tIns="34290" rIns="68580" bIns="34290" rtlCol="0">
              <a:spAutoFit/>
            </a:bodyPr>
            <a:lstStyle/>
            <a:p>
              <a:r>
                <a:rPr lang="en-US" altLang="zh-CN" sz="8000">
                  <a:solidFill>
                    <a:schemeClr val="bg1">
                      <a:lumMod val="95000"/>
                    </a:schemeClr>
                  </a:solidFill>
                  <a:latin typeface="Impact" pitchFamily="34" charset="0"/>
                </a:rPr>
                <a:t>05</a:t>
              </a:r>
              <a:endParaRPr lang="zh-CN" altLang="en-US" sz="8000">
                <a:solidFill>
                  <a:schemeClr val="bg1">
                    <a:lumMod val="95000"/>
                  </a:schemeClr>
                </a:solidFill>
                <a:latin typeface="Impact" pitchFamily="34" charset="0"/>
              </a:endParaRPr>
            </a:p>
          </p:txBody>
        </p:sp>
      </p:grpSp>
      <p:sp>
        <p:nvSpPr>
          <p:cNvPr id="49" name="TextBox 48"/>
          <p:cNvSpPr txBox="1"/>
          <p:nvPr/>
        </p:nvSpPr>
        <p:spPr>
          <a:xfrm>
            <a:off x="2977976" y="2046770"/>
            <a:ext cx="5050408" cy="623250"/>
          </a:xfrm>
          <a:prstGeom prst="rect">
            <a:avLst/>
          </a:prstGeom>
          <a:noFill/>
        </p:spPr>
        <p:txBody>
          <a:bodyPr wrap="square" lIns="68584" tIns="34291" rIns="68584" bIns="34291" rtlCol="0">
            <a:spAutoFit/>
          </a:bodyPr>
          <a:lstStyle/>
          <a:p>
            <a:r>
              <a:rPr lang="zh-CN" altLang="en-US" sz="3600" b="1">
                <a:solidFill>
                  <a:schemeClr val="tx1">
                    <a:lumMod val="75000"/>
                    <a:lumOff val="25000"/>
                  </a:schemeClr>
                </a:solidFill>
                <a:latin typeface="微软雅黑" panose="020b0503020204020204" pitchFamily="34" charset="-122"/>
                <a:ea typeface="微软雅黑" panose="020b0503020204020204" pitchFamily="34" charset="-122"/>
              </a:rPr>
              <a:t>明年工作目标计划</a:t>
            </a:r>
            <a:endParaRPr lang="en-GB" altLang="zh-CN" sz="3600" b="1">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0" name="TextBox 49"/>
          <p:cNvSpPr txBox="1"/>
          <p:nvPr/>
        </p:nvSpPr>
        <p:spPr>
          <a:xfrm>
            <a:off x="2977976" y="2698179"/>
            <a:ext cx="3075708" cy="315473"/>
          </a:xfrm>
          <a:prstGeom prst="rect">
            <a:avLst/>
          </a:prstGeom>
          <a:noFill/>
        </p:spPr>
        <p:txBody>
          <a:bodyPr wrap="square" lIns="68584" tIns="34291" rIns="68584" bIns="34291" rtlCol="0">
            <a:spAutoFit/>
          </a:bodyPr>
          <a:lstStyle/>
          <a:p>
            <a:pPr eaLnBrk="0" hangingPunct="0"/>
            <a:r>
              <a:rPr lang="zh-CN" altLang="en-US" sz="1600">
                <a:solidFill>
                  <a:schemeClr val="tx1">
                    <a:lumMod val="75000"/>
                    <a:lumOff val="25000"/>
                  </a:schemeClr>
                </a:solidFill>
                <a:latin typeface="微软雅黑" panose="020b0503020204020204" pitchFamily="34" charset="-122"/>
                <a:ea typeface="微软雅黑" panose="020b0503020204020204" pitchFamily="34" charset="-122"/>
                <a:sym typeface="微软雅黑" pitchFamily="34" charset="-122"/>
              </a:rPr>
              <a:t>点击此处添加副标题文本内容</a:t>
            </a:r>
          </a:p>
        </p:txBody>
      </p:sp>
      <p:grpSp>
        <p:nvGrpSpPr>
          <p:cNvPr id="10" name="组合 9"/>
          <p:cNvGrpSpPr/>
          <p:nvPr/>
        </p:nvGrpSpPr>
        <p:grpSpPr>
          <a:xfrm>
            <a:off x="5940152" y="1274820"/>
            <a:ext cx="432048" cy="432834"/>
            <a:chOff x="6084168" y="1274820"/>
            <a:chExt cx="432048" cy="432834"/>
          </a:xfrm>
        </p:grpSpPr>
        <p:sp>
          <p:nvSpPr>
            <p:cNvPr id="11"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anose="020b0604020202020204" pitchFamily="34" charset="0"/>
                  <a:ea typeface="宋体" pitchFamily="2" charset="-122"/>
                </a:defRPr>
              </a:lvl9pPr>
            </a:lstStyle>
            <a:p>
              <a:pPr algn="ctr" eaLnBrk="1" hangingPunct="1"/>
              <a:endParaRPr lang="zh-CN" altLang="en-US">
                <a:solidFill>
                  <a:srgbClr val="FFFFFF"/>
                </a:solidFill>
                <a:latin typeface="Calibri" pitchFamily="34" charset="0"/>
              </a:endParaRPr>
            </a:p>
          </p:txBody>
        </p:sp>
        <p:sp>
          <p:nvSpPr>
            <p:cNvPr id="12" name="Freeform 59"/>
            <p:cNvSpPr>
              <a:spLocks noChangeArrowheads="1"/>
            </p:cNvSpPr>
            <p:nvPr/>
          </p:nvSpPr>
          <p:spPr bwMode="auto">
            <a:xfrm>
              <a:off x="6180302" y="1365898"/>
              <a:ext cx="239780" cy="250679"/>
            </a:xfrm>
            <a:custGeom>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a:extLst/>
          </p:spPr>
          <p:txBody>
            <a:bodyPr wrap="none" lIns="34290" tIns="17145" rIns="34290" bIns="17145" anchor="ctr"/>
            <a:lstStyle/>
            <a:p>
              <a:endParaRPr lang="en-US">
                <a:latin typeface="Roboto Light"/>
              </a:endParaRPr>
            </a:p>
          </p:txBody>
        </p:sp>
      </p:grpSp>
      <p:grpSp>
        <p:nvGrpSpPr>
          <p:cNvPr id="13" name="组合 12"/>
          <p:cNvGrpSpPr/>
          <p:nvPr/>
        </p:nvGrpSpPr>
        <p:grpSpPr>
          <a:xfrm>
            <a:off x="4644008" y="1275213"/>
            <a:ext cx="432048" cy="432048"/>
            <a:chOff x="4788024" y="1275213"/>
            <a:chExt cx="432048" cy="432048"/>
          </a:xfrm>
        </p:grpSpPr>
        <p:sp>
          <p:nvSpPr>
            <p:cNvPr id="14"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anose="020b0604020202020204" pitchFamily="34" charset="0"/>
                  <a:ea typeface="宋体" pitchFamily="2" charset="-122"/>
                </a:defRPr>
              </a:lvl9pPr>
            </a:lstStyle>
            <a:p>
              <a:pPr algn="ctr" eaLnBrk="1" hangingPunct="1"/>
              <a:endParaRPr lang="zh-CN" altLang="en-US">
                <a:solidFill>
                  <a:srgbClr val="FFFFFF"/>
                </a:solidFill>
                <a:latin typeface="Calibri" pitchFamily="34" charset="0"/>
              </a:endParaRPr>
            </a:p>
          </p:txBody>
        </p:sp>
        <p:sp>
          <p:nvSpPr>
            <p:cNvPr id="15" name="Freeform 110"/>
            <p:cNvSpPr>
              <a:spLocks noChangeArrowheads="1"/>
            </p:cNvSpPr>
            <p:nvPr/>
          </p:nvSpPr>
          <p:spPr bwMode="auto">
            <a:xfrm>
              <a:off x="4891102" y="1366806"/>
              <a:ext cx="250679" cy="248862"/>
            </a:xfrm>
            <a:custGeom>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a:extLst/>
          </p:spPr>
          <p:txBody>
            <a:bodyPr wrap="none" lIns="34290" tIns="17145" rIns="34290" bIns="17145" anchor="ctr"/>
            <a:lstStyle/>
            <a:p>
              <a:endParaRPr lang="en-US">
                <a:latin typeface="Roboto Light"/>
              </a:endParaRPr>
            </a:p>
          </p:txBody>
        </p:sp>
      </p:grpSp>
      <p:grpSp>
        <p:nvGrpSpPr>
          <p:cNvPr id="16" name="组合 15"/>
          <p:cNvGrpSpPr/>
          <p:nvPr/>
        </p:nvGrpSpPr>
        <p:grpSpPr>
          <a:xfrm>
            <a:off x="5292080" y="1274820"/>
            <a:ext cx="432833" cy="432834"/>
            <a:chOff x="5436096" y="1274820"/>
            <a:chExt cx="432833" cy="432834"/>
          </a:xfrm>
        </p:grpSpPr>
        <p:sp>
          <p:nvSpPr>
            <p:cNvPr id="17"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anose="020b0604020202020204" pitchFamily="34" charset="0"/>
                  <a:ea typeface="宋体" pitchFamily="2" charset="-122"/>
                </a:defRPr>
              </a:lvl9pPr>
            </a:lstStyle>
            <a:p>
              <a:pPr algn="ctr" eaLnBrk="1" hangingPunct="1"/>
              <a:endParaRPr lang="zh-CN" altLang="en-US">
                <a:solidFill>
                  <a:srgbClr val="FFFFFF"/>
                </a:solidFill>
                <a:latin typeface="Calibri" pitchFamily="34" charset="0"/>
              </a:endParaRPr>
            </a:p>
          </p:txBody>
        </p:sp>
        <p:sp>
          <p:nvSpPr>
            <p:cNvPr id="18" name="Freeform 16"/>
            <p:cNvSpPr>
              <a:spLocks noChangeArrowheads="1"/>
            </p:cNvSpPr>
            <p:nvPr/>
          </p:nvSpPr>
          <p:spPr bwMode="auto">
            <a:xfrm>
              <a:off x="5554420" y="1377705"/>
              <a:ext cx="196183" cy="227065"/>
            </a:xfrm>
            <a:custGeom>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a:extLst/>
          </p:spPr>
          <p:txBody>
            <a:bodyPr wrap="none" lIns="34290" tIns="17145" rIns="34290" bIns="17145" anchor="ctr"/>
            <a:lstStyle/>
            <a:p>
              <a:endParaRPr lang="en-US">
                <a:latin typeface="Roboto Light"/>
              </a:endParaRPr>
            </a:p>
          </p:txBody>
        </p:sp>
      </p:grpSp>
      <p:grpSp>
        <p:nvGrpSpPr>
          <p:cNvPr id="19" name="组合 18"/>
          <p:cNvGrpSpPr/>
          <p:nvPr/>
        </p:nvGrpSpPr>
        <p:grpSpPr>
          <a:xfrm>
            <a:off x="3347864" y="1274820"/>
            <a:ext cx="432833" cy="432834"/>
            <a:chOff x="3491880" y="1274820"/>
            <a:chExt cx="432833" cy="432834"/>
          </a:xfrm>
        </p:grpSpPr>
        <p:sp>
          <p:nvSpPr>
            <p:cNvPr id="20"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anose="020b0604020202020204" pitchFamily="34" charset="0"/>
                  <a:ea typeface="宋体" pitchFamily="2" charset="-122"/>
                </a:defRPr>
              </a:lvl9pPr>
            </a:lstStyle>
            <a:p>
              <a:pPr algn="ctr" eaLnBrk="1" hangingPunct="1"/>
              <a:endParaRPr lang="zh-CN" altLang="en-US">
                <a:solidFill>
                  <a:srgbClr val="FFFFFF"/>
                </a:solidFill>
                <a:latin typeface="Calibri" pitchFamily="34" charset="0"/>
              </a:endParaRPr>
            </a:p>
          </p:txBody>
        </p:sp>
        <p:sp>
          <p:nvSpPr>
            <p:cNvPr id="21" name="Freeform 75"/>
            <p:cNvSpPr>
              <a:spLocks noChangeArrowheads="1"/>
            </p:cNvSpPr>
            <p:nvPr/>
          </p:nvSpPr>
          <p:spPr bwMode="auto">
            <a:xfrm>
              <a:off x="3583864" y="1385879"/>
              <a:ext cx="248863" cy="210716"/>
            </a:xfrm>
            <a:custGeom>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a:extLst/>
          </p:spPr>
          <p:txBody>
            <a:bodyPr wrap="none" lIns="34290" tIns="17145" rIns="34290" bIns="17145" anchor="ctr"/>
            <a:lstStyle/>
            <a:p>
              <a:endParaRPr lang="en-US">
                <a:latin typeface="Roboto Light"/>
              </a:endParaRPr>
            </a:p>
          </p:txBody>
        </p:sp>
      </p:grpSp>
      <p:grpSp>
        <p:nvGrpSpPr>
          <p:cNvPr id="22" name="组合 21"/>
          <p:cNvGrpSpPr/>
          <p:nvPr/>
        </p:nvGrpSpPr>
        <p:grpSpPr>
          <a:xfrm>
            <a:off x="3995936" y="1274820"/>
            <a:ext cx="432833" cy="432834"/>
            <a:chOff x="4139952" y="1274820"/>
            <a:chExt cx="432833" cy="432834"/>
          </a:xfrm>
        </p:grpSpPr>
        <p:sp>
          <p:nvSpPr>
            <p:cNvPr id="23"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anose="020b0604020202020204" pitchFamily="34" charset="0"/>
                  <a:ea typeface="宋体" pitchFamily="2" charset="-122"/>
                </a:defRPr>
              </a:lvl9pPr>
            </a:lstStyle>
            <a:p>
              <a:pPr algn="ctr" eaLnBrk="1" hangingPunct="1"/>
              <a:endParaRPr lang="zh-CN" altLang="en-US">
                <a:solidFill>
                  <a:srgbClr val="FFFFFF"/>
                </a:solidFill>
                <a:latin typeface="Calibri" pitchFamily="34" charset="0"/>
              </a:endParaRPr>
            </a:p>
          </p:txBody>
        </p:sp>
        <p:sp>
          <p:nvSpPr>
            <p:cNvPr id="24" name="Freeform 84"/>
            <p:cNvSpPr>
              <a:spLocks noChangeArrowheads="1"/>
            </p:cNvSpPr>
            <p:nvPr/>
          </p:nvSpPr>
          <p:spPr bwMode="auto">
            <a:xfrm>
              <a:off x="4241546" y="1366806"/>
              <a:ext cx="248863" cy="248863"/>
            </a:xfrm>
            <a:custGeom>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a:extLst/>
          </p:spPr>
          <p:txBody>
            <a:bodyPr wrap="none" lIns="34290" tIns="17145" rIns="34290" bIns="17145" anchor="ctr"/>
            <a:lstStyle/>
            <a:p>
              <a:endParaRPr lang="en-US">
                <a:latin typeface="Roboto Light"/>
              </a:endParaRPr>
            </a:p>
          </p:txBody>
        </p:sp>
      </p:grpSp>
    </p:spTree>
    <p:extLst>
      <p:ext uri="{BB962C8B-B14F-4D97-AF65-F5344CB8AC3E}">
        <p14:creationId xmlns:p14="http://schemas.microsoft.com/office/powerpoint/2010/main" val="494755620"/>
      </p:ext>
    </p:extLst>
  </p:cSld>
  <p:clrMapOvr>
    <a:masterClrMapping/>
  </p:clrMapOvr>
  <mc:AlternateContent xmlns:mc="http://schemas.openxmlformats.org/markup-compatibility/2006">
    <mc:Choice xmlns:p14="http://schemas.microsoft.com/office/powerpoint/2010/main" Requires="p14">
      <p:transition spd="slow" advClick="0" advTm="1000" p14:dur="1500">
        <p:random/>
      </p:transition>
    </mc:Choice>
    <mc:Fallback>
      <p:transition spd="slow" advClick="0" advTm="1000">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Tn>
                        </p:par>
                        <p:par>
                          <p:cTn id="5" fill="hold" nodeType="afterGroup">
                            <p:stCondLst>
                              <p:cond delay="0"/>
                            </p:stCondLst>
                            <p:childTnLst>
                              <p:par>
                                <p:cTn id="6" presetID="2" presetClass="entr" presetSubtype="8" fill="hold" nodeType="afterEffect">
                                  <p:childTnLst>
                                    <p:set>
                                      <p:cBhvr>
                                        <p:cTn id="7" dur="1" fill="hold">
                                          <p:stCondLst>
                                            <p:cond delay="0"/>
                                          </p:stCondLst>
                                        </p:cTn>
                                        <p:tgtEl>
                                          <p:spTgt spid="42"/>
                                        </p:tgtEl>
                                        <p:attrNameLst>
                                          <p:attrName>style.visibility</p:attrName>
                                        </p:attrNameLst>
                                      </p:cBhvr>
                                      <p:to>
                                        <p:strVal val="visible"/>
                                      </p:to>
                                    </p:set>
                                    <p:anim calcmode="lin" valueType="num">
                                      <p:cBhvr additive="base">
                                        <p:cTn id="8" dur="800" fill="hold"/>
                                        <p:tgtEl>
                                          <p:spTgt spid="42"/>
                                        </p:tgtEl>
                                        <p:attrNameLst>
                                          <p:attrName>ppt_x</p:attrName>
                                        </p:attrNameLst>
                                      </p:cBhvr>
                                      <p:tavLst>
                                        <p:tav tm="0">
                                          <p:val>
                                            <p:strVal val="0-#ppt_w/2"/>
                                          </p:val>
                                        </p:tav>
                                        <p:tav tm="100000">
                                          <p:val>
                                            <p:strVal val="#ppt_x"/>
                                          </p:val>
                                        </p:tav>
                                      </p:tavLst>
                                    </p:anim>
                                    <p:anim calcmode="lin" valueType="num">
                                      <p:cBhvr additive="base">
                                        <p:cTn id="9" dur="800" fill="hold"/>
                                        <p:tgtEl>
                                          <p:spTgt spid="42"/>
                                        </p:tgtEl>
                                        <p:attrNameLst>
                                          <p:attrName>ppt_y</p:attrName>
                                        </p:attrNameLst>
                                      </p:cBhvr>
                                      <p:tavLst>
                                        <p:tav tm="0">
                                          <p:val>
                                            <p:strVal val="#ppt_y"/>
                                          </p:val>
                                        </p:tav>
                                        <p:tav tm="100000">
                                          <p:val>
                                            <p:strVal val="#ppt_y"/>
                                          </p:val>
                                        </p:tav>
                                      </p:tavLst>
                                    </p:anim>
                                  </p:childTnLst>
                                </p:cTn>
                              </p:par>
                            </p:childTnLst>
                          </p:cTn>
                        </p:par>
                        <p:par>
                          <p:cTn id="10" fill="hold" nodeType="withGroup">
                            <p:stCondLst>
                              <p:cond delay="800"/>
                            </p:stCondLst>
                            <p:childTnLst>
                              <p:par>
                                <p:cTn id="11" presetID="53" presetClass="entr" presetSubtype="0" fill="hold" nodeType="afterEffect">
                                  <p:childTnLst>
                                    <p:set>
                                      <p:cBhvr>
                                        <p:cTn id="12" dur="1" fill="hold">
                                          <p:stCondLst>
                                            <p:cond delay="0"/>
                                          </p:stCondLst>
                                        </p:cTn>
                                        <p:tgtEl>
                                          <p:spTgt spid="19"/>
                                        </p:tgtEl>
                                        <p:attrNameLst>
                                          <p:attrName>style.visibility</p:attrName>
                                        </p:attrNameLst>
                                      </p:cBhvr>
                                      <p:to>
                                        <p:strVal val="visible"/>
                                      </p:to>
                                    </p:set>
                                    <p:anim calcmode="lin" valueType="num">
                                      <p:cBhvr>
                                        <p:cTn id="13" dur="500" fill="hold"/>
                                        <p:tgtEl>
                                          <p:spTgt spid="19"/>
                                        </p:tgtEl>
                                        <p:attrNameLst>
                                          <p:attrName>ppt_w</p:attrName>
                                        </p:attrNameLst>
                                      </p:cBhvr>
                                      <p:tavLst>
                                        <p:tav tm="0">
                                          <p:val>
                                            <p:fltVal val="0"/>
                                          </p:val>
                                        </p:tav>
                                        <p:tav tm="100000">
                                          <p:val>
                                            <p:strVal val="#ppt_w"/>
                                          </p:val>
                                        </p:tav>
                                      </p:tavLst>
                                    </p:anim>
                                    <p:anim calcmode="lin" valueType="num">
                                      <p:cBhvr>
                                        <p:cTn id="14" dur="500" fill="hold"/>
                                        <p:tgtEl>
                                          <p:spTgt spid="19"/>
                                        </p:tgtEl>
                                        <p:attrNameLst>
                                          <p:attrName>ppt_h</p:attrName>
                                        </p:attrNameLst>
                                      </p:cBhvr>
                                      <p:tavLst>
                                        <p:tav tm="0">
                                          <p:val>
                                            <p:fltVal val="0"/>
                                          </p:val>
                                        </p:tav>
                                        <p:tav tm="100000">
                                          <p:val>
                                            <p:strVal val="#ppt_h"/>
                                          </p:val>
                                        </p:tav>
                                      </p:tavLst>
                                    </p:anim>
                                    <p:animEffect transition="in" filter="fade">
                                      <p:cBhvr>
                                        <p:cTn id="15" dur="500"/>
                                        <p:tgtEl>
                                          <p:spTgt spid="19"/>
                                        </p:tgtEl>
                                      </p:cBhvr>
                                    </p:animEffect>
                                  </p:childTnLst>
                                </p:cTn>
                              </p:par>
                              <p:par>
                                <p:cTn id="16" presetID="53" presetClass="entr" presetSubtype="0" fill="hold" nodeType="withEffect">
                                  <p:childTnLst>
                                    <p:set>
                                      <p:cBhvr>
                                        <p:cTn id="17" dur="1" fill="hold">
                                          <p:stCondLst>
                                            <p:cond delay="0"/>
                                          </p:stCondLst>
                                        </p:cTn>
                                        <p:tgtEl>
                                          <p:spTgt spid="22"/>
                                        </p:tgtEl>
                                        <p:attrNameLst>
                                          <p:attrName>style.visibility</p:attrName>
                                        </p:attrNameLst>
                                      </p:cBhvr>
                                      <p:to>
                                        <p:strVal val="visible"/>
                                      </p:to>
                                    </p:set>
                                    <p:anim calcmode="lin" valueType="num">
                                      <p:cBhvr>
                                        <p:cTn id="18" dur="500" fill="hold"/>
                                        <p:tgtEl>
                                          <p:spTgt spid="22"/>
                                        </p:tgtEl>
                                        <p:attrNameLst>
                                          <p:attrName>ppt_w</p:attrName>
                                        </p:attrNameLst>
                                      </p:cBhvr>
                                      <p:tavLst>
                                        <p:tav tm="0">
                                          <p:val>
                                            <p:fltVal val="0"/>
                                          </p:val>
                                        </p:tav>
                                        <p:tav tm="100000">
                                          <p:val>
                                            <p:strVal val="#ppt_w"/>
                                          </p:val>
                                        </p:tav>
                                      </p:tavLst>
                                    </p:anim>
                                    <p:anim calcmode="lin" valueType="num">
                                      <p:cBhvr>
                                        <p:cTn id="19" dur="500" fill="hold"/>
                                        <p:tgtEl>
                                          <p:spTgt spid="22"/>
                                        </p:tgtEl>
                                        <p:attrNameLst>
                                          <p:attrName>ppt_h</p:attrName>
                                        </p:attrNameLst>
                                      </p:cBhvr>
                                      <p:tavLst>
                                        <p:tav tm="0">
                                          <p:val>
                                            <p:fltVal val="0"/>
                                          </p:val>
                                        </p:tav>
                                        <p:tav tm="100000">
                                          <p:val>
                                            <p:strVal val="#ppt_h"/>
                                          </p:val>
                                        </p:tav>
                                      </p:tavLst>
                                    </p:anim>
                                    <p:animEffect transition="in" filter="fade">
                                      <p:cBhvr>
                                        <p:cTn id="20" dur="500"/>
                                        <p:tgtEl>
                                          <p:spTgt spid="22"/>
                                        </p:tgtEl>
                                      </p:cBhvr>
                                    </p:animEffect>
                                  </p:childTnLst>
                                </p:cTn>
                              </p:par>
                              <p:par>
                                <p:cTn id="21" presetID="53" presetClass="entr" presetSubtype="0" fill="hold" nodeType="withEffect">
                                  <p:childTnLst>
                                    <p:set>
                                      <p:cBhvr>
                                        <p:cTn id="22" dur="1" fill="hold">
                                          <p:stCondLst>
                                            <p:cond delay="0"/>
                                          </p:stCondLst>
                                        </p:cTn>
                                        <p:tgtEl>
                                          <p:spTgt spid="13"/>
                                        </p:tgtEl>
                                        <p:attrNameLst>
                                          <p:attrName>style.visibility</p:attrName>
                                        </p:attrNameLst>
                                      </p:cBhvr>
                                      <p:to>
                                        <p:strVal val="visible"/>
                                      </p:to>
                                    </p:set>
                                    <p:anim calcmode="lin" valueType="num">
                                      <p:cBhvr>
                                        <p:cTn id="23" dur="500" fill="hold"/>
                                        <p:tgtEl>
                                          <p:spTgt spid="13"/>
                                        </p:tgtEl>
                                        <p:attrNameLst>
                                          <p:attrName>ppt_w</p:attrName>
                                        </p:attrNameLst>
                                      </p:cBhvr>
                                      <p:tavLst>
                                        <p:tav tm="0">
                                          <p:val>
                                            <p:fltVal val="0"/>
                                          </p:val>
                                        </p:tav>
                                        <p:tav tm="100000">
                                          <p:val>
                                            <p:strVal val="#ppt_w"/>
                                          </p:val>
                                        </p:tav>
                                      </p:tavLst>
                                    </p:anim>
                                    <p:anim calcmode="lin" valueType="num">
                                      <p:cBhvr>
                                        <p:cTn id="24" dur="500" fill="hold"/>
                                        <p:tgtEl>
                                          <p:spTgt spid="13"/>
                                        </p:tgtEl>
                                        <p:attrNameLst>
                                          <p:attrName>ppt_h</p:attrName>
                                        </p:attrNameLst>
                                      </p:cBhvr>
                                      <p:tavLst>
                                        <p:tav tm="0">
                                          <p:val>
                                            <p:fltVal val="0"/>
                                          </p:val>
                                        </p:tav>
                                        <p:tav tm="100000">
                                          <p:val>
                                            <p:strVal val="#ppt_h"/>
                                          </p:val>
                                        </p:tav>
                                      </p:tavLst>
                                    </p:anim>
                                    <p:animEffect transition="in" filter="fade">
                                      <p:cBhvr>
                                        <p:cTn id="25" dur="500"/>
                                        <p:tgtEl>
                                          <p:spTgt spid="13"/>
                                        </p:tgtEl>
                                      </p:cBhvr>
                                    </p:animEffect>
                                  </p:childTnLst>
                                </p:cTn>
                              </p:par>
                              <p:par>
                                <p:cTn id="26" presetID="53" presetClass="entr" presetSubtype="0" fill="hold" nodeType="withEffect">
                                  <p:childTnLst>
                                    <p:set>
                                      <p:cBhvr>
                                        <p:cTn id="27" dur="1" fill="hold">
                                          <p:stCondLst>
                                            <p:cond delay="0"/>
                                          </p:stCondLst>
                                        </p:cTn>
                                        <p:tgtEl>
                                          <p:spTgt spid="16"/>
                                        </p:tgtEl>
                                        <p:attrNameLst>
                                          <p:attrName>style.visibility</p:attrName>
                                        </p:attrNameLst>
                                      </p:cBhvr>
                                      <p:to>
                                        <p:strVal val="visible"/>
                                      </p:to>
                                    </p:set>
                                    <p:anim calcmode="lin" valueType="num">
                                      <p:cBhvr>
                                        <p:cTn id="28" dur="500" fill="hold"/>
                                        <p:tgtEl>
                                          <p:spTgt spid="16"/>
                                        </p:tgtEl>
                                        <p:attrNameLst>
                                          <p:attrName>ppt_w</p:attrName>
                                        </p:attrNameLst>
                                      </p:cBhvr>
                                      <p:tavLst>
                                        <p:tav tm="0">
                                          <p:val>
                                            <p:fltVal val="0"/>
                                          </p:val>
                                        </p:tav>
                                        <p:tav tm="100000">
                                          <p:val>
                                            <p:strVal val="#ppt_w"/>
                                          </p:val>
                                        </p:tav>
                                      </p:tavLst>
                                    </p:anim>
                                    <p:anim calcmode="lin" valueType="num">
                                      <p:cBhvr>
                                        <p:cTn id="29" dur="500" fill="hold"/>
                                        <p:tgtEl>
                                          <p:spTgt spid="16"/>
                                        </p:tgtEl>
                                        <p:attrNameLst>
                                          <p:attrName>ppt_h</p:attrName>
                                        </p:attrNameLst>
                                      </p:cBhvr>
                                      <p:tavLst>
                                        <p:tav tm="0">
                                          <p:val>
                                            <p:fltVal val="0"/>
                                          </p:val>
                                        </p:tav>
                                        <p:tav tm="100000">
                                          <p:val>
                                            <p:strVal val="#ppt_h"/>
                                          </p:val>
                                        </p:tav>
                                      </p:tavLst>
                                    </p:anim>
                                    <p:animEffect transition="in" filter="fade">
                                      <p:cBhvr>
                                        <p:cTn id="30" dur="500"/>
                                        <p:tgtEl>
                                          <p:spTgt spid="16"/>
                                        </p:tgtEl>
                                      </p:cBhvr>
                                    </p:animEffect>
                                  </p:childTnLst>
                                </p:cTn>
                              </p:par>
                              <p:par>
                                <p:cTn id="31" presetID="53" presetClass="entr" presetSubtype="0" fill="hold" nodeType="withEffect">
                                  <p:childTnLst>
                                    <p:set>
                                      <p:cBhvr>
                                        <p:cTn id="32" dur="1" fill="hold">
                                          <p:stCondLst>
                                            <p:cond delay="0"/>
                                          </p:stCondLst>
                                        </p:cTn>
                                        <p:tgtEl>
                                          <p:spTgt spid="10"/>
                                        </p:tgtEl>
                                        <p:attrNameLst>
                                          <p:attrName>style.visibility</p:attrName>
                                        </p:attrNameLst>
                                      </p:cBhvr>
                                      <p:to>
                                        <p:strVal val="visible"/>
                                      </p:to>
                                    </p:set>
                                    <p:anim calcmode="lin" valueType="num">
                                      <p:cBhvr>
                                        <p:cTn id="33" dur="500" fill="hold"/>
                                        <p:tgtEl>
                                          <p:spTgt spid="10"/>
                                        </p:tgtEl>
                                        <p:attrNameLst>
                                          <p:attrName>ppt_w</p:attrName>
                                        </p:attrNameLst>
                                      </p:cBhvr>
                                      <p:tavLst>
                                        <p:tav tm="0">
                                          <p:val>
                                            <p:fltVal val="0"/>
                                          </p:val>
                                        </p:tav>
                                        <p:tav tm="100000">
                                          <p:val>
                                            <p:strVal val="#ppt_w"/>
                                          </p:val>
                                        </p:tav>
                                      </p:tavLst>
                                    </p:anim>
                                    <p:anim calcmode="lin" valueType="num">
                                      <p:cBhvr>
                                        <p:cTn id="34" dur="500" fill="hold"/>
                                        <p:tgtEl>
                                          <p:spTgt spid="10"/>
                                        </p:tgtEl>
                                        <p:attrNameLst>
                                          <p:attrName>ppt_h</p:attrName>
                                        </p:attrNameLst>
                                      </p:cBhvr>
                                      <p:tavLst>
                                        <p:tav tm="0">
                                          <p:val>
                                            <p:fltVal val="0"/>
                                          </p:val>
                                        </p:tav>
                                        <p:tav tm="100000">
                                          <p:val>
                                            <p:strVal val="#ppt_h"/>
                                          </p:val>
                                        </p:tav>
                                      </p:tavLst>
                                    </p:anim>
                                    <p:animEffect transition="in" filter="fade">
                                      <p:cBhvr>
                                        <p:cTn id="35" dur="500"/>
                                        <p:tgtEl>
                                          <p:spTgt spid="10"/>
                                        </p:tgtEl>
                                      </p:cBhvr>
                                    </p:animEffect>
                                  </p:childTnLst>
                                </p:cTn>
                              </p:par>
                            </p:childTnLst>
                          </p:cTn>
                        </p:par>
                        <p:par>
                          <p:cTn id="36" fill="hold" nodeType="withGroup">
                            <p:stCondLst>
                              <p:cond delay="2100"/>
                            </p:stCondLst>
                            <p:childTnLst>
                              <p:par>
                                <p:cTn id="37" presetID="22" presetClass="entr" presetSubtype="8" fill="hold" grpId="0" nodeType="afterEffect">
                                  <p:iterate type="lt">
                                    <p:tmPct val="30000"/>
                                  </p:iterate>
                                  <p:childTnLst>
                                    <p:set>
                                      <p:cBhvr>
                                        <p:cTn id="38" dur="1" fill="hold">
                                          <p:stCondLst>
                                            <p:cond delay="0"/>
                                          </p:stCondLst>
                                        </p:cTn>
                                        <p:tgtEl>
                                          <p:spTgt spid="49"/>
                                        </p:tgtEl>
                                        <p:attrNameLst>
                                          <p:attrName>style.visibility</p:attrName>
                                        </p:attrNameLst>
                                      </p:cBhvr>
                                      <p:to>
                                        <p:strVal val="visible"/>
                                      </p:to>
                                    </p:set>
                                    <p:animEffect transition="in" filter="wipe(left)">
                                      <p:cBhvr>
                                        <p:cTn id="39" dur="200"/>
                                        <p:tgtEl>
                                          <p:spTgt spid="49"/>
                                        </p:tgtEl>
                                      </p:cBhvr>
                                    </p:animEffect>
                                  </p:childTnLst>
                                </p:cTn>
                              </p:par>
                              <p:par>
                                <p:cTn id="40" presetID="36" presetClass="emph" presetSubtype="0" fill="hold" grpId="1" nodeType="withEffect">
                                  <p:iterate type="lt">
                                    <p:tmPct val="30000"/>
                                  </p:iterate>
                                  <p:childTnLst>
                                    <p:animScale>
                                      <p:cBhvr>
                                        <p:cTn id="41" dur="50" autoRev="1" fill="hold">
                                          <p:stCondLst>
                                            <p:cond delay="0"/>
                                          </p:stCondLst>
                                        </p:cTn>
                                        <p:tgtEl>
                                          <p:spTgt spid="49"/>
                                        </p:tgtEl>
                                      </p:cBhvr>
                                      <p:to x="80000" y="100000"/>
                                    </p:animScale>
                                    <p:anim by="(#ppt_w*0.10)" calcmode="lin" valueType="num">
                                      <p:cBhvr>
                                        <p:cTn id="42" dur="50" autoRev="1" fill="hold">
                                          <p:stCondLst>
                                            <p:cond delay="0"/>
                                          </p:stCondLst>
                                        </p:cTn>
                                        <p:tgtEl>
                                          <p:spTgt spid="49"/>
                                        </p:tgtEl>
                                        <p:attrNameLst>
                                          <p:attrName>ppt_x</p:attrName>
                                        </p:attrNameLst>
                                      </p:cBhvr>
                                    </p:anim>
                                    <p:anim by="(-#ppt_w*0.10)" calcmode="lin" valueType="num">
                                      <p:cBhvr>
                                        <p:cTn id="43" dur="50" autoRev="1" fill="hold">
                                          <p:stCondLst>
                                            <p:cond delay="0"/>
                                          </p:stCondLst>
                                        </p:cTn>
                                        <p:tgtEl>
                                          <p:spTgt spid="49"/>
                                        </p:tgtEl>
                                        <p:attrNameLst>
                                          <p:attrName>ppt_y</p:attrName>
                                        </p:attrNameLst>
                                      </p:cBhvr>
                                    </p:anim>
                                    <p:animRot by="-480000">
                                      <p:cBhvr>
                                        <p:cTn id="44" dur="50" autoRev="1" fill="hold">
                                          <p:stCondLst>
                                            <p:cond delay="0"/>
                                          </p:stCondLst>
                                        </p:cTn>
                                        <p:tgtEl>
                                          <p:spTgt spid="49"/>
                                        </p:tgtEl>
                                        <p:attrNameLst>
                                          <p:attrName>r</p:attrName>
                                        </p:attrNameLst>
                                      </p:cBhvr>
                                    </p:animRot>
                                  </p:childTnLst>
                                </p:cTn>
                              </p:par>
                            </p:childTnLst>
                          </p:cTn>
                        </p:par>
                        <p:par>
                          <p:cTn id="45" fill="hold" nodeType="withGroup">
                            <p:stCondLst>
                              <p:cond delay="2720"/>
                            </p:stCondLst>
                            <p:childTnLst>
                              <p:par>
                                <p:cTn id="46" presetID="22" presetClass="entr" presetSubtype="8" fill="hold" grpId="2" nodeType="afterEffect">
                                  <p:iterate type="lt">
                                    <p:tmPct val="30000"/>
                                  </p:iterate>
                                  <p:childTnLst>
                                    <p:set>
                                      <p:cBhvr>
                                        <p:cTn id="47" dur="1" fill="hold">
                                          <p:stCondLst>
                                            <p:cond delay="0"/>
                                          </p:stCondLst>
                                        </p:cTn>
                                        <p:tgtEl>
                                          <p:spTgt spid="50"/>
                                        </p:tgtEl>
                                        <p:attrNameLst>
                                          <p:attrName>style.visibility</p:attrName>
                                        </p:attrNameLst>
                                      </p:cBhvr>
                                      <p:to>
                                        <p:strVal val="visible"/>
                                      </p:to>
                                    </p:set>
                                    <p:animEffect transition="in" filter="wipe(left)">
                                      <p:cBhvr>
                                        <p:cTn id="48" dur="200"/>
                                        <p:tgtEl>
                                          <p:spTgt spid="50"/>
                                        </p:tgtEl>
                                      </p:cBhvr>
                                    </p:animEffect>
                                  </p:childTnLst>
                                </p:cTn>
                              </p:par>
                              <p:par>
                                <p:cTn id="49" presetID="36" presetClass="emph" presetSubtype="0" fill="hold" grpId="3" nodeType="withEffect">
                                  <p:iterate type="lt">
                                    <p:tmPct val="30000"/>
                                  </p:iterate>
                                  <p:childTnLst>
                                    <p:animScale>
                                      <p:cBhvr>
                                        <p:cTn id="50" dur="50" autoRev="1" fill="hold">
                                          <p:stCondLst>
                                            <p:cond delay="0"/>
                                          </p:stCondLst>
                                        </p:cTn>
                                        <p:tgtEl>
                                          <p:spTgt spid="50"/>
                                        </p:tgtEl>
                                      </p:cBhvr>
                                      <p:to x="80000" y="100000"/>
                                    </p:animScale>
                                    <p:anim by="(#ppt_w*0.10)" calcmode="lin" valueType="num">
                                      <p:cBhvr>
                                        <p:cTn id="51" dur="50" autoRev="1" fill="hold">
                                          <p:stCondLst>
                                            <p:cond delay="0"/>
                                          </p:stCondLst>
                                        </p:cTn>
                                        <p:tgtEl>
                                          <p:spTgt spid="50"/>
                                        </p:tgtEl>
                                        <p:attrNameLst>
                                          <p:attrName>ppt_x</p:attrName>
                                        </p:attrNameLst>
                                      </p:cBhvr>
                                    </p:anim>
                                    <p:anim by="(-#ppt_w*0.10)" calcmode="lin" valueType="num">
                                      <p:cBhvr>
                                        <p:cTn id="52" dur="50" autoRev="1" fill="hold">
                                          <p:stCondLst>
                                            <p:cond delay="0"/>
                                          </p:stCondLst>
                                        </p:cTn>
                                        <p:tgtEl>
                                          <p:spTgt spid="50"/>
                                        </p:tgtEl>
                                        <p:attrNameLst>
                                          <p:attrName>ppt_y</p:attrName>
                                        </p:attrNameLst>
                                      </p:cBhvr>
                                    </p:anim>
                                    <p:animRot by="-480000">
                                      <p:cBhvr>
                                        <p:cTn id="53" dur="50" autoRev="1" fill="hold">
                                          <p:stCondLst>
                                            <p:cond delay="0"/>
                                          </p:stCondLst>
                                        </p:cTn>
                                        <p:tgtEl>
                                          <p:spTgt spid="50"/>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49" grpId="1"/>
      <p:bldP spid="50" grpId="2"/>
      <p:bldP spid="50" grpId="3"/>
    </p:bldLst>
  </p:timing>
</p:sld>
</file>

<file path=ppt/slides/slide29.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p:spTree>
      <p:nvGrpSpPr>
        <p:cNvPr id="1" name=""/>
        <p:cNvGrpSpPr/>
        <p:nvPr/>
      </p:nvGrpSpPr>
      <p:grpSpPr>
        <a:xfrm>
          <a:off x="0" y="0"/>
          <a:ext cx="0" cy="0"/>
        </a:xfrm>
      </p:grpSpPr>
      <p:sp>
        <p:nvSpPr>
          <p:cNvPr id="3"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1800" b="1">
                <a:solidFill>
                  <a:schemeClr val="tx1">
                    <a:lumMod val="75000"/>
                    <a:lumOff val="25000"/>
                  </a:schemeClr>
                </a:solidFill>
                <a:latin typeface="微软雅黑" panose="020b0503020204020204" pitchFamily="34" charset="-122"/>
                <a:ea typeface="微软雅黑" panose="020b0503020204020204" pitchFamily="34" charset="-122"/>
              </a:rPr>
              <a:t>点击输入标题内容</a:t>
            </a:r>
            <a:endParaRPr lang="en-GB" altLang="zh-CN" sz="1800" b="1">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4" name="组合 32"/>
          <p:cNvGrpSpPr/>
          <p:nvPr/>
        </p:nvGrpSpPr>
        <p:grpSpPr>
          <a:xfrm>
            <a:off x="-108519" y="2506191"/>
            <a:ext cx="2967608" cy="506412"/>
            <a:chOff x="-1032447" y="0"/>
            <a:chExt cx="2967616" cy="506624"/>
          </a:xfrm>
          <a:solidFill>
            <a:schemeClr val="accent1"/>
          </a:solidFill>
        </p:grpSpPr>
        <p:sp>
          <p:nvSpPr>
            <p:cNvPr id="5" name="圆角矩形 33"/>
            <p:cNvSpPr>
              <a:spLocks noChangeArrowheads="1"/>
            </p:cNvSpPr>
            <p:nvPr/>
          </p:nvSpPr>
          <p:spPr bwMode="auto">
            <a:xfrm>
              <a:off x="-1032447" y="73989"/>
              <a:ext cx="2967616" cy="432635"/>
            </a:xfrm>
            <a:prstGeom prst="roundRect">
              <a:avLst>
                <a:gd name="adj" fmla="val 16667"/>
              </a:avLst>
            </a:prstGeom>
            <a:grpFill/>
            <a:ln>
              <a:noFill/>
            </a:ln>
            <a:extLst>
              <a:ext uri="{91240B29-F687-4F45-9708-019B960494DF}">
                <a14:hiddenLine xmlns:a14="http://schemas.microsoft.com/office/drawing/2010/main" w="25400" cap="flat" cmpd="sng">
                  <a:solidFill>
                    <a:srgbClr val="BABABA"/>
                  </a:solidFill>
                  <a:bevel/>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6" name="等腰三角形 34"/>
            <p:cNvSpPr>
              <a:spLocks noChangeArrowheads="1"/>
            </p:cNvSpPr>
            <p:nvPr/>
          </p:nvSpPr>
          <p:spPr bwMode="auto">
            <a:xfrm>
              <a:off x="902659" y="0"/>
              <a:ext cx="129852" cy="95220"/>
            </a:xfrm>
            <a:prstGeom prst="triangle">
              <a:avLst>
                <a:gd name="adj" fmla="val 50000"/>
              </a:avLst>
            </a:prstGeom>
            <a:grpFill/>
            <a:ln>
              <a:noFill/>
            </a:ln>
            <a:extLst>
              <a:ext uri="{91240B29-F687-4F45-9708-019B960494DF}">
                <a14:hiddenLine xmlns:a14="http://schemas.microsoft.com/office/drawing/2010/main" w="25400" cap="flat" cmpd="sng">
                  <a:solidFill>
                    <a:srgbClr val="BABABA"/>
                  </a:solidFill>
                  <a:bevel/>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grpSp>
      <p:sp>
        <p:nvSpPr>
          <p:cNvPr id="7" name="椭圆 35"/>
          <p:cNvSpPr>
            <a:spLocks noChangeArrowheads="1"/>
          </p:cNvSpPr>
          <p:nvPr/>
        </p:nvSpPr>
        <p:spPr bwMode="auto">
          <a:xfrm>
            <a:off x="1360488" y="1191741"/>
            <a:ext cx="1060450" cy="1060450"/>
          </a:xfrm>
          <a:prstGeom prst="ellipse">
            <a:avLst/>
          </a:prstGeom>
          <a:solidFill>
            <a:schemeClr val="accent1"/>
          </a:solidFill>
          <a:ln>
            <a:noFill/>
          </a:ln>
        </p:spPr>
        <p:txBody>
          <a:bodyPr anchor="ctr"/>
          <a:lstStyle/>
          <a:p>
            <a:pPr algn="ctr"/>
            <a:endParaRPr lang="zh-CN" altLang="zh-CN">
              <a:solidFill>
                <a:srgbClr val="FFFFFF"/>
              </a:solidFill>
              <a:latin typeface="宋体" pitchFamily="2" charset="-122"/>
              <a:sym typeface="宋体" pitchFamily="2" charset="-122"/>
            </a:endParaRPr>
          </a:p>
        </p:txBody>
      </p:sp>
      <p:grpSp>
        <p:nvGrpSpPr>
          <p:cNvPr id="8" name="组合 36"/>
          <p:cNvGrpSpPr/>
          <p:nvPr/>
        </p:nvGrpSpPr>
        <p:grpSpPr>
          <a:xfrm flipV="1">
            <a:off x="2743200" y="2580803"/>
            <a:ext cx="1935163" cy="506413"/>
            <a:chExt cx="1935168" cy="506624"/>
          </a:xfrm>
          <a:solidFill>
            <a:schemeClr val="accent2"/>
          </a:solidFill>
        </p:grpSpPr>
        <p:sp>
          <p:nvSpPr>
            <p:cNvPr id="9" name="圆角矩形 37"/>
            <p:cNvSpPr>
              <a:spLocks noChangeArrowheads="1"/>
            </p:cNvSpPr>
            <p:nvPr/>
          </p:nvSpPr>
          <p:spPr bwMode="auto">
            <a:xfrm>
              <a:off x="0" y="73989"/>
              <a:ext cx="1935168" cy="432635"/>
            </a:xfrm>
            <a:prstGeom prst="roundRect">
              <a:avLst>
                <a:gd name="adj" fmla="val 16667"/>
              </a:avLst>
            </a:prstGeom>
            <a:grpFill/>
            <a:ln>
              <a:noFill/>
            </a:ln>
            <a:extLst>
              <a:ext uri="{91240B29-F687-4F45-9708-019B960494DF}">
                <a14:hiddenLine xmlns:a14="http://schemas.microsoft.com/office/drawing/2010/main" w="25400" cap="flat" cmpd="sng">
                  <a:solidFill>
                    <a:srgbClr val="BABABA"/>
                  </a:solidFill>
                  <a:bevel/>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0" name="等腰三角形 38"/>
            <p:cNvSpPr>
              <a:spLocks noChangeArrowheads="1"/>
            </p:cNvSpPr>
            <p:nvPr/>
          </p:nvSpPr>
          <p:spPr bwMode="auto">
            <a:xfrm>
              <a:off x="902659" y="0"/>
              <a:ext cx="129852" cy="95220"/>
            </a:xfrm>
            <a:prstGeom prst="triangle">
              <a:avLst>
                <a:gd name="adj" fmla="val 50000"/>
              </a:avLst>
            </a:prstGeom>
            <a:grpFill/>
            <a:ln>
              <a:noFill/>
            </a:ln>
            <a:extLst>
              <a:ext uri="{91240B29-F687-4F45-9708-019B960494DF}">
                <a14:hiddenLine xmlns:a14="http://schemas.microsoft.com/office/drawing/2010/main" w="25400" cap="flat" cmpd="sng">
                  <a:solidFill>
                    <a:srgbClr val="BABABA"/>
                  </a:solidFill>
                  <a:bevel/>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grpSp>
      <p:sp>
        <p:nvSpPr>
          <p:cNvPr id="11" name="椭圆 39"/>
          <p:cNvSpPr>
            <a:spLocks noChangeArrowheads="1"/>
          </p:cNvSpPr>
          <p:nvPr/>
        </p:nvSpPr>
        <p:spPr bwMode="auto">
          <a:xfrm>
            <a:off x="3244850" y="3260253"/>
            <a:ext cx="1060450" cy="1060450"/>
          </a:xfrm>
          <a:prstGeom prst="ellipse">
            <a:avLst/>
          </a:prstGeom>
          <a:solidFill>
            <a:schemeClr val="accent2"/>
          </a:solidFill>
          <a:ln>
            <a:noFill/>
          </a:ln>
        </p:spPr>
        <p:txBody>
          <a:bodyPr anchor="ctr"/>
          <a:lstStyle/>
          <a:p>
            <a:pPr algn="ctr"/>
            <a:endParaRPr lang="zh-CN" altLang="zh-CN">
              <a:solidFill>
                <a:srgbClr val="FFFFFF"/>
              </a:solidFill>
              <a:latin typeface="宋体" pitchFamily="2" charset="-122"/>
              <a:sym typeface="宋体" pitchFamily="2" charset="-122"/>
            </a:endParaRPr>
          </a:p>
        </p:txBody>
      </p:sp>
      <p:grpSp>
        <p:nvGrpSpPr>
          <p:cNvPr id="12" name="组合 40"/>
          <p:cNvGrpSpPr/>
          <p:nvPr/>
        </p:nvGrpSpPr>
        <p:grpSpPr>
          <a:xfrm>
            <a:off x="4565650" y="2506191"/>
            <a:ext cx="1936750" cy="506412"/>
            <a:chExt cx="1935168" cy="506624"/>
          </a:xfrm>
          <a:solidFill>
            <a:schemeClr val="accent1"/>
          </a:solidFill>
        </p:grpSpPr>
        <p:sp>
          <p:nvSpPr>
            <p:cNvPr id="13" name="圆角矩形 41"/>
            <p:cNvSpPr>
              <a:spLocks noChangeArrowheads="1"/>
            </p:cNvSpPr>
            <p:nvPr/>
          </p:nvSpPr>
          <p:spPr bwMode="auto">
            <a:xfrm>
              <a:off x="0" y="73989"/>
              <a:ext cx="1935168" cy="432635"/>
            </a:xfrm>
            <a:prstGeom prst="roundRect">
              <a:avLst>
                <a:gd name="adj" fmla="val 16667"/>
              </a:avLst>
            </a:prstGeom>
            <a:grpFill/>
            <a:ln>
              <a:noFill/>
            </a:ln>
            <a:extLst>
              <a:ext uri="{91240B29-F687-4F45-9708-019B960494DF}">
                <a14:hiddenLine xmlns:a14="http://schemas.microsoft.com/office/drawing/2010/main" w="25400" cap="flat" cmpd="sng">
                  <a:solidFill>
                    <a:srgbClr val="BABABA"/>
                  </a:solidFill>
                  <a:bevel/>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4" name="等腰三角形 42"/>
            <p:cNvSpPr>
              <a:spLocks noChangeArrowheads="1"/>
            </p:cNvSpPr>
            <p:nvPr/>
          </p:nvSpPr>
          <p:spPr bwMode="auto">
            <a:xfrm>
              <a:off x="902659" y="0"/>
              <a:ext cx="129852" cy="95220"/>
            </a:xfrm>
            <a:prstGeom prst="triangle">
              <a:avLst>
                <a:gd name="adj" fmla="val 50000"/>
              </a:avLst>
            </a:prstGeom>
            <a:grpFill/>
            <a:ln>
              <a:noFill/>
            </a:ln>
            <a:extLst>
              <a:ext uri="{91240B29-F687-4F45-9708-019B960494DF}">
                <a14:hiddenLine xmlns:a14="http://schemas.microsoft.com/office/drawing/2010/main" w="25400" cap="flat" cmpd="sng">
                  <a:solidFill>
                    <a:srgbClr val="BABABA"/>
                  </a:solidFill>
                  <a:bevel/>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grpSp>
      <p:sp>
        <p:nvSpPr>
          <p:cNvPr id="15" name="椭圆 43"/>
          <p:cNvSpPr>
            <a:spLocks noChangeArrowheads="1"/>
          </p:cNvSpPr>
          <p:nvPr/>
        </p:nvSpPr>
        <p:spPr bwMode="auto">
          <a:xfrm>
            <a:off x="5003800" y="1191741"/>
            <a:ext cx="1060450" cy="1060450"/>
          </a:xfrm>
          <a:prstGeom prst="ellipse">
            <a:avLst/>
          </a:prstGeom>
          <a:solidFill>
            <a:schemeClr val="accent1"/>
          </a:solidFill>
          <a:ln>
            <a:noFill/>
          </a:ln>
        </p:spPr>
        <p:txBody>
          <a:bodyPr anchor="ctr"/>
          <a:lstStyle/>
          <a:p>
            <a:pPr algn="ctr"/>
            <a:endParaRPr lang="zh-CN" altLang="zh-CN">
              <a:solidFill>
                <a:srgbClr val="FFFFFF"/>
              </a:solidFill>
              <a:latin typeface="宋体" pitchFamily="2" charset="-122"/>
              <a:sym typeface="宋体" pitchFamily="2" charset="-122"/>
            </a:endParaRPr>
          </a:p>
        </p:txBody>
      </p:sp>
      <p:sp>
        <p:nvSpPr>
          <p:cNvPr id="16" name="椭圆 45"/>
          <p:cNvSpPr>
            <a:spLocks noChangeArrowheads="1"/>
          </p:cNvSpPr>
          <p:nvPr/>
        </p:nvSpPr>
        <p:spPr bwMode="auto">
          <a:xfrm>
            <a:off x="6823075" y="3260253"/>
            <a:ext cx="1060450" cy="1060450"/>
          </a:xfrm>
          <a:prstGeom prst="ellipse">
            <a:avLst/>
          </a:prstGeom>
          <a:solidFill>
            <a:schemeClr val="accent2"/>
          </a:solidFill>
          <a:ln>
            <a:noFill/>
          </a:ln>
        </p:spPr>
        <p:txBody>
          <a:bodyPr anchor="ctr"/>
          <a:lstStyle/>
          <a:p>
            <a:pPr algn="ctr"/>
            <a:endParaRPr lang="zh-CN" altLang="zh-CN">
              <a:solidFill>
                <a:srgbClr val="FFFFFF"/>
              </a:solidFill>
              <a:latin typeface="宋体" pitchFamily="2" charset="-122"/>
              <a:sym typeface="宋体" pitchFamily="2" charset="-122"/>
            </a:endParaRPr>
          </a:p>
        </p:txBody>
      </p:sp>
      <p:sp>
        <p:nvSpPr>
          <p:cNvPr id="17" name="TextBox 46"/>
          <p:cNvSpPr>
            <a:spLocks noChangeArrowheads="1"/>
          </p:cNvSpPr>
          <p:nvPr/>
        </p:nvSpPr>
        <p:spPr bwMode="auto">
          <a:xfrm>
            <a:off x="1192213" y="3606328"/>
            <a:ext cx="1397000" cy="89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just">
              <a:lnSpc>
                <a:spcPts val="1400"/>
              </a:lnSpc>
            </a:pPr>
            <a:r>
              <a:rPr lang="zh-CN" altLang="en-US" sz="1000">
                <a:solidFill>
                  <a:schemeClr val="tx1">
                    <a:lumMod val="75000"/>
                    <a:lumOff val="25000"/>
                  </a:schemeClr>
                </a:solidFill>
                <a:latin typeface="微软雅黑" panose="020b0503020204020204" pitchFamily="34" charset="-122"/>
                <a:ea typeface="微软雅黑" panose="020b0503020204020204" pitchFamily="34" charset="-122"/>
                <a:sym typeface="微软雅黑" pitchFamily="34" charset="-122"/>
              </a:rPr>
              <a:t>详写内容</a:t>
            </a:r>
            <a:r>
              <a:rPr lang="en-US" altLang="zh-CN" sz="1000">
                <a:solidFill>
                  <a:schemeClr val="tx1">
                    <a:lumMod val="75000"/>
                    <a:lumOff val="25000"/>
                  </a:schemeClr>
                </a:solidFill>
                <a:latin typeface="微软雅黑" panose="020b0503020204020204" pitchFamily="34" charset="-122"/>
                <a:ea typeface="微软雅黑" panose="020b0503020204020204" pitchFamily="34" charset="-122"/>
                <a:sym typeface="微软雅黑" pitchFamily="34" charset="-122"/>
              </a:rPr>
              <a:t>……</a:t>
            </a:r>
            <a:r>
              <a:rPr lang="zh-CN" altLang="en-US" sz="1000">
                <a:solidFill>
                  <a:schemeClr val="tx1">
                    <a:lumMod val="75000"/>
                    <a:lumOff val="25000"/>
                  </a:schemeClr>
                </a:solidFill>
                <a:latin typeface="微软雅黑" panose="020b0503020204020204" pitchFamily="34" charset="-122"/>
                <a:ea typeface="微软雅黑" panose="020b0503020204020204" pitchFamily="34" charset="-122"/>
                <a:sym typeface="微软雅黑" pitchFamily="34" charset="-122"/>
              </a:rPr>
              <a:t>点击输入本栏的具体文字，简明扼要的说明分项内容，此为概念图解，请根据您的具体内容酌情修改</a:t>
            </a:r>
            <a:endParaRPr lang="en-US" altLang="zh-CN" sz="1000">
              <a:solidFill>
                <a:schemeClr val="tx1">
                  <a:lumMod val="75000"/>
                  <a:lumOff val="25000"/>
                </a:schemeClr>
              </a:solidFill>
              <a:latin typeface="微软雅黑" panose="020b0503020204020204" pitchFamily="34" charset="-122"/>
              <a:ea typeface="微软雅黑" panose="020b0503020204020204" pitchFamily="34" charset="-122"/>
              <a:sym typeface="微软雅黑" pitchFamily="34" charset="-122"/>
            </a:endParaRPr>
          </a:p>
        </p:txBody>
      </p:sp>
      <p:sp>
        <p:nvSpPr>
          <p:cNvPr id="18" name="TextBox 47"/>
          <p:cNvSpPr>
            <a:spLocks noChangeArrowheads="1"/>
          </p:cNvSpPr>
          <p:nvPr/>
        </p:nvSpPr>
        <p:spPr bwMode="auto">
          <a:xfrm>
            <a:off x="1293813" y="3314228"/>
            <a:ext cx="1195387"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r>
              <a:rPr lang="zh-CN" altLang="en-US" sz="1200" b="1">
                <a:solidFill>
                  <a:schemeClr val="tx1">
                    <a:lumMod val="75000"/>
                    <a:lumOff val="25000"/>
                  </a:schemeClr>
                </a:solidFill>
                <a:latin typeface="微软雅黑" panose="020b0503020204020204" pitchFamily="34" charset="-122"/>
                <a:ea typeface="微软雅黑" panose="020b0503020204020204" pitchFamily="34" charset="-122"/>
                <a:sym typeface="微软雅黑" pitchFamily="34" charset="-122"/>
              </a:rPr>
              <a:t>添加标题内容</a:t>
            </a:r>
          </a:p>
        </p:txBody>
      </p:sp>
      <p:sp>
        <p:nvSpPr>
          <p:cNvPr id="19" name="TextBox 50"/>
          <p:cNvSpPr>
            <a:spLocks noChangeArrowheads="1"/>
          </p:cNvSpPr>
          <p:nvPr/>
        </p:nvSpPr>
        <p:spPr bwMode="auto">
          <a:xfrm>
            <a:off x="1293813" y="2704628"/>
            <a:ext cx="1195387"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r>
              <a:rPr lang="zh-CN" altLang="en-US" sz="1200" b="1">
                <a:solidFill>
                  <a:schemeClr val="bg1"/>
                </a:solidFill>
                <a:latin typeface="微软雅黑" panose="020b0503020204020204" pitchFamily="34" charset="-122"/>
                <a:ea typeface="微软雅黑" panose="020b0503020204020204" pitchFamily="34" charset="-122"/>
                <a:sym typeface="微软雅黑" pitchFamily="34" charset="-122"/>
              </a:rPr>
              <a:t>输入文本内容</a:t>
            </a:r>
          </a:p>
        </p:txBody>
      </p:sp>
      <p:sp>
        <p:nvSpPr>
          <p:cNvPr id="20" name="TextBox 51"/>
          <p:cNvSpPr>
            <a:spLocks noChangeArrowheads="1"/>
          </p:cNvSpPr>
          <p:nvPr/>
        </p:nvSpPr>
        <p:spPr bwMode="auto">
          <a:xfrm>
            <a:off x="3113088" y="2704628"/>
            <a:ext cx="1195387"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r>
              <a:rPr lang="zh-CN" altLang="en-US" sz="1200" b="1">
                <a:solidFill>
                  <a:schemeClr val="tx1">
                    <a:lumMod val="75000"/>
                    <a:lumOff val="25000"/>
                  </a:schemeClr>
                </a:solidFill>
                <a:latin typeface="微软雅黑" panose="020b0503020204020204" pitchFamily="34" charset="-122"/>
                <a:ea typeface="微软雅黑" panose="020b0503020204020204" pitchFamily="34" charset="-122"/>
                <a:sym typeface="微软雅黑" pitchFamily="34" charset="-122"/>
              </a:rPr>
              <a:t>输入文本内容</a:t>
            </a:r>
          </a:p>
        </p:txBody>
      </p:sp>
      <p:sp>
        <p:nvSpPr>
          <p:cNvPr id="21" name="TextBox 52"/>
          <p:cNvSpPr>
            <a:spLocks noChangeArrowheads="1"/>
          </p:cNvSpPr>
          <p:nvPr/>
        </p:nvSpPr>
        <p:spPr bwMode="auto">
          <a:xfrm>
            <a:off x="5016500" y="2704628"/>
            <a:ext cx="1193800"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r>
              <a:rPr lang="zh-CN" altLang="en-US" sz="1200" b="1">
                <a:solidFill>
                  <a:schemeClr val="bg1"/>
                </a:solidFill>
                <a:latin typeface="微软雅黑" panose="020b0503020204020204" pitchFamily="34" charset="-122"/>
                <a:ea typeface="微软雅黑" panose="020b0503020204020204" pitchFamily="34" charset="-122"/>
                <a:sym typeface="微软雅黑" pitchFamily="34" charset="-122"/>
              </a:rPr>
              <a:t>输入文本内容</a:t>
            </a:r>
          </a:p>
        </p:txBody>
      </p:sp>
      <p:grpSp>
        <p:nvGrpSpPr>
          <p:cNvPr id="22" name="组合 53"/>
          <p:cNvGrpSpPr/>
          <p:nvPr/>
        </p:nvGrpSpPr>
        <p:grpSpPr>
          <a:xfrm flipV="1">
            <a:off x="6384924" y="2580802"/>
            <a:ext cx="2867595" cy="506414"/>
            <a:chOff x="-1" y="0"/>
            <a:chExt cx="2865253" cy="506625"/>
          </a:xfrm>
          <a:solidFill>
            <a:schemeClr val="accent2"/>
          </a:solidFill>
        </p:grpSpPr>
        <p:sp>
          <p:nvSpPr>
            <p:cNvPr id="23" name="圆角矩形 54"/>
            <p:cNvSpPr>
              <a:spLocks noChangeArrowheads="1"/>
            </p:cNvSpPr>
            <p:nvPr/>
          </p:nvSpPr>
          <p:spPr bwMode="auto">
            <a:xfrm>
              <a:off x="-1" y="73990"/>
              <a:ext cx="2865253" cy="432635"/>
            </a:xfrm>
            <a:prstGeom prst="roundRect">
              <a:avLst>
                <a:gd name="adj" fmla="val 16667"/>
              </a:avLst>
            </a:prstGeom>
            <a:grpFill/>
            <a:ln>
              <a:noFill/>
            </a:ln>
            <a:extLst>
              <a:ext uri="{91240B29-F687-4F45-9708-019B960494DF}">
                <a14:hiddenLine xmlns:a14="http://schemas.microsoft.com/office/drawing/2010/main" w="25400" cap="flat" cmpd="sng">
                  <a:solidFill>
                    <a:srgbClr val="BABABA"/>
                  </a:solidFill>
                  <a:bevel/>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24" name="等腰三角形 55"/>
            <p:cNvSpPr>
              <a:spLocks noChangeArrowheads="1"/>
            </p:cNvSpPr>
            <p:nvPr/>
          </p:nvSpPr>
          <p:spPr bwMode="auto">
            <a:xfrm>
              <a:off x="902659" y="0"/>
              <a:ext cx="129852" cy="95220"/>
            </a:xfrm>
            <a:prstGeom prst="triangle">
              <a:avLst>
                <a:gd name="adj" fmla="val 50000"/>
              </a:avLst>
            </a:prstGeom>
            <a:grpFill/>
            <a:ln>
              <a:noFill/>
            </a:ln>
            <a:extLst>
              <a:ext uri="{91240B29-F687-4F45-9708-019B960494DF}">
                <a14:hiddenLine xmlns:a14="http://schemas.microsoft.com/office/drawing/2010/main" w="25400" cap="flat" cmpd="sng">
                  <a:solidFill>
                    <a:srgbClr val="BABABA"/>
                  </a:solidFill>
                  <a:bevel/>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grpSp>
      <p:sp>
        <p:nvSpPr>
          <p:cNvPr id="25" name="TextBox 56"/>
          <p:cNvSpPr>
            <a:spLocks noChangeArrowheads="1"/>
          </p:cNvSpPr>
          <p:nvPr/>
        </p:nvSpPr>
        <p:spPr bwMode="auto">
          <a:xfrm>
            <a:off x="6689725" y="2704628"/>
            <a:ext cx="1195388"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r>
              <a:rPr lang="zh-CN" altLang="en-US" sz="1200" b="1">
                <a:solidFill>
                  <a:schemeClr val="tx1">
                    <a:lumMod val="75000"/>
                    <a:lumOff val="25000"/>
                  </a:schemeClr>
                </a:solidFill>
                <a:latin typeface="微软雅黑" panose="020b0503020204020204" pitchFamily="34" charset="-122"/>
                <a:ea typeface="微软雅黑" panose="020b0503020204020204" pitchFamily="34" charset="-122"/>
                <a:sym typeface="微软雅黑" pitchFamily="34" charset="-122"/>
              </a:rPr>
              <a:t>输入文本内容</a:t>
            </a:r>
          </a:p>
        </p:txBody>
      </p:sp>
      <p:sp>
        <p:nvSpPr>
          <p:cNvPr id="26" name="TextBox 57"/>
          <p:cNvSpPr>
            <a:spLocks noChangeArrowheads="1"/>
          </p:cNvSpPr>
          <p:nvPr/>
        </p:nvSpPr>
        <p:spPr bwMode="auto">
          <a:xfrm>
            <a:off x="3076575" y="1382241"/>
            <a:ext cx="1397000" cy="896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just">
              <a:lnSpc>
                <a:spcPts val="1400"/>
              </a:lnSpc>
            </a:pPr>
            <a:r>
              <a:rPr lang="zh-CN" altLang="en-US" sz="1000">
                <a:solidFill>
                  <a:schemeClr val="tx1">
                    <a:lumMod val="75000"/>
                    <a:lumOff val="25000"/>
                  </a:schemeClr>
                </a:solidFill>
                <a:latin typeface="微软雅黑" panose="020b0503020204020204" pitchFamily="34" charset="-122"/>
                <a:ea typeface="微软雅黑" panose="020b0503020204020204" pitchFamily="34" charset="-122"/>
                <a:sym typeface="微软雅黑" pitchFamily="34" charset="-122"/>
              </a:rPr>
              <a:t>详写内容</a:t>
            </a:r>
            <a:r>
              <a:rPr lang="en-US" altLang="zh-CN" sz="1000">
                <a:solidFill>
                  <a:schemeClr val="tx1">
                    <a:lumMod val="75000"/>
                    <a:lumOff val="25000"/>
                  </a:schemeClr>
                </a:solidFill>
                <a:latin typeface="微软雅黑" panose="020b0503020204020204" pitchFamily="34" charset="-122"/>
                <a:ea typeface="微软雅黑" panose="020b0503020204020204" pitchFamily="34" charset="-122"/>
                <a:sym typeface="微软雅黑" pitchFamily="34" charset="-122"/>
              </a:rPr>
              <a:t>……</a:t>
            </a:r>
            <a:r>
              <a:rPr lang="zh-CN" altLang="en-US" sz="1000">
                <a:solidFill>
                  <a:schemeClr val="tx1">
                    <a:lumMod val="75000"/>
                    <a:lumOff val="25000"/>
                  </a:schemeClr>
                </a:solidFill>
                <a:latin typeface="微软雅黑" panose="020b0503020204020204" pitchFamily="34" charset="-122"/>
                <a:ea typeface="微软雅黑" panose="020b0503020204020204" pitchFamily="34" charset="-122"/>
                <a:sym typeface="微软雅黑" pitchFamily="34" charset="-122"/>
              </a:rPr>
              <a:t>点击输入本栏的具体文字，简明扼要的说明分项内容，此为概念图解，请根据您的具体内容酌情修改</a:t>
            </a:r>
            <a:endParaRPr lang="en-US" altLang="zh-CN" sz="1000">
              <a:solidFill>
                <a:schemeClr val="tx1">
                  <a:lumMod val="75000"/>
                  <a:lumOff val="25000"/>
                </a:schemeClr>
              </a:solidFill>
              <a:latin typeface="微软雅黑" panose="020b0503020204020204" pitchFamily="34" charset="-122"/>
              <a:ea typeface="微软雅黑" panose="020b0503020204020204" pitchFamily="34" charset="-122"/>
              <a:sym typeface="微软雅黑" pitchFamily="34" charset="-122"/>
            </a:endParaRPr>
          </a:p>
        </p:txBody>
      </p:sp>
      <p:sp>
        <p:nvSpPr>
          <p:cNvPr id="27" name="TextBox 58"/>
          <p:cNvSpPr>
            <a:spLocks noChangeArrowheads="1"/>
          </p:cNvSpPr>
          <p:nvPr/>
        </p:nvSpPr>
        <p:spPr bwMode="auto">
          <a:xfrm>
            <a:off x="3178175" y="1088553"/>
            <a:ext cx="1193800" cy="185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r>
              <a:rPr lang="zh-CN" altLang="en-US" sz="1200" b="1">
                <a:solidFill>
                  <a:schemeClr val="tx1">
                    <a:lumMod val="75000"/>
                    <a:lumOff val="25000"/>
                  </a:schemeClr>
                </a:solidFill>
                <a:latin typeface="微软雅黑" panose="020b0503020204020204" pitchFamily="34" charset="-122"/>
                <a:ea typeface="微软雅黑" panose="020b0503020204020204" pitchFamily="34" charset="-122"/>
                <a:sym typeface="微软雅黑" pitchFamily="34" charset="-122"/>
              </a:rPr>
              <a:t>添加标题内容</a:t>
            </a:r>
          </a:p>
        </p:txBody>
      </p:sp>
      <p:sp>
        <p:nvSpPr>
          <p:cNvPr id="28" name="TextBox 59"/>
          <p:cNvSpPr>
            <a:spLocks noChangeArrowheads="1"/>
          </p:cNvSpPr>
          <p:nvPr/>
        </p:nvSpPr>
        <p:spPr bwMode="auto">
          <a:xfrm>
            <a:off x="4835525" y="3619028"/>
            <a:ext cx="1397000" cy="896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just">
              <a:lnSpc>
                <a:spcPts val="1400"/>
              </a:lnSpc>
            </a:pPr>
            <a:r>
              <a:rPr lang="zh-CN" altLang="en-US" sz="1000">
                <a:solidFill>
                  <a:schemeClr val="tx1">
                    <a:lumMod val="75000"/>
                    <a:lumOff val="25000"/>
                  </a:schemeClr>
                </a:solidFill>
                <a:latin typeface="微软雅黑" panose="020b0503020204020204" pitchFamily="34" charset="-122"/>
                <a:ea typeface="微软雅黑" panose="020b0503020204020204" pitchFamily="34" charset="-122"/>
                <a:sym typeface="微软雅黑" pitchFamily="34" charset="-122"/>
              </a:rPr>
              <a:t>详写内容</a:t>
            </a:r>
            <a:r>
              <a:rPr lang="en-US" altLang="zh-CN" sz="1000">
                <a:solidFill>
                  <a:schemeClr val="tx1">
                    <a:lumMod val="75000"/>
                    <a:lumOff val="25000"/>
                  </a:schemeClr>
                </a:solidFill>
                <a:latin typeface="微软雅黑" panose="020b0503020204020204" pitchFamily="34" charset="-122"/>
                <a:ea typeface="微软雅黑" panose="020b0503020204020204" pitchFamily="34" charset="-122"/>
                <a:sym typeface="微软雅黑" pitchFamily="34" charset="-122"/>
              </a:rPr>
              <a:t>……</a:t>
            </a:r>
            <a:r>
              <a:rPr lang="zh-CN" altLang="en-US" sz="1000">
                <a:solidFill>
                  <a:schemeClr val="tx1">
                    <a:lumMod val="75000"/>
                    <a:lumOff val="25000"/>
                  </a:schemeClr>
                </a:solidFill>
                <a:latin typeface="微软雅黑" panose="020b0503020204020204" pitchFamily="34" charset="-122"/>
                <a:ea typeface="微软雅黑" panose="020b0503020204020204" pitchFamily="34" charset="-122"/>
                <a:sym typeface="微软雅黑" pitchFamily="34" charset="-122"/>
              </a:rPr>
              <a:t>点击输入本栏的具体文字，简明扼要的说明分项内容，此为概念图解，请根据您的具体内容酌情修改</a:t>
            </a:r>
            <a:endParaRPr lang="en-US" altLang="zh-CN" sz="1000">
              <a:solidFill>
                <a:schemeClr val="tx1">
                  <a:lumMod val="75000"/>
                  <a:lumOff val="25000"/>
                </a:schemeClr>
              </a:solidFill>
              <a:latin typeface="微软雅黑" panose="020b0503020204020204" pitchFamily="34" charset="-122"/>
              <a:ea typeface="微软雅黑" panose="020b0503020204020204" pitchFamily="34" charset="-122"/>
              <a:sym typeface="微软雅黑" pitchFamily="34" charset="-122"/>
            </a:endParaRPr>
          </a:p>
        </p:txBody>
      </p:sp>
      <p:sp>
        <p:nvSpPr>
          <p:cNvPr id="29" name="TextBox 62"/>
          <p:cNvSpPr>
            <a:spLocks noChangeArrowheads="1"/>
          </p:cNvSpPr>
          <p:nvPr/>
        </p:nvSpPr>
        <p:spPr bwMode="auto">
          <a:xfrm>
            <a:off x="4935538" y="3325341"/>
            <a:ext cx="1195387" cy="185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r>
              <a:rPr lang="zh-CN" altLang="en-US" sz="1200" b="1">
                <a:solidFill>
                  <a:schemeClr val="tx1">
                    <a:lumMod val="75000"/>
                    <a:lumOff val="25000"/>
                  </a:schemeClr>
                </a:solidFill>
                <a:latin typeface="微软雅黑" panose="020b0503020204020204" pitchFamily="34" charset="-122"/>
                <a:ea typeface="微软雅黑" panose="020b0503020204020204" pitchFamily="34" charset="-122"/>
                <a:sym typeface="微软雅黑" pitchFamily="34" charset="-122"/>
              </a:rPr>
              <a:t>添加标题内容</a:t>
            </a:r>
          </a:p>
        </p:txBody>
      </p:sp>
      <p:sp>
        <p:nvSpPr>
          <p:cNvPr id="30" name="TextBox 63"/>
          <p:cNvSpPr>
            <a:spLocks noChangeArrowheads="1"/>
          </p:cNvSpPr>
          <p:nvPr/>
        </p:nvSpPr>
        <p:spPr bwMode="auto">
          <a:xfrm>
            <a:off x="6589713" y="1382241"/>
            <a:ext cx="1397000" cy="896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just">
              <a:lnSpc>
                <a:spcPts val="1400"/>
              </a:lnSpc>
            </a:pPr>
            <a:r>
              <a:rPr lang="zh-CN" altLang="en-US" sz="1000">
                <a:solidFill>
                  <a:schemeClr val="tx1">
                    <a:lumMod val="75000"/>
                    <a:lumOff val="25000"/>
                  </a:schemeClr>
                </a:solidFill>
                <a:latin typeface="微软雅黑" panose="020b0503020204020204" pitchFamily="34" charset="-122"/>
                <a:ea typeface="微软雅黑" panose="020b0503020204020204" pitchFamily="34" charset="-122"/>
                <a:sym typeface="微软雅黑" pitchFamily="34" charset="-122"/>
              </a:rPr>
              <a:t>详写内容</a:t>
            </a:r>
            <a:r>
              <a:rPr lang="en-US" altLang="zh-CN" sz="1000">
                <a:solidFill>
                  <a:schemeClr val="tx1">
                    <a:lumMod val="75000"/>
                    <a:lumOff val="25000"/>
                  </a:schemeClr>
                </a:solidFill>
                <a:latin typeface="微软雅黑" panose="020b0503020204020204" pitchFamily="34" charset="-122"/>
                <a:ea typeface="微软雅黑" panose="020b0503020204020204" pitchFamily="34" charset="-122"/>
                <a:sym typeface="微软雅黑" pitchFamily="34" charset="-122"/>
              </a:rPr>
              <a:t>……</a:t>
            </a:r>
            <a:r>
              <a:rPr lang="zh-CN" altLang="en-US" sz="1000">
                <a:solidFill>
                  <a:schemeClr val="tx1">
                    <a:lumMod val="75000"/>
                    <a:lumOff val="25000"/>
                  </a:schemeClr>
                </a:solidFill>
                <a:latin typeface="微软雅黑" panose="020b0503020204020204" pitchFamily="34" charset="-122"/>
                <a:ea typeface="微软雅黑" panose="020b0503020204020204" pitchFamily="34" charset="-122"/>
                <a:sym typeface="微软雅黑" pitchFamily="34" charset="-122"/>
              </a:rPr>
              <a:t>点击输入本栏的具体文字，简明扼要的说明分项内容，此为概念图解，请根据您的具体内容酌情修改</a:t>
            </a:r>
            <a:endParaRPr lang="en-US" altLang="zh-CN" sz="1000">
              <a:solidFill>
                <a:schemeClr val="tx1">
                  <a:lumMod val="75000"/>
                  <a:lumOff val="25000"/>
                </a:schemeClr>
              </a:solidFill>
              <a:latin typeface="微软雅黑" panose="020b0503020204020204" pitchFamily="34" charset="-122"/>
              <a:ea typeface="微软雅黑" panose="020b0503020204020204" pitchFamily="34" charset="-122"/>
              <a:sym typeface="微软雅黑" pitchFamily="34" charset="-122"/>
            </a:endParaRPr>
          </a:p>
        </p:txBody>
      </p:sp>
      <p:sp>
        <p:nvSpPr>
          <p:cNvPr id="31" name="TextBox 66"/>
          <p:cNvSpPr>
            <a:spLocks noChangeArrowheads="1"/>
          </p:cNvSpPr>
          <p:nvPr/>
        </p:nvSpPr>
        <p:spPr bwMode="auto">
          <a:xfrm>
            <a:off x="6689725" y="1088553"/>
            <a:ext cx="1195388" cy="185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r>
              <a:rPr lang="zh-CN" altLang="en-US" sz="1200" b="1">
                <a:solidFill>
                  <a:schemeClr val="tx1">
                    <a:lumMod val="75000"/>
                    <a:lumOff val="25000"/>
                  </a:schemeClr>
                </a:solidFill>
                <a:latin typeface="微软雅黑" panose="020b0503020204020204" pitchFamily="34" charset="-122"/>
                <a:ea typeface="微软雅黑" panose="020b0503020204020204" pitchFamily="34" charset="-122"/>
                <a:sym typeface="微软雅黑" pitchFamily="34" charset="-122"/>
              </a:rPr>
              <a:t>添加标题内容</a:t>
            </a:r>
          </a:p>
        </p:txBody>
      </p:sp>
      <p:sp>
        <p:nvSpPr>
          <p:cNvPr id="32" name="TextBox 67"/>
          <p:cNvSpPr>
            <a:spLocks noChangeArrowheads="1"/>
          </p:cNvSpPr>
          <p:nvPr/>
        </p:nvSpPr>
        <p:spPr bwMode="auto">
          <a:xfrm>
            <a:off x="1609725" y="1475903"/>
            <a:ext cx="561975"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r>
              <a:rPr lang="zh-CN" altLang="en-US" sz="1600" b="1">
                <a:solidFill>
                  <a:schemeClr val="bg1"/>
                </a:solidFill>
                <a:latin typeface="微软雅黑" panose="020b0503020204020204" pitchFamily="34" charset="-122"/>
                <a:ea typeface="微软雅黑" panose="020b0503020204020204" pitchFamily="34" charset="-122"/>
                <a:sym typeface="微软雅黑" pitchFamily="34" charset="-122"/>
              </a:rPr>
              <a:t>添加标题</a:t>
            </a:r>
          </a:p>
        </p:txBody>
      </p:sp>
      <p:sp>
        <p:nvSpPr>
          <p:cNvPr id="33" name="TextBox 68"/>
          <p:cNvSpPr>
            <a:spLocks noChangeArrowheads="1"/>
          </p:cNvSpPr>
          <p:nvPr/>
        </p:nvSpPr>
        <p:spPr bwMode="auto">
          <a:xfrm>
            <a:off x="5253038" y="1475903"/>
            <a:ext cx="560387"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r>
              <a:rPr lang="zh-CN" altLang="en-US" sz="1600" b="1">
                <a:solidFill>
                  <a:schemeClr val="bg1"/>
                </a:solidFill>
                <a:latin typeface="微软雅黑" panose="020b0503020204020204" pitchFamily="34" charset="-122"/>
                <a:ea typeface="微软雅黑" panose="020b0503020204020204" pitchFamily="34" charset="-122"/>
                <a:sym typeface="微软雅黑" pitchFamily="34" charset="-122"/>
              </a:rPr>
              <a:t>添加标题</a:t>
            </a:r>
          </a:p>
        </p:txBody>
      </p:sp>
      <p:sp>
        <p:nvSpPr>
          <p:cNvPr id="34" name="TextBox 70"/>
          <p:cNvSpPr>
            <a:spLocks noChangeArrowheads="1"/>
          </p:cNvSpPr>
          <p:nvPr/>
        </p:nvSpPr>
        <p:spPr bwMode="auto">
          <a:xfrm>
            <a:off x="3494088" y="3544416"/>
            <a:ext cx="561975"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r>
              <a:rPr lang="zh-CN" altLang="en-US" sz="1600" b="1">
                <a:solidFill>
                  <a:schemeClr val="tx1">
                    <a:lumMod val="75000"/>
                    <a:lumOff val="25000"/>
                  </a:schemeClr>
                </a:solidFill>
                <a:latin typeface="微软雅黑" panose="020b0503020204020204" pitchFamily="34" charset="-122"/>
                <a:ea typeface="微软雅黑" panose="020b0503020204020204" pitchFamily="34" charset="-122"/>
                <a:sym typeface="微软雅黑" pitchFamily="34" charset="-122"/>
              </a:rPr>
              <a:t>添加标题</a:t>
            </a:r>
          </a:p>
        </p:txBody>
      </p:sp>
      <p:sp>
        <p:nvSpPr>
          <p:cNvPr id="35" name="TextBox 72"/>
          <p:cNvSpPr>
            <a:spLocks noChangeArrowheads="1"/>
          </p:cNvSpPr>
          <p:nvPr/>
        </p:nvSpPr>
        <p:spPr bwMode="auto">
          <a:xfrm>
            <a:off x="7072313" y="3544416"/>
            <a:ext cx="561975"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r>
              <a:rPr lang="zh-CN" altLang="en-US" sz="1600" b="1">
                <a:solidFill>
                  <a:schemeClr val="tx1">
                    <a:lumMod val="75000"/>
                    <a:lumOff val="25000"/>
                  </a:schemeClr>
                </a:solidFill>
                <a:latin typeface="微软雅黑" panose="020b0503020204020204" pitchFamily="34" charset="-122"/>
                <a:ea typeface="微软雅黑" panose="020b0503020204020204" pitchFamily="34" charset="-122"/>
                <a:sym typeface="微软雅黑" pitchFamily="34" charset="-122"/>
              </a:rPr>
              <a:t>添加标题</a:t>
            </a:r>
          </a:p>
        </p:txBody>
      </p:sp>
    </p:spTree>
    <p:extLst>
      <p:ext uri="{BB962C8B-B14F-4D97-AF65-F5344CB8AC3E}">
        <p14:creationId xmlns:p14="http://schemas.microsoft.com/office/powerpoint/2010/main" val="4053781030"/>
      </p:ext>
    </p:extLst>
  </p:cSld>
  <p:clrMapOvr>
    <a:masterClrMapping/>
  </p:clrMapOvr>
  <mc:AlternateContent xmlns:mc="http://schemas.openxmlformats.org/markup-compatibility/2006">
    <mc:Choice xmlns:p14="http://schemas.microsoft.com/office/powerpoint/2010/main" Requires="p14">
      <p:transition spd="slow" advClick="0" advTm="1000" p14:dur="1500">
        <p:random/>
      </p:transition>
    </mc:Choice>
    <mc:Fallback>
      <p:transition spd="slow" advClick="0" advTm="1000">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Tn>
                        </p:par>
                        <p:par>
                          <p:cTn id="5" fill="hold" nodeType="afterGroup">
                            <p:stCondLst>
                              <p:cond delay="0"/>
                            </p:stCondLst>
                            <p:childTnLst>
                              <p:par>
                                <p:cTn id="6" presetID="41" presetClass="entr" presetSubtype="0" fill="hold" grpId="0" nodeType="afterEffect">
                                  <p:iterate type="lt">
                                    <p:tmPct val="10000"/>
                                  </p:iterate>
                                  <p:childTnLst>
                                    <p:set>
                                      <p:cBhvr>
                                        <p:cTn id="7" dur="1" fill="hold">
                                          <p:stCondLst>
                                            <p:cond delay="0"/>
                                          </p:stCondLst>
                                        </p:cTn>
                                        <p:tgtEl>
                                          <p:spTgt spid="3"/>
                                        </p:tgtEl>
                                        <p:attrNameLst>
                                          <p:attrName>style.visibility</p:attrName>
                                        </p:attrNameLst>
                                      </p:cBhvr>
                                      <p:to>
                                        <p:strVal val="visible"/>
                                      </p:to>
                                    </p:set>
                                    <p:anim calcmode="lin" valueType="num">
                                      <p:cBhvr>
                                        <p:cTn id="8" dur="500" fill="hold"/>
                                        <p:tgtEl>
                                          <p:spTgt spid="3"/>
                                        </p:tgtEl>
                                        <p:attrNameLst>
                                          <p:attrName>ppt_x</p:attrName>
                                        </p:attrNameLst>
                                      </p:cBhvr>
                                      <p:tavLst>
                                        <p:tav tm="0">
                                          <p:val>
                                            <p:strVal val="#ppt_x"/>
                                          </p:val>
                                        </p:tav>
                                        <p:tav tm="50000">
                                          <p:val>
                                            <p:strVal val="#ppt_x+.1"/>
                                          </p:val>
                                        </p:tav>
                                        <p:tav tm="100000">
                                          <p:val>
                                            <p:strVal val="#ppt_x"/>
                                          </p:val>
                                        </p:tav>
                                      </p:tavLst>
                                    </p:anim>
                                    <p:anim calcmode="lin" valueType="num">
                                      <p:cBhvr>
                                        <p:cTn id="9" dur="500" fill="hold"/>
                                        <p:tgtEl>
                                          <p:spTgt spid="3"/>
                                        </p:tgtEl>
                                        <p:attrNameLst>
                                          <p:attrName>ppt_y</p:attrName>
                                        </p:attrNameLst>
                                      </p:cBhvr>
                                      <p:tavLst>
                                        <p:tav tm="0">
                                          <p:val>
                                            <p:strVal val="#ppt_y"/>
                                          </p:val>
                                        </p:tav>
                                        <p:tav tm="100000">
                                          <p:val>
                                            <p:strVal val="#ppt_y"/>
                                          </p:val>
                                        </p:tav>
                                      </p:tavLst>
                                    </p:anim>
                                    <p:anim calcmode="lin" valueType="num">
                                      <p:cBhvr>
                                        <p:cTn id="10" dur="500" fill="hold"/>
                                        <p:tgtEl>
                                          <p:spTgt spid="3"/>
                                        </p:tgtEl>
                                        <p:attrNameLst>
                                          <p:attrName>ppt_h</p:attrName>
                                        </p:attrNameLst>
                                      </p:cBhvr>
                                      <p:tavLst>
                                        <p:tav tm="0">
                                          <p:val>
                                            <p:strVal val="#ppt_h/10"/>
                                          </p:val>
                                        </p:tav>
                                        <p:tav tm="50000">
                                          <p:val>
                                            <p:strVal val="#ppt_h+.01"/>
                                          </p:val>
                                        </p:tav>
                                        <p:tav tm="100000">
                                          <p:val>
                                            <p:strVal val="#ppt_h"/>
                                          </p:val>
                                        </p:tav>
                                      </p:tavLst>
                                    </p:anim>
                                    <p:anim calcmode="lin" valueType="num">
                                      <p:cBhvr>
                                        <p:cTn id="11" dur="500" fill="hold"/>
                                        <p:tgtEl>
                                          <p:spTgt spid="3"/>
                                        </p:tgtEl>
                                        <p:attrNameLst>
                                          <p:attrName>ppt_w</p:attrName>
                                        </p:attrNameLst>
                                      </p:cBhvr>
                                      <p:tavLst>
                                        <p:tav tm="0">
                                          <p:val>
                                            <p:strVal val="#ppt_w/10"/>
                                          </p:val>
                                        </p:tav>
                                        <p:tav tm="50000">
                                          <p:val>
                                            <p:strVal val="#ppt_w+.01"/>
                                          </p:val>
                                        </p:tav>
                                        <p:tav tm="100000">
                                          <p:val>
                                            <p:strVal val="#ppt_w"/>
                                          </p:val>
                                        </p:tav>
                                      </p:tavLst>
                                    </p:anim>
                                    <p:animEffect transition="in" filter="fade">
                                      <p:cBhvr>
                                        <p:cTn id="12" dur="500" tmFilter="0,0; .5, 1; 1, 1"/>
                                        <p:tgtEl>
                                          <p:spTgt spid="3"/>
                                        </p:tgtEl>
                                      </p:cBhvr>
                                    </p:animEffect>
                                  </p:childTnLst>
                                </p:cTn>
                              </p:par>
                            </p:childTnLst>
                          </p:cTn>
                        </p:par>
                        <p:par>
                          <p:cTn id="13" fill="hold" nodeType="withGroup">
                            <p:stCondLst>
                              <p:cond delay="850"/>
                            </p:stCondLst>
                            <p:childTnLst>
                              <p:par>
                                <p:cTn id="14" presetID="10" presetClass="entr" presetSubtype="0" fill="hold" grpId="7" nodeType="afterEffect">
                                  <p:childTnLst>
                                    <p:set>
                                      <p:cBhvr>
                                        <p:cTn id="15" dur="1" fill="hold">
                                          <p:stCondLst>
                                            <p:cond delay="0"/>
                                          </p:stCondLst>
                                        </p:cTn>
                                        <p:tgtEl>
                                          <p:spTgt spid="19"/>
                                        </p:tgtEl>
                                        <p:attrNameLst>
                                          <p:attrName>style.visibility</p:attrName>
                                        </p:attrNameLst>
                                      </p:cBhvr>
                                      <p:to>
                                        <p:strVal val="visible"/>
                                      </p:to>
                                    </p:set>
                                    <p:anim calcmode="lin" valueType="num">
                                      <p:cBhvr>
                                        <p:cTn id="16" dur="300" fill="hold"/>
                                        <p:tgtEl>
                                          <p:spTgt spid="19"/>
                                        </p:tgtEl>
                                        <p:attrNameLst>
                                          <p:attrName>ppt_w</p:attrName>
                                        </p:attrNameLst>
                                      </p:cBhvr>
                                      <p:tavLst>
                                        <p:tav tm="0">
                                          <p:val>
                                            <p:fltVal val="0"/>
                                          </p:val>
                                        </p:tav>
                                        <p:tav tm="100000">
                                          <p:val>
                                            <p:strVal val="#ppt_w"/>
                                          </p:val>
                                        </p:tav>
                                      </p:tavLst>
                                    </p:anim>
                                    <p:anim calcmode="lin" valueType="num">
                                      <p:cBhvr>
                                        <p:cTn id="17" dur="300" fill="hold"/>
                                        <p:tgtEl>
                                          <p:spTgt spid="19"/>
                                        </p:tgtEl>
                                        <p:attrNameLst>
                                          <p:attrName>ppt_h</p:attrName>
                                        </p:attrNameLst>
                                      </p:cBhvr>
                                      <p:tavLst>
                                        <p:tav tm="0">
                                          <p:val>
                                            <p:fltVal val="0"/>
                                          </p:val>
                                        </p:tav>
                                        <p:tav tm="100000">
                                          <p:val>
                                            <p:strVal val="#ppt_h"/>
                                          </p:val>
                                        </p:tav>
                                      </p:tavLst>
                                    </p:anim>
                                    <p:animEffect filter="">
                                      <p:cBhvr>
                                        <p:cTn id="18" dur="300"/>
                                        <p:tgtEl>
                                          <p:spTgt spid="19"/>
                                        </p:tgtEl>
                                      </p:cBhvr>
                                    </p:animEffect>
                                  </p:childTnLst>
                                </p:cTn>
                              </p:par>
                              <p:par>
                                <p:cTn id="19" presetID="10" presetClass="entr" presetSubtype="0" fill="hold" nodeType="withEffect">
                                  <p:childTnLst>
                                    <p:set>
                                      <p:cBhvr>
                                        <p:cTn id="20" dur="1" fill="hold">
                                          <p:stCondLst>
                                            <p:cond delay="0"/>
                                          </p:stCondLst>
                                        </p:cTn>
                                        <p:tgtEl>
                                          <p:spTgt spid="4"/>
                                        </p:tgtEl>
                                        <p:attrNameLst>
                                          <p:attrName>style.visibility</p:attrName>
                                        </p:attrNameLst>
                                      </p:cBhvr>
                                      <p:to>
                                        <p:strVal val="visible"/>
                                      </p:to>
                                    </p:set>
                                    <p:anim calcmode="lin" valueType="num">
                                      <p:cBhvr>
                                        <p:cTn id="21" dur="300" fill="hold"/>
                                        <p:tgtEl>
                                          <p:spTgt spid="4"/>
                                        </p:tgtEl>
                                        <p:attrNameLst>
                                          <p:attrName>ppt_w</p:attrName>
                                        </p:attrNameLst>
                                      </p:cBhvr>
                                      <p:tavLst>
                                        <p:tav tm="0">
                                          <p:val>
                                            <p:fltVal val="0"/>
                                          </p:val>
                                        </p:tav>
                                        <p:tav tm="100000">
                                          <p:val>
                                            <p:strVal val="#ppt_w"/>
                                          </p:val>
                                        </p:tav>
                                      </p:tavLst>
                                    </p:anim>
                                    <p:anim calcmode="lin" valueType="num">
                                      <p:cBhvr>
                                        <p:cTn id="22" dur="300" fill="hold"/>
                                        <p:tgtEl>
                                          <p:spTgt spid="4"/>
                                        </p:tgtEl>
                                        <p:attrNameLst>
                                          <p:attrName>ppt_h</p:attrName>
                                        </p:attrNameLst>
                                      </p:cBhvr>
                                      <p:tavLst>
                                        <p:tav tm="0">
                                          <p:val>
                                            <p:fltVal val="0"/>
                                          </p:val>
                                        </p:tav>
                                        <p:tav tm="100000">
                                          <p:val>
                                            <p:strVal val="#ppt_h"/>
                                          </p:val>
                                        </p:tav>
                                      </p:tavLst>
                                    </p:anim>
                                    <p:animEffect filter="">
                                      <p:cBhvr>
                                        <p:cTn id="23" dur="300"/>
                                        <p:tgtEl>
                                          <p:spTgt spid="4"/>
                                        </p:tgtEl>
                                      </p:cBhvr>
                                    </p:animEffect>
                                  </p:childTnLst>
                                </p:cTn>
                              </p:par>
                            </p:childTnLst>
                          </p:cTn>
                        </p:par>
                        <p:par>
                          <p:cTn id="24" fill="hold" nodeType="withGroup">
                            <p:stCondLst>
                              <p:cond delay="1150"/>
                            </p:stCondLst>
                            <p:childTnLst>
                              <p:par>
                                <p:cTn id="25" presetID="42" presetClass="entr" presetSubtype="0" fill="hold" grpId="6" nodeType="afterEffect">
                                  <p:childTnLst>
                                    <p:set>
                                      <p:cBhvr>
                                        <p:cTn id="26" dur="1" fill="hold">
                                          <p:stCondLst>
                                            <p:cond delay="0"/>
                                          </p:stCondLst>
                                        </p:cTn>
                                        <p:tgtEl>
                                          <p:spTgt spid="18"/>
                                        </p:tgtEl>
                                        <p:attrNameLst>
                                          <p:attrName>style.visibility</p:attrName>
                                        </p:attrNameLst>
                                      </p:cBhvr>
                                      <p:to>
                                        <p:strVal val="visible"/>
                                      </p:to>
                                    </p:set>
                                    <p:animEffect filter="">
                                      <p:cBhvr>
                                        <p:cTn id="27" dur="600"/>
                                        <p:tgtEl>
                                          <p:spTgt spid="18"/>
                                        </p:tgtEl>
                                      </p:cBhvr>
                                    </p:animEffect>
                                    <p:anim calcmode="lin" valueType="num">
                                      <p:cBhvr>
                                        <p:cTn id="28" dur="600" fill="hold"/>
                                        <p:tgtEl>
                                          <p:spTgt spid="18"/>
                                        </p:tgtEl>
                                        <p:attrNameLst>
                                          <p:attrName>ppt_x</p:attrName>
                                        </p:attrNameLst>
                                      </p:cBhvr>
                                      <p:tavLst>
                                        <p:tav tm="0">
                                          <p:val>
                                            <p:strVal val="#ppt_x"/>
                                          </p:val>
                                        </p:tav>
                                        <p:tav tm="100000">
                                          <p:val>
                                            <p:strVal val="#ppt_x"/>
                                          </p:val>
                                        </p:tav>
                                      </p:tavLst>
                                    </p:anim>
                                    <p:anim calcmode="lin" valueType="num">
                                      <p:cBhvr>
                                        <p:cTn id="29" dur="600" fill="hold"/>
                                        <p:tgtEl>
                                          <p:spTgt spid="18"/>
                                        </p:tgtEl>
                                        <p:attrNameLst>
                                          <p:attrName>ppt_y</p:attrName>
                                        </p:attrNameLst>
                                      </p:cBhvr>
                                      <p:tavLst>
                                        <p:tav tm="0">
                                          <p:val>
                                            <p:strVal val="#ppt_y+.1"/>
                                          </p:val>
                                        </p:tav>
                                        <p:tav tm="100000">
                                          <p:val>
                                            <p:strVal val="#ppt_y"/>
                                          </p:val>
                                        </p:tav>
                                      </p:tavLst>
                                    </p:anim>
                                  </p:childTnLst>
                                </p:cTn>
                              </p:par>
                              <p:par>
                                <p:cTn id="30" presetID="42" presetClass="entr" presetSubtype="0" fill="hold" grpId="5" nodeType="withEffect">
                                  <p:childTnLst>
                                    <p:set>
                                      <p:cBhvr>
                                        <p:cTn id="31" dur="1" fill="hold">
                                          <p:stCondLst>
                                            <p:cond delay="0"/>
                                          </p:stCondLst>
                                        </p:cTn>
                                        <p:tgtEl>
                                          <p:spTgt spid="17"/>
                                        </p:tgtEl>
                                        <p:attrNameLst>
                                          <p:attrName>style.visibility</p:attrName>
                                        </p:attrNameLst>
                                      </p:cBhvr>
                                      <p:to>
                                        <p:strVal val="visible"/>
                                      </p:to>
                                    </p:set>
                                    <p:animEffect filter="">
                                      <p:cBhvr>
                                        <p:cTn id="32" dur="600"/>
                                        <p:tgtEl>
                                          <p:spTgt spid="17"/>
                                        </p:tgtEl>
                                      </p:cBhvr>
                                    </p:animEffect>
                                    <p:anim calcmode="lin" valueType="num">
                                      <p:cBhvr>
                                        <p:cTn id="33" dur="600" fill="hold"/>
                                        <p:tgtEl>
                                          <p:spTgt spid="17"/>
                                        </p:tgtEl>
                                        <p:attrNameLst>
                                          <p:attrName>ppt_x</p:attrName>
                                        </p:attrNameLst>
                                      </p:cBhvr>
                                      <p:tavLst>
                                        <p:tav tm="0">
                                          <p:val>
                                            <p:strVal val="#ppt_x"/>
                                          </p:val>
                                        </p:tav>
                                        <p:tav tm="100000">
                                          <p:val>
                                            <p:strVal val="#ppt_x"/>
                                          </p:val>
                                        </p:tav>
                                      </p:tavLst>
                                    </p:anim>
                                    <p:anim calcmode="lin" valueType="num">
                                      <p:cBhvr>
                                        <p:cTn id="34" dur="600" fill="hold"/>
                                        <p:tgtEl>
                                          <p:spTgt spid="17"/>
                                        </p:tgtEl>
                                        <p:attrNameLst>
                                          <p:attrName>ppt_y</p:attrName>
                                        </p:attrNameLst>
                                      </p:cBhvr>
                                      <p:tavLst>
                                        <p:tav tm="0">
                                          <p:val>
                                            <p:strVal val="#ppt_y+.1"/>
                                          </p:val>
                                        </p:tav>
                                        <p:tav tm="100000">
                                          <p:val>
                                            <p:strVal val="#ppt_y"/>
                                          </p:val>
                                        </p:tav>
                                      </p:tavLst>
                                    </p:anim>
                                  </p:childTnLst>
                                </p:cTn>
                              </p:par>
                              <p:par>
                                <p:cTn id="35" presetID="47" presetClass="entr" presetSubtype="0" fill="hold" grpId="1" nodeType="withEffect">
                                  <p:childTnLst>
                                    <p:set>
                                      <p:cBhvr>
                                        <p:cTn id="36" dur="1" fill="hold">
                                          <p:stCondLst>
                                            <p:cond delay="0"/>
                                          </p:stCondLst>
                                        </p:cTn>
                                        <p:tgtEl>
                                          <p:spTgt spid="7"/>
                                        </p:tgtEl>
                                        <p:attrNameLst>
                                          <p:attrName>style.visibility</p:attrName>
                                        </p:attrNameLst>
                                      </p:cBhvr>
                                      <p:to>
                                        <p:strVal val="visible"/>
                                      </p:to>
                                    </p:set>
                                    <p:animEffect filter="">
                                      <p:cBhvr>
                                        <p:cTn id="37" dur="600"/>
                                        <p:tgtEl>
                                          <p:spTgt spid="7"/>
                                        </p:tgtEl>
                                      </p:cBhvr>
                                    </p:animEffect>
                                    <p:anim calcmode="lin" valueType="num">
                                      <p:cBhvr>
                                        <p:cTn id="38" dur="600" fill="hold"/>
                                        <p:tgtEl>
                                          <p:spTgt spid="7"/>
                                        </p:tgtEl>
                                        <p:attrNameLst>
                                          <p:attrName>ppt_x</p:attrName>
                                        </p:attrNameLst>
                                      </p:cBhvr>
                                      <p:tavLst>
                                        <p:tav tm="0">
                                          <p:val>
                                            <p:strVal val="#ppt_x"/>
                                          </p:val>
                                        </p:tav>
                                        <p:tav tm="100000">
                                          <p:val>
                                            <p:strVal val="#ppt_x"/>
                                          </p:val>
                                        </p:tav>
                                      </p:tavLst>
                                    </p:anim>
                                    <p:anim calcmode="lin" valueType="num">
                                      <p:cBhvr>
                                        <p:cTn id="39" dur="600" fill="hold"/>
                                        <p:tgtEl>
                                          <p:spTgt spid="7"/>
                                        </p:tgtEl>
                                        <p:attrNameLst>
                                          <p:attrName>ppt_y</p:attrName>
                                        </p:attrNameLst>
                                      </p:cBhvr>
                                      <p:tavLst>
                                        <p:tav tm="0">
                                          <p:val>
                                            <p:strVal val="#ppt_y-.1"/>
                                          </p:val>
                                        </p:tav>
                                        <p:tav tm="100000">
                                          <p:val>
                                            <p:strVal val="#ppt_y"/>
                                          </p:val>
                                        </p:tav>
                                      </p:tavLst>
                                    </p:anim>
                                  </p:childTnLst>
                                </p:cTn>
                              </p:par>
                              <p:par>
                                <p:cTn id="40" presetID="47" presetClass="entr" presetSubtype="0" fill="hold" grpId="17" nodeType="withEffect">
                                  <p:childTnLst>
                                    <p:set>
                                      <p:cBhvr>
                                        <p:cTn id="41" dur="1" fill="hold">
                                          <p:stCondLst>
                                            <p:cond delay="0"/>
                                          </p:stCondLst>
                                        </p:cTn>
                                        <p:tgtEl>
                                          <p:spTgt spid="32"/>
                                        </p:tgtEl>
                                        <p:attrNameLst>
                                          <p:attrName>style.visibility</p:attrName>
                                        </p:attrNameLst>
                                      </p:cBhvr>
                                      <p:to>
                                        <p:strVal val="visible"/>
                                      </p:to>
                                    </p:set>
                                    <p:animEffect filter="">
                                      <p:cBhvr>
                                        <p:cTn id="42" dur="600"/>
                                        <p:tgtEl>
                                          <p:spTgt spid="32"/>
                                        </p:tgtEl>
                                      </p:cBhvr>
                                    </p:animEffect>
                                    <p:anim calcmode="lin" valueType="num">
                                      <p:cBhvr>
                                        <p:cTn id="43" dur="600" fill="hold"/>
                                        <p:tgtEl>
                                          <p:spTgt spid="32"/>
                                        </p:tgtEl>
                                        <p:attrNameLst>
                                          <p:attrName>ppt_x</p:attrName>
                                        </p:attrNameLst>
                                      </p:cBhvr>
                                      <p:tavLst>
                                        <p:tav tm="0">
                                          <p:val>
                                            <p:strVal val="#ppt_x"/>
                                          </p:val>
                                        </p:tav>
                                        <p:tav tm="100000">
                                          <p:val>
                                            <p:strVal val="#ppt_x"/>
                                          </p:val>
                                        </p:tav>
                                      </p:tavLst>
                                    </p:anim>
                                    <p:anim calcmode="lin" valueType="num">
                                      <p:cBhvr>
                                        <p:cTn id="44" dur="600" fill="hold"/>
                                        <p:tgtEl>
                                          <p:spTgt spid="32"/>
                                        </p:tgtEl>
                                        <p:attrNameLst>
                                          <p:attrName>ppt_y</p:attrName>
                                        </p:attrNameLst>
                                      </p:cBhvr>
                                      <p:tavLst>
                                        <p:tav tm="0">
                                          <p:val>
                                            <p:strVal val="#ppt_y-.1"/>
                                          </p:val>
                                        </p:tav>
                                        <p:tav tm="100000">
                                          <p:val>
                                            <p:strVal val="#ppt_y"/>
                                          </p:val>
                                        </p:tav>
                                      </p:tavLst>
                                    </p:anim>
                                  </p:childTnLst>
                                </p:cTn>
                              </p:par>
                            </p:childTnLst>
                          </p:cTn>
                        </p:par>
                        <p:par>
                          <p:cTn id="45" fill="hold" nodeType="withGroup">
                            <p:stCondLst>
                              <p:cond delay="1750"/>
                            </p:stCondLst>
                            <p:childTnLst>
                              <p:par>
                                <p:cTn id="46" presetID="10" presetClass="entr" presetSubtype="0" fill="hold" grpId="8" nodeType="afterEffect">
                                  <p:childTnLst>
                                    <p:set>
                                      <p:cBhvr>
                                        <p:cTn id="47" dur="1" fill="hold">
                                          <p:stCondLst>
                                            <p:cond delay="0"/>
                                          </p:stCondLst>
                                        </p:cTn>
                                        <p:tgtEl>
                                          <p:spTgt spid="20"/>
                                        </p:tgtEl>
                                        <p:attrNameLst>
                                          <p:attrName>style.visibility</p:attrName>
                                        </p:attrNameLst>
                                      </p:cBhvr>
                                      <p:to>
                                        <p:strVal val="visible"/>
                                      </p:to>
                                    </p:set>
                                    <p:anim calcmode="lin" valueType="num">
                                      <p:cBhvr>
                                        <p:cTn id="48" dur="300" fill="hold"/>
                                        <p:tgtEl>
                                          <p:spTgt spid="20"/>
                                        </p:tgtEl>
                                        <p:attrNameLst>
                                          <p:attrName>ppt_w</p:attrName>
                                        </p:attrNameLst>
                                      </p:cBhvr>
                                      <p:tavLst>
                                        <p:tav tm="0">
                                          <p:val>
                                            <p:fltVal val="0"/>
                                          </p:val>
                                        </p:tav>
                                        <p:tav tm="100000">
                                          <p:val>
                                            <p:strVal val="#ppt_w"/>
                                          </p:val>
                                        </p:tav>
                                      </p:tavLst>
                                    </p:anim>
                                    <p:anim calcmode="lin" valueType="num">
                                      <p:cBhvr>
                                        <p:cTn id="49" dur="300" fill="hold"/>
                                        <p:tgtEl>
                                          <p:spTgt spid="20"/>
                                        </p:tgtEl>
                                        <p:attrNameLst>
                                          <p:attrName>ppt_h</p:attrName>
                                        </p:attrNameLst>
                                      </p:cBhvr>
                                      <p:tavLst>
                                        <p:tav tm="0">
                                          <p:val>
                                            <p:fltVal val="0"/>
                                          </p:val>
                                        </p:tav>
                                        <p:tav tm="100000">
                                          <p:val>
                                            <p:strVal val="#ppt_h"/>
                                          </p:val>
                                        </p:tav>
                                      </p:tavLst>
                                    </p:anim>
                                    <p:animEffect filter="">
                                      <p:cBhvr>
                                        <p:cTn id="50" dur="300"/>
                                        <p:tgtEl>
                                          <p:spTgt spid="20"/>
                                        </p:tgtEl>
                                      </p:cBhvr>
                                    </p:animEffect>
                                  </p:childTnLst>
                                </p:cTn>
                              </p:par>
                              <p:par>
                                <p:cTn id="51" presetID="10" presetClass="entr" presetSubtype="0" fill="hold" nodeType="withEffect">
                                  <p:childTnLst>
                                    <p:set>
                                      <p:cBhvr>
                                        <p:cTn id="52" dur="1" fill="hold">
                                          <p:stCondLst>
                                            <p:cond delay="0"/>
                                          </p:stCondLst>
                                        </p:cTn>
                                        <p:tgtEl>
                                          <p:spTgt spid="8"/>
                                        </p:tgtEl>
                                        <p:attrNameLst>
                                          <p:attrName>style.visibility</p:attrName>
                                        </p:attrNameLst>
                                      </p:cBhvr>
                                      <p:to>
                                        <p:strVal val="visible"/>
                                      </p:to>
                                    </p:set>
                                    <p:anim calcmode="lin" valueType="num">
                                      <p:cBhvr>
                                        <p:cTn id="53" dur="300" fill="hold"/>
                                        <p:tgtEl>
                                          <p:spTgt spid="8"/>
                                        </p:tgtEl>
                                        <p:attrNameLst>
                                          <p:attrName>ppt_w</p:attrName>
                                        </p:attrNameLst>
                                      </p:cBhvr>
                                      <p:tavLst>
                                        <p:tav tm="0">
                                          <p:val>
                                            <p:fltVal val="0"/>
                                          </p:val>
                                        </p:tav>
                                        <p:tav tm="100000">
                                          <p:val>
                                            <p:strVal val="#ppt_w"/>
                                          </p:val>
                                        </p:tav>
                                      </p:tavLst>
                                    </p:anim>
                                    <p:anim calcmode="lin" valueType="num">
                                      <p:cBhvr>
                                        <p:cTn id="54" dur="300" fill="hold"/>
                                        <p:tgtEl>
                                          <p:spTgt spid="8"/>
                                        </p:tgtEl>
                                        <p:attrNameLst>
                                          <p:attrName>ppt_h</p:attrName>
                                        </p:attrNameLst>
                                      </p:cBhvr>
                                      <p:tavLst>
                                        <p:tav tm="0">
                                          <p:val>
                                            <p:fltVal val="0"/>
                                          </p:val>
                                        </p:tav>
                                        <p:tav tm="100000">
                                          <p:val>
                                            <p:strVal val="#ppt_h"/>
                                          </p:val>
                                        </p:tav>
                                      </p:tavLst>
                                    </p:anim>
                                    <p:animEffect filter="">
                                      <p:cBhvr>
                                        <p:cTn id="55" dur="300"/>
                                        <p:tgtEl>
                                          <p:spTgt spid="8"/>
                                        </p:tgtEl>
                                      </p:cBhvr>
                                    </p:animEffect>
                                  </p:childTnLst>
                                </p:cTn>
                              </p:par>
                            </p:childTnLst>
                          </p:cTn>
                        </p:par>
                        <p:par>
                          <p:cTn id="56" fill="hold" nodeType="withGroup">
                            <p:stCondLst>
                              <p:cond delay="2050"/>
                            </p:stCondLst>
                            <p:childTnLst>
                              <p:par>
                                <p:cTn id="57" presetID="47" presetClass="entr" presetSubtype="0" fill="hold" grpId="12" nodeType="afterEffect">
                                  <p:childTnLst>
                                    <p:set>
                                      <p:cBhvr>
                                        <p:cTn id="58" dur="1" fill="hold">
                                          <p:stCondLst>
                                            <p:cond delay="0"/>
                                          </p:stCondLst>
                                        </p:cTn>
                                        <p:tgtEl>
                                          <p:spTgt spid="27"/>
                                        </p:tgtEl>
                                        <p:attrNameLst>
                                          <p:attrName>style.visibility</p:attrName>
                                        </p:attrNameLst>
                                      </p:cBhvr>
                                      <p:to>
                                        <p:strVal val="visible"/>
                                      </p:to>
                                    </p:set>
                                    <p:animEffect filter="">
                                      <p:cBhvr>
                                        <p:cTn id="59" dur="600"/>
                                        <p:tgtEl>
                                          <p:spTgt spid="27"/>
                                        </p:tgtEl>
                                      </p:cBhvr>
                                    </p:animEffect>
                                    <p:anim calcmode="lin" valueType="num">
                                      <p:cBhvr>
                                        <p:cTn id="60" dur="600" fill="hold"/>
                                        <p:tgtEl>
                                          <p:spTgt spid="27"/>
                                        </p:tgtEl>
                                        <p:attrNameLst>
                                          <p:attrName>ppt_x</p:attrName>
                                        </p:attrNameLst>
                                      </p:cBhvr>
                                      <p:tavLst>
                                        <p:tav tm="0">
                                          <p:val>
                                            <p:strVal val="#ppt_x"/>
                                          </p:val>
                                        </p:tav>
                                        <p:tav tm="100000">
                                          <p:val>
                                            <p:strVal val="#ppt_x"/>
                                          </p:val>
                                        </p:tav>
                                      </p:tavLst>
                                    </p:anim>
                                    <p:anim calcmode="lin" valueType="num">
                                      <p:cBhvr>
                                        <p:cTn id="61" dur="600" fill="hold"/>
                                        <p:tgtEl>
                                          <p:spTgt spid="27"/>
                                        </p:tgtEl>
                                        <p:attrNameLst>
                                          <p:attrName>ppt_y</p:attrName>
                                        </p:attrNameLst>
                                      </p:cBhvr>
                                      <p:tavLst>
                                        <p:tav tm="0">
                                          <p:val>
                                            <p:strVal val="#ppt_y-.1"/>
                                          </p:val>
                                        </p:tav>
                                        <p:tav tm="100000">
                                          <p:val>
                                            <p:strVal val="#ppt_y"/>
                                          </p:val>
                                        </p:tav>
                                      </p:tavLst>
                                    </p:anim>
                                  </p:childTnLst>
                                </p:cTn>
                              </p:par>
                              <p:par>
                                <p:cTn id="62" presetID="47" presetClass="entr" presetSubtype="0" fill="hold" grpId="11" nodeType="withEffect">
                                  <p:childTnLst>
                                    <p:set>
                                      <p:cBhvr>
                                        <p:cTn id="63" dur="1" fill="hold">
                                          <p:stCondLst>
                                            <p:cond delay="0"/>
                                          </p:stCondLst>
                                        </p:cTn>
                                        <p:tgtEl>
                                          <p:spTgt spid="26"/>
                                        </p:tgtEl>
                                        <p:attrNameLst>
                                          <p:attrName>style.visibility</p:attrName>
                                        </p:attrNameLst>
                                      </p:cBhvr>
                                      <p:to>
                                        <p:strVal val="visible"/>
                                      </p:to>
                                    </p:set>
                                    <p:animEffect filter="">
                                      <p:cBhvr>
                                        <p:cTn id="64" dur="600"/>
                                        <p:tgtEl>
                                          <p:spTgt spid="26"/>
                                        </p:tgtEl>
                                      </p:cBhvr>
                                    </p:animEffect>
                                    <p:anim calcmode="lin" valueType="num">
                                      <p:cBhvr>
                                        <p:cTn id="65" dur="600" fill="hold"/>
                                        <p:tgtEl>
                                          <p:spTgt spid="26"/>
                                        </p:tgtEl>
                                        <p:attrNameLst>
                                          <p:attrName>ppt_x</p:attrName>
                                        </p:attrNameLst>
                                      </p:cBhvr>
                                      <p:tavLst>
                                        <p:tav tm="0">
                                          <p:val>
                                            <p:strVal val="#ppt_x"/>
                                          </p:val>
                                        </p:tav>
                                        <p:tav tm="100000">
                                          <p:val>
                                            <p:strVal val="#ppt_x"/>
                                          </p:val>
                                        </p:tav>
                                      </p:tavLst>
                                    </p:anim>
                                    <p:anim calcmode="lin" valueType="num">
                                      <p:cBhvr>
                                        <p:cTn id="66" dur="600" fill="hold"/>
                                        <p:tgtEl>
                                          <p:spTgt spid="26"/>
                                        </p:tgtEl>
                                        <p:attrNameLst>
                                          <p:attrName>ppt_y</p:attrName>
                                        </p:attrNameLst>
                                      </p:cBhvr>
                                      <p:tavLst>
                                        <p:tav tm="0">
                                          <p:val>
                                            <p:strVal val="#ppt_y-.1"/>
                                          </p:val>
                                        </p:tav>
                                        <p:tav tm="100000">
                                          <p:val>
                                            <p:strVal val="#ppt_y"/>
                                          </p:val>
                                        </p:tav>
                                      </p:tavLst>
                                    </p:anim>
                                  </p:childTnLst>
                                </p:cTn>
                              </p:par>
                              <p:par>
                                <p:cTn id="67" presetID="42" presetClass="entr" presetSubtype="0" fill="hold" grpId="2" nodeType="withEffect">
                                  <p:childTnLst>
                                    <p:set>
                                      <p:cBhvr>
                                        <p:cTn id="68" dur="1" fill="hold">
                                          <p:stCondLst>
                                            <p:cond delay="0"/>
                                          </p:stCondLst>
                                        </p:cTn>
                                        <p:tgtEl>
                                          <p:spTgt spid="11"/>
                                        </p:tgtEl>
                                        <p:attrNameLst>
                                          <p:attrName>style.visibility</p:attrName>
                                        </p:attrNameLst>
                                      </p:cBhvr>
                                      <p:to>
                                        <p:strVal val="visible"/>
                                      </p:to>
                                    </p:set>
                                    <p:animEffect filter="">
                                      <p:cBhvr>
                                        <p:cTn id="69" dur="600"/>
                                        <p:tgtEl>
                                          <p:spTgt spid="11"/>
                                        </p:tgtEl>
                                      </p:cBhvr>
                                    </p:animEffect>
                                    <p:anim calcmode="lin" valueType="num">
                                      <p:cBhvr>
                                        <p:cTn id="70" dur="600" fill="hold"/>
                                        <p:tgtEl>
                                          <p:spTgt spid="11"/>
                                        </p:tgtEl>
                                        <p:attrNameLst>
                                          <p:attrName>ppt_x</p:attrName>
                                        </p:attrNameLst>
                                      </p:cBhvr>
                                      <p:tavLst>
                                        <p:tav tm="0">
                                          <p:val>
                                            <p:strVal val="#ppt_x"/>
                                          </p:val>
                                        </p:tav>
                                        <p:tav tm="100000">
                                          <p:val>
                                            <p:strVal val="#ppt_x"/>
                                          </p:val>
                                        </p:tav>
                                      </p:tavLst>
                                    </p:anim>
                                    <p:anim calcmode="lin" valueType="num">
                                      <p:cBhvr>
                                        <p:cTn id="71" dur="600" fill="hold"/>
                                        <p:tgtEl>
                                          <p:spTgt spid="11"/>
                                        </p:tgtEl>
                                        <p:attrNameLst>
                                          <p:attrName>ppt_y</p:attrName>
                                        </p:attrNameLst>
                                      </p:cBhvr>
                                      <p:tavLst>
                                        <p:tav tm="0">
                                          <p:val>
                                            <p:strVal val="#ppt_y+.1"/>
                                          </p:val>
                                        </p:tav>
                                        <p:tav tm="100000">
                                          <p:val>
                                            <p:strVal val="#ppt_y"/>
                                          </p:val>
                                        </p:tav>
                                      </p:tavLst>
                                    </p:anim>
                                  </p:childTnLst>
                                </p:cTn>
                              </p:par>
                              <p:par>
                                <p:cTn id="72" presetID="42" presetClass="entr" presetSubtype="0" fill="hold" grpId="19" nodeType="withEffect">
                                  <p:childTnLst>
                                    <p:set>
                                      <p:cBhvr>
                                        <p:cTn id="73" dur="1" fill="hold">
                                          <p:stCondLst>
                                            <p:cond delay="0"/>
                                          </p:stCondLst>
                                        </p:cTn>
                                        <p:tgtEl>
                                          <p:spTgt spid="34"/>
                                        </p:tgtEl>
                                        <p:attrNameLst>
                                          <p:attrName>style.visibility</p:attrName>
                                        </p:attrNameLst>
                                      </p:cBhvr>
                                      <p:to>
                                        <p:strVal val="visible"/>
                                      </p:to>
                                    </p:set>
                                    <p:animEffect filter="">
                                      <p:cBhvr>
                                        <p:cTn id="74" dur="600"/>
                                        <p:tgtEl>
                                          <p:spTgt spid="34"/>
                                        </p:tgtEl>
                                      </p:cBhvr>
                                    </p:animEffect>
                                    <p:anim calcmode="lin" valueType="num">
                                      <p:cBhvr>
                                        <p:cTn id="75" dur="600" fill="hold"/>
                                        <p:tgtEl>
                                          <p:spTgt spid="34"/>
                                        </p:tgtEl>
                                        <p:attrNameLst>
                                          <p:attrName>ppt_x</p:attrName>
                                        </p:attrNameLst>
                                      </p:cBhvr>
                                      <p:tavLst>
                                        <p:tav tm="0">
                                          <p:val>
                                            <p:strVal val="#ppt_x"/>
                                          </p:val>
                                        </p:tav>
                                        <p:tav tm="100000">
                                          <p:val>
                                            <p:strVal val="#ppt_x"/>
                                          </p:val>
                                        </p:tav>
                                      </p:tavLst>
                                    </p:anim>
                                    <p:anim calcmode="lin" valueType="num">
                                      <p:cBhvr>
                                        <p:cTn id="76" dur="600" fill="hold"/>
                                        <p:tgtEl>
                                          <p:spTgt spid="34"/>
                                        </p:tgtEl>
                                        <p:attrNameLst>
                                          <p:attrName>ppt_y</p:attrName>
                                        </p:attrNameLst>
                                      </p:cBhvr>
                                      <p:tavLst>
                                        <p:tav tm="0">
                                          <p:val>
                                            <p:strVal val="#ppt_y+.1"/>
                                          </p:val>
                                        </p:tav>
                                        <p:tav tm="100000">
                                          <p:val>
                                            <p:strVal val="#ppt_y"/>
                                          </p:val>
                                        </p:tav>
                                      </p:tavLst>
                                    </p:anim>
                                  </p:childTnLst>
                                </p:cTn>
                              </p:par>
                            </p:childTnLst>
                          </p:cTn>
                        </p:par>
                        <p:par>
                          <p:cTn id="77" fill="hold" nodeType="withGroup">
                            <p:stCondLst>
                              <p:cond delay="2650"/>
                            </p:stCondLst>
                            <p:childTnLst>
                              <p:par>
                                <p:cTn id="78" presetID="10" presetClass="entr" presetSubtype="0" fill="hold" grpId="9" nodeType="afterEffect">
                                  <p:childTnLst>
                                    <p:set>
                                      <p:cBhvr>
                                        <p:cTn id="79" dur="1" fill="hold">
                                          <p:stCondLst>
                                            <p:cond delay="0"/>
                                          </p:stCondLst>
                                        </p:cTn>
                                        <p:tgtEl>
                                          <p:spTgt spid="21"/>
                                        </p:tgtEl>
                                        <p:attrNameLst>
                                          <p:attrName>style.visibility</p:attrName>
                                        </p:attrNameLst>
                                      </p:cBhvr>
                                      <p:to>
                                        <p:strVal val="visible"/>
                                      </p:to>
                                    </p:set>
                                    <p:anim calcmode="lin" valueType="num">
                                      <p:cBhvr>
                                        <p:cTn id="80" dur="300" fill="hold"/>
                                        <p:tgtEl>
                                          <p:spTgt spid="21"/>
                                        </p:tgtEl>
                                        <p:attrNameLst>
                                          <p:attrName>ppt_w</p:attrName>
                                        </p:attrNameLst>
                                      </p:cBhvr>
                                      <p:tavLst>
                                        <p:tav tm="0">
                                          <p:val>
                                            <p:fltVal val="0"/>
                                          </p:val>
                                        </p:tav>
                                        <p:tav tm="100000">
                                          <p:val>
                                            <p:strVal val="#ppt_w"/>
                                          </p:val>
                                        </p:tav>
                                      </p:tavLst>
                                    </p:anim>
                                    <p:anim calcmode="lin" valueType="num">
                                      <p:cBhvr>
                                        <p:cTn id="81" dur="300" fill="hold"/>
                                        <p:tgtEl>
                                          <p:spTgt spid="21"/>
                                        </p:tgtEl>
                                        <p:attrNameLst>
                                          <p:attrName>ppt_h</p:attrName>
                                        </p:attrNameLst>
                                      </p:cBhvr>
                                      <p:tavLst>
                                        <p:tav tm="0">
                                          <p:val>
                                            <p:fltVal val="0"/>
                                          </p:val>
                                        </p:tav>
                                        <p:tav tm="100000">
                                          <p:val>
                                            <p:strVal val="#ppt_h"/>
                                          </p:val>
                                        </p:tav>
                                      </p:tavLst>
                                    </p:anim>
                                    <p:animEffect filter="">
                                      <p:cBhvr>
                                        <p:cTn id="82" dur="300"/>
                                        <p:tgtEl>
                                          <p:spTgt spid="21"/>
                                        </p:tgtEl>
                                      </p:cBhvr>
                                    </p:animEffect>
                                  </p:childTnLst>
                                </p:cTn>
                              </p:par>
                              <p:par>
                                <p:cTn id="83" presetID="10" presetClass="entr" presetSubtype="0" fill="hold" nodeType="withEffect">
                                  <p:childTnLst>
                                    <p:set>
                                      <p:cBhvr>
                                        <p:cTn id="84" dur="1" fill="hold">
                                          <p:stCondLst>
                                            <p:cond delay="0"/>
                                          </p:stCondLst>
                                        </p:cTn>
                                        <p:tgtEl>
                                          <p:spTgt spid="12"/>
                                        </p:tgtEl>
                                        <p:attrNameLst>
                                          <p:attrName>style.visibility</p:attrName>
                                        </p:attrNameLst>
                                      </p:cBhvr>
                                      <p:to>
                                        <p:strVal val="visible"/>
                                      </p:to>
                                    </p:set>
                                    <p:anim calcmode="lin" valueType="num">
                                      <p:cBhvr>
                                        <p:cTn id="85" dur="300" fill="hold"/>
                                        <p:tgtEl>
                                          <p:spTgt spid="12"/>
                                        </p:tgtEl>
                                        <p:attrNameLst>
                                          <p:attrName>ppt_w</p:attrName>
                                        </p:attrNameLst>
                                      </p:cBhvr>
                                      <p:tavLst>
                                        <p:tav tm="0">
                                          <p:val>
                                            <p:fltVal val="0"/>
                                          </p:val>
                                        </p:tav>
                                        <p:tav tm="100000">
                                          <p:val>
                                            <p:strVal val="#ppt_w"/>
                                          </p:val>
                                        </p:tav>
                                      </p:tavLst>
                                    </p:anim>
                                    <p:anim calcmode="lin" valueType="num">
                                      <p:cBhvr>
                                        <p:cTn id="86" dur="300" fill="hold"/>
                                        <p:tgtEl>
                                          <p:spTgt spid="12"/>
                                        </p:tgtEl>
                                        <p:attrNameLst>
                                          <p:attrName>ppt_h</p:attrName>
                                        </p:attrNameLst>
                                      </p:cBhvr>
                                      <p:tavLst>
                                        <p:tav tm="0">
                                          <p:val>
                                            <p:fltVal val="0"/>
                                          </p:val>
                                        </p:tav>
                                        <p:tav tm="100000">
                                          <p:val>
                                            <p:strVal val="#ppt_h"/>
                                          </p:val>
                                        </p:tav>
                                      </p:tavLst>
                                    </p:anim>
                                    <p:animEffect filter="">
                                      <p:cBhvr>
                                        <p:cTn id="87" dur="300"/>
                                        <p:tgtEl>
                                          <p:spTgt spid="12"/>
                                        </p:tgtEl>
                                      </p:cBhvr>
                                    </p:animEffect>
                                  </p:childTnLst>
                                </p:cTn>
                              </p:par>
                            </p:childTnLst>
                          </p:cTn>
                        </p:par>
                        <p:par>
                          <p:cTn id="88" fill="hold" nodeType="withGroup">
                            <p:stCondLst>
                              <p:cond delay="2950"/>
                            </p:stCondLst>
                            <p:childTnLst>
                              <p:par>
                                <p:cTn id="89" presetID="42" presetClass="entr" presetSubtype="0" fill="hold" grpId="14" nodeType="afterEffect">
                                  <p:childTnLst>
                                    <p:set>
                                      <p:cBhvr>
                                        <p:cTn id="90" dur="1" fill="hold">
                                          <p:stCondLst>
                                            <p:cond delay="0"/>
                                          </p:stCondLst>
                                        </p:cTn>
                                        <p:tgtEl>
                                          <p:spTgt spid="29"/>
                                        </p:tgtEl>
                                        <p:attrNameLst>
                                          <p:attrName>style.visibility</p:attrName>
                                        </p:attrNameLst>
                                      </p:cBhvr>
                                      <p:to>
                                        <p:strVal val="visible"/>
                                      </p:to>
                                    </p:set>
                                    <p:animEffect filter="">
                                      <p:cBhvr>
                                        <p:cTn id="91" dur="600"/>
                                        <p:tgtEl>
                                          <p:spTgt spid="29"/>
                                        </p:tgtEl>
                                      </p:cBhvr>
                                    </p:animEffect>
                                    <p:anim calcmode="lin" valueType="num">
                                      <p:cBhvr>
                                        <p:cTn id="92" dur="600" fill="hold"/>
                                        <p:tgtEl>
                                          <p:spTgt spid="29"/>
                                        </p:tgtEl>
                                        <p:attrNameLst>
                                          <p:attrName>ppt_x</p:attrName>
                                        </p:attrNameLst>
                                      </p:cBhvr>
                                      <p:tavLst>
                                        <p:tav tm="0">
                                          <p:val>
                                            <p:strVal val="#ppt_x"/>
                                          </p:val>
                                        </p:tav>
                                        <p:tav tm="100000">
                                          <p:val>
                                            <p:strVal val="#ppt_x"/>
                                          </p:val>
                                        </p:tav>
                                      </p:tavLst>
                                    </p:anim>
                                    <p:anim calcmode="lin" valueType="num">
                                      <p:cBhvr>
                                        <p:cTn id="93" dur="600" fill="hold"/>
                                        <p:tgtEl>
                                          <p:spTgt spid="29"/>
                                        </p:tgtEl>
                                        <p:attrNameLst>
                                          <p:attrName>ppt_y</p:attrName>
                                        </p:attrNameLst>
                                      </p:cBhvr>
                                      <p:tavLst>
                                        <p:tav tm="0">
                                          <p:val>
                                            <p:strVal val="#ppt_y+.1"/>
                                          </p:val>
                                        </p:tav>
                                        <p:tav tm="100000">
                                          <p:val>
                                            <p:strVal val="#ppt_y"/>
                                          </p:val>
                                        </p:tav>
                                      </p:tavLst>
                                    </p:anim>
                                  </p:childTnLst>
                                </p:cTn>
                              </p:par>
                              <p:par>
                                <p:cTn id="94" presetID="42" presetClass="entr" presetSubtype="0" fill="hold" grpId="13" nodeType="withEffect">
                                  <p:childTnLst>
                                    <p:set>
                                      <p:cBhvr>
                                        <p:cTn id="95" dur="1" fill="hold">
                                          <p:stCondLst>
                                            <p:cond delay="0"/>
                                          </p:stCondLst>
                                        </p:cTn>
                                        <p:tgtEl>
                                          <p:spTgt spid="28"/>
                                        </p:tgtEl>
                                        <p:attrNameLst>
                                          <p:attrName>style.visibility</p:attrName>
                                        </p:attrNameLst>
                                      </p:cBhvr>
                                      <p:to>
                                        <p:strVal val="visible"/>
                                      </p:to>
                                    </p:set>
                                    <p:animEffect filter="">
                                      <p:cBhvr>
                                        <p:cTn id="96" dur="600"/>
                                        <p:tgtEl>
                                          <p:spTgt spid="28"/>
                                        </p:tgtEl>
                                      </p:cBhvr>
                                    </p:animEffect>
                                    <p:anim calcmode="lin" valueType="num">
                                      <p:cBhvr>
                                        <p:cTn id="97" dur="600" fill="hold"/>
                                        <p:tgtEl>
                                          <p:spTgt spid="28"/>
                                        </p:tgtEl>
                                        <p:attrNameLst>
                                          <p:attrName>ppt_x</p:attrName>
                                        </p:attrNameLst>
                                      </p:cBhvr>
                                      <p:tavLst>
                                        <p:tav tm="0">
                                          <p:val>
                                            <p:strVal val="#ppt_x"/>
                                          </p:val>
                                        </p:tav>
                                        <p:tav tm="100000">
                                          <p:val>
                                            <p:strVal val="#ppt_x"/>
                                          </p:val>
                                        </p:tav>
                                      </p:tavLst>
                                    </p:anim>
                                    <p:anim calcmode="lin" valueType="num">
                                      <p:cBhvr>
                                        <p:cTn id="98" dur="600" fill="hold"/>
                                        <p:tgtEl>
                                          <p:spTgt spid="28"/>
                                        </p:tgtEl>
                                        <p:attrNameLst>
                                          <p:attrName>ppt_y</p:attrName>
                                        </p:attrNameLst>
                                      </p:cBhvr>
                                      <p:tavLst>
                                        <p:tav tm="0">
                                          <p:val>
                                            <p:strVal val="#ppt_y+.1"/>
                                          </p:val>
                                        </p:tav>
                                        <p:tav tm="100000">
                                          <p:val>
                                            <p:strVal val="#ppt_y"/>
                                          </p:val>
                                        </p:tav>
                                      </p:tavLst>
                                    </p:anim>
                                  </p:childTnLst>
                                </p:cTn>
                              </p:par>
                              <p:par>
                                <p:cTn id="99" presetID="47" presetClass="entr" presetSubtype="0" fill="hold" grpId="3" nodeType="withEffect">
                                  <p:childTnLst>
                                    <p:set>
                                      <p:cBhvr>
                                        <p:cTn id="100" dur="1" fill="hold">
                                          <p:stCondLst>
                                            <p:cond delay="0"/>
                                          </p:stCondLst>
                                        </p:cTn>
                                        <p:tgtEl>
                                          <p:spTgt spid="15"/>
                                        </p:tgtEl>
                                        <p:attrNameLst>
                                          <p:attrName>style.visibility</p:attrName>
                                        </p:attrNameLst>
                                      </p:cBhvr>
                                      <p:to>
                                        <p:strVal val="visible"/>
                                      </p:to>
                                    </p:set>
                                    <p:animEffect filter="">
                                      <p:cBhvr>
                                        <p:cTn id="101" dur="600"/>
                                        <p:tgtEl>
                                          <p:spTgt spid="15"/>
                                        </p:tgtEl>
                                      </p:cBhvr>
                                    </p:animEffect>
                                    <p:anim calcmode="lin" valueType="num">
                                      <p:cBhvr>
                                        <p:cTn id="102" dur="600" fill="hold"/>
                                        <p:tgtEl>
                                          <p:spTgt spid="15"/>
                                        </p:tgtEl>
                                        <p:attrNameLst>
                                          <p:attrName>ppt_x</p:attrName>
                                        </p:attrNameLst>
                                      </p:cBhvr>
                                      <p:tavLst>
                                        <p:tav tm="0">
                                          <p:val>
                                            <p:strVal val="#ppt_x"/>
                                          </p:val>
                                        </p:tav>
                                        <p:tav tm="100000">
                                          <p:val>
                                            <p:strVal val="#ppt_x"/>
                                          </p:val>
                                        </p:tav>
                                      </p:tavLst>
                                    </p:anim>
                                    <p:anim calcmode="lin" valueType="num">
                                      <p:cBhvr>
                                        <p:cTn id="103" dur="600" fill="hold"/>
                                        <p:tgtEl>
                                          <p:spTgt spid="15"/>
                                        </p:tgtEl>
                                        <p:attrNameLst>
                                          <p:attrName>ppt_y</p:attrName>
                                        </p:attrNameLst>
                                      </p:cBhvr>
                                      <p:tavLst>
                                        <p:tav tm="0">
                                          <p:val>
                                            <p:strVal val="#ppt_y-.1"/>
                                          </p:val>
                                        </p:tav>
                                        <p:tav tm="100000">
                                          <p:val>
                                            <p:strVal val="#ppt_y"/>
                                          </p:val>
                                        </p:tav>
                                      </p:tavLst>
                                    </p:anim>
                                  </p:childTnLst>
                                </p:cTn>
                              </p:par>
                              <p:par>
                                <p:cTn id="104" presetID="47" presetClass="entr" presetSubtype="0" fill="hold" grpId="18" nodeType="withEffect">
                                  <p:childTnLst>
                                    <p:set>
                                      <p:cBhvr>
                                        <p:cTn id="105" dur="1" fill="hold">
                                          <p:stCondLst>
                                            <p:cond delay="0"/>
                                          </p:stCondLst>
                                        </p:cTn>
                                        <p:tgtEl>
                                          <p:spTgt spid="33"/>
                                        </p:tgtEl>
                                        <p:attrNameLst>
                                          <p:attrName>style.visibility</p:attrName>
                                        </p:attrNameLst>
                                      </p:cBhvr>
                                      <p:to>
                                        <p:strVal val="visible"/>
                                      </p:to>
                                    </p:set>
                                    <p:animEffect filter="">
                                      <p:cBhvr>
                                        <p:cTn id="106" dur="600"/>
                                        <p:tgtEl>
                                          <p:spTgt spid="33"/>
                                        </p:tgtEl>
                                      </p:cBhvr>
                                    </p:animEffect>
                                    <p:anim calcmode="lin" valueType="num">
                                      <p:cBhvr>
                                        <p:cTn id="107" dur="600" fill="hold"/>
                                        <p:tgtEl>
                                          <p:spTgt spid="33"/>
                                        </p:tgtEl>
                                        <p:attrNameLst>
                                          <p:attrName>ppt_x</p:attrName>
                                        </p:attrNameLst>
                                      </p:cBhvr>
                                      <p:tavLst>
                                        <p:tav tm="0">
                                          <p:val>
                                            <p:strVal val="#ppt_x"/>
                                          </p:val>
                                        </p:tav>
                                        <p:tav tm="100000">
                                          <p:val>
                                            <p:strVal val="#ppt_x"/>
                                          </p:val>
                                        </p:tav>
                                      </p:tavLst>
                                    </p:anim>
                                    <p:anim calcmode="lin" valueType="num">
                                      <p:cBhvr>
                                        <p:cTn id="108" dur="600" fill="hold"/>
                                        <p:tgtEl>
                                          <p:spTgt spid="33"/>
                                        </p:tgtEl>
                                        <p:attrNameLst>
                                          <p:attrName>ppt_y</p:attrName>
                                        </p:attrNameLst>
                                      </p:cBhvr>
                                      <p:tavLst>
                                        <p:tav tm="0">
                                          <p:val>
                                            <p:strVal val="#ppt_y-.1"/>
                                          </p:val>
                                        </p:tav>
                                        <p:tav tm="100000">
                                          <p:val>
                                            <p:strVal val="#ppt_y"/>
                                          </p:val>
                                        </p:tav>
                                      </p:tavLst>
                                    </p:anim>
                                  </p:childTnLst>
                                </p:cTn>
                              </p:par>
                            </p:childTnLst>
                          </p:cTn>
                        </p:par>
                        <p:par>
                          <p:cTn id="109" fill="hold" nodeType="withGroup">
                            <p:stCondLst>
                              <p:cond delay="3550"/>
                            </p:stCondLst>
                            <p:childTnLst>
                              <p:par>
                                <p:cTn id="110" presetID="10" presetClass="entr" presetSubtype="0" fill="hold" grpId="10" nodeType="afterEffect">
                                  <p:childTnLst>
                                    <p:set>
                                      <p:cBhvr>
                                        <p:cTn id="111" dur="1" fill="hold">
                                          <p:stCondLst>
                                            <p:cond delay="0"/>
                                          </p:stCondLst>
                                        </p:cTn>
                                        <p:tgtEl>
                                          <p:spTgt spid="25"/>
                                        </p:tgtEl>
                                        <p:attrNameLst>
                                          <p:attrName>style.visibility</p:attrName>
                                        </p:attrNameLst>
                                      </p:cBhvr>
                                      <p:to>
                                        <p:strVal val="visible"/>
                                      </p:to>
                                    </p:set>
                                    <p:anim calcmode="lin" valueType="num">
                                      <p:cBhvr>
                                        <p:cTn id="112" dur="300" fill="hold"/>
                                        <p:tgtEl>
                                          <p:spTgt spid="25"/>
                                        </p:tgtEl>
                                        <p:attrNameLst>
                                          <p:attrName>ppt_w</p:attrName>
                                        </p:attrNameLst>
                                      </p:cBhvr>
                                      <p:tavLst>
                                        <p:tav tm="0">
                                          <p:val>
                                            <p:fltVal val="0"/>
                                          </p:val>
                                        </p:tav>
                                        <p:tav tm="100000">
                                          <p:val>
                                            <p:strVal val="#ppt_w"/>
                                          </p:val>
                                        </p:tav>
                                      </p:tavLst>
                                    </p:anim>
                                    <p:anim calcmode="lin" valueType="num">
                                      <p:cBhvr>
                                        <p:cTn id="113" dur="300" fill="hold"/>
                                        <p:tgtEl>
                                          <p:spTgt spid="25"/>
                                        </p:tgtEl>
                                        <p:attrNameLst>
                                          <p:attrName>ppt_h</p:attrName>
                                        </p:attrNameLst>
                                      </p:cBhvr>
                                      <p:tavLst>
                                        <p:tav tm="0">
                                          <p:val>
                                            <p:fltVal val="0"/>
                                          </p:val>
                                        </p:tav>
                                        <p:tav tm="100000">
                                          <p:val>
                                            <p:strVal val="#ppt_h"/>
                                          </p:val>
                                        </p:tav>
                                      </p:tavLst>
                                    </p:anim>
                                    <p:animEffect filter="">
                                      <p:cBhvr>
                                        <p:cTn id="114" dur="300"/>
                                        <p:tgtEl>
                                          <p:spTgt spid="25"/>
                                        </p:tgtEl>
                                      </p:cBhvr>
                                    </p:animEffect>
                                  </p:childTnLst>
                                </p:cTn>
                              </p:par>
                              <p:par>
                                <p:cTn id="115" presetID="10" presetClass="entr" presetSubtype="0" fill="hold" nodeType="withEffect">
                                  <p:childTnLst>
                                    <p:set>
                                      <p:cBhvr>
                                        <p:cTn id="116" dur="1" fill="hold">
                                          <p:stCondLst>
                                            <p:cond delay="0"/>
                                          </p:stCondLst>
                                        </p:cTn>
                                        <p:tgtEl>
                                          <p:spTgt spid="22"/>
                                        </p:tgtEl>
                                        <p:attrNameLst>
                                          <p:attrName>style.visibility</p:attrName>
                                        </p:attrNameLst>
                                      </p:cBhvr>
                                      <p:to>
                                        <p:strVal val="visible"/>
                                      </p:to>
                                    </p:set>
                                    <p:anim calcmode="lin" valueType="num">
                                      <p:cBhvr>
                                        <p:cTn id="117" dur="300" fill="hold"/>
                                        <p:tgtEl>
                                          <p:spTgt spid="22"/>
                                        </p:tgtEl>
                                        <p:attrNameLst>
                                          <p:attrName>ppt_w</p:attrName>
                                        </p:attrNameLst>
                                      </p:cBhvr>
                                      <p:tavLst>
                                        <p:tav tm="0">
                                          <p:val>
                                            <p:fltVal val="0"/>
                                          </p:val>
                                        </p:tav>
                                        <p:tav tm="100000">
                                          <p:val>
                                            <p:strVal val="#ppt_w"/>
                                          </p:val>
                                        </p:tav>
                                      </p:tavLst>
                                    </p:anim>
                                    <p:anim calcmode="lin" valueType="num">
                                      <p:cBhvr>
                                        <p:cTn id="118" dur="300" fill="hold"/>
                                        <p:tgtEl>
                                          <p:spTgt spid="22"/>
                                        </p:tgtEl>
                                        <p:attrNameLst>
                                          <p:attrName>ppt_h</p:attrName>
                                        </p:attrNameLst>
                                      </p:cBhvr>
                                      <p:tavLst>
                                        <p:tav tm="0">
                                          <p:val>
                                            <p:fltVal val="0"/>
                                          </p:val>
                                        </p:tav>
                                        <p:tav tm="100000">
                                          <p:val>
                                            <p:strVal val="#ppt_h"/>
                                          </p:val>
                                        </p:tav>
                                      </p:tavLst>
                                    </p:anim>
                                    <p:animEffect filter="">
                                      <p:cBhvr>
                                        <p:cTn id="119" dur="300"/>
                                        <p:tgtEl>
                                          <p:spTgt spid="22"/>
                                        </p:tgtEl>
                                      </p:cBhvr>
                                    </p:animEffect>
                                  </p:childTnLst>
                                </p:cTn>
                              </p:par>
                            </p:childTnLst>
                          </p:cTn>
                        </p:par>
                        <p:par>
                          <p:cTn id="120" fill="hold" nodeType="withGroup">
                            <p:stCondLst>
                              <p:cond delay="3850"/>
                            </p:stCondLst>
                            <p:childTnLst>
                              <p:par>
                                <p:cTn id="121" presetID="47" presetClass="entr" presetSubtype="0" fill="hold" grpId="16" nodeType="afterEffect">
                                  <p:childTnLst>
                                    <p:set>
                                      <p:cBhvr>
                                        <p:cTn id="122" dur="1" fill="hold">
                                          <p:stCondLst>
                                            <p:cond delay="0"/>
                                          </p:stCondLst>
                                        </p:cTn>
                                        <p:tgtEl>
                                          <p:spTgt spid="31"/>
                                        </p:tgtEl>
                                        <p:attrNameLst>
                                          <p:attrName>style.visibility</p:attrName>
                                        </p:attrNameLst>
                                      </p:cBhvr>
                                      <p:to>
                                        <p:strVal val="visible"/>
                                      </p:to>
                                    </p:set>
                                    <p:animEffect filter="">
                                      <p:cBhvr>
                                        <p:cTn id="123" dur="600"/>
                                        <p:tgtEl>
                                          <p:spTgt spid="31"/>
                                        </p:tgtEl>
                                      </p:cBhvr>
                                    </p:animEffect>
                                    <p:anim calcmode="lin" valueType="num">
                                      <p:cBhvr>
                                        <p:cTn id="124" dur="600" fill="hold"/>
                                        <p:tgtEl>
                                          <p:spTgt spid="31"/>
                                        </p:tgtEl>
                                        <p:attrNameLst>
                                          <p:attrName>ppt_x</p:attrName>
                                        </p:attrNameLst>
                                      </p:cBhvr>
                                      <p:tavLst>
                                        <p:tav tm="0">
                                          <p:val>
                                            <p:strVal val="#ppt_x"/>
                                          </p:val>
                                        </p:tav>
                                        <p:tav tm="100000">
                                          <p:val>
                                            <p:strVal val="#ppt_x"/>
                                          </p:val>
                                        </p:tav>
                                      </p:tavLst>
                                    </p:anim>
                                    <p:anim calcmode="lin" valueType="num">
                                      <p:cBhvr>
                                        <p:cTn id="125" dur="600" fill="hold"/>
                                        <p:tgtEl>
                                          <p:spTgt spid="31"/>
                                        </p:tgtEl>
                                        <p:attrNameLst>
                                          <p:attrName>ppt_y</p:attrName>
                                        </p:attrNameLst>
                                      </p:cBhvr>
                                      <p:tavLst>
                                        <p:tav tm="0">
                                          <p:val>
                                            <p:strVal val="#ppt_y-.1"/>
                                          </p:val>
                                        </p:tav>
                                        <p:tav tm="100000">
                                          <p:val>
                                            <p:strVal val="#ppt_y"/>
                                          </p:val>
                                        </p:tav>
                                      </p:tavLst>
                                    </p:anim>
                                  </p:childTnLst>
                                </p:cTn>
                              </p:par>
                              <p:par>
                                <p:cTn id="126" presetID="47" presetClass="entr" presetSubtype="0" fill="hold" grpId="15" nodeType="withEffect">
                                  <p:childTnLst>
                                    <p:set>
                                      <p:cBhvr>
                                        <p:cTn id="127" dur="1" fill="hold">
                                          <p:stCondLst>
                                            <p:cond delay="0"/>
                                          </p:stCondLst>
                                        </p:cTn>
                                        <p:tgtEl>
                                          <p:spTgt spid="30"/>
                                        </p:tgtEl>
                                        <p:attrNameLst>
                                          <p:attrName>style.visibility</p:attrName>
                                        </p:attrNameLst>
                                      </p:cBhvr>
                                      <p:to>
                                        <p:strVal val="visible"/>
                                      </p:to>
                                    </p:set>
                                    <p:animEffect filter="">
                                      <p:cBhvr>
                                        <p:cTn id="128" dur="600"/>
                                        <p:tgtEl>
                                          <p:spTgt spid="30"/>
                                        </p:tgtEl>
                                      </p:cBhvr>
                                    </p:animEffect>
                                    <p:anim calcmode="lin" valueType="num">
                                      <p:cBhvr>
                                        <p:cTn id="129" dur="600" fill="hold"/>
                                        <p:tgtEl>
                                          <p:spTgt spid="30"/>
                                        </p:tgtEl>
                                        <p:attrNameLst>
                                          <p:attrName>ppt_x</p:attrName>
                                        </p:attrNameLst>
                                      </p:cBhvr>
                                      <p:tavLst>
                                        <p:tav tm="0">
                                          <p:val>
                                            <p:strVal val="#ppt_x"/>
                                          </p:val>
                                        </p:tav>
                                        <p:tav tm="100000">
                                          <p:val>
                                            <p:strVal val="#ppt_x"/>
                                          </p:val>
                                        </p:tav>
                                      </p:tavLst>
                                    </p:anim>
                                    <p:anim calcmode="lin" valueType="num">
                                      <p:cBhvr>
                                        <p:cTn id="130" dur="600" fill="hold"/>
                                        <p:tgtEl>
                                          <p:spTgt spid="30"/>
                                        </p:tgtEl>
                                        <p:attrNameLst>
                                          <p:attrName>ppt_y</p:attrName>
                                        </p:attrNameLst>
                                      </p:cBhvr>
                                      <p:tavLst>
                                        <p:tav tm="0">
                                          <p:val>
                                            <p:strVal val="#ppt_y-.1"/>
                                          </p:val>
                                        </p:tav>
                                        <p:tav tm="100000">
                                          <p:val>
                                            <p:strVal val="#ppt_y"/>
                                          </p:val>
                                        </p:tav>
                                      </p:tavLst>
                                    </p:anim>
                                  </p:childTnLst>
                                </p:cTn>
                              </p:par>
                              <p:par>
                                <p:cTn id="131" presetID="42" presetClass="entr" presetSubtype="0" fill="hold" grpId="4" nodeType="withEffect">
                                  <p:childTnLst>
                                    <p:set>
                                      <p:cBhvr>
                                        <p:cTn id="132" dur="1" fill="hold">
                                          <p:stCondLst>
                                            <p:cond delay="0"/>
                                          </p:stCondLst>
                                        </p:cTn>
                                        <p:tgtEl>
                                          <p:spTgt spid="16"/>
                                        </p:tgtEl>
                                        <p:attrNameLst>
                                          <p:attrName>style.visibility</p:attrName>
                                        </p:attrNameLst>
                                      </p:cBhvr>
                                      <p:to>
                                        <p:strVal val="visible"/>
                                      </p:to>
                                    </p:set>
                                    <p:animEffect filter="">
                                      <p:cBhvr>
                                        <p:cTn id="133" dur="600"/>
                                        <p:tgtEl>
                                          <p:spTgt spid="16"/>
                                        </p:tgtEl>
                                      </p:cBhvr>
                                    </p:animEffect>
                                    <p:anim calcmode="lin" valueType="num">
                                      <p:cBhvr>
                                        <p:cTn id="134" dur="600" fill="hold"/>
                                        <p:tgtEl>
                                          <p:spTgt spid="16"/>
                                        </p:tgtEl>
                                        <p:attrNameLst>
                                          <p:attrName>ppt_x</p:attrName>
                                        </p:attrNameLst>
                                      </p:cBhvr>
                                      <p:tavLst>
                                        <p:tav tm="0">
                                          <p:val>
                                            <p:strVal val="#ppt_x"/>
                                          </p:val>
                                        </p:tav>
                                        <p:tav tm="100000">
                                          <p:val>
                                            <p:strVal val="#ppt_x"/>
                                          </p:val>
                                        </p:tav>
                                      </p:tavLst>
                                    </p:anim>
                                    <p:anim calcmode="lin" valueType="num">
                                      <p:cBhvr>
                                        <p:cTn id="135" dur="600" fill="hold"/>
                                        <p:tgtEl>
                                          <p:spTgt spid="16"/>
                                        </p:tgtEl>
                                        <p:attrNameLst>
                                          <p:attrName>ppt_y</p:attrName>
                                        </p:attrNameLst>
                                      </p:cBhvr>
                                      <p:tavLst>
                                        <p:tav tm="0">
                                          <p:val>
                                            <p:strVal val="#ppt_y+.1"/>
                                          </p:val>
                                        </p:tav>
                                        <p:tav tm="100000">
                                          <p:val>
                                            <p:strVal val="#ppt_y"/>
                                          </p:val>
                                        </p:tav>
                                      </p:tavLst>
                                    </p:anim>
                                  </p:childTnLst>
                                </p:cTn>
                              </p:par>
                              <p:par>
                                <p:cTn id="136" presetID="42" presetClass="entr" presetSubtype="0" fill="hold" grpId="20" nodeType="withEffect">
                                  <p:childTnLst>
                                    <p:set>
                                      <p:cBhvr>
                                        <p:cTn id="137" dur="1" fill="hold">
                                          <p:stCondLst>
                                            <p:cond delay="0"/>
                                          </p:stCondLst>
                                        </p:cTn>
                                        <p:tgtEl>
                                          <p:spTgt spid="35"/>
                                        </p:tgtEl>
                                        <p:attrNameLst>
                                          <p:attrName>style.visibility</p:attrName>
                                        </p:attrNameLst>
                                      </p:cBhvr>
                                      <p:to>
                                        <p:strVal val="visible"/>
                                      </p:to>
                                    </p:set>
                                    <p:animEffect filter="">
                                      <p:cBhvr>
                                        <p:cTn id="138" dur="600"/>
                                        <p:tgtEl>
                                          <p:spTgt spid="35"/>
                                        </p:tgtEl>
                                      </p:cBhvr>
                                    </p:animEffect>
                                    <p:anim calcmode="lin" valueType="num">
                                      <p:cBhvr>
                                        <p:cTn id="139" dur="600" fill="hold"/>
                                        <p:tgtEl>
                                          <p:spTgt spid="35"/>
                                        </p:tgtEl>
                                        <p:attrNameLst>
                                          <p:attrName>ppt_x</p:attrName>
                                        </p:attrNameLst>
                                      </p:cBhvr>
                                      <p:tavLst>
                                        <p:tav tm="0">
                                          <p:val>
                                            <p:strVal val="#ppt_x"/>
                                          </p:val>
                                        </p:tav>
                                        <p:tav tm="100000">
                                          <p:val>
                                            <p:strVal val="#ppt_x"/>
                                          </p:val>
                                        </p:tav>
                                      </p:tavLst>
                                    </p:anim>
                                    <p:anim calcmode="lin" valueType="num">
                                      <p:cBhvr>
                                        <p:cTn id="140" dur="600" fill="hold"/>
                                        <p:tgtEl>
                                          <p:spTgt spid="3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1"/>
      <p:bldP spid="11" grpId="2"/>
      <p:bldP spid="15" grpId="3"/>
      <p:bldP spid="16" grpId="4"/>
      <p:bldP spid="17" grpId="5"/>
      <p:bldP spid="18" grpId="6"/>
      <p:bldP spid="19" grpId="7"/>
      <p:bldP spid="20" grpId="8"/>
      <p:bldP spid="21" grpId="9"/>
      <p:bldP spid="25" grpId="10"/>
      <p:bldP spid="26" grpId="11"/>
      <p:bldP spid="27" grpId="12"/>
      <p:bldP spid="28" grpId="13"/>
      <p:bldP spid="29" grpId="14"/>
      <p:bldP spid="30" grpId="15"/>
      <p:bldP spid="31" grpId="16"/>
      <p:bldP spid="32" grpId="17"/>
      <p:bldP spid="33" grpId="18"/>
      <p:bldP spid="34" grpId="19"/>
      <p:bldP spid="35" grpId="20"/>
    </p:bldLst>
  </p:timing>
</p:sld>
</file>

<file path=ppt/slides/slide3.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p:spTree>
      <p:nvGrpSpPr>
        <p:cNvPr id="1" name=""/>
        <p:cNvGrpSpPr/>
        <p:nvPr/>
      </p:nvGrpSpPr>
      <p:grpSpPr>
        <a:xfrm>
          <a:off x="0" y="0"/>
          <a:ext cx="0" cy="0"/>
        </a:xfrm>
      </p:grpSpPr>
      <p:sp>
        <p:nvSpPr>
          <p:cNvPr id="15" name="Text Placeholder 4"/>
          <p:cNvSpPr txBox="1"/>
          <p:nvPr/>
        </p:nvSpPr>
        <p:spPr>
          <a:xfrm>
            <a:off x="611560" y="429469"/>
            <a:ext cx="2256285" cy="496784"/>
          </a:xfrm>
          <a:prstGeom prst="rect">
            <a:avLst/>
          </a:prstGeom>
        </p:spPr>
        <p:txBody>
          <a:bodyPr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zh-CN" altLang="en-US" b="1">
                <a:solidFill>
                  <a:schemeClr val="accent1"/>
                </a:solidFill>
                <a:latin typeface="微软雅黑" panose="020b0503020204020204" pitchFamily="34" charset="-122"/>
                <a:ea typeface="微软雅黑" panose="020b0503020204020204" pitchFamily="34" charset="-122"/>
              </a:rPr>
              <a:t>目录</a:t>
            </a:r>
            <a:r>
              <a:rPr lang="en-US" altLang="zh-CN" b="1">
                <a:solidFill>
                  <a:schemeClr val="accent1"/>
                </a:solidFill>
                <a:latin typeface="微软雅黑" panose="020b0503020204020204" pitchFamily="34" charset="-122"/>
                <a:ea typeface="微软雅黑" panose="020b0503020204020204" pitchFamily="34" charset="-122"/>
              </a:rPr>
              <a:t>/</a:t>
            </a:r>
            <a:r>
              <a:rPr lang="en-US" altLang="zh-CN" sz="1800" b="1">
                <a:solidFill>
                  <a:schemeClr val="accent1"/>
                </a:solidFill>
                <a:latin typeface="微软雅黑" panose="020b0503020204020204" pitchFamily="34" charset="-122"/>
                <a:ea typeface="微软雅黑" panose="020b0503020204020204" pitchFamily="34" charset="-122"/>
              </a:rPr>
              <a:t>Contents</a:t>
            </a:r>
            <a:endParaRPr lang="en-GB" sz="1800" b="1">
              <a:solidFill>
                <a:schemeClr val="accent1"/>
              </a:solidFill>
              <a:latin typeface="微软雅黑" panose="020b0503020204020204" pitchFamily="34" charset="-122"/>
              <a:ea typeface="微软雅黑" panose="020b0503020204020204" pitchFamily="34" charset="-122"/>
            </a:endParaRPr>
          </a:p>
        </p:txBody>
      </p:sp>
      <p:cxnSp>
        <p:nvCxnSpPr>
          <p:cNvPr id="43" name="直接连接符 42"/>
          <p:cNvCxnSpPr/>
          <p:nvPr/>
        </p:nvCxnSpPr>
        <p:spPr>
          <a:xfrm>
            <a:off x="738572" y="1059582"/>
            <a:ext cx="7649852"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45" name="组合 44"/>
          <p:cNvGrpSpPr/>
          <p:nvPr/>
        </p:nvGrpSpPr>
        <p:grpSpPr>
          <a:xfrm>
            <a:off x="2339753" y="1419622"/>
            <a:ext cx="894259" cy="489631"/>
            <a:chOff x="2215144" y="927951"/>
            <a:chExt cx="1244730" cy="897673"/>
          </a:xfrm>
        </p:grpSpPr>
        <p:sp>
          <p:nvSpPr>
            <p:cNvPr id="46" name="平行四边形 45"/>
            <p:cNvSpPr/>
            <p:nvPr/>
          </p:nvSpPr>
          <p:spPr>
            <a:xfrm>
              <a:off x="2215144" y="982844"/>
              <a:ext cx="1120898" cy="842780"/>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Impact" pitchFamily="34" charset="0"/>
              </a:endParaRPr>
            </a:p>
          </p:txBody>
        </p:sp>
        <p:sp>
          <p:nvSpPr>
            <p:cNvPr id="47" name="文本框 9"/>
            <p:cNvSpPr txBox="1"/>
            <p:nvPr/>
          </p:nvSpPr>
          <p:spPr>
            <a:xfrm>
              <a:off x="2393075" y="927951"/>
              <a:ext cx="1066799" cy="816504"/>
            </a:xfrm>
            <a:prstGeom prst="rect">
              <a:avLst/>
            </a:prstGeom>
            <a:noFill/>
          </p:spPr>
          <p:txBody>
            <a:bodyPr wrap="square" rtlCol="0">
              <a:spAutoFit/>
            </a:bodyPr>
            <a:lstStyle/>
            <a:p>
              <a:r>
                <a:rPr lang="en-US" altLang="zh-CN" sz="2800">
                  <a:solidFill>
                    <a:schemeClr val="bg1"/>
                  </a:solidFill>
                  <a:latin typeface="Impact" pitchFamily="34" charset="0"/>
                </a:rPr>
                <a:t>01</a:t>
              </a:r>
              <a:endParaRPr lang="zh-CN" altLang="en-US" sz="2800">
                <a:solidFill>
                  <a:schemeClr val="bg1"/>
                </a:solidFill>
                <a:latin typeface="Impact" pitchFamily="34" charset="0"/>
              </a:endParaRPr>
            </a:p>
          </p:txBody>
        </p:sp>
      </p:grpSp>
      <p:grpSp>
        <p:nvGrpSpPr>
          <p:cNvPr id="48" name="组合 47"/>
          <p:cNvGrpSpPr/>
          <p:nvPr/>
        </p:nvGrpSpPr>
        <p:grpSpPr>
          <a:xfrm>
            <a:off x="2339753" y="2099236"/>
            <a:ext cx="894259" cy="504163"/>
            <a:chOff x="2215144" y="1952311"/>
            <a:chExt cx="1244730" cy="924318"/>
          </a:xfrm>
        </p:grpSpPr>
        <p:sp>
          <p:nvSpPr>
            <p:cNvPr id="49" name="平行四边形 48"/>
            <p:cNvSpPr/>
            <p:nvPr/>
          </p:nvSpPr>
          <p:spPr>
            <a:xfrm>
              <a:off x="2215144" y="2033848"/>
              <a:ext cx="1120898" cy="842781"/>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Impact" pitchFamily="34" charset="0"/>
              </a:endParaRPr>
            </a:p>
          </p:txBody>
        </p:sp>
        <p:sp>
          <p:nvSpPr>
            <p:cNvPr id="50" name="文本框 10"/>
            <p:cNvSpPr txBox="1"/>
            <p:nvPr/>
          </p:nvSpPr>
          <p:spPr>
            <a:xfrm>
              <a:off x="2393075" y="1952311"/>
              <a:ext cx="1066799" cy="816508"/>
            </a:xfrm>
            <a:prstGeom prst="rect">
              <a:avLst/>
            </a:prstGeom>
            <a:noFill/>
          </p:spPr>
          <p:txBody>
            <a:bodyPr wrap="square" rtlCol="0">
              <a:spAutoFit/>
            </a:bodyPr>
            <a:lstStyle/>
            <a:p>
              <a:r>
                <a:rPr lang="en-US" altLang="zh-CN" sz="2800">
                  <a:solidFill>
                    <a:schemeClr val="bg1"/>
                  </a:solidFill>
                  <a:latin typeface="Impact" pitchFamily="34" charset="0"/>
                </a:rPr>
                <a:t>02</a:t>
              </a:r>
              <a:endParaRPr lang="zh-CN" altLang="en-US" sz="2800">
                <a:solidFill>
                  <a:schemeClr val="bg1"/>
                </a:solidFill>
                <a:latin typeface="Impact" pitchFamily="34" charset="0"/>
              </a:endParaRPr>
            </a:p>
          </p:txBody>
        </p:sp>
      </p:grpSp>
      <p:grpSp>
        <p:nvGrpSpPr>
          <p:cNvPr id="51" name="组合 50"/>
          <p:cNvGrpSpPr/>
          <p:nvPr/>
        </p:nvGrpSpPr>
        <p:grpSpPr>
          <a:xfrm>
            <a:off x="2339753" y="2801084"/>
            <a:ext cx="894259" cy="496081"/>
            <a:chOff x="2215144" y="3018134"/>
            <a:chExt cx="1244730" cy="909499"/>
          </a:xfrm>
        </p:grpSpPr>
        <p:sp>
          <p:nvSpPr>
            <p:cNvPr id="52" name="平行四边形 51"/>
            <p:cNvSpPr/>
            <p:nvPr/>
          </p:nvSpPr>
          <p:spPr>
            <a:xfrm>
              <a:off x="2215144" y="3084852"/>
              <a:ext cx="1120898" cy="842781"/>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Impact" pitchFamily="34" charset="0"/>
              </a:endParaRPr>
            </a:p>
          </p:txBody>
        </p:sp>
        <p:sp>
          <p:nvSpPr>
            <p:cNvPr id="53" name="文本框 11"/>
            <p:cNvSpPr txBox="1"/>
            <p:nvPr/>
          </p:nvSpPr>
          <p:spPr>
            <a:xfrm>
              <a:off x="2393075" y="3018134"/>
              <a:ext cx="1066799" cy="816505"/>
            </a:xfrm>
            <a:prstGeom prst="rect">
              <a:avLst/>
            </a:prstGeom>
            <a:noFill/>
          </p:spPr>
          <p:txBody>
            <a:bodyPr wrap="square" rtlCol="0">
              <a:spAutoFit/>
            </a:bodyPr>
            <a:lstStyle/>
            <a:p>
              <a:r>
                <a:rPr lang="en-US" altLang="zh-CN" sz="2800">
                  <a:solidFill>
                    <a:schemeClr val="bg1"/>
                  </a:solidFill>
                  <a:latin typeface="Impact" pitchFamily="34" charset="0"/>
                </a:rPr>
                <a:t>03</a:t>
              </a:r>
              <a:endParaRPr lang="zh-CN" altLang="en-US" sz="2800">
                <a:solidFill>
                  <a:schemeClr val="bg1"/>
                </a:solidFill>
                <a:latin typeface="Impact" pitchFamily="34" charset="0"/>
              </a:endParaRPr>
            </a:p>
          </p:txBody>
        </p:sp>
      </p:grpSp>
      <p:grpSp>
        <p:nvGrpSpPr>
          <p:cNvPr id="54" name="组合 53"/>
          <p:cNvGrpSpPr/>
          <p:nvPr/>
        </p:nvGrpSpPr>
        <p:grpSpPr>
          <a:xfrm>
            <a:off x="2339753" y="3483574"/>
            <a:ext cx="894259" cy="508134"/>
            <a:chOff x="2215144" y="4047039"/>
            <a:chExt cx="1244730" cy="931598"/>
          </a:xfrm>
        </p:grpSpPr>
        <p:sp>
          <p:nvSpPr>
            <p:cNvPr id="55" name="平行四边形 54"/>
            <p:cNvSpPr/>
            <p:nvPr/>
          </p:nvSpPr>
          <p:spPr>
            <a:xfrm>
              <a:off x="2215144" y="4135856"/>
              <a:ext cx="1120898" cy="842781"/>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Impact" pitchFamily="34" charset="0"/>
              </a:endParaRPr>
            </a:p>
          </p:txBody>
        </p:sp>
        <p:sp>
          <p:nvSpPr>
            <p:cNvPr id="56" name="文本框 12"/>
            <p:cNvSpPr txBox="1"/>
            <p:nvPr/>
          </p:nvSpPr>
          <p:spPr>
            <a:xfrm>
              <a:off x="2393075" y="4047039"/>
              <a:ext cx="1066799" cy="816506"/>
            </a:xfrm>
            <a:prstGeom prst="rect">
              <a:avLst/>
            </a:prstGeom>
            <a:noFill/>
          </p:spPr>
          <p:txBody>
            <a:bodyPr wrap="square" rtlCol="0">
              <a:spAutoFit/>
            </a:bodyPr>
            <a:lstStyle/>
            <a:p>
              <a:r>
                <a:rPr lang="en-US" altLang="zh-CN" sz="2800">
                  <a:solidFill>
                    <a:schemeClr val="bg1"/>
                  </a:solidFill>
                  <a:latin typeface="Impact" pitchFamily="34" charset="0"/>
                </a:rPr>
                <a:t>04</a:t>
              </a:r>
              <a:endParaRPr lang="zh-CN" altLang="en-US" sz="2800">
                <a:solidFill>
                  <a:schemeClr val="bg1"/>
                </a:solidFill>
                <a:latin typeface="Impact" pitchFamily="34" charset="0"/>
              </a:endParaRPr>
            </a:p>
          </p:txBody>
        </p:sp>
      </p:grpSp>
      <p:grpSp>
        <p:nvGrpSpPr>
          <p:cNvPr id="57" name="组合 56"/>
          <p:cNvGrpSpPr/>
          <p:nvPr/>
        </p:nvGrpSpPr>
        <p:grpSpPr>
          <a:xfrm>
            <a:off x="2339752" y="4183115"/>
            <a:ext cx="884486" cy="502735"/>
            <a:chOff x="2215144" y="5107938"/>
            <a:chExt cx="1231128" cy="921702"/>
          </a:xfrm>
        </p:grpSpPr>
        <p:sp>
          <p:nvSpPr>
            <p:cNvPr id="58" name="平行四边形 57"/>
            <p:cNvSpPr/>
            <p:nvPr/>
          </p:nvSpPr>
          <p:spPr>
            <a:xfrm>
              <a:off x="2215144" y="5186859"/>
              <a:ext cx="1120898" cy="842781"/>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Impact" pitchFamily="34" charset="0"/>
              </a:endParaRPr>
            </a:p>
          </p:txBody>
        </p:sp>
        <p:sp>
          <p:nvSpPr>
            <p:cNvPr id="59" name="文本框 13"/>
            <p:cNvSpPr txBox="1"/>
            <p:nvPr/>
          </p:nvSpPr>
          <p:spPr>
            <a:xfrm>
              <a:off x="2379473" y="5107938"/>
              <a:ext cx="1066799" cy="816510"/>
            </a:xfrm>
            <a:prstGeom prst="rect">
              <a:avLst/>
            </a:prstGeom>
            <a:noFill/>
          </p:spPr>
          <p:txBody>
            <a:bodyPr wrap="square" rtlCol="0">
              <a:spAutoFit/>
            </a:bodyPr>
            <a:lstStyle/>
            <a:p>
              <a:r>
                <a:rPr lang="en-US" altLang="zh-CN" sz="2800">
                  <a:solidFill>
                    <a:schemeClr val="bg1"/>
                  </a:solidFill>
                  <a:latin typeface="Impact" pitchFamily="34" charset="0"/>
                </a:rPr>
                <a:t>05</a:t>
              </a:r>
              <a:endParaRPr lang="zh-CN" altLang="en-US" sz="2800">
                <a:solidFill>
                  <a:schemeClr val="bg1"/>
                </a:solidFill>
                <a:latin typeface="Impact" pitchFamily="34" charset="0"/>
              </a:endParaRPr>
            </a:p>
          </p:txBody>
        </p:sp>
      </p:grpSp>
      <p:grpSp>
        <p:nvGrpSpPr>
          <p:cNvPr id="60" name="组合 59"/>
          <p:cNvGrpSpPr/>
          <p:nvPr/>
        </p:nvGrpSpPr>
        <p:grpSpPr>
          <a:xfrm>
            <a:off x="3019006" y="1432933"/>
            <a:ext cx="3857250" cy="459690"/>
            <a:chOff x="4315150" y="953426"/>
            <a:chExt cx="3857250" cy="540057"/>
          </a:xfrm>
        </p:grpSpPr>
        <p:sp>
          <p:nvSpPr>
            <p:cNvPr id="61" name="矩形 60"/>
            <p:cNvSpPr/>
            <p:nvPr/>
          </p:nvSpPr>
          <p:spPr>
            <a:xfrm>
              <a:off x="4841196" y="1036090"/>
              <a:ext cx="2827147" cy="406783"/>
            </a:xfrm>
            <a:prstGeom prst="rect">
              <a:avLst/>
            </a:prstGeom>
            <a:ln w="15875">
              <a:noFill/>
            </a:ln>
          </p:spPr>
          <p:txBody>
            <a:bodyPr wrap="square" lIns="68580" tIns="34290" rIns="68580" bIns="34290">
              <a:spAutoFit/>
            </a:bodyPr>
            <a:lstStyle/>
            <a:p>
              <a:r>
                <a:rPr lang="zh-CN" altLang="en-US" b="1">
                  <a:solidFill>
                    <a:schemeClr val="tx1">
                      <a:lumMod val="75000"/>
                      <a:lumOff val="25000"/>
                    </a:schemeClr>
                  </a:solidFill>
                  <a:latin typeface="微软雅黑" panose="020b0503020204020204" pitchFamily="34" charset="-122"/>
                  <a:ea typeface="微软雅黑" panose="020b0503020204020204" pitchFamily="34" charset="-122"/>
                </a:rPr>
                <a:t>年度工作内容概述</a:t>
              </a:r>
              <a:endParaRPr lang="en-GB" altLang="zh-CN" b="1">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2" name="平行四边形 61"/>
            <p:cNvSpPr/>
            <p:nvPr/>
          </p:nvSpPr>
          <p:spPr>
            <a:xfrm>
              <a:off x="4315150" y="953426"/>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1600" b="1">
                <a:solidFill>
                  <a:schemeClr val="tx1">
                    <a:lumMod val="75000"/>
                    <a:lumOff val="25000"/>
                  </a:schemeClr>
                </a:solidFill>
              </a:endParaRPr>
            </a:p>
          </p:txBody>
        </p:sp>
      </p:grpSp>
      <p:grpSp>
        <p:nvGrpSpPr>
          <p:cNvPr id="63" name="组合 62"/>
          <p:cNvGrpSpPr/>
          <p:nvPr/>
        </p:nvGrpSpPr>
        <p:grpSpPr>
          <a:xfrm>
            <a:off x="3019006" y="2127086"/>
            <a:ext cx="3857250" cy="459690"/>
            <a:chOff x="4315150" y="1647579"/>
            <a:chExt cx="3857250" cy="540057"/>
          </a:xfrm>
        </p:grpSpPr>
        <p:sp>
          <p:nvSpPr>
            <p:cNvPr id="64" name="矩形 63"/>
            <p:cNvSpPr/>
            <p:nvPr/>
          </p:nvSpPr>
          <p:spPr>
            <a:xfrm>
              <a:off x="4841196" y="1730243"/>
              <a:ext cx="2827147" cy="406783"/>
            </a:xfrm>
            <a:prstGeom prst="rect">
              <a:avLst/>
            </a:prstGeom>
            <a:ln w="15875">
              <a:noFill/>
            </a:ln>
          </p:spPr>
          <p:txBody>
            <a:bodyPr wrap="square" lIns="68580" tIns="34290" rIns="68580" bIns="34290">
              <a:spAutoFit/>
            </a:bodyPr>
            <a:lstStyle/>
            <a:p>
              <a:r>
                <a:rPr lang="zh-CN" altLang="en-US" b="1">
                  <a:solidFill>
                    <a:schemeClr val="tx1">
                      <a:lumMod val="75000"/>
                      <a:lumOff val="25000"/>
                    </a:schemeClr>
                  </a:solidFill>
                  <a:latin typeface="微软雅黑" panose="020b0503020204020204" pitchFamily="34" charset="-122"/>
                  <a:ea typeface="微软雅黑" panose="020b0503020204020204" pitchFamily="34" charset="-122"/>
                </a:rPr>
                <a:t>工作完成具体情况</a:t>
              </a:r>
              <a:endParaRPr lang="en-GB" altLang="zh-CN" b="1">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5" name="平行四边形 64"/>
            <p:cNvSpPr/>
            <p:nvPr/>
          </p:nvSpPr>
          <p:spPr>
            <a:xfrm>
              <a:off x="4315150" y="1647579"/>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1600" b="1">
                <a:solidFill>
                  <a:schemeClr val="tx1">
                    <a:lumMod val="75000"/>
                    <a:lumOff val="25000"/>
                  </a:schemeClr>
                </a:solidFill>
              </a:endParaRPr>
            </a:p>
          </p:txBody>
        </p:sp>
      </p:grpSp>
      <p:grpSp>
        <p:nvGrpSpPr>
          <p:cNvPr id="66" name="组合 65"/>
          <p:cNvGrpSpPr/>
          <p:nvPr/>
        </p:nvGrpSpPr>
        <p:grpSpPr>
          <a:xfrm>
            <a:off x="3019006" y="2821238"/>
            <a:ext cx="3857250" cy="459690"/>
            <a:chOff x="4315150" y="2341731"/>
            <a:chExt cx="3857250" cy="540057"/>
          </a:xfrm>
        </p:grpSpPr>
        <p:sp>
          <p:nvSpPr>
            <p:cNvPr id="67" name="矩形 66"/>
            <p:cNvSpPr/>
            <p:nvPr/>
          </p:nvSpPr>
          <p:spPr>
            <a:xfrm>
              <a:off x="4841197" y="2424395"/>
              <a:ext cx="2827146" cy="406783"/>
            </a:xfrm>
            <a:prstGeom prst="rect">
              <a:avLst/>
            </a:prstGeom>
            <a:ln w="15875">
              <a:noFill/>
            </a:ln>
          </p:spPr>
          <p:txBody>
            <a:bodyPr wrap="square" lIns="68580" tIns="34290" rIns="68580" bIns="34290">
              <a:spAutoFit/>
            </a:bodyPr>
            <a:lstStyle/>
            <a:p>
              <a:r>
                <a:rPr lang="zh-CN" altLang="en-US" b="1">
                  <a:solidFill>
                    <a:schemeClr val="tx1">
                      <a:lumMod val="75000"/>
                      <a:lumOff val="25000"/>
                    </a:schemeClr>
                  </a:solidFill>
                  <a:latin typeface="微软雅黑" panose="020b0503020204020204" pitchFamily="34" charset="-122"/>
                  <a:ea typeface="微软雅黑" panose="020b0503020204020204" pitchFamily="34" charset="-122"/>
                </a:rPr>
                <a:t>成功项目详细展示</a:t>
              </a:r>
              <a:endParaRPr lang="en-GB" altLang="zh-CN" b="1">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8" name="平行四边形 67"/>
            <p:cNvSpPr/>
            <p:nvPr/>
          </p:nvSpPr>
          <p:spPr>
            <a:xfrm>
              <a:off x="4315150" y="2341731"/>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1600" b="1">
                <a:solidFill>
                  <a:schemeClr val="tx1">
                    <a:lumMod val="75000"/>
                    <a:lumOff val="25000"/>
                  </a:schemeClr>
                </a:solidFill>
              </a:endParaRPr>
            </a:p>
          </p:txBody>
        </p:sp>
      </p:grpSp>
      <p:grpSp>
        <p:nvGrpSpPr>
          <p:cNvPr id="69" name="组合 68"/>
          <p:cNvGrpSpPr/>
          <p:nvPr/>
        </p:nvGrpSpPr>
        <p:grpSpPr>
          <a:xfrm>
            <a:off x="3019006" y="3515391"/>
            <a:ext cx="3857250" cy="459690"/>
            <a:chOff x="4315150" y="3035884"/>
            <a:chExt cx="3857250" cy="540057"/>
          </a:xfrm>
        </p:grpSpPr>
        <p:sp>
          <p:nvSpPr>
            <p:cNvPr id="70" name="矩形 69"/>
            <p:cNvSpPr/>
            <p:nvPr/>
          </p:nvSpPr>
          <p:spPr>
            <a:xfrm>
              <a:off x="4841196" y="3118548"/>
              <a:ext cx="2827147" cy="406783"/>
            </a:xfrm>
            <a:prstGeom prst="rect">
              <a:avLst/>
            </a:prstGeom>
            <a:ln w="15875">
              <a:noFill/>
            </a:ln>
          </p:spPr>
          <p:txBody>
            <a:bodyPr wrap="square" lIns="68580" tIns="34290" rIns="68580" bIns="34290">
              <a:spAutoFit/>
            </a:bodyPr>
            <a:lstStyle/>
            <a:p>
              <a:r>
                <a:rPr lang="zh-CN" altLang="en-US" b="1">
                  <a:solidFill>
                    <a:schemeClr val="tx1">
                      <a:lumMod val="75000"/>
                      <a:lumOff val="25000"/>
                    </a:schemeClr>
                  </a:solidFill>
                  <a:latin typeface="微软雅黑" panose="020b0503020204020204" pitchFamily="34" charset="-122"/>
                  <a:ea typeface="微软雅黑" panose="020b0503020204020204" pitchFamily="34" charset="-122"/>
                </a:rPr>
                <a:t>工作存在不足之处</a:t>
              </a:r>
              <a:endParaRPr lang="en-GB" altLang="zh-CN" b="1">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1" name="平行四边形 70"/>
            <p:cNvSpPr/>
            <p:nvPr/>
          </p:nvSpPr>
          <p:spPr>
            <a:xfrm>
              <a:off x="4315150" y="3035884"/>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1600" b="1">
                <a:solidFill>
                  <a:schemeClr val="tx1">
                    <a:lumMod val="75000"/>
                    <a:lumOff val="25000"/>
                  </a:schemeClr>
                </a:solidFill>
              </a:endParaRPr>
            </a:p>
          </p:txBody>
        </p:sp>
      </p:grpSp>
      <p:grpSp>
        <p:nvGrpSpPr>
          <p:cNvPr id="72" name="组合 71"/>
          <p:cNvGrpSpPr/>
          <p:nvPr/>
        </p:nvGrpSpPr>
        <p:grpSpPr>
          <a:xfrm>
            <a:off x="3019006" y="4209545"/>
            <a:ext cx="3857250" cy="459690"/>
            <a:chOff x="4315150" y="3730038"/>
            <a:chExt cx="3857250" cy="540057"/>
          </a:xfrm>
        </p:grpSpPr>
        <p:sp>
          <p:nvSpPr>
            <p:cNvPr id="73" name="矩形 72"/>
            <p:cNvSpPr/>
            <p:nvPr/>
          </p:nvSpPr>
          <p:spPr>
            <a:xfrm>
              <a:off x="4841197" y="3812702"/>
              <a:ext cx="2827146" cy="406783"/>
            </a:xfrm>
            <a:prstGeom prst="rect">
              <a:avLst/>
            </a:prstGeom>
            <a:ln w="15875">
              <a:noFill/>
            </a:ln>
          </p:spPr>
          <p:txBody>
            <a:bodyPr wrap="square" lIns="68580" tIns="34290" rIns="68580" bIns="34290">
              <a:spAutoFit/>
            </a:bodyPr>
            <a:lstStyle/>
            <a:p>
              <a:r>
                <a:rPr lang="zh-CN" altLang="en-US" b="1">
                  <a:solidFill>
                    <a:schemeClr val="tx1">
                      <a:lumMod val="75000"/>
                      <a:lumOff val="25000"/>
                    </a:schemeClr>
                  </a:solidFill>
                  <a:latin typeface="微软雅黑" panose="020b0503020204020204" pitchFamily="34" charset="-122"/>
                  <a:ea typeface="微软雅黑" panose="020b0503020204020204" pitchFamily="34" charset="-122"/>
                </a:rPr>
                <a:t>明年工作目标计划</a:t>
              </a:r>
              <a:endParaRPr lang="en-GB" altLang="zh-CN" b="1">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4" name="平行四边形 73"/>
            <p:cNvSpPr/>
            <p:nvPr/>
          </p:nvSpPr>
          <p:spPr>
            <a:xfrm>
              <a:off x="4315150" y="3730038"/>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1600" b="1">
                <a:solidFill>
                  <a:schemeClr val="tx1">
                    <a:lumMod val="75000"/>
                    <a:lumOff val="25000"/>
                  </a:schemeClr>
                </a:solidFill>
              </a:endParaRPr>
            </a:p>
          </p:txBody>
        </p:sp>
      </p:grpSp>
      <p:grpSp>
        <p:nvGrpSpPr>
          <p:cNvPr id="34" name="组合 33"/>
          <p:cNvGrpSpPr/>
          <p:nvPr/>
        </p:nvGrpSpPr>
        <p:grpSpPr>
          <a:xfrm>
            <a:off x="7956376" y="490833"/>
            <a:ext cx="432048" cy="432834"/>
            <a:chOff x="6084168" y="1274820"/>
            <a:chExt cx="432048" cy="432834"/>
          </a:xfrm>
        </p:grpSpPr>
        <p:sp>
          <p:nvSpPr>
            <p:cNvPr id="35"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anose="020b0604020202020204" pitchFamily="34" charset="0"/>
                  <a:ea typeface="宋体" pitchFamily="2" charset="-122"/>
                </a:defRPr>
              </a:lvl9pPr>
            </a:lstStyle>
            <a:p>
              <a:pPr algn="ctr" eaLnBrk="1" hangingPunct="1"/>
              <a:endParaRPr lang="zh-CN" altLang="en-US">
                <a:solidFill>
                  <a:srgbClr val="FFFFFF"/>
                </a:solidFill>
                <a:latin typeface="Calibri" pitchFamily="34" charset="0"/>
              </a:endParaRPr>
            </a:p>
          </p:txBody>
        </p:sp>
        <p:sp>
          <p:nvSpPr>
            <p:cNvPr id="36" name="Freeform 59"/>
            <p:cNvSpPr>
              <a:spLocks noChangeArrowheads="1"/>
            </p:cNvSpPr>
            <p:nvPr/>
          </p:nvSpPr>
          <p:spPr bwMode="auto">
            <a:xfrm>
              <a:off x="6180302" y="1365898"/>
              <a:ext cx="239780" cy="250679"/>
            </a:xfrm>
            <a:custGeom>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a:extLst/>
          </p:spPr>
          <p:txBody>
            <a:bodyPr wrap="none" lIns="34290" tIns="17145" rIns="34290" bIns="17145" anchor="ctr"/>
            <a:lstStyle/>
            <a:p>
              <a:endParaRPr lang="en-US">
                <a:latin typeface="Roboto Light"/>
              </a:endParaRPr>
            </a:p>
          </p:txBody>
        </p:sp>
      </p:grpSp>
      <p:grpSp>
        <p:nvGrpSpPr>
          <p:cNvPr id="37" name="组合 36"/>
          <p:cNvGrpSpPr/>
          <p:nvPr/>
        </p:nvGrpSpPr>
        <p:grpSpPr>
          <a:xfrm>
            <a:off x="6660232" y="491226"/>
            <a:ext cx="432048" cy="432048"/>
            <a:chOff x="4788024" y="1275213"/>
            <a:chExt cx="432048" cy="432048"/>
          </a:xfrm>
        </p:grpSpPr>
        <p:sp>
          <p:nvSpPr>
            <p:cNvPr id="38"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anose="020b0604020202020204" pitchFamily="34" charset="0"/>
                  <a:ea typeface="宋体" pitchFamily="2" charset="-122"/>
                </a:defRPr>
              </a:lvl9pPr>
            </a:lstStyle>
            <a:p>
              <a:pPr algn="ctr" eaLnBrk="1" hangingPunct="1"/>
              <a:endParaRPr lang="zh-CN" altLang="en-US">
                <a:solidFill>
                  <a:srgbClr val="FFFFFF"/>
                </a:solidFill>
                <a:latin typeface="Calibri" pitchFamily="34" charset="0"/>
              </a:endParaRPr>
            </a:p>
          </p:txBody>
        </p:sp>
        <p:sp>
          <p:nvSpPr>
            <p:cNvPr id="39" name="Freeform 110"/>
            <p:cNvSpPr>
              <a:spLocks noChangeArrowheads="1"/>
            </p:cNvSpPr>
            <p:nvPr/>
          </p:nvSpPr>
          <p:spPr bwMode="auto">
            <a:xfrm>
              <a:off x="4891102" y="1366806"/>
              <a:ext cx="250679" cy="248862"/>
            </a:xfrm>
            <a:custGeom>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a:extLst/>
          </p:spPr>
          <p:txBody>
            <a:bodyPr wrap="none" lIns="34290" tIns="17145" rIns="34290" bIns="17145" anchor="ctr"/>
            <a:lstStyle/>
            <a:p>
              <a:endParaRPr lang="en-US">
                <a:latin typeface="Roboto Light"/>
              </a:endParaRPr>
            </a:p>
          </p:txBody>
        </p:sp>
      </p:grpSp>
      <p:grpSp>
        <p:nvGrpSpPr>
          <p:cNvPr id="40" name="组合 39"/>
          <p:cNvGrpSpPr/>
          <p:nvPr/>
        </p:nvGrpSpPr>
        <p:grpSpPr>
          <a:xfrm>
            <a:off x="7308304" y="490833"/>
            <a:ext cx="432833" cy="432834"/>
            <a:chOff x="5436096" y="1274820"/>
            <a:chExt cx="432833" cy="432834"/>
          </a:xfrm>
        </p:grpSpPr>
        <p:sp>
          <p:nvSpPr>
            <p:cNvPr id="41"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anose="020b0604020202020204" pitchFamily="34" charset="0"/>
                  <a:ea typeface="宋体" pitchFamily="2" charset="-122"/>
                </a:defRPr>
              </a:lvl9pPr>
            </a:lstStyle>
            <a:p>
              <a:pPr algn="ctr" eaLnBrk="1" hangingPunct="1"/>
              <a:endParaRPr lang="zh-CN" altLang="en-US">
                <a:solidFill>
                  <a:srgbClr val="FFFFFF"/>
                </a:solidFill>
                <a:latin typeface="Calibri" pitchFamily="34" charset="0"/>
              </a:endParaRPr>
            </a:p>
          </p:txBody>
        </p:sp>
        <p:sp>
          <p:nvSpPr>
            <p:cNvPr id="42" name="Freeform 16"/>
            <p:cNvSpPr>
              <a:spLocks noChangeArrowheads="1"/>
            </p:cNvSpPr>
            <p:nvPr/>
          </p:nvSpPr>
          <p:spPr bwMode="auto">
            <a:xfrm>
              <a:off x="5554420" y="1377705"/>
              <a:ext cx="196183" cy="227065"/>
            </a:xfrm>
            <a:custGeom>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a:extLst/>
          </p:spPr>
          <p:txBody>
            <a:bodyPr wrap="none" lIns="34290" tIns="17145" rIns="34290" bIns="17145" anchor="ctr"/>
            <a:lstStyle/>
            <a:p>
              <a:endParaRPr lang="en-US">
                <a:latin typeface="Roboto Light"/>
              </a:endParaRPr>
            </a:p>
          </p:txBody>
        </p:sp>
      </p:grpSp>
      <p:grpSp>
        <p:nvGrpSpPr>
          <p:cNvPr id="44" name="组合 43"/>
          <p:cNvGrpSpPr/>
          <p:nvPr/>
        </p:nvGrpSpPr>
        <p:grpSpPr>
          <a:xfrm>
            <a:off x="5364088" y="490833"/>
            <a:ext cx="432833" cy="432834"/>
            <a:chOff x="3491880" y="1274820"/>
            <a:chExt cx="432833" cy="432834"/>
          </a:xfrm>
        </p:grpSpPr>
        <p:sp>
          <p:nvSpPr>
            <p:cNvPr id="75"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anose="020b0604020202020204" pitchFamily="34" charset="0"/>
                  <a:ea typeface="宋体" pitchFamily="2" charset="-122"/>
                </a:defRPr>
              </a:lvl9pPr>
            </a:lstStyle>
            <a:p>
              <a:pPr algn="ctr" eaLnBrk="1" hangingPunct="1"/>
              <a:endParaRPr lang="zh-CN" altLang="en-US">
                <a:solidFill>
                  <a:srgbClr val="FFFFFF"/>
                </a:solidFill>
                <a:latin typeface="Calibri" pitchFamily="34" charset="0"/>
              </a:endParaRPr>
            </a:p>
          </p:txBody>
        </p:sp>
        <p:sp>
          <p:nvSpPr>
            <p:cNvPr id="76" name="Freeform 75"/>
            <p:cNvSpPr>
              <a:spLocks noChangeArrowheads="1"/>
            </p:cNvSpPr>
            <p:nvPr/>
          </p:nvSpPr>
          <p:spPr bwMode="auto">
            <a:xfrm>
              <a:off x="3583864" y="1385879"/>
              <a:ext cx="248863" cy="210716"/>
            </a:xfrm>
            <a:custGeom>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a:extLst/>
          </p:spPr>
          <p:txBody>
            <a:bodyPr wrap="none" lIns="34290" tIns="17145" rIns="34290" bIns="17145" anchor="ctr"/>
            <a:lstStyle/>
            <a:p>
              <a:endParaRPr lang="en-US">
                <a:latin typeface="Roboto Light"/>
              </a:endParaRPr>
            </a:p>
          </p:txBody>
        </p:sp>
      </p:grpSp>
      <p:grpSp>
        <p:nvGrpSpPr>
          <p:cNvPr id="77" name="组合 76"/>
          <p:cNvGrpSpPr/>
          <p:nvPr/>
        </p:nvGrpSpPr>
        <p:grpSpPr>
          <a:xfrm>
            <a:off x="6012160" y="490833"/>
            <a:ext cx="432833" cy="432834"/>
            <a:chOff x="4139952" y="1274820"/>
            <a:chExt cx="432833" cy="432834"/>
          </a:xfrm>
        </p:grpSpPr>
        <p:sp>
          <p:nvSpPr>
            <p:cNvPr id="78"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anose="020b0604020202020204" pitchFamily="34" charset="0"/>
                  <a:ea typeface="宋体" pitchFamily="2" charset="-122"/>
                </a:defRPr>
              </a:lvl9pPr>
            </a:lstStyle>
            <a:p>
              <a:pPr algn="ctr" eaLnBrk="1" hangingPunct="1"/>
              <a:endParaRPr lang="zh-CN" altLang="en-US">
                <a:solidFill>
                  <a:srgbClr val="FFFFFF"/>
                </a:solidFill>
                <a:latin typeface="Calibri" pitchFamily="34" charset="0"/>
              </a:endParaRPr>
            </a:p>
          </p:txBody>
        </p:sp>
        <p:sp>
          <p:nvSpPr>
            <p:cNvPr id="79" name="Freeform 84"/>
            <p:cNvSpPr>
              <a:spLocks noChangeArrowheads="1"/>
            </p:cNvSpPr>
            <p:nvPr/>
          </p:nvSpPr>
          <p:spPr bwMode="auto">
            <a:xfrm>
              <a:off x="4241546" y="1366806"/>
              <a:ext cx="248863" cy="248863"/>
            </a:xfrm>
            <a:custGeom>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a:extLst/>
          </p:spPr>
          <p:txBody>
            <a:bodyPr wrap="none" lIns="34290" tIns="17145" rIns="34290" bIns="17145" anchor="ctr"/>
            <a:lstStyle/>
            <a:p>
              <a:endParaRPr lang="en-US">
                <a:latin typeface="Roboto Light"/>
              </a:endParaRPr>
            </a:p>
          </p:txBody>
        </p:sp>
      </p:grpSp>
    </p:spTree>
    <p:extLst>
      <p:ext uri="{BB962C8B-B14F-4D97-AF65-F5344CB8AC3E}">
        <p14:creationId xmlns:p14="http://schemas.microsoft.com/office/powerpoint/2010/main" val="4139336563"/>
      </p:ext>
    </p:extLst>
  </p:cSld>
  <p:clrMapOvr>
    <a:masterClrMapping/>
  </p:clrMapOvr>
  <mc:AlternateContent xmlns:mc="http://schemas.openxmlformats.org/markup-compatibility/2006">
    <mc:Choice xmlns:p14="http://schemas.microsoft.com/office/powerpoint/2010/main" Requires="p14">
      <p:transition spd="slow" advClick="0" advTm="1000" p14:dur="1500">
        <p:random/>
      </p:transition>
    </mc:Choice>
    <mc:Fallback>
      <p:transition spd="slow" advClick="0" advTm="1000">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Tn>
                        </p:par>
                        <p:par>
                          <p:cTn id="5" fill="hold" nodeType="afterGroup">
                            <p:stCondLst>
                              <p:cond delay="0"/>
                            </p:stCondLst>
                            <p:childTnLst>
                              <p:par>
                                <p:cTn id="6" presetID="9" presetClass="entr" presetSubtype="0" fill="hold" grpId="0" nodeType="afterEffect">
                                  <p:childTnLst>
                                    <p:set>
                                      <p:cBhvr>
                                        <p:cTn id="7" dur="1" fill="hold">
                                          <p:stCondLst>
                                            <p:cond delay="0"/>
                                          </p:stCondLst>
                                        </p:cTn>
                                        <p:tgtEl>
                                          <p:spTgt spid="15">
                                            <p:txEl>
                                              <p:pRg st="0" end="0"/>
                                            </p:txEl>
                                          </p:spTgt>
                                        </p:tgtEl>
                                        <p:attrNameLst>
                                          <p:attrName>style.visibility</p:attrName>
                                        </p:attrNameLst>
                                      </p:cBhvr>
                                      <p:to>
                                        <p:strVal val="visible"/>
                                      </p:to>
                                    </p:set>
                                    <p:animEffect transition="in" filter="dissolve">
                                      <p:cBhvr>
                                        <p:cTn id="8" dur="500"/>
                                        <p:tgtEl>
                                          <p:spTgt spid="15">
                                            <p:txEl>
                                              <p:pRg st="0" end="0"/>
                                            </p:txEl>
                                          </p:spTgt>
                                        </p:tgtEl>
                                      </p:cBhvr>
                                    </p:animEffect>
                                  </p:childTnLst>
                                </p:cTn>
                              </p:par>
                            </p:childTnLst>
                          </p:cTn>
                        </p:par>
                        <p:par>
                          <p:cTn id="9" fill="hold" nodeType="withGroup">
                            <p:stCondLst>
                              <p:cond delay="500"/>
                            </p:stCondLst>
                            <p:childTnLst>
                              <p:par>
                                <p:cTn id="10" presetID="22" presetClass="entr" presetSubtype="8" fill="hold" nodeType="afterEffect">
                                  <p:childTnLst>
                                    <p:set>
                                      <p:cBhvr>
                                        <p:cTn id="11" dur="1" fill="hold">
                                          <p:stCondLst>
                                            <p:cond delay="0"/>
                                          </p:stCondLst>
                                        </p:cTn>
                                        <p:tgtEl>
                                          <p:spTgt spid="43"/>
                                        </p:tgtEl>
                                        <p:attrNameLst>
                                          <p:attrName>style.visibility</p:attrName>
                                        </p:attrNameLst>
                                      </p:cBhvr>
                                      <p:to>
                                        <p:strVal val="visible"/>
                                      </p:to>
                                    </p:set>
                                    <p:animEffect transition="in" filter="wipe(left)">
                                      <p:cBhvr>
                                        <p:cTn id="12" dur="500"/>
                                        <p:tgtEl>
                                          <p:spTgt spid="43"/>
                                        </p:tgtEl>
                                      </p:cBhvr>
                                    </p:animEffect>
                                  </p:childTnLst>
                                </p:cTn>
                              </p:par>
                            </p:childTnLst>
                          </p:cTn>
                        </p:par>
                        <p:par>
                          <p:cTn id="13" fill="hold" nodeType="withGroup">
                            <p:stCondLst>
                              <p:cond delay="1000"/>
                            </p:stCondLst>
                            <p:childTnLst>
                              <p:par>
                                <p:cTn id="14" presetID="53" presetClass="entr" presetSubtype="0" fill="hold" nodeType="afterEffect">
                                  <p:childTnLst>
                                    <p:set>
                                      <p:cBhvr>
                                        <p:cTn id="15" dur="1" fill="hold">
                                          <p:stCondLst>
                                            <p:cond delay="0"/>
                                          </p:stCondLst>
                                        </p:cTn>
                                        <p:tgtEl>
                                          <p:spTgt spid="44"/>
                                        </p:tgtEl>
                                        <p:attrNameLst>
                                          <p:attrName>style.visibility</p:attrName>
                                        </p:attrNameLst>
                                      </p:cBhvr>
                                      <p:to>
                                        <p:strVal val="visible"/>
                                      </p:to>
                                    </p:set>
                                    <p:anim calcmode="lin" valueType="num">
                                      <p:cBhvr>
                                        <p:cTn id="16" dur="500" fill="hold"/>
                                        <p:tgtEl>
                                          <p:spTgt spid="44"/>
                                        </p:tgtEl>
                                        <p:attrNameLst>
                                          <p:attrName>ppt_w</p:attrName>
                                        </p:attrNameLst>
                                      </p:cBhvr>
                                      <p:tavLst>
                                        <p:tav tm="0">
                                          <p:val>
                                            <p:fltVal val="0"/>
                                          </p:val>
                                        </p:tav>
                                        <p:tav tm="100000">
                                          <p:val>
                                            <p:strVal val="#ppt_w"/>
                                          </p:val>
                                        </p:tav>
                                      </p:tavLst>
                                    </p:anim>
                                    <p:anim calcmode="lin" valueType="num">
                                      <p:cBhvr>
                                        <p:cTn id="17" dur="500" fill="hold"/>
                                        <p:tgtEl>
                                          <p:spTgt spid="44"/>
                                        </p:tgtEl>
                                        <p:attrNameLst>
                                          <p:attrName>ppt_h</p:attrName>
                                        </p:attrNameLst>
                                      </p:cBhvr>
                                      <p:tavLst>
                                        <p:tav tm="0">
                                          <p:val>
                                            <p:fltVal val="0"/>
                                          </p:val>
                                        </p:tav>
                                        <p:tav tm="100000">
                                          <p:val>
                                            <p:strVal val="#ppt_h"/>
                                          </p:val>
                                        </p:tav>
                                      </p:tavLst>
                                    </p:anim>
                                    <p:animEffect transition="in" filter="fade">
                                      <p:cBhvr>
                                        <p:cTn id="18" dur="500"/>
                                        <p:tgtEl>
                                          <p:spTgt spid="44"/>
                                        </p:tgtEl>
                                      </p:cBhvr>
                                    </p:animEffect>
                                  </p:childTnLst>
                                </p:cTn>
                              </p:par>
                              <p:par>
                                <p:cTn id="19" presetID="53" presetClass="entr" presetSubtype="0" fill="hold" nodeType="withEffect">
                                  <p:childTnLst>
                                    <p:set>
                                      <p:cBhvr>
                                        <p:cTn id="20" dur="1" fill="hold">
                                          <p:stCondLst>
                                            <p:cond delay="0"/>
                                          </p:stCondLst>
                                        </p:cTn>
                                        <p:tgtEl>
                                          <p:spTgt spid="77"/>
                                        </p:tgtEl>
                                        <p:attrNameLst>
                                          <p:attrName>style.visibility</p:attrName>
                                        </p:attrNameLst>
                                      </p:cBhvr>
                                      <p:to>
                                        <p:strVal val="visible"/>
                                      </p:to>
                                    </p:set>
                                    <p:anim calcmode="lin" valueType="num">
                                      <p:cBhvr>
                                        <p:cTn id="21" dur="500" fill="hold"/>
                                        <p:tgtEl>
                                          <p:spTgt spid="77"/>
                                        </p:tgtEl>
                                        <p:attrNameLst>
                                          <p:attrName>ppt_w</p:attrName>
                                        </p:attrNameLst>
                                      </p:cBhvr>
                                      <p:tavLst>
                                        <p:tav tm="0">
                                          <p:val>
                                            <p:fltVal val="0"/>
                                          </p:val>
                                        </p:tav>
                                        <p:tav tm="100000">
                                          <p:val>
                                            <p:strVal val="#ppt_w"/>
                                          </p:val>
                                        </p:tav>
                                      </p:tavLst>
                                    </p:anim>
                                    <p:anim calcmode="lin" valueType="num">
                                      <p:cBhvr>
                                        <p:cTn id="22" dur="500" fill="hold"/>
                                        <p:tgtEl>
                                          <p:spTgt spid="77"/>
                                        </p:tgtEl>
                                        <p:attrNameLst>
                                          <p:attrName>ppt_h</p:attrName>
                                        </p:attrNameLst>
                                      </p:cBhvr>
                                      <p:tavLst>
                                        <p:tav tm="0">
                                          <p:val>
                                            <p:fltVal val="0"/>
                                          </p:val>
                                        </p:tav>
                                        <p:tav tm="100000">
                                          <p:val>
                                            <p:strVal val="#ppt_h"/>
                                          </p:val>
                                        </p:tav>
                                      </p:tavLst>
                                    </p:anim>
                                    <p:animEffect transition="in" filter="fade">
                                      <p:cBhvr>
                                        <p:cTn id="23" dur="500"/>
                                        <p:tgtEl>
                                          <p:spTgt spid="77"/>
                                        </p:tgtEl>
                                      </p:cBhvr>
                                    </p:animEffect>
                                  </p:childTnLst>
                                </p:cTn>
                              </p:par>
                              <p:par>
                                <p:cTn id="24" presetID="53" presetClass="entr" presetSubtype="0" fill="hold" nodeType="withEffect">
                                  <p:childTnLst>
                                    <p:set>
                                      <p:cBhvr>
                                        <p:cTn id="25" dur="1" fill="hold">
                                          <p:stCondLst>
                                            <p:cond delay="0"/>
                                          </p:stCondLst>
                                        </p:cTn>
                                        <p:tgtEl>
                                          <p:spTgt spid="37"/>
                                        </p:tgtEl>
                                        <p:attrNameLst>
                                          <p:attrName>style.visibility</p:attrName>
                                        </p:attrNameLst>
                                      </p:cBhvr>
                                      <p:to>
                                        <p:strVal val="visible"/>
                                      </p:to>
                                    </p:set>
                                    <p:anim calcmode="lin" valueType="num">
                                      <p:cBhvr>
                                        <p:cTn id="26" dur="500" fill="hold"/>
                                        <p:tgtEl>
                                          <p:spTgt spid="37"/>
                                        </p:tgtEl>
                                        <p:attrNameLst>
                                          <p:attrName>ppt_w</p:attrName>
                                        </p:attrNameLst>
                                      </p:cBhvr>
                                      <p:tavLst>
                                        <p:tav tm="0">
                                          <p:val>
                                            <p:fltVal val="0"/>
                                          </p:val>
                                        </p:tav>
                                        <p:tav tm="100000">
                                          <p:val>
                                            <p:strVal val="#ppt_w"/>
                                          </p:val>
                                        </p:tav>
                                      </p:tavLst>
                                    </p:anim>
                                    <p:anim calcmode="lin" valueType="num">
                                      <p:cBhvr>
                                        <p:cTn id="27" dur="500" fill="hold"/>
                                        <p:tgtEl>
                                          <p:spTgt spid="37"/>
                                        </p:tgtEl>
                                        <p:attrNameLst>
                                          <p:attrName>ppt_h</p:attrName>
                                        </p:attrNameLst>
                                      </p:cBhvr>
                                      <p:tavLst>
                                        <p:tav tm="0">
                                          <p:val>
                                            <p:fltVal val="0"/>
                                          </p:val>
                                        </p:tav>
                                        <p:tav tm="100000">
                                          <p:val>
                                            <p:strVal val="#ppt_h"/>
                                          </p:val>
                                        </p:tav>
                                      </p:tavLst>
                                    </p:anim>
                                    <p:animEffect transition="in" filter="fade">
                                      <p:cBhvr>
                                        <p:cTn id="28" dur="500"/>
                                        <p:tgtEl>
                                          <p:spTgt spid="37"/>
                                        </p:tgtEl>
                                      </p:cBhvr>
                                    </p:animEffect>
                                  </p:childTnLst>
                                </p:cTn>
                              </p:par>
                              <p:par>
                                <p:cTn id="29" presetID="53" presetClass="entr" presetSubtype="0" fill="hold" nodeType="withEffect">
                                  <p:childTnLst>
                                    <p:set>
                                      <p:cBhvr>
                                        <p:cTn id="30" dur="1" fill="hold">
                                          <p:stCondLst>
                                            <p:cond delay="0"/>
                                          </p:stCondLst>
                                        </p:cTn>
                                        <p:tgtEl>
                                          <p:spTgt spid="40"/>
                                        </p:tgtEl>
                                        <p:attrNameLst>
                                          <p:attrName>style.visibility</p:attrName>
                                        </p:attrNameLst>
                                      </p:cBhvr>
                                      <p:to>
                                        <p:strVal val="visible"/>
                                      </p:to>
                                    </p:set>
                                    <p:anim calcmode="lin" valueType="num">
                                      <p:cBhvr>
                                        <p:cTn id="31" dur="500" fill="hold"/>
                                        <p:tgtEl>
                                          <p:spTgt spid="40"/>
                                        </p:tgtEl>
                                        <p:attrNameLst>
                                          <p:attrName>ppt_w</p:attrName>
                                        </p:attrNameLst>
                                      </p:cBhvr>
                                      <p:tavLst>
                                        <p:tav tm="0">
                                          <p:val>
                                            <p:fltVal val="0"/>
                                          </p:val>
                                        </p:tav>
                                        <p:tav tm="100000">
                                          <p:val>
                                            <p:strVal val="#ppt_w"/>
                                          </p:val>
                                        </p:tav>
                                      </p:tavLst>
                                    </p:anim>
                                    <p:anim calcmode="lin" valueType="num">
                                      <p:cBhvr>
                                        <p:cTn id="32" dur="500" fill="hold"/>
                                        <p:tgtEl>
                                          <p:spTgt spid="40"/>
                                        </p:tgtEl>
                                        <p:attrNameLst>
                                          <p:attrName>ppt_h</p:attrName>
                                        </p:attrNameLst>
                                      </p:cBhvr>
                                      <p:tavLst>
                                        <p:tav tm="0">
                                          <p:val>
                                            <p:fltVal val="0"/>
                                          </p:val>
                                        </p:tav>
                                        <p:tav tm="100000">
                                          <p:val>
                                            <p:strVal val="#ppt_h"/>
                                          </p:val>
                                        </p:tav>
                                      </p:tavLst>
                                    </p:anim>
                                    <p:animEffect transition="in" filter="fade">
                                      <p:cBhvr>
                                        <p:cTn id="33" dur="500"/>
                                        <p:tgtEl>
                                          <p:spTgt spid="40"/>
                                        </p:tgtEl>
                                      </p:cBhvr>
                                    </p:animEffect>
                                  </p:childTnLst>
                                </p:cTn>
                              </p:par>
                              <p:par>
                                <p:cTn id="34" presetID="53" presetClass="entr" presetSubtype="0" fill="hold" nodeType="withEffect">
                                  <p:childTnLst>
                                    <p:set>
                                      <p:cBhvr>
                                        <p:cTn id="35" dur="1" fill="hold">
                                          <p:stCondLst>
                                            <p:cond delay="0"/>
                                          </p:stCondLst>
                                        </p:cTn>
                                        <p:tgtEl>
                                          <p:spTgt spid="34"/>
                                        </p:tgtEl>
                                        <p:attrNameLst>
                                          <p:attrName>style.visibility</p:attrName>
                                        </p:attrNameLst>
                                      </p:cBhvr>
                                      <p:to>
                                        <p:strVal val="visible"/>
                                      </p:to>
                                    </p:set>
                                    <p:anim calcmode="lin" valueType="num">
                                      <p:cBhvr>
                                        <p:cTn id="36" dur="500" fill="hold"/>
                                        <p:tgtEl>
                                          <p:spTgt spid="34"/>
                                        </p:tgtEl>
                                        <p:attrNameLst>
                                          <p:attrName>ppt_w</p:attrName>
                                        </p:attrNameLst>
                                      </p:cBhvr>
                                      <p:tavLst>
                                        <p:tav tm="0">
                                          <p:val>
                                            <p:fltVal val="0"/>
                                          </p:val>
                                        </p:tav>
                                        <p:tav tm="100000">
                                          <p:val>
                                            <p:strVal val="#ppt_w"/>
                                          </p:val>
                                        </p:tav>
                                      </p:tavLst>
                                    </p:anim>
                                    <p:anim calcmode="lin" valueType="num">
                                      <p:cBhvr>
                                        <p:cTn id="37" dur="500" fill="hold"/>
                                        <p:tgtEl>
                                          <p:spTgt spid="34"/>
                                        </p:tgtEl>
                                        <p:attrNameLst>
                                          <p:attrName>ppt_h</p:attrName>
                                        </p:attrNameLst>
                                      </p:cBhvr>
                                      <p:tavLst>
                                        <p:tav tm="0">
                                          <p:val>
                                            <p:fltVal val="0"/>
                                          </p:val>
                                        </p:tav>
                                        <p:tav tm="100000">
                                          <p:val>
                                            <p:strVal val="#ppt_h"/>
                                          </p:val>
                                        </p:tav>
                                      </p:tavLst>
                                    </p:anim>
                                    <p:animEffect transition="in" filter="fade">
                                      <p:cBhvr>
                                        <p:cTn id="38" dur="500"/>
                                        <p:tgtEl>
                                          <p:spTgt spid="34"/>
                                        </p:tgtEl>
                                      </p:cBhvr>
                                    </p:animEffect>
                                  </p:childTnLst>
                                </p:cTn>
                              </p:par>
                            </p:childTnLst>
                          </p:cTn>
                        </p:par>
                        <p:par>
                          <p:cTn id="39" fill="hold" nodeType="withGroup">
                            <p:stCondLst>
                              <p:cond delay="2300"/>
                            </p:stCondLst>
                            <p:childTnLst>
                              <p:par>
                                <p:cTn id="40" presetID="2" presetClass="entr" presetSubtype="8" fill="hold" nodeType="afterEffect">
                                  <p:childTnLst>
                                    <p:set>
                                      <p:cBhvr>
                                        <p:cTn id="41" dur="1" fill="hold">
                                          <p:stCondLst>
                                            <p:cond delay="0"/>
                                          </p:stCondLst>
                                        </p:cTn>
                                        <p:tgtEl>
                                          <p:spTgt spid="45"/>
                                        </p:tgtEl>
                                        <p:attrNameLst>
                                          <p:attrName>style.visibility</p:attrName>
                                        </p:attrNameLst>
                                      </p:cBhvr>
                                      <p:to>
                                        <p:strVal val="visible"/>
                                      </p:to>
                                    </p:set>
                                    <p:anim calcmode="lin" valueType="num">
                                      <p:cBhvr additive="base">
                                        <p:cTn id="42" dur="500" fill="hold"/>
                                        <p:tgtEl>
                                          <p:spTgt spid="45"/>
                                        </p:tgtEl>
                                        <p:attrNameLst>
                                          <p:attrName>ppt_x</p:attrName>
                                        </p:attrNameLst>
                                      </p:cBhvr>
                                      <p:tavLst>
                                        <p:tav tm="0">
                                          <p:val>
                                            <p:strVal val="0-#ppt_w/2"/>
                                          </p:val>
                                        </p:tav>
                                        <p:tav tm="100000">
                                          <p:val>
                                            <p:strVal val="#ppt_x"/>
                                          </p:val>
                                        </p:tav>
                                      </p:tavLst>
                                    </p:anim>
                                    <p:anim calcmode="lin" valueType="num">
                                      <p:cBhvr additive="base">
                                        <p:cTn id="43" dur="500" fill="hold"/>
                                        <p:tgtEl>
                                          <p:spTgt spid="45"/>
                                        </p:tgtEl>
                                        <p:attrNameLst>
                                          <p:attrName>ppt_y</p:attrName>
                                        </p:attrNameLst>
                                      </p:cBhvr>
                                      <p:tavLst>
                                        <p:tav tm="0">
                                          <p:val>
                                            <p:strVal val="#ppt_y"/>
                                          </p:val>
                                        </p:tav>
                                        <p:tav tm="100000">
                                          <p:val>
                                            <p:strVal val="#ppt_y"/>
                                          </p:val>
                                        </p:tav>
                                      </p:tavLst>
                                    </p:anim>
                                  </p:childTnLst>
                                </p:cTn>
                              </p:par>
                              <p:par>
                                <p:cTn id="44" presetID="2" presetClass="entr" presetSubtype="2" fill="hold" nodeType="withEffect">
                                  <p:childTnLst>
                                    <p:set>
                                      <p:cBhvr>
                                        <p:cTn id="45" dur="1" fill="hold">
                                          <p:stCondLst>
                                            <p:cond delay="0"/>
                                          </p:stCondLst>
                                        </p:cTn>
                                        <p:tgtEl>
                                          <p:spTgt spid="60"/>
                                        </p:tgtEl>
                                        <p:attrNameLst>
                                          <p:attrName>style.visibility</p:attrName>
                                        </p:attrNameLst>
                                      </p:cBhvr>
                                      <p:to>
                                        <p:strVal val="visible"/>
                                      </p:to>
                                    </p:set>
                                    <p:anim calcmode="lin" valueType="num">
                                      <p:cBhvr additive="base">
                                        <p:cTn id="46" dur="500" fill="hold"/>
                                        <p:tgtEl>
                                          <p:spTgt spid="60"/>
                                        </p:tgtEl>
                                        <p:attrNameLst>
                                          <p:attrName>ppt_x</p:attrName>
                                        </p:attrNameLst>
                                      </p:cBhvr>
                                      <p:tavLst>
                                        <p:tav tm="0">
                                          <p:val>
                                            <p:strVal val="1+#ppt_w/2"/>
                                          </p:val>
                                        </p:tav>
                                        <p:tav tm="100000">
                                          <p:val>
                                            <p:strVal val="#ppt_x"/>
                                          </p:val>
                                        </p:tav>
                                      </p:tavLst>
                                    </p:anim>
                                    <p:anim calcmode="lin" valueType="num">
                                      <p:cBhvr additive="base">
                                        <p:cTn id="47" dur="500" fill="hold"/>
                                        <p:tgtEl>
                                          <p:spTgt spid="60"/>
                                        </p:tgtEl>
                                        <p:attrNameLst>
                                          <p:attrName>ppt_y</p:attrName>
                                        </p:attrNameLst>
                                      </p:cBhvr>
                                      <p:tavLst>
                                        <p:tav tm="0">
                                          <p:val>
                                            <p:strVal val="#ppt_y"/>
                                          </p:val>
                                        </p:tav>
                                        <p:tav tm="100000">
                                          <p:val>
                                            <p:strVal val="#ppt_y"/>
                                          </p:val>
                                        </p:tav>
                                      </p:tavLst>
                                    </p:anim>
                                  </p:childTnLst>
                                </p:cTn>
                              </p:par>
                            </p:childTnLst>
                          </p:cTn>
                        </p:par>
                        <p:par>
                          <p:cTn id="48" fill="hold" nodeType="withGroup">
                            <p:stCondLst>
                              <p:cond delay="2800"/>
                            </p:stCondLst>
                            <p:childTnLst>
                              <p:par>
                                <p:cTn id="49" presetID="2" presetClass="entr" presetSubtype="8" fill="hold" nodeType="afterEffect">
                                  <p:childTnLst>
                                    <p:set>
                                      <p:cBhvr>
                                        <p:cTn id="50" dur="1" fill="hold">
                                          <p:stCondLst>
                                            <p:cond delay="0"/>
                                          </p:stCondLst>
                                        </p:cTn>
                                        <p:tgtEl>
                                          <p:spTgt spid="48"/>
                                        </p:tgtEl>
                                        <p:attrNameLst>
                                          <p:attrName>style.visibility</p:attrName>
                                        </p:attrNameLst>
                                      </p:cBhvr>
                                      <p:to>
                                        <p:strVal val="visible"/>
                                      </p:to>
                                    </p:set>
                                    <p:anim calcmode="lin" valueType="num">
                                      <p:cBhvr additive="base">
                                        <p:cTn id="51" dur="500" fill="hold"/>
                                        <p:tgtEl>
                                          <p:spTgt spid="48"/>
                                        </p:tgtEl>
                                        <p:attrNameLst>
                                          <p:attrName>ppt_x</p:attrName>
                                        </p:attrNameLst>
                                      </p:cBhvr>
                                      <p:tavLst>
                                        <p:tav tm="0">
                                          <p:val>
                                            <p:strVal val="0-#ppt_w/2"/>
                                          </p:val>
                                        </p:tav>
                                        <p:tav tm="100000">
                                          <p:val>
                                            <p:strVal val="#ppt_x"/>
                                          </p:val>
                                        </p:tav>
                                      </p:tavLst>
                                    </p:anim>
                                    <p:anim calcmode="lin" valueType="num">
                                      <p:cBhvr additive="base">
                                        <p:cTn id="52" dur="500" fill="hold"/>
                                        <p:tgtEl>
                                          <p:spTgt spid="48"/>
                                        </p:tgtEl>
                                        <p:attrNameLst>
                                          <p:attrName>ppt_y</p:attrName>
                                        </p:attrNameLst>
                                      </p:cBhvr>
                                      <p:tavLst>
                                        <p:tav tm="0">
                                          <p:val>
                                            <p:strVal val="#ppt_y"/>
                                          </p:val>
                                        </p:tav>
                                        <p:tav tm="100000">
                                          <p:val>
                                            <p:strVal val="#ppt_y"/>
                                          </p:val>
                                        </p:tav>
                                      </p:tavLst>
                                    </p:anim>
                                  </p:childTnLst>
                                </p:cTn>
                              </p:par>
                              <p:par>
                                <p:cTn id="53" presetID="2" presetClass="entr" presetSubtype="2" fill="hold" nodeType="withEffect">
                                  <p:childTnLst>
                                    <p:set>
                                      <p:cBhvr>
                                        <p:cTn id="54" dur="1" fill="hold">
                                          <p:stCondLst>
                                            <p:cond delay="0"/>
                                          </p:stCondLst>
                                        </p:cTn>
                                        <p:tgtEl>
                                          <p:spTgt spid="63"/>
                                        </p:tgtEl>
                                        <p:attrNameLst>
                                          <p:attrName>style.visibility</p:attrName>
                                        </p:attrNameLst>
                                      </p:cBhvr>
                                      <p:to>
                                        <p:strVal val="visible"/>
                                      </p:to>
                                    </p:set>
                                    <p:anim calcmode="lin" valueType="num">
                                      <p:cBhvr additive="base">
                                        <p:cTn id="55" dur="500" fill="hold"/>
                                        <p:tgtEl>
                                          <p:spTgt spid="63"/>
                                        </p:tgtEl>
                                        <p:attrNameLst>
                                          <p:attrName>ppt_x</p:attrName>
                                        </p:attrNameLst>
                                      </p:cBhvr>
                                      <p:tavLst>
                                        <p:tav tm="0">
                                          <p:val>
                                            <p:strVal val="1+#ppt_w/2"/>
                                          </p:val>
                                        </p:tav>
                                        <p:tav tm="100000">
                                          <p:val>
                                            <p:strVal val="#ppt_x"/>
                                          </p:val>
                                        </p:tav>
                                      </p:tavLst>
                                    </p:anim>
                                    <p:anim calcmode="lin" valueType="num">
                                      <p:cBhvr additive="base">
                                        <p:cTn id="56" dur="500" fill="hold"/>
                                        <p:tgtEl>
                                          <p:spTgt spid="63"/>
                                        </p:tgtEl>
                                        <p:attrNameLst>
                                          <p:attrName>ppt_y</p:attrName>
                                        </p:attrNameLst>
                                      </p:cBhvr>
                                      <p:tavLst>
                                        <p:tav tm="0">
                                          <p:val>
                                            <p:strVal val="#ppt_y"/>
                                          </p:val>
                                        </p:tav>
                                        <p:tav tm="100000">
                                          <p:val>
                                            <p:strVal val="#ppt_y"/>
                                          </p:val>
                                        </p:tav>
                                      </p:tavLst>
                                    </p:anim>
                                  </p:childTnLst>
                                </p:cTn>
                              </p:par>
                            </p:childTnLst>
                          </p:cTn>
                        </p:par>
                        <p:par>
                          <p:cTn id="57" fill="hold" nodeType="withGroup">
                            <p:stCondLst>
                              <p:cond delay="3300"/>
                            </p:stCondLst>
                            <p:childTnLst>
                              <p:par>
                                <p:cTn id="58" presetID="2" presetClass="entr" presetSubtype="8" fill="hold" nodeType="afterEffect">
                                  <p:childTnLst>
                                    <p:set>
                                      <p:cBhvr>
                                        <p:cTn id="59" dur="1" fill="hold">
                                          <p:stCondLst>
                                            <p:cond delay="0"/>
                                          </p:stCondLst>
                                        </p:cTn>
                                        <p:tgtEl>
                                          <p:spTgt spid="51"/>
                                        </p:tgtEl>
                                        <p:attrNameLst>
                                          <p:attrName>style.visibility</p:attrName>
                                        </p:attrNameLst>
                                      </p:cBhvr>
                                      <p:to>
                                        <p:strVal val="visible"/>
                                      </p:to>
                                    </p:set>
                                    <p:anim calcmode="lin" valueType="num">
                                      <p:cBhvr additive="base">
                                        <p:cTn id="60" dur="500" fill="hold"/>
                                        <p:tgtEl>
                                          <p:spTgt spid="51"/>
                                        </p:tgtEl>
                                        <p:attrNameLst>
                                          <p:attrName>ppt_x</p:attrName>
                                        </p:attrNameLst>
                                      </p:cBhvr>
                                      <p:tavLst>
                                        <p:tav tm="0">
                                          <p:val>
                                            <p:strVal val="0-#ppt_w/2"/>
                                          </p:val>
                                        </p:tav>
                                        <p:tav tm="100000">
                                          <p:val>
                                            <p:strVal val="#ppt_x"/>
                                          </p:val>
                                        </p:tav>
                                      </p:tavLst>
                                    </p:anim>
                                    <p:anim calcmode="lin" valueType="num">
                                      <p:cBhvr additive="base">
                                        <p:cTn id="61" dur="500" fill="hold"/>
                                        <p:tgtEl>
                                          <p:spTgt spid="51"/>
                                        </p:tgtEl>
                                        <p:attrNameLst>
                                          <p:attrName>ppt_y</p:attrName>
                                        </p:attrNameLst>
                                      </p:cBhvr>
                                      <p:tavLst>
                                        <p:tav tm="0">
                                          <p:val>
                                            <p:strVal val="#ppt_y"/>
                                          </p:val>
                                        </p:tav>
                                        <p:tav tm="100000">
                                          <p:val>
                                            <p:strVal val="#ppt_y"/>
                                          </p:val>
                                        </p:tav>
                                      </p:tavLst>
                                    </p:anim>
                                  </p:childTnLst>
                                </p:cTn>
                              </p:par>
                              <p:par>
                                <p:cTn id="62" presetID="2" presetClass="entr" presetSubtype="2" fill="hold" nodeType="withEffect">
                                  <p:childTnLst>
                                    <p:set>
                                      <p:cBhvr>
                                        <p:cTn id="63" dur="1" fill="hold">
                                          <p:stCondLst>
                                            <p:cond delay="0"/>
                                          </p:stCondLst>
                                        </p:cTn>
                                        <p:tgtEl>
                                          <p:spTgt spid="66"/>
                                        </p:tgtEl>
                                        <p:attrNameLst>
                                          <p:attrName>style.visibility</p:attrName>
                                        </p:attrNameLst>
                                      </p:cBhvr>
                                      <p:to>
                                        <p:strVal val="visible"/>
                                      </p:to>
                                    </p:set>
                                    <p:anim calcmode="lin" valueType="num">
                                      <p:cBhvr additive="base">
                                        <p:cTn id="64" dur="500" fill="hold"/>
                                        <p:tgtEl>
                                          <p:spTgt spid="66"/>
                                        </p:tgtEl>
                                        <p:attrNameLst>
                                          <p:attrName>ppt_x</p:attrName>
                                        </p:attrNameLst>
                                      </p:cBhvr>
                                      <p:tavLst>
                                        <p:tav tm="0">
                                          <p:val>
                                            <p:strVal val="1+#ppt_w/2"/>
                                          </p:val>
                                        </p:tav>
                                        <p:tav tm="100000">
                                          <p:val>
                                            <p:strVal val="#ppt_x"/>
                                          </p:val>
                                        </p:tav>
                                      </p:tavLst>
                                    </p:anim>
                                    <p:anim calcmode="lin" valueType="num">
                                      <p:cBhvr additive="base">
                                        <p:cTn id="65" dur="500" fill="hold"/>
                                        <p:tgtEl>
                                          <p:spTgt spid="66"/>
                                        </p:tgtEl>
                                        <p:attrNameLst>
                                          <p:attrName>ppt_y</p:attrName>
                                        </p:attrNameLst>
                                      </p:cBhvr>
                                      <p:tavLst>
                                        <p:tav tm="0">
                                          <p:val>
                                            <p:strVal val="#ppt_y"/>
                                          </p:val>
                                        </p:tav>
                                        <p:tav tm="100000">
                                          <p:val>
                                            <p:strVal val="#ppt_y"/>
                                          </p:val>
                                        </p:tav>
                                      </p:tavLst>
                                    </p:anim>
                                  </p:childTnLst>
                                </p:cTn>
                              </p:par>
                            </p:childTnLst>
                          </p:cTn>
                        </p:par>
                        <p:par>
                          <p:cTn id="66" fill="hold" nodeType="withGroup">
                            <p:stCondLst>
                              <p:cond delay="3800"/>
                            </p:stCondLst>
                            <p:childTnLst>
                              <p:par>
                                <p:cTn id="67" presetID="2" presetClass="entr" presetSubtype="8" fill="hold" nodeType="afterEffect">
                                  <p:childTnLst>
                                    <p:set>
                                      <p:cBhvr>
                                        <p:cTn id="68" dur="1" fill="hold">
                                          <p:stCondLst>
                                            <p:cond delay="0"/>
                                          </p:stCondLst>
                                        </p:cTn>
                                        <p:tgtEl>
                                          <p:spTgt spid="54"/>
                                        </p:tgtEl>
                                        <p:attrNameLst>
                                          <p:attrName>style.visibility</p:attrName>
                                        </p:attrNameLst>
                                      </p:cBhvr>
                                      <p:to>
                                        <p:strVal val="visible"/>
                                      </p:to>
                                    </p:set>
                                    <p:anim calcmode="lin" valueType="num">
                                      <p:cBhvr additive="base">
                                        <p:cTn id="69" dur="500" fill="hold"/>
                                        <p:tgtEl>
                                          <p:spTgt spid="54"/>
                                        </p:tgtEl>
                                        <p:attrNameLst>
                                          <p:attrName>ppt_x</p:attrName>
                                        </p:attrNameLst>
                                      </p:cBhvr>
                                      <p:tavLst>
                                        <p:tav tm="0">
                                          <p:val>
                                            <p:strVal val="0-#ppt_w/2"/>
                                          </p:val>
                                        </p:tav>
                                        <p:tav tm="100000">
                                          <p:val>
                                            <p:strVal val="#ppt_x"/>
                                          </p:val>
                                        </p:tav>
                                      </p:tavLst>
                                    </p:anim>
                                    <p:anim calcmode="lin" valueType="num">
                                      <p:cBhvr additive="base">
                                        <p:cTn id="70" dur="500" fill="hold"/>
                                        <p:tgtEl>
                                          <p:spTgt spid="54"/>
                                        </p:tgtEl>
                                        <p:attrNameLst>
                                          <p:attrName>ppt_y</p:attrName>
                                        </p:attrNameLst>
                                      </p:cBhvr>
                                      <p:tavLst>
                                        <p:tav tm="0">
                                          <p:val>
                                            <p:strVal val="#ppt_y"/>
                                          </p:val>
                                        </p:tav>
                                        <p:tav tm="100000">
                                          <p:val>
                                            <p:strVal val="#ppt_y"/>
                                          </p:val>
                                        </p:tav>
                                      </p:tavLst>
                                    </p:anim>
                                  </p:childTnLst>
                                </p:cTn>
                              </p:par>
                              <p:par>
                                <p:cTn id="71" presetID="2" presetClass="entr" presetSubtype="2" fill="hold" nodeType="withEffect">
                                  <p:childTnLst>
                                    <p:set>
                                      <p:cBhvr>
                                        <p:cTn id="72" dur="1" fill="hold">
                                          <p:stCondLst>
                                            <p:cond delay="0"/>
                                          </p:stCondLst>
                                        </p:cTn>
                                        <p:tgtEl>
                                          <p:spTgt spid="69"/>
                                        </p:tgtEl>
                                        <p:attrNameLst>
                                          <p:attrName>style.visibility</p:attrName>
                                        </p:attrNameLst>
                                      </p:cBhvr>
                                      <p:to>
                                        <p:strVal val="visible"/>
                                      </p:to>
                                    </p:set>
                                    <p:anim calcmode="lin" valueType="num">
                                      <p:cBhvr additive="base">
                                        <p:cTn id="73" dur="500" fill="hold"/>
                                        <p:tgtEl>
                                          <p:spTgt spid="69"/>
                                        </p:tgtEl>
                                        <p:attrNameLst>
                                          <p:attrName>ppt_x</p:attrName>
                                        </p:attrNameLst>
                                      </p:cBhvr>
                                      <p:tavLst>
                                        <p:tav tm="0">
                                          <p:val>
                                            <p:strVal val="1+#ppt_w/2"/>
                                          </p:val>
                                        </p:tav>
                                        <p:tav tm="100000">
                                          <p:val>
                                            <p:strVal val="#ppt_x"/>
                                          </p:val>
                                        </p:tav>
                                      </p:tavLst>
                                    </p:anim>
                                    <p:anim calcmode="lin" valueType="num">
                                      <p:cBhvr additive="base">
                                        <p:cTn id="74" dur="500" fill="hold"/>
                                        <p:tgtEl>
                                          <p:spTgt spid="69"/>
                                        </p:tgtEl>
                                        <p:attrNameLst>
                                          <p:attrName>ppt_y</p:attrName>
                                        </p:attrNameLst>
                                      </p:cBhvr>
                                      <p:tavLst>
                                        <p:tav tm="0">
                                          <p:val>
                                            <p:strVal val="#ppt_y"/>
                                          </p:val>
                                        </p:tav>
                                        <p:tav tm="100000">
                                          <p:val>
                                            <p:strVal val="#ppt_y"/>
                                          </p:val>
                                        </p:tav>
                                      </p:tavLst>
                                    </p:anim>
                                  </p:childTnLst>
                                </p:cTn>
                              </p:par>
                            </p:childTnLst>
                          </p:cTn>
                        </p:par>
                        <p:par>
                          <p:cTn id="75" fill="hold" nodeType="withGroup">
                            <p:stCondLst>
                              <p:cond delay="4300"/>
                            </p:stCondLst>
                            <p:childTnLst>
                              <p:par>
                                <p:cTn id="76" presetID="2" presetClass="entr" presetSubtype="8" fill="hold" nodeType="afterEffect">
                                  <p:childTnLst>
                                    <p:set>
                                      <p:cBhvr>
                                        <p:cTn id="77" dur="1" fill="hold">
                                          <p:stCondLst>
                                            <p:cond delay="0"/>
                                          </p:stCondLst>
                                        </p:cTn>
                                        <p:tgtEl>
                                          <p:spTgt spid="57"/>
                                        </p:tgtEl>
                                        <p:attrNameLst>
                                          <p:attrName>style.visibility</p:attrName>
                                        </p:attrNameLst>
                                      </p:cBhvr>
                                      <p:to>
                                        <p:strVal val="visible"/>
                                      </p:to>
                                    </p:set>
                                    <p:anim calcmode="lin" valueType="num">
                                      <p:cBhvr additive="base">
                                        <p:cTn id="78" dur="500" fill="hold"/>
                                        <p:tgtEl>
                                          <p:spTgt spid="57"/>
                                        </p:tgtEl>
                                        <p:attrNameLst>
                                          <p:attrName>ppt_x</p:attrName>
                                        </p:attrNameLst>
                                      </p:cBhvr>
                                      <p:tavLst>
                                        <p:tav tm="0">
                                          <p:val>
                                            <p:strVal val="0-#ppt_w/2"/>
                                          </p:val>
                                        </p:tav>
                                        <p:tav tm="100000">
                                          <p:val>
                                            <p:strVal val="#ppt_x"/>
                                          </p:val>
                                        </p:tav>
                                      </p:tavLst>
                                    </p:anim>
                                    <p:anim calcmode="lin" valueType="num">
                                      <p:cBhvr additive="base">
                                        <p:cTn id="79" dur="500" fill="hold"/>
                                        <p:tgtEl>
                                          <p:spTgt spid="57"/>
                                        </p:tgtEl>
                                        <p:attrNameLst>
                                          <p:attrName>ppt_y</p:attrName>
                                        </p:attrNameLst>
                                      </p:cBhvr>
                                      <p:tavLst>
                                        <p:tav tm="0">
                                          <p:val>
                                            <p:strVal val="#ppt_y"/>
                                          </p:val>
                                        </p:tav>
                                        <p:tav tm="100000">
                                          <p:val>
                                            <p:strVal val="#ppt_y"/>
                                          </p:val>
                                        </p:tav>
                                      </p:tavLst>
                                    </p:anim>
                                  </p:childTnLst>
                                </p:cTn>
                              </p:par>
                              <p:par>
                                <p:cTn id="80" presetID="2" presetClass="entr" presetSubtype="2" fill="hold" nodeType="withEffect">
                                  <p:childTnLst>
                                    <p:set>
                                      <p:cBhvr>
                                        <p:cTn id="81" dur="1" fill="hold">
                                          <p:stCondLst>
                                            <p:cond delay="0"/>
                                          </p:stCondLst>
                                        </p:cTn>
                                        <p:tgtEl>
                                          <p:spTgt spid="72"/>
                                        </p:tgtEl>
                                        <p:attrNameLst>
                                          <p:attrName>style.visibility</p:attrName>
                                        </p:attrNameLst>
                                      </p:cBhvr>
                                      <p:to>
                                        <p:strVal val="visible"/>
                                      </p:to>
                                    </p:set>
                                    <p:anim calcmode="lin" valueType="num">
                                      <p:cBhvr additive="base">
                                        <p:cTn id="82" dur="500" fill="hold"/>
                                        <p:tgtEl>
                                          <p:spTgt spid="72"/>
                                        </p:tgtEl>
                                        <p:attrNameLst>
                                          <p:attrName>ppt_x</p:attrName>
                                        </p:attrNameLst>
                                      </p:cBhvr>
                                      <p:tavLst>
                                        <p:tav tm="0">
                                          <p:val>
                                            <p:strVal val="1+#ppt_w/2"/>
                                          </p:val>
                                        </p:tav>
                                        <p:tav tm="100000">
                                          <p:val>
                                            <p:strVal val="#ppt_x"/>
                                          </p:val>
                                        </p:tav>
                                      </p:tavLst>
                                    </p:anim>
                                    <p:anim calcmode="lin" valueType="num">
                                      <p:cBhvr additive="base">
                                        <p:cTn id="83" dur="500" fill="hold"/>
                                        <p:tgtEl>
                                          <p:spTgt spid="7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p:bldLst>
  </p:timing>
</p:sld>
</file>

<file path=ppt/slides/slide30.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p:spTree>
      <p:nvGrpSpPr>
        <p:cNvPr id="1" name=""/>
        <p:cNvGrpSpPr/>
        <p:nvPr/>
      </p:nvGrpSpPr>
      <p:grpSpPr>
        <a:xfrm>
          <a:off x="0" y="0"/>
          <a:ext cx="0" cy="0"/>
        </a:xfrm>
      </p:grpSpPr>
      <p:grpSp>
        <p:nvGrpSpPr>
          <p:cNvPr id="22" name="组合 21"/>
          <p:cNvGrpSpPr/>
          <p:nvPr/>
        </p:nvGrpSpPr>
        <p:grpSpPr>
          <a:xfrm>
            <a:off x="5136360" y="1299207"/>
            <a:ext cx="3142800" cy="3142800"/>
            <a:chOff x="5136360" y="1299207"/>
            <a:chExt cx="3142800" cy="3142800"/>
          </a:xfrm>
        </p:grpSpPr>
        <p:sp>
          <p:nvSpPr>
            <p:cNvPr id="5" name="Oval 18"/>
            <p:cNvSpPr/>
            <p:nvPr/>
          </p:nvSpPr>
          <p:spPr>
            <a:xfrm>
              <a:off x="5136360" y="1299207"/>
              <a:ext cx="3142800" cy="3142800"/>
            </a:xfrm>
            <a:prstGeom prst="ellipse">
              <a:avLst/>
            </a:prstGeom>
            <a:solidFill>
              <a:schemeClr val="accent2"/>
            </a:solidFill>
            <a:ln w="76200" cmpd="sng">
              <a:noFill/>
            </a:ln>
            <a:effectLst/>
          </p:spPr>
          <p:style>
            <a:lnRef idx="1">
              <a:schemeClr val="accent1"/>
            </a:lnRef>
            <a:fillRef idx="3">
              <a:schemeClr val="accent1"/>
            </a:fillRef>
            <a:effectRef idx="2">
              <a:schemeClr val="accent1"/>
            </a:effectRef>
            <a:fontRef idx="minor">
              <a:schemeClr val="lt1"/>
            </a:fontRef>
          </p:style>
          <p:txBody>
            <a:bodyPr lIns="91424" tIns="45712" rIns="91424" bIns="45712" rtlCol="0" anchor="ctr"/>
            <a:lstStyle/>
            <a:p>
              <a:pPr algn="ctr"/>
              <a:endParaRPr lang="en-US">
                <a:latin typeface="微软雅黑" panose="020b0503020204020204" pitchFamily="34" charset="-122"/>
                <a:ea typeface="微软雅黑" panose="020b0503020204020204" pitchFamily="34" charset="-122"/>
                <a:cs typeface="Helvetica Light"/>
              </a:endParaRPr>
            </a:p>
          </p:txBody>
        </p:sp>
        <p:sp>
          <p:nvSpPr>
            <p:cNvPr id="6" name="TextBox 5"/>
            <p:cNvSpPr txBox="1"/>
            <p:nvPr/>
          </p:nvSpPr>
          <p:spPr>
            <a:xfrm>
              <a:off x="5734936" y="3170672"/>
              <a:ext cx="1938908" cy="609398"/>
            </a:xfrm>
            <a:prstGeom prst="rect">
              <a:avLst/>
            </a:prstGeom>
            <a:noFill/>
          </p:spPr>
          <p:txBody>
            <a:bodyPr wrap="square" lIns="0" tIns="0" rIns="0" bIns="0" rtlCol="0">
              <a:spAutoFit/>
            </a:bodyPr>
            <a:lstStyle/>
            <a:p>
              <a:pPr algn="ctr">
                <a:lnSpc>
                  <a:spcPct val="120000"/>
                </a:lnSpc>
              </a:pPr>
              <a:r>
                <a:rPr lang="zh-CN" altLang="en-US" sz="1100">
                  <a:solidFill>
                    <a:schemeClr val="tx1">
                      <a:lumMod val="75000"/>
                      <a:lumOff val="25000"/>
                    </a:schemeClr>
                  </a:solidFill>
                  <a:latin typeface="微软雅黑" panose="020b0503020204020204" pitchFamily="34" charset="-122"/>
                  <a:ea typeface="微软雅黑" panose="020b0503020204020204" pitchFamily="34" charset="-122"/>
                </a:rPr>
                <a:t>点击输入本栏的具体文字，简明扼要的说明分项内容，请根据您的具体内容酌情修改。</a:t>
              </a:r>
              <a:endParaRPr lang="en-US" altLang="zh-CN" sz="11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 name="TextBox 6"/>
            <p:cNvSpPr txBox="1"/>
            <p:nvPr/>
          </p:nvSpPr>
          <p:spPr>
            <a:xfrm>
              <a:off x="6084819" y="2039519"/>
              <a:ext cx="1269578" cy="738664"/>
            </a:xfrm>
            <a:prstGeom prst="rect">
              <a:avLst/>
            </a:prstGeom>
            <a:noFill/>
          </p:spPr>
          <p:txBody>
            <a:bodyPr wrap="none" lIns="0" tIns="0" rIns="0" bIns="0" rtlCol="0">
              <a:spAutoFit/>
            </a:bodyPr>
            <a:lstStyle/>
            <a:p>
              <a:pPr algn="ctr"/>
              <a:r>
                <a:rPr lang="en-US" sz="4800">
                  <a:solidFill>
                    <a:schemeClr val="tx1">
                      <a:lumMod val="75000"/>
                      <a:lumOff val="25000"/>
                    </a:schemeClr>
                  </a:solidFill>
                  <a:latin typeface="微软雅黑" panose="020b0503020204020204" pitchFamily="34" charset="-122"/>
                  <a:ea typeface="微软雅黑" panose="020b0503020204020204" pitchFamily="34" charset="-122"/>
                  <a:cs typeface="Roboto Regular"/>
                </a:rPr>
                <a:t>86%</a:t>
              </a:r>
            </a:p>
          </p:txBody>
        </p:sp>
        <p:sp>
          <p:nvSpPr>
            <p:cNvPr id="8" name="TextBox 7"/>
            <p:cNvSpPr txBox="1"/>
            <p:nvPr/>
          </p:nvSpPr>
          <p:spPr>
            <a:xfrm>
              <a:off x="5987182" y="2810631"/>
              <a:ext cx="1384995" cy="276999"/>
            </a:xfrm>
            <a:prstGeom prst="rect">
              <a:avLst/>
            </a:prstGeom>
            <a:noFill/>
          </p:spPr>
          <p:txBody>
            <a:bodyPr wrap="none" lIns="0" tIns="0" rIns="0" bIns="0" rtlCol="0">
              <a:spAutoFit/>
            </a:bodyPr>
            <a:lstStyle/>
            <a:p>
              <a:pPr algn="ctr"/>
              <a:r>
                <a:rPr lang="zh-CN" altLang="en-US" b="1">
                  <a:solidFill>
                    <a:schemeClr val="tx1">
                      <a:lumMod val="75000"/>
                      <a:lumOff val="25000"/>
                    </a:schemeClr>
                  </a:solidFill>
                  <a:latin typeface="微软雅黑" panose="020b0503020204020204" pitchFamily="34" charset="-122"/>
                  <a:ea typeface="微软雅黑" panose="020b0503020204020204" pitchFamily="34" charset="-122"/>
                </a:rPr>
                <a:t>点击输入标题</a:t>
              </a:r>
            </a:p>
          </p:txBody>
        </p:sp>
      </p:grpSp>
      <p:grpSp>
        <p:nvGrpSpPr>
          <p:cNvPr id="18" name="组合 17"/>
          <p:cNvGrpSpPr/>
          <p:nvPr/>
        </p:nvGrpSpPr>
        <p:grpSpPr>
          <a:xfrm>
            <a:off x="909267" y="1241284"/>
            <a:ext cx="2506980" cy="2506980"/>
            <a:chOff x="909267" y="1241284"/>
            <a:chExt cx="2506980" cy="2506980"/>
          </a:xfrm>
        </p:grpSpPr>
        <p:sp>
          <p:nvSpPr>
            <p:cNvPr id="3" name="Oval 16"/>
            <p:cNvSpPr/>
            <p:nvPr/>
          </p:nvSpPr>
          <p:spPr>
            <a:xfrm>
              <a:off x="909267" y="1241284"/>
              <a:ext cx="2506980" cy="2506980"/>
            </a:xfrm>
            <a:prstGeom prst="ellipse">
              <a:avLst/>
            </a:prstGeom>
            <a:solidFill>
              <a:schemeClr val="accent1"/>
            </a:solidFill>
            <a:ln w="76200" cmpd="sng">
              <a:noFill/>
            </a:ln>
            <a:effectLst/>
          </p:spPr>
          <p:style>
            <a:lnRef idx="1">
              <a:schemeClr val="accent1"/>
            </a:lnRef>
            <a:fillRef idx="3">
              <a:schemeClr val="accent1"/>
            </a:fillRef>
            <a:effectRef idx="2">
              <a:schemeClr val="accent1"/>
            </a:effectRef>
            <a:fontRef idx="minor">
              <a:schemeClr val="lt1"/>
            </a:fontRef>
          </p:style>
          <p:txBody>
            <a:bodyPr lIns="91424" tIns="45712" rIns="91424" bIns="45712" rtlCol="0" anchor="ctr"/>
            <a:lstStyle/>
            <a:p>
              <a:pPr algn="ctr"/>
              <a:endParaRPr lang="en-US">
                <a:latin typeface="微软雅黑" panose="020b0503020204020204" pitchFamily="34" charset="-122"/>
                <a:ea typeface="微软雅黑" panose="020b0503020204020204" pitchFamily="34" charset="-122"/>
                <a:cs typeface="Helvetica Light"/>
              </a:endParaRPr>
            </a:p>
          </p:txBody>
        </p:sp>
        <p:sp>
          <p:nvSpPr>
            <p:cNvPr id="9" name="TextBox 8"/>
            <p:cNvSpPr txBox="1"/>
            <p:nvPr/>
          </p:nvSpPr>
          <p:spPr>
            <a:xfrm>
              <a:off x="1261338" y="2666615"/>
              <a:ext cx="1798494" cy="553998"/>
            </a:xfrm>
            <a:prstGeom prst="rect">
              <a:avLst/>
            </a:prstGeom>
            <a:noFill/>
          </p:spPr>
          <p:txBody>
            <a:bodyPr wrap="square" lIns="0" tIns="0" rIns="0" bIns="0" rtlCol="0">
              <a:spAutoFit/>
            </a:bodyPr>
            <a:lstStyle/>
            <a:p>
              <a:pPr algn="ctr">
                <a:lnSpc>
                  <a:spcPct val="120000"/>
                </a:lnSpc>
              </a:pPr>
              <a:r>
                <a:rPr lang="zh-CN" altLang="en-US" sz="1000">
                  <a:solidFill>
                    <a:schemeClr val="bg1"/>
                  </a:solidFill>
                  <a:latin typeface="微软雅黑" panose="020b0503020204020204" pitchFamily="34" charset="-122"/>
                  <a:ea typeface="微软雅黑" panose="020b0503020204020204" pitchFamily="34" charset="-122"/>
                </a:rPr>
                <a:t>点击输入本栏的具体文字，简明扼要的说明分项内容，请根据您的具体内容酌情修改。</a:t>
              </a:r>
              <a:endParaRPr lang="en-US" altLang="zh-CN" sz="1000">
                <a:solidFill>
                  <a:schemeClr val="bg1"/>
                </a:solidFill>
                <a:latin typeface="微软雅黑" panose="020b0503020204020204" pitchFamily="34" charset="-122"/>
                <a:ea typeface="微软雅黑" panose="020b0503020204020204" pitchFamily="34" charset="-122"/>
              </a:endParaRPr>
            </a:p>
          </p:txBody>
        </p:sp>
        <p:sp>
          <p:nvSpPr>
            <p:cNvPr id="10" name="TextBox 9"/>
            <p:cNvSpPr txBox="1"/>
            <p:nvPr/>
          </p:nvSpPr>
          <p:spPr>
            <a:xfrm>
              <a:off x="1539213" y="1617358"/>
              <a:ext cx="1269578" cy="738664"/>
            </a:xfrm>
            <a:prstGeom prst="rect">
              <a:avLst/>
            </a:prstGeom>
            <a:noFill/>
          </p:spPr>
          <p:txBody>
            <a:bodyPr wrap="none" lIns="0" tIns="0" rIns="0" bIns="0" rtlCol="0">
              <a:spAutoFit/>
            </a:bodyPr>
            <a:lstStyle/>
            <a:p>
              <a:pPr algn="ctr"/>
              <a:r>
                <a:rPr lang="en-US" sz="4800">
                  <a:solidFill>
                    <a:schemeClr val="bg1"/>
                  </a:solidFill>
                  <a:latin typeface="微软雅黑" panose="020b0503020204020204" pitchFamily="34" charset="-122"/>
                  <a:ea typeface="微软雅黑" panose="020b0503020204020204" pitchFamily="34" charset="-122"/>
                  <a:cs typeface="Roboto Regular"/>
                </a:rPr>
                <a:t>76%</a:t>
              </a:r>
            </a:p>
          </p:txBody>
        </p:sp>
        <p:sp>
          <p:nvSpPr>
            <p:cNvPr id="11" name="TextBox 10"/>
            <p:cNvSpPr txBox="1"/>
            <p:nvPr/>
          </p:nvSpPr>
          <p:spPr>
            <a:xfrm>
              <a:off x="1475656" y="2306575"/>
              <a:ext cx="1384995" cy="276999"/>
            </a:xfrm>
            <a:prstGeom prst="rect">
              <a:avLst/>
            </a:prstGeom>
            <a:noFill/>
          </p:spPr>
          <p:txBody>
            <a:bodyPr wrap="none" lIns="0" tIns="0" rIns="0" bIns="0" rtlCol="0">
              <a:spAutoFit/>
            </a:bodyPr>
            <a:lstStyle/>
            <a:p>
              <a:pPr algn="ctr"/>
              <a:r>
                <a:rPr lang="zh-CN" altLang="en-US" b="1">
                  <a:solidFill>
                    <a:schemeClr val="bg1"/>
                  </a:solidFill>
                  <a:latin typeface="微软雅黑" panose="020b0503020204020204" pitchFamily="34" charset="-122"/>
                  <a:ea typeface="微软雅黑" panose="020b0503020204020204" pitchFamily="34" charset="-122"/>
                </a:rPr>
                <a:t>点击输入标题</a:t>
              </a:r>
            </a:p>
          </p:txBody>
        </p:sp>
      </p:grpSp>
      <p:sp>
        <p:nvSpPr>
          <p:cNvPr id="19"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1800" b="1">
                <a:solidFill>
                  <a:schemeClr val="tx1">
                    <a:lumMod val="75000"/>
                    <a:lumOff val="25000"/>
                  </a:schemeClr>
                </a:solidFill>
                <a:latin typeface="微软雅黑" panose="020b0503020204020204" pitchFamily="34" charset="-122"/>
                <a:ea typeface="微软雅黑" panose="020b0503020204020204" pitchFamily="34" charset="-122"/>
              </a:rPr>
              <a:t>点击输入标题内容</a:t>
            </a:r>
            <a:endParaRPr lang="en-GB" altLang="zh-CN" sz="1800" b="1">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20" name="组合 19"/>
          <p:cNvGrpSpPr/>
          <p:nvPr/>
        </p:nvGrpSpPr>
        <p:grpSpPr>
          <a:xfrm>
            <a:off x="2923938" y="2625442"/>
            <a:ext cx="2034540" cy="2034540"/>
            <a:chOff x="2923938" y="2625442"/>
            <a:chExt cx="2034540" cy="2034540"/>
          </a:xfrm>
        </p:grpSpPr>
        <p:sp>
          <p:nvSpPr>
            <p:cNvPr id="2" name="Oval 14"/>
            <p:cNvSpPr/>
            <p:nvPr/>
          </p:nvSpPr>
          <p:spPr>
            <a:xfrm>
              <a:off x="2923938" y="2625442"/>
              <a:ext cx="2034540" cy="2034540"/>
            </a:xfrm>
            <a:prstGeom prst="ellipse">
              <a:avLst/>
            </a:prstGeom>
            <a:solidFill>
              <a:schemeClr val="accent2"/>
            </a:solidFill>
            <a:ln w="76200" cmpd="sng">
              <a:noFill/>
            </a:ln>
            <a:effectLst/>
          </p:spPr>
          <p:style>
            <a:lnRef idx="1">
              <a:schemeClr val="accent1"/>
            </a:lnRef>
            <a:fillRef idx="3">
              <a:schemeClr val="accent1"/>
            </a:fillRef>
            <a:effectRef idx="2">
              <a:schemeClr val="accent1"/>
            </a:effectRef>
            <a:fontRef idx="minor">
              <a:schemeClr val="lt1"/>
            </a:fontRef>
          </p:style>
          <p:txBody>
            <a:bodyPr lIns="91424" tIns="45712" rIns="91424" bIns="45712" rtlCol="0" anchor="ctr"/>
            <a:lstStyle/>
            <a:p>
              <a:pPr algn="ctr"/>
              <a:endParaRPr lang="en-US">
                <a:latin typeface="微软雅黑" panose="020b0503020204020204" pitchFamily="34" charset="-122"/>
                <a:ea typeface="微软雅黑" panose="020b0503020204020204" pitchFamily="34" charset="-122"/>
                <a:cs typeface="Helvetica Light"/>
              </a:endParaRPr>
            </a:p>
          </p:txBody>
        </p:sp>
        <p:sp>
          <p:nvSpPr>
            <p:cNvPr id="12" name="TextBox 11"/>
            <p:cNvSpPr txBox="1"/>
            <p:nvPr/>
          </p:nvSpPr>
          <p:spPr>
            <a:xfrm>
              <a:off x="3256432" y="3700222"/>
              <a:ext cx="1400331" cy="443198"/>
            </a:xfrm>
            <a:prstGeom prst="rect">
              <a:avLst/>
            </a:prstGeom>
            <a:noFill/>
          </p:spPr>
          <p:txBody>
            <a:bodyPr wrap="square" lIns="0" tIns="0" rIns="0" bIns="0" rtlCol="0">
              <a:spAutoFit/>
            </a:bodyPr>
            <a:lstStyle/>
            <a:p>
              <a:pPr algn="ctr">
                <a:lnSpc>
                  <a:spcPct val="120000"/>
                </a:lnSpc>
              </a:pPr>
              <a:r>
                <a:rPr lang="zh-CN" altLang="en-US" sz="800">
                  <a:solidFill>
                    <a:schemeClr val="tx1">
                      <a:lumMod val="75000"/>
                      <a:lumOff val="25000"/>
                    </a:schemeClr>
                  </a:solidFill>
                  <a:latin typeface="微软雅黑" panose="020b0503020204020204" pitchFamily="34" charset="-122"/>
                  <a:ea typeface="微软雅黑" panose="020b0503020204020204" pitchFamily="34" charset="-122"/>
                </a:rPr>
                <a:t>点击输入本栏的具体文字，简明扼要的说明分项内容，请根据您的具体内容酌情修改。</a:t>
              </a:r>
              <a:endParaRPr lang="en-US" altLang="zh-CN" sz="8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3" name="TextBox 12"/>
            <p:cNvSpPr txBox="1"/>
            <p:nvPr/>
          </p:nvSpPr>
          <p:spPr>
            <a:xfrm>
              <a:off x="3529234" y="2957625"/>
              <a:ext cx="846386" cy="492443"/>
            </a:xfrm>
            <a:prstGeom prst="rect">
              <a:avLst/>
            </a:prstGeom>
            <a:noFill/>
          </p:spPr>
          <p:txBody>
            <a:bodyPr wrap="none" lIns="0" tIns="0" rIns="0" bIns="0" rtlCol="0">
              <a:spAutoFit/>
            </a:bodyPr>
            <a:lstStyle/>
            <a:p>
              <a:pPr algn="ctr"/>
              <a:r>
                <a:rPr lang="en-US" sz="3200">
                  <a:solidFill>
                    <a:schemeClr val="tx1">
                      <a:lumMod val="75000"/>
                      <a:lumOff val="25000"/>
                    </a:schemeClr>
                  </a:solidFill>
                  <a:latin typeface="微软雅黑" panose="020b0503020204020204" pitchFamily="34" charset="-122"/>
                  <a:ea typeface="微软雅黑" panose="020b0503020204020204" pitchFamily="34" charset="-122"/>
                  <a:cs typeface="Roboto Regular"/>
                </a:rPr>
                <a:t>53%</a:t>
              </a:r>
            </a:p>
          </p:txBody>
        </p:sp>
        <p:sp>
          <p:nvSpPr>
            <p:cNvPr id="14" name="TextBox 13"/>
            <p:cNvSpPr txBox="1"/>
            <p:nvPr/>
          </p:nvSpPr>
          <p:spPr>
            <a:xfrm>
              <a:off x="3563888" y="3499899"/>
              <a:ext cx="769441" cy="153888"/>
            </a:xfrm>
            <a:prstGeom prst="rect">
              <a:avLst/>
            </a:prstGeom>
            <a:noFill/>
          </p:spPr>
          <p:txBody>
            <a:bodyPr wrap="none" lIns="0" tIns="0" rIns="0" bIns="0" rtlCol="0">
              <a:spAutoFit/>
            </a:bodyPr>
            <a:lstStyle/>
            <a:p>
              <a:pPr algn="ctr"/>
              <a:r>
                <a:rPr lang="zh-CN" altLang="en-US" sz="1000" b="1">
                  <a:solidFill>
                    <a:schemeClr val="tx1">
                      <a:lumMod val="75000"/>
                      <a:lumOff val="25000"/>
                    </a:schemeClr>
                  </a:solidFill>
                  <a:latin typeface="微软雅黑" panose="020b0503020204020204" pitchFamily="34" charset="-122"/>
                  <a:ea typeface="微软雅黑" panose="020b0503020204020204" pitchFamily="34" charset="-122"/>
                </a:rPr>
                <a:t>点击输入标题</a:t>
              </a:r>
            </a:p>
          </p:txBody>
        </p:sp>
      </p:grpSp>
      <p:grpSp>
        <p:nvGrpSpPr>
          <p:cNvPr id="21" name="组合 20"/>
          <p:cNvGrpSpPr/>
          <p:nvPr/>
        </p:nvGrpSpPr>
        <p:grpSpPr>
          <a:xfrm>
            <a:off x="3743074" y="1151562"/>
            <a:ext cx="1663582" cy="1663582"/>
            <a:chOff x="3743074" y="1151562"/>
            <a:chExt cx="1663582" cy="1663582"/>
          </a:xfrm>
        </p:grpSpPr>
        <p:sp>
          <p:nvSpPr>
            <p:cNvPr id="4" name="Oval 17"/>
            <p:cNvSpPr/>
            <p:nvPr/>
          </p:nvSpPr>
          <p:spPr>
            <a:xfrm>
              <a:off x="3743074" y="1151562"/>
              <a:ext cx="1663582" cy="1663582"/>
            </a:xfrm>
            <a:prstGeom prst="ellipse">
              <a:avLst/>
            </a:prstGeom>
            <a:solidFill>
              <a:schemeClr val="accent1"/>
            </a:solidFill>
            <a:ln w="76200" cmpd="sng">
              <a:noFill/>
            </a:ln>
            <a:effectLst/>
          </p:spPr>
          <p:style>
            <a:lnRef idx="1">
              <a:schemeClr val="accent1"/>
            </a:lnRef>
            <a:fillRef idx="3">
              <a:schemeClr val="accent1"/>
            </a:fillRef>
            <a:effectRef idx="2">
              <a:schemeClr val="accent1"/>
            </a:effectRef>
            <a:fontRef idx="minor">
              <a:schemeClr val="lt1"/>
            </a:fontRef>
          </p:style>
          <p:txBody>
            <a:bodyPr lIns="91424" tIns="45712" rIns="91424" bIns="45712" rtlCol="0" anchor="ctr"/>
            <a:lstStyle/>
            <a:p>
              <a:pPr algn="ctr"/>
              <a:endParaRPr lang="en-US">
                <a:latin typeface="微软雅黑" panose="020b0503020204020204" pitchFamily="34" charset="-122"/>
                <a:ea typeface="微软雅黑" panose="020b0503020204020204" pitchFamily="34" charset="-122"/>
                <a:cs typeface="Helvetica Light"/>
              </a:endParaRPr>
            </a:p>
          </p:txBody>
        </p:sp>
        <p:sp>
          <p:nvSpPr>
            <p:cNvPr id="15" name="TextBox 14"/>
            <p:cNvSpPr txBox="1"/>
            <p:nvPr/>
          </p:nvSpPr>
          <p:spPr>
            <a:xfrm>
              <a:off x="3889740" y="2007393"/>
              <a:ext cx="1330331" cy="443198"/>
            </a:xfrm>
            <a:prstGeom prst="rect">
              <a:avLst/>
            </a:prstGeom>
            <a:noFill/>
          </p:spPr>
          <p:txBody>
            <a:bodyPr wrap="square" lIns="0" tIns="0" rIns="0" bIns="0" rtlCol="0">
              <a:spAutoFit/>
            </a:bodyPr>
            <a:lstStyle/>
            <a:p>
              <a:pPr algn="ctr">
                <a:lnSpc>
                  <a:spcPct val="120000"/>
                </a:lnSpc>
              </a:pPr>
              <a:r>
                <a:rPr lang="zh-CN" altLang="en-US" sz="800">
                  <a:solidFill>
                    <a:schemeClr val="bg1"/>
                  </a:solidFill>
                  <a:latin typeface="微软雅黑" panose="020b0503020204020204" pitchFamily="34" charset="-122"/>
                  <a:ea typeface="微软雅黑" panose="020b0503020204020204" pitchFamily="34" charset="-122"/>
                </a:rPr>
                <a:t>点击输入本栏的具体文字，简明扼要的说明分项内容，请根据您的具体内容酌情修改。</a:t>
              </a:r>
              <a:endParaRPr lang="en-US" altLang="zh-CN" sz="800">
                <a:solidFill>
                  <a:schemeClr val="bg1"/>
                </a:solidFill>
                <a:latin typeface="微软雅黑" panose="020b0503020204020204" pitchFamily="34" charset="-122"/>
                <a:ea typeface="微软雅黑" panose="020b0503020204020204" pitchFamily="34" charset="-122"/>
              </a:endParaRPr>
            </a:p>
          </p:txBody>
        </p:sp>
        <p:sp>
          <p:nvSpPr>
            <p:cNvPr id="16" name="TextBox 15"/>
            <p:cNvSpPr txBox="1"/>
            <p:nvPr/>
          </p:nvSpPr>
          <p:spPr>
            <a:xfrm>
              <a:off x="4162542" y="1314546"/>
              <a:ext cx="846386" cy="492443"/>
            </a:xfrm>
            <a:prstGeom prst="rect">
              <a:avLst/>
            </a:prstGeom>
            <a:noFill/>
          </p:spPr>
          <p:txBody>
            <a:bodyPr wrap="none" lIns="0" tIns="0" rIns="0" bIns="0" rtlCol="0">
              <a:spAutoFit/>
            </a:bodyPr>
            <a:lstStyle/>
            <a:p>
              <a:pPr algn="ctr"/>
              <a:r>
                <a:rPr lang="en-US" sz="3200">
                  <a:solidFill>
                    <a:schemeClr val="bg1"/>
                  </a:solidFill>
                  <a:latin typeface="微软雅黑" panose="020b0503020204020204" pitchFamily="34" charset="-122"/>
                  <a:ea typeface="微软雅黑" panose="020b0503020204020204" pitchFamily="34" charset="-122"/>
                  <a:cs typeface="Roboto Regular"/>
                </a:rPr>
                <a:t>38%</a:t>
              </a:r>
            </a:p>
          </p:txBody>
        </p:sp>
        <p:sp>
          <p:nvSpPr>
            <p:cNvPr id="17" name="TextBox 16"/>
            <p:cNvSpPr txBox="1"/>
            <p:nvPr/>
          </p:nvSpPr>
          <p:spPr>
            <a:xfrm>
              <a:off x="4203355" y="1802519"/>
              <a:ext cx="769441" cy="153888"/>
            </a:xfrm>
            <a:prstGeom prst="rect">
              <a:avLst/>
            </a:prstGeom>
            <a:noFill/>
          </p:spPr>
          <p:txBody>
            <a:bodyPr wrap="none" lIns="0" tIns="0" rIns="0" bIns="0" rtlCol="0">
              <a:spAutoFit/>
            </a:bodyPr>
            <a:lstStyle/>
            <a:p>
              <a:pPr algn="ctr"/>
              <a:r>
                <a:rPr lang="zh-CN" altLang="en-US" sz="1000" b="1">
                  <a:solidFill>
                    <a:schemeClr val="bg1"/>
                  </a:solidFill>
                  <a:latin typeface="微软雅黑" panose="020b0503020204020204" pitchFamily="34" charset="-122"/>
                  <a:ea typeface="微软雅黑" panose="020b0503020204020204" pitchFamily="34" charset="-122"/>
                </a:rPr>
                <a:t>点击输入标题</a:t>
              </a:r>
            </a:p>
          </p:txBody>
        </p:sp>
      </p:grpSp>
    </p:spTree>
    <p:extLst>
      <p:ext uri="{BB962C8B-B14F-4D97-AF65-F5344CB8AC3E}">
        <p14:creationId xmlns:p14="http://schemas.microsoft.com/office/powerpoint/2010/main" val="238349579"/>
      </p:ext>
    </p:extLst>
  </p:cSld>
  <p:clrMapOvr>
    <a:masterClrMapping/>
  </p:clrMapOvr>
  <mc:AlternateContent xmlns:mc="http://schemas.openxmlformats.org/markup-compatibility/2006">
    <mc:Choice xmlns:p14="http://schemas.microsoft.com/office/powerpoint/2010/main" Requires="p14">
      <p:transition spd="slow" advClick="0" advTm="1000" p14:dur="1500">
        <p:random/>
      </p:transition>
    </mc:Choice>
    <mc:Fallback>
      <p:transition spd="slow" advClick="0" advTm="1000">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Tn>
                        </p:par>
                        <p:par>
                          <p:cTn id="5" fill="hold" nodeType="afterGroup">
                            <p:stCondLst>
                              <p:cond delay="0"/>
                            </p:stCondLst>
                            <p:childTnLst>
                              <p:par>
                                <p:cTn id="6" presetID="41" presetClass="entr" presetSubtype="0" fill="hold" grpId="0" nodeType="afterEffect">
                                  <p:iterate type="lt">
                                    <p:tmPct val="10000"/>
                                  </p:iterate>
                                  <p:childTnLst>
                                    <p:set>
                                      <p:cBhvr>
                                        <p:cTn id="7" dur="1" fill="hold">
                                          <p:stCondLst>
                                            <p:cond delay="0"/>
                                          </p:stCondLst>
                                        </p:cTn>
                                        <p:tgtEl>
                                          <p:spTgt spid="19"/>
                                        </p:tgtEl>
                                        <p:attrNameLst>
                                          <p:attrName>style.visibility</p:attrName>
                                        </p:attrNameLst>
                                      </p:cBhvr>
                                      <p:to>
                                        <p:strVal val="visible"/>
                                      </p:to>
                                    </p:set>
                                    <p:anim calcmode="lin" valueType="num">
                                      <p:cBhvr>
                                        <p:cTn id="8" dur="500" fill="hold"/>
                                        <p:tgtEl>
                                          <p:spTgt spid="19"/>
                                        </p:tgtEl>
                                        <p:attrNameLst>
                                          <p:attrName>ppt_x</p:attrName>
                                        </p:attrNameLst>
                                      </p:cBhvr>
                                      <p:tavLst>
                                        <p:tav tm="0">
                                          <p:val>
                                            <p:strVal val="#ppt_x"/>
                                          </p:val>
                                        </p:tav>
                                        <p:tav tm="50000">
                                          <p:val>
                                            <p:strVal val="#ppt_x+.1"/>
                                          </p:val>
                                        </p:tav>
                                        <p:tav tm="100000">
                                          <p:val>
                                            <p:strVal val="#ppt_x"/>
                                          </p:val>
                                        </p:tav>
                                      </p:tavLst>
                                    </p:anim>
                                    <p:anim calcmode="lin" valueType="num">
                                      <p:cBhvr>
                                        <p:cTn id="9" dur="500" fill="hold"/>
                                        <p:tgtEl>
                                          <p:spTgt spid="19"/>
                                        </p:tgtEl>
                                        <p:attrNameLst>
                                          <p:attrName>ppt_y</p:attrName>
                                        </p:attrNameLst>
                                      </p:cBhvr>
                                      <p:tavLst>
                                        <p:tav tm="0">
                                          <p:val>
                                            <p:strVal val="#ppt_y"/>
                                          </p:val>
                                        </p:tav>
                                        <p:tav tm="100000">
                                          <p:val>
                                            <p:strVal val="#ppt_y"/>
                                          </p:val>
                                        </p:tav>
                                      </p:tavLst>
                                    </p:anim>
                                    <p:anim calcmode="lin" valueType="num">
                                      <p:cBhvr>
                                        <p:cTn id="10" dur="500" fill="hold"/>
                                        <p:tgtEl>
                                          <p:spTgt spid="19"/>
                                        </p:tgtEl>
                                        <p:attrNameLst>
                                          <p:attrName>ppt_h</p:attrName>
                                        </p:attrNameLst>
                                      </p:cBhvr>
                                      <p:tavLst>
                                        <p:tav tm="0">
                                          <p:val>
                                            <p:strVal val="#ppt_h/10"/>
                                          </p:val>
                                        </p:tav>
                                        <p:tav tm="50000">
                                          <p:val>
                                            <p:strVal val="#ppt_h+.01"/>
                                          </p:val>
                                        </p:tav>
                                        <p:tav tm="100000">
                                          <p:val>
                                            <p:strVal val="#ppt_h"/>
                                          </p:val>
                                        </p:tav>
                                      </p:tavLst>
                                    </p:anim>
                                    <p:anim calcmode="lin" valueType="num">
                                      <p:cBhvr>
                                        <p:cTn id="11" dur="500" fill="hold"/>
                                        <p:tgtEl>
                                          <p:spTgt spid="19"/>
                                        </p:tgtEl>
                                        <p:attrNameLst>
                                          <p:attrName>ppt_w</p:attrName>
                                        </p:attrNameLst>
                                      </p:cBhvr>
                                      <p:tavLst>
                                        <p:tav tm="0">
                                          <p:val>
                                            <p:strVal val="#ppt_w/10"/>
                                          </p:val>
                                        </p:tav>
                                        <p:tav tm="50000">
                                          <p:val>
                                            <p:strVal val="#ppt_w+.01"/>
                                          </p:val>
                                        </p:tav>
                                        <p:tav tm="100000">
                                          <p:val>
                                            <p:strVal val="#ppt_w"/>
                                          </p:val>
                                        </p:tav>
                                      </p:tavLst>
                                    </p:anim>
                                    <p:animEffect transition="in" filter="fade">
                                      <p:cBhvr>
                                        <p:cTn id="12" dur="500" tmFilter="0,0; .5, 1; 1, 1"/>
                                        <p:tgtEl>
                                          <p:spTgt spid="19"/>
                                        </p:tgtEl>
                                      </p:cBhvr>
                                    </p:animEffect>
                                  </p:childTnLst>
                                </p:cTn>
                              </p:par>
                            </p:childTnLst>
                          </p:cTn>
                        </p:par>
                        <p:par>
                          <p:cTn id="13" fill="hold" nodeType="withGroup">
                            <p:stCondLst>
                              <p:cond delay="850"/>
                            </p:stCondLst>
                            <p:childTnLst>
                              <p:par>
                                <p:cTn id="14" presetID="53" presetClass="entr" presetSubtype="0" fill="hold" nodeType="afterEffect">
                                  <p:childTnLst>
                                    <p:set>
                                      <p:cBhvr>
                                        <p:cTn id="15" dur="1" fill="hold">
                                          <p:stCondLst>
                                            <p:cond delay="0"/>
                                          </p:stCondLst>
                                        </p:cTn>
                                        <p:tgtEl>
                                          <p:spTgt spid="18"/>
                                        </p:tgtEl>
                                        <p:attrNameLst>
                                          <p:attrName>style.visibility</p:attrName>
                                        </p:attrNameLst>
                                      </p:cBhvr>
                                      <p:to>
                                        <p:strVal val="visible"/>
                                      </p:to>
                                    </p:set>
                                    <p:anim calcmode="lin" valueType="num">
                                      <p:cBhvr>
                                        <p:cTn id="16" dur="500" fill="hold"/>
                                        <p:tgtEl>
                                          <p:spTgt spid="18"/>
                                        </p:tgtEl>
                                        <p:attrNameLst>
                                          <p:attrName>ppt_w</p:attrName>
                                        </p:attrNameLst>
                                      </p:cBhvr>
                                      <p:tavLst>
                                        <p:tav tm="0">
                                          <p:val>
                                            <p:fltVal val="0"/>
                                          </p:val>
                                        </p:tav>
                                        <p:tav tm="100000">
                                          <p:val>
                                            <p:strVal val="#ppt_w"/>
                                          </p:val>
                                        </p:tav>
                                      </p:tavLst>
                                    </p:anim>
                                    <p:anim calcmode="lin" valueType="num">
                                      <p:cBhvr>
                                        <p:cTn id="17" dur="500" fill="hold"/>
                                        <p:tgtEl>
                                          <p:spTgt spid="18"/>
                                        </p:tgtEl>
                                        <p:attrNameLst>
                                          <p:attrName>ppt_h</p:attrName>
                                        </p:attrNameLst>
                                      </p:cBhvr>
                                      <p:tavLst>
                                        <p:tav tm="0">
                                          <p:val>
                                            <p:fltVal val="0"/>
                                          </p:val>
                                        </p:tav>
                                        <p:tav tm="100000">
                                          <p:val>
                                            <p:strVal val="#ppt_h"/>
                                          </p:val>
                                        </p:tav>
                                      </p:tavLst>
                                    </p:anim>
                                    <p:animEffect transition="in" filter="fade">
                                      <p:cBhvr>
                                        <p:cTn id="18" dur="500"/>
                                        <p:tgtEl>
                                          <p:spTgt spid="18"/>
                                        </p:tgtEl>
                                      </p:cBhvr>
                                    </p:animEffect>
                                  </p:childTnLst>
                                </p:cTn>
                              </p:par>
                            </p:childTnLst>
                          </p:cTn>
                        </p:par>
                        <p:par>
                          <p:cTn id="19" fill="hold" nodeType="withGroup">
                            <p:stCondLst>
                              <p:cond delay="1350"/>
                            </p:stCondLst>
                            <p:childTnLst>
                              <p:par>
                                <p:cTn id="20" presetID="53" presetClass="entr" presetSubtype="0" fill="hold" nodeType="afterEffect">
                                  <p:childTnLst>
                                    <p:set>
                                      <p:cBhvr>
                                        <p:cTn id="21" dur="1" fill="hold">
                                          <p:stCondLst>
                                            <p:cond delay="0"/>
                                          </p:stCondLst>
                                        </p:cTn>
                                        <p:tgtEl>
                                          <p:spTgt spid="20"/>
                                        </p:tgtEl>
                                        <p:attrNameLst>
                                          <p:attrName>style.visibility</p:attrName>
                                        </p:attrNameLst>
                                      </p:cBhvr>
                                      <p:to>
                                        <p:strVal val="visible"/>
                                      </p:to>
                                    </p:set>
                                    <p:anim calcmode="lin" valueType="num">
                                      <p:cBhvr>
                                        <p:cTn id="22" dur="500" fill="hold"/>
                                        <p:tgtEl>
                                          <p:spTgt spid="20"/>
                                        </p:tgtEl>
                                        <p:attrNameLst>
                                          <p:attrName>ppt_w</p:attrName>
                                        </p:attrNameLst>
                                      </p:cBhvr>
                                      <p:tavLst>
                                        <p:tav tm="0">
                                          <p:val>
                                            <p:fltVal val="0"/>
                                          </p:val>
                                        </p:tav>
                                        <p:tav tm="100000">
                                          <p:val>
                                            <p:strVal val="#ppt_w"/>
                                          </p:val>
                                        </p:tav>
                                      </p:tavLst>
                                    </p:anim>
                                    <p:anim calcmode="lin" valueType="num">
                                      <p:cBhvr>
                                        <p:cTn id="23" dur="500" fill="hold"/>
                                        <p:tgtEl>
                                          <p:spTgt spid="20"/>
                                        </p:tgtEl>
                                        <p:attrNameLst>
                                          <p:attrName>ppt_h</p:attrName>
                                        </p:attrNameLst>
                                      </p:cBhvr>
                                      <p:tavLst>
                                        <p:tav tm="0">
                                          <p:val>
                                            <p:fltVal val="0"/>
                                          </p:val>
                                        </p:tav>
                                        <p:tav tm="100000">
                                          <p:val>
                                            <p:strVal val="#ppt_h"/>
                                          </p:val>
                                        </p:tav>
                                      </p:tavLst>
                                    </p:anim>
                                    <p:animEffect transition="in" filter="fade">
                                      <p:cBhvr>
                                        <p:cTn id="24" dur="500"/>
                                        <p:tgtEl>
                                          <p:spTgt spid="20"/>
                                        </p:tgtEl>
                                      </p:cBhvr>
                                    </p:animEffect>
                                  </p:childTnLst>
                                </p:cTn>
                              </p:par>
                            </p:childTnLst>
                          </p:cTn>
                        </p:par>
                        <p:par>
                          <p:cTn id="25" fill="hold" nodeType="withGroup">
                            <p:stCondLst>
                              <p:cond delay="1850"/>
                            </p:stCondLst>
                            <p:childTnLst>
                              <p:par>
                                <p:cTn id="26" presetID="53" presetClass="entr" presetSubtype="0" fill="hold" nodeType="afterEffect">
                                  <p:childTnLst>
                                    <p:set>
                                      <p:cBhvr>
                                        <p:cTn id="27" dur="1" fill="hold">
                                          <p:stCondLst>
                                            <p:cond delay="0"/>
                                          </p:stCondLst>
                                        </p:cTn>
                                        <p:tgtEl>
                                          <p:spTgt spid="21"/>
                                        </p:tgtEl>
                                        <p:attrNameLst>
                                          <p:attrName>style.visibility</p:attrName>
                                        </p:attrNameLst>
                                      </p:cBhvr>
                                      <p:to>
                                        <p:strVal val="visible"/>
                                      </p:to>
                                    </p:set>
                                    <p:anim calcmode="lin" valueType="num">
                                      <p:cBhvr>
                                        <p:cTn id="28" dur="500" fill="hold"/>
                                        <p:tgtEl>
                                          <p:spTgt spid="21"/>
                                        </p:tgtEl>
                                        <p:attrNameLst>
                                          <p:attrName>ppt_w</p:attrName>
                                        </p:attrNameLst>
                                      </p:cBhvr>
                                      <p:tavLst>
                                        <p:tav tm="0">
                                          <p:val>
                                            <p:fltVal val="0"/>
                                          </p:val>
                                        </p:tav>
                                        <p:tav tm="100000">
                                          <p:val>
                                            <p:strVal val="#ppt_w"/>
                                          </p:val>
                                        </p:tav>
                                      </p:tavLst>
                                    </p:anim>
                                    <p:anim calcmode="lin" valueType="num">
                                      <p:cBhvr>
                                        <p:cTn id="29" dur="500" fill="hold"/>
                                        <p:tgtEl>
                                          <p:spTgt spid="21"/>
                                        </p:tgtEl>
                                        <p:attrNameLst>
                                          <p:attrName>ppt_h</p:attrName>
                                        </p:attrNameLst>
                                      </p:cBhvr>
                                      <p:tavLst>
                                        <p:tav tm="0">
                                          <p:val>
                                            <p:fltVal val="0"/>
                                          </p:val>
                                        </p:tav>
                                        <p:tav tm="100000">
                                          <p:val>
                                            <p:strVal val="#ppt_h"/>
                                          </p:val>
                                        </p:tav>
                                      </p:tavLst>
                                    </p:anim>
                                    <p:animEffect transition="in" filter="fade">
                                      <p:cBhvr>
                                        <p:cTn id="30" dur="500"/>
                                        <p:tgtEl>
                                          <p:spTgt spid="21"/>
                                        </p:tgtEl>
                                      </p:cBhvr>
                                    </p:animEffect>
                                  </p:childTnLst>
                                </p:cTn>
                              </p:par>
                            </p:childTnLst>
                          </p:cTn>
                        </p:par>
                        <p:par>
                          <p:cTn id="31" fill="hold" nodeType="withGroup">
                            <p:stCondLst>
                              <p:cond delay="2350"/>
                            </p:stCondLst>
                            <p:childTnLst>
                              <p:par>
                                <p:cTn id="32" presetID="53" presetClass="entr" presetSubtype="0" fill="hold" nodeType="afterEffect">
                                  <p:childTnLst>
                                    <p:set>
                                      <p:cBhvr>
                                        <p:cTn id="33" dur="1" fill="hold">
                                          <p:stCondLst>
                                            <p:cond delay="0"/>
                                          </p:stCondLst>
                                        </p:cTn>
                                        <p:tgtEl>
                                          <p:spTgt spid="22"/>
                                        </p:tgtEl>
                                        <p:attrNameLst>
                                          <p:attrName>style.visibility</p:attrName>
                                        </p:attrNameLst>
                                      </p:cBhvr>
                                      <p:to>
                                        <p:strVal val="visible"/>
                                      </p:to>
                                    </p:set>
                                    <p:anim calcmode="lin" valueType="num">
                                      <p:cBhvr>
                                        <p:cTn id="34" dur="500" fill="hold"/>
                                        <p:tgtEl>
                                          <p:spTgt spid="22"/>
                                        </p:tgtEl>
                                        <p:attrNameLst>
                                          <p:attrName>ppt_w</p:attrName>
                                        </p:attrNameLst>
                                      </p:cBhvr>
                                      <p:tavLst>
                                        <p:tav tm="0">
                                          <p:val>
                                            <p:fltVal val="0"/>
                                          </p:val>
                                        </p:tav>
                                        <p:tav tm="100000">
                                          <p:val>
                                            <p:strVal val="#ppt_w"/>
                                          </p:val>
                                        </p:tav>
                                      </p:tavLst>
                                    </p:anim>
                                    <p:anim calcmode="lin" valueType="num">
                                      <p:cBhvr>
                                        <p:cTn id="35" dur="500" fill="hold"/>
                                        <p:tgtEl>
                                          <p:spTgt spid="22"/>
                                        </p:tgtEl>
                                        <p:attrNameLst>
                                          <p:attrName>ppt_h</p:attrName>
                                        </p:attrNameLst>
                                      </p:cBhvr>
                                      <p:tavLst>
                                        <p:tav tm="0">
                                          <p:val>
                                            <p:fltVal val="0"/>
                                          </p:val>
                                        </p:tav>
                                        <p:tav tm="100000">
                                          <p:val>
                                            <p:strVal val="#ppt_h"/>
                                          </p:val>
                                        </p:tav>
                                      </p:tavLst>
                                    </p:anim>
                                    <p:animEffect transition="in" filter="fade">
                                      <p:cBhvr>
                                        <p:cTn id="36"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31.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p:spTree>
      <p:nvGrpSpPr>
        <p:cNvPr id="1" name=""/>
        <p:cNvGrpSpPr/>
        <p:nvPr/>
      </p:nvGrpSpPr>
      <p:grpSpPr>
        <a:xfrm>
          <a:off x="0" y="0"/>
          <a:ext cx="0" cy="0"/>
        </a:xfrm>
      </p:grpSpPr>
      <p:sp>
        <p:nvSpPr>
          <p:cNvPr id="2" name="Shape 3883"/>
          <p:cNvSpPr/>
          <p:nvPr/>
        </p:nvSpPr>
        <p:spPr>
          <a:xfrm>
            <a:off x="1066251" y="1131590"/>
            <a:ext cx="7003405" cy="451901"/>
          </a:xfrm>
          <a:prstGeom prst="roundRect">
            <a:avLst>
              <a:gd name="adj" fmla="val 50000"/>
            </a:avLst>
          </a:prstGeom>
          <a:solidFill>
            <a:schemeClr val="accent1"/>
          </a:solidFill>
          <a:ln w="12700" cap="flat">
            <a:noFill/>
            <a:miter lim="400000"/>
          </a:ln>
          <a:effectLst/>
        </p:spPr>
        <p:txBody>
          <a:bodyPr wrap="square" lIns="14288" tIns="14288" rIns="14288" bIns="14288" numCol="1" anchor="ctr">
            <a:noAutofit/>
          </a:bodyPr>
          <a:lstStyle/>
          <a:p>
            <a:pPr lvl="0"/>
            <a:endParaRPr sz="1300"/>
          </a:p>
        </p:txBody>
      </p:sp>
      <p:sp>
        <p:nvSpPr>
          <p:cNvPr id="3" name="Shape 3885"/>
          <p:cNvSpPr/>
          <p:nvPr/>
        </p:nvSpPr>
        <p:spPr>
          <a:xfrm>
            <a:off x="1784796" y="1706122"/>
            <a:ext cx="5583935" cy="553998"/>
          </a:xfrm>
          <a:prstGeom prst="rect">
            <a:avLst/>
          </a:prstGeom>
          <a:noFill/>
          <a:ln w="12700" cap="flat">
            <a:noFill/>
            <a:miter lim="400000"/>
          </a:ln>
          <a:effectLst/>
          <a:extLst>
            <a:ext uri="{C572A759-6A51-4108-AA02-DFA0A04FC94B}">
              <ma14:wrappingTextBoxFlag xmlns:ma14="http://schemas.microsoft.com/office/mac/drawingml/2011/main" xmlns="" xmlns:p15="http://schemas.microsoft.com/office/powerpoint/2012/main" xmlns:p14="http://schemas.microsoft.com/office/powerpoint/2010/main" val="1"/>
            </a:ext>
          </a:extLst>
        </p:spPr>
        <p:txBody>
          <a:bodyPr wrap="square" lIns="0" tIns="0" rIns="0" bIns="0" numCol="1" anchor="t">
            <a:spAutoFit/>
          </a:bodyPr>
          <a:lstStyle>
            <a:lvl1pPr>
              <a:lnSpc>
                <a:spcPct val="120000"/>
              </a:lnSpc>
              <a:spcBef>
                <a:spcPts val="4500"/>
              </a:spcBef>
              <a:defRPr sz="2000">
                <a:solidFill>
                  <a:srgbClr val="53585F"/>
                </a:solidFill>
              </a:defRPr>
            </a:lvl1pPr>
          </a:lstStyle>
          <a:p>
            <a:pPr algn="just"/>
            <a:r>
              <a:rPr lang="zh-CN" altLang="en-US" sz="1000">
                <a:solidFill>
                  <a:schemeClr val="tx1">
                    <a:lumMod val="75000"/>
                    <a:lumOff val="25000"/>
                  </a:schemeClr>
                </a:solidFill>
                <a:latin typeface="微软雅黑" panose="020b0503020204020204" pitchFamily="34" charset="-122"/>
                <a:ea typeface="微软雅黑" panose="020b0503020204020204" pitchFamily="34" charset="-122"/>
              </a:rPr>
              <a:t>详写内容</a:t>
            </a:r>
            <a:r>
              <a:rPr lang="en-US" altLang="zh-CN" sz="10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000">
                <a:solidFill>
                  <a:schemeClr val="tx1">
                    <a:lumMod val="75000"/>
                    <a:lumOff val="25000"/>
                  </a:schemeClr>
                </a:solidFill>
                <a:latin typeface="微软雅黑" panose="020b0503020204020204" pitchFamily="34" charset="-122"/>
                <a:ea typeface="微软雅黑" panose="020b0503020204020204" pitchFamily="34" charset="-122"/>
              </a:rPr>
              <a:t>点击输入本栏的具体文字，简明扼要的说明分项内容，此为概念图解，请根据您的具体内容酌情修改。点击输入本栏的具体文字，简明扼要的说明分项内容，此为概念图解，请根据您的具体内容酌情修改。</a:t>
            </a:r>
            <a:endParaRPr lang="en-US" altLang="zh-CN" sz="10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 name="Shape 3886"/>
          <p:cNvSpPr/>
          <p:nvPr/>
        </p:nvSpPr>
        <p:spPr>
          <a:xfrm>
            <a:off x="1066251" y="2362430"/>
            <a:ext cx="7003405" cy="451901"/>
          </a:xfrm>
          <a:prstGeom prst="roundRect">
            <a:avLst>
              <a:gd name="adj" fmla="val 50000"/>
            </a:avLst>
          </a:prstGeom>
          <a:solidFill>
            <a:schemeClr val="accent1"/>
          </a:solidFill>
          <a:ln w="12700" cap="flat">
            <a:noFill/>
            <a:miter lim="400000"/>
          </a:ln>
          <a:effectLst/>
        </p:spPr>
        <p:txBody>
          <a:bodyPr wrap="square" lIns="14288" tIns="14288" rIns="14288" bIns="14288" numCol="1" anchor="ctr">
            <a:noAutofit/>
          </a:bodyPr>
          <a:lstStyle/>
          <a:p>
            <a:pPr lvl="0"/>
            <a:endParaRPr sz="1300"/>
          </a:p>
        </p:txBody>
      </p:sp>
      <p:sp>
        <p:nvSpPr>
          <p:cNvPr id="5" name="Shape 3888"/>
          <p:cNvSpPr/>
          <p:nvPr/>
        </p:nvSpPr>
        <p:spPr>
          <a:xfrm>
            <a:off x="1784796" y="2936961"/>
            <a:ext cx="5583935" cy="553998"/>
          </a:xfrm>
          <a:prstGeom prst="rect">
            <a:avLst/>
          </a:prstGeom>
          <a:noFill/>
          <a:ln w="12700" cap="flat">
            <a:noFill/>
            <a:miter lim="400000"/>
          </a:ln>
          <a:effectLst/>
          <a:extLst>
            <a:ext uri="{C572A759-6A51-4108-AA02-DFA0A04FC94B}">
              <ma14:wrappingTextBoxFlag xmlns:ma14="http://schemas.microsoft.com/office/mac/drawingml/2011/main" xmlns="" xmlns:p15="http://schemas.microsoft.com/office/powerpoint/2012/main" xmlns:p14="http://schemas.microsoft.com/office/powerpoint/2010/main" val="1"/>
            </a:ext>
          </a:extLst>
        </p:spPr>
        <p:txBody>
          <a:bodyPr wrap="square" lIns="0" tIns="0" rIns="0" bIns="0" numCol="1" anchor="t">
            <a:spAutoFit/>
          </a:bodyPr>
          <a:lstStyle>
            <a:lvl1pPr>
              <a:lnSpc>
                <a:spcPct val="120000"/>
              </a:lnSpc>
              <a:spcBef>
                <a:spcPts val="4500"/>
              </a:spcBef>
              <a:defRPr sz="2000">
                <a:solidFill>
                  <a:srgbClr val="53585F"/>
                </a:solidFill>
              </a:defRPr>
            </a:lvl1pPr>
          </a:lstStyle>
          <a:p>
            <a:pPr algn="just"/>
            <a:r>
              <a:rPr lang="zh-CN" altLang="en-US" sz="1000">
                <a:solidFill>
                  <a:schemeClr val="tx1">
                    <a:lumMod val="75000"/>
                    <a:lumOff val="25000"/>
                  </a:schemeClr>
                </a:solidFill>
                <a:latin typeface="微软雅黑" panose="020b0503020204020204" pitchFamily="34" charset="-122"/>
                <a:ea typeface="微软雅黑" panose="020b0503020204020204" pitchFamily="34" charset="-122"/>
              </a:rPr>
              <a:t>详写内容</a:t>
            </a:r>
            <a:r>
              <a:rPr lang="en-US" altLang="zh-CN" sz="10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000">
                <a:solidFill>
                  <a:schemeClr val="tx1">
                    <a:lumMod val="75000"/>
                    <a:lumOff val="25000"/>
                  </a:schemeClr>
                </a:solidFill>
                <a:latin typeface="微软雅黑" panose="020b0503020204020204" pitchFamily="34" charset="-122"/>
                <a:ea typeface="微软雅黑" panose="020b0503020204020204" pitchFamily="34" charset="-122"/>
              </a:rPr>
              <a:t>点击输入本栏的具体文字，简明扼要的说明分项内容，此为概念图解，请根据您的具体内容酌情修改。点击输入本栏的具体文字，简明扼要的说明分项内容，此为概念图解，请根据您的具体内容酌情修改。</a:t>
            </a:r>
            <a:endParaRPr lang="en-US" altLang="zh-CN" sz="10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 name="Shape 3889"/>
          <p:cNvSpPr/>
          <p:nvPr/>
        </p:nvSpPr>
        <p:spPr>
          <a:xfrm>
            <a:off x="1066251" y="3560829"/>
            <a:ext cx="7003405" cy="451901"/>
          </a:xfrm>
          <a:prstGeom prst="roundRect">
            <a:avLst>
              <a:gd name="adj" fmla="val 50000"/>
            </a:avLst>
          </a:prstGeom>
          <a:solidFill>
            <a:schemeClr val="accent1"/>
          </a:solidFill>
          <a:ln w="12700" cap="flat">
            <a:noFill/>
            <a:miter lim="400000"/>
          </a:ln>
          <a:effectLst/>
        </p:spPr>
        <p:txBody>
          <a:bodyPr wrap="square" lIns="14288" tIns="14288" rIns="14288" bIns="14288" numCol="1" anchor="ctr">
            <a:noAutofit/>
          </a:bodyPr>
          <a:lstStyle/>
          <a:p>
            <a:pPr lvl="0"/>
            <a:endParaRPr sz="1300"/>
          </a:p>
        </p:txBody>
      </p:sp>
      <p:sp>
        <p:nvSpPr>
          <p:cNvPr id="7" name="Shape 3891"/>
          <p:cNvSpPr/>
          <p:nvPr/>
        </p:nvSpPr>
        <p:spPr>
          <a:xfrm>
            <a:off x="1784796" y="4135361"/>
            <a:ext cx="5583935" cy="553998"/>
          </a:xfrm>
          <a:prstGeom prst="rect">
            <a:avLst/>
          </a:prstGeom>
          <a:noFill/>
          <a:ln w="12700" cap="flat">
            <a:noFill/>
            <a:miter lim="400000"/>
          </a:ln>
          <a:effectLst/>
          <a:extLst>
            <a:ext uri="{C572A759-6A51-4108-AA02-DFA0A04FC94B}">
              <ma14:wrappingTextBoxFlag xmlns:ma14="http://schemas.microsoft.com/office/mac/drawingml/2011/main" xmlns="" xmlns:p15="http://schemas.microsoft.com/office/powerpoint/2012/main" xmlns:p14="http://schemas.microsoft.com/office/powerpoint/2010/main" val="1"/>
            </a:ext>
          </a:extLst>
        </p:spPr>
        <p:txBody>
          <a:bodyPr wrap="square" lIns="0" tIns="0" rIns="0" bIns="0" numCol="1" anchor="t">
            <a:spAutoFit/>
          </a:bodyPr>
          <a:lstStyle>
            <a:lvl1pPr>
              <a:lnSpc>
                <a:spcPct val="120000"/>
              </a:lnSpc>
              <a:spcBef>
                <a:spcPts val="4500"/>
              </a:spcBef>
              <a:defRPr sz="2000">
                <a:solidFill>
                  <a:srgbClr val="53585F"/>
                </a:solidFill>
              </a:defRPr>
            </a:lvl1pPr>
          </a:lstStyle>
          <a:p>
            <a:pPr algn="just"/>
            <a:r>
              <a:rPr lang="zh-CN" altLang="en-US" sz="1000">
                <a:solidFill>
                  <a:schemeClr val="tx1">
                    <a:lumMod val="75000"/>
                    <a:lumOff val="25000"/>
                  </a:schemeClr>
                </a:solidFill>
                <a:latin typeface="微软雅黑" panose="020b0503020204020204" pitchFamily="34" charset="-122"/>
                <a:ea typeface="微软雅黑" panose="020b0503020204020204" pitchFamily="34" charset="-122"/>
              </a:rPr>
              <a:t>详写内容</a:t>
            </a:r>
            <a:r>
              <a:rPr lang="en-US" altLang="zh-CN" sz="10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000">
                <a:solidFill>
                  <a:schemeClr val="tx1">
                    <a:lumMod val="75000"/>
                    <a:lumOff val="25000"/>
                  </a:schemeClr>
                </a:solidFill>
                <a:latin typeface="微软雅黑" panose="020b0503020204020204" pitchFamily="34" charset="-122"/>
                <a:ea typeface="微软雅黑" panose="020b0503020204020204" pitchFamily="34" charset="-122"/>
              </a:rPr>
              <a:t>点击输入本栏的具体文字，简明扼要的说明分项内容，此为概念图解，请根据您的具体内容酌情修改。点击输入本栏的具体文字，简明扼要的说明分项内容，此为概念图解，请根据您的具体内容酌情修改。</a:t>
            </a:r>
            <a:endParaRPr lang="en-US" altLang="zh-CN" sz="10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8" name="Text Placeholder 5"/>
          <p:cNvSpPr txBox="1"/>
          <p:nvPr/>
        </p:nvSpPr>
        <p:spPr>
          <a:xfrm>
            <a:off x="3063648" y="1204261"/>
            <a:ext cx="3026229" cy="306559"/>
          </a:xfrm>
          <a:prstGeom prst="rect">
            <a:avLst/>
          </a:prstGeom>
        </p:spPr>
        <p:txBody>
          <a:bodyPr anchor="ctr">
            <a:normAutofit fontScale="85000"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altLang="zh-CN" sz="1400">
                <a:solidFill>
                  <a:srgbClr val="FCFCFC"/>
                </a:solidFill>
                <a:latin typeface="微软雅黑" panose="020b0503020204020204" pitchFamily="34" charset="-122"/>
                <a:ea typeface="微软雅黑" panose="020b0503020204020204" pitchFamily="34" charset="-122"/>
              </a:rPr>
              <a:t>Q1       </a:t>
            </a:r>
            <a:r>
              <a:rPr lang="zh-CN" altLang="en-US" sz="1400">
                <a:solidFill>
                  <a:srgbClr val="FCFCFC"/>
                </a:solidFill>
                <a:latin typeface="微软雅黑" panose="020b0503020204020204" pitchFamily="34" charset="-122"/>
                <a:ea typeface="微软雅黑" panose="020b0503020204020204" pitchFamily="34" charset="-122"/>
              </a:rPr>
              <a:t>点击输入您的问题标题文本内容</a:t>
            </a:r>
            <a:r>
              <a:rPr lang="en-US" sz="1400">
                <a:solidFill>
                  <a:srgbClr val="FCFCFC"/>
                </a:solidFill>
                <a:latin typeface="微软雅黑" panose="020b0503020204020204" pitchFamily="34" charset="-122"/>
                <a:ea typeface="微软雅黑" panose="020b0503020204020204" pitchFamily="34" charset="-122"/>
              </a:rPr>
              <a:t> ?</a:t>
            </a:r>
          </a:p>
        </p:txBody>
      </p:sp>
      <p:sp>
        <p:nvSpPr>
          <p:cNvPr id="9" name="Text Placeholder 5"/>
          <p:cNvSpPr txBox="1"/>
          <p:nvPr/>
        </p:nvSpPr>
        <p:spPr>
          <a:xfrm>
            <a:off x="3063648" y="3633500"/>
            <a:ext cx="3026229" cy="306559"/>
          </a:xfrm>
          <a:prstGeom prst="rect">
            <a:avLst/>
          </a:prstGeom>
        </p:spPr>
        <p:txBody>
          <a:bodyPr vert="horz" lIns="0" tIns="0" rIns="0" bIns="0" rtlCol="0" anchor="ctr">
            <a:normAutofit fontScale="92500"/>
          </a:bodyPr>
          <a:lstStyle>
            <a:lvl1pPr marL="0" indent="0" algn="l" defTabSz="914400" rtl="0" eaLnBrk="1" latinLnBrk="0" hangingPunct="1">
              <a:lnSpc>
                <a:spcPct val="90000"/>
              </a:lnSpc>
              <a:spcBef>
                <a:spcPts val="1000"/>
              </a:spcBef>
              <a:buFont typeface="Arial" panose="020b0604020202020204" pitchFamily="34" charset="0"/>
              <a:buNone/>
              <a:defRPr sz="175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altLang="zh-CN" sz="1400">
                <a:solidFill>
                  <a:srgbClr val="FCFCFC"/>
                </a:solidFill>
                <a:latin typeface="微软雅黑" panose="020b0503020204020204" pitchFamily="34" charset="-122"/>
                <a:ea typeface="微软雅黑" panose="020b0503020204020204" pitchFamily="34" charset="-122"/>
              </a:rPr>
              <a:t>Q3       </a:t>
            </a:r>
            <a:r>
              <a:rPr lang="zh-CN" altLang="en-US" sz="1400">
                <a:solidFill>
                  <a:srgbClr val="FCFCFC"/>
                </a:solidFill>
                <a:latin typeface="微软雅黑" panose="020b0503020204020204" pitchFamily="34" charset="-122"/>
                <a:ea typeface="微软雅黑" panose="020b0503020204020204" pitchFamily="34" charset="-122"/>
              </a:rPr>
              <a:t>点击输入您的问题标题文本内容</a:t>
            </a:r>
            <a:r>
              <a:rPr lang="en-US" altLang="zh-CN" sz="1400">
                <a:solidFill>
                  <a:srgbClr val="FCFCFC"/>
                </a:solidFill>
                <a:latin typeface="微软雅黑" panose="020b0503020204020204" pitchFamily="34" charset="-122"/>
                <a:ea typeface="微软雅黑" panose="020b0503020204020204" pitchFamily="34" charset="-122"/>
              </a:rPr>
              <a:t> ?</a:t>
            </a:r>
          </a:p>
        </p:txBody>
      </p:sp>
      <p:sp>
        <p:nvSpPr>
          <p:cNvPr id="11" name="Text Placeholder 5"/>
          <p:cNvSpPr txBox="1"/>
          <p:nvPr/>
        </p:nvSpPr>
        <p:spPr>
          <a:xfrm>
            <a:off x="3063648" y="2435101"/>
            <a:ext cx="3026229" cy="306559"/>
          </a:xfrm>
          <a:prstGeom prst="rect">
            <a:avLst/>
          </a:prstGeom>
        </p:spPr>
        <p:txBody>
          <a:bodyPr vert="horz" lIns="0" tIns="0" rIns="0" bIns="0" rtlCol="0" anchor="ctr">
            <a:normAutofit fontScale="92500"/>
          </a:bodyPr>
          <a:lstStyle>
            <a:lvl1pPr marL="0" indent="0" algn="l" defTabSz="914400" rtl="0" eaLnBrk="1" latinLnBrk="0" hangingPunct="1">
              <a:lnSpc>
                <a:spcPct val="90000"/>
              </a:lnSpc>
              <a:spcBef>
                <a:spcPts val="1000"/>
              </a:spcBef>
              <a:buFont typeface="Arial" panose="020b0604020202020204" pitchFamily="34" charset="0"/>
              <a:buNone/>
              <a:defRPr sz="175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altLang="zh-CN" sz="1400">
                <a:solidFill>
                  <a:srgbClr val="FCFCFC"/>
                </a:solidFill>
                <a:latin typeface="微软雅黑" panose="020b0503020204020204" pitchFamily="34" charset="-122"/>
                <a:ea typeface="微软雅黑" panose="020b0503020204020204" pitchFamily="34" charset="-122"/>
              </a:rPr>
              <a:t>Q2       </a:t>
            </a:r>
            <a:r>
              <a:rPr lang="zh-CN" altLang="en-US" sz="1400">
                <a:solidFill>
                  <a:srgbClr val="FCFCFC"/>
                </a:solidFill>
                <a:latin typeface="微软雅黑" panose="020b0503020204020204" pitchFamily="34" charset="-122"/>
                <a:ea typeface="微软雅黑" panose="020b0503020204020204" pitchFamily="34" charset="-122"/>
              </a:rPr>
              <a:t>点击输入您的问题标题文本内容</a:t>
            </a:r>
            <a:r>
              <a:rPr lang="en-US" altLang="zh-CN" sz="1400">
                <a:solidFill>
                  <a:srgbClr val="FCFCFC"/>
                </a:solidFill>
                <a:latin typeface="微软雅黑" panose="020b0503020204020204" pitchFamily="34" charset="-122"/>
                <a:ea typeface="微软雅黑" panose="020b0503020204020204" pitchFamily="34" charset="-122"/>
              </a:rPr>
              <a:t> ?</a:t>
            </a:r>
          </a:p>
        </p:txBody>
      </p:sp>
      <p:sp>
        <p:nvSpPr>
          <p:cNvPr id="13"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1800" b="1">
                <a:solidFill>
                  <a:schemeClr val="tx1">
                    <a:lumMod val="75000"/>
                    <a:lumOff val="25000"/>
                  </a:schemeClr>
                </a:solidFill>
                <a:latin typeface="微软雅黑" panose="020b0503020204020204" pitchFamily="34" charset="-122"/>
                <a:ea typeface="微软雅黑" panose="020b0503020204020204" pitchFamily="34" charset="-122"/>
              </a:rPr>
              <a:t>点击输入标题内容</a:t>
            </a:r>
            <a:endParaRPr lang="en-GB" altLang="zh-CN" sz="1800" b="1">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065051496"/>
      </p:ext>
    </p:extLst>
  </p:cSld>
  <p:clrMapOvr>
    <a:masterClrMapping/>
  </p:clrMapOvr>
  <mc:AlternateContent xmlns:mc="http://schemas.openxmlformats.org/markup-compatibility/2006">
    <mc:Choice xmlns:p14="http://schemas.microsoft.com/office/powerpoint/2010/main" Requires="p14">
      <p:transition spd="slow" advClick="0" advTm="1000" p14:dur="1500">
        <p:random/>
      </p:transition>
    </mc:Choice>
    <mc:Fallback>
      <p:transition spd="slow" advClick="0" advTm="1000">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Tn>
                        </p:par>
                        <p:par>
                          <p:cTn id="5" fill="hold" nodeType="afterGroup">
                            <p:stCondLst>
                              <p:cond delay="0"/>
                            </p:stCondLst>
                            <p:childTnLst>
                              <p:par>
                                <p:cTn id="6" presetID="41" presetClass="entr" presetSubtype="0" fill="hold" grpId="9" nodeType="afterEffect">
                                  <p:iterate type="lt">
                                    <p:tmPct val="10000"/>
                                  </p:iterate>
                                  <p:childTnLst>
                                    <p:set>
                                      <p:cBhvr>
                                        <p:cTn id="7" dur="1" fill="hold">
                                          <p:stCondLst>
                                            <p:cond delay="0"/>
                                          </p:stCondLst>
                                        </p:cTn>
                                        <p:tgtEl>
                                          <p:spTgt spid="13"/>
                                        </p:tgtEl>
                                        <p:attrNameLst>
                                          <p:attrName>style.visibility</p:attrName>
                                        </p:attrNameLst>
                                      </p:cBhvr>
                                      <p:to>
                                        <p:strVal val="visible"/>
                                      </p:to>
                                    </p:set>
                                    <p:anim calcmode="lin" valueType="num">
                                      <p:cBhvr>
                                        <p:cTn id="8" dur="500" fill="hold"/>
                                        <p:tgtEl>
                                          <p:spTgt spid="13"/>
                                        </p:tgtEl>
                                        <p:attrNameLst>
                                          <p:attrName>ppt_x</p:attrName>
                                        </p:attrNameLst>
                                      </p:cBhvr>
                                      <p:tavLst>
                                        <p:tav tm="0">
                                          <p:val>
                                            <p:strVal val="#ppt_x"/>
                                          </p:val>
                                        </p:tav>
                                        <p:tav tm="50000">
                                          <p:val>
                                            <p:strVal val="#ppt_x+.1"/>
                                          </p:val>
                                        </p:tav>
                                        <p:tav tm="100000">
                                          <p:val>
                                            <p:strVal val="#ppt_x"/>
                                          </p:val>
                                        </p:tav>
                                      </p:tavLst>
                                    </p:anim>
                                    <p:anim calcmode="lin" valueType="num">
                                      <p:cBhvr>
                                        <p:cTn id="9" dur="500" fill="hold"/>
                                        <p:tgtEl>
                                          <p:spTgt spid="13"/>
                                        </p:tgtEl>
                                        <p:attrNameLst>
                                          <p:attrName>ppt_y</p:attrName>
                                        </p:attrNameLst>
                                      </p:cBhvr>
                                      <p:tavLst>
                                        <p:tav tm="0">
                                          <p:val>
                                            <p:strVal val="#ppt_y"/>
                                          </p:val>
                                        </p:tav>
                                        <p:tav tm="100000">
                                          <p:val>
                                            <p:strVal val="#ppt_y"/>
                                          </p:val>
                                        </p:tav>
                                      </p:tavLst>
                                    </p:anim>
                                    <p:anim calcmode="lin" valueType="num">
                                      <p:cBhvr>
                                        <p:cTn id="10" dur="500" fill="hold"/>
                                        <p:tgtEl>
                                          <p:spTgt spid="13"/>
                                        </p:tgtEl>
                                        <p:attrNameLst>
                                          <p:attrName>ppt_h</p:attrName>
                                        </p:attrNameLst>
                                      </p:cBhvr>
                                      <p:tavLst>
                                        <p:tav tm="0">
                                          <p:val>
                                            <p:strVal val="#ppt_h/10"/>
                                          </p:val>
                                        </p:tav>
                                        <p:tav tm="50000">
                                          <p:val>
                                            <p:strVal val="#ppt_h+.01"/>
                                          </p:val>
                                        </p:tav>
                                        <p:tav tm="100000">
                                          <p:val>
                                            <p:strVal val="#ppt_h"/>
                                          </p:val>
                                        </p:tav>
                                      </p:tavLst>
                                    </p:anim>
                                    <p:anim calcmode="lin" valueType="num">
                                      <p:cBhvr>
                                        <p:cTn id="11" dur="500" fill="hold"/>
                                        <p:tgtEl>
                                          <p:spTgt spid="13"/>
                                        </p:tgtEl>
                                        <p:attrNameLst>
                                          <p:attrName>ppt_w</p:attrName>
                                        </p:attrNameLst>
                                      </p:cBhvr>
                                      <p:tavLst>
                                        <p:tav tm="0">
                                          <p:val>
                                            <p:strVal val="#ppt_w/10"/>
                                          </p:val>
                                        </p:tav>
                                        <p:tav tm="50000">
                                          <p:val>
                                            <p:strVal val="#ppt_w+.01"/>
                                          </p:val>
                                        </p:tav>
                                        <p:tav tm="100000">
                                          <p:val>
                                            <p:strVal val="#ppt_w"/>
                                          </p:val>
                                        </p:tav>
                                      </p:tavLst>
                                    </p:anim>
                                    <p:animEffect transition="in" filter="fade">
                                      <p:cBhvr>
                                        <p:cTn id="12" dur="500" tmFilter="0,0; .5, 1; 1, 1"/>
                                        <p:tgtEl>
                                          <p:spTgt spid="13"/>
                                        </p:tgtEl>
                                      </p:cBhvr>
                                    </p:animEffect>
                                  </p:childTnLst>
                                </p:cTn>
                              </p:par>
                            </p:childTnLst>
                          </p:cTn>
                        </p:par>
                        <p:par>
                          <p:cTn id="13" fill="hold" nodeType="withGroup">
                            <p:stCondLst>
                              <p:cond delay="850"/>
                            </p:stCondLst>
                            <p:childTnLst>
                              <p:par>
                                <p:cTn id="14" presetID="16" presetClass="entr" presetSubtype="37" fill="hold" grpId="0" nodeType="afterEffect">
                                  <p:childTnLst>
                                    <p:set>
                                      <p:cBhvr>
                                        <p:cTn id="15" dur="1" fill="hold">
                                          <p:stCondLst>
                                            <p:cond delay="0"/>
                                          </p:stCondLst>
                                        </p:cTn>
                                        <p:tgtEl>
                                          <p:spTgt spid="2"/>
                                        </p:tgtEl>
                                        <p:attrNameLst>
                                          <p:attrName>style.visibility</p:attrName>
                                        </p:attrNameLst>
                                      </p:cBhvr>
                                      <p:to>
                                        <p:strVal val="visible"/>
                                      </p:to>
                                    </p:set>
                                    <p:animEffect transition="in" filter="barn(outVertical)">
                                      <p:cBhvr>
                                        <p:cTn id="16" dur="500"/>
                                        <p:tgtEl>
                                          <p:spTgt spid="2"/>
                                        </p:tgtEl>
                                      </p:cBhvr>
                                    </p:animEffect>
                                  </p:childTnLst>
                                </p:cTn>
                              </p:par>
                            </p:childTnLst>
                          </p:cTn>
                        </p:par>
                        <p:par>
                          <p:cTn id="17" fill="hold" nodeType="withGroup">
                            <p:stCondLst>
                              <p:cond delay="1350"/>
                            </p:stCondLst>
                            <p:childTnLst>
                              <p:par>
                                <p:cTn id="18" presetID="10" presetClass="entr" presetSubtype="0" fill="hold" grpId="6" nodeType="afterEffect">
                                  <p:childTnLst>
                                    <p:set>
                                      <p:cBhvr>
                                        <p:cTn id="19" dur="1" fill="hold">
                                          <p:stCondLst>
                                            <p:cond delay="0"/>
                                          </p:stCondLst>
                                        </p:cTn>
                                        <p:tgtEl>
                                          <p:spTgt spid="8">
                                            <p:txEl>
                                              <p:pRg st="0" end="0"/>
                                            </p:txEl>
                                          </p:spTgt>
                                        </p:tgtEl>
                                        <p:attrNameLst>
                                          <p:attrName>style.visibility</p:attrName>
                                        </p:attrNameLst>
                                      </p:cBhvr>
                                      <p:to>
                                        <p:strVal val="visible"/>
                                      </p:to>
                                    </p:set>
                                    <p:animEffect transition="in" filter="fade">
                                      <p:cBhvr>
                                        <p:cTn id="20" dur="500"/>
                                        <p:tgtEl>
                                          <p:spTgt spid="8">
                                            <p:txEl>
                                              <p:pRg st="0" end="0"/>
                                            </p:txEl>
                                          </p:spTgt>
                                        </p:tgtEl>
                                      </p:cBhvr>
                                    </p:animEffect>
                                  </p:childTnLst>
                                </p:cTn>
                              </p:par>
                            </p:childTnLst>
                          </p:cTn>
                        </p:par>
                        <p:par>
                          <p:cTn id="21" fill="hold" nodeType="withGroup">
                            <p:stCondLst>
                              <p:cond delay="1850"/>
                            </p:stCondLst>
                            <p:childTnLst>
                              <p:par>
                                <p:cTn id="22" presetID="22" presetClass="entr" presetSubtype="1" fill="hold" grpId="1" nodeType="afterEffect">
                                  <p:childTnLst>
                                    <p:set>
                                      <p:cBhvr>
                                        <p:cTn id="23" dur="1" fill="hold">
                                          <p:stCondLst>
                                            <p:cond delay="0"/>
                                          </p:stCondLst>
                                        </p:cTn>
                                        <p:tgtEl>
                                          <p:spTgt spid="3"/>
                                        </p:tgtEl>
                                        <p:attrNameLst>
                                          <p:attrName>style.visibility</p:attrName>
                                        </p:attrNameLst>
                                      </p:cBhvr>
                                      <p:to>
                                        <p:strVal val="visible"/>
                                      </p:to>
                                    </p:set>
                                    <p:animEffect transition="in" filter="wipe(up)">
                                      <p:cBhvr>
                                        <p:cTn id="24" dur="500"/>
                                        <p:tgtEl>
                                          <p:spTgt spid="3"/>
                                        </p:tgtEl>
                                      </p:cBhvr>
                                    </p:animEffect>
                                  </p:childTnLst>
                                </p:cTn>
                              </p:par>
                            </p:childTnLst>
                          </p:cTn>
                        </p:par>
                        <p:par>
                          <p:cTn id="25" fill="hold" nodeType="withGroup">
                            <p:stCondLst>
                              <p:cond delay="2350"/>
                            </p:stCondLst>
                            <p:childTnLst>
                              <p:par>
                                <p:cTn id="26" presetID="16" presetClass="entr" presetSubtype="37" fill="hold" grpId="2" nodeType="afterEffect">
                                  <p:childTnLst>
                                    <p:set>
                                      <p:cBhvr>
                                        <p:cTn id="27" dur="1" fill="hold">
                                          <p:stCondLst>
                                            <p:cond delay="0"/>
                                          </p:stCondLst>
                                        </p:cTn>
                                        <p:tgtEl>
                                          <p:spTgt spid="4"/>
                                        </p:tgtEl>
                                        <p:attrNameLst>
                                          <p:attrName>style.visibility</p:attrName>
                                        </p:attrNameLst>
                                      </p:cBhvr>
                                      <p:to>
                                        <p:strVal val="visible"/>
                                      </p:to>
                                    </p:set>
                                    <p:animEffect transition="in" filter="barn(outVertical)">
                                      <p:cBhvr>
                                        <p:cTn id="28" dur="500"/>
                                        <p:tgtEl>
                                          <p:spTgt spid="4"/>
                                        </p:tgtEl>
                                      </p:cBhvr>
                                    </p:animEffect>
                                  </p:childTnLst>
                                </p:cTn>
                              </p:par>
                            </p:childTnLst>
                          </p:cTn>
                        </p:par>
                        <p:par>
                          <p:cTn id="29" fill="hold" nodeType="withGroup">
                            <p:stCondLst>
                              <p:cond delay="2850"/>
                            </p:stCondLst>
                            <p:childTnLst>
                              <p:par>
                                <p:cTn id="30" presetID="10" presetClass="entr" presetSubtype="0" fill="hold" grpId="8" nodeType="afterEffect">
                                  <p:childTnLst>
                                    <p:set>
                                      <p:cBhvr>
                                        <p:cTn id="31" dur="1" fill="hold">
                                          <p:stCondLst>
                                            <p:cond delay="0"/>
                                          </p:stCondLst>
                                        </p:cTn>
                                        <p:tgtEl>
                                          <p:spTgt spid="11"/>
                                        </p:tgtEl>
                                        <p:attrNameLst>
                                          <p:attrName>style.visibility</p:attrName>
                                        </p:attrNameLst>
                                      </p:cBhvr>
                                      <p:to>
                                        <p:strVal val="visible"/>
                                      </p:to>
                                    </p:set>
                                    <p:animEffect transition="in" filter="fade">
                                      <p:cBhvr>
                                        <p:cTn id="32" dur="500"/>
                                        <p:tgtEl>
                                          <p:spTgt spid="11"/>
                                        </p:tgtEl>
                                      </p:cBhvr>
                                    </p:animEffect>
                                  </p:childTnLst>
                                </p:cTn>
                              </p:par>
                            </p:childTnLst>
                          </p:cTn>
                        </p:par>
                        <p:par>
                          <p:cTn id="33" fill="hold" nodeType="withGroup">
                            <p:stCondLst>
                              <p:cond delay="3350"/>
                            </p:stCondLst>
                            <p:childTnLst>
                              <p:par>
                                <p:cTn id="34" presetID="22" presetClass="entr" presetSubtype="1" fill="hold" grpId="3" nodeType="afterEffect">
                                  <p:childTnLst>
                                    <p:set>
                                      <p:cBhvr>
                                        <p:cTn id="35" dur="1" fill="hold">
                                          <p:stCondLst>
                                            <p:cond delay="0"/>
                                          </p:stCondLst>
                                        </p:cTn>
                                        <p:tgtEl>
                                          <p:spTgt spid="5"/>
                                        </p:tgtEl>
                                        <p:attrNameLst>
                                          <p:attrName>style.visibility</p:attrName>
                                        </p:attrNameLst>
                                      </p:cBhvr>
                                      <p:to>
                                        <p:strVal val="visible"/>
                                      </p:to>
                                    </p:set>
                                    <p:animEffect transition="in" filter="wipe(up)">
                                      <p:cBhvr>
                                        <p:cTn id="36" dur="500"/>
                                        <p:tgtEl>
                                          <p:spTgt spid="5"/>
                                        </p:tgtEl>
                                      </p:cBhvr>
                                    </p:animEffect>
                                  </p:childTnLst>
                                </p:cTn>
                              </p:par>
                            </p:childTnLst>
                          </p:cTn>
                        </p:par>
                        <p:par>
                          <p:cTn id="37" fill="hold" nodeType="withGroup">
                            <p:stCondLst>
                              <p:cond delay="3850"/>
                            </p:stCondLst>
                            <p:childTnLst>
                              <p:par>
                                <p:cTn id="38" presetID="16" presetClass="entr" presetSubtype="37" fill="hold" grpId="4" nodeType="afterEffect">
                                  <p:childTnLst>
                                    <p:set>
                                      <p:cBhvr>
                                        <p:cTn id="39" dur="1" fill="hold">
                                          <p:stCondLst>
                                            <p:cond delay="0"/>
                                          </p:stCondLst>
                                        </p:cTn>
                                        <p:tgtEl>
                                          <p:spTgt spid="6"/>
                                        </p:tgtEl>
                                        <p:attrNameLst>
                                          <p:attrName>style.visibility</p:attrName>
                                        </p:attrNameLst>
                                      </p:cBhvr>
                                      <p:to>
                                        <p:strVal val="visible"/>
                                      </p:to>
                                    </p:set>
                                    <p:animEffect transition="in" filter="barn(outVertical)">
                                      <p:cBhvr>
                                        <p:cTn id="40" dur="500"/>
                                        <p:tgtEl>
                                          <p:spTgt spid="6"/>
                                        </p:tgtEl>
                                      </p:cBhvr>
                                    </p:animEffect>
                                  </p:childTnLst>
                                </p:cTn>
                              </p:par>
                            </p:childTnLst>
                          </p:cTn>
                        </p:par>
                        <p:par>
                          <p:cTn id="41" fill="hold" nodeType="withGroup">
                            <p:stCondLst>
                              <p:cond delay="4350"/>
                            </p:stCondLst>
                            <p:childTnLst>
                              <p:par>
                                <p:cTn id="42" presetID="10" presetClass="entr" presetSubtype="0" fill="hold" grpId="7" nodeType="afterEffect">
                                  <p:childTnLst>
                                    <p:set>
                                      <p:cBhvr>
                                        <p:cTn id="43" dur="1" fill="hold">
                                          <p:stCondLst>
                                            <p:cond delay="0"/>
                                          </p:stCondLst>
                                        </p:cTn>
                                        <p:tgtEl>
                                          <p:spTgt spid="9"/>
                                        </p:tgtEl>
                                        <p:attrNameLst>
                                          <p:attrName>style.visibility</p:attrName>
                                        </p:attrNameLst>
                                      </p:cBhvr>
                                      <p:to>
                                        <p:strVal val="visible"/>
                                      </p:to>
                                    </p:set>
                                    <p:animEffect transition="in" filter="fade">
                                      <p:cBhvr>
                                        <p:cTn id="44" dur="500"/>
                                        <p:tgtEl>
                                          <p:spTgt spid="9"/>
                                        </p:tgtEl>
                                      </p:cBhvr>
                                    </p:animEffect>
                                  </p:childTnLst>
                                </p:cTn>
                              </p:par>
                            </p:childTnLst>
                          </p:cTn>
                        </p:par>
                        <p:par>
                          <p:cTn id="45" fill="hold" nodeType="withGroup">
                            <p:stCondLst>
                              <p:cond delay="4850"/>
                            </p:stCondLst>
                            <p:childTnLst>
                              <p:par>
                                <p:cTn id="46" presetID="22" presetClass="entr" presetSubtype="1" fill="hold" grpId="5" nodeType="afterEffect">
                                  <p:childTnLst>
                                    <p:set>
                                      <p:cBhvr>
                                        <p:cTn id="47" dur="1" fill="hold">
                                          <p:stCondLst>
                                            <p:cond delay="0"/>
                                          </p:stCondLst>
                                        </p:cTn>
                                        <p:tgtEl>
                                          <p:spTgt spid="7"/>
                                        </p:tgtEl>
                                        <p:attrNameLst>
                                          <p:attrName>style.visibility</p:attrName>
                                        </p:attrNameLst>
                                      </p:cBhvr>
                                      <p:to>
                                        <p:strVal val="visible"/>
                                      </p:to>
                                    </p:set>
                                    <p:animEffect transition="in" filter="wipe(up)">
                                      <p:cBhvr>
                                        <p:cTn id="4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1"/>
      <p:bldP spid="4" grpId="2"/>
      <p:bldP spid="5" grpId="3"/>
      <p:bldP spid="6" grpId="4"/>
      <p:bldP spid="7" grpId="5"/>
      <p:bldP spid="8" grpId="6" build="p"/>
      <p:bldP spid="9" grpId="7"/>
      <p:bldP spid="11" grpId="8"/>
      <p:bldP spid="13" grpId="9"/>
    </p:bldLst>
  </p:timing>
</p:sld>
</file>

<file path=ppt/slides/slide32.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p:spTree>
      <p:nvGrpSpPr>
        <p:cNvPr id="1" name=""/>
        <p:cNvGrpSpPr/>
        <p:nvPr/>
      </p:nvGrpSpPr>
      <p:grpSpPr>
        <a:xfrm>
          <a:off x="0" y="0"/>
          <a:ext cx="0" cy="0"/>
        </a:xfrm>
      </p:grpSpPr>
      <p:grpSp>
        <p:nvGrpSpPr>
          <p:cNvPr id="2" name="Group 1294"/>
          <p:cNvGrpSpPr/>
          <p:nvPr/>
        </p:nvGrpSpPr>
        <p:grpSpPr>
          <a:xfrm>
            <a:off x="1633069" y="1347614"/>
            <a:ext cx="398195" cy="398195"/>
            <a:chExt cx="1243363" cy="1243363"/>
          </a:xfrm>
        </p:grpSpPr>
        <p:sp>
          <p:nvSpPr>
            <p:cNvPr id="3" name="Shape 1290"/>
            <p:cNvSpPr/>
            <p:nvPr/>
          </p:nvSpPr>
          <p:spPr>
            <a:xfrm>
              <a:off x="0" y="0"/>
              <a:ext cx="1243364" cy="1243364"/>
            </a:xfrm>
            <a:prstGeom prst="rect">
              <a:avLst/>
            </a:prstGeom>
            <a:solidFill>
              <a:schemeClr val="accent1"/>
            </a:solidFill>
            <a:ln w="12700" cap="flat">
              <a:noFill/>
              <a:miter lim="400000"/>
            </a:ln>
            <a:effectLst/>
          </p:spPr>
          <p:txBody>
            <a:bodyPr wrap="square" lIns="50800" tIns="50800" rIns="50800" bIns="50800" numCol="1" anchor="ctr">
              <a:noAutofit/>
            </a:bodyPr>
            <a:lstStyle/>
            <a:p>
              <a:pPr lvl="0">
                <a:defRPr sz="3200">
                  <a:solidFill>
                    <a:srgbClr val="FFFFFF"/>
                  </a:solidFill>
                  <a:latin typeface="+mn-lt"/>
                  <a:ea typeface="+mn-ea"/>
                  <a:cs typeface="+mn-cs"/>
                  <a:sym typeface="Helvetica Light"/>
                </a:defRPr>
              </a:pPr>
              <a:endParaRPr>
                <a:latin typeface="微软雅黑" panose="020b0503020204020204" pitchFamily="34" charset="-122"/>
                <a:ea typeface="微软雅黑" panose="020b0503020204020204" pitchFamily="34" charset="-122"/>
              </a:endParaRPr>
            </a:p>
          </p:txBody>
        </p:sp>
        <p:grpSp>
          <p:nvGrpSpPr>
            <p:cNvPr id="4" name="Group 1293"/>
            <p:cNvGrpSpPr/>
            <p:nvPr/>
          </p:nvGrpSpPr>
          <p:grpSpPr>
            <a:xfrm>
              <a:off x="374055" y="351222"/>
              <a:ext cx="495253" cy="540919"/>
              <a:chExt cx="495252" cy="540918"/>
            </a:xfrm>
          </p:grpSpPr>
          <p:sp>
            <p:nvSpPr>
              <p:cNvPr id="5" name="Shape 1291"/>
              <p:cNvSpPr/>
              <p:nvPr/>
            </p:nvSpPr>
            <p:spPr>
              <a:xfrm>
                <a:off x="107933" y="0"/>
                <a:ext cx="270131" cy="270131"/>
              </a:xfrm>
              <a:custGeom>
                <a:cxnLst>
                  <a:cxn ang="0">
                    <a:pos x="wd2" y="hd2"/>
                  </a:cxn>
                  <a:cxn ang="5400000">
                    <a:pos x="wd2" y="hd2"/>
                  </a:cxn>
                  <a:cxn ang="10800000">
                    <a:pos x="wd2" y="hd2"/>
                  </a:cxn>
                  <a:cxn ang="16200000">
                    <a:pos x="wd2" y="hd2"/>
                  </a:cxn>
                </a:cxnLst>
                <a:rect l="0" t="0" r="r" b="b"/>
                <a:pathLst>
                  <a:path w="21600" h="21600" extrusionOk="0">
                    <a:moveTo>
                      <a:pt x="3164" y="18436"/>
                    </a:moveTo>
                    <a:cubicBezTo>
                      <a:pt x="5273" y="20546"/>
                      <a:pt x="7818" y="21600"/>
                      <a:pt x="10800" y="21600"/>
                    </a:cubicBezTo>
                    <a:cubicBezTo>
                      <a:pt x="13782" y="21600"/>
                      <a:pt x="16327" y="20546"/>
                      <a:pt x="18436" y="18436"/>
                    </a:cubicBezTo>
                    <a:cubicBezTo>
                      <a:pt x="20546" y="16327"/>
                      <a:pt x="21600" y="13782"/>
                      <a:pt x="21600" y="10800"/>
                    </a:cubicBezTo>
                    <a:cubicBezTo>
                      <a:pt x="21600" y="7818"/>
                      <a:pt x="20546" y="5273"/>
                      <a:pt x="18436" y="3164"/>
                    </a:cubicBezTo>
                    <a:cubicBezTo>
                      <a:pt x="16327" y="1054"/>
                      <a:pt x="13782" y="0"/>
                      <a:pt x="10800" y="0"/>
                    </a:cubicBezTo>
                    <a:cubicBezTo>
                      <a:pt x="7818" y="0"/>
                      <a:pt x="5273" y="1055"/>
                      <a:pt x="3164" y="3164"/>
                    </a:cubicBezTo>
                    <a:cubicBezTo>
                      <a:pt x="1055" y="5273"/>
                      <a:pt x="0" y="7818"/>
                      <a:pt x="0" y="10800"/>
                    </a:cubicBezTo>
                    <a:cubicBezTo>
                      <a:pt x="0" y="13782"/>
                      <a:pt x="1055" y="16327"/>
                      <a:pt x="3164" y="18436"/>
                    </a:cubicBezTo>
                    <a:cubicBezTo>
                      <a:pt x="3164" y="18436"/>
                      <a:pt x="3164" y="18436"/>
                      <a:pt x="3164" y="18436"/>
                    </a:cubicBezTo>
                    <a:close/>
                  </a:path>
                </a:pathLst>
              </a:custGeom>
              <a:solidFill>
                <a:srgbClr val="FFFFFF"/>
              </a:solidFill>
              <a:ln w="12700" cap="flat">
                <a:noFill/>
                <a:miter lim="400000"/>
              </a:ln>
              <a:effectLst/>
            </p:spPr>
            <p:txBody>
              <a:bodyPr wrap="square" lIns="38100" tIns="38100" rIns="38100" bIns="38100" numCol="1" anchor="ctr">
                <a:noAutofit/>
              </a:bodyPr>
              <a:lstStyle/>
              <a:p>
                <a:pPr lvl="0">
                  <a:defRPr sz="3200">
                    <a:solidFill>
                      <a:srgbClr val="FFFFFF"/>
                    </a:solidFill>
                    <a:latin typeface="+mn-lt"/>
                    <a:ea typeface="+mn-ea"/>
                    <a:cs typeface="+mn-cs"/>
                    <a:sym typeface="Helvetica Light"/>
                  </a:defRPr>
                </a:pPr>
                <a:endParaRPr>
                  <a:latin typeface="微软雅黑" panose="020b0503020204020204" pitchFamily="34" charset="-122"/>
                  <a:ea typeface="微软雅黑" panose="020b0503020204020204" pitchFamily="34" charset="-122"/>
                </a:endParaRPr>
              </a:p>
            </p:txBody>
          </p:sp>
          <p:sp>
            <p:nvSpPr>
              <p:cNvPr id="6" name="Shape 1292"/>
              <p:cNvSpPr/>
              <p:nvPr/>
            </p:nvSpPr>
            <p:spPr>
              <a:xfrm>
                <a:off x="0" y="248248"/>
                <a:ext cx="495253" cy="292671"/>
              </a:xfrm>
              <a:custGeom>
                <a:cxnLst>
                  <a:cxn ang="0">
                    <a:pos x="wd2" y="hd2"/>
                  </a:cxn>
                  <a:cxn ang="5400000">
                    <a:pos x="wd2" y="hd2"/>
                  </a:cxn>
                  <a:cxn ang="10800000">
                    <a:pos x="wd2" y="hd2"/>
                  </a:cxn>
                  <a:cxn ang="16200000">
                    <a:pos x="wd2" y="hd2"/>
                  </a:cxn>
                </a:cxnLst>
                <a:rect l="0" t="0" r="r" b="b"/>
                <a:pathLst>
                  <a:path w="21600" h="21600" extrusionOk="0">
                    <a:moveTo>
                      <a:pt x="21332" y="9360"/>
                    </a:moveTo>
                    <a:cubicBezTo>
                      <a:pt x="21225" y="8347"/>
                      <a:pt x="21089" y="7408"/>
                      <a:pt x="20925" y="6543"/>
                    </a:cubicBezTo>
                    <a:cubicBezTo>
                      <a:pt x="20761" y="5678"/>
                      <a:pt x="20542" y="4834"/>
                      <a:pt x="20266" y="4011"/>
                    </a:cubicBezTo>
                    <a:cubicBezTo>
                      <a:pt x="19989" y="3190"/>
                      <a:pt x="19673" y="2489"/>
                      <a:pt x="19314" y="1909"/>
                    </a:cubicBezTo>
                    <a:cubicBezTo>
                      <a:pt x="18957" y="1329"/>
                      <a:pt x="18519" y="867"/>
                      <a:pt x="18002" y="520"/>
                    </a:cubicBezTo>
                    <a:cubicBezTo>
                      <a:pt x="17487" y="175"/>
                      <a:pt x="16916" y="0"/>
                      <a:pt x="16292" y="0"/>
                    </a:cubicBezTo>
                    <a:cubicBezTo>
                      <a:pt x="16190" y="0"/>
                      <a:pt x="15970" y="187"/>
                      <a:pt x="15632" y="559"/>
                    </a:cubicBezTo>
                    <a:cubicBezTo>
                      <a:pt x="15295" y="931"/>
                      <a:pt x="14922" y="1348"/>
                      <a:pt x="14512" y="1805"/>
                    </a:cubicBezTo>
                    <a:cubicBezTo>
                      <a:pt x="14103" y="2264"/>
                      <a:pt x="13557" y="2680"/>
                      <a:pt x="12871" y="3051"/>
                    </a:cubicBezTo>
                    <a:cubicBezTo>
                      <a:pt x="12185" y="3423"/>
                      <a:pt x="11496" y="3610"/>
                      <a:pt x="10800" y="3610"/>
                    </a:cubicBezTo>
                    <a:cubicBezTo>
                      <a:pt x="10104" y="3610"/>
                      <a:pt x="9414" y="3423"/>
                      <a:pt x="8729" y="3051"/>
                    </a:cubicBezTo>
                    <a:cubicBezTo>
                      <a:pt x="8043" y="2680"/>
                      <a:pt x="7496" y="2264"/>
                      <a:pt x="7087" y="1805"/>
                    </a:cubicBezTo>
                    <a:cubicBezTo>
                      <a:pt x="6678" y="1348"/>
                      <a:pt x="6304" y="931"/>
                      <a:pt x="5967" y="559"/>
                    </a:cubicBezTo>
                    <a:cubicBezTo>
                      <a:pt x="5630" y="187"/>
                      <a:pt x="5410" y="0"/>
                      <a:pt x="5308" y="0"/>
                    </a:cubicBezTo>
                    <a:cubicBezTo>
                      <a:pt x="4684" y="0"/>
                      <a:pt x="4113" y="175"/>
                      <a:pt x="3597" y="520"/>
                    </a:cubicBezTo>
                    <a:cubicBezTo>
                      <a:pt x="3081" y="867"/>
                      <a:pt x="2643" y="1329"/>
                      <a:pt x="2286" y="1909"/>
                    </a:cubicBezTo>
                    <a:cubicBezTo>
                      <a:pt x="1927" y="2488"/>
                      <a:pt x="1611" y="3190"/>
                      <a:pt x="1334" y="4011"/>
                    </a:cubicBezTo>
                    <a:cubicBezTo>
                      <a:pt x="1058" y="4834"/>
                      <a:pt x="839" y="5678"/>
                      <a:pt x="675" y="6543"/>
                    </a:cubicBezTo>
                    <a:cubicBezTo>
                      <a:pt x="511" y="7408"/>
                      <a:pt x="375" y="8347"/>
                      <a:pt x="268" y="9360"/>
                    </a:cubicBezTo>
                    <a:cubicBezTo>
                      <a:pt x="161" y="10371"/>
                      <a:pt x="89" y="11314"/>
                      <a:pt x="53" y="12189"/>
                    </a:cubicBezTo>
                    <a:cubicBezTo>
                      <a:pt x="17" y="13063"/>
                      <a:pt x="0" y="13959"/>
                      <a:pt x="0" y="14877"/>
                    </a:cubicBezTo>
                    <a:cubicBezTo>
                      <a:pt x="0" y="16953"/>
                      <a:pt x="372" y="18593"/>
                      <a:pt x="1119" y="19795"/>
                    </a:cubicBezTo>
                    <a:cubicBezTo>
                      <a:pt x="1866" y="20998"/>
                      <a:pt x="2858" y="21600"/>
                      <a:pt x="4096" y="21600"/>
                    </a:cubicBezTo>
                    <a:lnTo>
                      <a:pt x="17504" y="21600"/>
                    </a:lnTo>
                    <a:cubicBezTo>
                      <a:pt x="18741" y="21600"/>
                      <a:pt x="19734" y="20998"/>
                      <a:pt x="20480" y="19795"/>
                    </a:cubicBezTo>
                    <a:cubicBezTo>
                      <a:pt x="21227" y="18593"/>
                      <a:pt x="21600" y="16953"/>
                      <a:pt x="21600" y="14877"/>
                    </a:cubicBezTo>
                    <a:cubicBezTo>
                      <a:pt x="21600" y="13959"/>
                      <a:pt x="21582" y="13063"/>
                      <a:pt x="21547" y="12189"/>
                    </a:cubicBezTo>
                    <a:cubicBezTo>
                      <a:pt x="21511" y="11314"/>
                      <a:pt x="21439" y="10371"/>
                      <a:pt x="21332" y="9360"/>
                    </a:cubicBezTo>
                    <a:cubicBezTo>
                      <a:pt x="21332" y="9360"/>
                      <a:pt x="21332" y="9360"/>
                      <a:pt x="21332" y="9360"/>
                    </a:cubicBezTo>
                    <a:close/>
                  </a:path>
                </a:pathLst>
              </a:custGeom>
              <a:solidFill>
                <a:srgbClr val="FFFFFF"/>
              </a:solidFill>
              <a:ln w="12700" cap="flat">
                <a:noFill/>
                <a:miter lim="400000"/>
              </a:ln>
              <a:effectLst/>
            </p:spPr>
            <p:txBody>
              <a:bodyPr wrap="square" lIns="38100" tIns="38100" rIns="38100" bIns="38100" numCol="1" anchor="ctr">
                <a:noAutofit/>
              </a:bodyPr>
              <a:lstStyle/>
              <a:p>
                <a:pPr lvl="0">
                  <a:defRPr sz="3200">
                    <a:solidFill>
                      <a:srgbClr val="FFFFFF"/>
                    </a:solidFill>
                    <a:latin typeface="+mn-lt"/>
                    <a:ea typeface="+mn-ea"/>
                    <a:cs typeface="+mn-cs"/>
                    <a:sym typeface="Helvetica Light"/>
                  </a:defRPr>
                </a:pPr>
                <a:endParaRPr>
                  <a:latin typeface="微软雅黑" panose="020b0503020204020204" pitchFamily="34" charset="-122"/>
                  <a:ea typeface="微软雅黑" panose="020b0503020204020204" pitchFamily="34" charset="-122"/>
                </a:endParaRPr>
              </a:p>
            </p:txBody>
          </p:sp>
        </p:grpSp>
      </p:grpSp>
      <p:sp>
        <p:nvSpPr>
          <p:cNvPr id="7" name="Shape 1319"/>
          <p:cNvSpPr/>
          <p:nvPr/>
        </p:nvSpPr>
        <p:spPr>
          <a:xfrm flipV="1">
            <a:off x="2030086" y="1545999"/>
            <a:ext cx="983342" cy="0"/>
          </a:xfrm>
          <a:prstGeom prst="line">
            <a:avLst/>
          </a:prstGeom>
          <a:ln w="12700">
            <a:solidFill>
              <a:schemeClr val="accent1"/>
            </a:solidFill>
            <a:miter lim="400000"/>
            <a:tailEnd type="triangle"/>
          </a:ln>
        </p:spPr>
        <p:txBody>
          <a:bodyPr lIns="38100" tIns="38100" rIns="38100" bIns="38100" anchor="ctr"/>
          <a:lstStyle/>
          <a:p>
            <a:pPr lvl="0">
              <a:defRPr sz="3200">
                <a:solidFill>
                  <a:srgbClr val="000000"/>
                </a:solidFill>
                <a:latin typeface="+mn-lt"/>
                <a:ea typeface="+mn-ea"/>
                <a:cs typeface="+mn-cs"/>
                <a:sym typeface="Helvetica Light"/>
              </a:defRPr>
            </a:pPr>
            <a:endParaRPr>
              <a:latin typeface="微软雅黑" panose="020b0503020204020204" pitchFamily="34" charset="-122"/>
              <a:ea typeface="微软雅黑" panose="020b0503020204020204" pitchFamily="34" charset="-122"/>
            </a:endParaRPr>
          </a:p>
        </p:txBody>
      </p:sp>
      <p:sp>
        <p:nvSpPr>
          <p:cNvPr id="8" name="Shape 1320"/>
          <p:cNvSpPr/>
          <p:nvPr/>
        </p:nvSpPr>
        <p:spPr>
          <a:xfrm flipV="1">
            <a:off x="3608012" y="1545999"/>
            <a:ext cx="983342" cy="0"/>
          </a:xfrm>
          <a:prstGeom prst="line">
            <a:avLst/>
          </a:prstGeom>
          <a:ln w="12700">
            <a:solidFill>
              <a:schemeClr val="accent1"/>
            </a:solidFill>
            <a:miter lim="400000"/>
            <a:tailEnd type="triangle"/>
          </a:ln>
        </p:spPr>
        <p:txBody>
          <a:bodyPr lIns="38100" tIns="38100" rIns="38100" bIns="38100" anchor="ctr"/>
          <a:lstStyle/>
          <a:p>
            <a:pPr lvl="0">
              <a:defRPr sz="3200">
                <a:solidFill>
                  <a:srgbClr val="000000"/>
                </a:solidFill>
                <a:latin typeface="+mn-lt"/>
                <a:ea typeface="+mn-ea"/>
                <a:cs typeface="+mn-cs"/>
                <a:sym typeface="Helvetica Light"/>
              </a:defRPr>
            </a:pPr>
            <a:endParaRPr>
              <a:latin typeface="微软雅黑" panose="020b0503020204020204" pitchFamily="34" charset="-122"/>
              <a:ea typeface="微软雅黑" panose="020b0503020204020204" pitchFamily="34" charset="-122"/>
            </a:endParaRPr>
          </a:p>
        </p:txBody>
      </p:sp>
      <p:sp>
        <p:nvSpPr>
          <p:cNvPr id="9" name="Shape 1321"/>
          <p:cNvSpPr/>
          <p:nvPr/>
        </p:nvSpPr>
        <p:spPr>
          <a:xfrm flipV="1">
            <a:off x="5185939" y="1545999"/>
            <a:ext cx="983342" cy="0"/>
          </a:xfrm>
          <a:prstGeom prst="line">
            <a:avLst/>
          </a:prstGeom>
          <a:ln w="12700">
            <a:solidFill>
              <a:schemeClr val="accent1"/>
            </a:solidFill>
            <a:miter lim="400000"/>
            <a:tailEnd type="triangle"/>
          </a:ln>
        </p:spPr>
        <p:txBody>
          <a:bodyPr lIns="38100" tIns="38100" rIns="38100" bIns="38100" anchor="ctr"/>
          <a:lstStyle/>
          <a:p>
            <a:pPr lvl="0">
              <a:defRPr sz="3200">
                <a:solidFill>
                  <a:srgbClr val="000000"/>
                </a:solidFill>
                <a:latin typeface="+mn-lt"/>
                <a:ea typeface="+mn-ea"/>
                <a:cs typeface="+mn-cs"/>
                <a:sym typeface="Helvetica Light"/>
              </a:defRPr>
            </a:pPr>
            <a:endParaRPr>
              <a:latin typeface="微软雅黑" panose="020b0503020204020204" pitchFamily="34" charset="-122"/>
              <a:ea typeface="微软雅黑" panose="020b0503020204020204" pitchFamily="34" charset="-122"/>
            </a:endParaRPr>
          </a:p>
        </p:txBody>
      </p:sp>
      <p:sp>
        <p:nvSpPr>
          <p:cNvPr id="10" name="Shape 1322"/>
          <p:cNvSpPr/>
          <p:nvPr/>
        </p:nvSpPr>
        <p:spPr>
          <a:xfrm flipH="1">
            <a:off x="2228830" y="3257833"/>
            <a:ext cx="983342" cy="0"/>
          </a:xfrm>
          <a:prstGeom prst="line">
            <a:avLst/>
          </a:prstGeom>
          <a:ln w="12700">
            <a:solidFill>
              <a:schemeClr val="accent1"/>
            </a:solidFill>
            <a:miter lim="400000"/>
            <a:tailEnd type="triangle"/>
          </a:ln>
        </p:spPr>
        <p:txBody>
          <a:bodyPr lIns="38100" tIns="38100" rIns="38100" bIns="38100" anchor="ctr"/>
          <a:lstStyle/>
          <a:p>
            <a:pPr lvl="0">
              <a:defRPr sz="3200">
                <a:solidFill>
                  <a:srgbClr val="000000"/>
                </a:solidFill>
                <a:latin typeface="+mn-lt"/>
                <a:ea typeface="+mn-ea"/>
                <a:cs typeface="+mn-cs"/>
                <a:sym typeface="Helvetica Light"/>
              </a:defRPr>
            </a:pPr>
            <a:endParaRPr>
              <a:latin typeface="微软雅黑" panose="020b0503020204020204" pitchFamily="34" charset="-122"/>
              <a:ea typeface="微软雅黑" panose="020b0503020204020204" pitchFamily="34" charset="-122"/>
            </a:endParaRPr>
          </a:p>
        </p:txBody>
      </p:sp>
      <p:sp>
        <p:nvSpPr>
          <p:cNvPr id="11" name="Shape 1323"/>
          <p:cNvSpPr/>
          <p:nvPr/>
        </p:nvSpPr>
        <p:spPr>
          <a:xfrm flipH="1">
            <a:off x="3806756" y="3257833"/>
            <a:ext cx="983342" cy="0"/>
          </a:xfrm>
          <a:prstGeom prst="line">
            <a:avLst/>
          </a:prstGeom>
          <a:ln w="12700">
            <a:solidFill>
              <a:schemeClr val="accent1"/>
            </a:solidFill>
            <a:miter lim="400000"/>
            <a:tailEnd type="triangle"/>
          </a:ln>
        </p:spPr>
        <p:txBody>
          <a:bodyPr lIns="38100" tIns="38100" rIns="38100" bIns="38100" anchor="ctr"/>
          <a:lstStyle/>
          <a:p>
            <a:pPr lvl="0">
              <a:defRPr sz="3200">
                <a:solidFill>
                  <a:srgbClr val="000000"/>
                </a:solidFill>
                <a:latin typeface="+mn-lt"/>
                <a:ea typeface="+mn-ea"/>
                <a:cs typeface="+mn-cs"/>
                <a:sym typeface="Helvetica Light"/>
              </a:defRPr>
            </a:pPr>
            <a:endParaRPr>
              <a:latin typeface="微软雅黑" panose="020b0503020204020204" pitchFamily="34" charset="-122"/>
              <a:ea typeface="微软雅黑" panose="020b0503020204020204" pitchFamily="34" charset="-122"/>
            </a:endParaRPr>
          </a:p>
        </p:txBody>
      </p:sp>
      <p:sp>
        <p:nvSpPr>
          <p:cNvPr id="12" name="Shape 1324"/>
          <p:cNvSpPr/>
          <p:nvPr/>
        </p:nvSpPr>
        <p:spPr>
          <a:xfrm flipH="1">
            <a:off x="5384683" y="3257833"/>
            <a:ext cx="982165" cy="0"/>
          </a:xfrm>
          <a:prstGeom prst="line">
            <a:avLst/>
          </a:prstGeom>
          <a:ln w="12700">
            <a:solidFill>
              <a:schemeClr val="accent1"/>
            </a:solidFill>
            <a:miter lim="400000"/>
            <a:tailEnd type="triangle"/>
          </a:ln>
        </p:spPr>
        <p:txBody>
          <a:bodyPr lIns="38100" tIns="38100" rIns="38100" bIns="38100" anchor="ctr"/>
          <a:lstStyle/>
          <a:p>
            <a:pPr lvl="0">
              <a:defRPr sz="3200">
                <a:solidFill>
                  <a:srgbClr val="000000"/>
                </a:solidFill>
                <a:latin typeface="+mn-lt"/>
                <a:ea typeface="+mn-ea"/>
                <a:cs typeface="+mn-cs"/>
                <a:sym typeface="Helvetica Light"/>
              </a:defRPr>
            </a:pPr>
            <a:endParaRPr>
              <a:latin typeface="微软雅黑" panose="020b0503020204020204" pitchFamily="34" charset="-122"/>
              <a:ea typeface="微软雅黑" panose="020b0503020204020204" pitchFamily="34" charset="-122"/>
            </a:endParaRPr>
          </a:p>
        </p:txBody>
      </p:sp>
      <p:sp>
        <p:nvSpPr>
          <p:cNvPr id="13" name="Shape 1325"/>
          <p:cNvSpPr/>
          <p:nvPr/>
        </p:nvSpPr>
        <p:spPr>
          <a:xfrm flipV="1">
            <a:off x="6763308" y="1545999"/>
            <a:ext cx="1206785" cy="0"/>
          </a:xfrm>
          <a:prstGeom prst="line">
            <a:avLst/>
          </a:prstGeom>
          <a:ln w="12700">
            <a:solidFill>
              <a:schemeClr val="accent1"/>
            </a:solidFill>
            <a:miter lim="400000"/>
          </a:ln>
        </p:spPr>
        <p:txBody>
          <a:bodyPr lIns="38100" tIns="38100" rIns="38100" bIns="38100" anchor="ctr"/>
          <a:lstStyle/>
          <a:p>
            <a:pPr lvl="0">
              <a:defRPr sz="3200">
                <a:solidFill>
                  <a:srgbClr val="000000"/>
                </a:solidFill>
                <a:latin typeface="+mn-lt"/>
                <a:ea typeface="+mn-ea"/>
                <a:cs typeface="+mn-cs"/>
                <a:sym typeface="Helvetica Light"/>
              </a:defRPr>
            </a:pPr>
            <a:endParaRPr>
              <a:latin typeface="微软雅黑" panose="020b0503020204020204" pitchFamily="34" charset="-122"/>
              <a:ea typeface="微软雅黑" panose="020b0503020204020204" pitchFamily="34" charset="-122"/>
            </a:endParaRPr>
          </a:p>
        </p:txBody>
      </p:sp>
      <p:sp>
        <p:nvSpPr>
          <p:cNvPr id="14" name="Shape 1326"/>
          <p:cNvSpPr/>
          <p:nvPr/>
        </p:nvSpPr>
        <p:spPr>
          <a:xfrm flipH="1">
            <a:off x="7969253" y="1553506"/>
            <a:ext cx="0" cy="1708395"/>
          </a:xfrm>
          <a:prstGeom prst="line">
            <a:avLst/>
          </a:prstGeom>
          <a:ln w="12700">
            <a:solidFill>
              <a:schemeClr val="accent1"/>
            </a:solidFill>
            <a:miter lim="400000"/>
          </a:ln>
        </p:spPr>
        <p:txBody>
          <a:bodyPr lIns="38100" tIns="38100" rIns="38100" bIns="38100" anchor="ctr"/>
          <a:lstStyle/>
          <a:p>
            <a:pPr lvl="0">
              <a:defRPr sz="3200">
                <a:solidFill>
                  <a:srgbClr val="000000"/>
                </a:solidFill>
                <a:latin typeface="+mn-lt"/>
                <a:ea typeface="+mn-ea"/>
                <a:cs typeface="+mn-cs"/>
                <a:sym typeface="Helvetica Light"/>
              </a:defRPr>
            </a:pPr>
            <a:endParaRPr>
              <a:latin typeface="微软雅黑" panose="020b0503020204020204" pitchFamily="34" charset="-122"/>
              <a:ea typeface="微软雅黑" panose="020b0503020204020204" pitchFamily="34" charset="-122"/>
            </a:endParaRPr>
          </a:p>
        </p:txBody>
      </p:sp>
      <p:sp>
        <p:nvSpPr>
          <p:cNvPr id="15" name="Shape 1327"/>
          <p:cNvSpPr/>
          <p:nvPr/>
        </p:nvSpPr>
        <p:spPr>
          <a:xfrm flipH="1">
            <a:off x="6962609" y="3257833"/>
            <a:ext cx="1006809" cy="0"/>
          </a:xfrm>
          <a:prstGeom prst="line">
            <a:avLst/>
          </a:prstGeom>
          <a:ln w="12700">
            <a:solidFill>
              <a:schemeClr val="accent1"/>
            </a:solidFill>
            <a:miter lim="400000"/>
            <a:tailEnd type="triangle"/>
          </a:ln>
        </p:spPr>
        <p:txBody>
          <a:bodyPr lIns="38100" tIns="38100" rIns="38100" bIns="38100" anchor="ctr"/>
          <a:lstStyle/>
          <a:p>
            <a:pPr lvl="0">
              <a:defRPr sz="3200">
                <a:solidFill>
                  <a:srgbClr val="000000"/>
                </a:solidFill>
                <a:latin typeface="+mn-lt"/>
                <a:ea typeface="+mn-ea"/>
                <a:cs typeface="+mn-cs"/>
                <a:sym typeface="Helvetica Light"/>
              </a:defRPr>
            </a:pPr>
            <a:endParaRPr>
              <a:latin typeface="微软雅黑" panose="020b0503020204020204" pitchFamily="34" charset="-122"/>
              <a:ea typeface="微软雅黑" panose="020b0503020204020204" pitchFamily="34" charset="-122"/>
            </a:endParaRPr>
          </a:p>
        </p:txBody>
      </p:sp>
      <p:sp>
        <p:nvSpPr>
          <p:cNvPr id="16" name="Shape 1328"/>
          <p:cNvSpPr/>
          <p:nvPr/>
        </p:nvSpPr>
        <p:spPr>
          <a:xfrm flipH="1">
            <a:off x="1137760" y="3257833"/>
            <a:ext cx="499406" cy="0"/>
          </a:xfrm>
          <a:prstGeom prst="line">
            <a:avLst/>
          </a:prstGeom>
          <a:ln w="12700">
            <a:solidFill>
              <a:schemeClr val="accent1"/>
            </a:solidFill>
            <a:miter lim="400000"/>
          </a:ln>
        </p:spPr>
        <p:txBody>
          <a:bodyPr lIns="38100" tIns="38100" rIns="38100" bIns="38100" anchor="ctr"/>
          <a:lstStyle/>
          <a:p>
            <a:pPr lvl="0">
              <a:defRPr sz="3200">
                <a:solidFill>
                  <a:srgbClr val="000000"/>
                </a:solidFill>
                <a:latin typeface="+mn-lt"/>
                <a:ea typeface="+mn-ea"/>
                <a:cs typeface="+mn-cs"/>
                <a:sym typeface="Helvetica Light"/>
              </a:defRPr>
            </a:pPr>
            <a:endParaRPr>
              <a:latin typeface="微软雅黑" panose="020b0503020204020204" pitchFamily="34" charset="-122"/>
              <a:ea typeface="微软雅黑" panose="020b0503020204020204" pitchFamily="34" charset="-122"/>
            </a:endParaRPr>
          </a:p>
        </p:txBody>
      </p:sp>
      <p:sp>
        <p:nvSpPr>
          <p:cNvPr id="17" name="Shape 1329"/>
          <p:cNvSpPr/>
          <p:nvPr/>
        </p:nvSpPr>
        <p:spPr>
          <a:xfrm flipH="1" flipV="1">
            <a:off x="1139530" y="1545999"/>
            <a:ext cx="0" cy="1715902"/>
          </a:xfrm>
          <a:prstGeom prst="line">
            <a:avLst/>
          </a:prstGeom>
          <a:ln w="12700">
            <a:solidFill>
              <a:schemeClr val="accent1"/>
            </a:solidFill>
            <a:miter lim="400000"/>
          </a:ln>
        </p:spPr>
        <p:txBody>
          <a:bodyPr lIns="38100" tIns="38100" rIns="38100" bIns="38100" anchor="ctr"/>
          <a:lstStyle/>
          <a:p>
            <a:pPr lvl="0">
              <a:defRPr sz="3200">
                <a:solidFill>
                  <a:srgbClr val="000000"/>
                </a:solidFill>
                <a:latin typeface="+mn-lt"/>
                <a:ea typeface="+mn-ea"/>
                <a:cs typeface="+mn-cs"/>
                <a:sym typeface="Helvetica Light"/>
              </a:defRPr>
            </a:pPr>
            <a:endParaRPr>
              <a:latin typeface="微软雅黑" panose="020b0503020204020204" pitchFamily="34" charset="-122"/>
              <a:ea typeface="微软雅黑" panose="020b0503020204020204" pitchFamily="34" charset="-122"/>
            </a:endParaRPr>
          </a:p>
        </p:txBody>
      </p:sp>
      <p:sp>
        <p:nvSpPr>
          <p:cNvPr id="18" name="Shape 1330"/>
          <p:cNvSpPr/>
          <p:nvPr/>
        </p:nvSpPr>
        <p:spPr>
          <a:xfrm>
            <a:off x="1135256" y="1545999"/>
            <a:ext cx="300246" cy="0"/>
          </a:xfrm>
          <a:prstGeom prst="line">
            <a:avLst/>
          </a:prstGeom>
          <a:ln w="12700">
            <a:solidFill>
              <a:schemeClr val="accent1"/>
            </a:solidFill>
            <a:miter lim="400000"/>
            <a:tailEnd type="triangle"/>
          </a:ln>
        </p:spPr>
        <p:txBody>
          <a:bodyPr lIns="38100" tIns="38100" rIns="38100" bIns="38100" anchor="ctr"/>
          <a:lstStyle/>
          <a:p>
            <a:pPr lvl="0">
              <a:defRPr sz="3200">
                <a:solidFill>
                  <a:srgbClr val="000000"/>
                </a:solidFill>
                <a:latin typeface="+mn-lt"/>
                <a:ea typeface="+mn-ea"/>
                <a:cs typeface="+mn-cs"/>
                <a:sym typeface="Helvetica Light"/>
              </a:defRPr>
            </a:pPr>
            <a:endParaRPr>
              <a:latin typeface="微软雅黑" panose="020b0503020204020204" pitchFamily="34" charset="-122"/>
              <a:ea typeface="微软雅黑" panose="020b0503020204020204" pitchFamily="34" charset="-122"/>
            </a:endParaRPr>
          </a:p>
        </p:txBody>
      </p:sp>
      <p:grpSp>
        <p:nvGrpSpPr>
          <p:cNvPr id="19" name="Group 1335"/>
          <p:cNvGrpSpPr/>
          <p:nvPr/>
        </p:nvGrpSpPr>
        <p:grpSpPr>
          <a:xfrm>
            <a:off x="3210994" y="1347614"/>
            <a:ext cx="398195" cy="398195"/>
            <a:chExt cx="1243363" cy="1243363"/>
          </a:xfrm>
        </p:grpSpPr>
        <p:sp>
          <p:nvSpPr>
            <p:cNvPr id="20" name="Shape 1331"/>
            <p:cNvSpPr/>
            <p:nvPr/>
          </p:nvSpPr>
          <p:spPr>
            <a:xfrm>
              <a:off x="0" y="0"/>
              <a:ext cx="1243364" cy="1243364"/>
            </a:xfrm>
            <a:prstGeom prst="rect">
              <a:avLst/>
            </a:prstGeom>
            <a:solidFill>
              <a:schemeClr val="accent1"/>
            </a:solidFill>
            <a:ln w="12700" cap="flat">
              <a:noFill/>
              <a:miter lim="400000"/>
            </a:ln>
            <a:effectLst/>
          </p:spPr>
          <p:txBody>
            <a:bodyPr wrap="square" lIns="50800" tIns="50800" rIns="50800" bIns="50800" numCol="1" anchor="ctr">
              <a:noAutofit/>
            </a:bodyPr>
            <a:lstStyle/>
            <a:p>
              <a:pPr lvl="0">
                <a:defRPr sz="3200">
                  <a:solidFill>
                    <a:srgbClr val="FFFFFF"/>
                  </a:solidFill>
                  <a:latin typeface="+mn-lt"/>
                  <a:ea typeface="+mn-ea"/>
                  <a:cs typeface="+mn-cs"/>
                  <a:sym typeface="Helvetica Light"/>
                </a:defRPr>
              </a:pPr>
              <a:endParaRPr>
                <a:latin typeface="微软雅黑" panose="020b0503020204020204" pitchFamily="34" charset="-122"/>
                <a:ea typeface="微软雅黑" panose="020b0503020204020204" pitchFamily="34" charset="-122"/>
              </a:endParaRPr>
            </a:p>
          </p:txBody>
        </p:sp>
        <p:grpSp>
          <p:nvGrpSpPr>
            <p:cNvPr id="21" name="Group 1334"/>
            <p:cNvGrpSpPr/>
            <p:nvPr/>
          </p:nvGrpSpPr>
          <p:grpSpPr>
            <a:xfrm>
              <a:off x="452618" y="384509"/>
              <a:ext cx="335923" cy="474346"/>
              <a:chExt cx="335921" cy="474344"/>
            </a:xfrm>
          </p:grpSpPr>
          <p:sp>
            <p:nvSpPr>
              <p:cNvPr id="22" name="Shape 1332"/>
              <p:cNvSpPr/>
              <p:nvPr/>
            </p:nvSpPr>
            <p:spPr>
              <a:xfrm>
                <a:off x="0" y="42435"/>
                <a:ext cx="335922" cy="431910"/>
              </a:xfrm>
              <a:custGeom>
                <a:cxnLst>
                  <a:cxn ang="0">
                    <a:pos x="wd2" y="hd2"/>
                  </a:cxn>
                  <a:cxn ang="5400000">
                    <a:pos x="wd2" y="hd2"/>
                  </a:cxn>
                  <a:cxn ang="10800000">
                    <a:pos x="wd2" y="hd2"/>
                  </a:cxn>
                  <a:cxn ang="16200000">
                    <a:pos x="wd2" y="hd2"/>
                  </a:cxn>
                </a:cxnLst>
                <a:rect l="0" t="0" r="r" b="b"/>
                <a:pathLst>
                  <a:path w="21600" h="21600" extrusionOk="0">
                    <a:moveTo>
                      <a:pt x="19441" y="0"/>
                    </a:moveTo>
                    <a:lnTo>
                      <a:pt x="17589" y="3600"/>
                    </a:lnTo>
                    <a:lnTo>
                      <a:pt x="4011" y="3600"/>
                    </a:lnTo>
                    <a:lnTo>
                      <a:pt x="2159" y="0"/>
                    </a:lnTo>
                    <a:cubicBezTo>
                      <a:pt x="972" y="0"/>
                      <a:pt x="0" y="756"/>
                      <a:pt x="0" y="1679"/>
                    </a:cubicBezTo>
                    <a:lnTo>
                      <a:pt x="0" y="19921"/>
                    </a:lnTo>
                    <a:cubicBezTo>
                      <a:pt x="0" y="20844"/>
                      <a:pt x="972" y="21600"/>
                      <a:pt x="2159" y="21600"/>
                    </a:cubicBezTo>
                    <a:lnTo>
                      <a:pt x="19441" y="21600"/>
                    </a:lnTo>
                    <a:cubicBezTo>
                      <a:pt x="20628" y="21600"/>
                      <a:pt x="21600" y="20844"/>
                      <a:pt x="21600" y="19921"/>
                    </a:cubicBezTo>
                    <a:lnTo>
                      <a:pt x="21600" y="1679"/>
                    </a:lnTo>
                    <a:cubicBezTo>
                      <a:pt x="21600" y="756"/>
                      <a:pt x="20628" y="0"/>
                      <a:pt x="19441" y="0"/>
                    </a:cubicBezTo>
                    <a:close/>
                  </a:path>
                </a:pathLst>
              </a:custGeom>
              <a:solidFill>
                <a:srgbClr val="FFFFFF"/>
              </a:solidFill>
              <a:ln w="12700" cap="flat">
                <a:noFill/>
                <a:miter lim="400000"/>
              </a:ln>
              <a:effectLst/>
            </p:spPr>
            <p:txBody>
              <a:bodyPr wrap="square" lIns="38100" tIns="38100" rIns="38100" bIns="38100" numCol="1" anchor="ctr">
                <a:noAutofit/>
              </a:bodyPr>
              <a:lstStyle/>
              <a:p>
                <a:pPr lvl="0">
                  <a:defRPr sz="3200">
                    <a:solidFill>
                      <a:srgbClr val="FFFFFF"/>
                    </a:solidFill>
                    <a:latin typeface="+mn-lt"/>
                    <a:ea typeface="+mn-ea"/>
                    <a:cs typeface="+mn-cs"/>
                    <a:sym typeface="Helvetica Light"/>
                  </a:defRPr>
                </a:pPr>
                <a:endParaRPr>
                  <a:latin typeface="微软雅黑" panose="020b0503020204020204" pitchFamily="34" charset="-122"/>
                  <a:ea typeface="微软雅黑" panose="020b0503020204020204" pitchFamily="34" charset="-122"/>
                </a:endParaRPr>
              </a:p>
            </p:txBody>
          </p:sp>
          <p:sp>
            <p:nvSpPr>
              <p:cNvPr id="23" name="Shape 1333"/>
              <p:cNvSpPr/>
              <p:nvPr/>
            </p:nvSpPr>
            <p:spPr>
              <a:xfrm>
                <a:off x="59175" y="0"/>
                <a:ext cx="215954" cy="95985"/>
              </a:xfrm>
              <a:custGeom>
                <a:cxnLst>
                  <a:cxn ang="0">
                    <a:pos x="wd2" y="hd2"/>
                  </a:cxn>
                  <a:cxn ang="5400000">
                    <a:pos x="wd2" y="hd2"/>
                  </a:cxn>
                  <a:cxn ang="10800000">
                    <a:pos x="wd2" y="hd2"/>
                  </a:cxn>
                  <a:cxn ang="16200000">
                    <a:pos x="wd2" y="hd2"/>
                  </a:cxn>
                </a:cxnLst>
                <a:rect l="0" t="0" r="r" b="b"/>
                <a:pathLst>
                  <a:path w="21600" h="21600" extrusionOk="0">
                    <a:moveTo>
                      <a:pt x="19441" y="21600"/>
                    </a:moveTo>
                    <a:lnTo>
                      <a:pt x="21600" y="10800"/>
                    </a:lnTo>
                    <a:lnTo>
                      <a:pt x="16369" y="10800"/>
                    </a:lnTo>
                    <a:lnTo>
                      <a:pt x="14641" y="0"/>
                    </a:lnTo>
                    <a:lnTo>
                      <a:pt x="6959" y="0"/>
                    </a:lnTo>
                    <a:lnTo>
                      <a:pt x="5231" y="10800"/>
                    </a:lnTo>
                    <a:lnTo>
                      <a:pt x="0" y="10800"/>
                    </a:lnTo>
                    <a:lnTo>
                      <a:pt x="2159" y="21600"/>
                    </a:lnTo>
                    <a:cubicBezTo>
                      <a:pt x="2159" y="21600"/>
                      <a:pt x="19441" y="21600"/>
                      <a:pt x="19441" y="21600"/>
                    </a:cubicBezTo>
                    <a:close/>
                  </a:path>
                </a:pathLst>
              </a:custGeom>
              <a:solidFill>
                <a:srgbClr val="FFFFFF"/>
              </a:solidFill>
              <a:ln w="12700" cap="flat">
                <a:noFill/>
                <a:miter lim="400000"/>
              </a:ln>
              <a:effectLst/>
            </p:spPr>
            <p:txBody>
              <a:bodyPr wrap="square" lIns="38100" tIns="38100" rIns="38100" bIns="38100" numCol="1" anchor="ctr">
                <a:noAutofit/>
              </a:bodyPr>
              <a:lstStyle/>
              <a:p>
                <a:pPr lvl="0">
                  <a:defRPr sz="3200">
                    <a:solidFill>
                      <a:srgbClr val="FFFFFF"/>
                    </a:solidFill>
                    <a:latin typeface="+mn-lt"/>
                    <a:ea typeface="+mn-ea"/>
                    <a:cs typeface="+mn-cs"/>
                    <a:sym typeface="Helvetica Light"/>
                  </a:defRPr>
                </a:pPr>
                <a:endParaRPr>
                  <a:latin typeface="微软雅黑" panose="020b0503020204020204" pitchFamily="34" charset="-122"/>
                  <a:ea typeface="微软雅黑" panose="020b0503020204020204" pitchFamily="34" charset="-122"/>
                </a:endParaRPr>
              </a:p>
            </p:txBody>
          </p:sp>
        </p:grpSp>
      </p:grpSp>
      <p:grpSp>
        <p:nvGrpSpPr>
          <p:cNvPr id="24" name="Group 1338"/>
          <p:cNvGrpSpPr/>
          <p:nvPr/>
        </p:nvGrpSpPr>
        <p:grpSpPr>
          <a:xfrm>
            <a:off x="4788921" y="1347614"/>
            <a:ext cx="398195" cy="398195"/>
            <a:chExt cx="1243363" cy="1243363"/>
          </a:xfrm>
        </p:grpSpPr>
        <p:sp>
          <p:nvSpPr>
            <p:cNvPr id="25" name="Shape 1336"/>
            <p:cNvSpPr/>
            <p:nvPr/>
          </p:nvSpPr>
          <p:spPr>
            <a:xfrm>
              <a:off x="0" y="0"/>
              <a:ext cx="1243364" cy="1243364"/>
            </a:xfrm>
            <a:prstGeom prst="rect">
              <a:avLst/>
            </a:prstGeom>
            <a:solidFill>
              <a:schemeClr val="accent1"/>
            </a:solidFill>
            <a:ln w="12700" cap="flat">
              <a:noFill/>
              <a:miter lim="400000"/>
            </a:ln>
            <a:effectLst/>
          </p:spPr>
          <p:txBody>
            <a:bodyPr wrap="square" lIns="50800" tIns="50800" rIns="50800" bIns="50800" numCol="1" anchor="ctr">
              <a:noAutofit/>
            </a:bodyPr>
            <a:lstStyle/>
            <a:p>
              <a:pPr lvl="0">
                <a:defRPr sz="3200">
                  <a:solidFill>
                    <a:srgbClr val="FFFFFF"/>
                  </a:solidFill>
                  <a:latin typeface="+mn-lt"/>
                  <a:ea typeface="+mn-ea"/>
                  <a:cs typeface="+mn-cs"/>
                  <a:sym typeface="Helvetica Light"/>
                </a:defRPr>
              </a:pPr>
              <a:endParaRPr>
                <a:latin typeface="微软雅黑" panose="020b0503020204020204" pitchFamily="34" charset="-122"/>
                <a:ea typeface="微软雅黑" panose="020b0503020204020204" pitchFamily="34" charset="-122"/>
              </a:endParaRPr>
            </a:p>
          </p:txBody>
        </p:sp>
        <p:sp>
          <p:nvSpPr>
            <p:cNvPr id="26" name="Shape 1337"/>
            <p:cNvSpPr/>
            <p:nvPr/>
          </p:nvSpPr>
          <p:spPr>
            <a:xfrm>
              <a:off x="384508" y="384509"/>
              <a:ext cx="474347" cy="474346"/>
            </a:xfrm>
            <a:custGeom>
              <a:cxnLst>
                <a:cxn ang="0">
                  <a:pos x="wd2" y="hd2"/>
                </a:cxn>
                <a:cxn ang="5400000">
                  <a:pos x="wd2" y="hd2"/>
                </a:cxn>
                <a:cxn ang="10800000">
                  <a:pos x="wd2" y="hd2"/>
                </a:cxn>
                <a:cxn ang="16200000">
                  <a:pos x="wd2" y="hd2"/>
                </a:cxn>
              </a:cxnLst>
              <a:rect l="0" t="0" r="r" b="b"/>
              <a:pathLst>
                <a:path w="20814" h="20814" extrusionOk="0">
                  <a:moveTo>
                    <a:pt x="16063" y="4751"/>
                  </a:moveTo>
                  <a:cubicBezTo>
                    <a:pt x="14562" y="3251"/>
                    <a:pt x="14186" y="1270"/>
                    <a:pt x="14318" y="1137"/>
                  </a:cubicBezTo>
                  <a:cubicBezTo>
                    <a:pt x="14452" y="1003"/>
                    <a:pt x="16354" y="1458"/>
                    <a:pt x="17856" y="2959"/>
                  </a:cubicBezTo>
                  <a:cubicBezTo>
                    <a:pt x="19356" y="4460"/>
                    <a:pt x="19807" y="6366"/>
                    <a:pt x="19677" y="6496"/>
                  </a:cubicBezTo>
                  <a:cubicBezTo>
                    <a:pt x="19548" y="6625"/>
                    <a:pt x="17564" y="6252"/>
                    <a:pt x="16063" y="4751"/>
                  </a:cubicBezTo>
                  <a:close/>
                  <a:moveTo>
                    <a:pt x="8257" y="11610"/>
                  </a:moveTo>
                  <a:cubicBezTo>
                    <a:pt x="7827" y="11179"/>
                    <a:pt x="7967" y="10342"/>
                    <a:pt x="8569" y="9739"/>
                  </a:cubicBezTo>
                  <a:cubicBezTo>
                    <a:pt x="9172" y="9137"/>
                    <a:pt x="10009" y="8997"/>
                    <a:pt x="10440" y="9428"/>
                  </a:cubicBezTo>
                  <a:cubicBezTo>
                    <a:pt x="10869" y="9858"/>
                    <a:pt x="10730" y="10696"/>
                    <a:pt x="10128" y="11298"/>
                  </a:cubicBezTo>
                  <a:cubicBezTo>
                    <a:pt x="9526" y="11900"/>
                    <a:pt x="8687" y="12040"/>
                    <a:pt x="8257" y="11610"/>
                  </a:cubicBezTo>
                  <a:close/>
                  <a:moveTo>
                    <a:pt x="18634" y="2180"/>
                  </a:moveTo>
                  <a:cubicBezTo>
                    <a:pt x="16698" y="243"/>
                    <a:pt x="14265" y="-466"/>
                    <a:pt x="13491" y="308"/>
                  </a:cubicBezTo>
                  <a:lnTo>
                    <a:pt x="10372" y="3426"/>
                  </a:lnTo>
                  <a:cubicBezTo>
                    <a:pt x="9900" y="3899"/>
                    <a:pt x="9488" y="5482"/>
                    <a:pt x="9676" y="7085"/>
                  </a:cubicBezTo>
                  <a:lnTo>
                    <a:pt x="240" y="16521"/>
                  </a:lnTo>
                  <a:cubicBezTo>
                    <a:pt x="-320" y="17081"/>
                    <a:pt x="134" y="18442"/>
                    <a:pt x="1253" y="19561"/>
                  </a:cubicBezTo>
                  <a:cubicBezTo>
                    <a:pt x="2373" y="20681"/>
                    <a:pt x="3733" y="21134"/>
                    <a:pt x="4293" y="20574"/>
                  </a:cubicBezTo>
                  <a:lnTo>
                    <a:pt x="13729" y="11138"/>
                  </a:lnTo>
                  <a:cubicBezTo>
                    <a:pt x="15332" y="11327"/>
                    <a:pt x="16915" y="10914"/>
                    <a:pt x="17388" y="10442"/>
                  </a:cubicBezTo>
                  <a:lnTo>
                    <a:pt x="20506" y="7324"/>
                  </a:lnTo>
                  <a:cubicBezTo>
                    <a:pt x="21280" y="6549"/>
                    <a:pt x="20573" y="4116"/>
                    <a:pt x="18634" y="2180"/>
                  </a:cubicBezTo>
                  <a:close/>
                </a:path>
              </a:pathLst>
            </a:custGeom>
            <a:solidFill>
              <a:srgbClr val="FFFFFF"/>
            </a:solidFill>
            <a:ln w="12700" cap="flat">
              <a:noFill/>
              <a:miter lim="400000"/>
            </a:ln>
            <a:effectLst/>
          </p:spPr>
          <p:txBody>
            <a:bodyPr wrap="square" lIns="38100" tIns="38100" rIns="38100" bIns="38100" numCol="1" anchor="ctr">
              <a:noAutofit/>
            </a:bodyPr>
            <a:lstStyle/>
            <a:p>
              <a:pPr lvl="0">
                <a:defRPr sz="3200">
                  <a:solidFill>
                    <a:srgbClr val="FFFFFF"/>
                  </a:solidFill>
                  <a:latin typeface="+mn-lt"/>
                  <a:ea typeface="+mn-ea"/>
                  <a:cs typeface="+mn-cs"/>
                  <a:sym typeface="Helvetica Light"/>
                </a:defRPr>
              </a:pPr>
              <a:endParaRPr>
                <a:latin typeface="微软雅黑" panose="020b0503020204020204" pitchFamily="34" charset="-122"/>
                <a:ea typeface="微软雅黑" panose="020b0503020204020204" pitchFamily="34" charset="-122"/>
              </a:endParaRPr>
            </a:p>
          </p:txBody>
        </p:sp>
      </p:grpSp>
      <p:grpSp>
        <p:nvGrpSpPr>
          <p:cNvPr id="27" name="Group 1341"/>
          <p:cNvGrpSpPr/>
          <p:nvPr/>
        </p:nvGrpSpPr>
        <p:grpSpPr>
          <a:xfrm>
            <a:off x="6366847" y="1347614"/>
            <a:ext cx="398195" cy="398195"/>
            <a:chExt cx="1243363" cy="1243363"/>
          </a:xfrm>
        </p:grpSpPr>
        <p:sp>
          <p:nvSpPr>
            <p:cNvPr id="28" name="Shape 1339"/>
            <p:cNvSpPr/>
            <p:nvPr/>
          </p:nvSpPr>
          <p:spPr>
            <a:xfrm>
              <a:off x="0" y="0"/>
              <a:ext cx="1243364" cy="1243364"/>
            </a:xfrm>
            <a:prstGeom prst="rect">
              <a:avLst/>
            </a:prstGeom>
            <a:solidFill>
              <a:schemeClr val="accent1"/>
            </a:solidFill>
            <a:ln w="12700" cap="flat">
              <a:noFill/>
              <a:miter lim="400000"/>
            </a:ln>
            <a:effectLst/>
          </p:spPr>
          <p:txBody>
            <a:bodyPr wrap="square" lIns="50800" tIns="50800" rIns="50800" bIns="50800" numCol="1" anchor="ctr">
              <a:noAutofit/>
            </a:bodyPr>
            <a:lstStyle/>
            <a:p>
              <a:pPr lvl="0">
                <a:defRPr sz="3200">
                  <a:solidFill>
                    <a:srgbClr val="FFFFFF"/>
                  </a:solidFill>
                  <a:latin typeface="+mn-lt"/>
                  <a:ea typeface="+mn-ea"/>
                  <a:cs typeface="+mn-cs"/>
                  <a:sym typeface="Helvetica Light"/>
                </a:defRPr>
              </a:pPr>
              <a:endParaRPr>
                <a:latin typeface="微软雅黑" panose="020b0503020204020204" pitchFamily="34" charset="-122"/>
                <a:ea typeface="微软雅黑" panose="020b0503020204020204" pitchFamily="34" charset="-122"/>
              </a:endParaRPr>
            </a:p>
          </p:txBody>
        </p:sp>
        <p:sp>
          <p:nvSpPr>
            <p:cNvPr id="29" name="Shape 1340"/>
            <p:cNvSpPr/>
            <p:nvPr/>
          </p:nvSpPr>
          <p:spPr>
            <a:xfrm>
              <a:off x="383421" y="384509"/>
              <a:ext cx="474315" cy="474346"/>
            </a:xfrm>
            <a:custGeom>
              <a:cxnLst>
                <a:cxn ang="0">
                  <a:pos x="wd2" y="hd2"/>
                </a:cxn>
                <a:cxn ang="5400000">
                  <a:pos x="wd2" y="hd2"/>
                </a:cxn>
                <a:cxn ang="10800000">
                  <a:pos x="wd2" y="hd2"/>
                </a:cxn>
                <a:cxn ang="16200000">
                  <a:pos x="wd2" y="hd2"/>
                </a:cxn>
              </a:cxnLst>
              <a:rect l="0" t="0" r="r" b="b"/>
              <a:pathLst>
                <a:path w="21318" h="21320" extrusionOk="0">
                  <a:moveTo>
                    <a:pt x="6122" y="19157"/>
                  </a:moveTo>
                  <a:lnTo>
                    <a:pt x="3902" y="19634"/>
                  </a:lnTo>
                  <a:cubicBezTo>
                    <a:pt x="3688" y="19233"/>
                    <a:pt x="3431" y="18833"/>
                    <a:pt x="2957" y="18361"/>
                  </a:cubicBezTo>
                  <a:cubicBezTo>
                    <a:pt x="2486" y="17889"/>
                    <a:pt x="2085" y="17631"/>
                    <a:pt x="1685" y="17417"/>
                  </a:cubicBezTo>
                  <a:lnTo>
                    <a:pt x="2162" y="15198"/>
                  </a:lnTo>
                  <a:lnTo>
                    <a:pt x="2804" y="14556"/>
                  </a:lnTo>
                  <a:cubicBezTo>
                    <a:pt x="2804" y="14556"/>
                    <a:pt x="4012" y="14580"/>
                    <a:pt x="5374" y="15944"/>
                  </a:cubicBezTo>
                  <a:cubicBezTo>
                    <a:pt x="6737" y="17307"/>
                    <a:pt x="6762" y="18516"/>
                    <a:pt x="6762" y="18516"/>
                  </a:cubicBezTo>
                  <a:cubicBezTo>
                    <a:pt x="6762" y="18516"/>
                    <a:pt x="6122" y="19157"/>
                    <a:pt x="6122" y="19157"/>
                  </a:cubicBezTo>
                  <a:close/>
                  <a:moveTo>
                    <a:pt x="19625" y="1692"/>
                  </a:moveTo>
                  <a:cubicBezTo>
                    <a:pt x="17654" y="-280"/>
                    <a:pt x="16174" y="15"/>
                    <a:pt x="16174" y="15"/>
                  </a:cubicBezTo>
                  <a:lnTo>
                    <a:pt x="9270" y="6920"/>
                  </a:lnTo>
                  <a:lnTo>
                    <a:pt x="1379" y="14810"/>
                  </a:lnTo>
                  <a:lnTo>
                    <a:pt x="0" y="21320"/>
                  </a:lnTo>
                  <a:lnTo>
                    <a:pt x="6508" y="19939"/>
                  </a:lnTo>
                  <a:lnTo>
                    <a:pt x="14399" y="12048"/>
                  </a:lnTo>
                  <a:lnTo>
                    <a:pt x="21302" y="5145"/>
                  </a:lnTo>
                  <a:cubicBezTo>
                    <a:pt x="21302" y="5145"/>
                    <a:pt x="21600" y="3665"/>
                    <a:pt x="19625" y="1692"/>
                  </a:cubicBezTo>
                  <a:close/>
                </a:path>
              </a:pathLst>
            </a:custGeom>
            <a:solidFill>
              <a:srgbClr val="FFFFFF"/>
            </a:solidFill>
            <a:ln w="12700" cap="flat">
              <a:noFill/>
              <a:miter lim="400000"/>
            </a:ln>
            <a:effectLst/>
          </p:spPr>
          <p:txBody>
            <a:bodyPr wrap="square" lIns="38100" tIns="38100" rIns="38100" bIns="38100" numCol="1" anchor="ctr">
              <a:noAutofit/>
            </a:bodyPr>
            <a:lstStyle/>
            <a:p>
              <a:pPr lvl="0">
                <a:defRPr sz="3200">
                  <a:solidFill>
                    <a:srgbClr val="FFFFFF"/>
                  </a:solidFill>
                  <a:latin typeface="+mn-lt"/>
                  <a:ea typeface="+mn-ea"/>
                  <a:cs typeface="+mn-cs"/>
                  <a:sym typeface="Helvetica Light"/>
                </a:defRPr>
              </a:pPr>
              <a:endParaRPr>
                <a:latin typeface="微软雅黑" panose="020b0503020204020204" pitchFamily="34" charset="-122"/>
                <a:ea typeface="微软雅黑" panose="020b0503020204020204" pitchFamily="34" charset="-122"/>
              </a:endParaRPr>
            </a:p>
          </p:txBody>
        </p:sp>
      </p:grpSp>
      <p:grpSp>
        <p:nvGrpSpPr>
          <p:cNvPr id="30" name="Group 1344"/>
          <p:cNvGrpSpPr/>
          <p:nvPr/>
        </p:nvGrpSpPr>
        <p:grpSpPr>
          <a:xfrm>
            <a:off x="6366847" y="3058559"/>
            <a:ext cx="398195" cy="398195"/>
            <a:chExt cx="1243363" cy="1243363"/>
          </a:xfrm>
        </p:grpSpPr>
        <p:sp>
          <p:nvSpPr>
            <p:cNvPr id="31" name="Shape 1342"/>
            <p:cNvSpPr/>
            <p:nvPr/>
          </p:nvSpPr>
          <p:spPr>
            <a:xfrm>
              <a:off x="0" y="0"/>
              <a:ext cx="1243364" cy="1243364"/>
            </a:xfrm>
            <a:prstGeom prst="rect">
              <a:avLst/>
            </a:prstGeom>
            <a:solidFill>
              <a:schemeClr val="accent1"/>
            </a:solidFill>
            <a:ln w="12700" cap="flat">
              <a:noFill/>
              <a:miter lim="400000"/>
            </a:ln>
            <a:effectLst/>
          </p:spPr>
          <p:txBody>
            <a:bodyPr wrap="square" lIns="50800" tIns="50800" rIns="50800" bIns="50800" numCol="1" anchor="ctr">
              <a:noAutofit/>
            </a:bodyPr>
            <a:lstStyle/>
            <a:p>
              <a:pPr lvl="0">
                <a:defRPr sz="3200">
                  <a:solidFill>
                    <a:srgbClr val="FFFFFF"/>
                  </a:solidFill>
                  <a:latin typeface="+mn-lt"/>
                  <a:ea typeface="+mn-ea"/>
                  <a:cs typeface="+mn-cs"/>
                  <a:sym typeface="Helvetica Light"/>
                </a:defRPr>
              </a:pPr>
              <a:endParaRPr>
                <a:latin typeface="微软雅黑" panose="020b0503020204020204" pitchFamily="34" charset="-122"/>
                <a:ea typeface="微软雅黑" panose="020b0503020204020204" pitchFamily="34" charset="-122"/>
              </a:endParaRPr>
            </a:p>
          </p:txBody>
        </p:sp>
        <p:sp>
          <p:nvSpPr>
            <p:cNvPr id="32" name="Shape 1343"/>
            <p:cNvSpPr/>
            <p:nvPr/>
          </p:nvSpPr>
          <p:spPr>
            <a:xfrm>
              <a:off x="431257" y="349682"/>
              <a:ext cx="378644" cy="540919"/>
            </a:xfrm>
            <a:custGeom>
              <a:cxnLst>
                <a:cxn ang="0">
                  <a:pos x="wd2" y="hd2"/>
                </a:cxn>
                <a:cxn ang="5400000">
                  <a:pos x="wd2" y="hd2"/>
                </a:cxn>
                <a:cxn ang="10800000">
                  <a:pos x="wd2" y="hd2"/>
                </a:cxn>
                <a:cxn ang="16200000">
                  <a:pos x="wd2" y="hd2"/>
                </a:cxn>
              </a:cxnLst>
              <a:rect l="0" t="0" r="r" b="b"/>
              <a:pathLst>
                <a:path w="20957" h="21276" extrusionOk="0">
                  <a:moveTo>
                    <a:pt x="1877" y="21023"/>
                  </a:moveTo>
                  <a:cubicBezTo>
                    <a:pt x="2335" y="19958"/>
                    <a:pt x="3030" y="18458"/>
                    <a:pt x="3960" y="16288"/>
                  </a:cubicBezTo>
                  <a:cubicBezTo>
                    <a:pt x="8011" y="15823"/>
                    <a:pt x="9689" y="16658"/>
                    <a:pt x="12261" y="13325"/>
                  </a:cubicBezTo>
                  <a:cubicBezTo>
                    <a:pt x="10172" y="13789"/>
                    <a:pt x="7654" y="12465"/>
                    <a:pt x="7789" y="11892"/>
                  </a:cubicBezTo>
                  <a:cubicBezTo>
                    <a:pt x="7924" y="11318"/>
                    <a:pt x="13647" y="12306"/>
                    <a:pt x="17393" y="8447"/>
                  </a:cubicBezTo>
                  <a:cubicBezTo>
                    <a:pt x="12670" y="9202"/>
                    <a:pt x="11160" y="7540"/>
                    <a:pt x="11769" y="7289"/>
                  </a:cubicBezTo>
                  <a:cubicBezTo>
                    <a:pt x="13175" y="6708"/>
                    <a:pt x="17348" y="7048"/>
                    <a:pt x="19572" y="5477"/>
                  </a:cubicBezTo>
                  <a:cubicBezTo>
                    <a:pt x="20719" y="4669"/>
                    <a:pt x="21256" y="2702"/>
                    <a:pt x="20789" y="2000"/>
                  </a:cubicBezTo>
                  <a:cubicBezTo>
                    <a:pt x="20229" y="1153"/>
                    <a:pt x="16813" y="-111"/>
                    <a:pt x="14931" y="7"/>
                  </a:cubicBezTo>
                  <a:cubicBezTo>
                    <a:pt x="13047" y="126"/>
                    <a:pt x="10093" y="5208"/>
                    <a:pt x="9217" y="5168"/>
                  </a:cubicBezTo>
                  <a:cubicBezTo>
                    <a:pt x="8341" y="5128"/>
                    <a:pt x="8166" y="2892"/>
                    <a:pt x="9694" y="813"/>
                  </a:cubicBezTo>
                  <a:cubicBezTo>
                    <a:pt x="8081" y="1330"/>
                    <a:pt x="5127" y="2940"/>
                    <a:pt x="4200" y="4315"/>
                  </a:cubicBezTo>
                  <a:cubicBezTo>
                    <a:pt x="2475" y="6874"/>
                    <a:pt x="4362" y="12744"/>
                    <a:pt x="3757" y="12953"/>
                  </a:cubicBezTo>
                  <a:cubicBezTo>
                    <a:pt x="3151" y="13163"/>
                    <a:pt x="1114" y="10259"/>
                    <a:pt x="505" y="8944"/>
                  </a:cubicBezTo>
                  <a:cubicBezTo>
                    <a:pt x="-324" y="10961"/>
                    <a:pt x="-344" y="12982"/>
                    <a:pt x="2082" y="15667"/>
                  </a:cubicBezTo>
                  <a:cubicBezTo>
                    <a:pt x="1167" y="17429"/>
                    <a:pt x="667" y="19457"/>
                    <a:pt x="592" y="20487"/>
                  </a:cubicBezTo>
                  <a:cubicBezTo>
                    <a:pt x="557" y="21312"/>
                    <a:pt x="1675" y="21489"/>
                    <a:pt x="1877" y="21023"/>
                  </a:cubicBezTo>
                  <a:close/>
                </a:path>
              </a:pathLst>
            </a:custGeom>
            <a:solidFill>
              <a:srgbClr val="FFFFFF"/>
            </a:solidFill>
            <a:ln w="12700" cap="flat">
              <a:noFill/>
              <a:miter lim="400000"/>
            </a:ln>
            <a:effectLst/>
          </p:spPr>
          <p:txBody>
            <a:bodyPr wrap="square" lIns="38100" tIns="38100" rIns="38100" bIns="38100" numCol="1" anchor="ctr">
              <a:noAutofit/>
            </a:bodyPr>
            <a:lstStyle/>
            <a:p>
              <a:pPr lvl="0">
                <a:defRPr sz="3200">
                  <a:solidFill>
                    <a:srgbClr val="FFFFFF"/>
                  </a:solidFill>
                  <a:latin typeface="+mn-lt"/>
                  <a:ea typeface="+mn-ea"/>
                  <a:cs typeface="+mn-cs"/>
                  <a:sym typeface="Helvetica Light"/>
                </a:defRPr>
              </a:pPr>
              <a:endParaRPr>
                <a:latin typeface="微软雅黑" panose="020b0503020204020204" pitchFamily="34" charset="-122"/>
                <a:ea typeface="微软雅黑" panose="020b0503020204020204" pitchFamily="34" charset="-122"/>
              </a:endParaRPr>
            </a:p>
          </p:txBody>
        </p:sp>
      </p:grpSp>
      <p:grpSp>
        <p:nvGrpSpPr>
          <p:cNvPr id="33" name="Group 1347"/>
          <p:cNvGrpSpPr/>
          <p:nvPr/>
        </p:nvGrpSpPr>
        <p:grpSpPr>
          <a:xfrm>
            <a:off x="4788921" y="3058559"/>
            <a:ext cx="398195" cy="398195"/>
            <a:chExt cx="1243363" cy="1243363"/>
          </a:xfrm>
        </p:grpSpPr>
        <p:sp>
          <p:nvSpPr>
            <p:cNvPr id="34" name="Shape 1345"/>
            <p:cNvSpPr/>
            <p:nvPr/>
          </p:nvSpPr>
          <p:spPr>
            <a:xfrm>
              <a:off x="0" y="0"/>
              <a:ext cx="1243364" cy="1243364"/>
            </a:xfrm>
            <a:prstGeom prst="rect">
              <a:avLst/>
            </a:prstGeom>
            <a:solidFill>
              <a:schemeClr val="accent1"/>
            </a:solidFill>
            <a:ln w="12700" cap="flat">
              <a:noFill/>
              <a:miter lim="400000"/>
            </a:ln>
            <a:effectLst/>
          </p:spPr>
          <p:txBody>
            <a:bodyPr wrap="square" lIns="50800" tIns="50800" rIns="50800" bIns="50800" numCol="1" anchor="ctr">
              <a:noAutofit/>
            </a:bodyPr>
            <a:lstStyle/>
            <a:p>
              <a:pPr lvl="0">
                <a:defRPr sz="3200">
                  <a:solidFill>
                    <a:srgbClr val="FFFFFF"/>
                  </a:solidFill>
                  <a:latin typeface="+mn-lt"/>
                  <a:ea typeface="+mn-ea"/>
                  <a:cs typeface="+mn-cs"/>
                  <a:sym typeface="Helvetica Light"/>
                </a:defRPr>
              </a:pPr>
              <a:endParaRPr>
                <a:latin typeface="微软雅黑" panose="020b0503020204020204" pitchFamily="34" charset="-122"/>
                <a:ea typeface="微软雅黑" panose="020b0503020204020204" pitchFamily="34" charset="-122"/>
              </a:endParaRPr>
            </a:p>
          </p:txBody>
        </p:sp>
        <p:sp>
          <p:nvSpPr>
            <p:cNvPr id="35" name="Shape 1346"/>
            <p:cNvSpPr/>
            <p:nvPr/>
          </p:nvSpPr>
          <p:spPr>
            <a:xfrm>
              <a:off x="351222" y="372464"/>
              <a:ext cx="540919" cy="540920"/>
            </a:xfrm>
            <a:custGeom>
              <a:cxnLst>
                <a:cxn ang="0">
                  <a:pos x="wd2" y="hd2"/>
                </a:cxn>
                <a:cxn ang="5400000">
                  <a:pos x="wd2" y="hd2"/>
                </a:cxn>
                <a:cxn ang="10800000">
                  <a:pos x="wd2" y="hd2"/>
                </a:cxn>
                <a:cxn ang="16200000">
                  <a:pos x="wd2" y="hd2"/>
                </a:cxn>
              </a:cxnLst>
              <a:rect l="0" t="0" r="r" b="b"/>
              <a:pathLst>
                <a:path w="21395" h="21474" extrusionOk="0">
                  <a:moveTo>
                    <a:pt x="2578" y="8409"/>
                  </a:moveTo>
                  <a:cubicBezTo>
                    <a:pt x="2578" y="5193"/>
                    <a:pt x="5174" y="2587"/>
                    <a:pt x="8376" y="2587"/>
                  </a:cubicBezTo>
                  <a:cubicBezTo>
                    <a:pt x="11580" y="2587"/>
                    <a:pt x="14435" y="5451"/>
                    <a:pt x="14435" y="8666"/>
                  </a:cubicBezTo>
                  <a:cubicBezTo>
                    <a:pt x="14435" y="11882"/>
                    <a:pt x="11838" y="14488"/>
                    <a:pt x="8635" y="14488"/>
                  </a:cubicBezTo>
                  <a:cubicBezTo>
                    <a:pt x="5431" y="14488"/>
                    <a:pt x="2578" y="11624"/>
                    <a:pt x="2578" y="8409"/>
                  </a:cubicBezTo>
                  <a:close/>
                  <a:moveTo>
                    <a:pt x="20914" y="18167"/>
                  </a:moveTo>
                  <a:lnTo>
                    <a:pt x="15797" y="13032"/>
                  </a:lnTo>
                  <a:cubicBezTo>
                    <a:pt x="16568" y="11759"/>
                    <a:pt x="17013" y="10265"/>
                    <a:pt x="17013" y="8666"/>
                  </a:cubicBezTo>
                  <a:cubicBezTo>
                    <a:pt x="17013" y="4023"/>
                    <a:pt x="13004" y="0"/>
                    <a:pt x="8376" y="0"/>
                  </a:cubicBezTo>
                  <a:cubicBezTo>
                    <a:pt x="3750" y="0"/>
                    <a:pt x="0" y="3765"/>
                    <a:pt x="0" y="8409"/>
                  </a:cubicBezTo>
                  <a:cubicBezTo>
                    <a:pt x="0" y="13052"/>
                    <a:pt x="4008" y="17075"/>
                    <a:pt x="8635" y="17075"/>
                  </a:cubicBezTo>
                  <a:cubicBezTo>
                    <a:pt x="10173" y="17075"/>
                    <a:pt x="11614" y="16657"/>
                    <a:pt x="12852" y="15931"/>
                  </a:cubicBezTo>
                  <a:lnTo>
                    <a:pt x="17996" y="21094"/>
                  </a:lnTo>
                  <a:cubicBezTo>
                    <a:pt x="18500" y="21600"/>
                    <a:pt x="19317" y="21600"/>
                    <a:pt x="19819" y="21094"/>
                  </a:cubicBezTo>
                  <a:lnTo>
                    <a:pt x="21096" y="19815"/>
                  </a:lnTo>
                  <a:cubicBezTo>
                    <a:pt x="21600" y="19309"/>
                    <a:pt x="21417" y="18672"/>
                    <a:pt x="20914" y="18167"/>
                  </a:cubicBezTo>
                  <a:close/>
                </a:path>
              </a:pathLst>
            </a:custGeom>
            <a:solidFill>
              <a:srgbClr val="FFFFFF"/>
            </a:solidFill>
            <a:ln w="12700" cap="flat">
              <a:noFill/>
              <a:miter lim="400000"/>
            </a:ln>
            <a:effectLst/>
          </p:spPr>
          <p:txBody>
            <a:bodyPr wrap="square" lIns="38100" tIns="38100" rIns="38100" bIns="38100" numCol="1" anchor="ctr">
              <a:noAutofit/>
            </a:bodyPr>
            <a:lstStyle/>
            <a:p>
              <a:pPr lvl="0">
                <a:defRPr sz="3200">
                  <a:solidFill>
                    <a:srgbClr val="FFFFFF"/>
                  </a:solidFill>
                  <a:latin typeface="+mn-lt"/>
                  <a:ea typeface="+mn-ea"/>
                  <a:cs typeface="+mn-cs"/>
                  <a:sym typeface="Helvetica Light"/>
                </a:defRPr>
              </a:pPr>
              <a:endParaRPr>
                <a:latin typeface="微软雅黑" panose="020b0503020204020204" pitchFamily="34" charset="-122"/>
                <a:ea typeface="微软雅黑" panose="020b0503020204020204" pitchFamily="34" charset="-122"/>
              </a:endParaRPr>
            </a:p>
          </p:txBody>
        </p:sp>
      </p:grpSp>
      <p:grpSp>
        <p:nvGrpSpPr>
          <p:cNvPr id="36" name="Group 1350"/>
          <p:cNvGrpSpPr/>
          <p:nvPr/>
        </p:nvGrpSpPr>
        <p:grpSpPr>
          <a:xfrm>
            <a:off x="3210995" y="3058559"/>
            <a:ext cx="398195" cy="398195"/>
            <a:chExt cx="1243363" cy="1243363"/>
          </a:xfrm>
        </p:grpSpPr>
        <p:sp>
          <p:nvSpPr>
            <p:cNvPr id="37" name="Shape 1348"/>
            <p:cNvSpPr/>
            <p:nvPr/>
          </p:nvSpPr>
          <p:spPr>
            <a:xfrm>
              <a:off x="0" y="0"/>
              <a:ext cx="1243364" cy="1243364"/>
            </a:xfrm>
            <a:prstGeom prst="rect">
              <a:avLst/>
            </a:prstGeom>
            <a:solidFill>
              <a:schemeClr val="accent1"/>
            </a:solidFill>
            <a:ln w="12700" cap="flat">
              <a:noFill/>
              <a:miter lim="400000"/>
            </a:ln>
            <a:effectLst/>
          </p:spPr>
          <p:txBody>
            <a:bodyPr wrap="square" lIns="50800" tIns="50800" rIns="50800" bIns="50800" numCol="1" anchor="ctr">
              <a:noAutofit/>
            </a:bodyPr>
            <a:lstStyle/>
            <a:p>
              <a:pPr lvl="0">
                <a:defRPr sz="3200">
                  <a:solidFill>
                    <a:srgbClr val="FFFFFF"/>
                  </a:solidFill>
                  <a:latin typeface="+mn-lt"/>
                  <a:ea typeface="+mn-ea"/>
                  <a:cs typeface="+mn-cs"/>
                  <a:sym typeface="Helvetica Light"/>
                </a:defRPr>
              </a:pPr>
              <a:endParaRPr>
                <a:latin typeface="微软雅黑" panose="020b0503020204020204" pitchFamily="34" charset="-122"/>
                <a:ea typeface="微软雅黑" panose="020b0503020204020204" pitchFamily="34" charset="-122"/>
              </a:endParaRPr>
            </a:p>
          </p:txBody>
        </p:sp>
        <p:sp>
          <p:nvSpPr>
            <p:cNvPr id="38" name="Shape 1349"/>
            <p:cNvSpPr/>
            <p:nvPr/>
          </p:nvSpPr>
          <p:spPr>
            <a:xfrm>
              <a:off x="351222" y="393269"/>
              <a:ext cx="540919" cy="499310"/>
            </a:xfrm>
            <a:custGeom>
              <a:cxnLst>
                <a:cxn ang="0">
                  <a:pos x="wd2" y="hd2"/>
                </a:cxn>
                <a:cxn ang="5400000">
                  <a:pos x="wd2" y="hd2"/>
                </a:cxn>
                <a:cxn ang="10800000">
                  <a:pos x="wd2" y="hd2"/>
                </a:cxn>
                <a:cxn ang="16200000">
                  <a:pos x="wd2" y="hd2"/>
                </a:cxn>
              </a:cxnLst>
              <a:rect l="0" t="0" r="r" b="b"/>
              <a:pathLst>
                <a:path w="21600" h="21600" extrusionOk="0">
                  <a:moveTo>
                    <a:pt x="19692" y="12333"/>
                  </a:moveTo>
                  <a:cubicBezTo>
                    <a:pt x="19528" y="12511"/>
                    <a:pt x="19333" y="12600"/>
                    <a:pt x="19107" y="12600"/>
                  </a:cubicBezTo>
                  <a:cubicBezTo>
                    <a:pt x="18882" y="12600"/>
                    <a:pt x="18688" y="12511"/>
                    <a:pt x="18524" y="12333"/>
                  </a:cubicBezTo>
                  <a:cubicBezTo>
                    <a:pt x="18360" y="12155"/>
                    <a:pt x="18277" y="11944"/>
                    <a:pt x="18277" y="11700"/>
                  </a:cubicBezTo>
                  <a:cubicBezTo>
                    <a:pt x="18277" y="11456"/>
                    <a:pt x="18360" y="11245"/>
                    <a:pt x="18524" y="11067"/>
                  </a:cubicBezTo>
                  <a:cubicBezTo>
                    <a:pt x="18688" y="10889"/>
                    <a:pt x="18882" y="10800"/>
                    <a:pt x="19107" y="10800"/>
                  </a:cubicBezTo>
                  <a:cubicBezTo>
                    <a:pt x="19333" y="10800"/>
                    <a:pt x="19528" y="10889"/>
                    <a:pt x="19692" y="11067"/>
                  </a:cubicBezTo>
                  <a:cubicBezTo>
                    <a:pt x="19857" y="11245"/>
                    <a:pt x="19938" y="11456"/>
                    <a:pt x="19938" y="11700"/>
                  </a:cubicBezTo>
                  <a:cubicBezTo>
                    <a:pt x="19938" y="11944"/>
                    <a:pt x="19857" y="12155"/>
                    <a:pt x="19692" y="12333"/>
                  </a:cubicBezTo>
                  <a:cubicBezTo>
                    <a:pt x="19692" y="12333"/>
                    <a:pt x="19692" y="12333"/>
                    <a:pt x="19692" y="12333"/>
                  </a:cubicBezTo>
                  <a:close/>
                  <a:moveTo>
                    <a:pt x="16616" y="10800"/>
                  </a:moveTo>
                  <a:lnTo>
                    <a:pt x="4984" y="10800"/>
                  </a:lnTo>
                  <a:lnTo>
                    <a:pt x="4984" y="1800"/>
                  </a:lnTo>
                  <a:lnTo>
                    <a:pt x="13292" y="1800"/>
                  </a:lnTo>
                  <a:lnTo>
                    <a:pt x="13292" y="4050"/>
                  </a:lnTo>
                  <a:cubicBezTo>
                    <a:pt x="13292" y="4425"/>
                    <a:pt x="13414" y="4744"/>
                    <a:pt x="13655" y="5006"/>
                  </a:cubicBezTo>
                  <a:cubicBezTo>
                    <a:pt x="13898" y="5269"/>
                    <a:pt x="14192" y="5400"/>
                    <a:pt x="14538" y="5400"/>
                  </a:cubicBezTo>
                  <a:lnTo>
                    <a:pt x="16616" y="5400"/>
                  </a:lnTo>
                  <a:cubicBezTo>
                    <a:pt x="16616" y="5400"/>
                    <a:pt x="16616" y="10800"/>
                    <a:pt x="16616" y="10800"/>
                  </a:cubicBezTo>
                  <a:close/>
                  <a:moveTo>
                    <a:pt x="16616" y="19800"/>
                  </a:moveTo>
                  <a:lnTo>
                    <a:pt x="4984" y="19800"/>
                  </a:lnTo>
                  <a:lnTo>
                    <a:pt x="4984" y="16200"/>
                  </a:lnTo>
                  <a:lnTo>
                    <a:pt x="16616" y="16200"/>
                  </a:lnTo>
                  <a:cubicBezTo>
                    <a:pt x="16616" y="16200"/>
                    <a:pt x="16616" y="19800"/>
                    <a:pt x="16616" y="19800"/>
                  </a:cubicBezTo>
                  <a:close/>
                  <a:moveTo>
                    <a:pt x="20867" y="9795"/>
                  </a:moveTo>
                  <a:cubicBezTo>
                    <a:pt x="20378" y="9265"/>
                    <a:pt x="19791" y="9000"/>
                    <a:pt x="19107" y="9000"/>
                  </a:cubicBezTo>
                  <a:lnTo>
                    <a:pt x="18277" y="9000"/>
                  </a:lnTo>
                  <a:lnTo>
                    <a:pt x="18277" y="5400"/>
                  </a:lnTo>
                  <a:cubicBezTo>
                    <a:pt x="18277" y="5025"/>
                    <a:pt x="18190" y="4613"/>
                    <a:pt x="18018" y="4163"/>
                  </a:cubicBezTo>
                  <a:cubicBezTo>
                    <a:pt x="17844" y="3712"/>
                    <a:pt x="17637" y="3356"/>
                    <a:pt x="17394" y="3094"/>
                  </a:cubicBezTo>
                  <a:lnTo>
                    <a:pt x="15421" y="957"/>
                  </a:lnTo>
                  <a:cubicBezTo>
                    <a:pt x="15179" y="694"/>
                    <a:pt x="14850" y="469"/>
                    <a:pt x="14435" y="281"/>
                  </a:cubicBezTo>
                  <a:cubicBezTo>
                    <a:pt x="14020" y="94"/>
                    <a:pt x="13638" y="0"/>
                    <a:pt x="13292" y="0"/>
                  </a:cubicBezTo>
                  <a:lnTo>
                    <a:pt x="4569" y="0"/>
                  </a:lnTo>
                  <a:cubicBezTo>
                    <a:pt x="4223" y="0"/>
                    <a:pt x="3929" y="132"/>
                    <a:pt x="3687" y="394"/>
                  </a:cubicBezTo>
                  <a:cubicBezTo>
                    <a:pt x="3444" y="656"/>
                    <a:pt x="3323" y="975"/>
                    <a:pt x="3323" y="1350"/>
                  </a:cubicBezTo>
                  <a:lnTo>
                    <a:pt x="3323" y="9000"/>
                  </a:lnTo>
                  <a:lnTo>
                    <a:pt x="2493" y="9000"/>
                  </a:lnTo>
                  <a:cubicBezTo>
                    <a:pt x="1809" y="9000"/>
                    <a:pt x="1222" y="9265"/>
                    <a:pt x="734" y="9795"/>
                  </a:cubicBezTo>
                  <a:cubicBezTo>
                    <a:pt x="244" y="10324"/>
                    <a:pt x="0" y="10960"/>
                    <a:pt x="0" y="11700"/>
                  </a:cubicBezTo>
                  <a:lnTo>
                    <a:pt x="0" y="17550"/>
                  </a:lnTo>
                  <a:cubicBezTo>
                    <a:pt x="0" y="17673"/>
                    <a:pt x="41" y="17777"/>
                    <a:pt x="124" y="17866"/>
                  </a:cubicBezTo>
                  <a:cubicBezTo>
                    <a:pt x="205" y="17956"/>
                    <a:pt x="303" y="18000"/>
                    <a:pt x="415" y="18000"/>
                  </a:cubicBezTo>
                  <a:lnTo>
                    <a:pt x="3323" y="18000"/>
                  </a:lnTo>
                  <a:lnTo>
                    <a:pt x="3323" y="20250"/>
                  </a:lnTo>
                  <a:cubicBezTo>
                    <a:pt x="3323" y="20625"/>
                    <a:pt x="3444" y="20944"/>
                    <a:pt x="3687" y="21206"/>
                  </a:cubicBezTo>
                  <a:cubicBezTo>
                    <a:pt x="3929" y="21468"/>
                    <a:pt x="4223" y="21600"/>
                    <a:pt x="4569" y="21600"/>
                  </a:cubicBezTo>
                  <a:lnTo>
                    <a:pt x="17031" y="21600"/>
                  </a:lnTo>
                  <a:cubicBezTo>
                    <a:pt x="17377" y="21600"/>
                    <a:pt x="17671" y="21468"/>
                    <a:pt x="17913" y="21206"/>
                  </a:cubicBezTo>
                  <a:cubicBezTo>
                    <a:pt x="18156" y="20943"/>
                    <a:pt x="18277" y="20625"/>
                    <a:pt x="18277" y="20250"/>
                  </a:cubicBezTo>
                  <a:lnTo>
                    <a:pt x="18277" y="18000"/>
                  </a:lnTo>
                  <a:lnTo>
                    <a:pt x="21185" y="18000"/>
                  </a:lnTo>
                  <a:cubicBezTo>
                    <a:pt x="21297" y="18000"/>
                    <a:pt x="21395" y="17956"/>
                    <a:pt x="21476" y="17866"/>
                  </a:cubicBezTo>
                  <a:cubicBezTo>
                    <a:pt x="21559" y="17777"/>
                    <a:pt x="21600" y="17673"/>
                    <a:pt x="21600" y="17550"/>
                  </a:cubicBezTo>
                  <a:lnTo>
                    <a:pt x="21600" y="11700"/>
                  </a:lnTo>
                  <a:cubicBezTo>
                    <a:pt x="21600" y="10960"/>
                    <a:pt x="21356" y="10324"/>
                    <a:pt x="20867" y="9795"/>
                  </a:cubicBezTo>
                  <a:cubicBezTo>
                    <a:pt x="20867" y="9795"/>
                    <a:pt x="20867" y="9795"/>
                    <a:pt x="20867" y="9795"/>
                  </a:cubicBezTo>
                  <a:close/>
                </a:path>
              </a:pathLst>
            </a:custGeom>
            <a:solidFill>
              <a:srgbClr val="FFFFFF"/>
            </a:solidFill>
            <a:ln w="12700" cap="flat">
              <a:noFill/>
              <a:miter lim="400000"/>
            </a:ln>
            <a:effectLst/>
          </p:spPr>
          <p:txBody>
            <a:bodyPr wrap="square" lIns="38100" tIns="38100" rIns="38100" bIns="38100" numCol="1" anchor="ctr">
              <a:noAutofit/>
            </a:bodyPr>
            <a:lstStyle/>
            <a:p>
              <a:pPr lvl="0">
                <a:defRPr sz="3200">
                  <a:solidFill>
                    <a:srgbClr val="FFFFFF"/>
                  </a:solidFill>
                  <a:latin typeface="+mn-lt"/>
                  <a:ea typeface="+mn-ea"/>
                  <a:cs typeface="+mn-cs"/>
                  <a:sym typeface="Helvetica Light"/>
                </a:defRPr>
              </a:pPr>
              <a:endParaRPr>
                <a:latin typeface="微软雅黑" panose="020b0503020204020204" pitchFamily="34" charset="-122"/>
                <a:ea typeface="微软雅黑" panose="020b0503020204020204" pitchFamily="34" charset="-122"/>
              </a:endParaRPr>
            </a:p>
          </p:txBody>
        </p:sp>
      </p:grpSp>
      <p:grpSp>
        <p:nvGrpSpPr>
          <p:cNvPr id="39" name="Group 1356"/>
          <p:cNvGrpSpPr/>
          <p:nvPr/>
        </p:nvGrpSpPr>
        <p:grpSpPr>
          <a:xfrm>
            <a:off x="1633069" y="3058559"/>
            <a:ext cx="398195" cy="398195"/>
            <a:chExt cx="1243363" cy="1243363"/>
          </a:xfrm>
        </p:grpSpPr>
        <p:sp>
          <p:nvSpPr>
            <p:cNvPr id="40" name="Shape 1351"/>
            <p:cNvSpPr/>
            <p:nvPr/>
          </p:nvSpPr>
          <p:spPr>
            <a:xfrm>
              <a:off x="0" y="0"/>
              <a:ext cx="1243364" cy="1243364"/>
            </a:xfrm>
            <a:prstGeom prst="rect">
              <a:avLst/>
            </a:prstGeom>
            <a:solidFill>
              <a:schemeClr val="accent1"/>
            </a:solidFill>
            <a:ln w="12700" cap="flat">
              <a:noFill/>
              <a:miter lim="400000"/>
            </a:ln>
            <a:effectLst/>
          </p:spPr>
          <p:txBody>
            <a:bodyPr wrap="square" lIns="50800" tIns="50800" rIns="50800" bIns="50800" numCol="1" anchor="ctr">
              <a:noAutofit/>
            </a:bodyPr>
            <a:lstStyle/>
            <a:p>
              <a:pPr lvl="0">
                <a:defRPr sz="3200">
                  <a:solidFill>
                    <a:srgbClr val="FFFFFF"/>
                  </a:solidFill>
                  <a:latin typeface="+mn-lt"/>
                  <a:ea typeface="+mn-ea"/>
                  <a:cs typeface="+mn-cs"/>
                  <a:sym typeface="Helvetica Light"/>
                </a:defRPr>
              </a:pPr>
              <a:endParaRPr>
                <a:latin typeface="微软雅黑" panose="020b0503020204020204" pitchFamily="34" charset="-122"/>
                <a:ea typeface="微软雅黑" panose="020b0503020204020204" pitchFamily="34" charset="-122"/>
              </a:endParaRPr>
            </a:p>
          </p:txBody>
        </p:sp>
        <p:grpSp>
          <p:nvGrpSpPr>
            <p:cNvPr id="41" name="Group 1355"/>
            <p:cNvGrpSpPr/>
            <p:nvPr/>
          </p:nvGrpSpPr>
          <p:grpSpPr>
            <a:xfrm>
              <a:off x="356142" y="391541"/>
              <a:ext cx="533285" cy="457201"/>
              <a:chExt cx="533283" cy="457200"/>
            </a:xfrm>
          </p:grpSpPr>
          <p:sp>
            <p:nvSpPr>
              <p:cNvPr id="42" name="Shape 1352"/>
              <p:cNvSpPr/>
              <p:nvPr/>
            </p:nvSpPr>
            <p:spPr>
              <a:xfrm>
                <a:off x="0" y="76178"/>
                <a:ext cx="85718" cy="381010"/>
              </a:xfrm>
              <a:custGeom>
                <a:cxnLst>
                  <a:cxn ang="0">
                    <a:pos x="wd2" y="hd2"/>
                  </a:cxn>
                  <a:cxn ang="5400000">
                    <a:pos x="wd2" y="hd2"/>
                  </a:cxn>
                  <a:cxn ang="10800000">
                    <a:pos x="wd2" y="hd2"/>
                  </a:cxn>
                  <a:cxn ang="16200000">
                    <a:pos x="wd2" y="hd2"/>
                  </a:cxn>
                </a:cxnLst>
                <a:rect l="0" t="0" r="r" b="b"/>
                <a:pathLst>
                  <a:path w="21600" h="21600" extrusionOk="0">
                    <a:moveTo>
                      <a:pt x="4949" y="1114"/>
                    </a:moveTo>
                    <a:cubicBezTo>
                      <a:pt x="1650" y="1857"/>
                      <a:pt x="0" y="2746"/>
                      <a:pt x="0" y="3780"/>
                    </a:cubicBezTo>
                    <a:lnTo>
                      <a:pt x="0" y="17820"/>
                    </a:lnTo>
                    <a:cubicBezTo>
                      <a:pt x="0" y="18855"/>
                      <a:pt x="1650" y="19744"/>
                      <a:pt x="4949" y="20487"/>
                    </a:cubicBezTo>
                    <a:cubicBezTo>
                      <a:pt x="8249" y="21229"/>
                      <a:pt x="12200" y="21600"/>
                      <a:pt x="16803" y="21600"/>
                    </a:cubicBezTo>
                    <a:lnTo>
                      <a:pt x="21600" y="21600"/>
                    </a:lnTo>
                    <a:lnTo>
                      <a:pt x="21600" y="0"/>
                    </a:lnTo>
                    <a:lnTo>
                      <a:pt x="16803" y="0"/>
                    </a:lnTo>
                    <a:cubicBezTo>
                      <a:pt x="12200" y="0"/>
                      <a:pt x="8249" y="372"/>
                      <a:pt x="4949" y="1114"/>
                    </a:cubicBezTo>
                    <a:cubicBezTo>
                      <a:pt x="4949" y="1114"/>
                      <a:pt x="4949" y="1114"/>
                      <a:pt x="4949" y="1114"/>
                    </a:cubicBezTo>
                    <a:close/>
                  </a:path>
                </a:pathLst>
              </a:custGeom>
              <a:solidFill>
                <a:srgbClr val="FFFFFF"/>
              </a:solidFill>
              <a:ln w="12700" cap="flat">
                <a:noFill/>
                <a:miter lim="400000"/>
              </a:ln>
              <a:effectLst/>
            </p:spPr>
            <p:txBody>
              <a:bodyPr wrap="square" lIns="38100" tIns="38100" rIns="38100" bIns="38100" numCol="1" anchor="ctr">
                <a:noAutofit/>
              </a:bodyPr>
              <a:lstStyle/>
              <a:p>
                <a:pPr lvl="0">
                  <a:defRPr sz="3200">
                    <a:solidFill>
                      <a:srgbClr val="FFFFFF"/>
                    </a:solidFill>
                    <a:latin typeface="+mn-lt"/>
                    <a:ea typeface="+mn-ea"/>
                    <a:cs typeface="+mn-cs"/>
                    <a:sym typeface="Helvetica Light"/>
                  </a:defRPr>
                </a:pPr>
                <a:endParaRPr>
                  <a:latin typeface="微软雅黑" panose="020b0503020204020204" pitchFamily="34" charset="-122"/>
                  <a:ea typeface="微软雅黑" panose="020b0503020204020204" pitchFamily="34" charset="-122"/>
                </a:endParaRPr>
              </a:p>
            </p:txBody>
          </p:sp>
          <p:sp>
            <p:nvSpPr>
              <p:cNvPr id="43" name="Shape 1353"/>
              <p:cNvSpPr/>
              <p:nvPr/>
            </p:nvSpPr>
            <p:spPr>
              <a:xfrm>
                <a:off x="113393" y="0"/>
                <a:ext cx="304819" cy="457200"/>
              </a:xfrm>
              <a:custGeom>
                <a:cxnLst>
                  <a:cxn ang="0">
                    <a:pos x="wd2" y="hd2"/>
                  </a:cxn>
                  <a:cxn ang="5400000">
                    <a:pos x="wd2" y="hd2"/>
                  </a:cxn>
                  <a:cxn ang="10800000">
                    <a:pos x="wd2" y="hd2"/>
                  </a:cxn>
                  <a:cxn ang="16200000">
                    <a:pos x="wd2" y="hd2"/>
                  </a:cxn>
                </a:cxnLst>
                <a:rect l="0" t="0" r="r" b="b"/>
                <a:pathLst>
                  <a:path w="21600" h="21600" extrusionOk="0">
                    <a:moveTo>
                      <a:pt x="16200" y="3600"/>
                    </a:moveTo>
                    <a:lnTo>
                      <a:pt x="5400" y="3600"/>
                    </a:lnTo>
                    <a:lnTo>
                      <a:pt x="5400" y="1800"/>
                    </a:lnTo>
                    <a:lnTo>
                      <a:pt x="16200" y="1800"/>
                    </a:lnTo>
                    <a:cubicBezTo>
                      <a:pt x="16200" y="1800"/>
                      <a:pt x="16200" y="3600"/>
                      <a:pt x="16200" y="3600"/>
                    </a:cubicBezTo>
                    <a:close/>
                    <a:moveTo>
                      <a:pt x="18900" y="1350"/>
                    </a:moveTo>
                    <a:cubicBezTo>
                      <a:pt x="18900" y="975"/>
                      <a:pt x="18703" y="657"/>
                      <a:pt x="18308" y="394"/>
                    </a:cubicBezTo>
                    <a:cubicBezTo>
                      <a:pt x="17915" y="131"/>
                      <a:pt x="17437" y="0"/>
                      <a:pt x="16875" y="0"/>
                    </a:cubicBezTo>
                    <a:lnTo>
                      <a:pt x="4725" y="0"/>
                    </a:lnTo>
                    <a:cubicBezTo>
                      <a:pt x="4163" y="0"/>
                      <a:pt x="3685" y="131"/>
                      <a:pt x="3291" y="394"/>
                    </a:cubicBezTo>
                    <a:cubicBezTo>
                      <a:pt x="2897" y="656"/>
                      <a:pt x="2700" y="975"/>
                      <a:pt x="2700" y="1350"/>
                    </a:cubicBezTo>
                    <a:lnTo>
                      <a:pt x="2700" y="3600"/>
                    </a:lnTo>
                    <a:lnTo>
                      <a:pt x="0" y="3600"/>
                    </a:lnTo>
                    <a:lnTo>
                      <a:pt x="0" y="21600"/>
                    </a:lnTo>
                    <a:lnTo>
                      <a:pt x="21600" y="21600"/>
                    </a:lnTo>
                    <a:lnTo>
                      <a:pt x="21600" y="3600"/>
                    </a:lnTo>
                    <a:lnTo>
                      <a:pt x="18900" y="3600"/>
                    </a:lnTo>
                    <a:cubicBezTo>
                      <a:pt x="18900" y="3600"/>
                      <a:pt x="18900" y="1350"/>
                      <a:pt x="18900" y="1350"/>
                    </a:cubicBezTo>
                    <a:close/>
                  </a:path>
                </a:pathLst>
              </a:custGeom>
              <a:solidFill>
                <a:srgbClr val="FFFFFF"/>
              </a:solidFill>
              <a:ln w="12700" cap="flat">
                <a:noFill/>
                <a:miter lim="400000"/>
              </a:ln>
              <a:effectLst/>
            </p:spPr>
            <p:txBody>
              <a:bodyPr wrap="square" lIns="38100" tIns="38100" rIns="38100" bIns="38100" numCol="1" anchor="ctr">
                <a:noAutofit/>
              </a:bodyPr>
              <a:lstStyle/>
              <a:p>
                <a:pPr lvl="0">
                  <a:defRPr sz="3200">
                    <a:solidFill>
                      <a:srgbClr val="FFFFFF"/>
                    </a:solidFill>
                    <a:latin typeface="+mn-lt"/>
                    <a:ea typeface="+mn-ea"/>
                    <a:cs typeface="+mn-cs"/>
                    <a:sym typeface="Helvetica Light"/>
                  </a:defRPr>
                </a:pPr>
                <a:endParaRPr>
                  <a:latin typeface="微软雅黑" panose="020b0503020204020204" pitchFamily="34" charset="-122"/>
                  <a:ea typeface="微软雅黑" panose="020b0503020204020204" pitchFamily="34" charset="-122"/>
                </a:endParaRPr>
              </a:p>
            </p:txBody>
          </p:sp>
          <p:sp>
            <p:nvSpPr>
              <p:cNvPr id="44" name="Shape 1354"/>
              <p:cNvSpPr/>
              <p:nvPr/>
            </p:nvSpPr>
            <p:spPr>
              <a:xfrm>
                <a:off x="447548" y="76178"/>
                <a:ext cx="85736" cy="381010"/>
              </a:xfrm>
              <a:custGeom>
                <a:cxnLst>
                  <a:cxn ang="0">
                    <a:pos x="wd2" y="hd2"/>
                  </a:cxn>
                  <a:cxn ang="5400000">
                    <a:pos x="wd2" y="hd2"/>
                  </a:cxn>
                  <a:cxn ang="10800000">
                    <a:pos x="wd2" y="hd2"/>
                  </a:cxn>
                  <a:cxn ang="16200000">
                    <a:pos x="wd2" y="hd2"/>
                  </a:cxn>
                </a:cxnLst>
                <a:rect l="0" t="0" r="r" b="b"/>
                <a:pathLst>
                  <a:path w="21600" h="21600" extrusionOk="0">
                    <a:moveTo>
                      <a:pt x="16652" y="1114"/>
                    </a:moveTo>
                    <a:cubicBezTo>
                      <a:pt x="13348" y="372"/>
                      <a:pt x="9402" y="0"/>
                      <a:pt x="4800" y="0"/>
                    </a:cubicBezTo>
                    <a:lnTo>
                      <a:pt x="0" y="0"/>
                    </a:lnTo>
                    <a:lnTo>
                      <a:pt x="0" y="21600"/>
                    </a:lnTo>
                    <a:lnTo>
                      <a:pt x="4800" y="21600"/>
                    </a:lnTo>
                    <a:cubicBezTo>
                      <a:pt x="9402" y="21600"/>
                      <a:pt x="13348" y="21229"/>
                      <a:pt x="16652" y="20487"/>
                    </a:cubicBezTo>
                    <a:cubicBezTo>
                      <a:pt x="19951" y="19744"/>
                      <a:pt x="21600" y="18855"/>
                      <a:pt x="21600" y="17820"/>
                    </a:cubicBezTo>
                    <a:lnTo>
                      <a:pt x="21600" y="3780"/>
                    </a:lnTo>
                    <a:cubicBezTo>
                      <a:pt x="21600" y="2746"/>
                      <a:pt x="19951" y="1857"/>
                      <a:pt x="16652" y="1114"/>
                    </a:cubicBezTo>
                    <a:cubicBezTo>
                      <a:pt x="16652" y="1114"/>
                      <a:pt x="16652" y="1114"/>
                      <a:pt x="16652" y="1114"/>
                    </a:cubicBezTo>
                    <a:close/>
                  </a:path>
                </a:pathLst>
              </a:custGeom>
              <a:solidFill>
                <a:srgbClr val="FFFFFF"/>
              </a:solidFill>
              <a:ln w="12700" cap="flat">
                <a:noFill/>
                <a:miter lim="400000"/>
              </a:ln>
              <a:effectLst/>
            </p:spPr>
            <p:txBody>
              <a:bodyPr wrap="square" lIns="38100" tIns="38100" rIns="38100" bIns="38100" numCol="1" anchor="ctr">
                <a:noAutofit/>
              </a:bodyPr>
              <a:lstStyle/>
              <a:p>
                <a:pPr lvl="0">
                  <a:defRPr sz="3200">
                    <a:solidFill>
                      <a:srgbClr val="FFFFFF"/>
                    </a:solidFill>
                    <a:latin typeface="+mn-lt"/>
                    <a:ea typeface="+mn-ea"/>
                    <a:cs typeface="+mn-cs"/>
                    <a:sym typeface="Helvetica Light"/>
                  </a:defRPr>
                </a:pPr>
                <a:endParaRPr>
                  <a:latin typeface="微软雅黑" panose="020b0503020204020204" pitchFamily="34" charset="-122"/>
                  <a:ea typeface="微软雅黑" panose="020b0503020204020204" pitchFamily="34" charset="-122"/>
                </a:endParaRPr>
              </a:p>
            </p:txBody>
          </p:sp>
        </p:grpSp>
      </p:grpSp>
      <p:sp>
        <p:nvSpPr>
          <p:cNvPr id="45" name="TextBox 44"/>
          <p:cNvSpPr txBox="1"/>
          <p:nvPr/>
        </p:nvSpPr>
        <p:spPr>
          <a:xfrm>
            <a:off x="1633069" y="2064335"/>
            <a:ext cx="1373505" cy="738664"/>
          </a:xfrm>
          <a:prstGeom prst="rect">
            <a:avLst/>
          </a:prstGeom>
          <a:noFill/>
        </p:spPr>
        <p:txBody>
          <a:bodyPr wrap="square" lIns="0" tIns="0" rIns="0" bIns="0" rtlCol="0">
            <a:spAutoFit/>
          </a:bodyPr>
          <a:lstStyle/>
          <a:p>
            <a:pPr algn="just">
              <a:lnSpc>
                <a:spcPct val="120000"/>
              </a:lnSpc>
            </a:pPr>
            <a:r>
              <a:rPr lang="zh-CN" altLang="en-US" sz="1000">
                <a:solidFill>
                  <a:schemeClr val="tx1">
                    <a:lumMod val="75000"/>
                    <a:lumOff val="25000"/>
                  </a:schemeClr>
                </a:solidFill>
                <a:latin typeface="微软雅黑" panose="020b0503020204020204" pitchFamily="34" charset="-122"/>
                <a:ea typeface="微软雅黑" panose="020b0503020204020204" pitchFamily="34" charset="-122"/>
              </a:rPr>
              <a:t>点击输入本栏的具体文字，简明扼要的说明分项内容，请根据您的具体内容酌情修改。</a:t>
            </a:r>
            <a:endParaRPr lang="en-US" altLang="zh-CN" sz="10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6" name="Text Placeholder 4"/>
          <p:cNvSpPr txBox="1"/>
          <p:nvPr/>
        </p:nvSpPr>
        <p:spPr>
          <a:xfrm>
            <a:off x="1549308" y="1851186"/>
            <a:ext cx="1229489" cy="200824"/>
          </a:xfrm>
          <a:prstGeom prst="rect">
            <a:avLst/>
          </a:prstGeom>
        </p:spPr>
        <p:txBody>
          <a:bodyPr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zh-CN" altLang="en-US" sz="1000" b="1">
                <a:solidFill>
                  <a:schemeClr val="tx1">
                    <a:lumMod val="75000"/>
                    <a:lumOff val="25000"/>
                  </a:schemeClr>
                </a:solidFill>
                <a:latin typeface="微软雅黑" panose="020b0503020204020204" pitchFamily="34" charset="-122"/>
                <a:ea typeface="微软雅黑" panose="020b0503020204020204" pitchFamily="34" charset="-122"/>
              </a:rPr>
              <a:t>点击输入标题内容</a:t>
            </a:r>
            <a:endParaRPr lang="en-GB" altLang="zh-CN" sz="1000" b="1">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7" name="TextBox 46"/>
          <p:cNvSpPr txBox="1"/>
          <p:nvPr/>
        </p:nvSpPr>
        <p:spPr>
          <a:xfrm>
            <a:off x="3210995" y="2064335"/>
            <a:ext cx="1373505" cy="738664"/>
          </a:xfrm>
          <a:prstGeom prst="rect">
            <a:avLst/>
          </a:prstGeom>
          <a:noFill/>
        </p:spPr>
        <p:txBody>
          <a:bodyPr wrap="square" lIns="0" tIns="0" rIns="0" bIns="0" rtlCol="0">
            <a:spAutoFit/>
          </a:bodyPr>
          <a:lstStyle/>
          <a:p>
            <a:pPr algn="just">
              <a:lnSpc>
                <a:spcPct val="120000"/>
              </a:lnSpc>
            </a:pPr>
            <a:r>
              <a:rPr lang="zh-CN" altLang="en-US" sz="1000">
                <a:solidFill>
                  <a:schemeClr val="tx1">
                    <a:lumMod val="75000"/>
                    <a:lumOff val="25000"/>
                  </a:schemeClr>
                </a:solidFill>
                <a:latin typeface="微软雅黑" panose="020b0503020204020204" pitchFamily="34" charset="-122"/>
                <a:ea typeface="微软雅黑" panose="020b0503020204020204" pitchFamily="34" charset="-122"/>
              </a:rPr>
              <a:t>点击输入本栏的具体文字，简明扼要的说明分项内容，请根据您的具体内容酌情修改。</a:t>
            </a:r>
            <a:endParaRPr lang="en-US" altLang="zh-CN" sz="10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8" name="Text Placeholder 4"/>
          <p:cNvSpPr txBox="1"/>
          <p:nvPr/>
        </p:nvSpPr>
        <p:spPr>
          <a:xfrm>
            <a:off x="3127234" y="1851186"/>
            <a:ext cx="1288998" cy="200824"/>
          </a:xfrm>
          <a:prstGeom prst="rect">
            <a:avLst/>
          </a:prstGeom>
        </p:spPr>
        <p:txBody>
          <a:bodyPr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zh-CN" altLang="en-US" sz="1000" b="1">
                <a:solidFill>
                  <a:schemeClr val="tx1">
                    <a:lumMod val="75000"/>
                    <a:lumOff val="25000"/>
                  </a:schemeClr>
                </a:solidFill>
                <a:latin typeface="微软雅黑" panose="020b0503020204020204" pitchFamily="34" charset="-122"/>
                <a:ea typeface="微软雅黑" panose="020b0503020204020204" pitchFamily="34" charset="-122"/>
              </a:rPr>
              <a:t>点击输入标题内容</a:t>
            </a:r>
            <a:endParaRPr lang="en-GB" altLang="zh-CN" sz="1000" b="1">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9" name="TextBox 48"/>
          <p:cNvSpPr txBox="1"/>
          <p:nvPr/>
        </p:nvSpPr>
        <p:spPr>
          <a:xfrm>
            <a:off x="4788922" y="2064335"/>
            <a:ext cx="1373505" cy="738664"/>
          </a:xfrm>
          <a:prstGeom prst="rect">
            <a:avLst/>
          </a:prstGeom>
          <a:noFill/>
        </p:spPr>
        <p:txBody>
          <a:bodyPr wrap="square" lIns="0" tIns="0" rIns="0" bIns="0" rtlCol="0">
            <a:spAutoFit/>
          </a:bodyPr>
          <a:lstStyle/>
          <a:p>
            <a:pPr algn="just">
              <a:lnSpc>
                <a:spcPct val="120000"/>
              </a:lnSpc>
            </a:pPr>
            <a:r>
              <a:rPr lang="zh-CN" altLang="en-US" sz="1000">
                <a:solidFill>
                  <a:schemeClr val="tx1">
                    <a:lumMod val="75000"/>
                    <a:lumOff val="25000"/>
                  </a:schemeClr>
                </a:solidFill>
                <a:latin typeface="微软雅黑" panose="020b0503020204020204" pitchFamily="34" charset="-122"/>
                <a:ea typeface="微软雅黑" panose="020b0503020204020204" pitchFamily="34" charset="-122"/>
              </a:rPr>
              <a:t>点击输入本栏的具体文字，简明扼要的说明分项内容，请根据您的具体内容酌情修改。</a:t>
            </a:r>
            <a:endParaRPr lang="en-US" altLang="zh-CN" sz="10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0" name="Text Placeholder 4"/>
          <p:cNvSpPr txBox="1"/>
          <p:nvPr/>
        </p:nvSpPr>
        <p:spPr>
          <a:xfrm>
            <a:off x="4705160" y="1851186"/>
            <a:ext cx="1229489" cy="200824"/>
          </a:xfrm>
          <a:prstGeom prst="rect">
            <a:avLst/>
          </a:prstGeom>
        </p:spPr>
        <p:txBody>
          <a:bodyPr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zh-CN" altLang="en-US" sz="1000" b="1">
                <a:solidFill>
                  <a:schemeClr val="tx1">
                    <a:lumMod val="75000"/>
                    <a:lumOff val="25000"/>
                  </a:schemeClr>
                </a:solidFill>
                <a:latin typeface="微软雅黑" panose="020b0503020204020204" pitchFamily="34" charset="-122"/>
                <a:ea typeface="微软雅黑" panose="020b0503020204020204" pitchFamily="34" charset="-122"/>
              </a:rPr>
              <a:t>点击输入标题内容</a:t>
            </a:r>
            <a:endParaRPr lang="en-GB" altLang="zh-CN" sz="1000" b="1">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1" name="TextBox 50"/>
          <p:cNvSpPr txBox="1"/>
          <p:nvPr/>
        </p:nvSpPr>
        <p:spPr>
          <a:xfrm>
            <a:off x="6366847" y="2064335"/>
            <a:ext cx="1373505" cy="738664"/>
          </a:xfrm>
          <a:prstGeom prst="rect">
            <a:avLst/>
          </a:prstGeom>
          <a:noFill/>
        </p:spPr>
        <p:txBody>
          <a:bodyPr wrap="square" lIns="0" tIns="0" rIns="0" bIns="0" rtlCol="0">
            <a:spAutoFit/>
          </a:bodyPr>
          <a:lstStyle/>
          <a:p>
            <a:pPr algn="just">
              <a:lnSpc>
                <a:spcPct val="120000"/>
              </a:lnSpc>
            </a:pPr>
            <a:r>
              <a:rPr lang="zh-CN" altLang="en-US" sz="1000">
                <a:solidFill>
                  <a:schemeClr val="tx1">
                    <a:lumMod val="75000"/>
                    <a:lumOff val="25000"/>
                  </a:schemeClr>
                </a:solidFill>
                <a:latin typeface="微软雅黑" panose="020b0503020204020204" pitchFamily="34" charset="-122"/>
                <a:ea typeface="微软雅黑" panose="020b0503020204020204" pitchFamily="34" charset="-122"/>
              </a:rPr>
              <a:t>点击输入本栏的具体文字，简明扼要的说明分项内容，请根据您的具体内容酌情修改。</a:t>
            </a:r>
            <a:endParaRPr lang="en-US" altLang="zh-CN" sz="10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2" name="Text Placeholder 4"/>
          <p:cNvSpPr txBox="1"/>
          <p:nvPr/>
        </p:nvSpPr>
        <p:spPr>
          <a:xfrm>
            <a:off x="6283086" y="1851186"/>
            <a:ext cx="1229489" cy="200824"/>
          </a:xfrm>
          <a:prstGeom prst="rect">
            <a:avLst/>
          </a:prstGeom>
        </p:spPr>
        <p:txBody>
          <a:bodyPr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zh-CN" altLang="en-US" sz="1000" b="1">
                <a:solidFill>
                  <a:schemeClr val="tx1">
                    <a:lumMod val="75000"/>
                    <a:lumOff val="25000"/>
                  </a:schemeClr>
                </a:solidFill>
                <a:latin typeface="微软雅黑" panose="020b0503020204020204" pitchFamily="34" charset="-122"/>
                <a:ea typeface="微软雅黑" panose="020b0503020204020204" pitchFamily="34" charset="-122"/>
              </a:rPr>
              <a:t>点击输入标题内容</a:t>
            </a:r>
            <a:endParaRPr lang="en-GB" altLang="zh-CN" sz="1000" b="1">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3" name="TextBox 52"/>
          <p:cNvSpPr txBox="1"/>
          <p:nvPr/>
        </p:nvSpPr>
        <p:spPr>
          <a:xfrm>
            <a:off x="1633069" y="3797361"/>
            <a:ext cx="1373505" cy="738664"/>
          </a:xfrm>
          <a:prstGeom prst="rect">
            <a:avLst/>
          </a:prstGeom>
          <a:noFill/>
        </p:spPr>
        <p:txBody>
          <a:bodyPr wrap="square" lIns="0" tIns="0" rIns="0" bIns="0" rtlCol="0">
            <a:spAutoFit/>
          </a:bodyPr>
          <a:lstStyle/>
          <a:p>
            <a:pPr algn="just">
              <a:lnSpc>
                <a:spcPct val="120000"/>
              </a:lnSpc>
            </a:pPr>
            <a:r>
              <a:rPr lang="zh-CN" altLang="en-US" sz="1000">
                <a:solidFill>
                  <a:schemeClr val="tx1">
                    <a:lumMod val="75000"/>
                    <a:lumOff val="25000"/>
                  </a:schemeClr>
                </a:solidFill>
                <a:latin typeface="微软雅黑" panose="020b0503020204020204" pitchFamily="34" charset="-122"/>
                <a:ea typeface="微软雅黑" panose="020b0503020204020204" pitchFamily="34" charset="-122"/>
              </a:rPr>
              <a:t>点击输入本栏的具体文字，简明扼要的说明分项内容，请根据您的具体内容酌情修改。</a:t>
            </a:r>
            <a:endParaRPr lang="en-US" altLang="zh-CN" sz="10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4" name="Text Placeholder 4"/>
          <p:cNvSpPr txBox="1"/>
          <p:nvPr/>
        </p:nvSpPr>
        <p:spPr>
          <a:xfrm>
            <a:off x="1549308" y="3584211"/>
            <a:ext cx="1229489" cy="200824"/>
          </a:xfrm>
          <a:prstGeom prst="rect">
            <a:avLst/>
          </a:prstGeom>
        </p:spPr>
        <p:txBody>
          <a:bodyPr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zh-CN" altLang="en-US" sz="1000" b="1">
                <a:solidFill>
                  <a:schemeClr val="tx1">
                    <a:lumMod val="75000"/>
                    <a:lumOff val="25000"/>
                  </a:schemeClr>
                </a:solidFill>
                <a:latin typeface="微软雅黑" panose="020b0503020204020204" pitchFamily="34" charset="-122"/>
                <a:ea typeface="微软雅黑" panose="020b0503020204020204" pitchFamily="34" charset="-122"/>
              </a:rPr>
              <a:t>点击输入标题内容</a:t>
            </a:r>
            <a:endParaRPr lang="en-GB" altLang="zh-CN" sz="1000" b="1">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5" name="TextBox 54"/>
          <p:cNvSpPr txBox="1"/>
          <p:nvPr/>
        </p:nvSpPr>
        <p:spPr>
          <a:xfrm>
            <a:off x="3210995" y="3797361"/>
            <a:ext cx="1373505" cy="738664"/>
          </a:xfrm>
          <a:prstGeom prst="rect">
            <a:avLst/>
          </a:prstGeom>
          <a:noFill/>
        </p:spPr>
        <p:txBody>
          <a:bodyPr wrap="square" lIns="0" tIns="0" rIns="0" bIns="0" rtlCol="0">
            <a:spAutoFit/>
          </a:bodyPr>
          <a:lstStyle/>
          <a:p>
            <a:pPr algn="just">
              <a:lnSpc>
                <a:spcPct val="120000"/>
              </a:lnSpc>
            </a:pPr>
            <a:r>
              <a:rPr lang="zh-CN" altLang="en-US" sz="1000">
                <a:solidFill>
                  <a:schemeClr val="tx1">
                    <a:lumMod val="75000"/>
                    <a:lumOff val="25000"/>
                  </a:schemeClr>
                </a:solidFill>
                <a:latin typeface="微软雅黑" panose="020b0503020204020204" pitchFamily="34" charset="-122"/>
                <a:ea typeface="微软雅黑" panose="020b0503020204020204" pitchFamily="34" charset="-122"/>
              </a:rPr>
              <a:t>点击输入本栏的具体文字，简明扼要的说明分项内容，请根据您的具体内容酌情修改。</a:t>
            </a:r>
            <a:endParaRPr lang="en-US" altLang="zh-CN" sz="10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6" name="Text Placeholder 4"/>
          <p:cNvSpPr txBox="1"/>
          <p:nvPr/>
        </p:nvSpPr>
        <p:spPr>
          <a:xfrm>
            <a:off x="3127234" y="3584211"/>
            <a:ext cx="1288998" cy="200824"/>
          </a:xfrm>
          <a:prstGeom prst="rect">
            <a:avLst/>
          </a:prstGeom>
        </p:spPr>
        <p:txBody>
          <a:bodyPr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zh-CN" altLang="en-US" sz="1000" b="1">
                <a:solidFill>
                  <a:schemeClr val="tx1">
                    <a:lumMod val="75000"/>
                    <a:lumOff val="25000"/>
                  </a:schemeClr>
                </a:solidFill>
                <a:latin typeface="微软雅黑" panose="020b0503020204020204" pitchFamily="34" charset="-122"/>
                <a:ea typeface="微软雅黑" panose="020b0503020204020204" pitchFamily="34" charset="-122"/>
              </a:rPr>
              <a:t>点击输入标题内容</a:t>
            </a:r>
            <a:endParaRPr lang="en-GB" altLang="zh-CN" sz="1000" b="1">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7" name="TextBox 56"/>
          <p:cNvSpPr txBox="1"/>
          <p:nvPr/>
        </p:nvSpPr>
        <p:spPr>
          <a:xfrm>
            <a:off x="4788922" y="3797361"/>
            <a:ext cx="1373505" cy="738664"/>
          </a:xfrm>
          <a:prstGeom prst="rect">
            <a:avLst/>
          </a:prstGeom>
          <a:noFill/>
        </p:spPr>
        <p:txBody>
          <a:bodyPr wrap="square" lIns="0" tIns="0" rIns="0" bIns="0" rtlCol="0">
            <a:spAutoFit/>
          </a:bodyPr>
          <a:lstStyle/>
          <a:p>
            <a:pPr algn="just">
              <a:lnSpc>
                <a:spcPct val="120000"/>
              </a:lnSpc>
            </a:pPr>
            <a:r>
              <a:rPr lang="zh-CN" altLang="en-US" sz="1000">
                <a:solidFill>
                  <a:schemeClr val="tx1">
                    <a:lumMod val="75000"/>
                    <a:lumOff val="25000"/>
                  </a:schemeClr>
                </a:solidFill>
                <a:latin typeface="微软雅黑" panose="020b0503020204020204" pitchFamily="34" charset="-122"/>
                <a:ea typeface="微软雅黑" panose="020b0503020204020204" pitchFamily="34" charset="-122"/>
              </a:rPr>
              <a:t>点击输入本栏的具体文字，简明扼要的说明分项内容，请根据您的具体内容酌情修改。</a:t>
            </a:r>
            <a:endParaRPr lang="en-US" altLang="zh-CN" sz="10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8" name="Text Placeholder 4"/>
          <p:cNvSpPr txBox="1"/>
          <p:nvPr/>
        </p:nvSpPr>
        <p:spPr>
          <a:xfrm>
            <a:off x="4705160" y="3584211"/>
            <a:ext cx="1229489" cy="200824"/>
          </a:xfrm>
          <a:prstGeom prst="rect">
            <a:avLst/>
          </a:prstGeom>
        </p:spPr>
        <p:txBody>
          <a:bodyPr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zh-CN" altLang="en-US" sz="1000" b="1">
                <a:solidFill>
                  <a:schemeClr val="tx1">
                    <a:lumMod val="75000"/>
                    <a:lumOff val="25000"/>
                  </a:schemeClr>
                </a:solidFill>
                <a:latin typeface="微软雅黑" panose="020b0503020204020204" pitchFamily="34" charset="-122"/>
                <a:ea typeface="微软雅黑" panose="020b0503020204020204" pitchFamily="34" charset="-122"/>
              </a:rPr>
              <a:t>点击输入标题内容</a:t>
            </a:r>
            <a:endParaRPr lang="en-GB" altLang="zh-CN" sz="1000" b="1">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9" name="TextBox 58"/>
          <p:cNvSpPr txBox="1"/>
          <p:nvPr/>
        </p:nvSpPr>
        <p:spPr>
          <a:xfrm>
            <a:off x="6366847" y="3797361"/>
            <a:ext cx="1373505" cy="738664"/>
          </a:xfrm>
          <a:prstGeom prst="rect">
            <a:avLst/>
          </a:prstGeom>
          <a:noFill/>
        </p:spPr>
        <p:txBody>
          <a:bodyPr wrap="square" lIns="0" tIns="0" rIns="0" bIns="0" rtlCol="0">
            <a:spAutoFit/>
          </a:bodyPr>
          <a:lstStyle/>
          <a:p>
            <a:pPr algn="just">
              <a:lnSpc>
                <a:spcPct val="120000"/>
              </a:lnSpc>
            </a:pPr>
            <a:r>
              <a:rPr lang="zh-CN" altLang="en-US" sz="1000">
                <a:solidFill>
                  <a:schemeClr val="tx1">
                    <a:lumMod val="75000"/>
                    <a:lumOff val="25000"/>
                  </a:schemeClr>
                </a:solidFill>
                <a:latin typeface="微软雅黑" panose="020b0503020204020204" pitchFamily="34" charset="-122"/>
                <a:ea typeface="微软雅黑" panose="020b0503020204020204" pitchFamily="34" charset="-122"/>
              </a:rPr>
              <a:t>点击输入本栏的具体文字，简明扼要的说明分项内容，请根据您的具体内容酌情修改。</a:t>
            </a:r>
            <a:endParaRPr lang="en-US" altLang="zh-CN" sz="10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0" name="Text Placeholder 4"/>
          <p:cNvSpPr txBox="1"/>
          <p:nvPr/>
        </p:nvSpPr>
        <p:spPr>
          <a:xfrm>
            <a:off x="6283086" y="3584211"/>
            <a:ext cx="1229489" cy="200824"/>
          </a:xfrm>
          <a:prstGeom prst="rect">
            <a:avLst/>
          </a:prstGeom>
        </p:spPr>
        <p:txBody>
          <a:bodyPr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zh-CN" altLang="en-US" sz="1000" b="1">
                <a:solidFill>
                  <a:schemeClr val="tx1">
                    <a:lumMod val="75000"/>
                    <a:lumOff val="25000"/>
                  </a:schemeClr>
                </a:solidFill>
                <a:latin typeface="微软雅黑" panose="020b0503020204020204" pitchFamily="34" charset="-122"/>
                <a:ea typeface="微软雅黑" panose="020b0503020204020204" pitchFamily="34" charset="-122"/>
              </a:rPr>
              <a:t>点击输入标题内容</a:t>
            </a:r>
            <a:endParaRPr lang="en-GB" altLang="zh-CN" sz="1000" b="1">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2"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1800" b="1">
                <a:solidFill>
                  <a:schemeClr val="tx1">
                    <a:lumMod val="75000"/>
                    <a:lumOff val="25000"/>
                  </a:schemeClr>
                </a:solidFill>
                <a:latin typeface="微软雅黑" panose="020b0503020204020204" pitchFamily="34" charset="-122"/>
                <a:ea typeface="微软雅黑" panose="020b0503020204020204" pitchFamily="34" charset="-122"/>
              </a:rPr>
              <a:t>点击输入标题内容</a:t>
            </a:r>
            <a:endParaRPr lang="en-GB" altLang="zh-CN" sz="1800" b="1">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3017529"/>
      </p:ext>
    </p:extLst>
  </p:cSld>
  <p:clrMapOvr>
    <a:masterClrMapping/>
  </p:clrMapOvr>
  <mc:AlternateContent xmlns:mc="http://schemas.openxmlformats.org/markup-compatibility/2006">
    <mc:Choice xmlns:p14="http://schemas.microsoft.com/office/powerpoint/2010/main" Requires="p14">
      <p:transition spd="slow" advClick="0" advTm="1000" p14:dur="1500">
        <p:random/>
      </p:transition>
    </mc:Choice>
    <mc:Fallback>
      <p:transition spd="slow" advClick="0" advTm="1000">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Tn>
                        </p:par>
                        <p:par>
                          <p:cTn id="5" fill="hold" nodeType="afterGroup">
                            <p:stCondLst>
                              <p:cond delay="0"/>
                            </p:stCondLst>
                            <p:childTnLst>
                              <p:par>
                                <p:cTn id="6" presetID="41" presetClass="entr" presetSubtype="0" fill="hold" grpId="28" nodeType="afterEffect">
                                  <p:iterate type="lt">
                                    <p:tmPct val="10000"/>
                                  </p:iterate>
                                  <p:childTnLst>
                                    <p:set>
                                      <p:cBhvr>
                                        <p:cTn id="7" dur="1" fill="hold">
                                          <p:stCondLst>
                                            <p:cond delay="0"/>
                                          </p:stCondLst>
                                        </p:cTn>
                                        <p:tgtEl>
                                          <p:spTgt spid="62"/>
                                        </p:tgtEl>
                                        <p:attrNameLst>
                                          <p:attrName>style.visibility</p:attrName>
                                        </p:attrNameLst>
                                      </p:cBhvr>
                                      <p:to>
                                        <p:strVal val="visible"/>
                                      </p:to>
                                    </p:set>
                                    <p:anim calcmode="lin" valueType="num">
                                      <p:cBhvr>
                                        <p:cTn id="8" dur="500" fill="hold"/>
                                        <p:tgtEl>
                                          <p:spTgt spid="62"/>
                                        </p:tgtEl>
                                        <p:attrNameLst>
                                          <p:attrName>ppt_x</p:attrName>
                                        </p:attrNameLst>
                                      </p:cBhvr>
                                      <p:tavLst>
                                        <p:tav tm="0">
                                          <p:val>
                                            <p:strVal val="#ppt_x"/>
                                          </p:val>
                                        </p:tav>
                                        <p:tav tm="50000">
                                          <p:val>
                                            <p:strVal val="#ppt_x+.1"/>
                                          </p:val>
                                        </p:tav>
                                        <p:tav tm="100000">
                                          <p:val>
                                            <p:strVal val="#ppt_x"/>
                                          </p:val>
                                        </p:tav>
                                      </p:tavLst>
                                    </p:anim>
                                    <p:anim calcmode="lin" valueType="num">
                                      <p:cBhvr>
                                        <p:cTn id="9" dur="500" fill="hold"/>
                                        <p:tgtEl>
                                          <p:spTgt spid="62"/>
                                        </p:tgtEl>
                                        <p:attrNameLst>
                                          <p:attrName>ppt_y</p:attrName>
                                        </p:attrNameLst>
                                      </p:cBhvr>
                                      <p:tavLst>
                                        <p:tav tm="0">
                                          <p:val>
                                            <p:strVal val="#ppt_y"/>
                                          </p:val>
                                        </p:tav>
                                        <p:tav tm="100000">
                                          <p:val>
                                            <p:strVal val="#ppt_y"/>
                                          </p:val>
                                        </p:tav>
                                      </p:tavLst>
                                    </p:anim>
                                    <p:anim calcmode="lin" valueType="num">
                                      <p:cBhvr>
                                        <p:cTn id="10" dur="500" fill="hold"/>
                                        <p:tgtEl>
                                          <p:spTgt spid="62"/>
                                        </p:tgtEl>
                                        <p:attrNameLst>
                                          <p:attrName>ppt_h</p:attrName>
                                        </p:attrNameLst>
                                      </p:cBhvr>
                                      <p:tavLst>
                                        <p:tav tm="0">
                                          <p:val>
                                            <p:strVal val="#ppt_h/10"/>
                                          </p:val>
                                        </p:tav>
                                        <p:tav tm="50000">
                                          <p:val>
                                            <p:strVal val="#ppt_h+.01"/>
                                          </p:val>
                                        </p:tav>
                                        <p:tav tm="100000">
                                          <p:val>
                                            <p:strVal val="#ppt_h"/>
                                          </p:val>
                                        </p:tav>
                                      </p:tavLst>
                                    </p:anim>
                                    <p:anim calcmode="lin" valueType="num">
                                      <p:cBhvr>
                                        <p:cTn id="11" dur="500" fill="hold"/>
                                        <p:tgtEl>
                                          <p:spTgt spid="62"/>
                                        </p:tgtEl>
                                        <p:attrNameLst>
                                          <p:attrName>ppt_w</p:attrName>
                                        </p:attrNameLst>
                                      </p:cBhvr>
                                      <p:tavLst>
                                        <p:tav tm="0">
                                          <p:val>
                                            <p:strVal val="#ppt_w/10"/>
                                          </p:val>
                                        </p:tav>
                                        <p:tav tm="50000">
                                          <p:val>
                                            <p:strVal val="#ppt_w+.01"/>
                                          </p:val>
                                        </p:tav>
                                        <p:tav tm="100000">
                                          <p:val>
                                            <p:strVal val="#ppt_w"/>
                                          </p:val>
                                        </p:tav>
                                      </p:tavLst>
                                    </p:anim>
                                    <p:animEffect transition="in" filter="fade">
                                      <p:cBhvr>
                                        <p:cTn id="12" dur="500" tmFilter="0,0; .5, 1; 1, 1"/>
                                        <p:tgtEl>
                                          <p:spTgt spid="62"/>
                                        </p:tgtEl>
                                      </p:cBhvr>
                                    </p:animEffect>
                                  </p:childTnLst>
                                </p:cTn>
                              </p:par>
                            </p:childTnLst>
                          </p:cTn>
                        </p:par>
                        <p:par>
                          <p:cTn id="13" fill="hold" nodeType="withGroup">
                            <p:stCondLst>
                              <p:cond delay="850"/>
                            </p:stCondLst>
                            <p:childTnLst>
                              <p:par>
                                <p:cTn id="14" presetID="9" presetClass="entr" presetSubtype="0" fill="hold" nodeType="afterEffect">
                                  <p:childTnLst>
                                    <p:set>
                                      <p:cBhvr>
                                        <p:cTn id="15" dur="1" fill="hold">
                                          <p:stCondLst>
                                            <p:cond delay="0"/>
                                          </p:stCondLst>
                                        </p:cTn>
                                        <p:tgtEl>
                                          <p:spTgt spid="2"/>
                                        </p:tgtEl>
                                        <p:attrNameLst>
                                          <p:attrName>style.visibility</p:attrName>
                                        </p:attrNameLst>
                                      </p:cBhvr>
                                      <p:to>
                                        <p:strVal val="visible"/>
                                      </p:to>
                                    </p:set>
                                    <p:animEffect transition="in" filter="dissolve">
                                      <p:cBhvr>
                                        <p:cTn id="16" dur="500"/>
                                        <p:tgtEl>
                                          <p:spTgt spid="2"/>
                                        </p:tgtEl>
                                      </p:cBhvr>
                                    </p:animEffect>
                                  </p:childTnLst>
                                </p:cTn>
                              </p:par>
                            </p:childTnLst>
                          </p:cTn>
                        </p:par>
                        <p:par>
                          <p:cTn id="17" fill="hold" nodeType="withGroup">
                            <p:stCondLst>
                              <p:cond delay="1350"/>
                            </p:stCondLst>
                            <p:childTnLst>
                              <p:par>
                                <p:cTn id="18" presetID="10" presetClass="entr" presetSubtype="0" fill="hold" grpId="13" nodeType="afterEffect">
                                  <p:childTnLst>
                                    <p:set>
                                      <p:cBhvr>
                                        <p:cTn id="19" dur="1" fill="hold">
                                          <p:stCondLst>
                                            <p:cond delay="0"/>
                                          </p:stCondLst>
                                        </p:cTn>
                                        <p:tgtEl>
                                          <p:spTgt spid="46">
                                            <p:txEl>
                                              <p:pRg st="0" end="0"/>
                                            </p:txEl>
                                          </p:spTgt>
                                        </p:tgtEl>
                                        <p:attrNameLst>
                                          <p:attrName>style.visibility</p:attrName>
                                        </p:attrNameLst>
                                      </p:cBhvr>
                                      <p:to>
                                        <p:strVal val="visible"/>
                                      </p:to>
                                    </p:set>
                                    <p:animEffect transition="in" filter="fade">
                                      <p:cBhvr>
                                        <p:cTn id="20" dur="500"/>
                                        <p:tgtEl>
                                          <p:spTgt spid="46">
                                            <p:txEl>
                                              <p:pRg st="0" end="0"/>
                                            </p:txEl>
                                          </p:spTgt>
                                        </p:tgtEl>
                                      </p:cBhvr>
                                    </p:animEffect>
                                  </p:childTnLst>
                                </p:cTn>
                              </p:par>
                            </p:childTnLst>
                          </p:cTn>
                        </p:par>
                        <p:par>
                          <p:cTn id="21" fill="hold" nodeType="withGroup">
                            <p:stCondLst>
                              <p:cond delay="1850"/>
                            </p:stCondLst>
                            <p:childTnLst>
                              <p:par>
                                <p:cTn id="22" presetID="18" presetClass="entr" presetSubtype="6" fill="hold" grpId="12" nodeType="afterEffect">
                                  <p:childTnLst>
                                    <p:set>
                                      <p:cBhvr>
                                        <p:cTn id="23" dur="1" fill="hold">
                                          <p:stCondLst>
                                            <p:cond delay="0"/>
                                          </p:stCondLst>
                                        </p:cTn>
                                        <p:tgtEl>
                                          <p:spTgt spid="45"/>
                                        </p:tgtEl>
                                        <p:attrNameLst>
                                          <p:attrName>style.visibility</p:attrName>
                                        </p:attrNameLst>
                                      </p:cBhvr>
                                      <p:to>
                                        <p:strVal val="visible"/>
                                      </p:to>
                                    </p:set>
                                    <p:animEffect transition="in" filter="strips(downRight)">
                                      <p:cBhvr>
                                        <p:cTn id="24" dur="500"/>
                                        <p:tgtEl>
                                          <p:spTgt spid="45"/>
                                        </p:tgtEl>
                                      </p:cBhvr>
                                    </p:animEffect>
                                  </p:childTnLst>
                                </p:cTn>
                              </p:par>
                            </p:childTnLst>
                          </p:cTn>
                        </p:par>
                        <p:par>
                          <p:cTn id="25" fill="hold" nodeType="withGroup">
                            <p:stCondLst>
                              <p:cond delay="2350"/>
                            </p:stCondLst>
                            <p:childTnLst>
                              <p:par>
                                <p:cTn id="26" presetID="22" presetClass="entr" presetSubtype="8" fill="hold" grpId="0" nodeType="afterEffect">
                                  <p:childTnLst>
                                    <p:set>
                                      <p:cBhvr>
                                        <p:cTn id="27" dur="1" fill="hold">
                                          <p:stCondLst>
                                            <p:cond delay="0"/>
                                          </p:stCondLst>
                                        </p:cTn>
                                        <p:tgtEl>
                                          <p:spTgt spid="7"/>
                                        </p:tgtEl>
                                        <p:attrNameLst>
                                          <p:attrName>style.visibility</p:attrName>
                                        </p:attrNameLst>
                                      </p:cBhvr>
                                      <p:to>
                                        <p:strVal val="visible"/>
                                      </p:to>
                                    </p:set>
                                    <p:animEffect transition="in" filter="wipe(left)">
                                      <p:cBhvr>
                                        <p:cTn id="28" dur="500"/>
                                        <p:tgtEl>
                                          <p:spTgt spid="7"/>
                                        </p:tgtEl>
                                      </p:cBhvr>
                                    </p:animEffect>
                                  </p:childTnLst>
                                </p:cTn>
                              </p:par>
                            </p:childTnLst>
                          </p:cTn>
                        </p:par>
                        <p:par>
                          <p:cTn id="29" fill="hold" nodeType="withGroup">
                            <p:stCondLst>
                              <p:cond delay="2850"/>
                            </p:stCondLst>
                            <p:childTnLst>
                              <p:par>
                                <p:cTn id="30" presetID="9" presetClass="entr" presetSubtype="0" fill="hold" nodeType="afterEffect">
                                  <p:childTnLst>
                                    <p:set>
                                      <p:cBhvr>
                                        <p:cTn id="31" dur="1" fill="hold">
                                          <p:stCondLst>
                                            <p:cond delay="0"/>
                                          </p:stCondLst>
                                        </p:cTn>
                                        <p:tgtEl>
                                          <p:spTgt spid="19"/>
                                        </p:tgtEl>
                                        <p:attrNameLst>
                                          <p:attrName>style.visibility</p:attrName>
                                        </p:attrNameLst>
                                      </p:cBhvr>
                                      <p:to>
                                        <p:strVal val="visible"/>
                                      </p:to>
                                    </p:set>
                                    <p:animEffect transition="in" filter="dissolve">
                                      <p:cBhvr>
                                        <p:cTn id="32" dur="500"/>
                                        <p:tgtEl>
                                          <p:spTgt spid="19"/>
                                        </p:tgtEl>
                                      </p:cBhvr>
                                    </p:animEffect>
                                  </p:childTnLst>
                                </p:cTn>
                              </p:par>
                            </p:childTnLst>
                          </p:cTn>
                        </p:par>
                        <p:par>
                          <p:cTn id="33" fill="hold" nodeType="withGroup">
                            <p:stCondLst>
                              <p:cond delay="3350"/>
                            </p:stCondLst>
                            <p:childTnLst>
                              <p:par>
                                <p:cTn id="34" presetID="10" presetClass="entr" presetSubtype="0" fill="hold" grpId="15" nodeType="afterEffect">
                                  <p:childTnLst>
                                    <p:set>
                                      <p:cBhvr>
                                        <p:cTn id="35" dur="1" fill="hold">
                                          <p:stCondLst>
                                            <p:cond delay="0"/>
                                          </p:stCondLst>
                                        </p:cTn>
                                        <p:tgtEl>
                                          <p:spTgt spid="48">
                                            <p:txEl>
                                              <p:pRg st="0" end="0"/>
                                            </p:txEl>
                                          </p:spTgt>
                                        </p:tgtEl>
                                        <p:attrNameLst>
                                          <p:attrName>style.visibility</p:attrName>
                                        </p:attrNameLst>
                                      </p:cBhvr>
                                      <p:to>
                                        <p:strVal val="visible"/>
                                      </p:to>
                                    </p:set>
                                    <p:animEffect transition="in" filter="fade">
                                      <p:cBhvr>
                                        <p:cTn id="36" dur="500"/>
                                        <p:tgtEl>
                                          <p:spTgt spid="48">
                                            <p:txEl>
                                              <p:pRg st="0" end="0"/>
                                            </p:txEl>
                                          </p:spTgt>
                                        </p:tgtEl>
                                      </p:cBhvr>
                                    </p:animEffect>
                                  </p:childTnLst>
                                </p:cTn>
                              </p:par>
                            </p:childTnLst>
                          </p:cTn>
                        </p:par>
                        <p:par>
                          <p:cTn id="37" fill="hold" nodeType="withGroup">
                            <p:stCondLst>
                              <p:cond delay="3850"/>
                            </p:stCondLst>
                            <p:childTnLst>
                              <p:par>
                                <p:cTn id="38" presetID="18" presetClass="entr" presetSubtype="6" fill="hold" grpId="14" nodeType="afterEffect">
                                  <p:childTnLst>
                                    <p:set>
                                      <p:cBhvr>
                                        <p:cTn id="39" dur="1" fill="hold">
                                          <p:stCondLst>
                                            <p:cond delay="0"/>
                                          </p:stCondLst>
                                        </p:cTn>
                                        <p:tgtEl>
                                          <p:spTgt spid="47"/>
                                        </p:tgtEl>
                                        <p:attrNameLst>
                                          <p:attrName>style.visibility</p:attrName>
                                        </p:attrNameLst>
                                      </p:cBhvr>
                                      <p:to>
                                        <p:strVal val="visible"/>
                                      </p:to>
                                    </p:set>
                                    <p:animEffect transition="in" filter="strips(downRight)">
                                      <p:cBhvr>
                                        <p:cTn id="40" dur="500"/>
                                        <p:tgtEl>
                                          <p:spTgt spid="47"/>
                                        </p:tgtEl>
                                      </p:cBhvr>
                                    </p:animEffect>
                                  </p:childTnLst>
                                </p:cTn>
                              </p:par>
                            </p:childTnLst>
                          </p:cTn>
                        </p:par>
                        <p:par>
                          <p:cTn id="41" fill="hold" nodeType="withGroup">
                            <p:stCondLst>
                              <p:cond delay="4350"/>
                            </p:stCondLst>
                            <p:childTnLst>
                              <p:par>
                                <p:cTn id="42" presetID="22" presetClass="entr" presetSubtype="8" fill="hold" grpId="1" nodeType="afterEffect">
                                  <p:childTnLst>
                                    <p:set>
                                      <p:cBhvr>
                                        <p:cTn id="43" dur="1" fill="hold">
                                          <p:stCondLst>
                                            <p:cond delay="0"/>
                                          </p:stCondLst>
                                        </p:cTn>
                                        <p:tgtEl>
                                          <p:spTgt spid="8"/>
                                        </p:tgtEl>
                                        <p:attrNameLst>
                                          <p:attrName>style.visibility</p:attrName>
                                        </p:attrNameLst>
                                      </p:cBhvr>
                                      <p:to>
                                        <p:strVal val="visible"/>
                                      </p:to>
                                    </p:set>
                                    <p:animEffect transition="in" filter="wipe(left)">
                                      <p:cBhvr>
                                        <p:cTn id="44" dur="500"/>
                                        <p:tgtEl>
                                          <p:spTgt spid="8"/>
                                        </p:tgtEl>
                                      </p:cBhvr>
                                    </p:animEffect>
                                  </p:childTnLst>
                                </p:cTn>
                              </p:par>
                            </p:childTnLst>
                          </p:cTn>
                        </p:par>
                        <p:par>
                          <p:cTn id="45" fill="hold" nodeType="withGroup">
                            <p:stCondLst>
                              <p:cond delay="4850"/>
                            </p:stCondLst>
                            <p:childTnLst>
                              <p:par>
                                <p:cTn id="46" presetID="9" presetClass="entr" presetSubtype="0" fill="hold" nodeType="afterEffect">
                                  <p:childTnLst>
                                    <p:set>
                                      <p:cBhvr>
                                        <p:cTn id="47" dur="1" fill="hold">
                                          <p:stCondLst>
                                            <p:cond delay="0"/>
                                          </p:stCondLst>
                                        </p:cTn>
                                        <p:tgtEl>
                                          <p:spTgt spid="24"/>
                                        </p:tgtEl>
                                        <p:attrNameLst>
                                          <p:attrName>style.visibility</p:attrName>
                                        </p:attrNameLst>
                                      </p:cBhvr>
                                      <p:to>
                                        <p:strVal val="visible"/>
                                      </p:to>
                                    </p:set>
                                    <p:animEffect transition="in" filter="dissolve">
                                      <p:cBhvr>
                                        <p:cTn id="48" dur="500"/>
                                        <p:tgtEl>
                                          <p:spTgt spid="24"/>
                                        </p:tgtEl>
                                      </p:cBhvr>
                                    </p:animEffect>
                                  </p:childTnLst>
                                </p:cTn>
                              </p:par>
                            </p:childTnLst>
                          </p:cTn>
                        </p:par>
                        <p:par>
                          <p:cTn id="49" fill="hold" nodeType="withGroup">
                            <p:stCondLst>
                              <p:cond delay="5350"/>
                            </p:stCondLst>
                            <p:childTnLst>
                              <p:par>
                                <p:cTn id="50" presetID="10" presetClass="entr" presetSubtype="0" fill="hold" grpId="17" nodeType="afterEffect">
                                  <p:childTnLst>
                                    <p:set>
                                      <p:cBhvr>
                                        <p:cTn id="51" dur="1" fill="hold">
                                          <p:stCondLst>
                                            <p:cond delay="0"/>
                                          </p:stCondLst>
                                        </p:cTn>
                                        <p:tgtEl>
                                          <p:spTgt spid="50">
                                            <p:txEl>
                                              <p:pRg st="0" end="0"/>
                                            </p:txEl>
                                          </p:spTgt>
                                        </p:tgtEl>
                                        <p:attrNameLst>
                                          <p:attrName>style.visibility</p:attrName>
                                        </p:attrNameLst>
                                      </p:cBhvr>
                                      <p:to>
                                        <p:strVal val="visible"/>
                                      </p:to>
                                    </p:set>
                                    <p:animEffect transition="in" filter="fade">
                                      <p:cBhvr>
                                        <p:cTn id="52" dur="500"/>
                                        <p:tgtEl>
                                          <p:spTgt spid="50">
                                            <p:txEl>
                                              <p:pRg st="0" end="0"/>
                                            </p:txEl>
                                          </p:spTgt>
                                        </p:tgtEl>
                                      </p:cBhvr>
                                    </p:animEffect>
                                  </p:childTnLst>
                                </p:cTn>
                              </p:par>
                            </p:childTnLst>
                          </p:cTn>
                        </p:par>
                        <p:par>
                          <p:cTn id="53" fill="hold" nodeType="withGroup">
                            <p:stCondLst>
                              <p:cond delay="5850"/>
                            </p:stCondLst>
                            <p:childTnLst>
                              <p:par>
                                <p:cTn id="54" presetID="18" presetClass="entr" presetSubtype="6" fill="hold" grpId="16" nodeType="afterEffect">
                                  <p:childTnLst>
                                    <p:set>
                                      <p:cBhvr>
                                        <p:cTn id="55" dur="1" fill="hold">
                                          <p:stCondLst>
                                            <p:cond delay="0"/>
                                          </p:stCondLst>
                                        </p:cTn>
                                        <p:tgtEl>
                                          <p:spTgt spid="49"/>
                                        </p:tgtEl>
                                        <p:attrNameLst>
                                          <p:attrName>style.visibility</p:attrName>
                                        </p:attrNameLst>
                                      </p:cBhvr>
                                      <p:to>
                                        <p:strVal val="visible"/>
                                      </p:to>
                                    </p:set>
                                    <p:animEffect transition="in" filter="strips(downRight)">
                                      <p:cBhvr>
                                        <p:cTn id="56" dur="500"/>
                                        <p:tgtEl>
                                          <p:spTgt spid="49"/>
                                        </p:tgtEl>
                                      </p:cBhvr>
                                    </p:animEffect>
                                  </p:childTnLst>
                                </p:cTn>
                              </p:par>
                            </p:childTnLst>
                          </p:cTn>
                        </p:par>
                        <p:par>
                          <p:cTn id="57" fill="hold" nodeType="withGroup">
                            <p:stCondLst>
                              <p:cond delay="6350"/>
                            </p:stCondLst>
                            <p:childTnLst>
                              <p:par>
                                <p:cTn id="58" presetID="22" presetClass="entr" presetSubtype="8" fill="hold" grpId="2" nodeType="afterEffect">
                                  <p:childTnLst>
                                    <p:set>
                                      <p:cBhvr>
                                        <p:cTn id="59" dur="1" fill="hold">
                                          <p:stCondLst>
                                            <p:cond delay="0"/>
                                          </p:stCondLst>
                                        </p:cTn>
                                        <p:tgtEl>
                                          <p:spTgt spid="9"/>
                                        </p:tgtEl>
                                        <p:attrNameLst>
                                          <p:attrName>style.visibility</p:attrName>
                                        </p:attrNameLst>
                                      </p:cBhvr>
                                      <p:to>
                                        <p:strVal val="visible"/>
                                      </p:to>
                                    </p:set>
                                    <p:animEffect transition="in" filter="wipe(left)">
                                      <p:cBhvr>
                                        <p:cTn id="60" dur="500"/>
                                        <p:tgtEl>
                                          <p:spTgt spid="9"/>
                                        </p:tgtEl>
                                      </p:cBhvr>
                                    </p:animEffect>
                                  </p:childTnLst>
                                </p:cTn>
                              </p:par>
                            </p:childTnLst>
                          </p:cTn>
                        </p:par>
                        <p:par>
                          <p:cTn id="61" fill="hold" nodeType="withGroup">
                            <p:stCondLst>
                              <p:cond delay="6850"/>
                            </p:stCondLst>
                            <p:childTnLst>
                              <p:par>
                                <p:cTn id="62" presetID="9" presetClass="entr" presetSubtype="0" fill="hold" nodeType="afterEffect">
                                  <p:childTnLst>
                                    <p:set>
                                      <p:cBhvr>
                                        <p:cTn id="63" dur="1" fill="hold">
                                          <p:stCondLst>
                                            <p:cond delay="0"/>
                                          </p:stCondLst>
                                        </p:cTn>
                                        <p:tgtEl>
                                          <p:spTgt spid="27"/>
                                        </p:tgtEl>
                                        <p:attrNameLst>
                                          <p:attrName>style.visibility</p:attrName>
                                        </p:attrNameLst>
                                      </p:cBhvr>
                                      <p:to>
                                        <p:strVal val="visible"/>
                                      </p:to>
                                    </p:set>
                                    <p:animEffect transition="in" filter="dissolve">
                                      <p:cBhvr>
                                        <p:cTn id="64" dur="500"/>
                                        <p:tgtEl>
                                          <p:spTgt spid="27"/>
                                        </p:tgtEl>
                                      </p:cBhvr>
                                    </p:animEffect>
                                  </p:childTnLst>
                                </p:cTn>
                              </p:par>
                            </p:childTnLst>
                          </p:cTn>
                        </p:par>
                        <p:par>
                          <p:cTn id="65" fill="hold" nodeType="withGroup">
                            <p:stCondLst>
                              <p:cond delay="7350"/>
                            </p:stCondLst>
                            <p:childTnLst>
                              <p:par>
                                <p:cTn id="66" presetID="10" presetClass="entr" presetSubtype="0" fill="hold" grpId="19" nodeType="afterEffect">
                                  <p:childTnLst>
                                    <p:set>
                                      <p:cBhvr>
                                        <p:cTn id="67" dur="1" fill="hold">
                                          <p:stCondLst>
                                            <p:cond delay="0"/>
                                          </p:stCondLst>
                                        </p:cTn>
                                        <p:tgtEl>
                                          <p:spTgt spid="52">
                                            <p:txEl>
                                              <p:pRg st="0" end="0"/>
                                            </p:txEl>
                                          </p:spTgt>
                                        </p:tgtEl>
                                        <p:attrNameLst>
                                          <p:attrName>style.visibility</p:attrName>
                                        </p:attrNameLst>
                                      </p:cBhvr>
                                      <p:to>
                                        <p:strVal val="visible"/>
                                      </p:to>
                                    </p:set>
                                    <p:animEffect transition="in" filter="fade">
                                      <p:cBhvr>
                                        <p:cTn id="68" dur="500"/>
                                        <p:tgtEl>
                                          <p:spTgt spid="52">
                                            <p:txEl>
                                              <p:pRg st="0" end="0"/>
                                            </p:txEl>
                                          </p:spTgt>
                                        </p:tgtEl>
                                      </p:cBhvr>
                                    </p:animEffect>
                                  </p:childTnLst>
                                </p:cTn>
                              </p:par>
                            </p:childTnLst>
                          </p:cTn>
                        </p:par>
                        <p:par>
                          <p:cTn id="69" fill="hold" nodeType="withGroup">
                            <p:stCondLst>
                              <p:cond delay="7850"/>
                            </p:stCondLst>
                            <p:childTnLst>
                              <p:par>
                                <p:cTn id="70" presetID="18" presetClass="entr" presetSubtype="6" fill="hold" grpId="18" nodeType="afterEffect">
                                  <p:childTnLst>
                                    <p:set>
                                      <p:cBhvr>
                                        <p:cTn id="71" dur="1" fill="hold">
                                          <p:stCondLst>
                                            <p:cond delay="0"/>
                                          </p:stCondLst>
                                        </p:cTn>
                                        <p:tgtEl>
                                          <p:spTgt spid="51"/>
                                        </p:tgtEl>
                                        <p:attrNameLst>
                                          <p:attrName>style.visibility</p:attrName>
                                        </p:attrNameLst>
                                      </p:cBhvr>
                                      <p:to>
                                        <p:strVal val="visible"/>
                                      </p:to>
                                    </p:set>
                                    <p:animEffect transition="in" filter="strips(downRight)">
                                      <p:cBhvr>
                                        <p:cTn id="72" dur="500"/>
                                        <p:tgtEl>
                                          <p:spTgt spid="51"/>
                                        </p:tgtEl>
                                      </p:cBhvr>
                                    </p:animEffect>
                                  </p:childTnLst>
                                </p:cTn>
                              </p:par>
                            </p:childTnLst>
                          </p:cTn>
                        </p:par>
                        <p:par>
                          <p:cTn id="73" fill="hold" nodeType="withGroup">
                            <p:stCondLst>
                              <p:cond delay="8350"/>
                            </p:stCondLst>
                            <p:childTnLst>
                              <p:par>
                                <p:cTn id="74" presetID="22" presetClass="entr" presetSubtype="8" fill="hold" grpId="6" nodeType="afterEffect">
                                  <p:childTnLst>
                                    <p:set>
                                      <p:cBhvr>
                                        <p:cTn id="75" dur="1" fill="hold">
                                          <p:stCondLst>
                                            <p:cond delay="0"/>
                                          </p:stCondLst>
                                        </p:cTn>
                                        <p:tgtEl>
                                          <p:spTgt spid="13"/>
                                        </p:tgtEl>
                                        <p:attrNameLst>
                                          <p:attrName>style.visibility</p:attrName>
                                        </p:attrNameLst>
                                      </p:cBhvr>
                                      <p:to>
                                        <p:strVal val="visible"/>
                                      </p:to>
                                    </p:set>
                                    <p:animEffect transition="in" filter="wipe(left)">
                                      <p:cBhvr>
                                        <p:cTn id="76" dur="500"/>
                                        <p:tgtEl>
                                          <p:spTgt spid="13"/>
                                        </p:tgtEl>
                                      </p:cBhvr>
                                    </p:animEffect>
                                  </p:childTnLst>
                                </p:cTn>
                              </p:par>
                            </p:childTnLst>
                          </p:cTn>
                        </p:par>
                        <p:par>
                          <p:cTn id="77" fill="hold" nodeType="withGroup">
                            <p:stCondLst>
                              <p:cond delay="8850"/>
                            </p:stCondLst>
                            <p:childTnLst>
                              <p:par>
                                <p:cTn id="78" presetID="22" presetClass="entr" presetSubtype="1" fill="hold" grpId="7" nodeType="afterEffect">
                                  <p:childTnLst>
                                    <p:set>
                                      <p:cBhvr>
                                        <p:cTn id="79" dur="1" fill="hold">
                                          <p:stCondLst>
                                            <p:cond delay="0"/>
                                          </p:stCondLst>
                                        </p:cTn>
                                        <p:tgtEl>
                                          <p:spTgt spid="14"/>
                                        </p:tgtEl>
                                        <p:attrNameLst>
                                          <p:attrName>style.visibility</p:attrName>
                                        </p:attrNameLst>
                                      </p:cBhvr>
                                      <p:to>
                                        <p:strVal val="visible"/>
                                      </p:to>
                                    </p:set>
                                    <p:animEffect transition="in" filter="wipe(up)">
                                      <p:cBhvr>
                                        <p:cTn id="80" dur="500"/>
                                        <p:tgtEl>
                                          <p:spTgt spid="14"/>
                                        </p:tgtEl>
                                      </p:cBhvr>
                                    </p:animEffect>
                                  </p:childTnLst>
                                </p:cTn>
                              </p:par>
                            </p:childTnLst>
                          </p:cTn>
                        </p:par>
                        <p:par>
                          <p:cTn id="81" fill="hold" nodeType="withGroup">
                            <p:stCondLst>
                              <p:cond delay="9350"/>
                            </p:stCondLst>
                            <p:childTnLst>
                              <p:par>
                                <p:cTn id="82" presetID="22" presetClass="entr" presetSubtype="2" fill="hold" grpId="8" nodeType="afterEffect">
                                  <p:childTnLst>
                                    <p:set>
                                      <p:cBhvr>
                                        <p:cTn id="83" dur="1" fill="hold">
                                          <p:stCondLst>
                                            <p:cond delay="0"/>
                                          </p:stCondLst>
                                        </p:cTn>
                                        <p:tgtEl>
                                          <p:spTgt spid="15"/>
                                        </p:tgtEl>
                                        <p:attrNameLst>
                                          <p:attrName>style.visibility</p:attrName>
                                        </p:attrNameLst>
                                      </p:cBhvr>
                                      <p:to>
                                        <p:strVal val="visible"/>
                                      </p:to>
                                    </p:set>
                                    <p:animEffect transition="in" filter="wipe(right)">
                                      <p:cBhvr>
                                        <p:cTn id="84" dur="500"/>
                                        <p:tgtEl>
                                          <p:spTgt spid="15"/>
                                        </p:tgtEl>
                                      </p:cBhvr>
                                    </p:animEffect>
                                  </p:childTnLst>
                                </p:cTn>
                              </p:par>
                            </p:childTnLst>
                          </p:cTn>
                        </p:par>
                        <p:par>
                          <p:cTn id="85" fill="hold" nodeType="withGroup">
                            <p:stCondLst>
                              <p:cond delay="9850"/>
                            </p:stCondLst>
                            <p:childTnLst>
                              <p:par>
                                <p:cTn id="86" presetID="9" presetClass="entr" presetSubtype="0" fill="hold" nodeType="afterEffect">
                                  <p:childTnLst>
                                    <p:set>
                                      <p:cBhvr>
                                        <p:cTn id="87" dur="1" fill="hold">
                                          <p:stCondLst>
                                            <p:cond delay="0"/>
                                          </p:stCondLst>
                                        </p:cTn>
                                        <p:tgtEl>
                                          <p:spTgt spid="30"/>
                                        </p:tgtEl>
                                        <p:attrNameLst>
                                          <p:attrName>style.visibility</p:attrName>
                                        </p:attrNameLst>
                                      </p:cBhvr>
                                      <p:to>
                                        <p:strVal val="visible"/>
                                      </p:to>
                                    </p:set>
                                    <p:animEffect transition="in" filter="dissolve">
                                      <p:cBhvr>
                                        <p:cTn id="88" dur="500"/>
                                        <p:tgtEl>
                                          <p:spTgt spid="30"/>
                                        </p:tgtEl>
                                      </p:cBhvr>
                                    </p:animEffect>
                                  </p:childTnLst>
                                </p:cTn>
                              </p:par>
                            </p:childTnLst>
                          </p:cTn>
                        </p:par>
                        <p:par>
                          <p:cTn id="89" fill="hold" nodeType="withGroup">
                            <p:stCondLst>
                              <p:cond delay="10350"/>
                            </p:stCondLst>
                            <p:childTnLst>
                              <p:par>
                                <p:cTn id="90" presetID="10" presetClass="entr" presetSubtype="0" fill="hold" grpId="27" nodeType="afterEffect">
                                  <p:childTnLst>
                                    <p:set>
                                      <p:cBhvr>
                                        <p:cTn id="91" dur="1" fill="hold">
                                          <p:stCondLst>
                                            <p:cond delay="0"/>
                                          </p:stCondLst>
                                        </p:cTn>
                                        <p:tgtEl>
                                          <p:spTgt spid="60">
                                            <p:txEl>
                                              <p:pRg st="0" end="0"/>
                                            </p:txEl>
                                          </p:spTgt>
                                        </p:tgtEl>
                                        <p:attrNameLst>
                                          <p:attrName>style.visibility</p:attrName>
                                        </p:attrNameLst>
                                      </p:cBhvr>
                                      <p:to>
                                        <p:strVal val="visible"/>
                                      </p:to>
                                    </p:set>
                                    <p:animEffect transition="in" filter="fade">
                                      <p:cBhvr>
                                        <p:cTn id="92" dur="500"/>
                                        <p:tgtEl>
                                          <p:spTgt spid="60">
                                            <p:txEl>
                                              <p:pRg st="0" end="0"/>
                                            </p:txEl>
                                          </p:spTgt>
                                        </p:tgtEl>
                                      </p:cBhvr>
                                    </p:animEffect>
                                  </p:childTnLst>
                                </p:cTn>
                              </p:par>
                            </p:childTnLst>
                          </p:cTn>
                        </p:par>
                        <p:par>
                          <p:cTn id="93" fill="hold" nodeType="withGroup">
                            <p:stCondLst>
                              <p:cond delay="10850"/>
                            </p:stCondLst>
                            <p:childTnLst>
                              <p:par>
                                <p:cTn id="94" presetID="18" presetClass="entr" presetSubtype="6" fill="hold" grpId="26" nodeType="afterEffect">
                                  <p:childTnLst>
                                    <p:set>
                                      <p:cBhvr>
                                        <p:cTn id="95" dur="1" fill="hold">
                                          <p:stCondLst>
                                            <p:cond delay="0"/>
                                          </p:stCondLst>
                                        </p:cTn>
                                        <p:tgtEl>
                                          <p:spTgt spid="59"/>
                                        </p:tgtEl>
                                        <p:attrNameLst>
                                          <p:attrName>style.visibility</p:attrName>
                                        </p:attrNameLst>
                                      </p:cBhvr>
                                      <p:to>
                                        <p:strVal val="visible"/>
                                      </p:to>
                                    </p:set>
                                    <p:animEffect transition="in" filter="strips(downRight)">
                                      <p:cBhvr>
                                        <p:cTn id="96" dur="500"/>
                                        <p:tgtEl>
                                          <p:spTgt spid="59"/>
                                        </p:tgtEl>
                                      </p:cBhvr>
                                    </p:animEffect>
                                  </p:childTnLst>
                                </p:cTn>
                              </p:par>
                            </p:childTnLst>
                          </p:cTn>
                        </p:par>
                        <p:par>
                          <p:cTn id="97" fill="hold" nodeType="withGroup">
                            <p:stCondLst>
                              <p:cond delay="11350"/>
                            </p:stCondLst>
                            <p:childTnLst>
                              <p:par>
                                <p:cTn id="98" presetID="22" presetClass="entr" presetSubtype="2" fill="hold" grpId="5" nodeType="afterEffect">
                                  <p:childTnLst>
                                    <p:set>
                                      <p:cBhvr>
                                        <p:cTn id="99" dur="1" fill="hold">
                                          <p:stCondLst>
                                            <p:cond delay="0"/>
                                          </p:stCondLst>
                                        </p:cTn>
                                        <p:tgtEl>
                                          <p:spTgt spid="12"/>
                                        </p:tgtEl>
                                        <p:attrNameLst>
                                          <p:attrName>style.visibility</p:attrName>
                                        </p:attrNameLst>
                                      </p:cBhvr>
                                      <p:to>
                                        <p:strVal val="visible"/>
                                      </p:to>
                                    </p:set>
                                    <p:animEffect transition="in" filter="wipe(right)">
                                      <p:cBhvr>
                                        <p:cTn id="100" dur="500"/>
                                        <p:tgtEl>
                                          <p:spTgt spid="12"/>
                                        </p:tgtEl>
                                      </p:cBhvr>
                                    </p:animEffect>
                                  </p:childTnLst>
                                </p:cTn>
                              </p:par>
                            </p:childTnLst>
                          </p:cTn>
                        </p:par>
                        <p:par>
                          <p:cTn id="101" fill="hold" nodeType="withGroup">
                            <p:stCondLst>
                              <p:cond delay="11850"/>
                            </p:stCondLst>
                            <p:childTnLst>
                              <p:par>
                                <p:cTn id="102" presetID="9" presetClass="entr" presetSubtype="0" fill="hold" nodeType="afterEffect">
                                  <p:childTnLst>
                                    <p:set>
                                      <p:cBhvr>
                                        <p:cTn id="103" dur="1" fill="hold">
                                          <p:stCondLst>
                                            <p:cond delay="0"/>
                                          </p:stCondLst>
                                        </p:cTn>
                                        <p:tgtEl>
                                          <p:spTgt spid="33"/>
                                        </p:tgtEl>
                                        <p:attrNameLst>
                                          <p:attrName>style.visibility</p:attrName>
                                        </p:attrNameLst>
                                      </p:cBhvr>
                                      <p:to>
                                        <p:strVal val="visible"/>
                                      </p:to>
                                    </p:set>
                                    <p:animEffect transition="in" filter="dissolve">
                                      <p:cBhvr>
                                        <p:cTn id="104" dur="500"/>
                                        <p:tgtEl>
                                          <p:spTgt spid="33"/>
                                        </p:tgtEl>
                                      </p:cBhvr>
                                    </p:animEffect>
                                  </p:childTnLst>
                                </p:cTn>
                              </p:par>
                            </p:childTnLst>
                          </p:cTn>
                        </p:par>
                        <p:par>
                          <p:cTn id="105" fill="hold" nodeType="withGroup">
                            <p:stCondLst>
                              <p:cond delay="12350"/>
                            </p:stCondLst>
                            <p:childTnLst>
                              <p:par>
                                <p:cTn id="106" presetID="10" presetClass="entr" presetSubtype="0" fill="hold" grpId="25" nodeType="afterEffect">
                                  <p:childTnLst>
                                    <p:set>
                                      <p:cBhvr>
                                        <p:cTn id="107" dur="1" fill="hold">
                                          <p:stCondLst>
                                            <p:cond delay="0"/>
                                          </p:stCondLst>
                                        </p:cTn>
                                        <p:tgtEl>
                                          <p:spTgt spid="58">
                                            <p:txEl>
                                              <p:pRg st="0" end="0"/>
                                            </p:txEl>
                                          </p:spTgt>
                                        </p:tgtEl>
                                        <p:attrNameLst>
                                          <p:attrName>style.visibility</p:attrName>
                                        </p:attrNameLst>
                                      </p:cBhvr>
                                      <p:to>
                                        <p:strVal val="visible"/>
                                      </p:to>
                                    </p:set>
                                    <p:animEffect transition="in" filter="fade">
                                      <p:cBhvr>
                                        <p:cTn id="108" dur="500"/>
                                        <p:tgtEl>
                                          <p:spTgt spid="58">
                                            <p:txEl>
                                              <p:pRg st="0" end="0"/>
                                            </p:txEl>
                                          </p:spTgt>
                                        </p:tgtEl>
                                      </p:cBhvr>
                                    </p:animEffect>
                                  </p:childTnLst>
                                </p:cTn>
                              </p:par>
                            </p:childTnLst>
                          </p:cTn>
                        </p:par>
                        <p:par>
                          <p:cTn id="109" fill="hold" nodeType="withGroup">
                            <p:stCondLst>
                              <p:cond delay="12850"/>
                            </p:stCondLst>
                            <p:childTnLst>
                              <p:par>
                                <p:cTn id="110" presetID="18" presetClass="entr" presetSubtype="6" fill="hold" grpId="24" nodeType="afterEffect">
                                  <p:childTnLst>
                                    <p:set>
                                      <p:cBhvr>
                                        <p:cTn id="111" dur="1" fill="hold">
                                          <p:stCondLst>
                                            <p:cond delay="0"/>
                                          </p:stCondLst>
                                        </p:cTn>
                                        <p:tgtEl>
                                          <p:spTgt spid="57"/>
                                        </p:tgtEl>
                                        <p:attrNameLst>
                                          <p:attrName>style.visibility</p:attrName>
                                        </p:attrNameLst>
                                      </p:cBhvr>
                                      <p:to>
                                        <p:strVal val="visible"/>
                                      </p:to>
                                    </p:set>
                                    <p:animEffect transition="in" filter="strips(downRight)">
                                      <p:cBhvr>
                                        <p:cTn id="112" dur="500"/>
                                        <p:tgtEl>
                                          <p:spTgt spid="57"/>
                                        </p:tgtEl>
                                      </p:cBhvr>
                                    </p:animEffect>
                                  </p:childTnLst>
                                </p:cTn>
                              </p:par>
                            </p:childTnLst>
                          </p:cTn>
                        </p:par>
                        <p:par>
                          <p:cTn id="113" fill="hold" nodeType="withGroup">
                            <p:stCondLst>
                              <p:cond delay="13350"/>
                            </p:stCondLst>
                            <p:childTnLst>
                              <p:par>
                                <p:cTn id="114" presetID="22" presetClass="entr" presetSubtype="2" fill="hold" grpId="4" nodeType="afterEffect">
                                  <p:childTnLst>
                                    <p:set>
                                      <p:cBhvr>
                                        <p:cTn id="115" dur="1" fill="hold">
                                          <p:stCondLst>
                                            <p:cond delay="0"/>
                                          </p:stCondLst>
                                        </p:cTn>
                                        <p:tgtEl>
                                          <p:spTgt spid="11"/>
                                        </p:tgtEl>
                                        <p:attrNameLst>
                                          <p:attrName>style.visibility</p:attrName>
                                        </p:attrNameLst>
                                      </p:cBhvr>
                                      <p:to>
                                        <p:strVal val="visible"/>
                                      </p:to>
                                    </p:set>
                                    <p:animEffect transition="in" filter="wipe(right)">
                                      <p:cBhvr>
                                        <p:cTn id="116" dur="500"/>
                                        <p:tgtEl>
                                          <p:spTgt spid="11"/>
                                        </p:tgtEl>
                                      </p:cBhvr>
                                    </p:animEffect>
                                  </p:childTnLst>
                                </p:cTn>
                              </p:par>
                            </p:childTnLst>
                          </p:cTn>
                        </p:par>
                        <p:par>
                          <p:cTn id="117" fill="hold" nodeType="withGroup">
                            <p:stCondLst>
                              <p:cond delay="13850"/>
                            </p:stCondLst>
                            <p:childTnLst>
                              <p:par>
                                <p:cTn id="118" presetID="9" presetClass="entr" presetSubtype="0" fill="hold" nodeType="afterEffect">
                                  <p:childTnLst>
                                    <p:set>
                                      <p:cBhvr>
                                        <p:cTn id="119" dur="1" fill="hold">
                                          <p:stCondLst>
                                            <p:cond delay="0"/>
                                          </p:stCondLst>
                                        </p:cTn>
                                        <p:tgtEl>
                                          <p:spTgt spid="36"/>
                                        </p:tgtEl>
                                        <p:attrNameLst>
                                          <p:attrName>style.visibility</p:attrName>
                                        </p:attrNameLst>
                                      </p:cBhvr>
                                      <p:to>
                                        <p:strVal val="visible"/>
                                      </p:to>
                                    </p:set>
                                    <p:animEffect transition="in" filter="dissolve">
                                      <p:cBhvr>
                                        <p:cTn id="120" dur="500"/>
                                        <p:tgtEl>
                                          <p:spTgt spid="36"/>
                                        </p:tgtEl>
                                      </p:cBhvr>
                                    </p:animEffect>
                                  </p:childTnLst>
                                </p:cTn>
                              </p:par>
                            </p:childTnLst>
                          </p:cTn>
                        </p:par>
                        <p:par>
                          <p:cTn id="121" fill="hold" nodeType="withGroup">
                            <p:stCondLst>
                              <p:cond delay="14350"/>
                            </p:stCondLst>
                            <p:childTnLst>
                              <p:par>
                                <p:cTn id="122" presetID="10" presetClass="entr" presetSubtype="0" fill="hold" grpId="23" nodeType="afterEffect">
                                  <p:childTnLst>
                                    <p:set>
                                      <p:cBhvr>
                                        <p:cTn id="123" dur="1" fill="hold">
                                          <p:stCondLst>
                                            <p:cond delay="0"/>
                                          </p:stCondLst>
                                        </p:cTn>
                                        <p:tgtEl>
                                          <p:spTgt spid="56">
                                            <p:txEl>
                                              <p:pRg st="0" end="0"/>
                                            </p:txEl>
                                          </p:spTgt>
                                        </p:tgtEl>
                                        <p:attrNameLst>
                                          <p:attrName>style.visibility</p:attrName>
                                        </p:attrNameLst>
                                      </p:cBhvr>
                                      <p:to>
                                        <p:strVal val="visible"/>
                                      </p:to>
                                    </p:set>
                                    <p:animEffect transition="in" filter="fade">
                                      <p:cBhvr>
                                        <p:cTn id="124" dur="500"/>
                                        <p:tgtEl>
                                          <p:spTgt spid="56">
                                            <p:txEl>
                                              <p:pRg st="0" end="0"/>
                                            </p:txEl>
                                          </p:spTgt>
                                        </p:tgtEl>
                                      </p:cBhvr>
                                    </p:animEffect>
                                  </p:childTnLst>
                                </p:cTn>
                              </p:par>
                            </p:childTnLst>
                          </p:cTn>
                        </p:par>
                        <p:par>
                          <p:cTn id="125" fill="hold" nodeType="withGroup">
                            <p:stCondLst>
                              <p:cond delay="14850"/>
                            </p:stCondLst>
                            <p:childTnLst>
                              <p:par>
                                <p:cTn id="126" presetID="18" presetClass="entr" presetSubtype="6" fill="hold" grpId="22" nodeType="afterEffect">
                                  <p:childTnLst>
                                    <p:set>
                                      <p:cBhvr>
                                        <p:cTn id="127" dur="1" fill="hold">
                                          <p:stCondLst>
                                            <p:cond delay="0"/>
                                          </p:stCondLst>
                                        </p:cTn>
                                        <p:tgtEl>
                                          <p:spTgt spid="55"/>
                                        </p:tgtEl>
                                        <p:attrNameLst>
                                          <p:attrName>style.visibility</p:attrName>
                                        </p:attrNameLst>
                                      </p:cBhvr>
                                      <p:to>
                                        <p:strVal val="visible"/>
                                      </p:to>
                                    </p:set>
                                    <p:animEffect transition="in" filter="strips(downRight)">
                                      <p:cBhvr>
                                        <p:cTn id="128" dur="500"/>
                                        <p:tgtEl>
                                          <p:spTgt spid="55"/>
                                        </p:tgtEl>
                                      </p:cBhvr>
                                    </p:animEffect>
                                  </p:childTnLst>
                                </p:cTn>
                              </p:par>
                            </p:childTnLst>
                          </p:cTn>
                        </p:par>
                        <p:par>
                          <p:cTn id="129" fill="hold" nodeType="withGroup">
                            <p:stCondLst>
                              <p:cond delay="15350"/>
                            </p:stCondLst>
                            <p:childTnLst>
                              <p:par>
                                <p:cTn id="130" presetID="22" presetClass="entr" presetSubtype="2" fill="hold" grpId="3" nodeType="afterEffect">
                                  <p:childTnLst>
                                    <p:set>
                                      <p:cBhvr>
                                        <p:cTn id="131" dur="1" fill="hold">
                                          <p:stCondLst>
                                            <p:cond delay="0"/>
                                          </p:stCondLst>
                                        </p:cTn>
                                        <p:tgtEl>
                                          <p:spTgt spid="10"/>
                                        </p:tgtEl>
                                        <p:attrNameLst>
                                          <p:attrName>style.visibility</p:attrName>
                                        </p:attrNameLst>
                                      </p:cBhvr>
                                      <p:to>
                                        <p:strVal val="visible"/>
                                      </p:to>
                                    </p:set>
                                    <p:animEffect transition="in" filter="wipe(right)">
                                      <p:cBhvr>
                                        <p:cTn id="132" dur="500"/>
                                        <p:tgtEl>
                                          <p:spTgt spid="10"/>
                                        </p:tgtEl>
                                      </p:cBhvr>
                                    </p:animEffect>
                                  </p:childTnLst>
                                </p:cTn>
                              </p:par>
                            </p:childTnLst>
                          </p:cTn>
                        </p:par>
                        <p:par>
                          <p:cTn id="133" fill="hold" nodeType="withGroup">
                            <p:stCondLst>
                              <p:cond delay="15850"/>
                            </p:stCondLst>
                            <p:childTnLst>
                              <p:par>
                                <p:cTn id="134" presetID="9" presetClass="entr" presetSubtype="0" fill="hold" nodeType="afterEffect">
                                  <p:childTnLst>
                                    <p:set>
                                      <p:cBhvr>
                                        <p:cTn id="135" dur="1" fill="hold">
                                          <p:stCondLst>
                                            <p:cond delay="0"/>
                                          </p:stCondLst>
                                        </p:cTn>
                                        <p:tgtEl>
                                          <p:spTgt spid="39"/>
                                        </p:tgtEl>
                                        <p:attrNameLst>
                                          <p:attrName>style.visibility</p:attrName>
                                        </p:attrNameLst>
                                      </p:cBhvr>
                                      <p:to>
                                        <p:strVal val="visible"/>
                                      </p:to>
                                    </p:set>
                                    <p:animEffect transition="in" filter="dissolve">
                                      <p:cBhvr>
                                        <p:cTn id="136" dur="500"/>
                                        <p:tgtEl>
                                          <p:spTgt spid="39"/>
                                        </p:tgtEl>
                                      </p:cBhvr>
                                    </p:animEffect>
                                  </p:childTnLst>
                                </p:cTn>
                              </p:par>
                            </p:childTnLst>
                          </p:cTn>
                        </p:par>
                        <p:par>
                          <p:cTn id="137" fill="hold" nodeType="withGroup">
                            <p:stCondLst>
                              <p:cond delay="16350"/>
                            </p:stCondLst>
                            <p:childTnLst>
                              <p:par>
                                <p:cTn id="138" presetID="10" presetClass="entr" presetSubtype="0" fill="hold" grpId="21" nodeType="afterEffect">
                                  <p:childTnLst>
                                    <p:set>
                                      <p:cBhvr>
                                        <p:cTn id="139" dur="1" fill="hold">
                                          <p:stCondLst>
                                            <p:cond delay="0"/>
                                          </p:stCondLst>
                                        </p:cTn>
                                        <p:tgtEl>
                                          <p:spTgt spid="54">
                                            <p:txEl>
                                              <p:pRg st="0" end="0"/>
                                            </p:txEl>
                                          </p:spTgt>
                                        </p:tgtEl>
                                        <p:attrNameLst>
                                          <p:attrName>style.visibility</p:attrName>
                                        </p:attrNameLst>
                                      </p:cBhvr>
                                      <p:to>
                                        <p:strVal val="visible"/>
                                      </p:to>
                                    </p:set>
                                    <p:animEffect transition="in" filter="fade">
                                      <p:cBhvr>
                                        <p:cTn id="140" dur="500"/>
                                        <p:tgtEl>
                                          <p:spTgt spid="54">
                                            <p:txEl>
                                              <p:pRg st="0" end="0"/>
                                            </p:txEl>
                                          </p:spTgt>
                                        </p:tgtEl>
                                      </p:cBhvr>
                                    </p:animEffect>
                                  </p:childTnLst>
                                </p:cTn>
                              </p:par>
                            </p:childTnLst>
                          </p:cTn>
                        </p:par>
                        <p:par>
                          <p:cTn id="141" fill="hold" nodeType="withGroup">
                            <p:stCondLst>
                              <p:cond delay="16850"/>
                            </p:stCondLst>
                            <p:childTnLst>
                              <p:par>
                                <p:cTn id="142" presetID="18" presetClass="entr" presetSubtype="6" fill="hold" grpId="20" nodeType="afterEffect">
                                  <p:childTnLst>
                                    <p:set>
                                      <p:cBhvr>
                                        <p:cTn id="143" dur="1" fill="hold">
                                          <p:stCondLst>
                                            <p:cond delay="0"/>
                                          </p:stCondLst>
                                        </p:cTn>
                                        <p:tgtEl>
                                          <p:spTgt spid="53"/>
                                        </p:tgtEl>
                                        <p:attrNameLst>
                                          <p:attrName>style.visibility</p:attrName>
                                        </p:attrNameLst>
                                      </p:cBhvr>
                                      <p:to>
                                        <p:strVal val="visible"/>
                                      </p:to>
                                    </p:set>
                                    <p:animEffect transition="in" filter="strips(downRight)">
                                      <p:cBhvr>
                                        <p:cTn id="144" dur="500"/>
                                        <p:tgtEl>
                                          <p:spTgt spid="53"/>
                                        </p:tgtEl>
                                      </p:cBhvr>
                                    </p:animEffect>
                                  </p:childTnLst>
                                </p:cTn>
                              </p:par>
                            </p:childTnLst>
                          </p:cTn>
                        </p:par>
                        <p:par>
                          <p:cTn id="145" fill="hold" nodeType="withGroup">
                            <p:stCondLst>
                              <p:cond delay="17350"/>
                            </p:stCondLst>
                            <p:childTnLst>
                              <p:par>
                                <p:cTn id="146" presetID="22" presetClass="entr" presetSubtype="2" fill="hold" grpId="9" nodeType="afterEffect">
                                  <p:childTnLst>
                                    <p:set>
                                      <p:cBhvr>
                                        <p:cTn id="147" dur="1" fill="hold">
                                          <p:stCondLst>
                                            <p:cond delay="0"/>
                                          </p:stCondLst>
                                        </p:cTn>
                                        <p:tgtEl>
                                          <p:spTgt spid="16"/>
                                        </p:tgtEl>
                                        <p:attrNameLst>
                                          <p:attrName>style.visibility</p:attrName>
                                        </p:attrNameLst>
                                      </p:cBhvr>
                                      <p:to>
                                        <p:strVal val="visible"/>
                                      </p:to>
                                    </p:set>
                                    <p:animEffect transition="in" filter="wipe(right)">
                                      <p:cBhvr>
                                        <p:cTn id="148" dur="500"/>
                                        <p:tgtEl>
                                          <p:spTgt spid="16"/>
                                        </p:tgtEl>
                                      </p:cBhvr>
                                    </p:animEffect>
                                  </p:childTnLst>
                                </p:cTn>
                              </p:par>
                            </p:childTnLst>
                          </p:cTn>
                        </p:par>
                        <p:par>
                          <p:cTn id="149" fill="hold" nodeType="withGroup">
                            <p:stCondLst>
                              <p:cond delay="17850"/>
                            </p:stCondLst>
                            <p:childTnLst>
                              <p:par>
                                <p:cTn id="150" presetID="22" presetClass="entr" presetSubtype="4" fill="hold" grpId="10" nodeType="afterEffect">
                                  <p:childTnLst>
                                    <p:set>
                                      <p:cBhvr>
                                        <p:cTn id="151" dur="1" fill="hold">
                                          <p:stCondLst>
                                            <p:cond delay="0"/>
                                          </p:stCondLst>
                                        </p:cTn>
                                        <p:tgtEl>
                                          <p:spTgt spid="17"/>
                                        </p:tgtEl>
                                        <p:attrNameLst>
                                          <p:attrName>style.visibility</p:attrName>
                                        </p:attrNameLst>
                                      </p:cBhvr>
                                      <p:to>
                                        <p:strVal val="visible"/>
                                      </p:to>
                                    </p:set>
                                    <p:animEffect transition="in" filter="wipe(down)">
                                      <p:cBhvr>
                                        <p:cTn id="152" dur="500"/>
                                        <p:tgtEl>
                                          <p:spTgt spid="17"/>
                                        </p:tgtEl>
                                      </p:cBhvr>
                                    </p:animEffect>
                                  </p:childTnLst>
                                </p:cTn>
                              </p:par>
                            </p:childTnLst>
                          </p:cTn>
                        </p:par>
                        <p:par>
                          <p:cTn id="153" fill="hold" nodeType="withGroup">
                            <p:stCondLst>
                              <p:cond delay="18350"/>
                            </p:stCondLst>
                            <p:childTnLst>
                              <p:par>
                                <p:cTn id="154" presetID="22" presetClass="entr" presetSubtype="8" fill="hold" grpId="11" nodeType="afterEffect">
                                  <p:childTnLst>
                                    <p:set>
                                      <p:cBhvr>
                                        <p:cTn id="155" dur="1" fill="hold">
                                          <p:stCondLst>
                                            <p:cond delay="0"/>
                                          </p:stCondLst>
                                        </p:cTn>
                                        <p:tgtEl>
                                          <p:spTgt spid="18"/>
                                        </p:tgtEl>
                                        <p:attrNameLst>
                                          <p:attrName>style.visibility</p:attrName>
                                        </p:attrNameLst>
                                      </p:cBhvr>
                                      <p:to>
                                        <p:strVal val="visible"/>
                                      </p:to>
                                    </p:set>
                                    <p:animEffect transition="in" filter="wipe(left)">
                                      <p:cBhvr>
                                        <p:cTn id="156"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1"/>
      <p:bldP spid="9" grpId="2"/>
      <p:bldP spid="10" grpId="3"/>
      <p:bldP spid="11" grpId="4"/>
      <p:bldP spid="12" grpId="5"/>
      <p:bldP spid="13" grpId="6"/>
      <p:bldP spid="14" grpId="7"/>
      <p:bldP spid="15" grpId="8"/>
      <p:bldP spid="16" grpId="9"/>
      <p:bldP spid="17" grpId="10"/>
      <p:bldP spid="18" grpId="11"/>
      <p:bldP spid="45" grpId="12"/>
      <p:bldP spid="46" grpId="13" build="p"/>
      <p:bldP spid="47" grpId="14"/>
      <p:bldP spid="48" grpId="15" build="p"/>
      <p:bldP spid="49" grpId="16"/>
      <p:bldP spid="50" grpId="17" build="p"/>
      <p:bldP spid="51" grpId="18"/>
      <p:bldP spid="52" grpId="19" build="p"/>
      <p:bldP spid="53" grpId="20"/>
      <p:bldP spid="54" grpId="21" build="p"/>
      <p:bldP spid="55" grpId="22"/>
      <p:bldP spid="56" grpId="23" build="p"/>
      <p:bldP spid="57" grpId="24"/>
      <p:bldP spid="58" grpId="25" build="p"/>
      <p:bldP spid="59" grpId="26"/>
      <p:bldP spid="60" grpId="27" build="p"/>
      <p:bldP spid="62" grpId="28"/>
    </p:bldLst>
  </p:timing>
</p:sld>
</file>

<file path=ppt/slides/slide33.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p:spTree>
      <p:nvGrpSpPr>
        <p:cNvPr id="1" name=""/>
        <p:cNvGrpSpPr/>
        <p:nvPr/>
      </p:nvGrpSpPr>
      <p:grpSpPr>
        <a:xfrm>
          <a:off x="0" y="0"/>
          <a:ext cx="0" cy="0"/>
        </a:xfrm>
      </p:grpSpPr>
      <p:sp>
        <p:nvSpPr>
          <p:cNvPr id="3"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1800" b="1">
                <a:solidFill>
                  <a:schemeClr val="tx1">
                    <a:lumMod val="75000"/>
                    <a:lumOff val="25000"/>
                  </a:schemeClr>
                </a:solidFill>
                <a:latin typeface="微软雅黑" panose="020b0503020204020204" pitchFamily="34" charset="-122"/>
                <a:ea typeface="微软雅黑" panose="020b0503020204020204" pitchFamily="34" charset="-122"/>
              </a:rPr>
              <a:t>点击输入标题内容</a:t>
            </a:r>
            <a:endParaRPr lang="en-GB" altLang="zh-CN" sz="1800" b="1">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 name="矩形 14"/>
          <p:cNvSpPr/>
          <p:nvPr/>
        </p:nvSpPr>
        <p:spPr>
          <a:xfrm flipV="1">
            <a:off x="976" y="2734541"/>
            <a:ext cx="3171816" cy="189637"/>
          </a:xfrm>
          <a:custGeom>
            <a:rect l="l" t="t" r="r" b="b"/>
            <a:pathLst>
              <a:path w="4571707" h="242218">
                <a:moveTo>
                  <a:pt x="0" y="242218"/>
                </a:moveTo>
                <a:lnTo>
                  <a:pt x="4571707" y="242218"/>
                </a:lnTo>
                <a:lnTo>
                  <a:pt x="4571707" y="0"/>
                </a:lnTo>
                <a:lnTo>
                  <a:pt x="0" y="0"/>
                </a:lnTo>
                <a:close/>
              </a:path>
            </a:pathLst>
          </a:custGeom>
          <a:solidFill>
            <a:schemeClr val="accent1"/>
          </a:solidFill>
          <a:ln>
            <a:noFill/>
          </a:ln>
        </p:spPr>
        <p:style>
          <a:lnRef idx="2">
            <a:schemeClr val="accent5">
              <a:shade val="50000"/>
            </a:schemeClr>
          </a:lnRef>
          <a:fillRef idx="1">
            <a:schemeClr val="accent5"/>
          </a:fillRef>
          <a:effectRef idx="0">
            <a:schemeClr val="accent5"/>
          </a:effectRef>
          <a:fontRef idx="minor">
            <a:schemeClr val="lt1"/>
          </a:fontRef>
        </p:style>
        <p:txBody>
          <a:bodyPr lIns="70564" tIns="35282" rIns="70564" bIns="35282" rtlCol="0" anchor="ctr"/>
          <a:lstStyle/>
          <a:p>
            <a:pPr algn="ctr"/>
            <a:endParaRPr lang="en-US">
              <a:solidFill>
                <a:schemeClr val="lt1"/>
              </a:solidFill>
            </a:endParaRPr>
          </a:p>
        </p:txBody>
      </p:sp>
      <p:grpSp>
        <p:nvGrpSpPr>
          <p:cNvPr id="5" name="组合 4"/>
          <p:cNvGrpSpPr/>
          <p:nvPr/>
        </p:nvGrpSpPr>
        <p:grpSpPr>
          <a:xfrm>
            <a:off x="2490250" y="2735643"/>
            <a:ext cx="1339514" cy="1338488"/>
            <a:chOff x="3225639" y="4543565"/>
            <a:chExt cx="1735762" cy="1734334"/>
          </a:xfrm>
        </p:grpSpPr>
        <p:sp>
          <p:nvSpPr>
            <p:cNvPr id="6" name="椭圆 5"/>
            <p:cNvSpPr/>
            <p:nvPr/>
          </p:nvSpPr>
          <p:spPr>
            <a:xfrm flipV="1">
              <a:off x="3225639" y="4543565"/>
              <a:ext cx="1735762" cy="1734334"/>
            </a:xfrm>
            <a:prstGeom prst="ellipse">
              <a:avLst/>
            </a:prstGeom>
            <a:solidFill>
              <a:schemeClr val="accent1"/>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solidFill>
                  <a:schemeClr val="accent1"/>
                </a:solidFill>
                <a:latin typeface="微软雅黑" panose="020b0503020204020204" pitchFamily="34" charset="-122"/>
                <a:ea typeface="微软雅黑" panose="020b0503020204020204" pitchFamily="34" charset="-122"/>
              </a:endParaRPr>
            </a:p>
          </p:txBody>
        </p:sp>
        <p:sp>
          <p:nvSpPr>
            <p:cNvPr id="7" name="椭圆 6"/>
            <p:cNvSpPr/>
            <p:nvPr/>
          </p:nvSpPr>
          <p:spPr>
            <a:xfrm rot="10800000" flipV="1">
              <a:off x="3450403" y="4786205"/>
              <a:ext cx="1284515" cy="1284516"/>
            </a:xfrm>
            <a:prstGeom prst="ellipse">
              <a:avLst/>
            </a:prstGeom>
            <a:solidFill>
              <a:schemeClr val="bg1">
                <a:lumMod val="95000"/>
              </a:schemeClr>
            </a:solidFill>
            <a:ln w="25400" cap="flat" cmpd="sng" algn="ctr">
              <a:noFill/>
              <a:prstDash val="solid"/>
            </a:ln>
            <a:effectLst/>
          </p:spPr>
          <p:txBody>
            <a:bodyPr tIns="36000" anchor="ctr" anchorCtr="1"/>
            <a:lstStyle/>
            <a:p>
              <a:pPr lvl="0" algn="ctr">
                <a:defRPr/>
              </a:pPr>
              <a:r>
                <a:rPr lang="en-US" altLang="zh-CN" sz="3100" b="1" kern="0">
                  <a:solidFill>
                    <a:schemeClr val="accent1"/>
                  </a:solidFill>
                  <a:latin typeface="微软雅黑" panose="020b0503020204020204" pitchFamily="34" charset="-122"/>
                  <a:ea typeface="微软雅黑" panose="020b0503020204020204" pitchFamily="34" charset="-122"/>
                </a:rPr>
                <a:t>02</a:t>
              </a:r>
              <a:endParaRPr lang="zh-CN" altLang="en-US" sz="3100" b="1" kern="0">
                <a:solidFill>
                  <a:schemeClr val="accent1"/>
                </a:solidFill>
                <a:latin typeface="微软雅黑" panose="020b0503020204020204" pitchFamily="34" charset="-122"/>
                <a:ea typeface="微软雅黑" panose="020b0503020204020204" pitchFamily="34" charset="-122"/>
              </a:endParaRPr>
            </a:p>
          </p:txBody>
        </p:sp>
      </p:grpSp>
      <p:sp>
        <p:nvSpPr>
          <p:cNvPr id="8" name="矩形 14"/>
          <p:cNvSpPr/>
          <p:nvPr/>
        </p:nvSpPr>
        <p:spPr>
          <a:xfrm>
            <a:off x="976" y="2326775"/>
            <a:ext cx="5401154" cy="189637"/>
          </a:xfrm>
          <a:custGeom>
            <a:rect l="l" t="t" r="r" b="b"/>
            <a:pathLst>
              <a:path w="4571707" h="242218">
                <a:moveTo>
                  <a:pt x="0" y="0"/>
                </a:moveTo>
                <a:lnTo>
                  <a:pt x="4571707" y="0"/>
                </a:lnTo>
                <a:lnTo>
                  <a:pt x="4571707" y="242218"/>
                </a:lnTo>
                <a:lnTo>
                  <a:pt x="0" y="242218"/>
                </a:lnTo>
                <a:close/>
              </a:path>
            </a:pathLst>
          </a:custGeom>
          <a:solidFill>
            <a:schemeClr val="accent1"/>
          </a:solidFill>
          <a:ln>
            <a:noFill/>
          </a:ln>
        </p:spPr>
        <p:style>
          <a:lnRef idx="2">
            <a:schemeClr val="accent6">
              <a:shade val="50000"/>
            </a:schemeClr>
          </a:lnRef>
          <a:fillRef idx="1">
            <a:schemeClr val="accent6"/>
          </a:fillRef>
          <a:effectRef idx="0">
            <a:schemeClr val="accent6"/>
          </a:effectRef>
          <a:fontRef idx="minor">
            <a:schemeClr val="lt1"/>
          </a:fontRef>
        </p:style>
        <p:txBody>
          <a:bodyPr lIns="70564" tIns="35282" rIns="70564" bIns="35282" rtlCol="0" anchor="ctr"/>
          <a:lstStyle/>
          <a:p>
            <a:pPr algn="ctr"/>
            <a:endParaRPr lang="en-US">
              <a:solidFill>
                <a:schemeClr val="lt1"/>
              </a:solidFill>
            </a:endParaRPr>
          </a:p>
        </p:txBody>
      </p:sp>
      <p:grpSp>
        <p:nvGrpSpPr>
          <p:cNvPr id="9" name="组合 8"/>
          <p:cNvGrpSpPr/>
          <p:nvPr/>
        </p:nvGrpSpPr>
        <p:grpSpPr>
          <a:xfrm>
            <a:off x="4732373" y="1180020"/>
            <a:ext cx="1339514" cy="1339591"/>
            <a:chOff x="6131016" y="674750"/>
            <a:chExt cx="1735762" cy="1735763"/>
          </a:xfrm>
        </p:grpSpPr>
        <p:sp>
          <p:nvSpPr>
            <p:cNvPr id="10" name="椭圆 9"/>
            <p:cNvSpPr/>
            <p:nvPr/>
          </p:nvSpPr>
          <p:spPr>
            <a:xfrm>
              <a:off x="6131016" y="674750"/>
              <a:ext cx="1735762" cy="1735763"/>
            </a:xfrm>
            <a:prstGeom prst="ellipse">
              <a:avLst/>
            </a:prstGeom>
            <a:solidFill>
              <a:schemeClr val="accent1"/>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accent1"/>
                </a:solidFill>
                <a:latin typeface="微软雅黑" panose="020b0503020204020204" pitchFamily="34" charset="-122"/>
                <a:ea typeface="微软雅黑" panose="020b0503020204020204" pitchFamily="34" charset="-122"/>
              </a:endParaRPr>
            </a:p>
          </p:txBody>
        </p:sp>
        <p:sp>
          <p:nvSpPr>
            <p:cNvPr id="11" name="椭圆 10"/>
            <p:cNvSpPr/>
            <p:nvPr/>
          </p:nvSpPr>
          <p:spPr>
            <a:xfrm>
              <a:off x="6355778" y="899818"/>
              <a:ext cx="1284515" cy="1284516"/>
            </a:xfrm>
            <a:prstGeom prst="ellipse">
              <a:avLst/>
            </a:prstGeom>
            <a:solidFill>
              <a:schemeClr val="bg1">
                <a:lumMod val="95000"/>
              </a:schemeClr>
            </a:solidFill>
            <a:ln w="25400" cap="flat" cmpd="sng" algn="ctr">
              <a:noFill/>
              <a:prstDash val="solid"/>
            </a:ln>
            <a:effectLst/>
          </p:spPr>
          <p:txBody>
            <a:bodyPr tIns="36000" anchor="ctr"/>
            <a:lstStyle/>
            <a:p>
              <a:pPr lvl="0" algn="ctr">
                <a:defRPr/>
              </a:pPr>
              <a:r>
                <a:rPr lang="en-US" altLang="zh-CN" sz="3100" b="1" kern="0">
                  <a:solidFill>
                    <a:schemeClr val="accent1"/>
                  </a:solidFill>
                  <a:latin typeface="微软雅黑" panose="020b0503020204020204" pitchFamily="34" charset="-122"/>
                  <a:ea typeface="微软雅黑" panose="020b0503020204020204" pitchFamily="34" charset="-122"/>
                </a:rPr>
                <a:t>01</a:t>
              </a:r>
              <a:endParaRPr lang="zh-CN" altLang="en-US" sz="3100" b="1" kern="0">
                <a:solidFill>
                  <a:schemeClr val="accent1"/>
                </a:solidFill>
                <a:latin typeface="微软雅黑" panose="020b0503020204020204" pitchFamily="34" charset="-122"/>
                <a:ea typeface="微软雅黑" panose="020b0503020204020204" pitchFamily="34" charset="-122"/>
              </a:endParaRPr>
            </a:p>
          </p:txBody>
        </p:sp>
      </p:grpSp>
      <p:sp>
        <p:nvSpPr>
          <p:cNvPr id="12" name="矩形 14"/>
          <p:cNvSpPr/>
          <p:nvPr/>
        </p:nvSpPr>
        <p:spPr>
          <a:xfrm flipV="1">
            <a:off x="4704739" y="2734540"/>
            <a:ext cx="4439261" cy="189637"/>
          </a:xfrm>
          <a:custGeom>
            <a:rect l="l" t="t" r="r" b="b"/>
            <a:pathLst>
              <a:path w="4571707" h="242218">
                <a:moveTo>
                  <a:pt x="0" y="242218"/>
                </a:moveTo>
                <a:lnTo>
                  <a:pt x="4571707" y="242218"/>
                </a:lnTo>
                <a:lnTo>
                  <a:pt x="4571707" y="0"/>
                </a:lnTo>
                <a:lnTo>
                  <a:pt x="0" y="0"/>
                </a:lnTo>
                <a:close/>
              </a:path>
            </a:pathLst>
          </a:cu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lIns="70564" tIns="35282" rIns="70564" bIns="35282" rtlCol="0" anchor="ctr"/>
          <a:lstStyle/>
          <a:p>
            <a:pPr algn="ctr"/>
            <a:endParaRPr lang="en-US">
              <a:solidFill>
                <a:schemeClr val="lt1"/>
              </a:solidFill>
            </a:endParaRPr>
          </a:p>
        </p:txBody>
      </p:sp>
      <p:grpSp>
        <p:nvGrpSpPr>
          <p:cNvPr id="13" name="组合 12"/>
          <p:cNvGrpSpPr/>
          <p:nvPr/>
        </p:nvGrpSpPr>
        <p:grpSpPr>
          <a:xfrm>
            <a:off x="4034981" y="2735643"/>
            <a:ext cx="1339514" cy="1338488"/>
            <a:chOff x="5227325" y="4543565"/>
            <a:chExt cx="1735762" cy="1734334"/>
          </a:xfrm>
        </p:grpSpPr>
        <p:sp>
          <p:nvSpPr>
            <p:cNvPr id="14" name="椭圆 13"/>
            <p:cNvSpPr/>
            <p:nvPr/>
          </p:nvSpPr>
          <p:spPr>
            <a:xfrm flipV="1">
              <a:off x="5227325" y="4543565"/>
              <a:ext cx="1735762" cy="1734334"/>
            </a:xfrm>
            <a:prstGeom prst="ellipse">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accent1"/>
                </a:solidFill>
                <a:latin typeface="微软雅黑" panose="020b0503020204020204" pitchFamily="34" charset="-122"/>
                <a:ea typeface="微软雅黑" panose="020b0503020204020204" pitchFamily="34" charset="-122"/>
              </a:endParaRPr>
            </a:p>
          </p:txBody>
        </p:sp>
        <p:sp>
          <p:nvSpPr>
            <p:cNvPr id="15" name="椭圆 14"/>
            <p:cNvSpPr/>
            <p:nvPr/>
          </p:nvSpPr>
          <p:spPr>
            <a:xfrm rot="10800000" flipV="1">
              <a:off x="5460802" y="4768780"/>
              <a:ext cx="1284515" cy="1284516"/>
            </a:xfrm>
            <a:prstGeom prst="ellipse">
              <a:avLst/>
            </a:prstGeom>
            <a:solidFill>
              <a:schemeClr val="bg1">
                <a:lumMod val="95000"/>
              </a:schemeClr>
            </a:solidFill>
            <a:ln w="25400" cap="flat" cmpd="sng" algn="ctr">
              <a:noFill/>
              <a:prstDash val="solid"/>
            </a:ln>
            <a:effectLst/>
          </p:spPr>
          <p:txBody>
            <a:bodyPr tIns="36000" anchor="ctr"/>
            <a:lstStyle/>
            <a:p>
              <a:pPr lvl="0" algn="ctr">
                <a:defRPr/>
              </a:pPr>
              <a:r>
                <a:rPr lang="en-US" altLang="zh-CN" sz="3100" b="1" kern="0">
                  <a:solidFill>
                    <a:schemeClr val="accent1"/>
                  </a:solidFill>
                  <a:latin typeface="微软雅黑" panose="020b0503020204020204" pitchFamily="34" charset="-122"/>
                  <a:ea typeface="微软雅黑" panose="020b0503020204020204" pitchFamily="34" charset="-122"/>
                </a:rPr>
                <a:t>03</a:t>
              </a:r>
              <a:endParaRPr lang="zh-CN" altLang="en-US" sz="3100" b="1" kern="0">
                <a:solidFill>
                  <a:schemeClr val="accent1"/>
                </a:solidFill>
                <a:latin typeface="微软雅黑" panose="020b0503020204020204" pitchFamily="34" charset="-122"/>
                <a:ea typeface="微软雅黑" panose="020b0503020204020204" pitchFamily="34" charset="-122"/>
              </a:endParaRPr>
            </a:p>
          </p:txBody>
        </p:sp>
      </p:grpSp>
      <p:sp>
        <p:nvSpPr>
          <p:cNvPr id="16" name="TextBox 15"/>
          <p:cNvSpPr txBox="1"/>
          <p:nvPr/>
        </p:nvSpPr>
        <p:spPr>
          <a:xfrm>
            <a:off x="1475935" y="1573308"/>
            <a:ext cx="2604477" cy="471363"/>
          </a:xfrm>
          <a:prstGeom prst="rect">
            <a:avLst/>
          </a:prstGeom>
          <a:noFill/>
        </p:spPr>
        <p:txBody>
          <a:bodyPr wrap="square" lIns="70564" tIns="35282" rIns="70564" bIns="35282" rtlCol="0">
            <a:spAutoFit/>
          </a:bodyPr>
          <a:lstStyle/>
          <a:p>
            <a:pPr>
              <a:lnSpc>
                <a:spcPct val="130000"/>
              </a:lnSpc>
            </a:pPr>
            <a:r>
              <a:rPr lang="zh-CN" altLang="en-US" sz="1000">
                <a:solidFill>
                  <a:schemeClr val="tx1">
                    <a:lumMod val="75000"/>
                    <a:lumOff val="25000"/>
                  </a:schemeClr>
                </a:solidFill>
                <a:latin typeface="微软雅黑" panose="020b0503020204020204" pitchFamily="34" charset="-122"/>
                <a:ea typeface="微软雅黑" panose="020b0503020204020204" pitchFamily="34" charset="-122"/>
              </a:rPr>
              <a:t>您的内容打在这里，或者通过复制您的文本后，在此框中选择粘贴，并选择只保留文字。</a:t>
            </a:r>
          </a:p>
        </p:txBody>
      </p:sp>
      <p:sp>
        <p:nvSpPr>
          <p:cNvPr id="17" name="TextBox 16"/>
          <p:cNvSpPr txBox="1"/>
          <p:nvPr/>
        </p:nvSpPr>
        <p:spPr>
          <a:xfrm>
            <a:off x="1481698" y="1345207"/>
            <a:ext cx="1373612" cy="255919"/>
          </a:xfrm>
          <a:prstGeom prst="rect">
            <a:avLst/>
          </a:prstGeom>
          <a:noFill/>
        </p:spPr>
        <p:txBody>
          <a:bodyPr wrap="none" lIns="70564" tIns="35282" rIns="70564" bIns="35282" rtlCol="0">
            <a:spAutoFit/>
          </a:bodyPr>
          <a:lstStyle/>
          <a:p>
            <a:r>
              <a:rPr lang="zh-CN" altLang="en-US" sz="1200" b="1">
                <a:solidFill>
                  <a:schemeClr val="tx1">
                    <a:lumMod val="75000"/>
                    <a:lumOff val="25000"/>
                  </a:schemeClr>
                </a:solidFill>
                <a:latin typeface="微软雅黑" panose="020b0503020204020204" pitchFamily="34" charset="-122"/>
                <a:ea typeface="微软雅黑" panose="020b0503020204020204" pitchFamily="34" charset="-122"/>
              </a:rPr>
              <a:t>点击添加标题内容</a:t>
            </a:r>
          </a:p>
        </p:txBody>
      </p:sp>
      <p:sp>
        <p:nvSpPr>
          <p:cNvPr id="18" name="TextBox 17"/>
          <p:cNvSpPr txBox="1"/>
          <p:nvPr/>
        </p:nvSpPr>
        <p:spPr>
          <a:xfrm>
            <a:off x="1003058" y="4260627"/>
            <a:ext cx="2645798" cy="471363"/>
          </a:xfrm>
          <a:prstGeom prst="rect">
            <a:avLst/>
          </a:prstGeom>
          <a:noFill/>
        </p:spPr>
        <p:txBody>
          <a:bodyPr wrap="square" lIns="70564" tIns="35282" rIns="70564" bIns="35282" rtlCol="0">
            <a:spAutoFit/>
          </a:bodyPr>
          <a:lstStyle/>
          <a:p>
            <a:pPr>
              <a:lnSpc>
                <a:spcPct val="130000"/>
              </a:lnSpc>
            </a:pPr>
            <a:r>
              <a:rPr lang="zh-CN" altLang="en-US" sz="1000">
                <a:solidFill>
                  <a:schemeClr val="tx1">
                    <a:lumMod val="75000"/>
                    <a:lumOff val="25000"/>
                  </a:schemeClr>
                </a:solidFill>
                <a:latin typeface="微软雅黑" panose="020b0503020204020204" pitchFamily="34" charset="-122"/>
                <a:ea typeface="微软雅黑" panose="020b0503020204020204" pitchFamily="34" charset="-122"/>
              </a:rPr>
              <a:t>您的内容打在这里，或者通过复制您的文本后，在此框中选择粘贴，并选择只保留文字。</a:t>
            </a:r>
          </a:p>
        </p:txBody>
      </p:sp>
      <p:sp>
        <p:nvSpPr>
          <p:cNvPr id="19" name="TextBox 18"/>
          <p:cNvSpPr txBox="1"/>
          <p:nvPr/>
        </p:nvSpPr>
        <p:spPr>
          <a:xfrm>
            <a:off x="1008820" y="4032525"/>
            <a:ext cx="1373612" cy="255919"/>
          </a:xfrm>
          <a:prstGeom prst="rect">
            <a:avLst/>
          </a:prstGeom>
          <a:noFill/>
        </p:spPr>
        <p:txBody>
          <a:bodyPr wrap="none" lIns="70564" tIns="35282" rIns="70564" bIns="35282" rtlCol="0">
            <a:spAutoFit/>
          </a:bodyPr>
          <a:lstStyle/>
          <a:p>
            <a:r>
              <a:rPr lang="zh-CN" altLang="en-US" sz="1200" b="1">
                <a:solidFill>
                  <a:schemeClr val="tx1">
                    <a:lumMod val="75000"/>
                    <a:lumOff val="25000"/>
                  </a:schemeClr>
                </a:solidFill>
                <a:latin typeface="微软雅黑" panose="020b0503020204020204" pitchFamily="34" charset="-122"/>
                <a:ea typeface="微软雅黑" panose="020b0503020204020204" pitchFamily="34" charset="-122"/>
              </a:rPr>
              <a:t>点击添加标题内容</a:t>
            </a:r>
          </a:p>
        </p:txBody>
      </p:sp>
      <p:sp>
        <p:nvSpPr>
          <p:cNvPr id="20" name="TextBox 19"/>
          <p:cNvSpPr txBox="1"/>
          <p:nvPr/>
        </p:nvSpPr>
        <p:spPr>
          <a:xfrm>
            <a:off x="5567923" y="3746403"/>
            <a:ext cx="2604477" cy="471363"/>
          </a:xfrm>
          <a:prstGeom prst="rect">
            <a:avLst/>
          </a:prstGeom>
          <a:noFill/>
        </p:spPr>
        <p:txBody>
          <a:bodyPr wrap="square" lIns="70564" tIns="35282" rIns="70564" bIns="35282" rtlCol="0">
            <a:spAutoFit/>
          </a:bodyPr>
          <a:lstStyle/>
          <a:p>
            <a:pPr>
              <a:lnSpc>
                <a:spcPct val="130000"/>
              </a:lnSpc>
            </a:pPr>
            <a:r>
              <a:rPr lang="zh-CN" altLang="en-US" sz="1000">
                <a:solidFill>
                  <a:schemeClr val="tx1">
                    <a:lumMod val="75000"/>
                    <a:lumOff val="25000"/>
                  </a:schemeClr>
                </a:solidFill>
                <a:latin typeface="微软雅黑" panose="020b0503020204020204" pitchFamily="34" charset="-122"/>
                <a:ea typeface="微软雅黑" panose="020b0503020204020204" pitchFamily="34" charset="-122"/>
              </a:rPr>
              <a:t>您的内容打在这里，或者通过复制您的文本后，在此框中选择粘贴，并选择只保留文字。</a:t>
            </a:r>
          </a:p>
        </p:txBody>
      </p:sp>
      <p:sp>
        <p:nvSpPr>
          <p:cNvPr id="21" name="TextBox 20"/>
          <p:cNvSpPr txBox="1"/>
          <p:nvPr/>
        </p:nvSpPr>
        <p:spPr>
          <a:xfrm>
            <a:off x="5573686" y="3518302"/>
            <a:ext cx="1373612" cy="255919"/>
          </a:xfrm>
          <a:prstGeom prst="rect">
            <a:avLst/>
          </a:prstGeom>
          <a:noFill/>
        </p:spPr>
        <p:txBody>
          <a:bodyPr wrap="none" lIns="70564" tIns="35282" rIns="70564" bIns="35282" rtlCol="0">
            <a:spAutoFit/>
          </a:bodyPr>
          <a:lstStyle/>
          <a:p>
            <a:r>
              <a:rPr lang="zh-CN" altLang="en-US" sz="1200" b="1">
                <a:solidFill>
                  <a:schemeClr val="tx1">
                    <a:lumMod val="75000"/>
                    <a:lumOff val="25000"/>
                  </a:schemeClr>
                </a:solidFill>
                <a:latin typeface="微软雅黑" panose="020b0503020204020204" pitchFamily="34" charset="-122"/>
                <a:ea typeface="微软雅黑" panose="020b0503020204020204" pitchFamily="34" charset="-122"/>
              </a:rPr>
              <a:t>点击添加标题内容</a:t>
            </a:r>
          </a:p>
        </p:txBody>
      </p:sp>
    </p:spTree>
    <p:extLst>
      <p:ext uri="{BB962C8B-B14F-4D97-AF65-F5344CB8AC3E}">
        <p14:creationId xmlns:p14="http://schemas.microsoft.com/office/powerpoint/2010/main" val="348312961"/>
      </p:ext>
    </p:extLst>
  </p:cSld>
  <p:clrMapOvr>
    <a:masterClrMapping/>
  </p:clrMapOvr>
  <mc:AlternateContent xmlns:mc="http://schemas.openxmlformats.org/markup-compatibility/2006">
    <mc:Choice xmlns:p14="http://schemas.microsoft.com/office/powerpoint/2010/main" Requires="p14">
      <p:transition spd="slow" advClick="0" advTm="1000" p14:dur="1500">
        <p:random/>
      </p:transition>
    </mc:Choice>
    <mc:Fallback>
      <p:transition spd="slow" advClick="0" advTm="1000">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Tn>
                        </p:par>
                        <p:par>
                          <p:cTn id="5" fill="hold" nodeType="afterGroup">
                            <p:stCondLst>
                              <p:cond delay="0"/>
                            </p:stCondLst>
                            <p:childTnLst>
                              <p:par>
                                <p:cTn id="6" presetID="41" presetClass="entr" presetSubtype="0" fill="hold" grpId="0" nodeType="afterEffect">
                                  <p:iterate type="lt">
                                    <p:tmPct val="10000"/>
                                  </p:iterate>
                                  <p:childTnLst>
                                    <p:set>
                                      <p:cBhvr>
                                        <p:cTn id="7" dur="1" fill="hold">
                                          <p:stCondLst>
                                            <p:cond delay="0"/>
                                          </p:stCondLst>
                                        </p:cTn>
                                        <p:tgtEl>
                                          <p:spTgt spid="3"/>
                                        </p:tgtEl>
                                        <p:attrNameLst>
                                          <p:attrName>style.visibility</p:attrName>
                                        </p:attrNameLst>
                                      </p:cBhvr>
                                      <p:to>
                                        <p:strVal val="visible"/>
                                      </p:to>
                                    </p:set>
                                    <p:anim calcmode="lin" valueType="num">
                                      <p:cBhvr>
                                        <p:cTn id="8" dur="500" fill="hold"/>
                                        <p:tgtEl>
                                          <p:spTgt spid="3"/>
                                        </p:tgtEl>
                                        <p:attrNameLst>
                                          <p:attrName>ppt_x</p:attrName>
                                        </p:attrNameLst>
                                      </p:cBhvr>
                                      <p:tavLst>
                                        <p:tav tm="0">
                                          <p:val>
                                            <p:strVal val="#ppt_x"/>
                                          </p:val>
                                        </p:tav>
                                        <p:tav tm="50000">
                                          <p:val>
                                            <p:strVal val="#ppt_x+.1"/>
                                          </p:val>
                                        </p:tav>
                                        <p:tav tm="100000">
                                          <p:val>
                                            <p:strVal val="#ppt_x"/>
                                          </p:val>
                                        </p:tav>
                                      </p:tavLst>
                                    </p:anim>
                                    <p:anim calcmode="lin" valueType="num">
                                      <p:cBhvr>
                                        <p:cTn id="9" dur="500" fill="hold"/>
                                        <p:tgtEl>
                                          <p:spTgt spid="3"/>
                                        </p:tgtEl>
                                        <p:attrNameLst>
                                          <p:attrName>ppt_y</p:attrName>
                                        </p:attrNameLst>
                                      </p:cBhvr>
                                      <p:tavLst>
                                        <p:tav tm="0">
                                          <p:val>
                                            <p:strVal val="#ppt_y"/>
                                          </p:val>
                                        </p:tav>
                                        <p:tav tm="100000">
                                          <p:val>
                                            <p:strVal val="#ppt_y"/>
                                          </p:val>
                                        </p:tav>
                                      </p:tavLst>
                                    </p:anim>
                                    <p:anim calcmode="lin" valueType="num">
                                      <p:cBhvr>
                                        <p:cTn id="10" dur="500" fill="hold"/>
                                        <p:tgtEl>
                                          <p:spTgt spid="3"/>
                                        </p:tgtEl>
                                        <p:attrNameLst>
                                          <p:attrName>ppt_h</p:attrName>
                                        </p:attrNameLst>
                                      </p:cBhvr>
                                      <p:tavLst>
                                        <p:tav tm="0">
                                          <p:val>
                                            <p:strVal val="#ppt_h/10"/>
                                          </p:val>
                                        </p:tav>
                                        <p:tav tm="50000">
                                          <p:val>
                                            <p:strVal val="#ppt_h+.01"/>
                                          </p:val>
                                        </p:tav>
                                        <p:tav tm="100000">
                                          <p:val>
                                            <p:strVal val="#ppt_h"/>
                                          </p:val>
                                        </p:tav>
                                      </p:tavLst>
                                    </p:anim>
                                    <p:anim calcmode="lin" valueType="num">
                                      <p:cBhvr>
                                        <p:cTn id="11" dur="500" fill="hold"/>
                                        <p:tgtEl>
                                          <p:spTgt spid="3"/>
                                        </p:tgtEl>
                                        <p:attrNameLst>
                                          <p:attrName>ppt_w</p:attrName>
                                        </p:attrNameLst>
                                      </p:cBhvr>
                                      <p:tavLst>
                                        <p:tav tm="0">
                                          <p:val>
                                            <p:strVal val="#ppt_w/10"/>
                                          </p:val>
                                        </p:tav>
                                        <p:tav tm="50000">
                                          <p:val>
                                            <p:strVal val="#ppt_w+.01"/>
                                          </p:val>
                                        </p:tav>
                                        <p:tav tm="100000">
                                          <p:val>
                                            <p:strVal val="#ppt_w"/>
                                          </p:val>
                                        </p:tav>
                                      </p:tavLst>
                                    </p:anim>
                                    <p:animEffect transition="in" filter="fade">
                                      <p:cBhvr>
                                        <p:cTn id="12" dur="500" tmFilter="0,0; .5, 1; 1, 1"/>
                                        <p:tgtEl>
                                          <p:spTgt spid="3"/>
                                        </p:tgtEl>
                                      </p:cBhvr>
                                    </p:animEffect>
                                  </p:childTnLst>
                                </p:cTn>
                              </p:par>
                            </p:childTnLst>
                          </p:cTn>
                        </p:par>
                        <p:par>
                          <p:cTn id="13" fill="hold" nodeType="withGroup">
                            <p:stCondLst>
                              <p:cond delay="850"/>
                            </p:stCondLst>
                            <p:childTnLst>
                              <p:par>
                                <p:cTn id="14" presetID="22" presetClass="entr" presetSubtype="8" fill="hold" grpId="2" nodeType="afterEffect">
                                  <p:childTnLst>
                                    <p:set>
                                      <p:cBhvr>
                                        <p:cTn id="15" dur="1" fill="hold">
                                          <p:stCondLst>
                                            <p:cond delay="0"/>
                                          </p:stCondLst>
                                        </p:cTn>
                                        <p:tgtEl>
                                          <p:spTgt spid="8"/>
                                        </p:tgtEl>
                                        <p:attrNameLst>
                                          <p:attrName>style.visibility</p:attrName>
                                        </p:attrNameLst>
                                      </p:cBhvr>
                                      <p:to>
                                        <p:strVal val="visible"/>
                                      </p:to>
                                    </p:set>
                                    <p:animEffect transition="in" filter="wipe(left)">
                                      <p:cBhvr>
                                        <p:cTn id="16" dur="500"/>
                                        <p:tgtEl>
                                          <p:spTgt spid="8"/>
                                        </p:tgtEl>
                                      </p:cBhvr>
                                    </p:animEffect>
                                  </p:childTnLst>
                                </p:cTn>
                              </p:par>
                            </p:childTnLst>
                          </p:cTn>
                        </p:par>
                        <p:par>
                          <p:cTn id="17" fill="hold" nodeType="withGroup">
                            <p:stCondLst>
                              <p:cond delay="1350"/>
                            </p:stCondLst>
                            <p:childTnLst>
                              <p:par>
                                <p:cTn id="18" presetID="22" presetClass="entr" presetSubtype="4" fill="hold" nodeType="afterEffect">
                                  <p:childTnLst>
                                    <p:set>
                                      <p:cBhvr>
                                        <p:cTn id="19" dur="1" fill="hold">
                                          <p:stCondLst>
                                            <p:cond delay="0"/>
                                          </p:stCondLst>
                                        </p:cTn>
                                        <p:tgtEl>
                                          <p:spTgt spid="9"/>
                                        </p:tgtEl>
                                        <p:attrNameLst>
                                          <p:attrName>style.visibility</p:attrName>
                                        </p:attrNameLst>
                                      </p:cBhvr>
                                      <p:to>
                                        <p:strVal val="visible"/>
                                      </p:to>
                                    </p:set>
                                    <p:animEffect transition="in" filter="wipe(down)">
                                      <p:cBhvr>
                                        <p:cTn id="20" dur="500"/>
                                        <p:tgtEl>
                                          <p:spTgt spid="9"/>
                                        </p:tgtEl>
                                      </p:cBhvr>
                                    </p:animEffect>
                                  </p:childTnLst>
                                </p:cTn>
                              </p:par>
                            </p:childTnLst>
                          </p:cTn>
                        </p:par>
                        <p:par>
                          <p:cTn id="21" fill="hold" nodeType="withGroup">
                            <p:stCondLst>
                              <p:cond delay="1850"/>
                            </p:stCondLst>
                            <p:childTnLst>
                              <p:par>
                                <p:cTn id="22" presetID="17" presetClass="entr" presetSubtype="1" fill="hold" grpId="5" nodeType="afterEffect">
                                  <p:iterate type="lt">
                                    <p:tmPct val="40000"/>
                                  </p:iterate>
                                  <p:childTnLst>
                                    <p:set>
                                      <p:cBhvr>
                                        <p:cTn id="23" dur="1" fill="hold">
                                          <p:stCondLst>
                                            <p:cond delay="0"/>
                                          </p:stCondLst>
                                        </p:cTn>
                                        <p:tgtEl>
                                          <p:spTgt spid="17"/>
                                        </p:tgtEl>
                                        <p:attrNameLst>
                                          <p:attrName>style.visibility</p:attrName>
                                        </p:attrNameLst>
                                      </p:cBhvr>
                                      <p:to>
                                        <p:strVal val="visible"/>
                                      </p:to>
                                    </p:set>
                                    <p:anim calcmode="lin" valueType="num">
                                      <p:cBhvr>
                                        <p:cTn id="24" dur="250" fill="hold"/>
                                        <p:tgtEl>
                                          <p:spTgt spid="17"/>
                                        </p:tgtEl>
                                        <p:attrNameLst>
                                          <p:attrName>ppt_x</p:attrName>
                                        </p:attrNameLst>
                                      </p:cBhvr>
                                      <p:tavLst>
                                        <p:tav tm="0">
                                          <p:val>
                                            <p:strVal val="#ppt_x"/>
                                          </p:val>
                                        </p:tav>
                                        <p:tav tm="100000">
                                          <p:val>
                                            <p:strVal val="#ppt_x"/>
                                          </p:val>
                                        </p:tav>
                                      </p:tavLst>
                                    </p:anim>
                                    <p:anim calcmode="lin" valueType="num">
                                      <p:cBhvr>
                                        <p:cTn id="25" dur="250" fill="hold"/>
                                        <p:tgtEl>
                                          <p:spTgt spid="17"/>
                                        </p:tgtEl>
                                        <p:attrNameLst>
                                          <p:attrName>ppt_y</p:attrName>
                                        </p:attrNameLst>
                                      </p:cBhvr>
                                      <p:tavLst>
                                        <p:tav tm="0">
                                          <p:val>
                                            <p:strVal val="#ppt_y-#ppt_h/2"/>
                                          </p:val>
                                        </p:tav>
                                        <p:tav tm="100000">
                                          <p:val>
                                            <p:strVal val="#ppt_y"/>
                                          </p:val>
                                        </p:tav>
                                      </p:tavLst>
                                    </p:anim>
                                    <p:anim calcmode="lin" valueType="num">
                                      <p:cBhvr>
                                        <p:cTn id="26" dur="250" fill="hold"/>
                                        <p:tgtEl>
                                          <p:spTgt spid="17"/>
                                        </p:tgtEl>
                                        <p:attrNameLst>
                                          <p:attrName>ppt_w</p:attrName>
                                        </p:attrNameLst>
                                      </p:cBhvr>
                                      <p:tavLst>
                                        <p:tav tm="0">
                                          <p:val>
                                            <p:strVal val="#ppt_w"/>
                                          </p:val>
                                        </p:tav>
                                        <p:tav tm="100000">
                                          <p:val>
                                            <p:strVal val="#ppt_w"/>
                                          </p:val>
                                        </p:tav>
                                      </p:tavLst>
                                    </p:anim>
                                    <p:anim calcmode="lin" valueType="num">
                                      <p:cBhvr>
                                        <p:cTn id="27" dur="250" fill="hold"/>
                                        <p:tgtEl>
                                          <p:spTgt spid="17"/>
                                        </p:tgtEl>
                                        <p:attrNameLst>
                                          <p:attrName>ppt_h</p:attrName>
                                        </p:attrNameLst>
                                      </p:cBhvr>
                                      <p:tavLst>
                                        <p:tav tm="0">
                                          <p:val>
                                            <p:fltVal val="0"/>
                                          </p:val>
                                        </p:tav>
                                        <p:tav tm="100000">
                                          <p:val>
                                            <p:strVal val="#ppt_h"/>
                                          </p:val>
                                        </p:tav>
                                      </p:tavLst>
                                    </p:anim>
                                  </p:childTnLst>
                                </p:cTn>
                              </p:par>
                            </p:childTnLst>
                          </p:cTn>
                        </p:par>
                        <p:par>
                          <p:cTn id="28" fill="hold" nodeType="withGroup">
                            <p:stCondLst>
                              <p:cond delay="2800"/>
                            </p:stCondLst>
                            <p:childTnLst>
                              <p:par>
                                <p:cTn id="29" presetID="22" presetClass="entr" presetSubtype="8" fill="hold" grpId="4" nodeType="afterEffect">
                                  <p:childTnLst>
                                    <p:set>
                                      <p:cBhvr>
                                        <p:cTn id="30" dur="1" fill="hold">
                                          <p:stCondLst>
                                            <p:cond delay="0"/>
                                          </p:stCondLst>
                                        </p:cTn>
                                        <p:tgtEl>
                                          <p:spTgt spid="16"/>
                                        </p:tgtEl>
                                        <p:attrNameLst>
                                          <p:attrName>style.visibility</p:attrName>
                                        </p:attrNameLst>
                                      </p:cBhvr>
                                      <p:to>
                                        <p:strVal val="visible"/>
                                      </p:to>
                                    </p:set>
                                    <p:animEffect transition="in" filter="wipe(left)">
                                      <p:cBhvr>
                                        <p:cTn id="31" dur="500"/>
                                        <p:tgtEl>
                                          <p:spTgt spid="16"/>
                                        </p:tgtEl>
                                      </p:cBhvr>
                                    </p:animEffect>
                                  </p:childTnLst>
                                </p:cTn>
                              </p:par>
                            </p:childTnLst>
                          </p:cTn>
                        </p:par>
                        <p:par>
                          <p:cTn id="32" fill="hold" nodeType="withGroup">
                            <p:stCondLst>
                              <p:cond delay="3300"/>
                            </p:stCondLst>
                            <p:childTnLst>
                              <p:par>
                                <p:cTn id="33" presetID="22" presetClass="entr" presetSubtype="8" fill="hold" grpId="1" nodeType="afterEffect">
                                  <p:childTnLst>
                                    <p:set>
                                      <p:cBhvr>
                                        <p:cTn id="34" dur="1" fill="hold">
                                          <p:stCondLst>
                                            <p:cond delay="0"/>
                                          </p:stCondLst>
                                        </p:cTn>
                                        <p:tgtEl>
                                          <p:spTgt spid="4"/>
                                        </p:tgtEl>
                                        <p:attrNameLst>
                                          <p:attrName>style.visibility</p:attrName>
                                        </p:attrNameLst>
                                      </p:cBhvr>
                                      <p:to>
                                        <p:strVal val="visible"/>
                                      </p:to>
                                    </p:set>
                                    <p:animEffect transition="in" filter="wipe(left)">
                                      <p:cBhvr>
                                        <p:cTn id="35" dur="500"/>
                                        <p:tgtEl>
                                          <p:spTgt spid="4"/>
                                        </p:tgtEl>
                                      </p:cBhvr>
                                    </p:animEffect>
                                  </p:childTnLst>
                                </p:cTn>
                              </p:par>
                            </p:childTnLst>
                          </p:cTn>
                        </p:par>
                        <p:par>
                          <p:cTn id="36" fill="hold" nodeType="withGroup">
                            <p:stCondLst>
                              <p:cond delay="3800"/>
                            </p:stCondLst>
                            <p:childTnLst>
                              <p:par>
                                <p:cTn id="37" presetID="22" presetClass="entr" presetSubtype="1" fill="hold" nodeType="afterEffect">
                                  <p:childTnLst>
                                    <p:set>
                                      <p:cBhvr>
                                        <p:cTn id="38" dur="1" fill="hold">
                                          <p:stCondLst>
                                            <p:cond delay="0"/>
                                          </p:stCondLst>
                                        </p:cTn>
                                        <p:tgtEl>
                                          <p:spTgt spid="5"/>
                                        </p:tgtEl>
                                        <p:attrNameLst>
                                          <p:attrName>style.visibility</p:attrName>
                                        </p:attrNameLst>
                                      </p:cBhvr>
                                      <p:to>
                                        <p:strVal val="visible"/>
                                      </p:to>
                                    </p:set>
                                    <p:animEffect transition="in" filter="wipe(up)">
                                      <p:cBhvr>
                                        <p:cTn id="39" dur="500"/>
                                        <p:tgtEl>
                                          <p:spTgt spid="5"/>
                                        </p:tgtEl>
                                      </p:cBhvr>
                                    </p:animEffect>
                                  </p:childTnLst>
                                </p:cTn>
                              </p:par>
                            </p:childTnLst>
                          </p:cTn>
                        </p:par>
                        <p:par>
                          <p:cTn id="40" fill="hold" nodeType="withGroup">
                            <p:stCondLst>
                              <p:cond delay="4300"/>
                            </p:stCondLst>
                            <p:childTnLst>
                              <p:par>
                                <p:cTn id="41" presetID="17" presetClass="entr" presetSubtype="1" fill="hold" grpId="7" nodeType="afterEffect">
                                  <p:iterate type="lt">
                                    <p:tmPct val="40000"/>
                                  </p:iterate>
                                  <p:childTnLst>
                                    <p:set>
                                      <p:cBhvr>
                                        <p:cTn id="42" dur="1" fill="hold">
                                          <p:stCondLst>
                                            <p:cond delay="0"/>
                                          </p:stCondLst>
                                        </p:cTn>
                                        <p:tgtEl>
                                          <p:spTgt spid="19"/>
                                        </p:tgtEl>
                                        <p:attrNameLst>
                                          <p:attrName>style.visibility</p:attrName>
                                        </p:attrNameLst>
                                      </p:cBhvr>
                                      <p:to>
                                        <p:strVal val="visible"/>
                                      </p:to>
                                    </p:set>
                                    <p:anim calcmode="lin" valueType="num">
                                      <p:cBhvr>
                                        <p:cTn id="43" dur="250" fill="hold"/>
                                        <p:tgtEl>
                                          <p:spTgt spid="19"/>
                                        </p:tgtEl>
                                        <p:attrNameLst>
                                          <p:attrName>ppt_x</p:attrName>
                                        </p:attrNameLst>
                                      </p:cBhvr>
                                      <p:tavLst>
                                        <p:tav tm="0">
                                          <p:val>
                                            <p:strVal val="#ppt_x"/>
                                          </p:val>
                                        </p:tav>
                                        <p:tav tm="100000">
                                          <p:val>
                                            <p:strVal val="#ppt_x"/>
                                          </p:val>
                                        </p:tav>
                                      </p:tavLst>
                                    </p:anim>
                                    <p:anim calcmode="lin" valueType="num">
                                      <p:cBhvr>
                                        <p:cTn id="44" dur="250" fill="hold"/>
                                        <p:tgtEl>
                                          <p:spTgt spid="19"/>
                                        </p:tgtEl>
                                        <p:attrNameLst>
                                          <p:attrName>ppt_y</p:attrName>
                                        </p:attrNameLst>
                                      </p:cBhvr>
                                      <p:tavLst>
                                        <p:tav tm="0">
                                          <p:val>
                                            <p:strVal val="#ppt_y-#ppt_h/2"/>
                                          </p:val>
                                        </p:tav>
                                        <p:tav tm="100000">
                                          <p:val>
                                            <p:strVal val="#ppt_y"/>
                                          </p:val>
                                        </p:tav>
                                      </p:tavLst>
                                    </p:anim>
                                    <p:anim calcmode="lin" valueType="num">
                                      <p:cBhvr>
                                        <p:cTn id="45" dur="250" fill="hold"/>
                                        <p:tgtEl>
                                          <p:spTgt spid="19"/>
                                        </p:tgtEl>
                                        <p:attrNameLst>
                                          <p:attrName>ppt_w</p:attrName>
                                        </p:attrNameLst>
                                      </p:cBhvr>
                                      <p:tavLst>
                                        <p:tav tm="0">
                                          <p:val>
                                            <p:strVal val="#ppt_w"/>
                                          </p:val>
                                        </p:tav>
                                        <p:tav tm="100000">
                                          <p:val>
                                            <p:strVal val="#ppt_w"/>
                                          </p:val>
                                        </p:tav>
                                      </p:tavLst>
                                    </p:anim>
                                    <p:anim calcmode="lin" valueType="num">
                                      <p:cBhvr>
                                        <p:cTn id="46" dur="250" fill="hold"/>
                                        <p:tgtEl>
                                          <p:spTgt spid="19"/>
                                        </p:tgtEl>
                                        <p:attrNameLst>
                                          <p:attrName>ppt_h</p:attrName>
                                        </p:attrNameLst>
                                      </p:cBhvr>
                                      <p:tavLst>
                                        <p:tav tm="0">
                                          <p:val>
                                            <p:fltVal val="0"/>
                                          </p:val>
                                        </p:tav>
                                        <p:tav tm="100000">
                                          <p:val>
                                            <p:strVal val="#ppt_h"/>
                                          </p:val>
                                        </p:tav>
                                      </p:tavLst>
                                    </p:anim>
                                  </p:childTnLst>
                                </p:cTn>
                              </p:par>
                            </p:childTnLst>
                          </p:cTn>
                        </p:par>
                        <p:par>
                          <p:cTn id="47" fill="hold" nodeType="withGroup">
                            <p:stCondLst>
                              <p:cond delay="5250"/>
                            </p:stCondLst>
                            <p:childTnLst>
                              <p:par>
                                <p:cTn id="48" presetID="22" presetClass="entr" presetSubtype="8" fill="hold" grpId="6" nodeType="afterEffect">
                                  <p:childTnLst>
                                    <p:set>
                                      <p:cBhvr>
                                        <p:cTn id="49" dur="1" fill="hold">
                                          <p:stCondLst>
                                            <p:cond delay="0"/>
                                          </p:stCondLst>
                                        </p:cTn>
                                        <p:tgtEl>
                                          <p:spTgt spid="18"/>
                                        </p:tgtEl>
                                        <p:attrNameLst>
                                          <p:attrName>style.visibility</p:attrName>
                                        </p:attrNameLst>
                                      </p:cBhvr>
                                      <p:to>
                                        <p:strVal val="visible"/>
                                      </p:to>
                                    </p:set>
                                    <p:animEffect transition="in" filter="wipe(left)">
                                      <p:cBhvr>
                                        <p:cTn id="50" dur="500"/>
                                        <p:tgtEl>
                                          <p:spTgt spid="18"/>
                                        </p:tgtEl>
                                      </p:cBhvr>
                                    </p:animEffect>
                                  </p:childTnLst>
                                </p:cTn>
                              </p:par>
                            </p:childTnLst>
                          </p:cTn>
                        </p:par>
                        <p:par>
                          <p:cTn id="51" fill="hold" nodeType="withGroup">
                            <p:stCondLst>
                              <p:cond delay="5750"/>
                            </p:stCondLst>
                            <p:childTnLst>
                              <p:par>
                                <p:cTn id="52" presetID="22" presetClass="entr" presetSubtype="2" fill="hold" grpId="3" nodeType="afterEffect">
                                  <p:childTnLst>
                                    <p:set>
                                      <p:cBhvr>
                                        <p:cTn id="53" dur="1" fill="hold">
                                          <p:stCondLst>
                                            <p:cond delay="0"/>
                                          </p:stCondLst>
                                        </p:cTn>
                                        <p:tgtEl>
                                          <p:spTgt spid="12"/>
                                        </p:tgtEl>
                                        <p:attrNameLst>
                                          <p:attrName>style.visibility</p:attrName>
                                        </p:attrNameLst>
                                      </p:cBhvr>
                                      <p:to>
                                        <p:strVal val="visible"/>
                                      </p:to>
                                    </p:set>
                                    <p:animEffect transition="in" filter="wipe(right)">
                                      <p:cBhvr>
                                        <p:cTn id="54" dur="500"/>
                                        <p:tgtEl>
                                          <p:spTgt spid="12"/>
                                        </p:tgtEl>
                                      </p:cBhvr>
                                    </p:animEffect>
                                  </p:childTnLst>
                                </p:cTn>
                              </p:par>
                            </p:childTnLst>
                          </p:cTn>
                        </p:par>
                        <p:par>
                          <p:cTn id="55" fill="hold" nodeType="withGroup">
                            <p:stCondLst>
                              <p:cond delay="6250"/>
                            </p:stCondLst>
                            <p:childTnLst>
                              <p:par>
                                <p:cTn id="56" presetID="22" presetClass="entr" presetSubtype="1" fill="hold" nodeType="afterEffect">
                                  <p:childTnLst>
                                    <p:set>
                                      <p:cBhvr>
                                        <p:cTn id="57" dur="1" fill="hold">
                                          <p:stCondLst>
                                            <p:cond delay="0"/>
                                          </p:stCondLst>
                                        </p:cTn>
                                        <p:tgtEl>
                                          <p:spTgt spid="13"/>
                                        </p:tgtEl>
                                        <p:attrNameLst>
                                          <p:attrName>style.visibility</p:attrName>
                                        </p:attrNameLst>
                                      </p:cBhvr>
                                      <p:to>
                                        <p:strVal val="visible"/>
                                      </p:to>
                                    </p:set>
                                    <p:animEffect transition="in" filter="wipe(up)">
                                      <p:cBhvr>
                                        <p:cTn id="58" dur="500"/>
                                        <p:tgtEl>
                                          <p:spTgt spid="13"/>
                                        </p:tgtEl>
                                      </p:cBhvr>
                                    </p:animEffect>
                                  </p:childTnLst>
                                </p:cTn>
                              </p:par>
                            </p:childTnLst>
                          </p:cTn>
                        </p:par>
                        <p:par>
                          <p:cTn id="59" fill="hold" nodeType="withGroup">
                            <p:stCondLst>
                              <p:cond delay="6750"/>
                            </p:stCondLst>
                            <p:childTnLst>
                              <p:par>
                                <p:cTn id="60" presetID="17" presetClass="entr" presetSubtype="1" fill="hold" grpId="9" nodeType="afterEffect">
                                  <p:iterate type="lt">
                                    <p:tmPct val="40000"/>
                                  </p:iterate>
                                  <p:childTnLst>
                                    <p:set>
                                      <p:cBhvr>
                                        <p:cTn id="61" dur="1" fill="hold">
                                          <p:stCondLst>
                                            <p:cond delay="0"/>
                                          </p:stCondLst>
                                        </p:cTn>
                                        <p:tgtEl>
                                          <p:spTgt spid="21"/>
                                        </p:tgtEl>
                                        <p:attrNameLst>
                                          <p:attrName>style.visibility</p:attrName>
                                        </p:attrNameLst>
                                      </p:cBhvr>
                                      <p:to>
                                        <p:strVal val="visible"/>
                                      </p:to>
                                    </p:set>
                                    <p:anim calcmode="lin" valueType="num">
                                      <p:cBhvr>
                                        <p:cTn id="62" dur="250" fill="hold"/>
                                        <p:tgtEl>
                                          <p:spTgt spid="21"/>
                                        </p:tgtEl>
                                        <p:attrNameLst>
                                          <p:attrName>ppt_x</p:attrName>
                                        </p:attrNameLst>
                                      </p:cBhvr>
                                      <p:tavLst>
                                        <p:tav tm="0">
                                          <p:val>
                                            <p:strVal val="#ppt_x"/>
                                          </p:val>
                                        </p:tav>
                                        <p:tav tm="100000">
                                          <p:val>
                                            <p:strVal val="#ppt_x"/>
                                          </p:val>
                                        </p:tav>
                                      </p:tavLst>
                                    </p:anim>
                                    <p:anim calcmode="lin" valueType="num">
                                      <p:cBhvr>
                                        <p:cTn id="63" dur="250" fill="hold"/>
                                        <p:tgtEl>
                                          <p:spTgt spid="21"/>
                                        </p:tgtEl>
                                        <p:attrNameLst>
                                          <p:attrName>ppt_y</p:attrName>
                                        </p:attrNameLst>
                                      </p:cBhvr>
                                      <p:tavLst>
                                        <p:tav tm="0">
                                          <p:val>
                                            <p:strVal val="#ppt_y-#ppt_h/2"/>
                                          </p:val>
                                        </p:tav>
                                        <p:tav tm="100000">
                                          <p:val>
                                            <p:strVal val="#ppt_y"/>
                                          </p:val>
                                        </p:tav>
                                      </p:tavLst>
                                    </p:anim>
                                    <p:anim calcmode="lin" valueType="num">
                                      <p:cBhvr>
                                        <p:cTn id="64" dur="250" fill="hold"/>
                                        <p:tgtEl>
                                          <p:spTgt spid="21"/>
                                        </p:tgtEl>
                                        <p:attrNameLst>
                                          <p:attrName>ppt_w</p:attrName>
                                        </p:attrNameLst>
                                      </p:cBhvr>
                                      <p:tavLst>
                                        <p:tav tm="0">
                                          <p:val>
                                            <p:strVal val="#ppt_w"/>
                                          </p:val>
                                        </p:tav>
                                        <p:tav tm="100000">
                                          <p:val>
                                            <p:strVal val="#ppt_w"/>
                                          </p:val>
                                        </p:tav>
                                      </p:tavLst>
                                    </p:anim>
                                    <p:anim calcmode="lin" valueType="num">
                                      <p:cBhvr>
                                        <p:cTn id="65" dur="250" fill="hold"/>
                                        <p:tgtEl>
                                          <p:spTgt spid="21"/>
                                        </p:tgtEl>
                                        <p:attrNameLst>
                                          <p:attrName>ppt_h</p:attrName>
                                        </p:attrNameLst>
                                      </p:cBhvr>
                                      <p:tavLst>
                                        <p:tav tm="0">
                                          <p:val>
                                            <p:fltVal val="0"/>
                                          </p:val>
                                        </p:tav>
                                        <p:tav tm="100000">
                                          <p:val>
                                            <p:strVal val="#ppt_h"/>
                                          </p:val>
                                        </p:tav>
                                      </p:tavLst>
                                    </p:anim>
                                  </p:childTnLst>
                                </p:cTn>
                              </p:par>
                            </p:childTnLst>
                          </p:cTn>
                        </p:par>
                        <p:par>
                          <p:cTn id="66" fill="hold" nodeType="withGroup">
                            <p:stCondLst>
                              <p:cond delay="7700"/>
                            </p:stCondLst>
                            <p:childTnLst>
                              <p:par>
                                <p:cTn id="67" presetID="22" presetClass="entr" presetSubtype="8" fill="hold" grpId="8" nodeType="afterEffect">
                                  <p:childTnLst>
                                    <p:set>
                                      <p:cBhvr>
                                        <p:cTn id="68" dur="1" fill="hold">
                                          <p:stCondLst>
                                            <p:cond delay="0"/>
                                          </p:stCondLst>
                                        </p:cTn>
                                        <p:tgtEl>
                                          <p:spTgt spid="20"/>
                                        </p:tgtEl>
                                        <p:attrNameLst>
                                          <p:attrName>style.visibility</p:attrName>
                                        </p:attrNameLst>
                                      </p:cBhvr>
                                      <p:to>
                                        <p:strVal val="visible"/>
                                      </p:to>
                                    </p:set>
                                    <p:animEffect transition="in" filter="wipe(left)">
                                      <p:cBhvr>
                                        <p:cTn id="69"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1"/>
      <p:bldP spid="8" grpId="2"/>
      <p:bldP spid="12" grpId="3"/>
      <p:bldP spid="16" grpId="4"/>
      <p:bldP spid="17" grpId="5"/>
      <p:bldP spid="18" grpId="6"/>
      <p:bldP spid="19" grpId="7"/>
      <p:bldP spid="20" grpId="8"/>
      <p:bldP spid="21" grpId="9"/>
    </p:bldLst>
  </p:timing>
</p:sld>
</file>

<file path=ppt/slides/slide34.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p:spTree>
      <p:nvGrpSpPr>
        <p:cNvPr id="1" name=""/>
        <p:cNvGrpSpPr/>
        <p:nvPr/>
      </p:nvGrpSpPr>
      <p:grpSpPr>
        <a:xfrm>
          <a:off x="0" y="0"/>
          <a:ext cx="0" cy="0"/>
        </a:xfrm>
      </p:grpSpPr>
      <p:pic>
        <p:nvPicPr>
          <p:cNvPr id="10" name="图片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0"/>
            <a:ext cx="9144001" cy="5143500"/>
          </a:xfrm>
          <a:prstGeom prst="rect">
            <a:avLst/>
          </a:prstGeom>
        </p:spPr>
      </p:pic>
      <p:sp>
        <p:nvSpPr>
          <p:cNvPr id="11" name="Rectangle 3"/>
          <p:cNvSpPr txBox="1">
            <a:spLocks noChangeArrowheads="1"/>
          </p:cNvSpPr>
          <p:nvPr/>
        </p:nvSpPr>
        <p:spPr>
          <a:xfrm>
            <a:off x="3491880" y="1901035"/>
            <a:ext cx="5141491" cy="502444"/>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a:r>
              <a:rPr lang="zh-CN" altLang="en-US" sz="3200" b="1">
                <a:solidFill>
                  <a:schemeClr val="accent1"/>
                </a:solidFill>
                <a:latin typeface="微软雅黑" panose="020b0503020204020204" pitchFamily="34" charset="-122"/>
                <a:ea typeface="微软雅黑" panose="020b0503020204020204" pitchFamily="34" charset="-122"/>
              </a:rPr>
              <a:t>汇报完毕 感谢观看</a:t>
            </a:r>
          </a:p>
        </p:txBody>
      </p:sp>
      <p:sp>
        <p:nvSpPr>
          <p:cNvPr id="12" name="Rectangle 4"/>
          <p:cNvSpPr txBox="1">
            <a:spLocks noChangeArrowheads="1"/>
          </p:cNvSpPr>
          <p:nvPr/>
        </p:nvSpPr>
        <p:spPr>
          <a:xfrm>
            <a:off x="3826314" y="2569318"/>
            <a:ext cx="4807056" cy="322659"/>
          </a:xfrm>
          <a:prstGeom prst="rect">
            <a:avLst/>
          </a:prstGeom>
        </p:spPr>
        <p:txBody>
          <a:bodyPr vert="horz" lIns="91440" tIns="45720" rIns="91440" bIns="45720" rtlCol="0" anchor="ct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buNone/>
            </a:pPr>
            <a:r>
              <a:rPr lang="zh-CN" altLang="en-US" sz="1400">
                <a:solidFill>
                  <a:schemeClr val="tx1">
                    <a:lumMod val="75000"/>
                    <a:lumOff val="25000"/>
                  </a:schemeClr>
                </a:solidFill>
                <a:latin typeface="微软雅黑" panose="020b0503020204020204" pitchFamily="34" charset="-122"/>
                <a:ea typeface="微软雅黑" panose="020b0503020204020204" pitchFamily="34" charset="-122"/>
              </a:rPr>
              <a:t>框架完整的年终总结、工作汇报、述职报告</a:t>
            </a:r>
            <a:r>
              <a:rPr lang="en-US" altLang="zh-CN" sz="1400">
                <a:solidFill>
                  <a:schemeClr val="tx1">
                    <a:lumMod val="75000"/>
                    <a:lumOff val="25000"/>
                  </a:schemeClr>
                </a:solidFill>
                <a:latin typeface="微软雅黑" panose="020b0503020204020204" pitchFamily="34" charset="-122"/>
                <a:ea typeface="微软雅黑" panose="020b0503020204020204" pitchFamily="34" charset="-122"/>
              </a:rPr>
              <a:t>PPT</a:t>
            </a:r>
            <a:r>
              <a:rPr lang="zh-CN" altLang="en-US" sz="1400">
                <a:solidFill>
                  <a:schemeClr val="tx1">
                    <a:lumMod val="75000"/>
                    <a:lumOff val="25000"/>
                  </a:schemeClr>
                </a:solidFill>
                <a:latin typeface="微软雅黑" panose="020b0503020204020204" pitchFamily="34" charset="-122"/>
                <a:ea typeface="微软雅黑" panose="020b0503020204020204" pitchFamily="34" charset="-122"/>
              </a:rPr>
              <a:t>模板</a:t>
            </a:r>
          </a:p>
        </p:txBody>
      </p:sp>
      <p:cxnSp>
        <p:nvCxnSpPr>
          <p:cNvPr id="13" name="直接连接符 5"/>
          <p:cNvCxnSpPr>
            <a:cxnSpLocks noChangeShapeType="1"/>
          </p:cNvCxnSpPr>
          <p:nvPr/>
        </p:nvCxnSpPr>
        <p:spPr bwMode="auto">
          <a:xfrm flipH="1">
            <a:off x="3923928" y="2486603"/>
            <a:ext cx="4617801" cy="0"/>
          </a:xfrm>
          <a:prstGeom prst="line">
            <a:avLst/>
          </a:prstGeom>
          <a:noFill/>
          <a:ln w="12700">
            <a:solidFill>
              <a:schemeClr val="accent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 name="矩形 9"/>
          <p:cNvSpPr>
            <a:spLocks noChangeArrowheads="1"/>
          </p:cNvSpPr>
          <p:nvPr/>
        </p:nvSpPr>
        <p:spPr bwMode="auto">
          <a:xfrm>
            <a:off x="8727444" y="1898129"/>
            <a:ext cx="416556" cy="1609725"/>
          </a:xfrm>
          <a:prstGeom prst="rect">
            <a:avLst/>
          </a:prstGeom>
          <a:solidFill>
            <a:schemeClr val="accent1"/>
          </a:solidFill>
          <a:ln>
            <a:noFill/>
          </a:ln>
        </p:spPr>
        <p:txBody>
          <a:bodyPr lIns="68557" tIns="34279" rIns="68557" bIns="34279"/>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anose="020b0604020202020204" pitchFamily="34" charset="0"/>
                <a:ea typeface="宋体" pitchFamily="2" charset="-122"/>
              </a:defRPr>
            </a:lvl9pPr>
          </a:lstStyle>
          <a:p>
            <a:pPr eaLnBrk="1" hangingPunct="1"/>
            <a:endParaRPr lang="zh-CN" altLang="en-US">
              <a:latin typeface="微软雅黑" panose="020b0503020204020204" pitchFamily="34" charset="-122"/>
              <a:ea typeface="微软雅黑" panose="020b0503020204020204" pitchFamily="34" charset="-122"/>
            </a:endParaRPr>
          </a:p>
        </p:txBody>
      </p:sp>
      <p:grpSp>
        <p:nvGrpSpPr>
          <p:cNvPr id="16" name="组合 15"/>
          <p:cNvGrpSpPr/>
          <p:nvPr/>
        </p:nvGrpSpPr>
        <p:grpSpPr>
          <a:xfrm>
            <a:off x="8120850" y="3071925"/>
            <a:ext cx="432048" cy="432834"/>
            <a:chOff x="6084168" y="1274820"/>
            <a:chExt cx="432048" cy="432834"/>
          </a:xfrm>
        </p:grpSpPr>
        <p:sp>
          <p:nvSpPr>
            <p:cNvPr id="21"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anose="020b0604020202020204" pitchFamily="34" charset="0"/>
                  <a:ea typeface="宋体" pitchFamily="2" charset="-122"/>
                </a:defRPr>
              </a:lvl9pPr>
            </a:lstStyle>
            <a:p>
              <a:pPr algn="ctr" eaLnBrk="1" hangingPunct="1"/>
              <a:endParaRPr lang="zh-CN" altLang="en-US">
                <a:solidFill>
                  <a:srgbClr val="FFFFFF"/>
                </a:solidFill>
                <a:latin typeface="Calibri" pitchFamily="34" charset="0"/>
              </a:endParaRPr>
            </a:p>
          </p:txBody>
        </p:sp>
        <p:sp>
          <p:nvSpPr>
            <p:cNvPr id="22" name="Freeform 59"/>
            <p:cNvSpPr>
              <a:spLocks noChangeArrowheads="1"/>
            </p:cNvSpPr>
            <p:nvPr/>
          </p:nvSpPr>
          <p:spPr bwMode="auto">
            <a:xfrm>
              <a:off x="6180302" y="1365898"/>
              <a:ext cx="239780" cy="250679"/>
            </a:xfrm>
            <a:custGeom>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a:extLst/>
          </p:spPr>
          <p:txBody>
            <a:bodyPr wrap="none" lIns="34290" tIns="17145" rIns="34290" bIns="17145" anchor="ctr"/>
            <a:lstStyle/>
            <a:p>
              <a:endParaRPr lang="en-US">
                <a:latin typeface="Roboto Light"/>
              </a:endParaRPr>
            </a:p>
          </p:txBody>
        </p:sp>
      </p:grpSp>
      <p:grpSp>
        <p:nvGrpSpPr>
          <p:cNvPr id="27" name="组合 26"/>
          <p:cNvGrpSpPr/>
          <p:nvPr/>
        </p:nvGrpSpPr>
        <p:grpSpPr>
          <a:xfrm>
            <a:off x="6824706" y="3072318"/>
            <a:ext cx="432048" cy="432048"/>
            <a:chOff x="4788024" y="1275213"/>
            <a:chExt cx="432048" cy="432048"/>
          </a:xfrm>
        </p:grpSpPr>
        <p:sp>
          <p:nvSpPr>
            <p:cNvPr id="28"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anose="020b0604020202020204" pitchFamily="34" charset="0"/>
                  <a:ea typeface="宋体" pitchFamily="2" charset="-122"/>
                </a:defRPr>
              </a:lvl9pPr>
            </a:lstStyle>
            <a:p>
              <a:pPr algn="ctr" eaLnBrk="1" hangingPunct="1"/>
              <a:endParaRPr lang="zh-CN" altLang="en-US">
                <a:solidFill>
                  <a:srgbClr val="FFFFFF"/>
                </a:solidFill>
                <a:latin typeface="Calibri" pitchFamily="34" charset="0"/>
              </a:endParaRPr>
            </a:p>
          </p:txBody>
        </p:sp>
        <p:sp>
          <p:nvSpPr>
            <p:cNvPr id="29" name="Freeform 110"/>
            <p:cNvSpPr>
              <a:spLocks noChangeArrowheads="1"/>
            </p:cNvSpPr>
            <p:nvPr/>
          </p:nvSpPr>
          <p:spPr bwMode="auto">
            <a:xfrm>
              <a:off x="4891102" y="1366806"/>
              <a:ext cx="250679" cy="248862"/>
            </a:xfrm>
            <a:custGeom>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a:extLst/>
          </p:spPr>
          <p:txBody>
            <a:bodyPr wrap="none" lIns="34290" tIns="17145" rIns="34290" bIns="17145" anchor="ctr"/>
            <a:lstStyle/>
            <a:p>
              <a:endParaRPr lang="en-US">
                <a:latin typeface="Roboto Light"/>
              </a:endParaRPr>
            </a:p>
          </p:txBody>
        </p:sp>
      </p:grpSp>
      <p:grpSp>
        <p:nvGrpSpPr>
          <p:cNvPr id="30" name="组合 29"/>
          <p:cNvGrpSpPr/>
          <p:nvPr/>
        </p:nvGrpSpPr>
        <p:grpSpPr>
          <a:xfrm>
            <a:off x="7472778" y="3071925"/>
            <a:ext cx="432833" cy="432834"/>
            <a:chOff x="5436096" y="1274820"/>
            <a:chExt cx="432833" cy="432834"/>
          </a:xfrm>
        </p:grpSpPr>
        <p:sp>
          <p:nvSpPr>
            <p:cNvPr id="31"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anose="020b0604020202020204" pitchFamily="34" charset="0"/>
                  <a:ea typeface="宋体" pitchFamily="2" charset="-122"/>
                </a:defRPr>
              </a:lvl9pPr>
            </a:lstStyle>
            <a:p>
              <a:pPr algn="ctr" eaLnBrk="1" hangingPunct="1"/>
              <a:endParaRPr lang="zh-CN" altLang="en-US">
                <a:solidFill>
                  <a:srgbClr val="FFFFFF"/>
                </a:solidFill>
                <a:latin typeface="Calibri" pitchFamily="34" charset="0"/>
              </a:endParaRPr>
            </a:p>
          </p:txBody>
        </p:sp>
        <p:sp>
          <p:nvSpPr>
            <p:cNvPr id="32" name="Freeform 16"/>
            <p:cNvSpPr>
              <a:spLocks noChangeArrowheads="1"/>
            </p:cNvSpPr>
            <p:nvPr/>
          </p:nvSpPr>
          <p:spPr bwMode="auto">
            <a:xfrm>
              <a:off x="5554420" y="1377705"/>
              <a:ext cx="196183" cy="227065"/>
            </a:xfrm>
            <a:custGeom>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a:extLst/>
          </p:spPr>
          <p:txBody>
            <a:bodyPr wrap="none" lIns="34290" tIns="17145" rIns="34290" bIns="17145" anchor="ctr"/>
            <a:lstStyle/>
            <a:p>
              <a:endParaRPr lang="en-US">
                <a:latin typeface="Roboto Light"/>
              </a:endParaRPr>
            </a:p>
          </p:txBody>
        </p:sp>
      </p:grpSp>
      <p:grpSp>
        <p:nvGrpSpPr>
          <p:cNvPr id="33" name="组合 32"/>
          <p:cNvGrpSpPr/>
          <p:nvPr/>
        </p:nvGrpSpPr>
        <p:grpSpPr>
          <a:xfrm>
            <a:off x="5528562" y="3071925"/>
            <a:ext cx="432833" cy="432834"/>
            <a:chOff x="3491880" y="1274820"/>
            <a:chExt cx="432833" cy="432834"/>
          </a:xfrm>
        </p:grpSpPr>
        <p:sp>
          <p:nvSpPr>
            <p:cNvPr id="34"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anose="020b0604020202020204" pitchFamily="34" charset="0"/>
                  <a:ea typeface="宋体" pitchFamily="2" charset="-122"/>
                </a:defRPr>
              </a:lvl9pPr>
            </a:lstStyle>
            <a:p>
              <a:pPr algn="ctr" eaLnBrk="1" hangingPunct="1"/>
              <a:endParaRPr lang="zh-CN" altLang="en-US">
                <a:solidFill>
                  <a:srgbClr val="FFFFFF"/>
                </a:solidFill>
                <a:latin typeface="Calibri" pitchFamily="34" charset="0"/>
              </a:endParaRPr>
            </a:p>
          </p:txBody>
        </p:sp>
        <p:sp>
          <p:nvSpPr>
            <p:cNvPr id="35" name="Freeform 75"/>
            <p:cNvSpPr>
              <a:spLocks noChangeArrowheads="1"/>
            </p:cNvSpPr>
            <p:nvPr/>
          </p:nvSpPr>
          <p:spPr bwMode="auto">
            <a:xfrm>
              <a:off x="3583864" y="1385879"/>
              <a:ext cx="248863" cy="210716"/>
            </a:xfrm>
            <a:custGeom>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a:extLst/>
          </p:spPr>
          <p:txBody>
            <a:bodyPr wrap="none" lIns="34290" tIns="17145" rIns="34290" bIns="17145" anchor="ctr"/>
            <a:lstStyle/>
            <a:p>
              <a:endParaRPr lang="en-US">
                <a:latin typeface="Roboto Light"/>
              </a:endParaRPr>
            </a:p>
          </p:txBody>
        </p:sp>
      </p:grpSp>
      <p:grpSp>
        <p:nvGrpSpPr>
          <p:cNvPr id="36" name="组合 35"/>
          <p:cNvGrpSpPr/>
          <p:nvPr/>
        </p:nvGrpSpPr>
        <p:grpSpPr>
          <a:xfrm>
            <a:off x="6176634" y="3071925"/>
            <a:ext cx="432833" cy="432834"/>
            <a:chOff x="4139952" y="1274820"/>
            <a:chExt cx="432833" cy="432834"/>
          </a:xfrm>
        </p:grpSpPr>
        <p:sp>
          <p:nvSpPr>
            <p:cNvPr id="37"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anose="020b0604020202020204" pitchFamily="34" charset="0"/>
                  <a:ea typeface="宋体" pitchFamily="2" charset="-122"/>
                </a:defRPr>
              </a:lvl9pPr>
            </a:lstStyle>
            <a:p>
              <a:pPr algn="ctr" eaLnBrk="1" hangingPunct="1"/>
              <a:endParaRPr lang="zh-CN" altLang="en-US">
                <a:solidFill>
                  <a:srgbClr val="FFFFFF"/>
                </a:solidFill>
                <a:latin typeface="Calibri" pitchFamily="34" charset="0"/>
              </a:endParaRPr>
            </a:p>
          </p:txBody>
        </p:sp>
        <p:sp>
          <p:nvSpPr>
            <p:cNvPr id="38" name="Freeform 84"/>
            <p:cNvSpPr>
              <a:spLocks noChangeArrowheads="1"/>
            </p:cNvSpPr>
            <p:nvPr/>
          </p:nvSpPr>
          <p:spPr bwMode="auto">
            <a:xfrm>
              <a:off x="4241546" y="1366806"/>
              <a:ext cx="248863" cy="248863"/>
            </a:xfrm>
            <a:custGeom>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a:extLst/>
          </p:spPr>
          <p:txBody>
            <a:bodyPr wrap="none" lIns="34290" tIns="17145" rIns="34290" bIns="17145" anchor="ctr"/>
            <a:lstStyle/>
            <a:p>
              <a:endParaRPr lang="en-US">
                <a:latin typeface="Roboto Light"/>
              </a:endParaRPr>
            </a:p>
          </p:txBody>
        </p:sp>
      </p:grpSp>
    </p:spTree>
    <p:extLst>
      <p:ext uri="{BB962C8B-B14F-4D97-AF65-F5344CB8AC3E}">
        <p14:creationId xmlns:p14="http://schemas.microsoft.com/office/powerpoint/2010/main" val="2247385916"/>
      </p:ext>
    </p:extLst>
  </p:cSld>
  <p:clrMapOvr>
    <a:masterClrMapping/>
  </p:clrMapOvr>
  <mc:AlternateContent xmlns:mc="http://schemas.openxmlformats.org/markup-compatibility/2006">
    <mc:Choice xmlns:p14="http://schemas.microsoft.com/office/powerpoint/2010/main" Requires="p14">
      <p:transition spd="slow" advClick="0" advTm="1000" p14:dur="1500">
        <p:random/>
      </p:transition>
    </mc:Choice>
    <mc:Fallback>
      <p:transition spd="slow" advClick="0" advTm="1000">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Tn>
                        </p:par>
                        <p:par>
                          <p:cTn id="5" fill="hold" nodeType="afterGroup">
                            <p:stCondLst>
                              <p:cond delay="0"/>
                            </p:stCondLst>
                            <p:childTnLst>
                              <p:par>
                                <p:cTn id="6" presetID="22" presetClass="entr" presetSubtype="2" fill="hold" grpId="2" nodeType="afterEffect">
                                  <p:childTnLst>
                                    <p:set>
                                      <p:cBhvr>
                                        <p:cTn id="7" dur="1" fill="hold">
                                          <p:stCondLst>
                                            <p:cond delay="0"/>
                                          </p:stCondLst>
                                        </p:cTn>
                                        <p:tgtEl>
                                          <p:spTgt spid="14"/>
                                        </p:tgtEl>
                                        <p:attrNameLst>
                                          <p:attrName>style.visibility</p:attrName>
                                        </p:attrNameLst>
                                      </p:cBhvr>
                                      <p:to>
                                        <p:strVal val="visible"/>
                                      </p:to>
                                    </p:set>
                                    <p:animEffect transition="in" filter="wipe(right)">
                                      <p:cBhvr>
                                        <p:cTn id="8" dur="500"/>
                                        <p:tgtEl>
                                          <p:spTgt spid="14"/>
                                        </p:tgtEl>
                                      </p:cBhvr>
                                    </p:animEffect>
                                  </p:childTnLst>
                                </p:cTn>
                              </p:par>
                            </p:childTnLst>
                          </p:cTn>
                        </p:par>
                        <p:par>
                          <p:cTn id="9" fill="hold" nodeType="withGroup">
                            <p:stCondLst>
                              <p:cond delay="500"/>
                            </p:stCondLst>
                            <p:childTnLst>
                              <p:par>
                                <p:cTn id="10" presetID="41" presetClass="entr" presetSubtype="0" fill="hold" grpId="0" nodeType="afterEffect">
                                  <p:iterate type="lt">
                                    <p:tmPct val="10000"/>
                                  </p:iterate>
                                  <p:childTnLst>
                                    <p:set>
                                      <p:cBhvr>
                                        <p:cTn id="11" dur="1" fill="hold">
                                          <p:stCondLst>
                                            <p:cond delay="0"/>
                                          </p:stCondLst>
                                        </p:cTn>
                                        <p:tgtEl>
                                          <p:spTgt spid="11"/>
                                        </p:tgtEl>
                                        <p:attrNameLst>
                                          <p:attrName>style.visibility</p:attrName>
                                        </p:attrNameLst>
                                      </p:cBhvr>
                                      <p:to>
                                        <p:strVal val="visible"/>
                                      </p:to>
                                    </p:set>
                                    <p:anim calcmode="lin" valueType="num">
                                      <p:cBhvr>
                                        <p:cTn id="12" dur="500" fill="hold"/>
                                        <p:tgtEl>
                                          <p:spTgt spid="11"/>
                                        </p:tgtEl>
                                        <p:attrNameLst>
                                          <p:attrName>ppt_x</p:attrName>
                                        </p:attrNameLst>
                                      </p:cBhvr>
                                      <p:tavLst>
                                        <p:tav tm="0">
                                          <p:val>
                                            <p:strVal val="#ppt_x"/>
                                          </p:val>
                                        </p:tav>
                                        <p:tav tm="50000">
                                          <p:val>
                                            <p:strVal val="#ppt_x+.1"/>
                                          </p:val>
                                        </p:tav>
                                        <p:tav tm="100000">
                                          <p:val>
                                            <p:strVal val="#ppt_x"/>
                                          </p:val>
                                        </p:tav>
                                      </p:tavLst>
                                    </p:anim>
                                    <p:anim calcmode="lin" valueType="num">
                                      <p:cBhvr>
                                        <p:cTn id="13" dur="500" fill="hold"/>
                                        <p:tgtEl>
                                          <p:spTgt spid="11"/>
                                        </p:tgtEl>
                                        <p:attrNameLst>
                                          <p:attrName>ppt_y</p:attrName>
                                        </p:attrNameLst>
                                      </p:cBhvr>
                                      <p:tavLst>
                                        <p:tav tm="0">
                                          <p:val>
                                            <p:strVal val="#ppt_y"/>
                                          </p:val>
                                        </p:tav>
                                        <p:tav tm="100000">
                                          <p:val>
                                            <p:strVal val="#ppt_y"/>
                                          </p:val>
                                        </p:tav>
                                      </p:tavLst>
                                    </p:anim>
                                    <p:anim calcmode="lin" valueType="num">
                                      <p:cBhvr>
                                        <p:cTn id="14" dur="500" fill="hold"/>
                                        <p:tgtEl>
                                          <p:spTgt spid="11"/>
                                        </p:tgtEl>
                                        <p:attrNameLst>
                                          <p:attrName>ppt_h</p:attrName>
                                        </p:attrNameLst>
                                      </p:cBhvr>
                                      <p:tavLst>
                                        <p:tav tm="0">
                                          <p:val>
                                            <p:strVal val="#ppt_h/10"/>
                                          </p:val>
                                        </p:tav>
                                        <p:tav tm="50000">
                                          <p:val>
                                            <p:strVal val="#ppt_h+.01"/>
                                          </p:val>
                                        </p:tav>
                                        <p:tav tm="100000">
                                          <p:val>
                                            <p:strVal val="#ppt_h"/>
                                          </p:val>
                                        </p:tav>
                                      </p:tavLst>
                                    </p:anim>
                                    <p:anim calcmode="lin" valueType="num">
                                      <p:cBhvr>
                                        <p:cTn id="15" dur="500" fill="hold"/>
                                        <p:tgtEl>
                                          <p:spTgt spid="11"/>
                                        </p:tgtEl>
                                        <p:attrNameLst>
                                          <p:attrName>ppt_w</p:attrName>
                                        </p:attrNameLst>
                                      </p:cBhvr>
                                      <p:tavLst>
                                        <p:tav tm="0">
                                          <p:val>
                                            <p:strVal val="#ppt_w/10"/>
                                          </p:val>
                                        </p:tav>
                                        <p:tav tm="50000">
                                          <p:val>
                                            <p:strVal val="#ppt_w+.01"/>
                                          </p:val>
                                        </p:tav>
                                        <p:tav tm="100000">
                                          <p:val>
                                            <p:strVal val="#ppt_w"/>
                                          </p:val>
                                        </p:tav>
                                      </p:tavLst>
                                    </p:anim>
                                    <p:animEffect transition="in" filter="fade">
                                      <p:cBhvr>
                                        <p:cTn id="16" dur="500" tmFilter="0,0; .5, 1; 1, 1"/>
                                        <p:tgtEl>
                                          <p:spTgt spid="11"/>
                                        </p:tgtEl>
                                      </p:cBhvr>
                                    </p:animEffect>
                                  </p:childTnLst>
                                </p:cTn>
                              </p:par>
                            </p:childTnLst>
                          </p:cTn>
                        </p:par>
                        <p:par>
                          <p:cTn id="17" fill="hold" nodeType="withGroup">
                            <p:stCondLst>
                              <p:cond delay="1350"/>
                            </p:stCondLst>
                            <p:childTnLst>
                              <p:par>
                                <p:cTn id="18" presetID="22" presetClass="entr" presetSubtype="2" fill="hold" nodeType="afterEffect">
                                  <p:childTnLst>
                                    <p:set>
                                      <p:cBhvr>
                                        <p:cTn id="19" dur="1" fill="hold">
                                          <p:stCondLst>
                                            <p:cond delay="0"/>
                                          </p:stCondLst>
                                        </p:cTn>
                                        <p:tgtEl>
                                          <p:spTgt spid="13"/>
                                        </p:tgtEl>
                                        <p:attrNameLst>
                                          <p:attrName>style.visibility</p:attrName>
                                        </p:attrNameLst>
                                      </p:cBhvr>
                                      <p:to>
                                        <p:strVal val="visible"/>
                                      </p:to>
                                    </p:set>
                                    <p:animEffect transition="in" filter="wipe(right)">
                                      <p:cBhvr>
                                        <p:cTn id="20" dur="1000"/>
                                        <p:tgtEl>
                                          <p:spTgt spid="13"/>
                                        </p:tgtEl>
                                      </p:cBhvr>
                                    </p:animEffect>
                                  </p:childTnLst>
                                </p:cTn>
                              </p:par>
                            </p:childTnLst>
                          </p:cTn>
                        </p:par>
                        <p:par>
                          <p:cTn id="21" fill="hold" nodeType="withGroup">
                            <p:stCondLst>
                              <p:cond delay="2350"/>
                            </p:stCondLst>
                            <p:childTnLst>
                              <p:par>
                                <p:cTn id="22" presetID="53" presetClass="entr" presetSubtype="0" fill="hold" grpId="1" nodeType="afterEffect">
                                  <p:iterate type="lt">
                                    <p:tmPct val="7000"/>
                                  </p:iterate>
                                  <p:childTnLst>
                                    <p:set>
                                      <p:cBhvr>
                                        <p:cTn id="23" dur="1" fill="hold">
                                          <p:stCondLst>
                                            <p:cond delay="0"/>
                                          </p:stCondLst>
                                        </p:cTn>
                                        <p:tgtEl>
                                          <p:spTgt spid="12"/>
                                        </p:tgtEl>
                                        <p:attrNameLst>
                                          <p:attrName>style.visibility</p:attrName>
                                        </p:attrNameLst>
                                      </p:cBhvr>
                                      <p:to>
                                        <p:strVal val="visible"/>
                                      </p:to>
                                    </p:set>
                                    <p:anim calcmode="lin" valueType="num">
                                      <p:cBhvr>
                                        <p:cTn id="24" dur="500" fill="hold"/>
                                        <p:tgtEl>
                                          <p:spTgt spid="12"/>
                                        </p:tgtEl>
                                        <p:attrNameLst>
                                          <p:attrName>ppt_w</p:attrName>
                                        </p:attrNameLst>
                                      </p:cBhvr>
                                      <p:tavLst>
                                        <p:tav tm="0">
                                          <p:val>
                                            <p:fltVal val="0"/>
                                          </p:val>
                                        </p:tav>
                                        <p:tav tm="100000">
                                          <p:val>
                                            <p:strVal val="#ppt_w"/>
                                          </p:val>
                                        </p:tav>
                                      </p:tavLst>
                                    </p:anim>
                                    <p:anim calcmode="lin" valueType="num">
                                      <p:cBhvr>
                                        <p:cTn id="25" dur="500" fill="hold"/>
                                        <p:tgtEl>
                                          <p:spTgt spid="12"/>
                                        </p:tgtEl>
                                        <p:attrNameLst>
                                          <p:attrName>ppt_h</p:attrName>
                                        </p:attrNameLst>
                                      </p:cBhvr>
                                      <p:tavLst>
                                        <p:tav tm="0">
                                          <p:val>
                                            <p:fltVal val="0"/>
                                          </p:val>
                                        </p:tav>
                                        <p:tav tm="100000">
                                          <p:val>
                                            <p:strVal val="#ppt_h"/>
                                          </p:val>
                                        </p:tav>
                                      </p:tavLst>
                                    </p:anim>
                                    <p:animEffect transition="in" filter="fade">
                                      <p:cBhvr>
                                        <p:cTn id="26" dur="500"/>
                                        <p:tgtEl>
                                          <p:spTgt spid="12"/>
                                        </p:tgtEl>
                                      </p:cBhvr>
                                    </p:animEffect>
                                  </p:childTnLst>
                                </p:cTn>
                              </p:par>
                            </p:childTnLst>
                          </p:cTn>
                        </p:par>
                        <p:par>
                          <p:cTn id="27" fill="hold" nodeType="withGroup">
                            <p:stCondLst>
                              <p:cond delay="3655"/>
                            </p:stCondLst>
                            <p:childTnLst>
                              <p:par>
                                <p:cTn id="28" presetID="53" presetClass="entr" presetSubtype="0" fill="hold" nodeType="afterEffect">
                                  <p:childTnLst>
                                    <p:set>
                                      <p:cBhvr>
                                        <p:cTn id="29" dur="1" fill="hold">
                                          <p:stCondLst>
                                            <p:cond delay="0"/>
                                          </p:stCondLst>
                                        </p:cTn>
                                        <p:tgtEl>
                                          <p:spTgt spid="33"/>
                                        </p:tgtEl>
                                        <p:attrNameLst>
                                          <p:attrName>style.visibility</p:attrName>
                                        </p:attrNameLst>
                                      </p:cBhvr>
                                      <p:to>
                                        <p:strVal val="visible"/>
                                      </p:to>
                                    </p:set>
                                    <p:anim calcmode="lin" valueType="num">
                                      <p:cBhvr>
                                        <p:cTn id="30" dur="500" fill="hold"/>
                                        <p:tgtEl>
                                          <p:spTgt spid="33"/>
                                        </p:tgtEl>
                                        <p:attrNameLst>
                                          <p:attrName>ppt_w</p:attrName>
                                        </p:attrNameLst>
                                      </p:cBhvr>
                                      <p:tavLst>
                                        <p:tav tm="0">
                                          <p:val>
                                            <p:fltVal val="0"/>
                                          </p:val>
                                        </p:tav>
                                        <p:tav tm="100000">
                                          <p:val>
                                            <p:strVal val="#ppt_w"/>
                                          </p:val>
                                        </p:tav>
                                      </p:tavLst>
                                    </p:anim>
                                    <p:anim calcmode="lin" valueType="num">
                                      <p:cBhvr>
                                        <p:cTn id="31" dur="500" fill="hold"/>
                                        <p:tgtEl>
                                          <p:spTgt spid="33"/>
                                        </p:tgtEl>
                                        <p:attrNameLst>
                                          <p:attrName>ppt_h</p:attrName>
                                        </p:attrNameLst>
                                      </p:cBhvr>
                                      <p:tavLst>
                                        <p:tav tm="0">
                                          <p:val>
                                            <p:fltVal val="0"/>
                                          </p:val>
                                        </p:tav>
                                        <p:tav tm="100000">
                                          <p:val>
                                            <p:strVal val="#ppt_h"/>
                                          </p:val>
                                        </p:tav>
                                      </p:tavLst>
                                    </p:anim>
                                    <p:animEffect transition="in" filter="fade">
                                      <p:cBhvr>
                                        <p:cTn id="32" dur="500"/>
                                        <p:tgtEl>
                                          <p:spTgt spid="33"/>
                                        </p:tgtEl>
                                      </p:cBhvr>
                                    </p:animEffect>
                                  </p:childTnLst>
                                </p:cTn>
                              </p:par>
                              <p:par>
                                <p:cTn id="33" presetID="53" presetClass="entr" presetSubtype="0" fill="hold" nodeType="withEffect">
                                  <p:childTnLst>
                                    <p:set>
                                      <p:cBhvr>
                                        <p:cTn id="34" dur="1" fill="hold">
                                          <p:stCondLst>
                                            <p:cond delay="0"/>
                                          </p:stCondLst>
                                        </p:cTn>
                                        <p:tgtEl>
                                          <p:spTgt spid="36"/>
                                        </p:tgtEl>
                                        <p:attrNameLst>
                                          <p:attrName>style.visibility</p:attrName>
                                        </p:attrNameLst>
                                      </p:cBhvr>
                                      <p:to>
                                        <p:strVal val="visible"/>
                                      </p:to>
                                    </p:set>
                                    <p:anim calcmode="lin" valueType="num">
                                      <p:cBhvr>
                                        <p:cTn id="35" dur="500" fill="hold"/>
                                        <p:tgtEl>
                                          <p:spTgt spid="36"/>
                                        </p:tgtEl>
                                        <p:attrNameLst>
                                          <p:attrName>ppt_w</p:attrName>
                                        </p:attrNameLst>
                                      </p:cBhvr>
                                      <p:tavLst>
                                        <p:tav tm="0">
                                          <p:val>
                                            <p:fltVal val="0"/>
                                          </p:val>
                                        </p:tav>
                                        <p:tav tm="100000">
                                          <p:val>
                                            <p:strVal val="#ppt_w"/>
                                          </p:val>
                                        </p:tav>
                                      </p:tavLst>
                                    </p:anim>
                                    <p:anim calcmode="lin" valueType="num">
                                      <p:cBhvr>
                                        <p:cTn id="36" dur="500" fill="hold"/>
                                        <p:tgtEl>
                                          <p:spTgt spid="36"/>
                                        </p:tgtEl>
                                        <p:attrNameLst>
                                          <p:attrName>ppt_h</p:attrName>
                                        </p:attrNameLst>
                                      </p:cBhvr>
                                      <p:tavLst>
                                        <p:tav tm="0">
                                          <p:val>
                                            <p:fltVal val="0"/>
                                          </p:val>
                                        </p:tav>
                                        <p:tav tm="100000">
                                          <p:val>
                                            <p:strVal val="#ppt_h"/>
                                          </p:val>
                                        </p:tav>
                                      </p:tavLst>
                                    </p:anim>
                                    <p:animEffect transition="in" filter="fade">
                                      <p:cBhvr>
                                        <p:cTn id="37" dur="500"/>
                                        <p:tgtEl>
                                          <p:spTgt spid="36"/>
                                        </p:tgtEl>
                                      </p:cBhvr>
                                    </p:animEffect>
                                  </p:childTnLst>
                                </p:cTn>
                              </p:par>
                              <p:par>
                                <p:cTn id="38" presetID="53" presetClass="entr" presetSubtype="0" fill="hold" nodeType="withEffect">
                                  <p:childTnLst>
                                    <p:set>
                                      <p:cBhvr>
                                        <p:cTn id="39" dur="1" fill="hold">
                                          <p:stCondLst>
                                            <p:cond delay="0"/>
                                          </p:stCondLst>
                                        </p:cTn>
                                        <p:tgtEl>
                                          <p:spTgt spid="27"/>
                                        </p:tgtEl>
                                        <p:attrNameLst>
                                          <p:attrName>style.visibility</p:attrName>
                                        </p:attrNameLst>
                                      </p:cBhvr>
                                      <p:to>
                                        <p:strVal val="visible"/>
                                      </p:to>
                                    </p:set>
                                    <p:anim calcmode="lin" valueType="num">
                                      <p:cBhvr>
                                        <p:cTn id="40" dur="500" fill="hold"/>
                                        <p:tgtEl>
                                          <p:spTgt spid="27"/>
                                        </p:tgtEl>
                                        <p:attrNameLst>
                                          <p:attrName>ppt_w</p:attrName>
                                        </p:attrNameLst>
                                      </p:cBhvr>
                                      <p:tavLst>
                                        <p:tav tm="0">
                                          <p:val>
                                            <p:fltVal val="0"/>
                                          </p:val>
                                        </p:tav>
                                        <p:tav tm="100000">
                                          <p:val>
                                            <p:strVal val="#ppt_w"/>
                                          </p:val>
                                        </p:tav>
                                      </p:tavLst>
                                    </p:anim>
                                    <p:anim calcmode="lin" valueType="num">
                                      <p:cBhvr>
                                        <p:cTn id="41" dur="500" fill="hold"/>
                                        <p:tgtEl>
                                          <p:spTgt spid="27"/>
                                        </p:tgtEl>
                                        <p:attrNameLst>
                                          <p:attrName>ppt_h</p:attrName>
                                        </p:attrNameLst>
                                      </p:cBhvr>
                                      <p:tavLst>
                                        <p:tav tm="0">
                                          <p:val>
                                            <p:fltVal val="0"/>
                                          </p:val>
                                        </p:tav>
                                        <p:tav tm="100000">
                                          <p:val>
                                            <p:strVal val="#ppt_h"/>
                                          </p:val>
                                        </p:tav>
                                      </p:tavLst>
                                    </p:anim>
                                    <p:animEffect transition="in" filter="fade">
                                      <p:cBhvr>
                                        <p:cTn id="42" dur="500"/>
                                        <p:tgtEl>
                                          <p:spTgt spid="27"/>
                                        </p:tgtEl>
                                      </p:cBhvr>
                                    </p:animEffect>
                                  </p:childTnLst>
                                </p:cTn>
                              </p:par>
                              <p:par>
                                <p:cTn id="43" presetID="53" presetClass="entr" presetSubtype="0" fill="hold" nodeType="withEffect">
                                  <p:childTnLst>
                                    <p:set>
                                      <p:cBhvr>
                                        <p:cTn id="44" dur="1" fill="hold">
                                          <p:stCondLst>
                                            <p:cond delay="0"/>
                                          </p:stCondLst>
                                        </p:cTn>
                                        <p:tgtEl>
                                          <p:spTgt spid="30"/>
                                        </p:tgtEl>
                                        <p:attrNameLst>
                                          <p:attrName>style.visibility</p:attrName>
                                        </p:attrNameLst>
                                      </p:cBhvr>
                                      <p:to>
                                        <p:strVal val="visible"/>
                                      </p:to>
                                    </p:set>
                                    <p:anim calcmode="lin" valueType="num">
                                      <p:cBhvr>
                                        <p:cTn id="45" dur="500" fill="hold"/>
                                        <p:tgtEl>
                                          <p:spTgt spid="30"/>
                                        </p:tgtEl>
                                        <p:attrNameLst>
                                          <p:attrName>ppt_w</p:attrName>
                                        </p:attrNameLst>
                                      </p:cBhvr>
                                      <p:tavLst>
                                        <p:tav tm="0">
                                          <p:val>
                                            <p:fltVal val="0"/>
                                          </p:val>
                                        </p:tav>
                                        <p:tav tm="100000">
                                          <p:val>
                                            <p:strVal val="#ppt_w"/>
                                          </p:val>
                                        </p:tav>
                                      </p:tavLst>
                                    </p:anim>
                                    <p:anim calcmode="lin" valueType="num">
                                      <p:cBhvr>
                                        <p:cTn id="46" dur="500" fill="hold"/>
                                        <p:tgtEl>
                                          <p:spTgt spid="30"/>
                                        </p:tgtEl>
                                        <p:attrNameLst>
                                          <p:attrName>ppt_h</p:attrName>
                                        </p:attrNameLst>
                                      </p:cBhvr>
                                      <p:tavLst>
                                        <p:tav tm="0">
                                          <p:val>
                                            <p:fltVal val="0"/>
                                          </p:val>
                                        </p:tav>
                                        <p:tav tm="100000">
                                          <p:val>
                                            <p:strVal val="#ppt_h"/>
                                          </p:val>
                                        </p:tav>
                                      </p:tavLst>
                                    </p:anim>
                                    <p:animEffect transition="in" filter="fade">
                                      <p:cBhvr>
                                        <p:cTn id="47" dur="500"/>
                                        <p:tgtEl>
                                          <p:spTgt spid="30"/>
                                        </p:tgtEl>
                                      </p:cBhvr>
                                    </p:animEffect>
                                  </p:childTnLst>
                                </p:cTn>
                              </p:par>
                              <p:par>
                                <p:cTn id="48" presetID="53" presetClass="entr" presetSubtype="0" fill="hold" nodeType="withEffect">
                                  <p:childTnLst>
                                    <p:set>
                                      <p:cBhvr>
                                        <p:cTn id="49" dur="1" fill="hold">
                                          <p:stCondLst>
                                            <p:cond delay="0"/>
                                          </p:stCondLst>
                                        </p:cTn>
                                        <p:tgtEl>
                                          <p:spTgt spid="16"/>
                                        </p:tgtEl>
                                        <p:attrNameLst>
                                          <p:attrName>style.visibility</p:attrName>
                                        </p:attrNameLst>
                                      </p:cBhvr>
                                      <p:to>
                                        <p:strVal val="visible"/>
                                      </p:to>
                                    </p:set>
                                    <p:anim calcmode="lin" valueType="num">
                                      <p:cBhvr>
                                        <p:cTn id="50" dur="500" fill="hold"/>
                                        <p:tgtEl>
                                          <p:spTgt spid="16"/>
                                        </p:tgtEl>
                                        <p:attrNameLst>
                                          <p:attrName>ppt_w</p:attrName>
                                        </p:attrNameLst>
                                      </p:cBhvr>
                                      <p:tavLst>
                                        <p:tav tm="0">
                                          <p:val>
                                            <p:fltVal val="0"/>
                                          </p:val>
                                        </p:tav>
                                        <p:tav tm="100000">
                                          <p:val>
                                            <p:strVal val="#ppt_w"/>
                                          </p:val>
                                        </p:tav>
                                      </p:tavLst>
                                    </p:anim>
                                    <p:anim calcmode="lin" valueType="num">
                                      <p:cBhvr>
                                        <p:cTn id="51" dur="500" fill="hold"/>
                                        <p:tgtEl>
                                          <p:spTgt spid="16"/>
                                        </p:tgtEl>
                                        <p:attrNameLst>
                                          <p:attrName>ppt_h</p:attrName>
                                        </p:attrNameLst>
                                      </p:cBhvr>
                                      <p:tavLst>
                                        <p:tav tm="0">
                                          <p:val>
                                            <p:fltVal val="0"/>
                                          </p:val>
                                        </p:tav>
                                        <p:tav tm="100000">
                                          <p:val>
                                            <p:strVal val="#ppt_h"/>
                                          </p:val>
                                        </p:tav>
                                      </p:tavLst>
                                    </p:anim>
                                    <p:animEffect transition="in" filter="fade">
                                      <p:cBhvr>
                                        <p:cTn id="5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1"/>
      <p:bldP spid="14" grpId="2"/>
    </p:bldLst>
  </p:timing>
</p:sld>
</file>

<file path=ppt/slides/slide4.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p:spTree>
      <p:nvGrpSpPr>
        <p:cNvPr id="1" name=""/>
        <p:cNvGrpSpPr/>
        <p:nvPr/>
      </p:nvGrpSpPr>
      <p:grpSpPr>
        <a:xfrm>
          <a:off x="0" y="0"/>
          <a:ext cx="0" cy="0"/>
        </a:xfrm>
      </p:grpSpPr>
      <p:grpSp>
        <p:nvGrpSpPr>
          <p:cNvPr id="42" name="组合 41"/>
          <p:cNvGrpSpPr/>
          <p:nvPr/>
        </p:nvGrpSpPr>
        <p:grpSpPr>
          <a:xfrm>
            <a:off x="0" y="1651830"/>
            <a:ext cx="9144000" cy="1814777"/>
            <a:chOff x="170694" y="177982"/>
            <a:chExt cx="3936004" cy="781165"/>
          </a:xfrm>
        </p:grpSpPr>
        <p:sp>
          <p:nvSpPr>
            <p:cNvPr id="44" name="等腰三角形 43"/>
            <p:cNvSpPr/>
            <p:nvPr/>
          </p:nvSpPr>
          <p:spPr>
            <a:xfrm>
              <a:off x="1233863" y="177982"/>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5" name="等腰三角形 44"/>
            <p:cNvSpPr/>
            <p:nvPr/>
          </p:nvSpPr>
          <p:spPr>
            <a:xfrm flipV="1">
              <a:off x="200258" y="602633"/>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6" name="矩形 45"/>
            <p:cNvSpPr/>
            <p:nvPr/>
          </p:nvSpPr>
          <p:spPr>
            <a:xfrm>
              <a:off x="170694" y="261768"/>
              <a:ext cx="3936004" cy="61198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7" name="平行四边形 46"/>
            <p:cNvSpPr/>
            <p:nvPr/>
          </p:nvSpPr>
          <p:spPr>
            <a:xfrm>
              <a:off x="376965" y="178257"/>
              <a:ext cx="1036076" cy="779005"/>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8" name="文本框 6"/>
            <p:cNvSpPr txBox="1"/>
            <p:nvPr/>
          </p:nvSpPr>
          <p:spPr>
            <a:xfrm>
              <a:off x="650907" y="284178"/>
              <a:ext cx="569115" cy="559734"/>
            </a:xfrm>
            <a:prstGeom prst="rect">
              <a:avLst/>
            </a:prstGeom>
            <a:noFill/>
          </p:spPr>
          <p:txBody>
            <a:bodyPr wrap="square" lIns="68580" tIns="34290" rIns="68580" bIns="34290" rtlCol="0">
              <a:spAutoFit/>
            </a:bodyPr>
            <a:lstStyle/>
            <a:p>
              <a:r>
                <a:rPr lang="en-US" altLang="zh-CN" sz="8000">
                  <a:solidFill>
                    <a:schemeClr val="bg1">
                      <a:lumMod val="95000"/>
                    </a:schemeClr>
                  </a:solidFill>
                  <a:latin typeface="Impact" pitchFamily="34" charset="0"/>
                </a:rPr>
                <a:t>01</a:t>
              </a:r>
              <a:endParaRPr lang="zh-CN" altLang="en-US" sz="8000">
                <a:solidFill>
                  <a:schemeClr val="bg1">
                    <a:lumMod val="95000"/>
                  </a:schemeClr>
                </a:solidFill>
                <a:latin typeface="Impact" pitchFamily="34" charset="0"/>
              </a:endParaRPr>
            </a:p>
          </p:txBody>
        </p:sp>
      </p:grpSp>
      <p:sp>
        <p:nvSpPr>
          <p:cNvPr id="49" name="TextBox 48"/>
          <p:cNvSpPr txBox="1"/>
          <p:nvPr/>
        </p:nvSpPr>
        <p:spPr>
          <a:xfrm>
            <a:off x="2977976" y="2046770"/>
            <a:ext cx="5050408" cy="623250"/>
          </a:xfrm>
          <a:prstGeom prst="rect">
            <a:avLst/>
          </a:prstGeom>
          <a:noFill/>
        </p:spPr>
        <p:txBody>
          <a:bodyPr wrap="square" lIns="68584" tIns="34291" rIns="68584" bIns="34291" rtlCol="0">
            <a:spAutoFit/>
          </a:bodyPr>
          <a:lstStyle/>
          <a:p>
            <a:r>
              <a:rPr lang="zh-CN" altLang="en-US" sz="3600" b="1">
                <a:solidFill>
                  <a:schemeClr val="tx1">
                    <a:lumMod val="75000"/>
                    <a:lumOff val="25000"/>
                  </a:schemeClr>
                </a:solidFill>
                <a:latin typeface="微软雅黑" panose="020b0503020204020204" pitchFamily="34" charset="-122"/>
                <a:ea typeface="微软雅黑" panose="020b0503020204020204" pitchFamily="34" charset="-122"/>
              </a:rPr>
              <a:t>年度工作内容概述</a:t>
            </a:r>
            <a:endParaRPr lang="en-GB" altLang="zh-CN" sz="3600" b="1">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0" name="TextBox 49"/>
          <p:cNvSpPr txBox="1"/>
          <p:nvPr/>
        </p:nvSpPr>
        <p:spPr>
          <a:xfrm>
            <a:off x="2977976" y="2698179"/>
            <a:ext cx="3075708" cy="315473"/>
          </a:xfrm>
          <a:prstGeom prst="rect">
            <a:avLst/>
          </a:prstGeom>
          <a:noFill/>
        </p:spPr>
        <p:txBody>
          <a:bodyPr wrap="square" lIns="68584" tIns="34291" rIns="68584" bIns="34291" rtlCol="0">
            <a:spAutoFit/>
          </a:bodyPr>
          <a:lstStyle/>
          <a:p>
            <a:pPr eaLnBrk="0" hangingPunct="0"/>
            <a:r>
              <a:rPr lang="zh-CN" altLang="en-US" sz="1600">
                <a:solidFill>
                  <a:schemeClr val="tx1">
                    <a:lumMod val="75000"/>
                    <a:lumOff val="25000"/>
                  </a:schemeClr>
                </a:solidFill>
                <a:latin typeface="微软雅黑" panose="020b0503020204020204" pitchFamily="34" charset="-122"/>
                <a:ea typeface="微软雅黑" panose="020b0503020204020204" pitchFamily="34" charset="-122"/>
                <a:sym typeface="微软雅黑" pitchFamily="34" charset="-122"/>
              </a:rPr>
              <a:t>点击此处添加副标题文本内容</a:t>
            </a:r>
          </a:p>
        </p:txBody>
      </p:sp>
      <p:grpSp>
        <p:nvGrpSpPr>
          <p:cNvPr id="7" name="组合 6"/>
          <p:cNvGrpSpPr/>
          <p:nvPr/>
        </p:nvGrpSpPr>
        <p:grpSpPr>
          <a:xfrm>
            <a:off x="5940152" y="1274820"/>
            <a:ext cx="432048" cy="432834"/>
            <a:chOff x="6084168" y="1274820"/>
            <a:chExt cx="432048" cy="432834"/>
          </a:xfrm>
        </p:grpSpPr>
        <p:sp>
          <p:nvSpPr>
            <p:cNvPr id="14"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anose="020b0604020202020204" pitchFamily="34" charset="0"/>
                  <a:ea typeface="宋体" pitchFamily="2" charset="-122"/>
                </a:defRPr>
              </a:lvl9pPr>
            </a:lstStyle>
            <a:p>
              <a:pPr algn="ctr" eaLnBrk="1" hangingPunct="1"/>
              <a:endParaRPr lang="zh-CN" altLang="en-US">
                <a:solidFill>
                  <a:srgbClr val="FFFFFF"/>
                </a:solidFill>
                <a:latin typeface="Calibri" pitchFamily="34" charset="0"/>
              </a:endParaRPr>
            </a:p>
          </p:txBody>
        </p:sp>
        <p:sp>
          <p:nvSpPr>
            <p:cNvPr id="19" name="Freeform 59"/>
            <p:cNvSpPr>
              <a:spLocks noChangeArrowheads="1"/>
            </p:cNvSpPr>
            <p:nvPr/>
          </p:nvSpPr>
          <p:spPr bwMode="auto">
            <a:xfrm>
              <a:off x="6180302" y="1365898"/>
              <a:ext cx="239780" cy="250679"/>
            </a:xfrm>
            <a:custGeom>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a:extLst/>
          </p:spPr>
          <p:txBody>
            <a:bodyPr wrap="none" lIns="34290" tIns="17145" rIns="34290" bIns="17145" anchor="ctr"/>
            <a:lstStyle/>
            <a:p>
              <a:endParaRPr lang="en-US">
                <a:latin typeface="Roboto Light"/>
              </a:endParaRPr>
            </a:p>
          </p:txBody>
        </p:sp>
      </p:grpSp>
      <p:grpSp>
        <p:nvGrpSpPr>
          <p:cNvPr id="6" name="组合 5"/>
          <p:cNvGrpSpPr/>
          <p:nvPr/>
        </p:nvGrpSpPr>
        <p:grpSpPr>
          <a:xfrm>
            <a:off x="4644008" y="1275213"/>
            <a:ext cx="432048" cy="432048"/>
            <a:chOff x="4788024" y="1275213"/>
            <a:chExt cx="432048" cy="432048"/>
          </a:xfrm>
        </p:grpSpPr>
        <p:sp>
          <p:nvSpPr>
            <p:cNvPr id="17"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anose="020b0604020202020204" pitchFamily="34" charset="0"/>
                  <a:ea typeface="宋体" pitchFamily="2" charset="-122"/>
                </a:defRPr>
              </a:lvl9pPr>
            </a:lstStyle>
            <a:p>
              <a:pPr algn="ctr" eaLnBrk="1" hangingPunct="1"/>
              <a:endParaRPr lang="zh-CN" altLang="en-US">
                <a:solidFill>
                  <a:srgbClr val="FFFFFF"/>
                </a:solidFill>
                <a:latin typeface="Calibri" pitchFamily="34" charset="0"/>
              </a:endParaRPr>
            </a:p>
          </p:txBody>
        </p:sp>
        <p:sp>
          <p:nvSpPr>
            <p:cNvPr id="20" name="Freeform 110"/>
            <p:cNvSpPr>
              <a:spLocks noChangeArrowheads="1"/>
            </p:cNvSpPr>
            <p:nvPr/>
          </p:nvSpPr>
          <p:spPr bwMode="auto">
            <a:xfrm>
              <a:off x="4891102" y="1366806"/>
              <a:ext cx="250679" cy="248862"/>
            </a:xfrm>
            <a:custGeom>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a:extLst/>
          </p:spPr>
          <p:txBody>
            <a:bodyPr wrap="none" lIns="34290" tIns="17145" rIns="34290" bIns="17145" anchor="ctr"/>
            <a:lstStyle/>
            <a:p>
              <a:endParaRPr lang="en-US">
                <a:latin typeface="Roboto Light"/>
              </a:endParaRPr>
            </a:p>
          </p:txBody>
        </p:sp>
      </p:grpSp>
      <p:grpSp>
        <p:nvGrpSpPr>
          <p:cNvPr id="9" name="组合 8"/>
          <p:cNvGrpSpPr/>
          <p:nvPr/>
        </p:nvGrpSpPr>
        <p:grpSpPr>
          <a:xfrm>
            <a:off x="5292080" y="1274820"/>
            <a:ext cx="432833" cy="432834"/>
            <a:chOff x="5436096" y="1274820"/>
            <a:chExt cx="432833" cy="432834"/>
          </a:xfrm>
        </p:grpSpPr>
        <p:sp>
          <p:nvSpPr>
            <p:cNvPr id="25"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anose="020b0604020202020204" pitchFamily="34" charset="0"/>
                  <a:ea typeface="宋体" pitchFamily="2" charset="-122"/>
                </a:defRPr>
              </a:lvl9pPr>
            </a:lstStyle>
            <a:p>
              <a:pPr algn="ctr" eaLnBrk="1" hangingPunct="1"/>
              <a:endParaRPr lang="zh-CN" altLang="en-US">
                <a:solidFill>
                  <a:srgbClr val="FFFFFF"/>
                </a:solidFill>
                <a:latin typeface="Calibri" pitchFamily="34" charset="0"/>
              </a:endParaRPr>
            </a:p>
          </p:txBody>
        </p:sp>
        <p:sp>
          <p:nvSpPr>
            <p:cNvPr id="21" name="Freeform 16"/>
            <p:cNvSpPr>
              <a:spLocks noChangeArrowheads="1"/>
            </p:cNvSpPr>
            <p:nvPr/>
          </p:nvSpPr>
          <p:spPr bwMode="auto">
            <a:xfrm>
              <a:off x="5554420" y="1377705"/>
              <a:ext cx="196183" cy="227065"/>
            </a:xfrm>
            <a:custGeom>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a:extLst/>
          </p:spPr>
          <p:txBody>
            <a:bodyPr wrap="none" lIns="34290" tIns="17145" rIns="34290" bIns="17145" anchor="ctr"/>
            <a:lstStyle/>
            <a:p>
              <a:endParaRPr lang="en-US">
                <a:latin typeface="Roboto Light"/>
              </a:endParaRPr>
            </a:p>
          </p:txBody>
        </p:sp>
      </p:grpSp>
      <p:grpSp>
        <p:nvGrpSpPr>
          <p:cNvPr id="4" name="组合 3"/>
          <p:cNvGrpSpPr/>
          <p:nvPr/>
        </p:nvGrpSpPr>
        <p:grpSpPr>
          <a:xfrm>
            <a:off x="3347864" y="1274820"/>
            <a:ext cx="432833" cy="432834"/>
            <a:chOff x="3491880" y="1274820"/>
            <a:chExt cx="432833" cy="432834"/>
          </a:xfrm>
        </p:grpSpPr>
        <p:sp>
          <p:nvSpPr>
            <p:cNvPr id="11"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anose="020b0604020202020204" pitchFamily="34" charset="0"/>
                  <a:ea typeface="宋体" pitchFamily="2" charset="-122"/>
                </a:defRPr>
              </a:lvl9pPr>
            </a:lstStyle>
            <a:p>
              <a:pPr algn="ctr" eaLnBrk="1" hangingPunct="1"/>
              <a:endParaRPr lang="zh-CN" altLang="en-US">
                <a:solidFill>
                  <a:srgbClr val="FFFFFF"/>
                </a:solidFill>
                <a:latin typeface="Calibri" pitchFamily="34" charset="0"/>
              </a:endParaRPr>
            </a:p>
          </p:txBody>
        </p:sp>
        <p:sp>
          <p:nvSpPr>
            <p:cNvPr id="22" name="Freeform 75"/>
            <p:cNvSpPr>
              <a:spLocks noChangeArrowheads="1"/>
            </p:cNvSpPr>
            <p:nvPr/>
          </p:nvSpPr>
          <p:spPr bwMode="auto">
            <a:xfrm>
              <a:off x="3583864" y="1385879"/>
              <a:ext cx="248863" cy="210716"/>
            </a:xfrm>
            <a:custGeom>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a:extLst/>
          </p:spPr>
          <p:txBody>
            <a:bodyPr wrap="none" lIns="34290" tIns="17145" rIns="34290" bIns="17145" anchor="ctr"/>
            <a:lstStyle/>
            <a:p>
              <a:endParaRPr lang="en-US">
                <a:latin typeface="Roboto Light"/>
              </a:endParaRPr>
            </a:p>
          </p:txBody>
        </p:sp>
      </p:grpSp>
      <p:grpSp>
        <p:nvGrpSpPr>
          <p:cNvPr id="5" name="组合 4"/>
          <p:cNvGrpSpPr/>
          <p:nvPr/>
        </p:nvGrpSpPr>
        <p:grpSpPr>
          <a:xfrm>
            <a:off x="3995936" y="1274820"/>
            <a:ext cx="432833" cy="432834"/>
            <a:chOff x="4139952" y="1274820"/>
            <a:chExt cx="432833" cy="432834"/>
          </a:xfrm>
        </p:grpSpPr>
        <p:sp>
          <p:nvSpPr>
            <p:cNvPr id="24"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anose="020b0604020202020204" pitchFamily="34" charset="0"/>
                  <a:ea typeface="宋体" pitchFamily="2" charset="-122"/>
                </a:defRPr>
              </a:lvl9pPr>
            </a:lstStyle>
            <a:p>
              <a:pPr algn="ctr" eaLnBrk="1" hangingPunct="1"/>
              <a:endParaRPr lang="zh-CN" altLang="en-US">
                <a:solidFill>
                  <a:srgbClr val="FFFFFF"/>
                </a:solidFill>
                <a:latin typeface="Calibri" pitchFamily="34" charset="0"/>
              </a:endParaRPr>
            </a:p>
          </p:txBody>
        </p:sp>
        <p:sp>
          <p:nvSpPr>
            <p:cNvPr id="23" name="Freeform 84"/>
            <p:cNvSpPr>
              <a:spLocks noChangeArrowheads="1"/>
            </p:cNvSpPr>
            <p:nvPr/>
          </p:nvSpPr>
          <p:spPr bwMode="auto">
            <a:xfrm>
              <a:off x="4241546" y="1366806"/>
              <a:ext cx="248863" cy="248863"/>
            </a:xfrm>
            <a:custGeom>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a:extLst/>
          </p:spPr>
          <p:txBody>
            <a:bodyPr wrap="none" lIns="34290" tIns="17145" rIns="34290" bIns="17145" anchor="ctr"/>
            <a:lstStyle/>
            <a:p>
              <a:endParaRPr lang="en-US">
                <a:latin typeface="Roboto Light"/>
              </a:endParaRPr>
            </a:p>
          </p:txBody>
        </p:sp>
      </p:grpSp>
    </p:spTree>
    <p:extLst>
      <p:ext uri="{BB962C8B-B14F-4D97-AF65-F5344CB8AC3E}">
        <p14:creationId xmlns:p14="http://schemas.microsoft.com/office/powerpoint/2010/main" val="3680190998"/>
      </p:ext>
    </p:extLst>
  </p:cSld>
  <p:clrMapOvr>
    <a:masterClrMapping/>
  </p:clrMapOvr>
  <mc:AlternateContent xmlns:mc="http://schemas.openxmlformats.org/markup-compatibility/2006">
    <mc:Choice xmlns:p14="http://schemas.microsoft.com/office/powerpoint/2010/main" Requires="p14">
      <p:transition spd="slow" advClick="0" advTm="1000" p14:dur="1500">
        <p:random/>
      </p:transition>
    </mc:Choice>
    <mc:Fallback>
      <p:transition spd="slow" advClick="0" advTm="1000">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Tn>
                        </p:par>
                        <p:par>
                          <p:cTn id="5" fill="hold" nodeType="afterGroup">
                            <p:stCondLst>
                              <p:cond delay="0"/>
                            </p:stCondLst>
                            <p:childTnLst>
                              <p:par>
                                <p:cTn id="6" presetID="2" presetClass="entr" presetSubtype="8" fill="hold" nodeType="afterEffect">
                                  <p:childTnLst>
                                    <p:set>
                                      <p:cBhvr>
                                        <p:cTn id="7" dur="1" fill="hold">
                                          <p:stCondLst>
                                            <p:cond delay="0"/>
                                          </p:stCondLst>
                                        </p:cTn>
                                        <p:tgtEl>
                                          <p:spTgt spid="42"/>
                                        </p:tgtEl>
                                        <p:attrNameLst>
                                          <p:attrName>style.visibility</p:attrName>
                                        </p:attrNameLst>
                                      </p:cBhvr>
                                      <p:to>
                                        <p:strVal val="visible"/>
                                      </p:to>
                                    </p:set>
                                    <p:anim calcmode="lin" valueType="num">
                                      <p:cBhvr additive="base">
                                        <p:cTn id="8" dur="800" fill="hold"/>
                                        <p:tgtEl>
                                          <p:spTgt spid="42"/>
                                        </p:tgtEl>
                                        <p:attrNameLst>
                                          <p:attrName>ppt_x</p:attrName>
                                        </p:attrNameLst>
                                      </p:cBhvr>
                                      <p:tavLst>
                                        <p:tav tm="0">
                                          <p:val>
                                            <p:strVal val="0-#ppt_w/2"/>
                                          </p:val>
                                        </p:tav>
                                        <p:tav tm="100000">
                                          <p:val>
                                            <p:strVal val="#ppt_x"/>
                                          </p:val>
                                        </p:tav>
                                      </p:tavLst>
                                    </p:anim>
                                    <p:anim calcmode="lin" valueType="num">
                                      <p:cBhvr additive="base">
                                        <p:cTn id="9" dur="800" fill="hold"/>
                                        <p:tgtEl>
                                          <p:spTgt spid="42"/>
                                        </p:tgtEl>
                                        <p:attrNameLst>
                                          <p:attrName>ppt_y</p:attrName>
                                        </p:attrNameLst>
                                      </p:cBhvr>
                                      <p:tavLst>
                                        <p:tav tm="0">
                                          <p:val>
                                            <p:strVal val="#ppt_y"/>
                                          </p:val>
                                        </p:tav>
                                        <p:tav tm="100000">
                                          <p:val>
                                            <p:strVal val="#ppt_y"/>
                                          </p:val>
                                        </p:tav>
                                      </p:tavLst>
                                    </p:anim>
                                  </p:childTnLst>
                                </p:cTn>
                              </p:par>
                            </p:childTnLst>
                          </p:cTn>
                        </p:par>
                        <p:par>
                          <p:cTn id="10" fill="hold" nodeType="withGroup">
                            <p:stCondLst>
                              <p:cond delay="800"/>
                            </p:stCondLst>
                            <p:childTnLst>
                              <p:par>
                                <p:cTn id="11" presetID="53" presetClass="entr" presetSubtype="0" fill="hold" nodeType="afterEffect">
                                  <p:childTnLst>
                                    <p:set>
                                      <p:cBhvr>
                                        <p:cTn id="12" dur="1" fill="hold">
                                          <p:stCondLst>
                                            <p:cond delay="0"/>
                                          </p:stCondLst>
                                        </p:cTn>
                                        <p:tgtEl>
                                          <p:spTgt spid="4"/>
                                        </p:tgtEl>
                                        <p:attrNameLst>
                                          <p:attrName>style.visibility</p:attrName>
                                        </p:attrNameLst>
                                      </p:cBhvr>
                                      <p:to>
                                        <p:strVal val="visible"/>
                                      </p:to>
                                    </p:set>
                                    <p:anim calcmode="lin" valueType="num">
                                      <p:cBhvr>
                                        <p:cTn id="13" dur="500" fill="hold"/>
                                        <p:tgtEl>
                                          <p:spTgt spid="4"/>
                                        </p:tgtEl>
                                        <p:attrNameLst>
                                          <p:attrName>ppt_w</p:attrName>
                                        </p:attrNameLst>
                                      </p:cBhvr>
                                      <p:tavLst>
                                        <p:tav tm="0">
                                          <p:val>
                                            <p:fltVal val="0"/>
                                          </p:val>
                                        </p:tav>
                                        <p:tav tm="100000">
                                          <p:val>
                                            <p:strVal val="#ppt_w"/>
                                          </p:val>
                                        </p:tav>
                                      </p:tavLst>
                                    </p:anim>
                                    <p:anim calcmode="lin" valueType="num">
                                      <p:cBhvr>
                                        <p:cTn id="14" dur="500" fill="hold"/>
                                        <p:tgtEl>
                                          <p:spTgt spid="4"/>
                                        </p:tgtEl>
                                        <p:attrNameLst>
                                          <p:attrName>ppt_h</p:attrName>
                                        </p:attrNameLst>
                                      </p:cBhvr>
                                      <p:tavLst>
                                        <p:tav tm="0">
                                          <p:val>
                                            <p:fltVal val="0"/>
                                          </p:val>
                                        </p:tav>
                                        <p:tav tm="100000">
                                          <p:val>
                                            <p:strVal val="#ppt_h"/>
                                          </p:val>
                                        </p:tav>
                                      </p:tavLst>
                                    </p:anim>
                                    <p:animEffect transition="in" filter="fade">
                                      <p:cBhvr>
                                        <p:cTn id="15" dur="500"/>
                                        <p:tgtEl>
                                          <p:spTgt spid="4"/>
                                        </p:tgtEl>
                                      </p:cBhvr>
                                    </p:animEffect>
                                  </p:childTnLst>
                                </p:cTn>
                              </p:par>
                              <p:par>
                                <p:cTn id="16" presetID="53" presetClass="entr" presetSubtype="0" fill="hold" nodeType="withEffect">
                                  <p:childTnLst>
                                    <p:set>
                                      <p:cBhvr>
                                        <p:cTn id="17" dur="1" fill="hold">
                                          <p:stCondLst>
                                            <p:cond delay="0"/>
                                          </p:stCondLst>
                                        </p:cTn>
                                        <p:tgtEl>
                                          <p:spTgt spid="5"/>
                                        </p:tgtEl>
                                        <p:attrNameLst>
                                          <p:attrName>style.visibility</p:attrName>
                                        </p:attrNameLst>
                                      </p:cBhvr>
                                      <p:to>
                                        <p:strVal val="visible"/>
                                      </p:to>
                                    </p:set>
                                    <p:anim calcmode="lin" valueType="num">
                                      <p:cBhvr>
                                        <p:cTn id="18" dur="500" fill="hold"/>
                                        <p:tgtEl>
                                          <p:spTgt spid="5"/>
                                        </p:tgtEl>
                                        <p:attrNameLst>
                                          <p:attrName>ppt_w</p:attrName>
                                        </p:attrNameLst>
                                      </p:cBhvr>
                                      <p:tavLst>
                                        <p:tav tm="0">
                                          <p:val>
                                            <p:fltVal val="0"/>
                                          </p:val>
                                        </p:tav>
                                        <p:tav tm="100000">
                                          <p:val>
                                            <p:strVal val="#ppt_w"/>
                                          </p:val>
                                        </p:tav>
                                      </p:tavLst>
                                    </p:anim>
                                    <p:anim calcmode="lin" valueType="num">
                                      <p:cBhvr>
                                        <p:cTn id="19" dur="500" fill="hold"/>
                                        <p:tgtEl>
                                          <p:spTgt spid="5"/>
                                        </p:tgtEl>
                                        <p:attrNameLst>
                                          <p:attrName>ppt_h</p:attrName>
                                        </p:attrNameLst>
                                      </p:cBhvr>
                                      <p:tavLst>
                                        <p:tav tm="0">
                                          <p:val>
                                            <p:fltVal val="0"/>
                                          </p:val>
                                        </p:tav>
                                        <p:tav tm="100000">
                                          <p:val>
                                            <p:strVal val="#ppt_h"/>
                                          </p:val>
                                        </p:tav>
                                      </p:tavLst>
                                    </p:anim>
                                    <p:animEffect transition="in" filter="fade">
                                      <p:cBhvr>
                                        <p:cTn id="20" dur="500"/>
                                        <p:tgtEl>
                                          <p:spTgt spid="5"/>
                                        </p:tgtEl>
                                      </p:cBhvr>
                                    </p:animEffect>
                                  </p:childTnLst>
                                </p:cTn>
                              </p:par>
                              <p:par>
                                <p:cTn id="21" presetID="53" presetClass="entr" presetSubtype="0" fill="hold" nodeType="withEffect">
                                  <p:childTnLst>
                                    <p:set>
                                      <p:cBhvr>
                                        <p:cTn id="22" dur="1" fill="hold">
                                          <p:stCondLst>
                                            <p:cond delay="0"/>
                                          </p:stCondLst>
                                        </p:cTn>
                                        <p:tgtEl>
                                          <p:spTgt spid="6"/>
                                        </p:tgtEl>
                                        <p:attrNameLst>
                                          <p:attrName>style.visibility</p:attrName>
                                        </p:attrNameLst>
                                      </p:cBhvr>
                                      <p:to>
                                        <p:strVal val="visible"/>
                                      </p:to>
                                    </p:set>
                                    <p:anim calcmode="lin" valueType="num">
                                      <p:cBhvr>
                                        <p:cTn id="23" dur="500" fill="hold"/>
                                        <p:tgtEl>
                                          <p:spTgt spid="6"/>
                                        </p:tgtEl>
                                        <p:attrNameLst>
                                          <p:attrName>ppt_w</p:attrName>
                                        </p:attrNameLst>
                                      </p:cBhvr>
                                      <p:tavLst>
                                        <p:tav tm="0">
                                          <p:val>
                                            <p:fltVal val="0"/>
                                          </p:val>
                                        </p:tav>
                                        <p:tav tm="100000">
                                          <p:val>
                                            <p:strVal val="#ppt_w"/>
                                          </p:val>
                                        </p:tav>
                                      </p:tavLst>
                                    </p:anim>
                                    <p:anim calcmode="lin" valueType="num">
                                      <p:cBhvr>
                                        <p:cTn id="24" dur="500" fill="hold"/>
                                        <p:tgtEl>
                                          <p:spTgt spid="6"/>
                                        </p:tgtEl>
                                        <p:attrNameLst>
                                          <p:attrName>ppt_h</p:attrName>
                                        </p:attrNameLst>
                                      </p:cBhvr>
                                      <p:tavLst>
                                        <p:tav tm="0">
                                          <p:val>
                                            <p:fltVal val="0"/>
                                          </p:val>
                                        </p:tav>
                                        <p:tav tm="100000">
                                          <p:val>
                                            <p:strVal val="#ppt_h"/>
                                          </p:val>
                                        </p:tav>
                                      </p:tavLst>
                                    </p:anim>
                                    <p:animEffect transition="in" filter="fade">
                                      <p:cBhvr>
                                        <p:cTn id="25" dur="500"/>
                                        <p:tgtEl>
                                          <p:spTgt spid="6"/>
                                        </p:tgtEl>
                                      </p:cBhvr>
                                    </p:animEffect>
                                  </p:childTnLst>
                                </p:cTn>
                              </p:par>
                              <p:par>
                                <p:cTn id="26" presetID="53" presetClass="entr" presetSubtype="0" fill="hold" nodeType="withEffect">
                                  <p:childTnLst>
                                    <p:set>
                                      <p:cBhvr>
                                        <p:cTn id="27" dur="1" fill="hold">
                                          <p:stCondLst>
                                            <p:cond delay="0"/>
                                          </p:stCondLst>
                                        </p:cTn>
                                        <p:tgtEl>
                                          <p:spTgt spid="9"/>
                                        </p:tgtEl>
                                        <p:attrNameLst>
                                          <p:attrName>style.visibility</p:attrName>
                                        </p:attrNameLst>
                                      </p:cBhvr>
                                      <p:to>
                                        <p:strVal val="visible"/>
                                      </p:to>
                                    </p:set>
                                    <p:anim calcmode="lin" valueType="num">
                                      <p:cBhvr>
                                        <p:cTn id="28" dur="500" fill="hold"/>
                                        <p:tgtEl>
                                          <p:spTgt spid="9"/>
                                        </p:tgtEl>
                                        <p:attrNameLst>
                                          <p:attrName>ppt_w</p:attrName>
                                        </p:attrNameLst>
                                      </p:cBhvr>
                                      <p:tavLst>
                                        <p:tav tm="0">
                                          <p:val>
                                            <p:fltVal val="0"/>
                                          </p:val>
                                        </p:tav>
                                        <p:tav tm="100000">
                                          <p:val>
                                            <p:strVal val="#ppt_w"/>
                                          </p:val>
                                        </p:tav>
                                      </p:tavLst>
                                    </p:anim>
                                    <p:anim calcmode="lin" valueType="num">
                                      <p:cBhvr>
                                        <p:cTn id="29" dur="500" fill="hold"/>
                                        <p:tgtEl>
                                          <p:spTgt spid="9"/>
                                        </p:tgtEl>
                                        <p:attrNameLst>
                                          <p:attrName>ppt_h</p:attrName>
                                        </p:attrNameLst>
                                      </p:cBhvr>
                                      <p:tavLst>
                                        <p:tav tm="0">
                                          <p:val>
                                            <p:fltVal val="0"/>
                                          </p:val>
                                        </p:tav>
                                        <p:tav tm="100000">
                                          <p:val>
                                            <p:strVal val="#ppt_h"/>
                                          </p:val>
                                        </p:tav>
                                      </p:tavLst>
                                    </p:anim>
                                    <p:animEffect transition="in" filter="fade">
                                      <p:cBhvr>
                                        <p:cTn id="30" dur="500"/>
                                        <p:tgtEl>
                                          <p:spTgt spid="9"/>
                                        </p:tgtEl>
                                      </p:cBhvr>
                                    </p:animEffect>
                                  </p:childTnLst>
                                </p:cTn>
                              </p:par>
                              <p:par>
                                <p:cTn id="31" presetID="53" presetClass="entr" presetSubtype="0" fill="hold" nodeType="withEffect">
                                  <p:childTnLst>
                                    <p:set>
                                      <p:cBhvr>
                                        <p:cTn id="32" dur="1" fill="hold">
                                          <p:stCondLst>
                                            <p:cond delay="0"/>
                                          </p:stCondLst>
                                        </p:cTn>
                                        <p:tgtEl>
                                          <p:spTgt spid="7"/>
                                        </p:tgtEl>
                                        <p:attrNameLst>
                                          <p:attrName>style.visibility</p:attrName>
                                        </p:attrNameLst>
                                      </p:cBhvr>
                                      <p:to>
                                        <p:strVal val="visible"/>
                                      </p:to>
                                    </p:set>
                                    <p:anim calcmode="lin" valueType="num">
                                      <p:cBhvr>
                                        <p:cTn id="33" dur="500" fill="hold"/>
                                        <p:tgtEl>
                                          <p:spTgt spid="7"/>
                                        </p:tgtEl>
                                        <p:attrNameLst>
                                          <p:attrName>ppt_w</p:attrName>
                                        </p:attrNameLst>
                                      </p:cBhvr>
                                      <p:tavLst>
                                        <p:tav tm="0">
                                          <p:val>
                                            <p:fltVal val="0"/>
                                          </p:val>
                                        </p:tav>
                                        <p:tav tm="100000">
                                          <p:val>
                                            <p:strVal val="#ppt_w"/>
                                          </p:val>
                                        </p:tav>
                                      </p:tavLst>
                                    </p:anim>
                                    <p:anim calcmode="lin" valueType="num">
                                      <p:cBhvr>
                                        <p:cTn id="34" dur="500" fill="hold"/>
                                        <p:tgtEl>
                                          <p:spTgt spid="7"/>
                                        </p:tgtEl>
                                        <p:attrNameLst>
                                          <p:attrName>ppt_h</p:attrName>
                                        </p:attrNameLst>
                                      </p:cBhvr>
                                      <p:tavLst>
                                        <p:tav tm="0">
                                          <p:val>
                                            <p:fltVal val="0"/>
                                          </p:val>
                                        </p:tav>
                                        <p:tav tm="100000">
                                          <p:val>
                                            <p:strVal val="#ppt_h"/>
                                          </p:val>
                                        </p:tav>
                                      </p:tavLst>
                                    </p:anim>
                                    <p:animEffect transition="in" filter="fade">
                                      <p:cBhvr>
                                        <p:cTn id="35" dur="500"/>
                                        <p:tgtEl>
                                          <p:spTgt spid="7"/>
                                        </p:tgtEl>
                                      </p:cBhvr>
                                    </p:animEffect>
                                  </p:childTnLst>
                                </p:cTn>
                              </p:par>
                            </p:childTnLst>
                          </p:cTn>
                        </p:par>
                        <p:par>
                          <p:cTn id="36" fill="hold" nodeType="withGroup">
                            <p:stCondLst>
                              <p:cond delay="2100"/>
                            </p:stCondLst>
                            <p:childTnLst>
                              <p:par>
                                <p:cTn id="37" presetID="22" presetClass="entr" presetSubtype="8" fill="hold" grpId="0" nodeType="afterEffect">
                                  <p:iterate type="lt">
                                    <p:tmPct val="30000"/>
                                  </p:iterate>
                                  <p:childTnLst>
                                    <p:set>
                                      <p:cBhvr>
                                        <p:cTn id="38" dur="1" fill="hold">
                                          <p:stCondLst>
                                            <p:cond delay="0"/>
                                          </p:stCondLst>
                                        </p:cTn>
                                        <p:tgtEl>
                                          <p:spTgt spid="49"/>
                                        </p:tgtEl>
                                        <p:attrNameLst>
                                          <p:attrName>style.visibility</p:attrName>
                                        </p:attrNameLst>
                                      </p:cBhvr>
                                      <p:to>
                                        <p:strVal val="visible"/>
                                      </p:to>
                                    </p:set>
                                    <p:animEffect transition="in" filter="wipe(left)">
                                      <p:cBhvr>
                                        <p:cTn id="39" dur="200"/>
                                        <p:tgtEl>
                                          <p:spTgt spid="49"/>
                                        </p:tgtEl>
                                      </p:cBhvr>
                                    </p:animEffect>
                                  </p:childTnLst>
                                </p:cTn>
                              </p:par>
                              <p:par>
                                <p:cTn id="40" presetID="36" presetClass="emph" presetSubtype="0" fill="hold" grpId="1" nodeType="withEffect">
                                  <p:iterate type="lt">
                                    <p:tmPct val="30000"/>
                                  </p:iterate>
                                  <p:childTnLst>
                                    <p:animScale>
                                      <p:cBhvr>
                                        <p:cTn id="41" dur="50" autoRev="1" fill="hold">
                                          <p:stCondLst>
                                            <p:cond delay="0"/>
                                          </p:stCondLst>
                                        </p:cTn>
                                        <p:tgtEl>
                                          <p:spTgt spid="49"/>
                                        </p:tgtEl>
                                      </p:cBhvr>
                                      <p:to x="80000" y="100000"/>
                                    </p:animScale>
                                    <p:anim by="(#ppt_w*0.10)" calcmode="lin" valueType="num">
                                      <p:cBhvr>
                                        <p:cTn id="42" dur="50" autoRev="1" fill="hold">
                                          <p:stCondLst>
                                            <p:cond delay="0"/>
                                          </p:stCondLst>
                                        </p:cTn>
                                        <p:tgtEl>
                                          <p:spTgt spid="49"/>
                                        </p:tgtEl>
                                        <p:attrNameLst>
                                          <p:attrName>ppt_x</p:attrName>
                                        </p:attrNameLst>
                                      </p:cBhvr>
                                    </p:anim>
                                    <p:anim by="(-#ppt_w*0.10)" calcmode="lin" valueType="num">
                                      <p:cBhvr>
                                        <p:cTn id="43" dur="50" autoRev="1" fill="hold">
                                          <p:stCondLst>
                                            <p:cond delay="0"/>
                                          </p:stCondLst>
                                        </p:cTn>
                                        <p:tgtEl>
                                          <p:spTgt spid="49"/>
                                        </p:tgtEl>
                                        <p:attrNameLst>
                                          <p:attrName>ppt_y</p:attrName>
                                        </p:attrNameLst>
                                      </p:cBhvr>
                                    </p:anim>
                                    <p:animRot by="-480000">
                                      <p:cBhvr>
                                        <p:cTn id="44" dur="50" autoRev="1" fill="hold">
                                          <p:stCondLst>
                                            <p:cond delay="0"/>
                                          </p:stCondLst>
                                        </p:cTn>
                                        <p:tgtEl>
                                          <p:spTgt spid="49"/>
                                        </p:tgtEl>
                                        <p:attrNameLst>
                                          <p:attrName>r</p:attrName>
                                        </p:attrNameLst>
                                      </p:cBhvr>
                                    </p:animRot>
                                  </p:childTnLst>
                                </p:cTn>
                              </p:par>
                            </p:childTnLst>
                          </p:cTn>
                        </p:par>
                        <p:par>
                          <p:cTn id="45" fill="hold" nodeType="withGroup">
                            <p:stCondLst>
                              <p:cond delay="2720"/>
                            </p:stCondLst>
                            <p:childTnLst>
                              <p:par>
                                <p:cTn id="46" presetID="22" presetClass="entr" presetSubtype="8" fill="hold" grpId="2" nodeType="afterEffect">
                                  <p:iterate type="lt">
                                    <p:tmPct val="30000"/>
                                  </p:iterate>
                                  <p:childTnLst>
                                    <p:set>
                                      <p:cBhvr>
                                        <p:cTn id="47" dur="1" fill="hold">
                                          <p:stCondLst>
                                            <p:cond delay="0"/>
                                          </p:stCondLst>
                                        </p:cTn>
                                        <p:tgtEl>
                                          <p:spTgt spid="50"/>
                                        </p:tgtEl>
                                        <p:attrNameLst>
                                          <p:attrName>style.visibility</p:attrName>
                                        </p:attrNameLst>
                                      </p:cBhvr>
                                      <p:to>
                                        <p:strVal val="visible"/>
                                      </p:to>
                                    </p:set>
                                    <p:animEffect transition="in" filter="wipe(left)">
                                      <p:cBhvr>
                                        <p:cTn id="48" dur="200"/>
                                        <p:tgtEl>
                                          <p:spTgt spid="50"/>
                                        </p:tgtEl>
                                      </p:cBhvr>
                                    </p:animEffect>
                                  </p:childTnLst>
                                </p:cTn>
                              </p:par>
                              <p:par>
                                <p:cTn id="49" presetID="36" presetClass="emph" presetSubtype="0" fill="hold" grpId="3" nodeType="withEffect">
                                  <p:iterate type="lt">
                                    <p:tmPct val="30000"/>
                                  </p:iterate>
                                  <p:childTnLst>
                                    <p:animScale>
                                      <p:cBhvr>
                                        <p:cTn id="50" dur="50" autoRev="1" fill="hold">
                                          <p:stCondLst>
                                            <p:cond delay="0"/>
                                          </p:stCondLst>
                                        </p:cTn>
                                        <p:tgtEl>
                                          <p:spTgt spid="50"/>
                                        </p:tgtEl>
                                      </p:cBhvr>
                                      <p:to x="80000" y="100000"/>
                                    </p:animScale>
                                    <p:anim by="(#ppt_w*0.10)" calcmode="lin" valueType="num">
                                      <p:cBhvr>
                                        <p:cTn id="51" dur="50" autoRev="1" fill="hold">
                                          <p:stCondLst>
                                            <p:cond delay="0"/>
                                          </p:stCondLst>
                                        </p:cTn>
                                        <p:tgtEl>
                                          <p:spTgt spid="50"/>
                                        </p:tgtEl>
                                        <p:attrNameLst>
                                          <p:attrName>ppt_x</p:attrName>
                                        </p:attrNameLst>
                                      </p:cBhvr>
                                    </p:anim>
                                    <p:anim by="(-#ppt_w*0.10)" calcmode="lin" valueType="num">
                                      <p:cBhvr>
                                        <p:cTn id="52" dur="50" autoRev="1" fill="hold">
                                          <p:stCondLst>
                                            <p:cond delay="0"/>
                                          </p:stCondLst>
                                        </p:cTn>
                                        <p:tgtEl>
                                          <p:spTgt spid="50"/>
                                        </p:tgtEl>
                                        <p:attrNameLst>
                                          <p:attrName>ppt_y</p:attrName>
                                        </p:attrNameLst>
                                      </p:cBhvr>
                                    </p:anim>
                                    <p:animRot by="-480000">
                                      <p:cBhvr>
                                        <p:cTn id="53" dur="50" autoRev="1" fill="hold">
                                          <p:stCondLst>
                                            <p:cond delay="0"/>
                                          </p:stCondLst>
                                        </p:cTn>
                                        <p:tgtEl>
                                          <p:spTgt spid="50"/>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49" grpId="1"/>
      <p:bldP spid="50" grpId="2"/>
      <p:bldP spid="50" grpId="3"/>
    </p:bldLst>
  </p:timing>
</p:sld>
</file>

<file path=ppt/slides/slide5.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p:spTree>
      <p:nvGrpSpPr>
        <p:cNvPr id="1" name=""/>
        <p:cNvGrpSpPr/>
        <p:nvPr/>
      </p:nvGrpSpPr>
      <p:grpSpPr>
        <a:xfrm>
          <a:off x="0" y="0"/>
          <a:ext cx="0" cy="0"/>
        </a:xfrm>
      </p:grpSpPr>
      <p:grpSp>
        <p:nvGrpSpPr>
          <p:cNvPr id="6" name="Group 6"/>
          <p:cNvGrpSpPr/>
          <p:nvPr/>
        </p:nvGrpSpPr>
        <p:grpSpPr>
          <a:xfrm>
            <a:off x="5343984" y="2417357"/>
            <a:ext cx="2614124" cy="483288"/>
            <a:chOff x="7125311" y="3386950"/>
            <a:chExt cx="3485499" cy="644384"/>
          </a:xfrm>
        </p:grpSpPr>
        <p:sp>
          <p:nvSpPr>
            <p:cNvPr id="7" name="Shape 533"/>
            <p:cNvSpPr/>
            <p:nvPr/>
          </p:nvSpPr>
          <p:spPr>
            <a:xfrm>
              <a:off x="7465374" y="3386950"/>
              <a:ext cx="3145436" cy="644384"/>
            </a:xfrm>
            <a:custGeom>
              <a:cxnLst>
                <a:cxn ang="0">
                  <a:pos x="wd2" y="hd2"/>
                </a:cxn>
                <a:cxn ang="5400000">
                  <a:pos x="wd2" y="hd2"/>
                </a:cxn>
                <a:cxn ang="10800000">
                  <a:pos x="wd2" y="hd2"/>
                </a:cxn>
                <a:cxn ang="16200000">
                  <a:pos x="wd2" y="hd2"/>
                </a:cxn>
              </a:cxnLst>
              <a:rect l="0" t="0" r="r" b="b"/>
              <a:pathLst>
                <a:path w="21600" h="21600" extrusionOk="0">
                  <a:moveTo>
                    <a:pt x="21600" y="0"/>
                  </a:moveTo>
                  <a:lnTo>
                    <a:pt x="21600" y="21600"/>
                  </a:lnTo>
                  <a:lnTo>
                    <a:pt x="0" y="21600"/>
                  </a:lnTo>
                  <a:lnTo>
                    <a:pt x="0" y="0"/>
                  </a:lnTo>
                  <a:cubicBezTo>
                    <a:pt x="0" y="0"/>
                    <a:pt x="21600" y="0"/>
                    <a:pt x="21600" y="0"/>
                  </a:cubicBezTo>
                  <a:close/>
                </a:path>
              </a:pathLst>
            </a:custGeom>
            <a:solidFill>
              <a:schemeClr val="accent2"/>
            </a:solidFill>
            <a:ln w="12700" cap="flat">
              <a:noFill/>
              <a:miter lim="400000"/>
            </a:ln>
            <a:effectLst/>
          </p:spPr>
          <p:txBody>
            <a:bodyPr wrap="square" lIns="38100" tIns="38100" rIns="38100" bIns="38100" numCol="1" anchor="ctr">
              <a:noAutofit/>
            </a:bodyPr>
            <a:lstStyle/>
            <a:p>
              <a:pPr lvl="0" algn="l">
                <a:spcBef>
                  <a:spcPts val="3375"/>
                </a:spcBef>
                <a:defRPr sz="2500">
                  <a:latin typeface="Aller Light"/>
                  <a:ea typeface="Aller Light"/>
                  <a:cs typeface="Aller Light"/>
                  <a:sym typeface="Aller Light"/>
                </a:defRPr>
              </a:pPr>
              <a:endParaRPr>
                <a:latin typeface="微软雅黑" panose="020b0503020204020204" pitchFamily="34" charset="-122"/>
                <a:ea typeface="微软雅黑" panose="020b0503020204020204" pitchFamily="34" charset="-122"/>
              </a:endParaRPr>
            </a:p>
          </p:txBody>
        </p:sp>
        <p:sp>
          <p:nvSpPr>
            <p:cNvPr id="8" name="Shape 534"/>
            <p:cNvSpPr/>
            <p:nvPr/>
          </p:nvSpPr>
          <p:spPr>
            <a:xfrm>
              <a:off x="7125311" y="3386950"/>
              <a:ext cx="345204" cy="644384"/>
            </a:xfrm>
            <a:custGeom>
              <a:cxnLst>
                <a:cxn ang="0">
                  <a:pos x="wd2" y="hd2"/>
                </a:cxn>
                <a:cxn ang="5400000">
                  <a:pos x="wd2" y="hd2"/>
                </a:cxn>
                <a:cxn ang="10800000">
                  <a:pos x="wd2" y="hd2"/>
                </a:cxn>
                <a:cxn ang="16200000">
                  <a:pos x="wd2" y="hd2"/>
                </a:cxn>
              </a:cxnLst>
              <a:rect l="0" t="0" r="r" b="b"/>
              <a:pathLst>
                <a:path w="21600" h="21600" extrusionOk="0">
                  <a:moveTo>
                    <a:pt x="21600" y="0"/>
                  </a:moveTo>
                  <a:lnTo>
                    <a:pt x="0" y="9340"/>
                  </a:lnTo>
                  <a:lnTo>
                    <a:pt x="0" y="13486"/>
                  </a:lnTo>
                  <a:lnTo>
                    <a:pt x="21600" y="21600"/>
                  </a:lnTo>
                  <a:cubicBezTo>
                    <a:pt x="21600" y="21600"/>
                    <a:pt x="21600" y="0"/>
                    <a:pt x="21600" y="0"/>
                  </a:cubicBezTo>
                  <a:close/>
                </a:path>
              </a:pathLst>
            </a:custGeom>
            <a:solidFill>
              <a:schemeClr val="accent2"/>
            </a:solidFill>
            <a:ln w="12700" cap="flat">
              <a:noFill/>
              <a:miter lim="400000"/>
            </a:ln>
            <a:effectLst/>
          </p:spPr>
          <p:txBody>
            <a:bodyPr wrap="square" lIns="38100" tIns="38100" rIns="38100" bIns="38100" numCol="1" anchor="ctr">
              <a:noAutofit/>
            </a:bodyPr>
            <a:lstStyle/>
            <a:p>
              <a:pPr lvl="0" algn="l">
                <a:spcBef>
                  <a:spcPts val="3375"/>
                </a:spcBef>
                <a:defRPr sz="2500">
                  <a:latin typeface="Aller Light"/>
                  <a:ea typeface="Aller Light"/>
                  <a:cs typeface="Aller Light"/>
                  <a:sym typeface="Aller Light"/>
                </a:defRPr>
              </a:pPr>
              <a:endParaRPr>
                <a:latin typeface="微软雅黑" panose="020b0503020204020204" pitchFamily="34" charset="-122"/>
                <a:ea typeface="微软雅黑" panose="020b0503020204020204" pitchFamily="34" charset="-122"/>
              </a:endParaRPr>
            </a:p>
          </p:txBody>
        </p:sp>
      </p:grpSp>
      <p:grpSp>
        <p:nvGrpSpPr>
          <p:cNvPr id="9" name="Group 10"/>
          <p:cNvGrpSpPr/>
          <p:nvPr/>
        </p:nvGrpSpPr>
        <p:grpSpPr>
          <a:xfrm>
            <a:off x="1159320" y="2417357"/>
            <a:ext cx="2620452" cy="483288"/>
            <a:chOff x="1545760" y="3386950"/>
            <a:chExt cx="3493936" cy="644384"/>
          </a:xfrm>
        </p:grpSpPr>
        <p:sp>
          <p:nvSpPr>
            <p:cNvPr id="10" name="Shape 536"/>
            <p:cNvSpPr/>
            <p:nvPr/>
          </p:nvSpPr>
          <p:spPr>
            <a:xfrm>
              <a:off x="4694491" y="3386950"/>
              <a:ext cx="345205" cy="644384"/>
            </a:xfrm>
            <a:custGeom>
              <a:cxnLst>
                <a:cxn ang="0">
                  <a:pos x="wd2" y="hd2"/>
                </a:cxn>
                <a:cxn ang="5400000">
                  <a:pos x="wd2" y="hd2"/>
                </a:cxn>
                <a:cxn ang="10800000">
                  <a:pos x="wd2" y="hd2"/>
                </a:cxn>
                <a:cxn ang="16200000">
                  <a:pos x="wd2" y="hd2"/>
                </a:cxn>
              </a:cxnLst>
              <a:rect l="0" t="0" r="r" b="b"/>
              <a:pathLst>
                <a:path w="21600" h="21600" extrusionOk="0">
                  <a:moveTo>
                    <a:pt x="0" y="0"/>
                  </a:moveTo>
                  <a:lnTo>
                    <a:pt x="21600" y="9340"/>
                  </a:lnTo>
                  <a:lnTo>
                    <a:pt x="21600" y="13486"/>
                  </a:lnTo>
                  <a:lnTo>
                    <a:pt x="0" y="21600"/>
                  </a:lnTo>
                  <a:cubicBezTo>
                    <a:pt x="0" y="21600"/>
                    <a:pt x="0" y="0"/>
                    <a:pt x="0" y="0"/>
                  </a:cubicBezTo>
                  <a:close/>
                </a:path>
              </a:pathLst>
            </a:custGeom>
            <a:solidFill>
              <a:schemeClr val="accent2"/>
            </a:solidFill>
            <a:ln w="12700" cap="flat">
              <a:noFill/>
              <a:miter lim="400000"/>
            </a:ln>
            <a:effectLst/>
          </p:spPr>
          <p:txBody>
            <a:bodyPr wrap="square" lIns="38100" tIns="38100" rIns="38100" bIns="38100" numCol="1" anchor="ctr">
              <a:noAutofit/>
            </a:bodyPr>
            <a:lstStyle/>
            <a:p>
              <a:pPr lvl="0" algn="l">
                <a:spcBef>
                  <a:spcPts val="3375"/>
                </a:spcBef>
                <a:defRPr sz="2500">
                  <a:latin typeface="Aller Light"/>
                  <a:ea typeface="Aller Light"/>
                  <a:cs typeface="Aller Light"/>
                  <a:sym typeface="Aller Light"/>
                </a:defRPr>
              </a:pPr>
              <a:endParaRPr>
                <a:latin typeface="微软雅黑" panose="020b0503020204020204" pitchFamily="34" charset="-122"/>
                <a:ea typeface="微软雅黑" panose="020b0503020204020204" pitchFamily="34" charset="-122"/>
              </a:endParaRPr>
            </a:p>
          </p:txBody>
        </p:sp>
        <p:sp>
          <p:nvSpPr>
            <p:cNvPr id="11" name="Shape 537"/>
            <p:cNvSpPr/>
            <p:nvPr/>
          </p:nvSpPr>
          <p:spPr>
            <a:xfrm>
              <a:off x="1545760" y="3386950"/>
              <a:ext cx="3151081" cy="644384"/>
            </a:xfrm>
            <a:custGeom>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0"/>
                  </a:lnTo>
                  <a:cubicBezTo>
                    <a:pt x="21600" y="0"/>
                    <a:pt x="0" y="0"/>
                    <a:pt x="0" y="0"/>
                  </a:cubicBezTo>
                  <a:close/>
                </a:path>
              </a:pathLst>
            </a:custGeom>
            <a:solidFill>
              <a:schemeClr val="accent2"/>
            </a:solidFill>
            <a:ln w="12700" cap="flat">
              <a:noFill/>
              <a:miter lim="400000"/>
            </a:ln>
            <a:effectLst/>
          </p:spPr>
          <p:txBody>
            <a:bodyPr wrap="square" lIns="38100" tIns="38100" rIns="38100" bIns="38100" numCol="1" anchor="ctr">
              <a:noAutofit/>
            </a:bodyPr>
            <a:lstStyle/>
            <a:p>
              <a:pPr lvl="0" algn="l">
                <a:spcBef>
                  <a:spcPts val="3375"/>
                </a:spcBef>
                <a:defRPr sz="2500">
                  <a:latin typeface="Aller Light"/>
                  <a:ea typeface="Aller Light"/>
                  <a:cs typeface="Aller Light"/>
                  <a:sym typeface="Aller Light"/>
                </a:defRPr>
              </a:pPr>
              <a:endParaRPr>
                <a:latin typeface="微软雅黑" panose="020b0503020204020204" pitchFamily="34" charset="-122"/>
                <a:ea typeface="微软雅黑" panose="020b0503020204020204" pitchFamily="34" charset="-122"/>
              </a:endParaRPr>
            </a:p>
          </p:txBody>
        </p:sp>
      </p:grpSp>
      <p:grpSp>
        <p:nvGrpSpPr>
          <p:cNvPr id="12" name="Group 14"/>
          <p:cNvGrpSpPr/>
          <p:nvPr/>
        </p:nvGrpSpPr>
        <p:grpSpPr>
          <a:xfrm>
            <a:off x="5079491" y="1347614"/>
            <a:ext cx="2880085" cy="645054"/>
            <a:chOff x="6772654" y="2152648"/>
            <a:chExt cx="3840113" cy="860072"/>
          </a:xfrm>
        </p:grpSpPr>
        <p:sp>
          <p:nvSpPr>
            <p:cNvPr id="13" name="Shape 539"/>
            <p:cNvSpPr/>
            <p:nvPr/>
          </p:nvSpPr>
          <p:spPr>
            <a:xfrm>
              <a:off x="7289045" y="2152648"/>
              <a:ext cx="3323722" cy="644383"/>
            </a:xfrm>
            <a:custGeom>
              <a:cxnLst>
                <a:cxn ang="0">
                  <a:pos x="wd2" y="hd2"/>
                </a:cxn>
                <a:cxn ang="5400000">
                  <a:pos x="wd2" y="hd2"/>
                </a:cxn>
                <a:cxn ang="10800000">
                  <a:pos x="wd2" y="hd2"/>
                </a:cxn>
                <a:cxn ang="16200000">
                  <a:pos x="wd2" y="hd2"/>
                </a:cxn>
              </a:cxnLst>
              <a:rect l="0" t="0" r="r" b="b"/>
              <a:pathLst>
                <a:path w="21600" h="21600" extrusionOk="0">
                  <a:moveTo>
                    <a:pt x="21600" y="0"/>
                  </a:moveTo>
                  <a:lnTo>
                    <a:pt x="21600" y="21600"/>
                  </a:lnTo>
                  <a:lnTo>
                    <a:pt x="0" y="21600"/>
                  </a:lnTo>
                  <a:lnTo>
                    <a:pt x="0" y="0"/>
                  </a:lnTo>
                  <a:cubicBezTo>
                    <a:pt x="0" y="0"/>
                    <a:pt x="21600" y="0"/>
                    <a:pt x="21600" y="0"/>
                  </a:cubicBezTo>
                  <a:close/>
                </a:path>
              </a:pathLst>
            </a:custGeom>
            <a:solidFill>
              <a:schemeClr val="accent2"/>
            </a:solidFill>
            <a:ln w="12700" cap="flat">
              <a:noFill/>
              <a:miter lim="400000"/>
            </a:ln>
            <a:effectLst/>
          </p:spPr>
          <p:txBody>
            <a:bodyPr wrap="square" lIns="38100" tIns="38100" rIns="38100" bIns="38100" numCol="1" anchor="ctr">
              <a:noAutofit/>
            </a:bodyPr>
            <a:lstStyle/>
            <a:p>
              <a:pPr lvl="0" algn="l">
                <a:spcBef>
                  <a:spcPts val="3375"/>
                </a:spcBef>
                <a:defRPr sz="2500">
                  <a:latin typeface="Aller Light"/>
                  <a:ea typeface="Aller Light"/>
                  <a:cs typeface="Aller Light"/>
                  <a:sym typeface="Aller Light"/>
                </a:defRPr>
              </a:pPr>
              <a:endParaRPr>
                <a:latin typeface="微软雅黑" panose="020b0503020204020204" pitchFamily="34" charset="-122"/>
                <a:ea typeface="微软雅黑" panose="020b0503020204020204" pitchFamily="34" charset="-122"/>
              </a:endParaRPr>
            </a:p>
          </p:txBody>
        </p:sp>
        <p:sp>
          <p:nvSpPr>
            <p:cNvPr id="14" name="Shape 540"/>
            <p:cNvSpPr/>
            <p:nvPr/>
          </p:nvSpPr>
          <p:spPr>
            <a:xfrm>
              <a:off x="6772654" y="2152648"/>
              <a:ext cx="516147" cy="860072"/>
            </a:xfrm>
            <a:custGeom>
              <a:cxnLst>
                <a:cxn ang="0">
                  <a:pos x="wd2" y="hd2"/>
                </a:cxn>
                <a:cxn ang="5400000">
                  <a:pos x="wd2" y="hd2"/>
                </a:cxn>
                <a:cxn ang="10800000">
                  <a:pos x="wd2" y="hd2"/>
                </a:cxn>
                <a:cxn ang="16200000">
                  <a:pos x="wd2" y="hd2"/>
                </a:cxn>
              </a:cxnLst>
              <a:rect l="0" t="0" r="r" b="b"/>
              <a:pathLst>
                <a:path w="21600" h="21600" extrusionOk="0">
                  <a:moveTo>
                    <a:pt x="21600" y="0"/>
                  </a:moveTo>
                  <a:lnTo>
                    <a:pt x="0" y="19997"/>
                  </a:lnTo>
                  <a:lnTo>
                    <a:pt x="2792" y="21600"/>
                  </a:lnTo>
                  <a:lnTo>
                    <a:pt x="21600" y="16183"/>
                  </a:lnTo>
                  <a:cubicBezTo>
                    <a:pt x="21600" y="16183"/>
                    <a:pt x="21600" y="0"/>
                    <a:pt x="21600" y="0"/>
                  </a:cubicBezTo>
                  <a:close/>
                </a:path>
              </a:pathLst>
            </a:custGeom>
            <a:solidFill>
              <a:schemeClr val="accent2"/>
            </a:solidFill>
            <a:ln w="12700" cap="flat">
              <a:noFill/>
              <a:miter lim="400000"/>
            </a:ln>
            <a:effectLst/>
          </p:spPr>
          <p:txBody>
            <a:bodyPr wrap="square" lIns="38100" tIns="38100" rIns="38100" bIns="38100" numCol="1" anchor="ctr">
              <a:noAutofit/>
            </a:bodyPr>
            <a:lstStyle/>
            <a:p>
              <a:pPr lvl="0" algn="l">
                <a:spcBef>
                  <a:spcPts val="3375"/>
                </a:spcBef>
                <a:defRPr sz="2500">
                  <a:latin typeface="Aller Light"/>
                  <a:ea typeface="Aller Light"/>
                  <a:cs typeface="Aller Light"/>
                  <a:sym typeface="Aller Light"/>
                </a:defRPr>
              </a:pPr>
              <a:endParaRPr>
                <a:latin typeface="微软雅黑" panose="020b0503020204020204" pitchFamily="34" charset="-122"/>
                <a:ea typeface="微软雅黑" panose="020b0503020204020204" pitchFamily="34" charset="-122"/>
              </a:endParaRPr>
            </a:p>
          </p:txBody>
        </p:sp>
      </p:grpSp>
      <p:grpSp>
        <p:nvGrpSpPr>
          <p:cNvPr id="15" name="Group 18"/>
          <p:cNvGrpSpPr/>
          <p:nvPr/>
        </p:nvGrpSpPr>
        <p:grpSpPr>
          <a:xfrm>
            <a:off x="1159320" y="1347614"/>
            <a:ext cx="2890361" cy="645054"/>
            <a:chOff x="1545760" y="2152648"/>
            <a:chExt cx="3853814" cy="860072"/>
          </a:xfrm>
        </p:grpSpPr>
        <p:sp>
          <p:nvSpPr>
            <p:cNvPr id="16" name="Shape 542"/>
            <p:cNvSpPr/>
            <p:nvPr/>
          </p:nvSpPr>
          <p:spPr>
            <a:xfrm>
              <a:off x="1545760" y="2152648"/>
              <a:ext cx="3344236" cy="644383"/>
            </a:xfrm>
            <a:custGeom>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0"/>
                  </a:lnTo>
                  <a:cubicBezTo>
                    <a:pt x="21600" y="0"/>
                    <a:pt x="0" y="0"/>
                    <a:pt x="0" y="0"/>
                  </a:cubicBezTo>
                  <a:close/>
                </a:path>
              </a:pathLst>
            </a:custGeom>
            <a:solidFill>
              <a:schemeClr val="accent2"/>
            </a:solidFill>
            <a:ln w="12700" cap="flat">
              <a:noFill/>
              <a:miter lim="400000"/>
            </a:ln>
            <a:effectLst/>
          </p:spPr>
          <p:txBody>
            <a:bodyPr wrap="square" lIns="38100" tIns="38100" rIns="38100" bIns="38100" numCol="1" anchor="ctr">
              <a:noAutofit/>
            </a:bodyPr>
            <a:lstStyle/>
            <a:p>
              <a:pPr lvl="0" algn="l">
                <a:spcBef>
                  <a:spcPts val="3375"/>
                </a:spcBef>
                <a:defRPr sz="2500">
                  <a:latin typeface="Aller Light"/>
                  <a:ea typeface="Aller Light"/>
                  <a:cs typeface="Aller Light"/>
                  <a:sym typeface="Aller Light"/>
                </a:defRPr>
              </a:pPr>
              <a:endParaRPr>
                <a:latin typeface="微软雅黑" panose="020b0503020204020204" pitchFamily="34" charset="-122"/>
                <a:ea typeface="微软雅黑" panose="020b0503020204020204" pitchFamily="34" charset="-122"/>
              </a:endParaRPr>
            </a:p>
          </p:txBody>
        </p:sp>
        <p:sp>
          <p:nvSpPr>
            <p:cNvPr id="17" name="Shape 543"/>
            <p:cNvSpPr/>
            <p:nvPr/>
          </p:nvSpPr>
          <p:spPr>
            <a:xfrm>
              <a:off x="4883415" y="2152648"/>
              <a:ext cx="516159" cy="860072"/>
            </a:xfrm>
            <a:custGeom>
              <a:cxnLst>
                <a:cxn ang="0">
                  <a:pos x="wd2" y="hd2"/>
                </a:cxn>
                <a:cxn ang="5400000">
                  <a:pos x="wd2" y="hd2"/>
                </a:cxn>
                <a:cxn ang="10800000">
                  <a:pos x="wd2" y="hd2"/>
                </a:cxn>
                <a:cxn ang="16200000">
                  <a:pos x="wd2" y="hd2"/>
                </a:cxn>
              </a:cxnLst>
              <a:rect l="0" t="0" r="r" b="b"/>
              <a:pathLst>
                <a:path w="21600" h="21600" extrusionOk="0">
                  <a:moveTo>
                    <a:pt x="0" y="0"/>
                  </a:moveTo>
                  <a:lnTo>
                    <a:pt x="21600" y="19997"/>
                  </a:lnTo>
                  <a:lnTo>
                    <a:pt x="18808" y="21600"/>
                  </a:lnTo>
                  <a:lnTo>
                    <a:pt x="0" y="16183"/>
                  </a:lnTo>
                  <a:cubicBezTo>
                    <a:pt x="0" y="16183"/>
                    <a:pt x="0" y="0"/>
                    <a:pt x="0" y="0"/>
                  </a:cubicBezTo>
                  <a:close/>
                </a:path>
              </a:pathLst>
            </a:custGeom>
            <a:solidFill>
              <a:schemeClr val="accent2"/>
            </a:solidFill>
            <a:ln w="12700" cap="flat">
              <a:noFill/>
              <a:miter lim="400000"/>
            </a:ln>
            <a:effectLst/>
          </p:spPr>
          <p:txBody>
            <a:bodyPr wrap="square" lIns="38100" tIns="38100" rIns="38100" bIns="38100" numCol="1" anchor="ctr">
              <a:noAutofit/>
            </a:bodyPr>
            <a:lstStyle/>
            <a:p>
              <a:pPr lvl="0" algn="l">
                <a:spcBef>
                  <a:spcPts val="3375"/>
                </a:spcBef>
                <a:defRPr sz="2500">
                  <a:latin typeface="Aller Light"/>
                  <a:ea typeface="Aller Light"/>
                  <a:cs typeface="Aller Light"/>
                  <a:sym typeface="Aller Light"/>
                </a:defRPr>
              </a:pPr>
              <a:endParaRPr>
                <a:latin typeface="微软雅黑" panose="020b0503020204020204" pitchFamily="34" charset="-122"/>
                <a:ea typeface="微软雅黑" panose="020b0503020204020204" pitchFamily="34" charset="-122"/>
              </a:endParaRPr>
            </a:p>
          </p:txBody>
        </p:sp>
      </p:grpSp>
      <p:grpSp>
        <p:nvGrpSpPr>
          <p:cNvPr id="18" name="Group 21"/>
          <p:cNvGrpSpPr/>
          <p:nvPr/>
        </p:nvGrpSpPr>
        <p:grpSpPr>
          <a:xfrm>
            <a:off x="5070045" y="3367676"/>
            <a:ext cx="2902381" cy="645054"/>
            <a:chOff x="6760059" y="4457519"/>
            <a:chExt cx="3869841" cy="860072"/>
          </a:xfrm>
        </p:grpSpPr>
        <p:sp>
          <p:nvSpPr>
            <p:cNvPr id="19" name="Shape 545"/>
            <p:cNvSpPr/>
            <p:nvPr/>
          </p:nvSpPr>
          <p:spPr>
            <a:xfrm>
              <a:off x="7276450" y="4671632"/>
              <a:ext cx="3353450" cy="644371"/>
            </a:xfrm>
            <a:custGeom>
              <a:cxnLst>
                <a:cxn ang="0">
                  <a:pos x="wd2" y="hd2"/>
                </a:cxn>
                <a:cxn ang="5400000">
                  <a:pos x="wd2" y="hd2"/>
                </a:cxn>
                <a:cxn ang="10800000">
                  <a:pos x="wd2" y="hd2"/>
                </a:cxn>
                <a:cxn ang="16200000">
                  <a:pos x="wd2" y="hd2"/>
                </a:cxn>
              </a:cxnLst>
              <a:rect l="0" t="0" r="r" b="b"/>
              <a:pathLst>
                <a:path w="21600" h="21600" extrusionOk="0">
                  <a:moveTo>
                    <a:pt x="21600" y="21600"/>
                  </a:moveTo>
                  <a:lnTo>
                    <a:pt x="21600" y="0"/>
                  </a:lnTo>
                  <a:lnTo>
                    <a:pt x="0" y="0"/>
                  </a:lnTo>
                  <a:lnTo>
                    <a:pt x="0" y="21600"/>
                  </a:lnTo>
                  <a:cubicBezTo>
                    <a:pt x="0" y="21600"/>
                    <a:pt x="21600" y="21600"/>
                    <a:pt x="21600" y="21600"/>
                  </a:cubicBezTo>
                  <a:close/>
                </a:path>
              </a:pathLst>
            </a:custGeom>
            <a:solidFill>
              <a:schemeClr val="accent2"/>
            </a:solidFill>
            <a:ln w="12700" cap="flat">
              <a:noFill/>
              <a:miter lim="400000"/>
            </a:ln>
            <a:effectLst/>
          </p:spPr>
          <p:txBody>
            <a:bodyPr wrap="square" lIns="38100" tIns="38100" rIns="38100" bIns="38100" numCol="1" anchor="ctr">
              <a:noAutofit/>
            </a:bodyPr>
            <a:lstStyle/>
            <a:p>
              <a:pPr lvl="0" algn="l">
                <a:spcBef>
                  <a:spcPts val="3375"/>
                </a:spcBef>
                <a:defRPr sz="2500">
                  <a:latin typeface="Aller Light"/>
                  <a:ea typeface="Aller Light"/>
                  <a:cs typeface="Aller Light"/>
                  <a:sym typeface="Aller Light"/>
                </a:defRPr>
              </a:pPr>
              <a:endParaRPr>
                <a:latin typeface="微软雅黑" panose="020b0503020204020204" pitchFamily="34" charset="-122"/>
                <a:ea typeface="微软雅黑" panose="020b0503020204020204" pitchFamily="34" charset="-122"/>
              </a:endParaRPr>
            </a:p>
          </p:txBody>
        </p:sp>
        <p:sp>
          <p:nvSpPr>
            <p:cNvPr id="20" name="Shape 546"/>
            <p:cNvSpPr/>
            <p:nvPr/>
          </p:nvSpPr>
          <p:spPr>
            <a:xfrm>
              <a:off x="6760059" y="4457519"/>
              <a:ext cx="516158" cy="860072"/>
            </a:xfrm>
            <a:custGeom>
              <a:cxnLst>
                <a:cxn ang="0">
                  <a:pos x="wd2" y="hd2"/>
                </a:cxn>
                <a:cxn ang="5400000">
                  <a:pos x="wd2" y="hd2"/>
                </a:cxn>
                <a:cxn ang="10800000">
                  <a:pos x="wd2" y="hd2"/>
                </a:cxn>
                <a:cxn ang="16200000">
                  <a:pos x="wd2" y="hd2"/>
                </a:cxn>
              </a:cxnLst>
              <a:rect l="0" t="0" r="r" b="b"/>
              <a:pathLst>
                <a:path w="21600" h="21600" extrusionOk="0">
                  <a:moveTo>
                    <a:pt x="21600" y="21600"/>
                  </a:moveTo>
                  <a:lnTo>
                    <a:pt x="0" y="1603"/>
                  </a:lnTo>
                  <a:lnTo>
                    <a:pt x="2791" y="0"/>
                  </a:lnTo>
                  <a:lnTo>
                    <a:pt x="21600" y="5417"/>
                  </a:lnTo>
                  <a:cubicBezTo>
                    <a:pt x="21600" y="5417"/>
                    <a:pt x="21600" y="21600"/>
                    <a:pt x="21600" y="21600"/>
                  </a:cubicBezTo>
                  <a:close/>
                </a:path>
              </a:pathLst>
            </a:custGeom>
            <a:solidFill>
              <a:schemeClr val="accent2"/>
            </a:solidFill>
            <a:ln w="12700" cap="flat">
              <a:noFill/>
              <a:miter lim="400000"/>
            </a:ln>
            <a:effectLst/>
          </p:spPr>
          <p:txBody>
            <a:bodyPr wrap="square" lIns="38100" tIns="38100" rIns="38100" bIns="38100" numCol="1" anchor="ctr">
              <a:noAutofit/>
            </a:bodyPr>
            <a:lstStyle/>
            <a:p>
              <a:pPr lvl="0" algn="l">
                <a:spcBef>
                  <a:spcPts val="3375"/>
                </a:spcBef>
                <a:defRPr sz="2500">
                  <a:latin typeface="Aller Light"/>
                  <a:ea typeface="Aller Light"/>
                  <a:cs typeface="Aller Light"/>
                  <a:sym typeface="Aller Light"/>
                </a:defRPr>
              </a:pPr>
              <a:endParaRPr>
                <a:latin typeface="微软雅黑" panose="020b0503020204020204" pitchFamily="34" charset="-122"/>
                <a:ea typeface="微软雅黑" panose="020b0503020204020204" pitchFamily="34" charset="-122"/>
              </a:endParaRPr>
            </a:p>
          </p:txBody>
        </p:sp>
      </p:grpSp>
      <p:grpSp>
        <p:nvGrpSpPr>
          <p:cNvPr id="21" name="Group 24"/>
          <p:cNvGrpSpPr/>
          <p:nvPr/>
        </p:nvGrpSpPr>
        <p:grpSpPr>
          <a:xfrm>
            <a:off x="1159320" y="3367676"/>
            <a:ext cx="2890356" cy="645054"/>
            <a:chOff x="1545760" y="4457519"/>
            <a:chExt cx="3853808" cy="860072"/>
          </a:xfrm>
        </p:grpSpPr>
        <p:sp>
          <p:nvSpPr>
            <p:cNvPr id="22" name="Shape 548"/>
            <p:cNvSpPr/>
            <p:nvPr/>
          </p:nvSpPr>
          <p:spPr>
            <a:xfrm>
              <a:off x="1545760" y="4671632"/>
              <a:ext cx="3336278" cy="644371"/>
            </a:xfrm>
            <a:custGeom>
              <a:cxnLst>
                <a:cxn ang="0">
                  <a:pos x="wd2" y="hd2"/>
                </a:cxn>
                <a:cxn ang="5400000">
                  <a:pos x="wd2" y="hd2"/>
                </a:cxn>
                <a:cxn ang="10800000">
                  <a:pos x="wd2" y="hd2"/>
                </a:cxn>
                <a:cxn ang="16200000">
                  <a:pos x="wd2" y="hd2"/>
                </a:cxn>
              </a:cxnLst>
              <a:rect l="0" t="0" r="r" b="b"/>
              <a:pathLst>
                <a:path w="21600" h="21600" extrusionOk="0">
                  <a:moveTo>
                    <a:pt x="0" y="21600"/>
                  </a:moveTo>
                  <a:lnTo>
                    <a:pt x="0" y="0"/>
                  </a:lnTo>
                  <a:lnTo>
                    <a:pt x="21600" y="0"/>
                  </a:lnTo>
                  <a:lnTo>
                    <a:pt x="21600" y="21600"/>
                  </a:lnTo>
                  <a:cubicBezTo>
                    <a:pt x="21600" y="21600"/>
                    <a:pt x="0" y="21600"/>
                    <a:pt x="0" y="21600"/>
                  </a:cubicBezTo>
                  <a:close/>
                </a:path>
              </a:pathLst>
            </a:custGeom>
            <a:solidFill>
              <a:schemeClr val="accent2"/>
            </a:solidFill>
            <a:ln w="12700" cap="flat">
              <a:noFill/>
              <a:miter lim="400000"/>
            </a:ln>
            <a:effectLst/>
          </p:spPr>
          <p:txBody>
            <a:bodyPr wrap="square" lIns="38100" tIns="38100" rIns="38100" bIns="38100" numCol="1" anchor="ctr">
              <a:noAutofit/>
            </a:bodyPr>
            <a:lstStyle/>
            <a:p>
              <a:pPr lvl="0" algn="l">
                <a:spcBef>
                  <a:spcPts val="3375"/>
                </a:spcBef>
                <a:defRPr sz="2500">
                  <a:latin typeface="Aller Light"/>
                  <a:ea typeface="Aller Light"/>
                  <a:cs typeface="Aller Light"/>
                  <a:sym typeface="Aller Light"/>
                </a:defRPr>
              </a:pPr>
              <a:endParaRPr>
                <a:latin typeface="微软雅黑" panose="020b0503020204020204" pitchFamily="34" charset="-122"/>
                <a:ea typeface="微软雅黑" panose="020b0503020204020204" pitchFamily="34" charset="-122"/>
              </a:endParaRPr>
            </a:p>
          </p:txBody>
        </p:sp>
        <p:sp>
          <p:nvSpPr>
            <p:cNvPr id="23" name="Shape 549"/>
            <p:cNvSpPr/>
            <p:nvPr/>
          </p:nvSpPr>
          <p:spPr>
            <a:xfrm>
              <a:off x="4883415" y="4457519"/>
              <a:ext cx="516153" cy="860072"/>
            </a:xfrm>
            <a:custGeom>
              <a:cxnLst>
                <a:cxn ang="0">
                  <a:pos x="wd2" y="hd2"/>
                </a:cxn>
                <a:cxn ang="5400000">
                  <a:pos x="wd2" y="hd2"/>
                </a:cxn>
                <a:cxn ang="10800000">
                  <a:pos x="wd2" y="hd2"/>
                </a:cxn>
                <a:cxn ang="16200000">
                  <a:pos x="wd2" y="hd2"/>
                </a:cxn>
              </a:cxnLst>
              <a:rect l="0" t="0" r="r" b="b"/>
              <a:pathLst>
                <a:path w="21600" h="21600" extrusionOk="0">
                  <a:moveTo>
                    <a:pt x="0" y="21600"/>
                  </a:moveTo>
                  <a:lnTo>
                    <a:pt x="21600" y="1603"/>
                  </a:lnTo>
                  <a:lnTo>
                    <a:pt x="18808" y="0"/>
                  </a:lnTo>
                  <a:lnTo>
                    <a:pt x="0" y="5417"/>
                  </a:lnTo>
                  <a:cubicBezTo>
                    <a:pt x="0" y="5417"/>
                    <a:pt x="0" y="21600"/>
                    <a:pt x="0" y="21600"/>
                  </a:cubicBezTo>
                  <a:close/>
                </a:path>
              </a:pathLst>
            </a:custGeom>
            <a:solidFill>
              <a:schemeClr val="accent2"/>
            </a:solidFill>
            <a:ln w="12700" cap="flat">
              <a:noFill/>
              <a:miter lim="400000"/>
            </a:ln>
            <a:effectLst/>
          </p:spPr>
          <p:txBody>
            <a:bodyPr wrap="square" lIns="38100" tIns="38100" rIns="38100" bIns="38100" numCol="1" anchor="ctr">
              <a:noAutofit/>
            </a:bodyPr>
            <a:lstStyle/>
            <a:p>
              <a:pPr lvl="0" algn="l">
                <a:spcBef>
                  <a:spcPts val="3375"/>
                </a:spcBef>
                <a:defRPr sz="2500">
                  <a:latin typeface="Aller Light"/>
                  <a:ea typeface="Aller Light"/>
                  <a:cs typeface="Aller Light"/>
                  <a:sym typeface="Aller Light"/>
                </a:defRPr>
              </a:pPr>
              <a:endParaRPr>
                <a:latin typeface="微软雅黑" panose="020b0503020204020204" pitchFamily="34" charset="-122"/>
                <a:ea typeface="微软雅黑" panose="020b0503020204020204" pitchFamily="34" charset="-122"/>
              </a:endParaRPr>
            </a:p>
          </p:txBody>
        </p:sp>
      </p:grpSp>
      <p:sp>
        <p:nvSpPr>
          <p:cNvPr id="24" name="Shape 558"/>
          <p:cNvSpPr/>
          <p:nvPr/>
        </p:nvSpPr>
        <p:spPr>
          <a:xfrm>
            <a:off x="1159903" y="1522242"/>
            <a:ext cx="147920" cy="140162"/>
          </a:xfrm>
          <a:prstGeom prst="rect">
            <a:avLst/>
          </a:prstGeom>
          <a:solidFill>
            <a:schemeClr val="accent1"/>
          </a:solidFill>
          <a:ln w="12700" cap="flat">
            <a:noFill/>
            <a:miter lim="400000"/>
          </a:ln>
          <a:effectLst/>
        </p:spPr>
        <p:txBody>
          <a:bodyPr wrap="square" lIns="38100" tIns="38100" rIns="38100" bIns="38100" numCol="1" anchor="ctr">
            <a:noAutofit/>
          </a:bodyPr>
          <a:lstStyle/>
          <a:p>
            <a:pPr lvl="0" algn="l">
              <a:spcBef>
                <a:spcPts val="3375"/>
              </a:spcBef>
              <a:defRPr sz="2500">
                <a:latin typeface="Aller Light"/>
                <a:ea typeface="Aller Light"/>
                <a:cs typeface="Aller Light"/>
                <a:sym typeface="Aller Light"/>
              </a:defRPr>
            </a:pPr>
            <a:endParaRPr>
              <a:latin typeface="微软雅黑" panose="020b0503020204020204" pitchFamily="34" charset="-122"/>
              <a:ea typeface="微软雅黑" panose="020b0503020204020204" pitchFamily="34" charset="-122"/>
            </a:endParaRPr>
          </a:p>
        </p:txBody>
      </p:sp>
      <p:sp>
        <p:nvSpPr>
          <p:cNvPr id="25" name="Shape 562"/>
          <p:cNvSpPr/>
          <p:nvPr/>
        </p:nvSpPr>
        <p:spPr>
          <a:xfrm>
            <a:off x="1159903" y="2593396"/>
            <a:ext cx="147920" cy="140162"/>
          </a:xfrm>
          <a:prstGeom prst="rect">
            <a:avLst/>
          </a:prstGeom>
          <a:solidFill>
            <a:schemeClr val="accent1"/>
          </a:solidFill>
          <a:ln w="12700" cap="flat">
            <a:noFill/>
            <a:miter lim="400000"/>
          </a:ln>
          <a:effectLst/>
        </p:spPr>
        <p:txBody>
          <a:bodyPr wrap="square" lIns="38100" tIns="38100" rIns="38100" bIns="38100" numCol="1" anchor="ctr">
            <a:noAutofit/>
          </a:bodyPr>
          <a:lstStyle/>
          <a:p>
            <a:pPr lvl="0" algn="l">
              <a:spcBef>
                <a:spcPts val="3375"/>
              </a:spcBef>
              <a:defRPr sz="2500">
                <a:latin typeface="Aller Light"/>
                <a:ea typeface="Aller Light"/>
                <a:cs typeface="Aller Light"/>
                <a:sym typeface="Aller Light"/>
              </a:defRPr>
            </a:pPr>
            <a:endParaRPr>
              <a:latin typeface="微软雅黑" panose="020b0503020204020204" pitchFamily="34" charset="-122"/>
              <a:ea typeface="微软雅黑" panose="020b0503020204020204" pitchFamily="34" charset="-122"/>
            </a:endParaRPr>
          </a:p>
        </p:txBody>
      </p:sp>
      <p:sp>
        <p:nvSpPr>
          <p:cNvPr id="26" name="Shape 566"/>
          <p:cNvSpPr/>
          <p:nvPr/>
        </p:nvSpPr>
        <p:spPr>
          <a:xfrm>
            <a:off x="1159903" y="3713745"/>
            <a:ext cx="147920" cy="140162"/>
          </a:xfrm>
          <a:prstGeom prst="rect">
            <a:avLst/>
          </a:prstGeom>
          <a:solidFill>
            <a:schemeClr val="accent1"/>
          </a:solidFill>
          <a:ln w="12700" cap="flat">
            <a:noFill/>
            <a:miter lim="400000"/>
          </a:ln>
          <a:effectLst/>
        </p:spPr>
        <p:txBody>
          <a:bodyPr wrap="square" lIns="38100" tIns="38100" rIns="38100" bIns="38100" numCol="1" anchor="ctr">
            <a:noAutofit/>
          </a:bodyPr>
          <a:lstStyle/>
          <a:p>
            <a:pPr lvl="0" algn="l">
              <a:spcBef>
                <a:spcPts val="3375"/>
              </a:spcBef>
              <a:defRPr sz="2500">
                <a:latin typeface="Aller Light"/>
                <a:ea typeface="Aller Light"/>
                <a:cs typeface="Aller Light"/>
                <a:sym typeface="Aller Light"/>
              </a:defRPr>
            </a:pPr>
            <a:endParaRPr>
              <a:latin typeface="微软雅黑" panose="020b0503020204020204" pitchFamily="34" charset="-122"/>
              <a:ea typeface="微软雅黑" panose="020b0503020204020204" pitchFamily="34" charset="-122"/>
            </a:endParaRPr>
          </a:p>
        </p:txBody>
      </p:sp>
      <p:sp>
        <p:nvSpPr>
          <p:cNvPr id="27" name="Shape 568"/>
          <p:cNvSpPr/>
          <p:nvPr/>
        </p:nvSpPr>
        <p:spPr>
          <a:xfrm>
            <a:off x="7814476" y="1522242"/>
            <a:ext cx="147920" cy="140162"/>
          </a:xfrm>
          <a:prstGeom prst="rect">
            <a:avLst/>
          </a:prstGeom>
          <a:solidFill>
            <a:schemeClr val="accent1"/>
          </a:solidFill>
          <a:ln w="12700" cap="flat">
            <a:noFill/>
            <a:miter lim="400000"/>
          </a:ln>
          <a:effectLst/>
        </p:spPr>
        <p:txBody>
          <a:bodyPr wrap="square" lIns="38100" tIns="38100" rIns="38100" bIns="38100" numCol="1" anchor="ctr">
            <a:noAutofit/>
          </a:bodyPr>
          <a:lstStyle/>
          <a:p>
            <a:pPr lvl="0" algn="l">
              <a:spcBef>
                <a:spcPts val="3375"/>
              </a:spcBef>
              <a:defRPr sz="2500">
                <a:latin typeface="Aller Light"/>
                <a:ea typeface="Aller Light"/>
                <a:cs typeface="Aller Light"/>
                <a:sym typeface="Aller Light"/>
              </a:defRPr>
            </a:pPr>
            <a:endParaRPr>
              <a:latin typeface="微软雅黑" panose="020b0503020204020204" pitchFamily="34" charset="-122"/>
              <a:ea typeface="微软雅黑" panose="020b0503020204020204" pitchFamily="34" charset="-122"/>
            </a:endParaRPr>
          </a:p>
        </p:txBody>
      </p:sp>
      <p:sp>
        <p:nvSpPr>
          <p:cNvPr id="28" name="Shape 572"/>
          <p:cNvSpPr/>
          <p:nvPr/>
        </p:nvSpPr>
        <p:spPr>
          <a:xfrm>
            <a:off x="7814476" y="2593396"/>
            <a:ext cx="147920" cy="140162"/>
          </a:xfrm>
          <a:prstGeom prst="rect">
            <a:avLst/>
          </a:prstGeom>
          <a:solidFill>
            <a:schemeClr val="accent1"/>
          </a:solidFill>
          <a:ln w="12700" cap="flat">
            <a:noFill/>
            <a:miter lim="400000"/>
          </a:ln>
          <a:effectLst/>
        </p:spPr>
        <p:txBody>
          <a:bodyPr wrap="square" lIns="38100" tIns="38100" rIns="38100" bIns="38100" numCol="1" anchor="ctr">
            <a:noAutofit/>
          </a:bodyPr>
          <a:lstStyle/>
          <a:p>
            <a:pPr lvl="0" algn="l">
              <a:spcBef>
                <a:spcPts val="3375"/>
              </a:spcBef>
              <a:defRPr sz="2500">
                <a:latin typeface="Aller Light"/>
                <a:ea typeface="Aller Light"/>
                <a:cs typeface="Aller Light"/>
                <a:sym typeface="Aller Light"/>
              </a:defRPr>
            </a:pPr>
            <a:endParaRPr>
              <a:latin typeface="微软雅黑" panose="020b0503020204020204" pitchFamily="34" charset="-122"/>
              <a:ea typeface="微软雅黑" panose="020b0503020204020204" pitchFamily="34" charset="-122"/>
            </a:endParaRPr>
          </a:p>
        </p:txBody>
      </p:sp>
      <p:sp>
        <p:nvSpPr>
          <p:cNvPr id="29" name="Shape 576"/>
          <p:cNvSpPr/>
          <p:nvPr/>
        </p:nvSpPr>
        <p:spPr>
          <a:xfrm>
            <a:off x="7814476" y="3713745"/>
            <a:ext cx="147920" cy="140162"/>
          </a:xfrm>
          <a:prstGeom prst="rect">
            <a:avLst/>
          </a:prstGeom>
          <a:solidFill>
            <a:schemeClr val="accent1"/>
          </a:solidFill>
          <a:ln w="12700" cap="flat">
            <a:noFill/>
            <a:miter lim="400000"/>
          </a:ln>
          <a:effectLst/>
        </p:spPr>
        <p:txBody>
          <a:bodyPr wrap="square" lIns="38100" tIns="38100" rIns="38100" bIns="38100" numCol="1" anchor="ctr">
            <a:noAutofit/>
          </a:bodyPr>
          <a:lstStyle/>
          <a:p>
            <a:pPr lvl="0" algn="l">
              <a:spcBef>
                <a:spcPts val="3375"/>
              </a:spcBef>
              <a:defRPr sz="2500">
                <a:latin typeface="Aller Light"/>
                <a:ea typeface="Aller Light"/>
                <a:cs typeface="Aller Light"/>
                <a:sym typeface="Aller Light"/>
              </a:defRPr>
            </a:pPr>
            <a:endParaRPr>
              <a:latin typeface="微软雅黑" panose="020b0503020204020204" pitchFamily="34" charset="-122"/>
              <a:ea typeface="微软雅黑" panose="020b0503020204020204" pitchFamily="34" charset="-122"/>
            </a:endParaRPr>
          </a:p>
        </p:txBody>
      </p:sp>
      <p:sp>
        <p:nvSpPr>
          <p:cNvPr id="31"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1800" b="1">
                <a:solidFill>
                  <a:schemeClr val="tx1">
                    <a:lumMod val="75000"/>
                    <a:lumOff val="25000"/>
                  </a:schemeClr>
                </a:solidFill>
                <a:latin typeface="微软雅黑" panose="020b0503020204020204" pitchFamily="34" charset="-122"/>
                <a:ea typeface="微软雅黑" panose="020b0503020204020204" pitchFamily="34" charset="-122"/>
              </a:rPr>
              <a:t>点击输入标题内容</a:t>
            </a:r>
            <a:endParaRPr lang="en-GB" altLang="zh-CN" sz="1800" b="1">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2" name="Text Placeholder 12"/>
          <p:cNvSpPr txBox="1"/>
          <p:nvPr/>
        </p:nvSpPr>
        <p:spPr>
          <a:xfrm>
            <a:off x="1500188" y="1483769"/>
            <a:ext cx="1959184" cy="287177"/>
          </a:xfrm>
          <a:prstGeom prst="rect">
            <a:avLst/>
          </a:prstGeom>
        </p:spPr>
        <p:txBody>
          <a:bodyPr lIns="0" rIns="0">
            <a:normAutofit/>
          </a:bodyPr>
          <a:lstStyle>
            <a:lvl1pPr marL="0" indent="0" algn="l" defTabSz="914400" rtl="0" eaLnBrk="1" latinLnBrk="0" hangingPunct="1">
              <a:spcBef>
                <a:spcPct val="20000"/>
              </a:spcBef>
              <a:buFont typeface="Arial" pitchFamily="34" charset="0"/>
              <a:buNone/>
              <a:defRPr sz="1400" b="0" kern="1200" baseline="0">
                <a:solidFill>
                  <a:schemeClr val="accent1"/>
                </a:solidFill>
                <a:latin typeface="U.S. 101" pitchFamily="2" charset="0"/>
                <a:ea typeface="Roboto" panose="02000000000000000000" pitchFamily="2" charset="0"/>
                <a:cs typeface="+mn-cs"/>
              </a:defRPr>
            </a:lvl1pPr>
            <a:lvl2pPr marL="342900" indent="0" algn="l" defTabSz="914400" rtl="0" eaLnBrk="1" latinLnBrk="0" hangingPunct="1">
              <a:spcBef>
                <a:spcPct val="20000"/>
              </a:spcBef>
              <a:buFont typeface="Arial" pitchFamily="34" charset="0"/>
              <a:buNone/>
              <a:defRPr sz="2800" kern="1200">
                <a:solidFill>
                  <a:schemeClr val="tx1"/>
                </a:solidFill>
                <a:latin typeface="+mn-lt"/>
                <a:ea typeface="+mn-ea"/>
                <a:cs typeface="+mn-cs"/>
              </a:defRPr>
            </a:lvl2pPr>
            <a:lvl3pPr marL="685800" indent="0" algn="l" defTabSz="914400" rtl="0" eaLnBrk="1" latinLnBrk="0" hangingPunct="1">
              <a:spcBef>
                <a:spcPct val="20000"/>
              </a:spcBef>
              <a:buFont typeface="Arial" pitchFamily="34" charset="0"/>
              <a:buNone/>
              <a:defRPr sz="2400" kern="1200">
                <a:solidFill>
                  <a:schemeClr val="tx1"/>
                </a:solidFill>
                <a:latin typeface="+mn-lt"/>
                <a:ea typeface="+mn-ea"/>
                <a:cs typeface="+mn-cs"/>
              </a:defRPr>
            </a:lvl3pPr>
            <a:lvl4pPr marL="1028700" indent="0" algn="l" defTabSz="914400" rtl="0" eaLnBrk="1" latinLnBrk="0" hangingPunct="1">
              <a:spcBef>
                <a:spcPct val="20000"/>
              </a:spcBef>
              <a:buFont typeface="Arial" pitchFamily="34" charset="0"/>
              <a:buNone/>
              <a:defRPr sz="2000" kern="1200">
                <a:solidFill>
                  <a:schemeClr val="tx1"/>
                </a:solidFill>
                <a:latin typeface="+mn-lt"/>
                <a:ea typeface="+mn-ea"/>
                <a:cs typeface="+mn-cs"/>
              </a:defRPr>
            </a:lvl4pPr>
            <a:lvl5pPr marL="1371600" indent="0" algn="l" defTabSz="914400" rtl="0" eaLnBrk="1" latinLnBrk="0" hangingPunct="1">
              <a:spcBef>
                <a:spcPct val="20000"/>
              </a:spcBef>
              <a:buFont typeface="Arial" pitchFamily="34" charset="0"/>
              <a:buNone/>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CN" altLang="en-US" sz="1200" b="1">
                <a:solidFill>
                  <a:schemeClr val="tx1">
                    <a:lumMod val="75000"/>
                    <a:lumOff val="25000"/>
                  </a:schemeClr>
                </a:solidFill>
                <a:latin typeface="微软雅黑" panose="020b0503020204020204" pitchFamily="34" charset="-122"/>
                <a:ea typeface="微软雅黑" panose="020b0503020204020204" pitchFamily="34" charset="-122"/>
              </a:rPr>
              <a:t>点击输入标题内容</a:t>
            </a:r>
            <a:endParaRPr lang="en-GB" altLang="zh-CN" sz="1200" b="1">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4" name="Text Placeholder 12"/>
          <p:cNvSpPr txBox="1"/>
          <p:nvPr/>
        </p:nvSpPr>
        <p:spPr>
          <a:xfrm>
            <a:off x="1500188" y="2551180"/>
            <a:ext cx="1959184" cy="287177"/>
          </a:xfrm>
          <a:prstGeom prst="rect">
            <a:avLst/>
          </a:prstGeom>
        </p:spPr>
        <p:txBody>
          <a:bodyPr lIns="0" rIns="0">
            <a:normAutofit/>
          </a:bodyPr>
          <a:lstStyle>
            <a:lvl1pPr marL="0" indent="0" algn="l" defTabSz="914400" rtl="0" eaLnBrk="1" latinLnBrk="0" hangingPunct="1">
              <a:spcBef>
                <a:spcPct val="20000"/>
              </a:spcBef>
              <a:buFont typeface="Arial" pitchFamily="34" charset="0"/>
              <a:buNone/>
              <a:defRPr sz="1400" b="0" kern="1200" baseline="0">
                <a:solidFill>
                  <a:schemeClr val="accent1"/>
                </a:solidFill>
                <a:latin typeface="U.S. 101" pitchFamily="2" charset="0"/>
                <a:ea typeface="Roboto" panose="02000000000000000000" pitchFamily="2" charset="0"/>
                <a:cs typeface="+mn-cs"/>
              </a:defRPr>
            </a:lvl1pPr>
            <a:lvl2pPr marL="342900" indent="0" algn="l" defTabSz="914400" rtl="0" eaLnBrk="1" latinLnBrk="0" hangingPunct="1">
              <a:spcBef>
                <a:spcPct val="20000"/>
              </a:spcBef>
              <a:buFont typeface="Arial" pitchFamily="34" charset="0"/>
              <a:buNone/>
              <a:defRPr sz="2800" kern="1200">
                <a:solidFill>
                  <a:schemeClr val="tx1"/>
                </a:solidFill>
                <a:latin typeface="+mn-lt"/>
                <a:ea typeface="+mn-ea"/>
                <a:cs typeface="+mn-cs"/>
              </a:defRPr>
            </a:lvl2pPr>
            <a:lvl3pPr marL="685800" indent="0" algn="l" defTabSz="914400" rtl="0" eaLnBrk="1" latinLnBrk="0" hangingPunct="1">
              <a:spcBef>
                <a:spcPct val="20000"/>
              </a:spcBef>
              <a:buFont typeface="Arial" pitchFamily="34" charset="0"/>
              <a:buNone/>
              <a:defRPr sz="2400" kern="1200">
                <a:solidFill>
                  <a:schemeClr val="tx1"/>
                </a:solidFill>
                <a:latin typeface="+mn-lt"/>
                <a:ea typeface="+mn-ea"/>
                <a:cs typeface="+mn-cs"/>
              </a:defRPr>
            </a:lvl3pPr>
            <a:lvl4pPr marL="1028700" indent="0" algn="l" defTabSz="914400" rtl="0" eaLnBrk="1" latinLnBrk="0" hangingPunct="1">
              <a:spcBef>
                <a:spcPct val="20000"/>
              </a:spcBef>
              <a:buFont typeface="Arial" pitchFamily="34" charset="0"/>
              <a:buNone/>
              <a:defRPr sz="2000" kern="1200">
                <a:solidFill>
                  <a:schemeClr val="tx1"/>
                </a:solidFill>
                <a:latin typeface="+mn-lt"/>
                <a:ea typeface="+mn-ea"/>
                <a:cs typeface="+mn-cs"/>
              </a:defRPr>
            </a:lvl4pPr>
            <a:lvl5pPr marL="1371600" indent="0" algn="l" defTabSz="914400" rtl="0" eaLnBrk="1" latinLnBrk="0" hangingPunct="1">
              <a:spcBef>
                <a:spcPct val="20000"/>
              </a:spcBef>
              <a:buFont typeface="Arial" pitchFamily="34" charset="0"/>
              <a:buNone/>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CN" altLang="en-US" sz="1200" b="1">
                <a:solidFill>
                  <a:schemeClr val="tx1">
                    <a:lumMod val="75000"/>
                    <a:lumOff val="25000"/>
                  </a:schemeClr>
                </a:solidFill>
                <a:latin typeface="微软雅黑" panose="020b0503020204020204" pitchFamily="34" charset="-122"/>
                <a:ea typeface="微软雅黑" panose="020b0503020204020204" pitchFamily="34" charset="-122"/>
              </a:rPr>
              <a:t>点击输入标题内容</a:t>
            </a:r>
            <a:endParaRPr lang="en-GB" altLang="zh-CN" sz="1200" b="1">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5" name="Text Placeholder 12"/>
          <p:cNvSpPr txBox="1"/>
          <p:nvPr/>
        </p:nvSpPr>
        <p:spPr>
          <a:xfrm>
            <a:off x="1500187" y="3661661"/>
            <a:ext cx="1959184" cy="287177"/>
          </a:xfrm>
          <a:prstGeom prst="rect">
            <a:avLst/>
          </a:prstGeom>
        </p:spPr>
        <p:txBody>
          <a:bodyPr lIns="0" rIns="0">
            <a:normAutofit/>
          </a:bodyPr>
          <a:lstStyle>
            <a:lvl1pPr marL="0" indent="0" algn="l" defTabSz="914400" rtl="0" eaLnBrk="1" latinLnBrk="0" hangingPunct="1">
              <a:spcBef>
                <a:spcPct val="20000"/>
              </a:spcBef>
              <a:buFont typeface="Arial" pitchFamily="34" charset="0"/>
              <a:buNone/>
              <a:defRPr sz="1400" b="0" kern="1200" baseline="0">
                <a:solidFill>
                  <a:schemeClr val="accent1"/>
                </a:solidFill>
                <a:latin typeface="U.S. 101" pitchFamily="2" charset="0"/>
                <a:ea typeface="Roboto" panose="02000000000000000000" pitchFamily="2" charset="0"/>
                <a:cs typeface="+mn-cs"/>
              </a:defRPr>
            </a:lvl1pPr>
            <a:lvl2pPr marL="342900" indent="0" algn="l" defTabSz="914400" rtl="0" eaLnBrk="1" latinLnBrk="0" hangingPunct="1">
              <a:spcBef>
                <a:spcPct val="20000"/>
              </a:spcBef>
              <a:buFont typeface="Arial" pitchFamily="34" charset="0"/>
              <a:buNone/>
              <a:defRPr sz="2800" kern="1200">
                <a:solidFill>
                  <a:schemeClr val="tx1"/>
                </a:solidFill>
                <a:latin typeface="+mn-lt"/>
                <a:ea typeface="+mn-ea"/>
                <a:cs typeface="+mn-cs"/>
              </a:defRPr>
            </a:lvl2pPr>
            <a:lvl3pPr marL="685800" indent="0" algn="l" defTabSz="914400" rtl="0" eaLnBrk="1" latinLnBrk="0" hangingPunct="1">
              <a:spcBef>
                <a:spcPct val="20000"/>
              </a:spcBef>
              <a:buFont typeface="Arial" pitchFamily="34" charset="0"/>
              <a:buNone/>
              <a:defRPr sz="2400" kern="1200">
                <a:solidFill>
                  <a:schemeClr val="tx1"/>
                </a:solidFill>
                <a:latin typeface="+mn-lt"/>
                <a:ea typeface="+mn-ea"/>
                <a:cs typeface="+mn-cs"/>
              </a:defRPr>
            </a:lvl3pPr>
            <a:lvl4pPr marL="1028700" indent="0" algn="l" defTabSz="914400" rtl="0" eaLnBrk="1" latinLnBrk="0" hangingPunct="1">
              <a:spcBef>
                <a:spcPct val="20000"/>
              </a:spcBef>
              <a:buFont typeface="Arial" pitchFamily="34" charset="0"/>
              <a:buNone/>
              <a:defRPr sz="2000" kern="1200">
                <a:solidFill>
                  <a:schemeClr val="tx1"/>
                </a:solidFill>
                <a:latin typeface="+mn-lt"/>
                <a:ea typeface="+mn-ea"/>
                <a:cs typeface="+mn-cs"/>
              </a:defRPr>
            </a:lvl4pPr>
            <a:lvl5pPr marL="1371600" indent="0" algn="l" defTabSz="914400" rtl="0" eaLnBrk="1" latinLnBrk="0" hangingPunct="1">
              <a:spcBef>
                <a:spcPct val="20000"/>
              </a:spcBef>
              <a:buFont typeface="Arial" pitchFamily="34" charset="0"/>
              <a:buNone/>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CN" altLang="en-US" sz="1200" b="1">
                <a:solidFill>
                  <a:schemeClr val="tx1">
                    <a:lumMod val="75000"/>
                    <a:lumOff val="25000"/>
                  </a:schemeClr>
                </a:solidFill>
                <a:latin typeface="微软雅黑" panose="020b0503020204020204" pitchFamily="34" charset="-122"/>
                <a:ea typeface="微软雅黑" panose="020b0503020204020204" pitchFamily="34" charset="-122"/>
              </a:rPr>
              <a:t>点击输入标题内容</a:t>
            </a:r>
            <a:endParaRPr lang="en-GB" altLang="zh-CN" sz="1200" b="1">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6" name="Text Placeholder 12"/>
          <p:cNvSpPr txBox="1"/>
          <p:nvPr/>
        </p:nvSpPr>
        <p:spPr>
          <a:xfrm>
            <a:off x="5660202" y="1483769"/>
            <a:ext cx="1959184" cy="287177"/>
          </a:xfrm>
          <a:prstGeom prst="rect">
            <a:avLst/>
          </a:prstGeom>
        </p:spPr>
        <p:txBody>
          <a:bodyPr lIns="0" rIns="0">
            <a:normAutofit/>
          </a:bodyPr>
          <a:lstStyle>
            <a:lvl1pPr marL="0" indent="0" algn="r" defTabSz="914400" rtl="0" eaLnBrk="1" latinLnBrk="0" hangingPunct="1">
              <a:spcBef>
                <a:spcPct val="20000"/>
              </a:spcBef>
              <a:buFont typeface="Arial" pitchFamily="34" charset="0"/>
              <a:buNone/>
              <a:defRPr sz="1400" b="0" kern="1200" baseline="0">
                <a:solidFill>
                  <a:schemeClr val="accent1"/>
                </a:solidFill>
                <a:latin typeface="U.S. 101" pitchFamily="2" charset="0"/>
                <a:ea typeface="Roboto" panose="02000000000000000000" pitchFamily="2" charset="0"/>
                <a:cs typeface="+mn-cs"/>
              </a:defRPr>
            </a:lvl1pPr>
            <a:lvl2pPr marL="342900" indent="0" algn="l" defTabSz="914400" rtl="0" eaLnBrk="1" latinLnBrk="0" hangingPunct="1">
              <a:spcBef>
                <a:spcPct val="20000"/>
              </a:spcBef>
              <a:buFont typeface="Arial" pitchFamily="34" charset="0"/>
              <a:buNone/>
              <a:defRPr sz="2800" kern="1200">
                <a:solidFill>
                  <a:schemeClr val="tx1"/>
                </a:solidFill>
                <a:latin typeface="+mn-lt"/>
                <a:ea typeface="+mn-ea"/>
                <a:cs typeface="+mn-cs"/>
              </a:defRPr>
            </a:lvl2pPr>
            <a:lvl3pPr marL="685800" indent="0" algn="l" defTabSz="914400" rtl="0" eaLnBrk="1" latinLnBrk="0" hangingPunct="1">
              <a:spcBef>
                <a:spcPct val="20000"/>
              </a:spcBef>
              <a:buFont typeface="Arial" pitchFamily="34" charset="0"/>
              <a:buNone/>
              <a:defRPr sz="2400" kern="1200">
                <a:solidFill>
                  <a:schemeClr val="tx1"/>
                </a:solidFill>
                <a:latin typeface="+mn-lt"/>
                <a:ea typeface="+mn-ea"/>
                <a:cs typeface="+mn-cs"/>
              </a:defRPr>
            </a:lvl3pPr>
            <a:lvl4pPr marL="1028700" indent="0" algn="l" defTabSz="914400" rtl="0" eaLnBrk="1" latinLnBrk="0" hangingPunct="1">
              <a:spcBef>
                <a:spcPct val="20000"/>
              </a:spcBef>
              <a:buFont typeface="Arial" pitchFamily="34" charset="0"/>
              <a:buNone/>
              <a:defRPr sz="2000" kern="1200">
                <a:solidFill>
                  <a:schemeClr val="tx1"/>
                </a:solidFill>
                <a:latin typeface="+mn-lt"/>
                <a:ea typeface="+mn-ea"/>
                <a:cs typeface="+mn-cs"/>
              </a:defRPr>
            </a:lvl4pPr>
            <a:lvl5pPr marL="1371600" indent="0" algn="l" defTabSz="914400" rtl="0" eaLnBrk="1" latinLnBrk="0" hangingPunct="1">
              <a:spcBef>
                <a:spcPct val="20000"/>
              </a:spcBef>
              <a:buFont typeface="Arial" pitchFamily="34" charset="0"/>
              <a:buNone/>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CN" altLang="en-US" sz="1200" b="1">
                <a:solidFill>
                  <a:schemeClr val="tx1">
                    <a:lumMod val="75000"/>
                    <a:lumOff val="25000"/>
                  </a:schemeClr>
                </a:solidFill>
                <a:latin typeface="微软雅黑" panose="020b0503020204020204" pitchFamily="34" charset="-122"/>
                <a:ea typeface="微软雅黑" panose="020b0503020204020204" pitchFamily="34" charset="-122"/>
              </a:rPr>
              <a:t>点击输入标题内容</a:t>
            </a:r>
            <a:endParaRPr lang="en-GB" altLang="zh-CN" sz="1200" b="1">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7" name="Text Placeholder 12"/>
          <p:cNvSpPr txBox="1"/>
          <p:nvPr/>
        </p:nvSpPr>
        <p:spPr>
          <a:xfrm>
            <a:off x="5660202" y="2551180"/>
            <a:ext cx="1959184" cy="287177"/>
          </a:xfrm>
          <a:prstGeom prst="rect">
            <a:avLst/>
          </a:prstGeom>
        </p:spPr>
        <p:txBody>
          <a:bodyPr lIns="0" rIns="0">
            <a:normAutofit/>
          </a:bodyPr>
          <a:lstStyle>
            <a:lvl1pPr marL="0" indent="0" algn="r" defTabSz="914400" rtl="0" eaLnBrk="1" latinLnBrk="0" hangingPunct="1">
              <a:spcBef>
                <a:spcPct val="20000"/>
              </a:spcBef>
              <a:buFont typeface="Arial" pitchFamily="34" charset="0"/>
              <a:buNone/>
              <a:defRPr sz="1400" b="0" kern="1200" baseline="0">
                <a:solidFill>
                  <a:schemeClr val="accent1"/>
                </a:solidFill>
                <a:latin typeface="U.S. 101" pitchFamily="2" charset="0"/>
                <a:ea typeface="Roboto" panose="02000000000000000000" pitchFamily="2" charset="0"/>
                <a:cs typeface="+mn-cs"/>
              </a:defRPr>
            </a:lvl1pPr>
            <a:lvl2pPr marL="342900" indent="0" algn="l" defTabSz="914400" rtl="0" eaLnBrk="1" latinLnBrk="0" hangingPunct="1">
              <a:spcBef>
                <a:spcPct val="20000"/>
              </a:spcBef>
              <a:buFont typeface="Arial" pitchFamily="34" charset="0"/>
              <a:buNone/>
              <a:defRPr sz="2800" kern="1200">
                <a:solidFill>
                  <a:schemeClr val="tx1"/>
                </a:solidFill>
                <a:latin typeface="+mn-lt"/>
                <a:ea typeface="+mn-ea"/>
                <a:cs typeface="+mn-cs"/>
              </a:defRPr>
            </a:lvl2pPr>
            <a:lvl3pPr marL="685800" indent="0" algn="l" defTabSz="914400" rtl="0" eaLnBrk="1" latinLnBrk="0" hangingPunct="1">
              <a:spcBef>
                <a:spcPct val="20000"/>
              </a:spcBef>
              <a:buFont typeface="Arial" pitchFamily="34" charset="0"/>
              <a:buNone/>
              <a:defRPr sz="2400" kern="1200">
                <a:solidFill>
                  <a:schemeClr val="tx1"/>
                </a:solidFill>
                <a:latin typeface="+mn-lt"/>
                <a:ea typeface="+mn-ea"/>
                <a:cs typeface="+mn-cs"/>
              </a:defRPr>
            </a:lvl3pPr>
            <a:lvl4pPr marL="1028700" indent="0" algn="l" defTabSz="914400" rtl="0" eaLnBrk="1" latinLnBrk="0" hangingPunct="1">
              <a:spcBef>
                <a:spcPct val="20000"/>
              </a:spcBef>
              <a:buFont typeface="Arial" pitchFamily="34" charset="0"/>
              <a:buNone/>
              <a:defRPr sz="2000" kern="1200">
                <a:solidFill>
                  <a:schemeClr val="tx1"/>
                </a:solidFill>
                <a:latin typeface="+mn-lt"/>
                <a:ea typeface="+mn-ea"/>
                <a:cs typeface="+mn-cs"/>
              </a:defRPr>
            </a:lvl4pPr>
            <a:lvl5pPr marL="1371600" indent="0" algn="l" defTabSz="914400" rtl="0" eaLnBrk="1" latinLnBrk="0" hangingPunct="1">
              <a:spcBef>
                <a:spcPct val="20000"/>
              </a:spcBef>
              <a:buFont typeface="Arial" pitchFamily="34" charset="0"/>
              <a:buNone/>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CN" altLang="en-US" sz="1200" b="1">
                <a:solidFill>
                  <a:schemeClr val="tx1">
                    <a:lumMod val="75000"/>
                    <a:lumOff val="25000"/>
                  </a:schemeClr>
                </a:solidFill>
                <a:latin typeface="微软雅黑" panose="020b0503020204020204" pitchFamily="34" charset="-122"/>
                <a:ea typeface="微软雅黑" panose="020b0503020204020204" pitchFamily="34" charset="-122"/>
              </a:rPr>
              <a:t>点击输入标题内容</a:t>
            </a:r>
            <a:endParaRPr lang="en-GB" altLang="zh-CN" sz="1200" b="1">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8" name="Text Placeholder 12"/>
          <p:cNvSpPr txBox="1"/>
          <p:nvPr/>
        </p:nvSpPr>
        <p:spPr>
          <a:xfrm>
            <a:off x="5660201" y="3661661"/>
            <a:ext cx="1959184" cy="287177"/>
          </a:xfrm>
          <a:prstGeom prst="rect">
            <a:avLst/>
          </a:prstGeom>
        </p:spPr>
        <p:txBody>
          <a:bodyPr lIns="0" rIns="0">
            <a:normAutofit/>
          </a:bodyPr>
          <a:lstStyle>
            <a:lvl1pPr marL="0" indent="0" algn="r" defTabSz="914400" rtl="0" eaLnBrk="1" latinLnBrk="0" hangingPunct="1">
              <a:spcBef>
                <a:spcPct val="20000"/>
              </a:spcBef>
              <a:buFont typeface="Arial" pitchFamily="34" charset="0"/>
              <a:buNone/>
              <a:defRPr sz="1400" b="0" kern="1200" baseline="0">
                <a:solidFill>
                  <a:schemeClr val="accent1"/>
                </a:solidFill>
                <a:latin typeface="U.S. 101" pitchFamily="2" charset="0"/>
                <a:ea typeface="Roboto" panose="02000000000000000000" pitchFamily="2" charset="0"/>
                <a:cs typeface="+mn-cs"/>
              </a:defRPr>
            </a:lvl1pPr>
            <a:lvl2pPr marL="342900" indent="0" algn="l" defTabSz="914400" rtl="0" eaLnBrk="1" latinLnBrk="0" hangingPunct="1">
              <a:spcBef>
                <a:spcPct val="20000"/>
              </a:spcBef>
              <a:buFont typeface="Arial" pitchFamily="34" charset="0"/>
              <a:buNone/>
              <a:defRPr sz="2800" kern="1200">
                <a:solidFill>
                  <a:schemeClr val="tx1"/>
                </a:solidFill>
                <a:latin typeface="+mn-lt"/>
                <a:ea typeface="+mn-ea"/>
                <a:cs typeface="+mn-cs"/>
              </a:defRPr>
            </a:lvl2pPr>
            <a:lvl3pPr marL="685800" indent="0" algn="l" defTabSz="914400" rtl="0" eaLnBrk="1" latinLnBrk="0" hangingPunct="1">
              <a:spcBef>
                <a:spcPct val="20000"/>
              </a:spcBef>
              <a:buFont typeface="Arial" pitchFamily="34" charset="0"/>
              <a:buNone/>
              <a:defRPr sz="2400" kern="1200">
                <a:solidFill>
                  <a:schemeClr val="tx1"/>
                </a:solidFill>
                <a:latin typeface="+mn-lt"/>
                <a:ea typeface="+mn-ea"/>
                <a:cs typeface="+mn-cs"/>
              </a:defRPr>
            </a:lvl3pPr>
            <a:lvl4pPr marL="1028700" indent="0" algn="l" defTabSz="914400" rtl="0" eaLnBrk="1" latinLnBrk="0" hangingPunct="1">
              <a:spcBef>
                <a:spcPct val="20000"/>
              </a:spcBef>
              <a:buFont typeface="Arial" pitchFamily="34" charset="0"/>
              <a:buNone/>
              <a:defRPr sz="2000" kern="1200">
                <a:solidFill>
                  <a:schemeClr val="tx1"/>
                </a:solidFill>
                <a:latin typeface="+mn-lt"/>
                <a:ea typeface="+mn-ea"/>
                <a:cs typeface="+mn-cs"/>
              </a:defRPr>
            </a:lvl4pPr>
            <a:lvl5pPr marL="1371600" indent="0" algn="l" defTabSz="914400" rtl="0" eaLnBrk="1" latinLnBrk="0" hangingPunct="1">
              <a:spcBef>
                <a:spcPct val="20000"/>
              </a:spcBef>
              <a:buFont typeface="Arial" pitchFamily="34" charset="0"/>
              <a:buNone/>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CN" altLang="en-US" sz="1200" b="1">
                <a:solidFill>
                  <a:schemeClr val="tx1">
                    <a:lumMod val="75000"/>
                    <a:lumOff val="25000"/>
                  </a:schemeClr>
                </a:solidFill>
                <a:latin typeface="微软雅黑" panose="020b0503020204020204" pitchFamily="34" charset="-122"/>
                <a:ea typeface="微软雅黑" panose="020b0503020204020204" pitchFamily="34" charset="-122"/>
              </a:rPr>
              <a:t>点击输入标题内容</a:t>
            </a:r>
            <a:endParaRPr lang="en-GB" altLang="zh-CN" sz="1200" b="1">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9" name="Text Placeholder 12"/>
          <p:cNvSpPr txBox="1"/>
          <p:nvPr/>
        </p:nvSpPr>
        <p:spPr>
          <a:xfrm>
            <a:off x="1500186" y="1965676"/>
            <a:ext cx="1775671" cy="123939"/>
          </a:xfrm>
          <a:prstGeom prst="rect">
            <a:avLst/>
          </a:prstGeom>
        </p:spPr>
        <p:txBody>
          <a:bodyPr lIns="0" rIns="0" anchor="ctr">
            <a:noAutofit/>
          </a:bodyPr>
          <a:lstStyle>
            <a:lvl1pPr marL="0" indent="0" algn="l" defTabSz="914400" rtl="0" eaLnBrk="1" latinLnBrk="0" hangingPunct="1">
              <a:spcBef>
                <a:spcPct val="20000"/>
              </a:spcBef>
              <a:buFont typeface="Arial" pitchFamily="34" charset="0"/>
              <a:buNone/>
              <a:defRPr sz="800" b="0" kern="1200" baseline="0">
                <a:solidFill>
                  <a:sysClr val="windowText" lastClr="000000"/>
                </a:solidFill>
                <a:latin typeface="Aller Light" panose="02000503000000020004" pitchFamily="2" charset="0"/>
                <a:ea typeface="Roboto" panose="02000000000000000000" pitchFamily="2" charset="0"/>
                <a:cs typeface="+mn-cs"/>
              </a:defRPr>
            </a:lvl1pPr>
            <a:lvl2pPr marL="342900" indent="0" algn="l" defTabSz="914400" rtl="0" eaLnBrk="1" latinLnBrk="0" hangingPunct="1">
              <a:spcBef>
                <a:spcPct val="20000"/>
              </a:spcBef>
              <a:buFont typeface="Arial" pitchFamily="34" charset="0"/>
              <a:buNone/>
              <a:defRPr sz="2800" kern="1200">
                <a:solidFill>
                  <a:schemeClr val="tx1"/>
                </a:solidFill>
                <a:latin typeface="+mn-lt"/>
                <a:ea typeface="+mn-ea"/>
                <a:cs typeface="+mn-cs"/>
              </a:defRPr>
            </a:lvl2pPr>
            <a:lvl3pPr marL="685800" indent="0" algn="l" defTabSz="914400" rtl="0" eaLnBrk="1" latinLnBrk="0" hangingPunct="1">
              <a:spcBef>
                <a:spcPct val="20000"/>
              </a:spcBef>
              <a:buFont typeface="Arial" pitchFamily="34" charset="0"/>
              <a:buNone/>
              <a:defRPr sz="2400" kern="1200">
                <a:solidFill>
                  <a:schemeClr val="tx1"/>
                </a:solidFill>
                <a:latin typeface="+mn-lt"/>
                <a:ea typeface="+mn-ea"/>
                <a:cs typeface="+mn-cs"/>
              </a:defRPr>
            </a:lvl3pPr>
            <a:lvl4pPr marL="1028700" indent="0" algn="l" defTabSz="914400" rtl="0" eaLnBrk="1" latinLnBrk="0" hangingPunct="1">
              <a:spcBef>
                <a:spcPct val="20000"/>
              </a:spcBef>
              <a:buFont typeface="Arial" pitchFamily="34" charset="0"/>
              <a:buNone/>
              <a:defRPr sz="2000" kern="1200">
                <a:solidFill>
                  <a:schemeClr val="tx1"/>
                </a:solidFill>
                <a:latin typeface="+mn-lt"/>
                <a:ea typeface="+mn-ea"/>
                <a:cs typeface="+mn-cs"/>
              </a:defRPr>
            </a:lvl4pPr>
            <a:lvl5pPr marL="1371600" indent="0" algn="l" defTabSz="914400" rtl="0" eaLnBrk="1" latinLnBrk="0" hangingPunct="1">
              <a:spcBef>
                <a:spcPct val="20000"/>
              </a:spcBef>
              <a:buFont typeface="Arial" pitchFamily="34" charset="0"/>
              <a:buNone/>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CN" altLang="en-US" sz="1000">
                <a:solidFill>
                  <a:schemeClr val="tx1">
                    <a:lumMod val="75000"/>
                    <a:lumOff val="25000"/>
                  </a:schemeClr>
                </a:solidFill>
                <a:latin typeface="微软雅黑" panose="020b0503020204020204" pitchFamily="34" charset="-122"/>
                <a:ea typeface="微软雅黑" panose="020b0503020204020204" pitchFamily="34" charset="-122"/>
              </a:rPr>
              <a:t>点击输入本栏的具体文字简明扼要的说明分项内容。</a:t>
            </a:r>
            <a:endParaRPr lang="en-US" altLang="zh-CN" sz="10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0" name="Text Placeholder 12"/>
          <p:cNvSpPr txBox="1"/>
          <p:nvPr/>
        </p:nvSpPr>
        <p:spPr>
          <a:xfrm>
            <a:off x="1500185" y="3038446"/>
            <a:ext cx="1775671" cy="123939"/>
          </a:xfrm>
          <a:prstGeom prst="rect">
            <a:avLst/>
          </a:prstGeom>
        </p:spPr>
        <p:txBody>
          <a:bodyPr lIns="0" rIns="0" anchor="ctr">
            <a:noAutofit/>
          </a:bodyPr>
          <a:lstStyle>
            <a:lvl1pPr marL="0" indent="0" algn="l" defTabSz="914400" rtl="0" eaLnBrk="1" latinLnBrk="0" hangingPunct="1">
              <a:spcBef>
                <a:spcPct val="20000"/>
              </a:spcBef>
              <a:buFont typeface="Arial" pitchFamily="34" charset="0"/>
              <a:buNone/>
              <a:defRPr sz="800" b="0" kern="1200" baseline="0">
                <a:solidFill>
                  <a:sysClr val="windowText" lastClr="000000"/>
                </a:solidFill>
                <a:latin typeface="Aller Light" panose="02000503000000020004" pitchFamily="2" charset="0"/>
                <a:ea typeface="Roboto" panose="02000000000000000000" pitchFamily="2" charset="0"/>
                <a:cs typeface="+mn-cs"/>
              </a:defRPr>
            </a:lvl1pPr>
            <a:lvl2pPr marL="342900" indent="0" algn="l" defTabSz="914400" rtl="0" eaLnBrk="1" latinLnBrk="0" hangingPunct="1">
              <a:spcBef>
                <a:spcPct val="20000"/>
              </a:spcBef>
              <a:buFont typeface="Arial" pitchFamily="34" charset="0"/>
              <a:buNone/>
              <a:defRPr sz="2800" kern="1200">
                <a:solidFill>
                  <a:schemeClr val="tx1"/>
                </a:solidFill>
                <a:latin typeface="+mn-lt"/>
                <a:ea typeface="+mn-ea"/>
                <a:cs typeface="+mn-cs"/>
              </a:defRPr>
            </a:lvl2pPr>
            <a:lvl3pPr marL="685800" indent="0" algn="l" defTabSz="914400" rtl="0" eaLnBrk="1" latinLnBrk="0" hangingPunct="1">
              <a:spcBef>
                <a:spcPct val="20000"/>
              </a:spcBef>
              <a:buFont typeface="Arial" pitchFamily="34" charset="0"/>
              <a:buNone/>
              <a:defRPr sz="2400" kern="1200">
                <a:solidFill>
                  <a:schemeClr val="tx1"/>
                </a:solidFill>
                <a:latin typeface="+mn-lt"/>
                <a:ea typeface="+mn-ea"/>
                <a:cs typeface="+mn-cs"/>
              </a:defRPr>
            </a:lvl3pPr>
            <a:lvl4pPr marL="1028700" indent="0" algn="l" defTabSz="914400" rtl="0" eaLnBrk="1" latinLnBrk="0" hangingPunct="1">
              <a:spcBef>
                <a:spcPct val="20000"/>
              </a:spcBef>
              <a:buFont typeface="Arial" pitchFamily="34" charset="0"/>
              <a:buNone/>
              <a:defRPr sz="2000" kern="1200">
                <a:solidFill>
                  <a:schemeClr val="tx1"/>
                </a:solidFill>
                <a:latin typeface="+mn-lt"/>
                <a:ea typeface="+mn-ea"/>
                <a:cs typeface="+mn-cs"/>
              </a:defRPr>
            </a:lvl4pPr>
            <a:lvl5pPr marL="1371600" indent="0" algn="l" defTabSz="914400" rtl="0" eaLnBrk="1" latinLnBrk="0" hangingPunct="1">
              <a:spcBef>
                <a:spcPct val="20000"/>
              </a:spcBef>
              <a:buFont typeface="Arial" pitchFamily="34" charset="0"/>
              <a:buNone/>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CN" altLang="en-US" sz="1000">
                <a:solidFill>
                  <a:schemeClr val="tx1">
                    <a:lumMod val="75000"/>
                    <a:lumOff val="25000"/>
                  </a:schemeClr>
                </a:solidFill>
                <a:latin typeface="微软雅黑" panose="020b0503020204020204" pitchFamily="34" charset="-122"/>
                <a:ea typeface="微软雅黑" panose="020b0503020204020204" pitchFamily="34" charset="-122"/>
              </a:rPr>
              <a:t>点击输入本栏的具体文字简明扼要的说明分项内容。</a:t>
            </a:r>
            <a:endParaRPr lang="en-US" altLang="zh-CN" sz="10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1" name="Text Placeholder 12"/>
          <p:cNvSpPr txBox="1"/>
          <p:nvPr/>
        </p:nvSpPr>
        <p:spPr>
          <a:xfrm>
            <a:off x="1500185" y="4176003"/>
            <a:ext cx="1775671" cy="123939"/>
          </a:xfrm>
          <a:prstGeom prst="rect">
            <a:avLst/>
          </a:prstGeom>
        </p:spPr>
        <p:txBody>
          <a:bodyPr lIns="0" rIns="0" anchor="ctr">
            <a:noAutofit/>
          </a:bodyPr>
          <a:lstStyle>
            <a:lvl1pPr marL="0" indent="0" algn="l" defTabSz="914400" rtl="0" eaLnBrk="1" latinLnBrk="0" hangingPunct="1">
              <a:spcBef>
                <a:spcPct val="20000"/>
              </a:spcBef>
              <a:buFont typeface="Arial" pitchFamily="34" charset="0"/>
              <a:buNone/>
              <a:defRPr sz="800" b="0" kern="1200" baseline="0">
                <a:solidFill>
                  <a:sysClr val="windowText" lastClr="000000"/>
                </a:solidFill>
                <a:latin typeface="Aller Light" panose="02000503000000020004" pitchFamily="2" charset="0"/>
                <a:ea typeface="Roboto" panose="02000000000000000000" pitchFamily="2" charset="0"/>
                <a:cs typeface="+mn-cs"/>
              </a:defRPr>
            </a:lvl1pPr>
            <a:lvl2pPr marL="342900" indent="0" algn="l" defTabSz="914400" rtl="0" eaLnBrk="1" latinLnBrk="0" hangingPunct="1">
              <a:spcBef>
                <a:spcPct val="20000"/>
              </a:spcBef>
              <a:buFont typeface="Arial" pitchFamily="34" charset="0"/>
              <a:buNone/>
              <a:defRPr sz="2800" kern="1200">
                <a:solidFill>
                  <a:schemeClr val="tx1"/>
                </a:solidFill>
                <a:latin typeface="+mn-lt"/>
                <a:ea typeface="+mn-ea"/>
                <a:cs typeface="+mn-cs"/>
              </a:defRPr>
            </a:lvl2pPr>
            <a:lvl3pPr marL="685800" indent="0" algn="l" defTabSz="914400" rtl="0" eaLnBrk="1" latinLnBrk="0" hangingPunct="1">
              <a:spcBef>
                <a:spcPct val="20000"/>
              </a:spcBef>
              <a:buFont typeface="Arial" pitchFamily="34" charset="0"/>
              <a:buNone/>
              <a:defRPr sz="2400" kern="1200">
                <a:solidFill>
                  <a:schemeClr val="tx1"/>
                </a:solidFill>
                <a:latin typeface="+mn-lt"/>
                <a:ea typeface="+mn-ea"/>
                <a:cs typeface="+mn-cs"/>
              </a:defRPr>
            </a:lvl3pPr>
            <a:lvl4pPr marL="1028700" indent="0" algn="l" defTabSz="914400" rtl="0" eaLnBrk="1" latinLnBrk="0" hangingPunct="1">
              <a:spcBef>
                <a:spcPct val="20000"/>
              </a:spcBef>
              <a:buFont typeface="Arial" pitchFamily="34" charset="0"/>
              <a:buNone/>
              <a:defRPr sz="2000" kern="1200">
                <a:solidFill>
                  <a:schemeClr val="tx1"/>
                </a:solidFill>
                <a:latin typeface="+mn-lt"/>
                <a:ea typeface="+mn-ea"/>
                <a:cs typeface="+mn-cs"/>
              </a:defRPr>
            </a:lvl4pPr>
            <a:lvl5pPr marL="1371600" indent="0" algn="l" defTabSz="914400" rtl="0" eaLnBrk="1" latinLnBrk="0" hangingPunct="1">
              <a:spcBef>
                <a:spcPct val="20000"/>
              </a:spcBef>
              <a:buFont typeface="Arial" pitchFamily="34" charset="0"/>
              <a:buNone/>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CN" altLang="en-US" sz="1000">
                <a:solidFill>
                  <a:schemeClr val="tx1">
                    <a:lumMod val="75000"/>
                    <a:lumOff val="25000"/>
                  </a:schemeClr>
                </a:solidFill>
                <a:latin typeface="微软雅黑" panose="020b0503020204020204" pitchFamily="34" charset="-122"/>
                <a:ea typeface="微软雅黑" panose="020b0503020204020204" pitchFamily="34" charset="-122"/>
              </a:rPr>
              <a:t>点击输入本栏的具体文字简明扼要的说明分项内容。</a:t>
            </a:r>
            <a:endParaRPr lang="en-US" altLang="zh-CN" sz="10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2" name="Text Placeholder 12"/>
          <p:cNvSpPr txBox="1"/>
          <p:nvPr/>
        </p:nvSpPr>
        <p:spPr>
          <a:xfrm>
            <a:off x="5940153" y="1968806"/>
            <a:ext cx="1682418" cy="120809"/>
          </a:xfrm>
          <a:prstGeom prst="rect">
            <a:avLst/>
          </a:prstGeom>
        </p:spPr>
        <p:txBody>
          <a:bodyPr lIns="0" rIns="0" anchor="ctr">
            <a:noAutofit/>
          </a:bodyPr>
          <a:lstStyle>
            <a:lvl1pPr marL="0" indent="0" algn="r" defTabSz="914400" rtl="0" eaLnBrk="1" latinLnBrk="0" hangingPunct="1">
              <a:spcBef>
                <a:spcPct val="20000"/>
              </a:spcBef>
              <a:buFont typeface="Arial" pitchFamily="34" charset="0"/>
              <a:buNone/>
              <a:defRPr sz="800" b="0" kern="1200" baseline="0">
                <a:solidFill>
                  <a:sysClr val="windowText" lastClr="000000"/>
                </a:solidFill>
                <a:latin typeface="Aller Light" panose="02000503000000020004" pitchFamily="2" charset="0"/>
                <a:ea typeface="Roboto" panose="02000000000000000000" pitchFamily="2" charset="0"/>
                <a:cs typeface="+mn-cs"/>
              </a:defRPr>
            </a:lvl1pPr>
            <a:lvl2pPr marL="342900" indent="0" algn="l" defTabSz="914400" rtl="0" eaLnBrk="1" latinLnBrk="0" hangingPunct="1">
              <a:spcBef>
                <a:spcPct val="20000"/>
              </a:spcBef>
              <a:buFont typeface="Arial" pitchFamily="34" charset="0"/>
              <a:buNone/>
              <a:defRPr sz="2800" kern="1200">
                <a:solidFill>
                  <a:schemeClr val="tx1"/>
                </a:solidFill>
                <a:latin typeface="+mn-lt"/>
                <a:ea typeface="+mn-ea"/>
                <a:cs typeface="+mn-cs"/>
              </a:defRPr>
            </a:lvl2pPr>
            <a:lvl3pPr marL="685800" indent="0" algn="l" defTabSz="914400" rtl="0" eaLnBrk="1" latinLnBrk="0" hangingPunct="1">
              <a:spcBef>
                <a:spcPct val="20000"/>
              </a:spcBef>
              <a:buFont typeface="Arial" pitchFamily="34" charset="0"/>
              <a:buNone/>
              <a:defRPr sz="2400" kern="1200">
                <a:solidFill>
                  <a:schemeClr val="tx1"/>
                </a:solidFill>
                <a:latin typeface="+mn-lt"/>
                <a:ea typeface="+mn-ea"/>
                <a:cs typeface="+mn-cs"/>
              </a:defRPr>
            </a:lvl3pPr>
            <a:lvl4pPr marL="1028700" indent="0" algn="l" defTabSz="914400" rtl="0" eaLnBrk="1" latinLnBrk="0" hangingPunct="1">
              <a:spcBef>
                <a:spcPct val="20000"/>
              </a:spcBef>
              <a:buFont typeface="Arial" pitchFamily="34" charset="0"/>
              <a:buNone/>
              <a:defRPr sz="2000" kern="1200">
                <a:solidFill>
                  <a:schemeClr val="tx1"/>
                </a:solidFill>
                <a:latin typeface="+mn-lt"/>
                <a:ea typeface="+mn-ea"/>
                <a:cs typeface="+mn-cs"/>
              </a:defRPr>
            </a:lvl4pPr>
            <a:lvl5pPr marL="1371600" indent="0" algn="l" defTabSz="914400" rtl="0" eaLnBrk="1" latinLnBrk="0" hangingPunct="1">
              <a:spcBef>
                <a:spcPct val="20000"/>
              </a:spcBef>
              <a:buFont typeface="Arial" pitchFamily="34" charset="0"/>
              <a:buNone/>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CN" altLang="en-US" sz="1000">
                <a:solidFill>
                  <a:schemeClr val="tx1">
                    <a:lumMod val="75000"/>
                    <a:lumOff val="25000"/>
                  </a:schemeClr>
                </a:solidFill>
                <a:latin typeface="微软雅黑" panose="020b0503020204020204" pitchFamily="34" charset="-122"/>
                <a:ea typeface="微软雅黑" panose="020b0503020204020204" pitchFamily="34" charset="-122"/>
              </a:rPr>
              <a:t>点击输入本栏的具体文字简明扼要的说明分项内容</a:t>
            </a:r>
            <a:endParaRPr lang="en-US" altLang="zh-CN" sz="10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3" name="Text Placeholder 12"/>
          <p:cNvSpPr txBox="1"/>
          <p:nvPr/>
        </p:nvSpPr>
        <p:spPr>
          <a:xfrm>
            <a:off x="5940152" y="3041576"/>
            <a:ext cx="1682418" cy="120809"/>
          </a:xfrm>
          <a:prstGeom prst="rect">
            <a:avLst/>
          </a:prstGeom>
        </p:spPr>
        <p:txBody>
          <a:bodyPr lIns="0" rIns="0" anchor="ctr">
            <a:noAutofit/>
          </a:bodyPr>
          <a:lstStyle>
            <a:lvl1pPr marL="0" indent="0" algn="r" defTabSz="914400" rtl="0" eaLnBrk="1" latinLnBrk="0" hangingPunct="1">
              <a:spcBef>
                <a:spcPct val="20000"/>
              </a:spcBef>
              <a:buFont typeface="Arial" pitchFamily="34" charset="0"/>
              <a:buNone/>
              <a:defRPr sz="800" b="0" kern="1200" baseline="0">
                <a:solidFill>
                  <a:sysClr val="windowText" lastClr="000000"/>
                </a:solidFill>
                <a:latin typeface="Aller Light" panose="02000503000000020004" pitchFamily="2" charset="0"/>
                <a:ea typeface="Roboto" panose="02000000000000000000" pitchFamily="2" charset="0"/>
                <a:cs typeface="+mn-cs"/>
              </a:defRPr>
            </a:lvl1pPr>
            <a:lvl2pPr marL="342900" indent="0" algn="l" defTabSz="914400" rtl="0" eaLnBrk="1" latinLnBrk="0" hangingPunct="1">
              <a:spcBef>
                <a:spcPct val="20000"/>
              </a:spcBef>
              <a:buFont typeface="Arial" pitchFamily="34" charset="0"/>
              <a:buNone/>
              <a:defRPr sz="2800" kern="1200">
                <a:solidFill>
                  <a:schemeClr val="tx1"/>
                </a:solidFill>
                <a:latin typeface="+mn-lt"/>
                <a:ea typeface="+mn-ea"/>
                <a:cs typeface="+mn-cs"/>
              </a:defRPr>
            </a:lvl2pPr>
            <a:lvl3pPr marL="685800" indent="0" algn="l" defTabSz="914400" rtl="0" eaLnBrk="1" latinLnBrk="0" hangingPunct="1">
              <a:spcBef>
                <a:spcPct val="20000"/>
              </a:spcBef>
              <a:buFont typeface="Arial" pitchFamily="34" charset="0"/>
              <a:buNone/>
              <a:defRPr sz="2400" kern="1200">
                <a:solidFill>
                  <a:schemeClr val="tx1"/>
                </a:solidFill>
                <a:latin typeface="+mn-lt"/>
                <a:ea typeface="+mn-ea"/>
                <a:cs typeface="+mn-cs"/>
              </a:defRPr>
            </a:lvl3pPr>
            <a:lvl4pPr marL="1028700" indent="0" algn="l" defTabSz="914400" rtl="0" eaLnBrk="1" latinLnBrk="0" hangingPunct="1">
              <a:spcBef>
                <a:spcPct val="20000"/>
              </a:spcBef>
              <a:buFont typeface="Arial" pitchFamily="34" charset="0"/>
              <a:buNone/>
              <a:defRPr sz="2000" kern="1200">
                <a:solidFill>
                  <a:schemeClr val="tx1"/>
                </a:solidFill>
                <a:latin typeface="+mn-lt"/>
                <a:ea typeface="+mn-ea"/>
                <a:cs typeface="+mn-cs"/>
              </a:defRPr>
            </a:lvl4pPr>
            <a:lvl5pPr marL="1371600" indent="0" algn="l" defTabSz="914400" rtl="0" eaLnBrk="1" latinLnBrk="0" hangingPunct="1">
              <a:spcBef>
                <a:spcPct val="20000"/>
              </a:spcBef>
              <a:buFont typeface="Arial" pitchFamily="34" charset="0"/>
              <a:buNone/>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CN" altLang="en-US" sz="1000">
                <a:solidFill>
                  <a:schemeClr val="tx1">
                    <a:lumMod val="75000"/>
                    <a:lumOff val="25000"/>
                  </a:schemeClr>
                </a:solidFill>
                <a:latin typeface="微软雅黑" panose="020b0503020204020204" pitchFamily="34" charset="-122"/>
                <a:ea typeface="微软雅黑" panose="020b0503020204020204" pitchFamily="34" charset="-122"/>
              </a:rPr>
              <a:t>点击输入本栏的具体文字简明扼要的说明分项内容</a:t>
            </a:r>
            <a:endParaRPr lang="en-US" altLang="zh-CN" sz="10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4" name="Text Placeholder 12"/>
          <p:cNvSpPr txBox="1"/>
          <p:nvPr/>
        </p:nvSpPr>
        <p:spPr>
          <a:xfrm>
            <a:off x="5940152" y="4179133"/>
            <a:ext cx="1682418" cy="120809"/>
          </a:xfrm>
          <a:prstGeom prst="rect">
            <a:avLst/>
          </a:prstGeom>
        </p:spPr>
        <p:txBody>
          <a:bodyPr lIns="0" rIns="0" anchor="ctr">
            <a:noAutofit/>
          </a:bodyPr>
          <a:lstStyle>
            <a:lvl1pPr marL="0" indent="0" algn="r" defTabSz="914400" rtl="0" eaLnBrk="1" latinLnBrk="0" hangingPunct="1">
              <a:spcBef>
                <a:spcPct val="20000"/>
              </a:spcBef>
              <a:buFont typeface="Arial" pitchFamily="34" charset="0"/>
              <a:buNone/>
              <a:defRPr sz="800" b="0" kern="1200" baseline="0">
                <a:solidFill>
                  <a:sysClr val="windowText" lastClr="000000"/>
                </a:solidFill>
                <a:latin typeface="Aller Light" panose="02000503000000020004" pitchFamily="2" charset="0"/>
                <a:ea typeface="Roboto" panose="02000000000000000000" pitchFamily="2" charset="0"/>
                <a:cs typeface="+mn-cs"/>
              </a:defRPr>
            </a:lvl1pPr>
            <a:lvl2pPr marL="342900" indent="0" algn="l" defTabSz="914400" rtl="0" eaLnBrk="1" latinLnBrk="0" hangingPunct="1">
              <a:spcBef>
                <a:spcPct val="20000"/>
              </a:spcBef>
              <a:buFont typeface="Arial" pitchFamily="34" charset="0"/>
              <a:buNone/>
              <a:defRPr sz="2800" kern="1200">
                <a:solidFill>
                  <a:schemeClr val="tx1"/>
                </a:solidFill>
                <a:latin typeface="+mn-lt"/>
                <a:ea typeface="+mn-ea"/>
                <a:cs typeface="+mn-cs"/>
              </a:defRPr>
            </a:lvl2pPr>
            <a:lvl3pPr marL="685800" indent="0" algn="l" defTabSz="914400" rtl="0" eaLnBrk="1" latinLnBrk="0" hangingPunct="1">
              <a:spcBef>
                <a:spcPct val="20000"/>
              </a:spcBef>
              <a:buFont typeface="Arial" pitchFamily="34" charset="0"/>
              <a:buNone/>
              <a:defRPr sz="2400" kern="1200">
                <a:solidFill>
                  <a:schemeClr val="tx1"/>
                </a:solidFill>
                <a:latin typeface="+mn-lt"/>
                <a:ea typeface="+mn-ea"/>
                <a:cs typeface="+mn-cs"/>
              </a:defRPr>
            </a:lvl3pPr>
            <a:lvl4pPr marL="1028700" indent="0" algn="l" defTabSz="914400" rtl="0" eaLnBrk="1" latinLnBrk="0" hangingPunct="1">
              <a:spcBef>
                <a:spcPct val="20000"/>
              </a:spcBef>
              <a:buFont typeface="Arial" pitchFamily="34" charset="0"/>
              <a:buNone/>
              <a:defRPr sz="2000" kern="1200">
                <a:solidFill>
                  <a:schemeClr val="tx1"/>
                </a:solidFill>
                <a:latin typeface="+mn-lt"/>
                <a:ea typeface="+mn-ea"/>
                <a:cs typeface="+mn-cs"/>
              </a:defRPr>
            </a:lvl4pPr>
            <a:lvl5pPr marL="1371600" indent="0" algn="l" defTabSz="914400" rtl="0" eaLnBrk="1" latinLnBrk="0" hangingPunct="1">
              <a:spcBef>
                <a:spcPct val="20000"/>
              </a:spcBef>
              <a:buFont typeface="Arial" pitchFamily="34" charset="0"/>
              <a:buNone/>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CN" altLang="en-US" sz="1000">
                <a:solidFill>
                  <a:schemeClr val="tx1">
                    <a:lumMod val="75000"/>
                    <a:lumOff val="25000"/>
                  </a:schemeClr>
                </a:solidFill>
                <a:latin typeface="微软雅黑" panose="020b0503020204020204" pitchFamily="34" charset="-122"/>
                <a:ea typeface="微软雅黑" panose="020b0503020204020204" pitchFamily="34" charset="-122"/>
              </a:rPr>
              <a:t>点击输入本栏的具体文字简明扼要的说明分项内容</a:t>
            </a:r>
            <a:endParaRPr lang="en-US" altLang="zh-CN" sz="100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52" name="组合 51"/>
          <p:cNvGrpSpPr/>
          <p:nvPr/>
        </p:nvGrpSpPr>
        <p:grpSpPr>
          <a:xfrm>
            <a:off x="3566899" y="1677917"/>
            <a:ext cx="1997947" cy="1997946"/>
            <a:chOff x="3566899" y="1605909"/>
            <a:chExt cx="1997947" cy="1997946"/>
          </a:xfrm>
        </p:grpSpPr>
        <p:sp>
          <p:nvSpPr>
            <p:cNvPr id="30" name="Shape 551"/>
            <p:cNvSpPr/>
            <p:nvPr/>
          </p:nvSpPr>
          <p:spPr>
            <a:xfrm>
              <a:off x="3566899" y="1605909"/>
              <a:ext cx="1997947" cy="1997946"/>
            </a:xfrm>
            <a:custGeom>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12700">
              <a:miter lim="400000"/>
            </a:ln>
          </p:spPr>
          <p:txBody>
            <a:bodyPr lIns="38100" tIns="38100" rIns="38100" bIns="38100" anchor="ctr"/>
            <a:lstStyle/>
            <a:p>
              <a:pPr lvl="0" algn="l">
                <a:spcBef>
                  <a:spcPts val="3375"/>
                </a:spcBef>
                <a:defRPr sz="2500">
                  <a:latin typeface="Aller Light"/>
                  <a:ea typeface="Aller Light"/>
                  <a:cs typeface="Aller Light"/>
                  <a:sym typeface="Aller Light"/>
                </a:defRPr>
              </a:pPr>
              <a:endParaRPr>
                <a:latin typeface="微软雅黑" panose="020b0503020204020204" pitchFamily="34" charset="-122"/>
                <a:ea typeface="微软雅黑" panose="020b0503020204020204" pitchFamily="34" charset="-122"/>
              </a:endParaRPr>
            </a:p>
          </p:txBody>
        </p:sp>
        <p:sp>
          <p:nvSpPr>
            <p:cNvPr id="45" name="椭圆 44"/>
            <p:cNvSpPr/>
            <p:nvPr/>
          </p:nvSpPr>
          <p:spPr>
            <a:xfrm>
              <a:off x="3699991" y="1747171"/>
              <a:ext cx="1728790" cy="172879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a:solidFill>
                    <a:schemeClr val="accent1"/>
                  </a:solidFill>
                  <a:latin typeface="微软雅黑" panose="020b0503020204020204" pitchFamily="34" charset="-122"/>
                  <a:ea typeface="微软雅黑" panose="020b0503020204020204" pitchFamily="34" charset="-122"/>
                </a:rPr>
                <a:t>年度工作</a:t>
              </a:r>
              <a:endParaRPr lang="en-US" altLang="zh-CN" sz="2000" b="1">
                <a:solidFill>
                  <a:schemeClr val="accent1"/>
                </a:solidFill>
                <a:latin typeface="微软雅黑" panose="020b0503020204020204" pitchFamily="34" charset="-122"/>
                <a:ea typeface="微软雅黑" panose="020b0503020204020204" pitchFamily="34" charset="-122"/>
              </a:endParaRPr>
            </a:p>
            <a:p>
              <a:pPr algn="ctr"/>
              <a:r>
                <a:rPr lang="zh-CN" altLang="en-US" sz="2000" b="1">
                  <a:solidFill>
                    <a:schemeClr val="accent1"/>
                  </a:solidFill>
                  <a:latin typeface="微软雅黑" panose="020b0503020204020204" pitchFamily="34" charset="-122"/>
                  <a:ea typeface="微软雅黑" panose="020b0503020204020204" pitchFamily="34" charset="-122"/>
                </a:rPr>
                <a:t>内容概述</a:t>
              </a:r>
            </a:p>
          </p:txBody>
        </p:sp>
      </p:grpSp>
    </p:spTree>
    <p:extLst>
      <p:ext uri="{BB962C8B-B14F-4D97-AF65-F5344CB8AC3E}">
        <p14:creationId xmlns:p14="http://schemas.microsoft.com/office/powerpoint/2010/main" val="3448006284"/>
      </p:ext>
    </p:extLst>
  </p:cSld>
  <p:clrMapOvr>
    <a:masterClrMapping/>
  </p:clrMapOvr>
  <mc:AlternateContent xmlns:mc="http://schemas.openxmlformats.org/markup-compatibility/2006">
    <mc:Choice xmlns:p14="http://schemas.microsoft.com/office/powerpoint/2010/main" Requires="p14">
      <p:transition spd="slow" advClick="0" advTm="1000" p14:dur="1500">
        <p:random/>
      </p:transition>
    </mc:Choice>
    <mc:Fallback>
      <p:transition spd="slow" advClick="0" advTm="1000">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Tn>
                        </p:par>
                        <p:par>
                          <p:cTn id="5" fill="hold" nodeType="afterGroup">
                            <p:stCondLst>
                              <p:cond delay="0"/>
                            </p:stCondLst>
                            <p:childTnLst>
                              <p:par>
                                <p:cTn id="6" presetID="41" presetClass="entr" presetSubtype="0" fill="hold" grpId="6" nodeType="afterEffect">
                                  <p:iterate type="lt">
                                    <p:tmPct val="10000"/>
                                  </p:iterate>
                                  <p:childTnLst>
                                    <p:set>
                                      <p:cBhvr>
                                        <p:cTn id="7" dur="1" fill="hold">
                                          <p:stCondLst>
                                            <p:cond delay="0"/>
                                          </p:stCondLst>
                                        </p:cTn>
                                        <p:tgtEl>
                                          <p:spTgt spid="31"/>
                                        </p:tgtEl>
                                        <p:attrNameLst>
                                          <p:attrName>style.visibility</p:attrName>
                                        </p:attrNameLst>
                                      </p:cBhvr>
                                      <p:to>
                                        <p:strVal val="visible"/>
                                      </p:to>
                                    </p:set>
                                    <p:anim calcmode="lin" valueType="num">
                                      <p:cBhvr>
                                        <p:cTn id="8"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9" dur="500" fill="hold"/>
                                        <p:tgtEl>
                                          <p:spTgt spid="31"/>
                                        </p:tgtEl>
                                        <p:attrNameLst>
                                          <p:attrName>ppt_y</p:attrName>
                                        </p:attrNameLst>
                                      </p:cBhvr>
                                      <p:tavLst>
                                        <p:tav tm="0">
                                          <p:val>
                                            <p:strVal val="#ppt_y"/>
                                          </p:val>
                                        </p:tav>
                                        <p:tav tm="100000">
                                          <p:val>
                                            <p:strVal val="#ppt_y"/>
                                          </p:val>
                                        </p:tav>
                                      </p:tavLst>
                                    </p:anim>
                                    <p:anim calcmode="lin" valueType="num">
                                      <p:cBhvr>
                                        <p:cTn id="10"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1"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2" dur="500" tmFilter="0,0; .5, 1; 1, 1"/>
                                        <p:tgtEl>
                                          <p:spTgt spid="31"/>
                                        </p:tgtEl>
                                      </p:cBhvr>
                                    </p:animEffect>
                                  </p:childTnLst>
                                </p:cTn>
                              </p:par>
                            </p:childTnLst>
                          </p:cTn>
                        </p:par>
                        <p:par>
                          <p:cTn id="13" fill="hold" nodeType="withGroup">
                            <p:stCondLst>
                              <p:cond delay="850"/>
                            </p:stCondLst>
                            <p:childTnLst>
                              <p:par>
                                <p:cTn id="14" presetID="53" presetClass="entr" presetSubtype="0" fill="hold" nodeType="afterEffect">
                                  <p:childTnLst>
                                    <p:set>
                                      <p:cBhvr>
                                        <p:cTn id="15" dur="1" fill="hold">
                                          <p:stCondLst>
                                            <p:cond delay="0"/>
                                          </p:stCondLst>
                                        </p:cTn>
                                        <p:tgtEl>
                                          <p:spTgt spid="52"/>
                                        </p:tgtEl>
                                        <p:attrNameLst>
                                          <p:attrName>style.visibility</p:attrName>
                                        </p:attrNameLst>
                                      </p:cBhvr>
                                      <p:to>
                                        <p:strVal val="visible"/>
                                      </p:to>
                                    </p:set>
                                    <p:anim calcmode="lin" valueType="num">
                                      <p:cBhvr>
                                        <p:cTn id="16" dur="500" fill="hold"/>
                                        <p:tgtEl>
                                          <p:spTgt spid="52"/>
                                        </p:tgtEl>
                                        <p:attrNameLst>
                                          <p:attrName>ppt_w</p:attrName>
                                        </p:attrNameLst>
                                      </p:cBhvr>
                                      <p:tavLst>
                                        <p:tav tm="0">
                                          <p:val>
                                            <p:fltVal val="0"/>
                                          </p:val>
                                        </p:tav>
                                        <p:tav tm="100000">
                                          <p:val>
                                            <p:strVal val="#ppt_w"/>
                                          </p:val>
                                        </p:tav>
                                      </p:tavLst>
                                    </p:anim>
                                    <p:anim calcmode="lin" valueType="num">
                                      <p:cBhvr>
                                        <p:cTn id="17" dur="500" fill="hold"/>
                                        <p:tgtEl>
                                          <p:spTgt spid="52"/>
                                        </p:tgtEl>
                                        <p:attrNameLst>
                                          <p:attrName>ppt_h</p:attrName>
                                        </p:attrNameLst>
                                      </p:cBhvr>
                                      <p:tavLst>
                                        <p:tav tm="0">
                                          <p:val>
                                            <p:fltVal val="0"/>
                                          </p:val>
                                        </p:tav>
                                        <p:tav tm="100000">
                                          <p:val>
                                            <p:strVal val="#ppt_h"/>
                                          </p:val>
                                        </p:tav>
                                      </p:tavLst>
                                    </p:anim>
                                    <p:animEffect transition="in" filter="fade">
                                      <p:cBhvr>
                                        <p:cTn id="18" dur="500"/>
                                        <p:tgtEl>
                                          <p:spTgt spid="52"/>
                                        </p:tgtEl>
                                      </p:cBhvr>
                                    </p:animEffect>
                                  </p:childTnLst>
                                </p:cTn>
                              </p:par>
                            </p:childTnLst>
                          </p:cTn>
                        </p:par>
                        <p:par>
                          <p:cTn id="19" fill="hold" nodeType="withGroup">
                            <p:stCondLst>
                              <p:cond delay="1350"/>
                            </p:stCondLst>
                            <p:childTnLst>
                              <p:par>
                                <p:cTn id="20" presetID="22" presetClass="entr" presetSubtype="2" fill="hold" nodeType="afterEffect">
                                  <p:childTnLst>
                                    <p:set>
                                      <p:cBhvr>
                                        <p:cTn id="21" dur="1" fill="hold">
                                          <p:stCondLst>
                                            <p:cond delay="0"/>
                                          </p:stCondLst>
                                        </p:cTn>
                                        <p:tgtEl>
                                          <p:spTgt spid="15"/>
                                        </p:tgtEl>
                                        <p:attrNameLst>
                                          <p:attrName>style.visibility</p:attrName>
                                        </p:attrNameLst>
                                      </p:cBhvr>
                                      <p:to>
                                        <p:strVal val="visible"/>
                                      </p:to>
                                    </p:set>
                                    <p:animEffect transition="in" filter="wipe(right)">
                                      <p:cBhvr>
                                        <p:cTn id="22" dur="500"/>
                                        <p:tgtEl>
                                          <p:spTgt spid="15"/>
                                        </p:tgtEl>
                                      </p:cBhvr>
                                    </p:animEffect>
                                  </p:childTnLst>
                                </p:cTn>
                              </p:par>
                            </p:childTnLst>
                          </p:cTn>
                        </p:par>
                        <p:par>
                          <p:cTn id="23" fill="hold" nodeType="withGroup">
                            <p:stCondLst>
                              <p:cond delay="1850"/>
                            </p:stCondLst>
                            <p:childTnLst>
                              <p:par>
                                <p:cTn id="24" presetID="10" presetClass="entr" presetSubtype="0" fill="hold" grpId="7" nodeType="afterEffect">
                                  <p:childTnLst>
                                    <p:set>
                                      <p:cBhvr>
                                        <p:cTn id="25" dur="1" fill="hold">
                                          <p:stCondLst>
                                            <p:cond delay="0"/>
                                          </p:stCondLst>
                                        </p:cTn>
                                        <p:tgtEl>
                                          <p:spTgt spid="32">
                                            <p:txEl>
                                              <p:pRg st="0" end="0"/>
                                            </p:txEl>
                                          </p:spTgt>
                                        </p:tgtEl>
                                        <p:attrNameLst>
                                          <p:attrName>style.visibility</p:attrName>
                                        </p:attrNameLst>
                                      </p:cBhvr>
                                      <p:to>
                                        <p:strVal val="visible"/>
                                      </p:to>
                                    </p:set>
                                    <p:animEffect transition="in" filter="fade">
                                      <p:cBhvr>
                                        <p:cTn id="26" dur="500"/>
                                        <p:tgtEl>
                                          <p:spTgt spid="32">
                                            <p:txEl>
                                              <p:pRg st="0" end="0"/>
                                            </p:txEl>
                                          </p:spTgt>
                                        </p:tgtEl>
                                      </p:cBhvr>
                                    </p:animEffect>
                                  </p:childTnLst>
                                </p:cTn>
                              </p:par>
                              <p:par>
                                <p:cTn id="27" presetID="10" presetClass="entr" presetSubtype="0" fill="hold" grpId="0" nodeType="withEffect">
                                  <p:childTnLst>
                                    <p:set>
                                      <p:cBhvr>
                                        <p:cTn id="28" dur="1" fill="hold">
                                          <p:stCondLst>
                                            <p:cond delay="0"/>
                                          </p:stCondLst>
                                        </p:cTn>
                                        <p:tgtEl>
                                          <p:spTgt spid="24"/>
                                        </p:tgtEl>
                                        <p:attrNameLst>
                                          <p:attrName>style.visibility</p:attrName>
                                        </p:attrNameLst>
                                      </p:cBhvr>
                                      <p:to>
                                        <p:strVal val="visible"/>
                                      </p:to>
                                    </p:set>
                                    <p:animEffect transition="in" filter="fade">
                                      <p:cBhvr>
                                        <p:cTn id="29" dur="500"/>
                                        <p:tgtEl>
                                          <p:spTgt spid="24"/>
                                        </p:tgtEl>
                                      </p:cBhvr>
                                    </p:animEffect>
                                  </p:childTnLst>
                                </p:cTn>
                              </p:par>
                            </p:childTnLst>
                          </p:cTn>
                        </p:par>
                        <p:par>
                          <p:cTn id="30" fill="hold" nodeType="withGroup">
                            <p:stCondLst>
                              <p:cond delay="2350"/>
                            </p:stCondLst>
                            <p:childTnLst>
                              <p:par>
                                <p:cTn id="31" presetID="10" presetClass="entr" presetSubtype="0" fill="hold" grpId="13" nodeType="afterEffect">
                                  <p:childTnLst>
                                    <p:set>
                                      <p:cBhvr>
                                        <p:cTn id="32" dur="1" fill="hold">
                                          <p:stCondLst>
                                            <p:cond delay="0"/>
                                          </p:stCondLst>
                                        </p:cTn>
                                        <p:tgtEl>
                                          <p:spTgt spid="39">
                                            <p:txEl>
                                              <p:pRg st="0" end="0"/>
                                            </p:txEl>
                                          </p:spTgt>
                                        </p:tgtEl>
                                        <p:attrNameLst>
                                          <p:attrName>style.visibility</p:attrName>
                                        </p:attrNameLst>
                                      </p:cBhvr>
                                      <p:to>
                                        <p:strVal val="visible"/>
                                      </p:to>
                                    </p:set>
                                    <p:animEffect transition="in" filter="fade">
                                      <p:cBhvr>
                                        <p:cTn id="33" dur="500"/>
                                        <p:tgtEl>
                                          <p:spTgt spid="39">
                                            <p:txEl>
                                              <p:pRg st="0" end="0"/>
                                            </p:txEl>
                                          </p:spTgt>
                                        </p:tgtEl>
                                      </p:cBhvr>
                                    </p:animEffect>
                                  </p:childTnLst>
                                </p:cTn>
                              </p:par>
                            </p:childTnLst>
                          </p:cTn>
                        </p:par>
                        <p:par>
                          <p:cTn id="34" fill="hold" nodeType="withGroup">
                            <p:stCondLst>
                              <p:cond delay="2850"/>
                            </p:stCondLst>
                            <p:childTnLst>
                              <p:par>
                                <p:cTn id="35" presetID="22" presetClass="entr" presetSubtype="2" fill="hold" nodeType="afterEffect">
                                  <p:childTnLst>
                                    <p:set>
                                      <p:cBhvr>
                                        <p:cTn id="36" dur="1" fill="hold">
                                          <p:stCondLst>
                                            <p:cond delay="0"/>
                                          </p:stCondLst>
                                        </p:cTn>
                                        <p:tgtEl>
                                          <p:spTgt spid="9"/>
                                        </p:tgtEl>
                                        <p:attrNameLst>
                                          <p:attrName>style.visibility</p:attrName>
                                        </p:attrNameLst>
                                      </p:cBhvr>
                                      <p:to>
                                        <p:strVal val="visible"/>
                                      </p:to>
                                    </p:set>
                                    <p:animEffect transition="in" filter="wipe(right)">
                                      <p:cBhvr>
                                        <p:cTn id="37" dur="500"/>
                                        <p:tgtEl>
                                          <p:spTgt spid="9"/>
                                        </p:tgtEl>
                                      </p:cBhvr>
                                    </p:animEffect>
                                  </p:childTnLst>
                                </p:cTn>
                              </p:par>
                            </p:childTnLst>
                          </p:cTn>
                        </p:par>
                        <p:par>
                          <p:cTn id="38" fill="hold" nodeType="withGroup">
                            <p:stCondLst>
                              <p:cond delay="3350"/>
                            </p:stCondLst>
                            <p:childTnLst>
                              <p:par>
                                <p:cTn id="39" presetID="10" presetClass="entr" presetSubtype="0" fill="hold" grpId="8" nodeType="afterEffect">
                                  <p:childTnLst>
                                    <p:set>
                                      <p:cBhvr>
                                        <p:cTn id="40" dur="1" fill="hold">
                                          <p:stCondLst>
                                            <p:cond delay="0"/>
                                          </p:stCondLst>
                                        </p:cTn>
                                        <p:tgtEl>
                                          <p:spTgt spid="34">
                                            <p:txEl>
                                              <p:pRg st="0" end="0"/>
                                            </p:txEl>
                                          </p:spTgt>
                                        </p:tgtEl>
                                        <p:attrNameLst>
                                          <p:attrName>style.visibility</p:attrName>
                                        </p:attrNameLst>
                                      </p:cBhvr>
                                      <p:to>
                                        <p:strVal val="visible"/>
                                      </p:to>
                                    </p:set>
                                    <p:animEffect transition="in" filter="fade">
                                      <p:cBhvr>
                                        <p:cTn id="41" dur="500"/>
                                        <p:tgtEl>
                                          <p:spTgt spid="34">
                                            <p:txEl>
                                              <p:pRg st="0" end="0"/>
                                            </p:txEl>
                                          </p:spTgt>
                                        </p:tgtEl>
                                      </p:cBhvr>
                                    </p:animEffect>
                                  </p:childTnLst>
                                </p:cTn>
                              </p:par>
                              <p:par>
                                <p:cTn id="42" presetID="10" presetClass="entr" presetSubtype="0" fill="hold" grpId="1" nodeType="withEffect">
                                  <p:childTnLst>
                                    <p:set>
                                      <p:cBhvr>
                                        <p:cTn id="43" dur="1" fill="hold">
                                          <p:stCondLst>
                                            <p:cond delay="0"/>
                                          </p:stCondLst>
                                        </p:cTn>
                                        <p:tgtEl>
                                          <p:spTgt spid="25"/>
                                        </p:tgtEl>
                                        <p:attrNameLst>
                                          <p:attrName>style.visibility</p:attrName>
                                        </p:attrNameLst>
                                      </p:cBhvr>
                                      <p:to>
                                        <p:strVal val="visible"/>
                                      </p:to>
                                    </p:set>
                                    <p:animEffect transition="in" filter="fade">
                                      <p:cBhvr>
                                        <p:cTn id="44" dur="500"/>
                                        <p:tgtEl>
                                          <p:spTgt spid="25"/>
                                        </p:tgtEl>
                                      </p:cBhvr>
                                    </p:animEffect>
                                  </p:childTnLst>
                                </p:cTn>
                              </p:par>
                            </p:childTnLst>
                          </p:cTn>
                        </p:par>
                        <p:par>
                          <p:cTn id="45" fill="hold" nodeType="withGroup">
                            <p:stCondLst>
                              <p:cond delay="3850"/>
                            </p:stCondLst>
                            <p:childTnLst>
                              <p:par>
                                <p:cTn id="46" presetID="10" presetClass="entr" presetSubtype="0" fill="hold" grpId="14" nodeType="afterEffect">
                                  <p:childTnLst>
                                    <p:set>
                                      <p:cBhvr>
                                        <p:cTn id="47" dur="1" fill="hold">
                                          <p:stCondLst>
                                            <p:cond delay="0"/>
                                          </p:stCondLst>
                                        </p:cTn>
                                        <p:tgtEl>
                                          <p:spTgt spid="40">
                                            <p:txEl>
                                              <p:pRg st="0" end="0"/>
                                            </p:txEl>
                                          </p:spTgt>
                                        </p:tgtEl>
                                        <p:attrNameLst>
                                          <p:attrName>style.visibility</p:attrName>
                                        </p:attrNameLst>
                                      </p:cBhvr>
                                      <p:to>
                                        <p:strVal val="visible"/>
                                      </p:to>
                                    </p:set>
                                    <p:animEffect transition="in" filter="fade">
                                      <p:cBhvr>
                                        <p:cTn id="48" dur="500"/>
                                        <p:tgtEl>
                                          <p:spTgt spid="40">
                                            <p:txEl>
                                              <p:pRg st="0" end="0"/>
                                            </p:txEl>
                                          </p:spTgt>
                                        </p:tgtEl>
                                      </p:cBhvr>
                                    </p:animEffect>
                                  </p:childTnLst>
                                </p:cTn>
                              </p:par>
                            </p:childTnLst>
                          </p:cTn>
                        </p:par>
                        <p:par>
                          <p:cTn id="49" fill="hold" nodeType="withGroup">
                            <p:stCondLst>
                              <p:cond delay="4350"/>
                            </p:stCondLst>
                            <p:childTnLst>
                              <p:par>
                                <p:cTn id="50" presetID="22" presetClass="entr" presetSubtype="2" fill="hold" nodeType="afterEffect">
                                  <p:childTnLst>
                                    <p:set>
                                      <p:cBhvr>
                                        <p:cTn id="51" dur="1" fill="hold">
                                          <p:stCondLst>
                                            <p:cond delay="0"/>
                                          </p:stCondLst>
                                        </p:cTn>
                                        <p:tgtEl>
                                          <p:spTgt spid="21"/>
                                        </p:tgtEl>
                                        <p:attrNameLst>
                                          <p:attrName>style.visibility</p:attrName>
                                        </p:attrNameLst>
                                      </p:cBhvr>
                                      <p:to>
                                        <p:strVal val="visible"/>
                                      </p:to>
                                    </p:set>
                                    <p:animEffect transition="in" filter="wipe(right)">
                                      <p:cBhvr>
                                        <p:cTn id="52" dur="500"/>
                                        <p:tgtEl>
                                          <p:spTgt spid="21"/>
                                        </p:tgtEl>
                                      </p:cBhvr>
                                    </p:animEffect>
                                  </p:childTnLst>
                                </p:cTn>
                              </p:par>
                            </p:childTnLst>
                          </p:cTn>
                        </p:par>
                        <p:par>
                          <p:cTn id="53" fill="hold" nodeType="withGroup">
                            <p:stCondLst>
                              <p:cond delay="4850"/>
                            </p:stCondLst>
                            <p:childTnLst>
                              <p:par>
                                <p:cTn id="54" presetID="10" presetClass="entr" presetSubtype="0" fill="hold" grpId="9" nodeType="afterEffect">
                                  <p:childTnLst>
                                    <p:set>
                                      <p:cBhvr>
                                        <p:cTn id="55" dur="1" fill="hold">
                                          <p:stCondLst>
                                            <p:cond delay="0"/>
                                          </p:stCondLst>
                                        </p:cTn>
                                        <p:tgtEl>
                                          <p:spTgt spid="35">
                                            <p:txEl>
                                              <p:pRg st="0" end="0"/>
                                            </p:txEl>
                                          </p:spTgt>
                                        </p:tgtEl>
                                        <p:attrNameLst>
                                          <p:attrName>style.visibility</p:attrName>
                                        </p:attrNameLst>
                                      </p:cBhvr>
                                      <p:to>
                                        <p:strVal val="visible"/>
                                      </p:to>
                                    </p:set>
                                    <p:animEffect transition="in" filter="fade">
                                      <p:cBhvr>
                                        <p:cTn id="56" dur="500"/>
                                        <p:tgtEl>
                                          <p:spTgt spid="35">
                                            <p:txEl>
                                              <p:pRg st="0" end="0"/>
                                            </p:txEl>
                                          </p:spTgt>
                                        </p:tgtEl>
                                      </p:cBhvr>
                                    </p:animEffect>
                                  </p:childTnLst>
                                </p:cTn>
                              </p:par>
                              <p:par>
                                <p:cTn id="57" presetID="10" presetClass="entr" presetSubtype="0" fill="hold" grpId="2" nodeType="withEffect">
                                  <p:childTnLst>
                                    <p:set>
                                      <p:cBhvr>
                                        <p:cTn id="58" dur="1" fill="hold">
                                          <p:stCondLst>
                                            <p:cond delay="0"/>
                                          </p:stCondLst>
                                        </p:cTn>
                                        <p:tgtEl>
                                          <p:spTgt spid="26"/>
                                        </p:tgtEl>
                                        <p:attrNameLst>
                                          <p:attrName>style.visibility</p:attrName>
                                        </p:attrNameLst>
                                      </p:cBhvr>
                                      <p:to>
                                        <p:strVal val="visible"/>
                                      </p:to>
                                    </p:set>
                                    <p:animEffect transition="in" filter="fade">
                                      <p:cBhvr>
                                        <p:cTn id="59" dur="500"/>
                                        <p:tgtEl>
                                          <p:spTgt spid="26"/>
                                        </p:tgtEl>
                                      </p:cBhvr>
                                    </p:animEffect>
                                  </p:childTnLst>
                                </p:cTn>
                              </p:par>
                            </p:childTnLst>
                          </p:cTn>
                        </p:par>
                        <p:par>
                          <p:cTn id="60" fill="hold" nodeType="withGroup">
                            <p:stCondLst>
                              <p:cond delay="5350"/>
                            </p:stCondLst>
                            <p:childTnLst>
                              <p:par>
                                <p:cTn id="61" presetID="10" presetClass="entr" presetSubtype="0" fill="hold" grpId="15" nodeType="afterEffect">
                                  <p:childTnLst>
                                    <p:set>
                                      <p:cBhvr>
                                        <p:cTn id="62" dur="1" fill="hold">
                                          <p:stCondLst>
                                            <p:cond delay="0"/>
                                          </p:stCondLst>
                                        </p:cTn>
                                        <p:tgtEl>
                                          <p:spTgt spid="41">
                                            <p:txEl>
                                              <p:pRg st="0" end="0"/>
                                            </p:txEl>
                                          </p:spTgt>
                                        </p:tgtEl>
                                        <p:attrNameLst>
                                          <p:attrName>style.visibility</p:attrName>
                                        </p:attrNameLst>
                                      </p:cBhvr>
                                      <p:to>
                                        <p:strVal val="visible"/>
                                      </p:to>
                                    </p:set>
                                    <p:animEffect transition="in" filter="fade">
                                      <p:cBhvr>
                                        <p:cTn id="63" dur="500"/>
                                        <p:tgtEl>
                                          <p:spTgt spid="41">
                                            <p:txEl>
                                              <p:pRg st="0" end="0"/>
                                            </p:txEl>
                                          </p:spTgt>
                                        </p:tgtEl>
                                      </p:cBhvr>
                                    </p:animEffect>
                                  </p:childTnLst>
                                </p:cTn>
                              </p:par>
                            </p:childTnLst>
                          </p:cTn>
                        </p:par>
                        <p:par>
                          <p:cTn id="64" fill="hold" nodeType="withGroup">
                            <p:stCondLst>
                              <p:cond delay="5850"/>
                            </p:stCondLst>
                            <p:childTnLst>
                              <p:par>
                                <p:cTn id="65" presetID="22" presetClass="entr" presetSubtype="8" fill="hold" nodeType="afterEffect">
                                  <p:childTnLst>
                                    <p:set>
                                      <p:cBhvr>
                                        <p:cTn id="66" dur="1" fill="hold">
                                          <p:stCondLst>
                                            <p:cond delay="0"/>
                                          </p:stCondLst>
                                        </p:cTn>
                                        <p:tgtEl>
                                          <p:spTgt spid="12"/>
                                        </p:tgtEl>
                                        <p:attrNameLst>
                                          <p:attrName>style.visibility</p:attrName>
                                        </p:attrNameLst>
                                      </p:cBhvr>
                                      <p:to>
                                        <p:strVal val="visible"/>
                                      </p:to>
                                    </p:set>
                                    <p:animEffect transition="in" filter="wipe(left)">
                                      <p:cBhvr>
                                        <p:cTn id="67" dur="500"/>
                                        <p:tgtEl>
                                          <p:spTgt spid="12"/>
                                        </p:tgtEl>
                                      </p:cBhvr>
                                    </p:animEffect>
                                  </p:childTnLst>
                                </p:cTn>
                              </p:par>
                            </p:childTnLst>
                          </p:cTn>
                        </p:par>
                        <p:par>
                          <p:cTn id="68" fill="hold" nodeType="withGroup">
                            <p:stCondLst>
                              <p:cond delay="6350"/>
                            </p:stCondLst>
                            <p:childTnLst>
                              <p:par>
                                <p:cTn id="69" presetID="10" presetClass="entr" presetSubtype="0" fill="hold" grpId="10" nodeType="afterEffect">
                                  <p:childTnLst>
                                    <p:set>
                                      <p:cBhvr>
                                        <p:cTn id="70" dur="1" fill="hold">
                                          <p:stCondLst>
                                            <p:cond delay="0"/>
                                          </p:stCondLst>
                                        </p:cTn>
                                        <p:tgtEl>
                                          <p:spTgt spid="36">
                                            <p:txEl>
                                              <p:pRg st="0" end="0"/>
                                            </p:txEl>
                                          </p:spTgt>
                                        </p:tgtEl>
                                        <p:attrNameLst>
                                          <p:attrName>style.visibility</p:attrName>
                                        </p:attrNameLst>
                                      </p:cBhvr>
                                      <p:to>
                                        <p:strVal val="visible"/>
                                      </p:to>
                                    </p:set>
                                    <p:animEffect transition="in" filter="fade">
                                      <p:cBhvr>
                                        <p:cTn id="71" dur="500"/>
                                        <p:tgtEl>
                                          <p:spTgt spid="36">
                                            <p:txEl>
                                              <p:pRg st="0" end="0"/>
                                            </p:txEl>
                                          </p:spTgt>
                                        </p:tgtEl>
                                      </p:cBhvr>
                                    </p:animEffect>
                                  </p:childTnLst>
                                </p:cTn>
                              </p:par>
                              <p:par>
                                <p:cTn id="72" presetID="10" presetClass="entr" presetSubtype="0" fill="hold" grpId="3" nodeType="withEffect">
                                  <p:childTnLst>
                                    <p:set>
                                      <p:cBhvr>
                                        <p:cTn id="73" dur="1" fill="hold">
                                          <p:stCondLst>
                                            <p:cond delay="0"/>
                                          </p:stCondLst>
                                        </p:cTn>
                                        <p:tgtEl>
                                          <p:spTgt spid="27"/>
                                        </p:tgtEl>
                                        <p:attrNameLst>
                                          <p:attrName>style.visibility</p:attrName>
                                        </p:attrNameLst>
                                      </p:cBhvr>
                                      <p:to>
                                        <p:strVal val="visible"/>
                                      </p:to>
                                    </p:set>
                                    <p:animEffect transition="in" filter="fade">
                                      <p:cBhvr>
                                        <p:cTn id="74" dur="500"/>
                                        <p:tgtEl>
                                          <p:spTgt spid="27"/>
                                        </p:tgtEl>
                                      </p:cBhvr>
                                    </p:animEffect>
                                  </p:childTnLst>
                                </p:cTn>
                              </p:par>
                            </p:childTnLst>
                          </p:cTn>
                        </p:par>
                        <p:par>
                          <p:cTn id="75" fill="hold" nodeType="withGroup">
                            <p:stCondLst>
                              <p:cond delay="6850"/>
                            </p:stCondLst>
                            <p:childTnLst>
                              <p:par>
                                <p:cTn id="76" presetID="10" presetClass="entr" presetSubtype="0" fill="hold" grpId="16" nodeType="afterEffect">
                                  <p:childTnLst>
                                    <p:set>
                                      <p:cBhvr>
                                        <p:cTn id="77" dur="1" fill="hold">
                                          <p:stCondLst>
                                            <p:cond delay="0"/>
                                          </p:stCondLst>
                                        </p:cTn>
                                        <p:tgtEl>
                                          <p:spTgt spid="42">
                                            <p:txEl>
                                              <p:pRg st="0" end="0"/>
                                            </p:txEl>
                                          </p:spTgt>
                                        </p:tgtEl>
                                        <p:attrNameLst>
                                          <p:attrName>style.visibility</p:attrName>
                                        </p:attrNameLst>
                                      </p:cBhvr>
                                      <p:to>
                                        <p:strVal val="visible"/>
                                      </p:to>
                                    </p:set>
                                    <p:animEffect transition="in" filter="fade">
                                      <p:cBhvr>
                                        <p:cTn id="78" dur="500"/>
                                        <p:tgtEl>
                                          <p:spTgt spid="42">
                                            <p:txEl>
                                              <p:pRg st="0" end="0"/>
                                            </p:txEl>
                                          </p:spTgt>
                                        </p:tgtEl>
                                      </p:cBhvr>
                                    </p:animEffect>
                                  </p:childTnLst>
                                </p:cTn>
                              </p:par>
                            </p:childTnLst>
                          </p:cTn>
                        </p:par>
                        <p:par>
                          <p:cTn id="79" fill="hold" nodeType="withGroup">
                            <p:stCondLst>
                              <p:cond delay="7350"/>
                            </p:stCondLst>
                            <p:childTnLst>
                              <p:par>
                                <p:cTn id="80" presetID="22" presetClass="entr" presetSubtype="8" fill="hold" nodeType="afterEffect">
                                  <p:childTnLst>
                                    <p:set>
                                      <p:cBhvr>
                                        <p:cTn id="81" dur="1" fill="hold">
                                          <p:stCondLst>
                                            <p:cond delay="0"/>
                                          </p:stCondLst>
                                        </p:cTn>
                                        <p:tgtEl>
                                          <p:spTgt spid="6"/>
                                        </p:tgtEl>
                                        <p:attrNameLst>
                                          <p:attrName>style.visibility</p:attrName>
                                        </p:attrNameLst>
                                      </p:cBhvr>
                                      <p:to>
                                        <p:strVal val="visible"/>
                                      </p:to>
                                    </p:set>
                                    <p:animEffect transition="in" filter="wipe(left)">
                                      <p:cBhvr>
                                        <p:cTn id="82" dur="500"/>
                                        <p:tgtEl>
                                          <p:spTgt spid="6"/>
                                        </p:tgtEl>
                                      </p:cBhvr>
                                    </p:animEffect>
                                  </p:childTnLst>
                                </p:cTn>
                              </p:par>
                            </p:childTnLst>
                          </p:cTn>
                        </p:par>
                        <p:par>
                          <p:cTn id="83" fill="hold" nodeType="withGroup">
                            <p:stCondLst>
                              <p:cond delay="7850"/>
                            </p:stCondLst>
                            <p:childTnLst>
                              <p:par>
                                <p:cTn id="84" presetID="10" presetClass="entr" presetSubtype="0" fill="hold" grpId="11" nodeType="afterEffect">
                                  <p:childTnLst>
                                    <p:set>
                                      <p:cBhvr>
                                        <p:cTn id="85" dur="1" fill="hold">
                                          <p:stCondLst>
                                            <p:cond delay="0"/>
                                          </p:stCondLst>
                                        </p:cTn>
                                        <p:tgtEl>
                                          <p:spTgt spid="37">
                                            <p:txEl>
                                              <p:pRg st="0" end="0"/>
                                            </p:txEl>
                                          </p:spTgt>
                                        </p:tgtEl>
                                        <p:attrNameLst>
                                          <p:attrName>style.visibility</p:attrName>
                                        </p:attrNameLst>
                                      </p:cBhvr>
                                      <p:to>
                                        <p:strVal val="visible"/>
                                      </p:to>
                                    </p:set>
                                    <p:animEffect transition="in" filter="fade">
                                      <p:cBhvr>
                                        <p:cTn id="86" dur="500"/>
                                        <p:tgtEl>
                                          <p:spTgt spid="37">
                                            <p:txEl>
                                              <p:pRg st="0" end="0"/>
                                            </p:txEl>
                                          </p:spTgt>
                                        </p:tgtEl>
                                      </p:cBhvr>
                                    </p:animEffect>
                                  </p:childTnLst>
                                </p:cTn>
                              </p:par>
                              <p:par>
                                <p:cTn id="87" presetID="10" presetClass="entr" presetSubtype="0" fill="hold" grpId="4" nodeType="withEffect">
                                  <p:childTnLst>
                                    <p:set>
                                      <p:cBhvr>
                                        <p:cTn id="88" dur="1" fill="hold">
                                          <p:stCondLst>
                                            <p:cond delay="0"/>
                                          </p:stCondLst>
                                        </p:cTn>
                                        <p:tgtEl>
                                          <p:spTgt spid="28"/>
                                        </p:tgtEl>
                                        <p:attrNameLst>
                                          <p:attrName>style.visibility</p:attrName>
                                        </p:attrNameLst>
                                      </p:cBhvr>
                                      <p:to>
                                        <p:strVal val="visible"/>
                                      </p:to>
                                    </p:set>
                                    <p:animEffect transition="in" filter="fade">
                                      <p:cBhvr>
                                        <p:cTn id="89" dur="500"/>
                                        <p:tgtEl>
                                          <p:spTgt spid="28"/>
                                        </p:tgtEl>
                                      </p:cBhvr>
                                    </p:animEffect>
                                  </p:childTnLst>
                                </p:cTn>
                              </p:par>
                            </p:childTnLst>
                          </p:cTn>
                        </p:par>
                        <p:par>
                          <p:cTn id="90" fill="hold" nodeType="withGroup">
                            <p:stCondLst>
                              <p:cond delay="8350"/>
                            </p:stCondLst>
                            <p:childTnLst>
                              <p:par>
                                <p:cTn id="91" presetID="10" presetClass="entr" presetSubtype="0" fill="hold" grpId="17" nodeType="afterEffect">
                                  <p:childTnLst>
                                    <p:set>
                                      <p:cBhvr>
                                        <p:cTn id="92" dur="1" fill="hold">
                                          <p:stCondLst>
                                            <p:cond delay="0"/>
                                          </p:stCondLst>
                                        </p:cTn>
                                        <p:tgtEl>
                                          <p:spTgt spid="43">
                                            <p:txEl>
                                              <p:pRg st="0" end="0"/>
                                            </p:txEl>
                                          </p:spTgt>
                                        </p:tgtEl>
                                        <p:attrNameLst>
                                          <p:attrName>style.visibility</p:attrName>
                                        </p:attrNameLst>
                                      </p:cBhvr>
                                      <p:to>
                                        <p:strVal val="visible"/>
                                      </p:to>
                                    </p:set>
                                    <p:animEffect transition="in" filter="fade">
                                      <p:cBhvr>
                                        <p:cTn id="93" dur="500"/>
                                        <p:tgtEl>
                                          <p:spTgt spid="43">
                                            <p:txEl>
                                              <p:pRg st="0" end="0"/>
                                            </p:txEl>
                                          </p:spTgt>
                                        </p:tgtEl>
                                      </p:cBhvr>
                                    </p:animEffect>
                                  </p:childTnLst>
                                </p:cTn>
                              </p:par>
                            </p:childTnLst>
                          </p:cTn>
                        </p:par>
                        <p:par>
                          <p:cTn id="94" fill="hold" nodeType="withGroup">
                            <p:stCondLst>
                              <p:cond delay="8850"/>
                            </p:stCondLst>
                            <p:childTnLst>
                              <p:par>
                                <p:cTn id="95" presetID="22" presetClass="entr" presetSubtype="8" fill="hold" nodeType="afterEffect">
                                  <p:childTnLst>
                                    <p:set>
                                      <p:cBhvr>
                                        <p:cTn id="96" dur="1" fill="hold">
                                          <p:stCondLst>
                                            <p:cond delay="0"/>
                                          </p:stCondLst>
                                        </p:cTn>
                                        <p:tgtEl>
                                          <p:spTgt spid="18"/>
                                        </p:tgtEl>
                                        <p:attrNameLst>
                                          <p:attrName>style.visibility</p:attrName>
                                        </p:attrNameLst>
                                      </p:cBhvr>
                                      <p:to>
                                        <p:strVal val="visible"/>
                                      </p:to>
                                    </p:set>
                                    <p:animEffect transition="in" filter="wipe(left)">
                                      <p:cBhvr>
                                        <p:cTn id="97" dur="500"/>
                                        <p:tgtEl>
                                          <p:spTgt spid="18"/>
                                        </p:tgtEl>
                                      </p:cBhvr>
                                    </p:animEffect>
                                  </p:childTnLst>
                                </p:cTn>
                              </p:par>
                            </p:childTnLst>
                          </p:cTn>
                        </p:par>
                        <p:par>
                          <p:cTn id="98" fill="hold" nodeType="withGroup">
                            <p:stCondLst>
                              <p:cond delay="9350"/>
                            </p:stCondLst>
                            <p:childTnLst>
                              <p:par>
                                <p:cTn id="99" presetID="10" presetClass="entr" presetSubtype="0" fill="hold" grpId="12" nodeType="afterEffect">
                                  <p:childTnLst>
                                    <p:set>
                                      <p:cBhvr>
                                        <p:cTn id="100" dur="1" fill="hold">
                                          <p:stCondLst>
                                            <p:cond delay="0"/>
                                          </p:stCondLst>
                                        </p:cTn>
                                        <p:tgtEl>
                                          <p:spTgt spid="38">
                                            <p:txEl>
                                              <p:pRg st="0" end="0"/>
                                            </p:txEl>
                                          </p:spTgt>
                                        </p:tgtEl>
                                        <p:attrNameLst>
                                          <p:attrName>style.visibility</p:attrName>
                                        </p:attrNameLst>
                                      </p:cBhvr>
                                      <p:to>
                                        <p:strVal val="visible"/>
                                      </p:to>
                                    </p:set>
                                    <p:animEffect transition="in" filter="fade">
                                      <p:cBhvr>
                                        <p:cTn id="101" dur="500"/>
                                        <p:tgtEl>
                                          <p:spTgt spid="38">
                                            <p:txEl>
                                              <p:pRg st="0" end="0"/>
                                            </p:txEl>
                                          </p:spTgt>
                                        </p:tgtEl>
                                      </p:cBhvr>
                                    </p:animEffect>
                                  </p:childTnLst>
                                </p:cTn>
                              </p:par>
                              <p:par>
                                <p:cTn id="102" presetID="10" presetClass="entr" presetSubtype="0" fill="hold" grpId="5" nodeType="withEffect">
                                  <p:childTnLst>
                                    <p:set>
                                      <p:cBhvr>
                                        <p:cTn id="103" dur="1" fill="hold">
                                          <p:stCondLst>
                                            <p:cond delay="0"/>
                                          </p:stCondLst>
                                        </p:cTn>
                                        <p:tgtEl>
                                          <p:spTgt spid="29"/>
                                        </p:tgtEl>
                                        <p:attrNameLst>
                                          <p:attrName>style.visibility</p:attrName>
                                        </p:attrNameLst>
                                      </p:cBhvr>
                                      <p:to>
                                        <p:strVal val="visible"/>
                                      </p:to>
                                    </p:set>
                                    <p:animEffect transition="in" filter="fade">
                                      <p:cBhvr>
                                        <p:cTn id="104" dur="500"/>
                                        <p:tgtEl>
                                          <p:spTgt spid="29"/>
                                        </p:tgtEl>
                                      </p:cBhvr>
                                    </p:animEffect>
                                  </p:childTnLst>
                                </p:cTn>
                              </p:par>
                            </p:childTnLst>
                          </p:cTn>
                        </p:par>
                        <p:par>
                          <p:cTn id="105" fill="hold" nodeType="withGroup">
                            <p:stCondLst>
                              <p:cond delay="9850"/>
                            </p:stCondLst>
                            <p:childTnLst>
                              <p:par>
                                <p:cTn id="106" presetID="10" presetClass="entr" presetSubtype="0" fill="hold" grpId="18" nodeType="afterEffect">
                                  <p:childTnLst>
                                    <p:set>
                                      <p:cBhvr>
                                        <p:cTn id="107" dur="1" fill="hold">
                                          <p:stCondLst>
                                            <p:cond delay="0"/>
                                          </p:stCondLst>
                                        </p:cTn>
                                        <p:tgtEl>
                                          <p:spTgt spid="44">
                                            <p:txEl>
                                              <p:pRg st="0" end="0"/>
                                            </p:txEl>
                                          </p:spTgt>
                                        </p:tgtEl>
                                        <p:attrNameLst>
                                          <p:attrName>style.visibility</p:attrName>
                                        </p:attrNameLst>
                                      </p:cBhvr>
                                      <p:to>
                                        <p:strVal val="visible"/>
                                      </p:to>
                                    </p:set>
                                    <p:animEffect transition="in" filter="fade">
                                      <p:cBhvr>
                                        <p:cTn id="108" dur="500"/>
                                        <p:tgtEl>
                                          <p:spTgt spid="4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5" grpId="1"/>
      <p:bldP spid="26" grpId="2"/>
      <p:bldP spid="27" grpId="3"/>
      <p:bldP spid="28" grpId="4"/>
      <p:bldP spid="29" grpId="5"/>
      <p:bldP spid="31" grpId="6"/>
      <p:bldP spid="32" grpId="7" build="p"/>
      <p:bldP spid="34" grpId="8" build="p"/>
      <p:bldP spid="35" grpId="9" build="p"/>
      <p:bldP spid="36" grpId="10" build="p"/>
      <p:bldP spid="37" grpId="11" build="p"/>
      <p:bldP spid="38" grpId="12" build="p"/>
      <p:bldP spid="39" grpId="13" build="p"/>
      <p:bldP spid="40" grpId="14" build="p"/>
      <p:bldP spid="41" grpId="15" build="p"/>
      <p:bldP spid="42" grpId="16" build="p"/>
      <p:bldP spid="43" grpId="17" build="p"/>
      <p:bldP spid="44" grpId="18" build="p"/>
    </p:bldLst>
  </p:timing>
</p:sld>
</file>

<file path=ppt/slides/slide6.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p:spTree>
      <p:nvGrpSpPr>
        <p:cNvPr id="1" name=""/>
        <p:cNvGrpSpPr/>
        <p:nvPr/>
      </p:nvGrpSpPr>
      <p:grpSpPr>
        <a:xfrm>
          <a:off x="0" y="0"/>
          <a:ext cx="0" cy="0"/>
        </a:xfrm>
      </p:grpSpPr>
      <p:sp>
        <p:nvSpPr>
          <p:cNvPr id="3" name="Freeform 5"/>
          <p:cNvSpPr/>
          <p:nvPr userDrawn="1"/>
        </p:nvSpPr>
        <p:spPr bwMode="auto">
          <a:xfrm>
            <a:off x="7276948" y="2441024"/>
            <a:ext cx="374764" cy="779979"/>
          </a:xfrm>
          <a:custGeom>
            <a:gdLst>
              <a:gd name="T0" fmla="*/ 280 w 280"/>
              <a:gd name="T1" fmla="*/ 278 h 862"/>
              <a:gd name="T2" fmla="*/ 280 w 280"/>
              <a:gd name="T3" fmla="*/ 862 h 862"/>
              <a:gd name="T4" fmla="*/ 0 w 280"/>
              <a:gd name="T5" fmla="*/ 582 h 862"/>
              <a:gd name="T6" fmla="*/ 0 w 280"/>
              <a:gd name="T7" fmla="*/ 0 h 862"/>
              <a:gd name="T8" fmla="*/ 3 w 280"/>
              <a:gd name="T9" fmla="*/ 0 h 862"/>
              <a:gd name="T10" fmla="*/ 280 w 280"/>
              <a:gd name="T11" fmla="*/ 278 h 862"/>
            </a:gdLst>
            <a:cxnLst>
              <a:cxn ang="0">
                <a:pos x="T0" y="T1"/>
              </a:cxn>
              <a:cxn ang="0">
                <a:pos x="T2" y="T3"/>
              </a:cxn>
              <a:cxn ang="0">
                <a:pos x="T4" y="T5"/>
              </a:cxn>
              <a:cxn ang="0">
                <a:pos x="T6" y="T7"/>
              </a:cxn>
              <a:cxn ang="0">
                <a:pos x="T8" y="T9"/>
              </a:cxn>
              <a:cxn ang="0">
                <a:pos x="T10" y="T11"/>
              </a:cxn>
            </a:cxnLst>
            <a:rect l="0" t="0" r="r" b="b"/>
            <a:pathLst>
              <a:path w="280" h="862">
                <a:moveTo>
                  <a:pt x="280" y="278"/>
                </a:moveTo>
                <a:lnTo>
                  <a:pt x="280" y="862"/>
                </a:lnTo>
                <a:lnTo>
                  <a:pt x="0" y="582"/>
                </a:lnTo>
                <a:lnTo>
                  <a:pt x="0" y="0"/>
                </a:lnTo>
                <a:lnTo>
                  <a:pt x="3" y="0"/>
                </a:lnTo>
                <a:lnTo>
                  <a:pt x="280" y="278"/>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Roboto Light" panose="02000000000000000000" pitchFamily="2" charset="0"/>
              <a:ea typeface="Roboto Light" panose="02000000000000000000" pitchFamily="2" charset="0"/>
            </a:endParaRPr>
          </a:p>
        </p:txBody>
      </p:sp>
      <p:sp>
        <p:nvSpPr>
          <p:cNvPr id="6" name="Freeform 8"/>
          <p:cNvSpPr/>
          <p:nvPr userDrawn="1"/>
        </p:nvSpPr>
        <p:spPr bwMode="auto">
          <a:xfrm>
            <a:off x="6128563" y="2441024"/>
            <a:ext cx="376103" cy="1016144"/>
          </a:xfrm>
          <a:custGeom>
            <a:gdLst>
              <a:gd name="T0" fmla="*/ 281 w 281"/>
              <a:gd name="T1" fmla="*/ 278 h 1123"/>
              <a:gd name="T2" fmla="*/ 281 w 281"/>
              <a:gd name="T3" fmla="*/ 1123 h 1123"/>
              <a:gd name="T4" fmla="*/ 0 w 281"/>
              <a:gd name="T5" fmla="*/ 842 h 1123"/>
              <a:gd name="T6" fmla="*/ 0 w 281"/>
              <a:gd name="T7" fmla="*/ 0 h 1123"/>
              <a:gd name="T8" fmla="*/ 279 w 281"/>
              <a:gd name="T9" fmla="*/ 278 h 1123"/>
              <a:gd name="T10" fmla="*/ 281 w 281"/>
              <a:gd name="T11" fmla="*/ 278 h 1123"/>
            </a:gdLst>
            <a:cxnLst>
              <a:cxn ang="0">
                <a:pos x="T0" y="T1"/>
              </a:cxn>
              <a:cxn ang="0">
                <a:pos x="T2" y="T3"/>
              </a:cxn>
              <a:cxn ang="0">
                <a:pos x="T4" y="T5"/>
              </a:cxn>
              <a:cxn ang="0">
                <a:pos x="T6" y="T7"/>
              </a:cxn>
              <a:cxn ang="0">
                <a:pos x="T8" y="T9"/>
              </a:cxn>
              <a:cxn ang="0">
                <a:pos x="T10" y="T11"/>
              </a:cxn>
            </a:cxnLst>
            <a:rect l="0" t="0" r="r" b="b"/>
            <a:pathLst>
              <a:path w="281" h="1123">
                <a:moveTo>
                  <a:pt x="281" y="278"/>
                </a:moveTo>
                <a:lnTo>
                  <a:pt x="281" y="1123"/>
                </a:lnTo>
                <a:lnTo>
                  <a:pt x="0" y="842"/>
                </a:lnTo>
                <a:lnTo>
                  <a:pt x="0" y="0"/>
                </a:lnTo>
                <a:lnTo>
                  <a:pt x="279" y="278"/>
                </a:lnTo>
                <a:lnTo>
                  <a:pt x="281" y="278"/>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Roboto Light" panose="02000000000000000000" pitchFamily="2" charset="0"/>
              <a:ea typeface="Roboto Light" panose="02000000000000000000" pitchFamily="2" charset="0"/>
            </a:endParaRPr>
          </a:p>
        </p:txBody>
      </p:sp>
      <p:sp>
        <p:nvSpPr>
          <p:cNvPr id="8" name="Freeform 10"/>
          <p:cNvSpPr/>
          <p:nvPr userDrawn="1"/>
        </p:nvSpPr>
        <p:spPr bwMode="auto">
          <a:xfrm>
            <a:off x="4981516" y="2441024"/>
            <a:ext cx="376103" cy="1016144"/>
          </a:xfrm>
          <a:custGeom>
            <a:gdLst>
              <a:gd name="T0" fmla="*/ 281 w 281"/>
              <a:gd name="T1" fmla="*/ 278 h 1123"/>
              <a:gd name="T2" fmla="*/ 281 w 281"/>
              <a:gd name="T3" fmla="*/ 1123 h 1123"/>
              <a:gd name="T4" fmla="*/ 0 w 281"/>
              <a:gd name="T5" fmla="*/ 842 h 1123"/>
              <a:gd name="T6" fmla="*/ 0 w 281"/>
              <a:gd name="T7" fmla="*/ 0 h 1123"/>
              <a:gd name="T8" fmla="*/ 278 w 281"/>
              <a:gd name="T9" fmla="*/ 278 h 1123"/>
              <a:gd name="T10" fmla="*/ 281 w 281"/>
              <a:gd name="T11" fmla="*/ 278 h 1123"/>
            </a:gdLst>
            <a:cxnLst>
              <a:cxn ang="0">
                <a:pos x="T0" y="T1"/>
              </a:cxn>
              <a:cxn ang="0">
                <a:pos x="T2" y="T3"/>
              </a:cxn>
              <a:cxn ang="0">
                <a:pos x="T4" y="T5"/>
              </a:cxn>
              <a:cxn ang="0">
                <a:pos x="T6" y="T7"/>
              </a:cxn>
              <a:cxn ang="0">
                <a:pos x="T8" y="T9"/>
              </a:cxn>
              <a:cxn ang="0">
                <a:pos x="T10" y="T11"/>
              </a:cxn>
            </a:cxnLst>
            <a:rect l="0" t="0" r="r" b="b"/>
            <a:pathLst>
              <a:path w="281" h="1123">
                <a:moveTo>
                  <a:pt x="281" y="278"/>
                </a:moveTo>
                <a:lnTo>
                  <a:pt x="281" y="1123"/>
                </a:lnTo>
                <a:lnTo>
                  <a:pt x="0" y="842"/>
                </a:lnTo>
                <a:lnTo>
                  <a:pt x="0" y="0"/>
                </a:lnTo>
                <a:lnTo>
                  <a:pt x="278" y="278"/>
                </a:lnTo>
                <a:lnTo>
                  <a:pt x="281" y="278"/>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Roboto Light" panose="02000000000000000000" pitchFamily="2" charset="0"/>
              <a:ea typeface="Roboto Light" panose="02000000000000000000" pitchFamily="2" charset="0"/>
            </a:endParaRPr>
          </a:p>
        </p:txBody>
      </p:sp>
      <p:sp>
        <p:nvSpPr>
          <p:cNvPr id="10" name="Freeform 12"/>
          <p:cNvSpPr/>
          <p:nvPr userDrawn="1"/>
        </p:nvSpPr>
        <p:spPr bwMode="auto">
          <a:xfrm>
            <a:off x="3834469" y="2441024"/>
            <a:ext cx="374764" cy="1016144"/>
          </a:xfrm>
          <a:custGeom>
            <a:gdLst>
              <a:gd name="T0" fmla="*/ 280 w 280"/>
              <a:gd name="T1" fmla="*/ 278 h 1123"/>
              <a:gd name="T2" fmla="*/ 280 w 280"/>
              <a:gd name="T3" fmla="*/ 1123 h 1123"/>
              <a:gd name="T4" fmla="*/ 0 w 280"/>
              <a:gd name="T5" fmla="*/ 842 h 1123"/>
              <a:gd name="T6" fmla="*/ 0 w 280"/>
              <a:gd name="T7" fmla="*/ 0 h 1123"/>
              <a:gd name="T8" fmla="*/ 278 w 280"/>
              <a:gd name="T9" fmla="*/ 278 h 1123"/>
              <a:gd name="T10" fmla="*/ 280 w 280"/>
              <a:gd name="T11" fmla="*/ 278 h 1123"/>
            </a:gdLst>
            <a:cxnLst>
              <a:cxn ang="0">
                <a:pos x="T0" y="T1"/>
              </a:cxn>
              <a:cxn ang="0">
                <a:pos x="T2" y="T3"/>
              </a:cxn>
              <a:cxn ang="0">
                <a:pos x="T4" y="T5"/>
              </a:cxn>
              <a:cxn ang="0">
                <a:pos x="T6" y="T7"/>
              </a:cxn>
              <a:cxn ang="0">
                <a:pos x="T8" y="T9"/>
              </a:cxn>
              <a:cxn ang="0">
                <a:pos x="T10" y="T11"/>
              </a:cxn>
            </a:cxnLst>
            <a:rect l="0" t="0" r="r" b="b"/>
            <a:pathLst>
              <a:path w="280" h="1123">
                <a:moveTo>
                  <a:pt x="280" y="278"/>
                </a:moveTo>
                <a:lnTo>
                  <a:pt x="280" y="1123"/>
                </a:lnTo>
                <a:lnTo>
                  <a:pt x="0" y="842"/>
                </a:lnTo>
                <a:lnTo>
                  <a:pt x="0" y="0"/>
                </a:lnTo>
                <a:lnTo>
                  <a:pt x="278" y="278"/>
                </a:lnTo>
                <a:lnTo>
                  <a:pt x="280" y="278"/>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Roboto Light" panose="02000000000000000000" pitchFamily="2" charset="0"/>
              <a:ea typeface="Roboto Light" panose="02000000000000000000" pitchFamily="2" charset="0"/>
            </a:endParaRPr>
          </a:p>
        </p:txBody>
      </p:sp>
      <p:sp>
        <p:nvSpPr>
          <p:cNvPr id="12" name="Freeform 14"/>
          <p:cNvSpPr/>
          <p:nvPr userDrawn="1"/>
        </p:nvSpPr>
        <p:spPr bwMode="auto">
          <a:xfrm>
            <a:off x="2687422" y="2441024"/>
            <a:ext cx="374764" cy="1016144"/>
          </a:xfrm>
          <a:custGeom>
            <a:gdLst>
              <a:gd name="T0" fmla="*/ 280 w 280"/>
              <a:gd name="T1" fmla="*/ 278 h 1123"/>
              <a:gd name="T2" fmla="*/ 280 w 280"/>
              <a:gd name="T3" fmla="*/ 1123 h 1123"/>
              <a:gd name="T4" fmla="*/ 0 w 280"/>
              <a:gd name="T5" fmla="*/ 842 h 1123"/>
              <a:gd name="T6" fmla="*/ 0 w 280"/>
              <a:gd name="T7" fmla="*/ 0 h 1123"/>
              <a:gd name="T8" fmla="*/ 278 w 280"/>
              <a:gd name="T9" fmla="*/ 278 h 1123"/>
              <a:gd name="T10" fmla="*/ 280 w 280"/>
              <a:gd name="T11" fmla="*/ 278 h 1123"/>
            </a:gdLst>
            <a:cxnLst>
              <a:cxn ang="0">
                <a:pos x="T0" y="T1"/>
              </a:cxn>
              <a:cxn ang="0">
                <a:pos x="T2" y="T3"/>
              </a:cxn>
              <a:cxn ang="0">
                <a:pos x="T4" y="T5"/>
              </a:cxn>
              <a:cxn ang="0">
                <a:pos x="T6" y="T7"/>
              </a:cxn>
              <a:cxn ang="0">
                <a:pos x="T8" y="T9"/>
              </a:cxn>
              <a:cxn ang="0">
                <a:pos x="T10" y="T11"/>
              </a:cxn>
            </a:cxnLst>
            <a:rect l="0" t="0" r="r" b="b"/>
            <a:pathLst>
              <a:path w="280" h="1123">
                <a:moveTo>
                  <a:pt x="280" y="278"/>
                </a:moveTo>
                <a:lnTo>
                  <a:pt x="280" y="1123"/>
                </a:lnTo>
                <a:lnTo>
                  <a:pt x="0" y="842"/>
                </a:lnTo>
                <a:lnTo>
                  <a:pt x="0" y="0"/>
                </a:lnTo>
                <a:lnTo>
                  <a:pt x="278" y="278"/>
                </a:lnTo>
                <a:lnTo>
                  <a:pt x="280" y="278"/>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Roboto Light" panose="02000000000000000000" pitchFamily="2" charset="0"/>
              <a:ea typeface="Roboto Light" panose="02000000000000000000" pitchFamily="2" charset="0"/>
            </a:endParaRPr>
          </a:p>
        </p:txBody>
      </p:sp>
      <p:sp>
        <p:nvSpPr>
          <p:cNvPr id="14" name="Freeform 16"/>
          <p:cNvSpPr/>
          <p:nvPr userDrawn="1"/>
        </p:nvSpPr>
        <p:spPr bwMode="auto">
          <a:xfrm>
            <a:off x="1540375" y="2441024"/>
            <a:ext cx="374764" cy="1016144"/>
          </a:xfrm>
          <a:custGeom>
            <a:gdLst>
              <a:gd name="T0" fmla="*/ 280 w 280"/>
              <a:gd name="T1" fmla="*/ 278 h 1123"/>
              <a:gd name="T2" fmla="*/ 280 w 280"/>
              <a:gd name="T3" fmla="*/ 1123 h 1123"/>
              <a:gd name="T4" fmla="*/ 0 w 280"/>
              <a:gd name="T5" fmla="*/ 842 h 1123"/>
              <a:gd name="T6" fmla="*/ 0 w 280"/>
              <a:gd name="T7" fmla="*/ 0 h 1123"/>
              <a:gd name="T8" fmla="*/ 278 w 280"/>
              <a:gd name="T9" fmla="*/ 278 h 1123"/>
              <a:gd name="T10" fmla="*/ 280 w 280"/>
              <a:gd name="T11" fmla="*/ 278 h 1123"/>
            </a:gdLst>
            <a:cxnLst>
              <a:cxn ang="0">
                <a:pos x="T0" y="T1"/>
              </a:cxn>
              <a:cxn ang="0">
                <a:pos x="T2" y="T3"/>
              </a:cxn>
              <a:cxn ang="0">
                <a:pos x="T4" y="T5"/>
              </a:cxn>
              <a:cxn ang="0">
                <a:pos x="T6" y="T7"/>
              </a:cxn>
              <a:cxn ang="0">
                <a:pos x="T8" y="T9"/>
              </a:cxn>
              <a:cxn ang="0">
                <a:pos x="T10" y="T11"/>
              </a:cxn>
            </a:cxnLst>
            <a:rect l="0" t="0" r="r" b="b"/>
            <a:pathLst>
              <a:path w="280" h="1123">
                <a:moveTo>
                  <a:pt x="280" y="278"/>
                </a:moveTo>
                <a:lnTo>
                  <a:pt x="280" y="1123"/>
                </a:lnTo>
                <a:lnTo>
                  <a:pt x="0" y="842"/>
                </a:lnTo>
                <a:lnTo>
                  <a:pt x="0" y="0"/>
                </a:lnTo>
                <a:lnTo>
                  <a:pt x="278" y="278"/>
                </a:lnTo>
                <a:lnTo>
                  <a:pt x="280" y="278"/>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Roboto Light" panose="02000000000000000000" pitchFamily="2" charset="0"/>
              <a:ea typeface="Roboto Light" panose="02000000000000000000" pitchFamily="2" charset="0"/>
            </a:endParaRPr>
          </a:p>
        </p:txBody>
      </p:sp>
      <p:sp>
        <p:nvSpPr>
          <p:cNvPr id="15" name="Freeform 17"/>
          <p:cNvSpPr/>
          <p:nvPr userDrawn="1"/>
        </p:nvSpPr>
        <p:spPr bwMode="auto">
          <a:xfrm>
            <a:off x="7651713" y="2572227"/>
            <a:ext cx="825820" cy="768216"/>
          </a:xfrm>
          <a:custGeom>
            <a:gdLst>
              <a:gd name="T0" fmla="*/ 210 w 617"/>
              <a:gd name="T1" fmla="*/ 849 h 849"/>
              <a:gd name="T2" fmla="*/ 210 w 617"/>
              <a:gd name="T3" fmla="*/ 717 h 849"/>
              <a:gd name="T4" fmla="*/ 0 w 617"/>
              <a:gd name="T5" fmla="*/ 717 h 849"/>
              <a:gd name="T6" fmla="*/ 0 w 617"/>
              <a:gd name="T7" fmla="*/ 133 h 849"/>
              <a:gd name="T8" fmla="*/ 210 w 617"/>
              <a:gd name="T9" fmla="*/ 133 h 849"/>
              <a:gd name="T10" fmla="*/ 210 w 617"/>
              <a:gd name="T11" fmla="*/ 0 h 849"/>
              <a:gd name="T12" fmla="*/ 617 w 617"/>
              <a:gd name="T13" fmla="*/ 424 h 849"/>
              <a:gd name="T14" fmla="*/ 210 w 617"/>
              <a:gd name="T15" fmla="*/ 849 h 849"/>
            </a:gd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7" h="849">
                <a:moveTo>
                  <a:pt x="210" y="849"/>
                </a:moveTo>
                <a:lnTo>
                  <a:pt x="210" y="717"/>
                </a:lnTo>
                <a:lnTo>
                  <a:pt x="0" y="717"/>
                </a:lnTo>
                <a:lnTo>
                  <a:pt x="0" y="133"/>
                </a:lnTo>
                <a:lnTo>
                  <a:pt x="210" y="133"/>
                </a:lnTo>
                <a:lnTo>
                  <a:pt x="210" y="0"/>
                </a:lnTo>
                <a:lnTo>
                  <a:pt x="617" y="424"/>
                </a:lnTo>
                <a:lnTo>
                  <a:pt x="210" y="849"/>
                </a:lnTo>
                <a:close/>
              </a:path>
            </a:pathLst>
          </a:cu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en-US">
              <a:latin typeface="Roboto Light" panose="02000000000000000000" pitchFamily="2" charset="0"/>
              <a:ea typeface="Roboto Light" panose="02000000000000000000" pitchFamily="2" charset="0"/>
            </a:endParaRPr>
          </a:p>
        </p:txBody>
      </p:sp>
      <p:grpSp>
        <p:nvGrpSpPr>
          <p:cNvPr id="36" name="组合 35"/>
          <p:cNvGrpSpPr/>
          <p:nvPr/>
        </p:nvGrpSpPr>
        <p:grpSpPr>
          <a:xfrm>
            <a:off x="683568" y="2441024"/>
            <a:ext cx="959665" cy="1012525"/>
            <a:chOff x="882491" y="2261909"/>
            <a:chExt cx="959665" cy="1012525"/>
          </a:xfrm>
        </p:grpSpPr>
        <p:sp>
          <p:nvSpPr>
            <p:cNvPr id="13" name="Freeform 15"/>
            <p:cNvSpPr/>
            <p:nvPr userDrawn="1"/>
          </p:nvSpPr>
          <p:spPr bwMode="auto">
            <a:xfrm>
              <a:off x="967016" y="2261909"/>
              <a:ext cx="772282" cy="1012525"/>
            </a:xfrm>
            <a:custGeom>
              <a:gdLst>
                <a:gd name="T0" fmla="*/ 577 w 577"/>
                <a:gd name="T1" fmla="*/ 0 h 1119"/>
                <a:gd name="T2" fmla="*/ 577 w 577"/>
                <a:gd name="T3" fmla="*/ 1119 h 1119"/>
                <a:gd name="T4" fmla="*/ 288 w 577"/>
                <a:gd name="T5" fmla="*/ 840 h 1119"/>
                <a:gd name="T6" fmla="*/ 0 w 577"/>
                <a:gd name="T7" fmla="*/ 1118 h 1119"/>
                <a:gd name="T8" fmla="*/ 0 w 577"/>
                <a:gd name="T9" fmla="*/ 0 h 1119"/>
                <a:gd name="T10" fmla="*/ 577 w 577"/>
                <a:gd name="T11" fmla="*/ 0 h 1119"/>
              </a:gdLst>
              <a:cxnLst>
                <a:cxn ang="0">
                  <a:pos x="T0" y="T1"/>
                </a:cxn>
                <a:cxn ang="0">
                  <a:pos x="T2" y="T3"/>
                </a:cxn>
                <a:cxn ang="0">
                  <a:pos x="T4" y="T5"/>
                </a:cxn>
                <a:cxn ang="0">
                  <a:pos x="T6" y="T7"/>
                </a:cxn>
                <a:cxn ang="0">
                  <a:pos x="T8" y="T9"/>
                </a:cxn>
                <a:cxn ang="0">
                  <a:pos x="T10" y="T11"/>
                </a:cxn>
              </a:cxnLst>
              <a:rect l="0" t="0" r="r" b="b"/>
              <a:pathLst>
                <a:path w="577" h="1119">
                  <a:moveTo>
                    <a:pt x="577" y="0"/>
                  </a:moveTo>
                  <a:lnTo>
                    <a:pt x="577" y="1119"/>
                  </a:lnTo>
                  <a:lnTo>
                    <a:pt x="288" y="840"/>
                  </a:lnTo>
                  <a:lnTo>
                    <a:pt x="0" y="1118"/>
                  </a:lnTo>
                  <a:lnTo>
                    <a:pt x="0" y="0"/>
                  </a:lnTo>
                  <a:lnTo>
                    <a:pt x="577"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Roboto Light" panose="02000000000000000000" pitchFamily="2" charset="0"/>
                <a:ea typeface="Roboto Light" panose="02000000000000000000" pitchFamily="2" charset="0"/>
              </a:endParaRPr>
            </a:p>
          </p:txBody>
        </p:sp>
        <p:sp>
          <p:nvSpPr>
            <p:cNvPr id="16" name="Text Placeholder 59"/>
            <p:cNvSpPr txBox="1"/>
            <p:nvPr/>
          </p:nvSpPr>
          <p:spPr>
            <a:xfrm>
              <a:off x="882491" y="2383410"/>
              <a:ext cx="959665" cy="677314"/>
            </a:xfrm>
            <a:prstGeom prst="rect">
              <a:avLst/>
            </a:prstGeom>
          </p:spPr>
          <p:txBody>
            <a:bodyPr anchor="ctr">
              <a:noAutofit/>
            </a:bodyPr>
            <a:lstStyle>
              <a:lvl1pPr marL="0" indent="0" algn="ctr" defTabSz="914400" rtl="0" eaLnBrk="1" latinLnBrk="0" hangingPunct="1">
                <a:spcBef>
                  <a:spcPct val="20000"/>
                </a:spcBef>
                <a:buFont typeface="Arial" pitchFamily="34" charset="0"/>
                <a:buNone/>
                <a:defRPr sz="2000" b="0" kern="1200">
                  <a:solidFill>
                    <a:schemeClr val="bg1"/>
                  </a:solidFill>
                  <a:latin typeface="Roboto Light" panose="02000000000000000000" pitchFamily="2" charset="0"/>
                  <a:ea typeface="Roboto Light" panose="02000000000000000000" pitchFamily="2" charset="0"/>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atin typeface="微软雅黑" panose="020b0503020204020204" pitchFamily="34" charset="-122"/>
                  <a:ea typeface="微软雅黑" panose="020b0503020204020204" pitchFamily="34" charset="-122"/>
                </a:rPr>
                <a:t>2015</a:t>
              </a:r>
            </a:p>
          </p:txBody>
        </p:sp>
      </p:grpSp>
      <p:grpSp>
        <p:nvGrpSpPr>
          <p:cNvPr id="37" name="组合 36"/>
          <p:cNvGrpSpPr/>
          <p:nvPr/>
        </p:nvGrpSpPr>
        <p:grpSpPr>
          <a:xfrm>
            <a:off x="1830615" y="2441024"/>
            <a:ext cx="959665" cy="1016144"/>
            <a:chOff x="2029538" y="2261909"/>
            <a:chExt cx="959665" cy="1016144"/>
          </a:xfrm>
        </p:grpSpPr>
        <p:sp>
          <p:nvSpPr>
            <p:cNvPr id="11" name="Rectangle 13"/>
            <p:cNvSpPr>
              <a:spLocks noChangeArrowheads="1"/>
            </p:cNvSpPr>
            <p:nvPr userDrawn="1"/>
          </p:nvSpPr>
          <p:spPr bwMode="auto">
            <a:xfrm>
              <a:off x="2114063" y="2261909"/>
              <a:ext cx="772282" cy="101614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Roboto Light" panose="02000000000000000000" pitchFamily="2" charset="0"/>
                <a:ea typeface="Roboto Light" panose="02000000000000000000" pitchFamily="2" charset="0"/>
              </a:endParaRPr>
            </a:p>
          </p:txBody>
        </p:sp>
        <p:sp>
          <p:nvSpPr>
            <p:cNvPr id="17" name="Text Placeholder 59"/>
            <p:cNvSpPr txBox="1"/>
            <p:nvPr/>
          </p:nvSpPr>
          <p:spPr>
            <a:xfrm>
              <a:off x="2029538" y="2383410"/>
              <a:ext cx="959665" cy="677314"/>
            </a:xfrm>
            <a:prstGeom prst="rect">
              <a:avLst/>
            </a:prstGeom>
          </p:spPr>
          <p:txBody>
            <a:bodyPr anchor="ctr">
              <a:noAutofit/>
            </a:bodyPr>
            <a:lstStyle>
              <a:lvl1pPr marL="0" indent="0" algn="ctr" defTabSz="914400" rtl="0" eaLnBrk="1" latinLnBrk="0" hangingPunct="1">
                <a:spcBef>
                  <a:spcPct val="20000"/>
                </a:spcBef>
                <a:buFont typeface="Arial" pitchFamily="34" charset="0"/>
                <a:buNone/>
                <a:defRPr sz="2000" b="0" kern="1200">
                  <a:solidFill>
                    <a:schemeClr val="bg1"/>
                  </a:solidFill>
                  <a:latin typeface="Roboto Light" panose="02000000000000000000" pitchFamily="2" charset="0"/>
                  <a:ea typeface="Roboto Light" panose="02000000000000000000" pitchFamily="2" charset="0"/>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atin typeface="微软雅黑" panose="020b0503020204020204" pitchFamily="34" charset="-122"/>
                  <a:ea typeface="微软雅黑" panose="020b0503020204020204" pitchFamily="34" charset="-122"/>
                </a:rPr>
                <a:t>2016</a:t>
              </a:r>
            </a:p>
          </p:txBody>
        </p:sp>
      </p:grpSp>
      <p:grpSp>
        <p:nvGrpSpPr>
          <p:cNvPr id="38" name="组合 37"/>
          <p:cNvGrpSpPr/>
          <p:nvPr/>
        </p:nvGrpSpPr>
        <p:grpSpPr>
          <a:xfrm>
            <a:off x="2977662" y="2441024"/>
            <a:ext cx="959665" cy="1016144"/>
            <a:chOff x="3176585" y="2261909"/>
            <a:chExt cx="959665" cy="1016144"/>
          </a:xfrm>
        </p:grpSpPr>
        <p:sp>
          <p:nvSpPr>
            <p:cNvPr id="9" name="Rectangle 11"/>
            <p:cNvSpPr>
              <a:spLocks noChangeArrowheads="1"/>
            </p:cNvSpPr>
            <p:nvPr userDrawn="1"/>
          </p:nvSpPr>
          <p:spPr bwMode="auto">
            <a:xfrm>
              <a:off x="3261110" y="2261909"/>
              <a:ext cx="772282" cy="101614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Roboto Light" panose="02000000000000000000" pitchFamily="2" charset="0"/>
                <a:ea typeface="Roboto Light" panose="02000000000000000000" pitchFamily="2" charset="0"/>
              </a:endParaRPr>
            </a:p>
          </p:txBody>
        </p:sp>
        <p:sp>
          <p:nvSpPr>
            <p:cNvPr id="18" name="Text Placeholder 59"/>
            <p:cNvSpPr txBox="1"/>
            <p:nvPr/>
          </p:nvSpPr>
          <p:spPr>
            <a:xfrm>
              <a:off x="3176585" y="2383410"/>
              <a:ext cx="959665" cy="677314"/>
            </a:xfrm>
            <a:prstGeom prst="rect">
              <a:avLst/>
            </a:prstGeom>
          </p:spPr>
          <p:txBody>
            <a:bodyPr anchor="ctr">
              <a:noAutofit/>
            </a:bodyPr>
            <a:lstStyle>
              <a:lvl1pPr marL="0" indent="0" algn="ctr" defTabSz="914400" rtl="0" eaLnBrk="1" latinLnBrk="0" hangingPunct="1">
                <a:spcBef>
                  <a:spcPct val="20000"/>
                </a:spcBef>
                <a:buFont typeface="Arial" pitchFamily="34" charset="0"/>
                <a:buNone/>
                <a:defRPr sz="2000" b="0" kern="1200">
                  <a:solidFill>
                    <a:schemeClr val="bg1"/>
                  </a:solidFill>
                  <a:latin typeface="Roboto Light" panose="02000000000000000000" pitchFamily="2" charset="0"/>
                  <a:ea typeface="Roboto Light" panose="02000000000000000000" pitchFamily="2" charset="0"/>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atin typeface="微软雅黑" panose="020b0503020204020204" pitchFamily="34" charset="-122"/>
                  <a:ea typeface="微软雅黑" panose="020b0503020204020204" pitchFamily="34" charset="-122"/>
                </a:rPr>
                <a:t>2017</a:t>
              </a:r>
            </a:p>
          </p:txBody>
        </p:sp>
      </p:grpSp>
      <p:grpSp>
        <p:nvGrpSpPr>
          <p:cNvPr id="39" name="组合 38"/>
          <p:cNvGrpSpPr/>
          <p:nvPr/>
        </p:nvGrpSpPr>
        <p:grpSpPr>
          <a:xfrm>
            <a:off x="4124709" y="2441024"/>
            <a:ext cx="959665" cy="1016144"/>
            <a:chOff x="4323632" y="2261909"/>
            <a:chExt cx="959665" cy="1016144"/>
          </a:xfrm>
        </p:grpSpPr>
        <p:sp>
          <p:nvSpPr>
            <p:cNvPr id="7" name="Rectangle 9"/>
            <p:cNvSpPr>
              <a:spLocks noChangeArrowheads="1"/>
            </p:cNvSpPr>
            <p:nvPr userDrawn="1"/>
          </p:nvSpPr>
          <p:spPr bwMode="auto">
            <a:xfrm>
              <a:off x="4408157" y="2261909"/>
              <a:ext cx="772282" cy="101614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Roboto Light" panose="02000000000000000000" pitchFamily="2" charset="0"/>
                <a:ea typeface="Roboto Light" panose="02000000000000000000" pitchFamily="2" charset="0"/>
              </a:endParaRPr>
            </a:p>
          </p:txBody>
        </p:sp>
        <p:sp>
          <p:nvSpPr>
            <p:cNvPr id="19" name="Text Placeholder 59"/>
            <p:cNvSpPr txBox="1"/>
            <p:nvPr/>
          </p:nvSpPr>
          <p:spPr>
            <a:xfrm>
              <a:off x="4323632" y="2383410"/>
              <a:ext cx="959665" cy="677314"/>
            </a:xfrm>
            <a:prstGeom prst="rect">
              <a:avLst/>
            </a:prstGeom>
          </p:spPr>
          <p:txBody>
            <a:bodyPr anchor="ctr">
              <a:noAutofit/>
            </a:bodyPr>
            <a:lstStyle>
              <a:lvl1pPr marL="0" indent="0" algn="ctr" defTabSz="914400" rtl="0" eaLnBrk="1" latinLnBrk="0" hangingPunct="1">
                <a:spcBef>
                  <a:spcPct val="20000"/>
                </a:spcBef>
                <a:buFont typeface="Arial" pitchFamily="34" charset="0"/>
                <a:buNone/>
                <a:defRPr sz="2000" b="0" kern="1200">
                  <a:solidFill>
                    <a:schemeClr val="accent5"/>
                  </a:solidFill>
                  <a:latin typeface="Roboto Light" panose="02000000000000000000" pitchFamily="2" charset="0"/>
                  <a:ea typeface="Roboto Light" panose="02000000000000000000" pitchFamily="2" charset="0"/>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solidFill>
                    <a:schemeClr val="bg1"/>
                  </a:solidFill>
                  <a:latin typeface="微软雅黑" panose="020b0503020204020204" pitchFamily="34" charset="-122"/>
                  <a:ea typeface="微软雅黑" panose="020b0503020204020204" pitchFamily="34" charset="-122"/>
                </a:rPr>
                <a:t>2018</a:t>
              </a:r>
            </a:p>
          </p:txBody>
        </p:sp>
      </p:grpSp>
      <p:grpSp>
        <p:nvGrpSpPr>
          <p:cNvPr id="40" name="组合 39"/>
          <p:cNvGrpSpPr/>
          <p:nvPr/>
        </p:nvGrpSpPr>
        <p:grpSpPr>
          <a:xfrm>
            <a:off x="5269234" y="2441024"/>
            <a:ext cx="959665" cy="1016144"/>
            <a:chOff x="5468157" y="2261909"/>
            <a:chExt cx="959665" cy="1016144"/>
          </a:xfrm>
        </p:grpSpPr>
        <p:sp>
          <p:nvSpPr>
            <p:cNvPr id="5" name="Rectangle 7"/>
            <p:cNvSpPr>
              <a:spLocks noChangeArrowheads="1"/>
            </p:cNvSpPr>
            <p:nvPr userDrawn="1"/>
          </p:nvSpPr>
          <p:spPr bwMode="auto">
            <a:xfrm>
              <a:off x="5556542" y="2261909"/>
              <a:ext cx="770944" cy="101614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Roboto Light" panose="02000000000000000000" pitchFamily="2" charset="0"/>
                <a:ea typeface="Roboto Light" panose="02000000000000000000" pitchFamily="2" charset="0"/>
              </a:endParaRPr>
            </a:p>
          </p:txBody>
        </p:sp>
        <p:sp>
          <p:nvSpPr>
            <p:cNvPr id="20" name="Text Placeholder 59"/>
            <p:cNvSpPr txBox="1"/>
            <p:nvPr/>
          </p:nvSpPr>
          <p:spPr>
            <a:xfrm>
              <a:off x="5468157" y="2383410"/>
              <a:ext cx="959665" cy="677314"/>
            </a:xfrm>
            <a:prstGeom prst="rect">
              <a:avLst/>
            </a:prstGeom>
          </p:spPr>
          <p:txBody>
            <a:bodyPr anchor="ctr">
              <a:noAutofit/>
            </a:bodyPr>
            <a:lstStyle>
              <a:lvl1pPr marL="0" indent="0" algn="ctr" defTabSz="914400" rtl="0" eaLnBrk="1" latinLnBrk="0" hangingPunct="1">
                <a:spcBef>
                  <a:spcPct val="20000"/>
                </a:spcBef>
                <a:buFont typeface="Arial" pitchFamily="34" charset="0"/>
                <a:buNone/>
                <a:defRPr sz="2000" b="0" kern="1200">
                  <a:solidFill>
                    <a:schemeClr val="bg1"/>
                  </a:solidFill>
                  <a:latin typeface="Roboto Light" panose="02000000000000000000" pitchFamily="2" charset="0"/>
                  <a:ea typeface="Roboto Light" panose="02000000000000000000" pitchFamily="2" charset="0"/>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atin typeface="微软雅黑" panose="020b0503020204020204" pitchFamily="34" charset="-122"/>
                  <a:ea typeface="微软雅黑" panose="020b0503020204020204" pitchFamily="34" charset="-122"/>
                </a:rPr>
                <a:t>2019</a:t>
              </a:r>
            </a:p>
          </p:txBody>
        </p:sp>
      </p:grpSp>
      <p:grpSp>
        <p:nvGrpSpPr>
          <p:cNvPr id="41" name="组合 40"/>
          <p:cNvGrpSpPr/>
          <p:nvPr/>
        </p:nvGrpSpPr>
        <p:grpSpPr>
          <a:xfrm>
            <a:off x="6420141" y="2441024"/>
            <a:ext cx="959665" cy="1016144"/>
            <a:chOff x="6619064" y="2261909"/>
            <a:chExt cx="959665" cy="1016144"/>
          </a:xfrm>
        </p:grpSpPr>
        <p:sp>
          <p:nvSpPr>
            <p:cNvPr id="4" name="Rectangle 6"/>
            <p:cNvSpPr>
              <a:spLocks noChangeArrowheads="1"/>
            </p:cNvSpPr>
            <p:nvPr userDrawn="1"/>
          </p:nvSpPr>
          <p:spPr bwMode="auto">
            <a:xfrm>
              <a:off x="6703589" y="2261909"/>
              <a:ext cx="772282" cy="101614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Roboto Light" panose="02000000000000000000" pitchFamily="2" charset="0"/>
                <a:ea typeface="Roboto Light" panose="02000000000000000000" pitchFamily="2" charset="0"/>
              </a:endParaRPr>
            </a:p>
          </p:txBody>
        </p:sp>
        <p:sp>
          <p:nvSpPr>
            <p:cNvPr id="21" name="Text Placeholder 59"/>
            <p:cNvSpPr txBox="1"/>
            <p:nvPr/>
          </p:nvSpPr>
          <p:spPr>
            <a:xfrm>
              <a:off x="6619064" y="2383410"/>
              <a:ext cx="959665" cy="677314"/>
            </a:xfrm>
            <a:prstGeom prst="rect">
              <a:avLst/>
            </a:prstGeom>
          </p:spPr>
          <p:txBody>
            <a:bodyPr anchor="ctr">
              <a:noAutofit/>
            </a:bodyPr>
            <a:lstStyle>
              <a:lvl1pPr marL="0" indent="0" algn="ctr" defTabSz="914400" rtl="0" eaLnBrk="1" latinLnBrk="0" hangingPunct="1">
                <a:spcBef>
                  <a:spcPct val="20000"/>
                </a:spcBef>
                <a:buFont typeface="Arial" pitchFamily="34" charset="0"/>
                <a:buNone/>
                <a:defRPr sz="2000" b="0" kern="1200">
                  <a:solidFill>
                    <a:schemeClr val="bg1"/>
                  </a:solidFill>
                  <a:latin typeface="Roboto Light" panose="02000000000000000000" pitchFamily="2" charset="0"/>
                  <a:ea typeface="Roboto Light" panose="02000000000000000000" pitchFamily="2" charset="0"/>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atin typeface="微软雅黑" panose="020b0503020204020204" pitchFamily="34" charset="-122"/>
                  <a:ea typeface="微软雅黑" panose="020b0503020204020204" pitchFamily="34" charset="-122"/>
                </a:rPr>
                <a:t>2020</a:t>
              </a:r>
            </a:p>
          </p:txBody>
        </p:sp>
      </p:grpSp>
      <p:sp>
        <p:nvSpPr>
          <p:cNvPr id="22" name="Text Placeholder 59"/>
          <p:cNvSpPr txBox="1"/>
          <p:nvPr/>
        </p:nvSpPr>
        <p:spPr>
          <a:xfrm>
            <a:off x="1915139" y="3707976"/>
            <a:ext cx="1919329" cy="936104"/>
          </a:xfrm>
          <a:prstGeom prst="rect">
            <a:avLst/>
          </a:prstGeom>
        </p:spPr>
        <p:txBody>
          <a:bodyPr anchor="t">
            <a:noAutofit/>
          </a:bodyPr>
          <a:lstStyle>
            <a:lvl1pPr marL="0" indent="0" algn="l" defTabSz="914400" rtl="0" eaLnBrk="1" latinLnBrk="0" hangingPunct="1">
              <a:spcBef>
                <a:spcPct val="20000"/>
              </a:spcBef>
              <a:buFont typeface="Arial" pitchFamily="34" charset="0"/>
              <a:buNone/>
              <a:defRPr sz="1800" b="0" kern="1200">
                <a:solidFill>
                  <a:schemeClr val="tx1"/>
                </a:solidFill>
                <a:latin typeface="Roboto Light" panose="02000000000000000000" pitchFamily="2" charset="0"/>
                <a:ea typeface="Roboto Light" panose="02000000000000000000" pitchFamily="2" charset="0"/>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CN" altLang="en-US" sz="1200" b="1">
                <a:solidFill>
                  <a:schemeClr val="accent1"/>
                </a:solidFill>
                <a:latin typeface="微软雅黑" panose="020b0503020204020204" pitchFamily="34" charset="-122"/>
                <a:ea typeface="微软雅黑" panose="020b0503020204020204" pitchFamily="34" charset="-122"/>
                <a:sym typeface="微软雅黑" pitchFamily="34" charset="-122"/>
              </a:rPr>
              <a:t>添加标题内容</a:t>
            </a:r>
          </a:p>
          <a:p>
            <a:r>
              <a:rPr lang="zh-CN" altLang="en-US" sz="1000">
                <a:solidFill>
                  <a:schemeClr val="tx1">
                    <a:lumMod val="75000"/>
                    <a:lumOff val="25000"/>
                  </a:schemeClr>
                </a:solidFill>
                <a:latin typeface="微软雅黑" panose="020b0503020204020204" pitchFamily="34" charset="-122"/>
                <a:ea typeface="微软雅黑" panose="020b0503020204020204" pitchFamily="34" charset="-122"/>
              </a:rPr>
              <a:t>详写内容</a:t>
            </a:r>
            <a:r>
              <a:rPr lang="en-US" altLang="zh-CN" sz="10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000">
                <a:solidFill>
                  <a:schemeClr val="tx1">
                    <a:lumMod val="75000"/>
                    <a:lumOff val="25000"/>
                  </a:schemeClr>
                </a:solidFill>
                <a:latin typeface="微软雅黑" panose="020b0503020204020204" pitchFamily="34" charset="-122"/>
                <a:ea typeface="微软雅黑" panose="020b0503020204020204" pitchFamily="34" charset="-122"/>
              </a:rPr>
              <a:t>点击输入本栏的具体文字，简明扼要的说明分项内容，此为概念图解，请根据您的具体内容酌情修改。</a:t>
            </a:r>
            <a:endParaRPr lang="en-US" sz="1000"/>
          </a:p>
        </p:txBody>
      </p:sp>
      <p:cxnSp>
        <p:nvCxnSpPr>
          <p:cNvPr id="23" name="Straight Connector 54"/>
          <p:cNvCxnSpPr/>
          <p:nvPr/>
        </p:nvCxnSpPr>
        <p:spPr>
          <a:xfrm flipH="1">
            <a:off x="1915140" y="3451814"/>
            <a:ext cx="0" cy="109925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4" name="Text Placeholder 59"/>
          <p:cNvSpPr txBox="1"/>
          <p:nvPr/>
        </p:nvSpPr>
        <p:spPr>
          <a:xfrm>
            <a:off x="4208665" y="3707976"/>
            <a:ext cx="1919329" cy="936104"/>
          </a:xfrm>
          <a:prstGeom prst="rect">
            <a:avLst/>
          </a:prstGeom>
        </p:spPr>
        <p:txBody>
          <a:bodyPr anchor="t">
            <a:noAutofit/>
          </a:bodyPr>
          <a:lstStyle>
            <a:lvl1pPr marL="0" indent="0" algn="l" defTabSz="914400" rtl="0" eaLnBrk="1" latinLnBrk="0" hangingPunct="1">
              <a:spcBef>
                <a:spcPct val="20000"/>
              </a:spcBef>
              <a:buFont typeface="Arial" pitchFamily="34" charset="0"/>
              <a:buNone/>
              <a:defRPr sz="1800" b="0" kern="1200">
                <a:solidFill>
                  <a:schemeClr val="tx1"/>
                </a:solidFill>
                <a:latin typeface="Roboto Light" panose="02000000000000000000" pitchFamily="2" charset="0"/>
                <a:ea typeface="Roboto Light" panose="02000000000000000000" pitchFamily="2" charset="0"/>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CN" altLang="en-US" sz="1200" b="1">
                <a:solidFill>
                  <a:schemeClr val="accent1"/>
                </a:solidFill>
                <a:latin typeface="微软雅黑" panose="020b0503020204020204" pitchFamily="34" charset="-122"/>
                <a:ea typeface="微软雅黑" panose="020b0503020204020204" pitchFamily="34" charset="-122"/>
                <a:sym typeface="微软雅黑" pitchFamily="34" charset="-122"/>
              </a:rPr>
              <a:t>添加标题内容</a:t>
            </a:r>
          </a:p>
          <a:p>
            <a:r>
              <a:rPr lang="zh-CN" altLang="en-US" sz="1000">
                <a:solidFill>
                  <a:schemeClr val="tx1">
                    <a:lumMod val="75000"/>
                    <a:lumOff val="25000"/>
                  </a:schemeClr>
                </a:solidFill>
                <a:latin typeface="微软雅黑" panose="020b0503020204020204" pitchFamily="34" charset="-122"/>
                <a:ea typeface="微软雅黑" panose="020b0503020204020204" pitchFamily="34" charset="-122"/>
              </a:rPr>
              <a:t>详写内容</a:t>
            </a:r>
            <a:r>
              <a:rPr lang="en-US" altLang="zh-CN" sz="10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000">
                <a:solidFill>
                  <a:schemeClr val="tx1">
                    <a:lumMod val="75000"/>
                    <a:lumOff val="25000"/>
                  </a:schemeClr>
                </a:solidFill>
                <a:latin typeface="微软雅黑" panose="020b0503020204020204" pitchFamily="34" charset="-122"/>
                <a:ea typeface="微软雅黑" panose="020b0503020204020204" pitchFamily="34" charset="-122"/>
              </a:rPr>
              <a:t>点击输入本栏的具体文字，简明扼要的说明分项内容，此为概念图解，请根据您的具体内容酌情修改。</a:t>
            </a:r>
            <a:endParaRPr lang="en-US" sz="1000"/>
          </a:p>
        </p:txBody>
      </p:sp>
      <p:cxnSp>
        <p:nvCxnSpPr>
          <p:cNvPr id="25" name="Straight Connector 56"/>
          <p:cNvCxnSpPr/>
          <p:nvPr/>
        </p:nvCxnSpPr>
        <p:spPr>
          <a:xfrm flipH="1">
            <a:off x="4208666" y="3451814"/>
            <a:ext cx="0" cy="109925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6" name="Text Placeholder 59"/>
          <p:cNvSpPr txBox="1"/>
          <p:nvPr/>
        </p:nvSpPr>
        <p:spPr>
          <a:xfrm>
            <a:off x="6504665" y="3707976"/>
            <a:ext cx="1919329" cy="936104"/>
          </a:xfrm>
          <a:prstGeom prst="rect">
            <a:avLst/>
          </a:prstGeom>
        </p:spPr>
        <p:txBody>
          <a:bodyPr anchor="t">
            <a:noAutofit/>
          </a:bodyPr>
          <a:lstStyle>
            <a:lvl1pPr marL="0" indent="0" algn="l" defTabSz="914400" rtl="0" eaLnBrk="1" latinLnBrk="0" hangingPunct="1">
              <a:spcBef>
                <a:spcPct val="20000"/>
              </a:spcBef>
              <a:buFont typeface="Arial" pitchFamily="34" charset="0"/>
              <a:buNone/>
              <a:defRPr sz="1800" b="0" kern="1200">
                <a:solidFill>
                  <a:schemeClr val="tx1"/>
                </a:solidFill>
                <a:latin typeface="Roboto Light" panose="02000000000000000000" pitchFamily="2" charset="0"/>
                <a:ea typeface="Roboto Light" panose="02000000000000000000" pitchFamily="2" charset="0"/>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CN" altLang="en-US" sz="1200" b="1">
                <a:solidFill>
                  <a:schemeClr val="accent1"/>
                </a:solidFill>
                <a:latin typeface="微软雅黑" panose="020b0503020204020204" pitchFamily="34" charset="-122"/>
                <a:ea typeface="微软雅黑" panose="020b0503020204020204" pitchFamily="34" charset="-122"/>
                <a:sym typeface="微软雅黑" pitchFamily="34" charset="-122"/>
              </a:rPr>
              <a:t>添加标题内容</a:t>
            </a:r>
          </a:p>
          <a:p>
            <a:r>
              <a:rPr lang="zh-CN" altLang="en-US" sz="1000">
                <a:solidFill>
                  <a:schemeClr val="tx1">
                    <a:lumMod val="75000"/>
                    <a:lumOff val="25000"/>
                  </a:schemeClr>
                </a:solidFill>
                <a:latin typeface="微软雅黑" panose="020b0503020204020204" pitchFamily="34" charset="-122"/>
                <a:ea typeface="微软雅黑" panose="020b0503020204020204" pitchFamily="34" charset="-122"/>
              </a:rPr>
              <a:t>详写内容</a:t>
            </a:r>
            <a:r>
              <a:rPr lang="en-US" altLang="zh-CN" sz="10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000">
                <a:solidFill>
                  <a:schemeClr val="tx1">
                    <a:lumMod val="75000"/>
                    <a:lumOff val="25000"/>
                  </a:schemeClr>
                </a:solidFill>
                <a:latin typeface="微软雅黑" panose="020b0503020204020204" pitchFamily="34" charset="-122"/>
                <a:ea typeface="微软雅黑" panose="020b0503020204020204" pitchFamily="34" charset="-122"/>
              </a:rPr>
              <a:t>点击输入本栏的具体文字，简明扼要的说明分项内容，此为概念图解，请根据您的具体内容酌情修改。</a:t>
            </a:r>
            <a:endParaRPr lang="en-US" sz="1000"/>
          </a:p>
        </p:txBody>
      </p:sp>
      <p:cxnSp>
        <p:nvCxnSpPr>
          <p:cNvPr id="27" name="Straight Connector 58"/>
          <p:cNvCxnSpPr/>
          <p:nvPr/>
        </p:nvCxnSpPr>
        <p:spPr>
          <a:xfrm flipH="1">
            <a:off x="6504666" y="3451814"/>
            <a:ext cx="0" cy="109925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8" name="Text Placeholder 59"/>
          <p:cNvSpPr txBox="1"/>
          <p:nvPr/>
        </p:nvSpPr>
        <p:spPr>
          <a:xfrm>
            <a:off x="768092" y="1275606"/>
            <a:ext cx="1919329" cy="936104"/>
          </a:xfrm>
          <a:prstGeom prst="rect">
            <a:avLst/>
          </a:prstGeom>
        </p:spPr>
        <p:txBody>
          <a:bodyPr anchor="t">
            <a:noAutofit/>
          </a:bodyPr>
          <a:lstStyle>
            <a:lvl1pPr marL="0" indent="0" algn="l" defTabSz="914400" rtl="0" eaLnBrk="1" latinLnBrk="0" hangingPunct="1">
              <a:spcBef>
                <a:spcPct val="20000"/>
              </a:spcBef>
              <a:buFont typeface="Arial" pitchFamily="34" charset="0"/>
              <a:buNone/>
              <a:defRPr sz="1800" b="0" kern="1200">
                <a:solidFill>
                  <a:schemeClr val="tx1"/>
                </a:solidFill>
                <a:latin typeface="Roboto Light" panose="02000000000000000000" pitchFamily="2" charset="0"/>
                <a:ea typeface="Roboto Light" panose="02000000000000000000" pitchFamily="2" charset="0"/>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CN" altLang="en-US" sz="1200" b="1">
                <a:solidFill>
                  <a:schemeClr val="accent1"/>
                </a:solidFill>
                <a:latin typeface="微软雅黑" panose="020b0503020204020204" pitchFamily="34" charset="-122"/>
                <a:ea typeface="微软雅黑" panose="020b0503020204020204" pitchFamily="34" charset="-122"/>
                <a:sym typeface="微软雅黑" pitchFamily="34" charset="-122"/>
              </a:rPr>
              <a:t>添加标题内容</a:t>
            </a:r>
          </a:p>
          <a:p>
            <a:r>
              <a:rPr lang="zh-CN" altLang="en-US" sz="1000">
                <a:solidFill>
                  <a:schemeClr val="tx1">
                    <a:lumMod val="75000"/>
                    <a:lumOff val="25000"/>
                  </a:schemeClr>
                </a:solidFill>
                <a:latin typeface="微软雅黑" panose="020b0503020204020204" pitchFamily="34" charset="-122"/>
                <a:ea typeface="微软雅黑" panose="020b0503020204020204" pitchFamily="34" charset="-122"/>
              </a:rPr>
              <a:t>详写内容</a:t>
            </a:r>
            <a:r>
              <a:rPr lang="en-US" altLang="zh-CN" sz="10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000">
                <a:solidFill>
                  <a:schemeClr val="tx1">
                    <a:lumMod val="75000"/>
                    <a:lumOff val="25000"/>
                  </a:schemeClr>
                </a:solidFill>
                <a:latin typeface="微软雅黑" panose="020b0503020204020204" pitchFamily="34" charset="-122"/>
                <a:ea typeface="微软雅黑" panose="020b0503020204020204" pitchFamily="34" charset="-122"/>
              </a:rPr>
              <a:t>点击输入本栏的具体文字，简明扼要的说明分项内容，此为概念图解，请根据您的具体内容酌情修改。</a:t>
            </a:r>
            <a:endParaRPr lang="en-US" sz="1000"/>
          </a:p>
        </p:txBody>
      </p:sp>
      <p:sp>
        <p:nvSpPr>
          <p:cNvPr id="29" name="Text Placeholder 59"/>
          <p:cNvSpPr txBox="1"/>
          <p:nvPr/>
        </p:nvSpPr>
        <p:spPr>
          <a:xfrm>
            <a:off x="3061618" y="1275606"/>
            <a:ext cx="1919329" cy="936104"/>
          </a:xfrm>
          <a:prstGeom prst="rect">
            <a:avLst/>
          </a:prstGeom>
        </p:spPr>
        <p:txBody>
          <a:bodyPr anchor="t">
            <a:noAutofit/>
          </a:bodyPr>
          <a:lstStyle>
            <a:lvl1pPr marL="0" indent="0" algn="l" defTabSz="914400" rtl="0" eaLnBrk="1" latinLnBrk="0" hangingPunct="1">
              <a:spcBef>
                <a:spcPct val="20000"/>
              </a:spcBef>
              <a:buFont typeface="Arial" pitchFamily="34" charset="0"/>
              <a:buNone/>
              <a:defRPr sz="1800" b="0" kern="1200">
                <a:solidFill>
                  <a:schemeClr val="tx1"/>
                </a:solidFill>
                <a:latin typeface="Roboto Light" panose="02000000000000000000" pitchFamily="2" charset="0"/>
                <a:ea typeface="Roboto Light" panose="02000000000000000000" pitchFamily="2" charset="0"/>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CN" altLang="en-US" sz="1200" b="1">
                <a:solidFill>
                  <a:schemeClr val="accent1"/>
                </a:solidFill>
                <a:latin typeface="微软雅黑" panose="020b0503020204020204" pitchFamily="34" charset="-122"/>
                <a:ea typeface="微软雅黑" panose="020b0503020204020204" pitchFamily="34" charset="-122"/>
                <a:sym typeface="微软雅黑" pitchFamily="34" charset="-122"/>
              </a:rPr>
              <a:t>添加标题内容</a:t>
            </a:r>
          </a:p>
          <a:p>
            <a:r>
              <a:rPr lang="zh-CN" altLang="en-US" sz="1000">
                <a:solidFill>
                  <a:schemeClr val="tx1">
                    <a:lumMod val="75000"/>
                    <a:lumOff val="25000"/>
                  </a:schemeClr>
                </a:solidFill>
                <a:latin typeface="微软雅黑" panose="020b0503020204020204" pitchFamily="34" charset="-122"/>
                <a:ea typeface="微软雅黑" panose="020b0503020204020204" pitchFamily="34" charset="-122"/>
              </a:rPr>
              <a:t>详写内容</a:t>
            </a:r>
            <a:r>
              <a:rPr lang="en-US" altLang="zh-CN" sz="10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000">
                <a:solidFill>
                  <a:schemeClr val="tx1">
                    <a:lumMod val="75000"/>
                    <a:lumOff val="25000"/>
                  </a:schemeClr>
                </a:solidFill>
                <a:latin typeface="微软雅黑" panose="020b0503020204020204" pitchFamily="34" charset="-122"/>
                <a:ea typeface="微软雅黑" panose="020b0503020204020204" pitchFamily="34" charset="-122"/>
              </a:rPr>
              <a:t>点击输入本栏的具体文字，简明扼要的说明分项内容，此为概念图解，请根据您的具体内容酌情修改。</a:t>
            </a:r>
            <a:endParaRPr lang="en-US" sz="1000"/>
          </a:p>
        </p:txBody>
      </p:sp>
      <p:sp>
        <p:nvSpPr>
          <p:cNvPr id="30" name="Text Placeholder 59"/>
          <p:cNvSpPr txBox="1"/>
          <p:nvPr/>
        </p:nvSpPr>
        <p:spPr>
          <a:xfrm>
            <a:off x="5357618" y="1275606"/>
            <a:ext cx="1919329" cy="936104"/>
          </a:xfrm>
          <a:prstGeom prst="rect">
            <a:avLst/>
          </a:prstGeom>
        </p:spPr>
        <p:txBody>
          <a:bodyPr anchor="t">
            <a:noAutofit/>
          </a:bodyPr>
          <a:lstStyle>
            <a:lvl1pPr marL="0" indent="0" algn="l" defTabSz="914400" rtl="0" eaLnBrk="1" latinLnBrk="0" hangingPunct="1">
              <a:spcBef>
                <a:spcPct val="20000"/>
              </a:spcBef>
              <a:buFont typeface="Arial" pitchFamily="34" charset="0"/>
              <a:buNone/>
              <a:defRPr sz="1800" b="0" kern="1200">
                <a:solidFill>
                  <a:schemeClr val="tx1"/>
                </a:solidFill>
                <a:latin typeface="Roboto Light" panose="02000000000000000000" pitchFamily="2" charset="0"/>
                <a:ea typeface="Roboto Light" panose="02000000000000000000" pitchFamily="2" charset="0"/>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CN" altLang="en-US" sz="1200" b="1">
                <a:solidFill>
                  <a:schemeClr val="accent1"/>
                </a:solidFill>
                <a:latin typeface="微软雅黑" panose="020b0503020204020204" pitchFamily="34" charset="-122"/>
                <a:ea typeface="微软雅黑" panose="020b0503020204020204" pitchFamily="34" charset="-122"/>
                <a:sym typeface="微软雅黑" pitchFamily="34" charset="-122"/>
              </a:rPr>
              <a:t>添加标题内容</a:t>
            </a:r>
          </a:p>
          <a:p>
            <a:r>
              <a:rPr lang="zh-CN" altLang="en-US" sz="1000">
                <a:solidFill>
                  <a:schemeClr val="tx1">
                    <a:lumMod val="75000"/>
                    <a:lumOff val="25000"/>
                  </a:schemeClr>
                </a:solidFill>
                <a:latin typeface="微软雅黑" panose="020b0503020204020204" pitchFamily="34" charset="-122"/>
                <a:ea typeface="微软雅黑" panose="020b0503020204020204" pitchFamily="34" charset="-122"/>
              </a:rPr>
              <a:t>详写内容</a:t>
            </a:r>
            <a:r>
              <a:rPr lang="en-US" altLang="zh-CN" sz="10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000">
                <a:solidFill>
                  <a:schemeClr val="tx1">
                    <a:lumMod val="75000"/>
                    <a:lumOff val="25000"/>
                  </a:schemeClr>
                </a:solidFill>
                <a:latin typeface="微软雅黑" panose="020b0503020204020204" pitchFamily="34" charset="-122"/>
                <a:ea typeface="微软雅黑" panose="020b0503020204020204" pitchFamily="34" charset="-122"/>
              </a:rPr>
              <a:t>点击输入本栏的具体文字，简明扼要的说明分项内容，此为概念图解，请根据您的具体内容酌情修改。</a:t>
            </a:r>
            <a:endParaRPr lang="en-US" sz="1000"/>
          </a:p>
        </p:txBody>
      </p:sp>
      <p:cxnSp>
        <p:nvCxnSpPr>
          <p:cNvPr id="31" name="Straight Connector 62"/>
          <p:cNvCxnSpPr/>
          <p:nvPr/>
        </p:nvCxnSpPr>
        <p:spPr>
          <a:xfrm flipH="1">
            <a:off x="776001" y="1347614"/>
            <a:ext cx="0" cy="109925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63"/>
          <p:cNvCxnSpPr/>
          <p:nvPr/>
        </p:nvCxnSpPr>
        <p:spPr>
          <a:xfrm flipH="1">
            <a:off x="3069201" y="1347614"/>
            <a:ext cx="0" cy="109925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64"/>
          <p:cNvCxnSpPr/>
          <p:nvPr/>
        </p:nvCxnSpPr>
        <p:spPr>
          <a:xfrm flipH="1">
            <a:off x="5360925" y="1347614"/>
            <a:ext cx="0" cy="109925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35"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1800" b="1">
                <a:solidFill>
                  <a:schemeClr val="tx1">
                    <a:lumMod val="75000"/>
                    <a:lumOff val="25000"/>
                  </a:schemeClr>
                </a:solidFill>
                <a:latin typeface="微软雅黑" panose="020b0503020204020204" pitchFamily="34" charset="-122"/>
                <a:ea typeface="微软雅黑" panose="020b0503020204020204" pitchFamily="34" charset="-122"/>
              </a:rPr>
              <a:t>点击输入标题内容</a:t>
            </a:r>
            <a:endParaRPr lang="en-GB" altLang="zh-CN" sz="1800" b="1">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271593550"/>
      </p:ext>
    </p:extLst>
  </p:cSld>
  <p:clrMapOvr>
    <a:masterClrMapping/>
  </p:clrMapOvr>
  <mc:AlternateContent xmlns:mc="http://schemas.openxmlformats.org/markup-compatibility/2006">
    <mc:Choice xmlns:p14="http://schemas.microsoft.com/office/powerpoint/2010/main" Requires="p14">
      <p:transition spd="slow" advClick="0" advTm="1000" p14:dur="1500">
        <p:random/>
      </p:transition>
    </mc:Choice>
    <mc:Fallback>
      <p:transition spd="slow" advClick="0" advTm="1000">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Tn>
                        </p:par>
                        <p:par>
                          <p:cTn id="5" fill="hold" nodeType="afterGroup">
                            <p:stCondLst>
                              <p:cond delay="0"/>
                            </p:stCondLst>
                            <p:childTnLst>
                              <p:par>
                                <p:cTn id="6" presetID="41" presetClass="entr" presetSubtype="0" fill="hold" grpId="13" nodeType="afterEffect">
                                  <p:iterate type="lt">
                                    <p:tmPct val="10000"/>
                                  </p:iterate>
                                  <p:childTnLst>
                                    <p:set>
                                      <p:cBhvr>
                                        <p:cTn id="7" dur="1" fill="hold">
                                          <p:stCondLst>
                                            <p:cond delay="0"/>
                                          </p:stCondLst>
                                        </p:cTn>
                                        <p:tgtEl>
                                          <p:spTgt spid="35"/>
                                        </p:tgtEl>
                                        <p:attrNameLst>
                                          <p:attrName>style.visibility</p:attrName>
                                        </p:attrNameLst>
                                      </p:cBhvr>
                                      <p:to>
                                        <p:strVal val="visible"/>
                                      </p:to>
                                    </p:set>
                                    <p:anim calcmode="lin" valueType="num">
                                      <p:cBhvr>
                                        <p:cTn id="8" dur="500" fill="hold"/>
                                        <p:tgtEl>
                                          <p:spTgt spid="35"/>
                                        </p:tgtEl>
                                        <p:attrNameLst>
                                          <p:attrName>ppt_x</p:attrName>
                                        </p:attrNameLst>
                                      </p:cBhvr>
                                      <p:tavLst>
                                        <p:tav tm="0">
                                          <p:val>
                                            <p:strVal val="#ppt_x"/>
                                          </p:val>
                                        </p:tav>
                                        <p:tav tm="50000">
                                          <p:val>
                                            <p:strVal val="#ppt_x+.1"/>
                                          </p:val>
                                        </p:tav>
                                        <p:tav tm="100000">
                                          <p:val>
                                            <p:strVal val="#ppt_x"/>
                                          </p:val>
                                        </p:tav>
                                      </p:tavLst>
                                    </p:anim>
                                    <p:anim calcmode="lin" valueType="num">
                                      <p:cBhvr>
                                        <p:cTn id="9" dur="500" fill="hold"/>
                                        <p:tgtEl>
                                          <p:spTgt spid="35"/>
                                        </p:tgtEl>
                                        <p:attrNameLst>
                                          <p:attrName>ppt_y</p:attrName>
                                        </p:attrNameLst>
                                      </p:cBhvr>
                                      <p:tavLst>
                                        <p:tav tm="0">
                                          <p:val>
                                            <p:strVal val="#ppt_y"/>
                                          </p:val>
                                        </p:tav>
                                        <p:tav tm="100000">
                                          <p:val>
                                            <p:strVal val="#ppt_y"/>
                                          </p:val>
                                        </p:tav>
                                      </p:tavLst>
                                    </p:anim>
                                    <p:anim calcmode="lin" valueType="num">
                                      <p:cBhvr>
                                        <p:cTn id="10" dur="500" fill="hold"/>
                                        <p:tgtEl>
                                          <p:spTgt spid="35"/>
                                        </p:tgtEl>
                                        <p:attrNameLst>
                                          <p:attrName>ppt_h</p:attrName>
                                        </p:attrNameLst>
                                      </p:cBhvr>
                                      <p:tavLst>
                                        <p:tav tm="0">
                                          <p:val>
                                            <p:strVal val="#ppt_h/10"/>
                                          </p:val>
                                        </p:tav>
                                        <p:tav tm="50000">
                                          <p:val>
                                            <p:strVal val="#ppt_h+.01"/>
                                          </p:val>
                                        </p:tav>
                                        <p:tav tm="100000">
                                          <p:val>
                                            <p:strVal val="#ppt_h"/>
                                          </p:val>
                                        </p:tav>
                                      </p:tavLst>
                                    </p:anim>
                                    <p:anim calcmode="lin" valueType="num">
                                      <p:cBhvr>
                                        <p:cTn id="11" dur="500" fill="hold"/>
                                        <p:tgtEl>
                                          <p:spTgt spid="35"/>
                                        </p:tgtEl>
                                        <p:attrNameLst>
                                          <p:attrName>ppt_w</p:attrName>
                                        </p:attrNameLst>
                                      </p:cBhvr>
                                      <p:tavLst>
                                        <p:tav tm="0">
                                          <p:val>
                                            <p:strVal val="#ppt_w/10"/>
                                          </p:val>
                                        </p:tav>
                                        <p:tav tm="50000">
                                          <p:val>
                                            <p:strVal val="#ppt_w+.01"/>
                                          </p:val>
                                        </p:tav>
                                        <p:tav tm="100000">
                                          <p:val>
                                            <p:strVal val="#ppt_w"/>
                                          </p:val>
                                        </p:tav>
                                      </p:tavLst>
                                    </p:anim>
                                    <p:animEffect transition="in" filter="fade">
                                      <p:cBhvr>
                                        <p:cTn id="12" dur="500" tmFilter="0,0; .5, 1; 1, 1"/>
                                        <p:tgtEl>
                                          <p:spTgt spid="35"/>
                                        </p:tgtEl>
                                      </p:cBhvr>
                                    </p:animEffect>
                                  </p:childTnLst>
                                </p:cTn>
                              </p:par>
                            </p:childTnLst>
                          </p:cTn>
                        </p:par>
                        <p:par>
                          <p:cTn id="13" fill="hold" nodeType="withGroup">
                            <p:stCondLst>
                              <p:cond delay="850"/>
                            </p:stCondLst>
                            <p:childTnLst>
                              <p:par>
                                <p:cTn id="14" presetID="22" presetClass="entr" presetSubtype="4" fill="hold" nodeType="afterEffect">
                                  <p:childTnLst>
                                    <p:set>
                                      <p:cBhvr>
                                        <p:cTn id="15" dur="1" fill="hold">
                                          <p:stCondLst>
                                            <p:cond delay="0"/>
                                          </p:stCondLst>
                                        </p:cTn>
                                        <p:tgtEl>
                                          <p:spTgt spid="36"/>
                                        </p:tgtEl>
                                        <p:attrNameLst>
                                          <p:attrName>style.visibility</p:attrName>
                                        </p:attrNameLst>
                                      </p:cBhvr>
                                      <p:to>
                                        <p:strVal val="visible"/>
                                      </p:to>
                                    </p:set>
                                    <p:animEffect transition="in" filter="wipe(down)">
                                      <p:cBhvr>
                                        <p:cTn id="16" dur="300"/>
                                        <p:tgtEl>
                                          <p:spTgt spid="36"/>
                                        </p:tgtEl>
                                      </p:cBhvr>
                                    </p:animEffect>
                                  </p:childTnLst>
                                </p:cTn>
                              </p:par>
                            </p:childTnLst>
                          </p:cTn>
                        </p:par>
                        <p:par>
                          <p:cTn id="17" fill="hold" nodeType="withGroup">
                            <p:stCondLst>
                              <p:cond delay="1150"/>
                            </p:stCondLst>
                            <p:childTnLst>
                              <p:par>
                                <p:cTn id="18" presetID="22" presetClass="entr" presetSubtype="8" fill="hold" grpId="5" nodeType="afterEffect">
                                  <p:childTnLst>
                                    <p:set>
                                      <p:cBhvr>
                                        <p:cTn id="19" dur="1" fill="hold">
                                          <p:stCondLst>
                                            <p:cond delay="0"/>
                                          </p:stCondLst>
                                        </p:cTn>
                                        <p:tgtEl>
                                          <p:spTgt spid="14"/>
                                        </p:tgtEl>
                                        <p:attrNameLst>
                                          <p:attrName>style.visibility</p:attrName>
                                        </p:attrNameLst>
                                      </p:cBhvr>
                                      <p:to>
                                        <p:strVal val="visible"/>
                                      </p:to>
                                    </p:set>
                                    <p:animEffect transition="in" filter="wipe(left)">
                                      <p:cBhvr>
                                        <p:cTn id="20" dur="300"/>
                                        <p:tgtEl>
                                          <p:spTgt spid="14"/>
                                        </p:tgtEl>
                                      </p:cBhvr>
                                    </p:animEffect>
                                  </p:childTnLst>
                                </p:cTn>
                              </p:par>
                            </p:childTnLst>
                          </p:cTn>
                        </p:par>
                        <p:par>
                          <p:cTn id="21" fill="hold" nodeType="withGroup">
                            <p:stCondLst>
                              <p:cond delay="1450"/>
                            </p:stCondLst>
                            <p:childTnLst>
                              <p:par>
                                <p:cTn id="22" presetID="22" presetClass="entr" presetSubtype="4" fill="hold" nodeType="afterEffect">
                                  <p:childTnLst>
                                    <p:set>
                                      <p:cBhvr>
                                        <p:cTn id="23" dur="1" fill="hold">
                                          <p:stCondLst>
                                            <p:cond delay="0"/>
                                          </p:stCondLst>
                                        </p:cTn>
                                        <p:tgtEl>
                                          <p:spTgt spid="37"/>
                                        </p:tgtEl>
                                        <p:attrNameLst>
                                          <p:attrName>style.visibility</p:attrName>
                                        </p:attrNameLst>
                                      </p:cBhvr>
                                      <p:to>
                                        <p:strVal val="visible"/>
                                      </p:to>
                                    </p:set>
                                    <p:animEffect transition="in" filter="wipe(down)">
                                      <p:cBhvr>
                                        <p:cTn id="24" dur="300"/>
                                        <p:tgtEl>
                                          <p:spTgt spid="37"/>
                                        </p:tgtEl>
                                      </p:cBhvr>
                                    </p:animEffect>
                                  </p:childTnLst>
                                </p:cTn>
                              </p:par>
                            </p:childTnLst>
                          </p:cTn>
                        </p:par>
                        <p:par>
                          <p:cTn id="25" fill="hold" nodeType="withGroup">
                            <p:stCondLst>
                              <p:cond delay="1750"/>
                            </p:stCondLst>
                            <p:childTnLst>
                              <p:par>
                                <p:cTn id="26" presetID="22" presetClass="entr" presetSubtype="8" fill="hold" grpId="4" nodeType="afterEffect">
                                  <p:childTnLst>
                                    <p:set>
                                      <p:cBhvr>
                                        <p:cTn id="27" dur="1" fill="hold">
                                          <p:stCondLst>
                                            <p:cond delay="0"/>
                                          </p:stCondLst>
                                        </p:cTn>
                                        <p:tgtEl>
                                          <p:spTgt spid="12"/>
                                        </p:tgtEl>
                                        <p:attrNameLst>
                                          <p:attrName>style.visibility</p:attrName>
                                        </p:attrNameLst>
                                      </p:cBhvr>
                                      <p:to>
                                        <p:strVal val="visible"/>
                                      </p:to>
                                    </p:set>
                                    <p:animEffect transition="in" filter="wipe(left)">
                                      <p:cBhvr>
                                        <p:cTn id="28" dur="300"/>
                                        <p:tgtEl>
                                          <p:spTgt spid="12"/>
                                        </p:tgtEl>
                                      </p:cBhvr>
                                    </p:animEffect>
                                  </p:childTnLst>
                                </p:cTn>
                              </p:par>
                            </p:childTnLst>
                          </p:cTn>
                        </p:par>
                        <p:par>
                          <p:cTn id="29" fill="hold" nodeType="withGroup">
                            <p:stCondLst>
                              <p:cond delay="2050"/>
                            </p:stCondLst>
                            <p:childTnLst>
                              <p:par>
                                <p:cTn id="30" presetID="22" presetClass="entr" presetSubtype="4" fill="hold" nodeType="afterEffect">
                                  <p:childTnLst>
                                    <p:set>
                                      <p:cBhvr>
                                        <p:cTn id="31" dur="1" fill="hold">
                                          <p:stCondLst>
                                            <p:cond delay="0"/>
                                          </p:stCondLst>
                                        </p:cTn>
                                        <p:tgtEl>
                                          <p:spTgt spid="38"/>
                                        </p:tgtEl>
                                        <p:attrNameLst>
                                          <p:attrName>style.visibility</p:attrName>
                                        </p:attrNameLst>
                                      </p:cBhvr>
                                      <p:to>
                                        <p:strVal val="visible"/>
                                      </p:to>
                                    </p:set>
                                    <p:animEffect transition="in" filter="wipe(down)">
                                      <p:cBhvr>
                                        <p:cTn id="32" dur="300"/>
                                        <p:tgtEl>
                                          <p:spTgt spid="38"/>
                                        </p:tgtEl>
                                      </p:cBhvr>
                                    </p:animEffect>
                                  </p:childTnLst>
                                </p:cTn>
                              </p:par>
                            </p:childTnLst>
                          </p:cTn>
                        </p:par>
                        <p:par>
                          <p:cTn id="33" fill="hold" nodeType="withGroup">
                            <p:stCondLst>
                              <p:cond delay="2350"/>
                            </p:stCondLst>
                            <p:childTnLst>
                              <p:par>
                                <p:cTn id="34" presetID="22" presetClass="entr" presetSubtype="8" fill="hold" grpId="3" nodeType="afterEffect">
                                  <p:childTnLst>
                                    <p:set>
                                      <p:cBhvr>
                                        <p:cTn id="35" dur="1" fill="hold">
                                          <p:stCondLst>
                                            <p:cond delay="0"/>
                                          </p:stCondLst>
                                        </p:cTn>
                                        <p:tgtEl>
                                          <p:spTgt spid="10"/>
                                        </p:tgtEl>
                                        <p:attrNameLst>
                                          <p:attrName>style.visibility</p:attrName>
                                        </p:attrNameLst>
                                      </p:cBhvr>
                                      <p:to>
                                        <p:strVal val="visible"/>
                                      </p:to>
                                    </p:set>
                                    <p:animEffect transition="in" filter="wipe(left)">
                                      <p:cBhvr>
                                        <p:cTn id="36" dur="300"/>
                                        <p:tgtEl>
                                          <p:spTgt spid="10"/>
                                        </p:tgtEl>
                                      </p:cBhvr>
                                    </p:animEffect>
                                  </p:childTnLst>
                                </p:cTn>
                              </p:par>
                            </p:childTnLst>
                          </p:cTn>
                        </p:par>
                        <p:par>
                          <p:cTn id="37" fill="hold" nodeType="withGroup">
                            <p:stCondLst>
                              <p:cond delay="2650"/>
                            </p:stCondLst>
                            <p:childTnLst>
                              <p:par>
                                <p:cTn id="38" presetID="22" presetClass="entr" presetSubtype="4" fill="hold" nodeType="afterEffect">
                                  <p:childTnLst>
                                    <p:set>
                                      <p:cBhvr>
                                        <p:cTn id="39" dur="1" fill="hold">
                                          <p:stCondLst>
                                            <p:cond delay="0"/>
                                          </p:stCondLst>
                                        </p:cTn>
                                        <p:tgtEl>
                                          <p:spTgt spid="39"/>
                                        </p:tgtEl>
                                        <p:attrNameLst>
                                          <p:attrName>style.visibility</p:attrName>
                                        </p:attrNameLst>
                                      </p:cBhvr>
                                      <p:to>
                                        <p:strVal val="visible"/>
                                      </p:to>
                                    </p:set>
                                    <p:animEffect transition="in" filter="wipe(down)">
                                      <p:cBhvr>
                                        <p:cTn id="40" dur="300"/>
                                        <p:tgtEl>
                                          <p:spTgt spid="39"/>
                                        </p:tgtEl>
                                      </p:cBhvr>
                                    </p:animEffect>
                                  </p:childTnLst>
                                </p:cTn>
                              </p:par>
                            </p:childTnLst>
                          </p:cTn>
                        </p:par>
                        <p:par>
                          <p:cTn id="41" fill="hold" nodeType="withGroup">
                            <p:stCondLst>
                              <p:cond delay="2950"/>
                            </p:stCondLst>
                            <p:childTnLst>
                              <p:par>
                                <p:cTn id="42" presetID="22" presetClass="entr" presetSubtype="8" fill="hold" grpId="2" nodeType="afterEffect">
                                  <p:childTnLst>
                                    <p:set>
                                      <p:cBhvr>
                                        <p:cTn id="43" dur="1" fill="hold">
                                          <p:stCondLst>
                                            <p:cond delay="0"/>
                                          </p:stCondLst>
                                        </p:cTn>
                                        <p:tgtEl>
                                          <p:spTgt spid="8"/>
                                        </p:tgtEl>
                                        <p:attrNameLst>
                                          <p:attrName>style.visibility</p:attrName>
                                        </p:attrNameLst>
                                      </p:cBhvr>
                                      <p:to>
                                        <p:strVal val="visible"/>
                                      </p:to>
                                    </p:set>
                                    <p:animEffect transition="in" filter="wipe(left)">
                                      <p:cBhvr>
                                        <p:cTn id="44" dur="300"/>
                                        <p:tgtEl>
                                          <p:spTgt spid="8"/>
                                        </p:tgtEl>
                                      </p:cBhvr>
                                    </p:animEffect>
                                  </p:childTnLst>
                                </p:cTn>
                              </p:par>
                            </p:childTnLst>
                          </p:cTn>
                        </p:par>
                        <p:par>
                          <p:cTn id="45" fill="hold" nodeType="withGroup">
                            <p:stCondLst>
                              <p:cond delay="3250"/>
                            </p:stCondLst>
                            <p:childTnLst>
                              <p:par>
                                <p:cTn id="46" presetID="22" presetClass="entr" presetSubtype="4" fill="hold" nodeType="afterEffect">
                                  <p:childTnLst>
                                    <p:set>
                                      <p:cBhvr>
                                        <p:cTn id="47" dur="1" fill="hold">
                                          <p:stCondLst>
                                            <p:cond delay="0"/>
                                          </p:stCondLst>
                                        </p:cTn>
                                        <p:tgtEl>
                                          <p:spTgt spid="40"/>
                                        </p:tgtEl>
                                        <p:attrNameLst>
                                          <p:attrName>style.visibility</p:attrName>
                                        </p:attrNameLst>
                                      </p:cBhvr>
                                      <p:to>
                                        <p:strVal val="visible"/>
                                      </p:to>
                                    </p:set>
                                    <p:animEffect transition="in" filter="wipe(down)">
                                      <p:cBhvr>
                                        <p:cTn id="48" dur="300"/>
                                        <p:tgtEl>
                                          <p:spTgt spid="40"/>
                                        </p:tgtEl>
                                      </p:cBhvr>
                                    </p:animEffect>
                                  </p:childTnLst>
                                </p:cTn>
                              </p:par>
                            </p:childTnLst>
                          </p:cTn>
                        </p:par>
                        <p:par>
                          <p:cTn id="49" fill="hold" nodeType="withGroup">
                            <p:stCondLst>
                              <p:cond delay="3550"/>
                            </p:stCondLst>
                            <p:childTnLst>
                              <p:par>
                                <p:cTn id="50" presetID="22" presetClass="entr" presetSubtype="8" fill="hold" grpId="1" nodeType="afterEffect">
                                  <p:childTnLst>
                                    <p:set>
                                      <p:cBhvr>
                                        <p:cTn id="51" dur="1" fill="hold">
                                          <p:stCondLst>
                                            <p:cond delay="0"/>
                                          </p:stCondLst>
                                        </p:cTn>
                                        <p:tgtEl>
                                          <p:spTgt spid="6"/>
                                        </p:tgtEl>
                                        <p:attrNameLst>
                                          <p:attrName>style.visibility</p:attrName>
                                        </p:attrNameLst>
                                      </p:cBhvr>
                                      <p:to>
                                        <p:strVal val="visible"/>
                                      </p:to>
                                    </p:set>
                                    <p:animEffect transition="in" filter="wipe(left)">
                                      <p:cBhvr>
                                        <p:cTn id="52" dur="300"/>
                                        <p:tgtEl>
                                          <p:spTgt spid="6"/>
                                        </p:tgtEl>
                                      </p:cBhvr>
                                    </p:animEffect>
                                  </p:childTnLst>
                                </p:cTn>
                              </p:par>
                            </p:childTnLst>
                          </p:cTn>
                        </p:par>
                        <p:par>
                          <p:cTn id="53" fill="hold" nodeType="withGroup">
                            <p:stCondLst>
                              <p:cond delay="3850"/>
                            </p:stCondLst>
                            <p:childTnLst>
                              <p:par>
                                <p:cTn id="54" presetID="22" presetClass="entr" presetSubtype="4" fill="hold" nodeType="afterEffect">
                                  <p:childTnLst>
                                    <p:set>
                                      <p:cBhvr>
                                        <p:cTn id="55" dur="1" fill="hold">
                                          <p:stCondLst>
                                            <p:cond delay="0"/>
                                          </p:stCondLst>
                                        </p:cTn>
                                        <p:tgtEl>
                                          <p:spTgt spid="41"/>
                                        </p:tgtEl>
                                        <p:attrNameLst>
                                          <p:attrName>style.visibility</p:attrName>
                                        </p:attrNameLst>
                                      </p:cBhvr>
                                      <p:to>
                                        <p:strVal val="visible"/>
                                      </p:to>
                                    </p:set>
                                    <p:animEffect transition="in" filter="wipe(down)">
                                      <p:cBhvr>
                                        <p:cTn id="56" dur="300"/>
                                        <p:tgtEl>
                                          <p:spTgt spid="41"/>
                                        </p:tgtEl>
                                      </p:cBhvr>
                                    </p:animEffect>
                                  </p:childTnLst>
                                </p:cTn>
                              </p:par>
                            </p:childTnLst>
                          </p:cTn>
                        </p:par>
                        <p:par>
                          <p:cTn id="57" fill="hold" nodeType="withGroup">
                            <p:stCondLst>
                              <p:cond delay="4150"/>
                            </p:stCondLst>
                            <p:childTnLst>
                              <p:par>
                                <p:cTn id="58" presetID="22" presetClass="entr" presetSubtype="8" fill="hold" grpId="0" nodeType="afterEffect">
                                  <p:childTnLst>
                                    <p:set>
                                      <p:cBhvr>
                                        <p:cTn id="59" dur="1" fill="hold">
                                          <p:stCondLst>
                                            <p:cond delay="0"/>
                                          </p:stCondLst>
                                        </p:cTn>
                                        <p:tgtEl>
                                          <p:spTgt spid="3"/>
                                        </p:tgtEl>
                                        <p:attrNameLst>
                                          <p:attrName>style.visibility</p:attrName>
                                        </p:attrNameLst>
                                      </p:cBhvr>
                                      <p:to>
                                        <p:strVal val="visible"/>
                                      </p:to>
                                    </p:set>
                                    <p:animEffect transition="in" filter="wipe(left)">
                                      <p:cBhvr>
                                        <p:cTn id="60" dur="300"/>
                                        <p:tgtEl>
                                          <p:spTgt spid="3"/>
                                        </p:tgtEl>
                                      </p:cBhvr>
                                    </p:animEffect>
                                  </p:childTnLst>
                                </p:cTn>
                              </p:par>
                            </p:childTnLst>
                          </p:cTn>
                        </p:par>
                        <p:par>
                          <p:cTn id="61" fill="hold" nodeType="withGroup">
                            <p:stCondLst>
                              <p:cond delay="4450"/>
                            </p:stCondLst>
                            <p:childTnLst>
                              <p:par>
                                <p:cTn id="62" presetID="22" presetClass="entr" presetSubtype="8" fill="hold" grpId="6" nodeType="afterEffect">
                                  <p:childTnLst>
                                    <p:set>
                                      <p:cBhvr>
                                        <p:cTn id="63" dur="1" fill="hold">
                                          <p:stCondLst>
                                            <p:cond delay="0"/>
                                          </p:stCondLst>
                                        </p:cTn>
                                        <p:tgtEl>
                                          <p:spTgt spid="15"/>
                                        </p:tgtEl>
                                        <p:attrNameLst>
                                          <p:attrName>style.visibility</p:attrName>
                                        </p:attrNameLst>
                                      </p:cBhvr>
                                      <p:to>
                                        <p:strVal val="visible"/>
                                      </p:to>
                                    </p:set>
                                    <p:animEffect transition="in" filter="wipe(left)">
                                      <p:cBhvr>
                                        <p:cTn id="64" dur="300"/>
                                        <p:tgtEl>
                                          <p:spTgt spid="15"/>
                                        </p:tgtEl>
                                      </p:cBhvr>
                                    </p:animEffect>
                                  </p:childTnLst>
                                </p:cTn>
                              </p:par>
                            </p:childTnLst>
                          </p:cTn>
                        </p:par>
                        <p:par>
                          <p:cTn id="65" fill="hold" nodeType="withGroup">
                            <p:stCondLst>
                              <p:cond delay="4750"/>
                            </p:stCondLst>
                            <p:childTnLst>
                              <p:par>
                                <p:cTn id="66" presetID="22" presetClass="entr" presetSubtype="4" fill="hold" nodeType="afterEffect">
                                  <p:childTnLst>
                                    <p:set>
                                      <p:cBhvr>
                                        <p:cTn id="67" dur="1" fill="hold">
                                          <p:stCondLst>
                                            <p:cond delay="0"/>
                                          </p:stCondLst>
                                        </p:cTn>
                                        <p:tgtEl>
                                          <p:spTgt spid="31"/>
                                        </p:tgtEl>
                                        <p:attrNameLst>
                                          <p:attrName>style.visibility</p:attrName>
                                        </p:attrNameLst>
                                      </p:cBhvr>
                                      <p:to>
                                        <p:strVal val="visible"/>
                                      </p:to>
                                    </p:set>
                                    <p:animEffect transition="in" filter="wipe(down)">
                                      <p:cBhvr>
                                        <p:cTn id="68" dur="500"/>
                                        <p:tgtEl>
                                          <p:spTgt spid="31"/>
                                        </p:tgtEl>
                                      </p:cBhvr>
                                    </p:animEffect>
                                  </p:childTnLst>
                                </p:cTn>
                              </p:par>
                            </p:childTnLst>
                          </p:cTn>
                        </p:par>
                        <p:par>
                          <p:cTn id="69" fill="hold" nodeType="withGroup">
                            <p:stCondLst>
                              <p:cond delay="5250"/>
                            </p:stCondLst>
                            <p:childTnLst>
                              <p:par>
                                <p:cTn id="70" presetID="22" presetClass="entr" presetSubtype="8" fill="hold" grpId="10" nodeType="afterEffect">
                                  <p:childTnLst>
                                    <p:set>
                                      <p:cBhvr>
                                        <p:cTn id="71" dur="1" fill="hold">
                                          <p:stCondLst>
                                            <p:cond delay="0"/>
                                          </p:stCondLst>
                                        </p:cTn>
                                        <p:tgtEl>
                                          <p:spTgt spid="28"/>
                                        </p:tgtEl>
                                        <p:attrNameLst>
                                          <p:attrName>style.visibility</p:attrName>
                                        </p:attrNameLst>
                                      </p:cBhvr>
                                      <p:to>
                                        <p:strVal val="visible"/>
                                      </p:to>
                                    </p:set>
                                    <p:animEffect transition="in" filter="wipe(left)">
                                      <p:cBhvr>
                                        <p:cTn id="72" dur="500"/>
                                        <p:tgtEl>
                                          <p:spTgt spid="28"/>
                                        </p:tgtEl>
                                      </p:cBhvr>
                                    </p:animEffect>
                                  </p:childTnLst>
                                </p:cTn>
                              </p:par>
                            </p:childTnLst>
                          </p:cTn>
                        </p:par>
                        <p:par>
                          <p:cTn id="73" fill="hold" nodeType="withGroup">
                            <p:stCondLst>
                              <p:cond delay="5750"/>
                            </p:stCondLst>
                            <p:childTnLst>
                              <p:par>
                                <p:cTn id="74" presetID="22" presetClass="entr" presetSubtype="1" fill="hold" nodeType="afterEffect">
                                  <p:childTnLst>
                                    <p:set>
                                      <p:cBhvr>
                                        <p:cTn id="75" dur="1" fill="hold">
                                          <p:stCondLst>
                                            <p:cond delay="0"/>
                                          </p:stCondLst>
                                        </p:cTn>
                                        <p:tgtEl>
                                          <p:spTgt spid="23"/>
                                        </p:tgtEl>
                                        <p:attrNameLst>
                                          <p:attrName>style.visibility</p:attrName>
                                        </p:attrNameLst>
                                      </p:cBhvr>
                                      <p:to>
                                        <p:strVal val="visible"/>
                                      </p:to>
                                    </p:set>
                                    <p:animEffect transition="in" filter="wipe(up)">
                                      <p:cBhvr>
                                        <p:cTn id="76" dur="500"/>
                                        <p:tgtEl>
                                          <p:spTgt spid="23"/>
                                        </p:tgtEl>
                                      </p:cBhvr>
                                    </p:animEffect>
                                  </p:childTnLst>
                                </p:cTn>
                              </p:par>
                            </p:childTnLst>
                          </p:cTn>
                        </p:par>
                        <p:par>
                          <p:cTn id="77" fill="hold" nodeType="withGroup">
                            <p:stCondLst>
                              <p:cond delay="6250"/>
                            </p:stCondLst>
                            <p:childTnLst>
                              <p:par>
                                <p:cTn id="78" presetID="22" presetClass="entr" presetSubtype="8" fill="hold" grpId="7" nodeType="afterEffect">
                                  <p:childTnLst>
                                    <p:set>
                                      <p:cBhvr>
                                        <p:cTn id="79" dur="1" fill="hold">
                                          <p:stCondLst>
                                            <p:cond delay="0"/>
                                          </p:stCondLst>
                                        </p:cTn>
                                        <p:tgtEl>
                                          <p:spTgt spid="22"/>
                                        </p:tgtEl>
                                        <p:attrNameLst>
                                          <p:attrName>style.visibility</p:attrName>
                                        </p:attrNameLst>
                                      </p:cBhvr>
                                      <p:to>
                                        <p:strVal val="visible"/>
                                      </p:to>
                                    </p:set>
                                    <p:animEffect transition="in" filter="wipe(left)">
                                      <p:cBhvr>
                                        <p:cTn id="80" dur="500"/>
                                        <p:tgtEl>
                                          <p:spTgt spid="22"/>
                                        </p:tgtEl>
                                      </p:cBhvr>
                                    </p:animEffect>
                                  </p:childTnLst>
                                </p:cTn>
                              </p:par>
                            </p:childTnLst>
                          </p:cTn>
                        </p:par>
                        <p:par>
                          <p:cTn id="81" fill="hold" nodeType="withGroup">
                            <p:stCondLst>
                              <p:cond delay="6750"/>
                            </p:stCondLst>
                            <p:childTnLst>
                              <p:par>
                                <p:cTn id="82" presetID="22" presetClass="entr" presetSubtype="4" fill="hold" nodeType="afterEffect">
                                  <p:childTnLst>
                                    <p:set>
                                      <p:cBhvr>
                                        <p:cTn id="83" dur="1" fill="hold">
                                          <p:stCondLst>
                                            <p:cond delay="0"/>
                                          </p:stCondLst>
                                        </p:cTn>
                                        <p:tgtEl>
                                          <p:spTgt spid="32"/>
                                        </p:tgtEl>
                                        <p:attrNameLst>
                                          <p:attrName>style.visibility</p:attrName>
                                        </p:attrNameLst>
                                      </p:cBhvr>
                                      <p:to>
                                        <p:strVal val="visible"/>
                                      </p:to>
                                    </p:set>
                                    <p:animEffect transition="in" filter="wipe(down)">
                                      <p:cBhvr>
                                        <p:cTn id="84" dur="500"/>
                                        <p:tgtEl>
                                          <p:spTgt spid="32"/>
                                        </p:tgtEl>
                                      </p:cBhvr>
                                    </p:animEffect>
                                  </p:childTnLst>
                                </p:cTn>
                              </p:par>
                            </p:childTnLst>
                          </p:cTn>
                        </p:par>
                        <p:par>
                          <p:cTn id="85" fill="hold" nodeType="withGroup">
                            <p:stCondLst>
                              <p:cond delay="7250"/>
                            </p:stCondLst>
                            <p:childTnLst>
                              <p:par>
                                <p:cTn id="86" presetID="22" presetClass="entr" presetSubtype="8" fill="hold" grpId="11" nodeType="afterEffect">
                                  <p:childTnLst>
                                    <p:set>
                                      <p:cBhvr>
                                        <p:cTn id="87" dur="1" fill="hold">
                                          <p:stCondLst>
                                            <p:cond delay="0"/>
                                          </p:stCondLst>
                                        </p:cTn>
                                        <p:tgtEl>
                                          <p:spTgt spid="29"/>
                                        </p:tgtEl>
                                        <p:attrNameLst>
                                          <p:attrName>style.visibility</p:attrName>
                                        </p:attrNameLst>
                                      </p:cBhvr>
                                      <p:to>
                                        <p:strVal val="visible"/>
                                      </p:to>
                                    </p:set>
                                    <p:animEffect transition="in" filter="wipe(left)">
                                      <p:cBhvr>
                                        <p:cTn id="88" dur="500"/>
                                        <p:tgtEl>
                                          <p:spTgt spid="29"/>
                                        </p:tgtEl>
                                      </p:cBhvr>
                                    </p:animEffect>
                                  </p:childTnLst>
                                </p:cTn>
                              </p:par>
                            </p:childTnLst>
                          </p:cTn>
                        </p:par>
                        <p:par>
                          <p:cTn id="89" fill="hold" nodeType="withGroup">
                            <p:stCondLst>
                              <p:cond delay="7750"/>
                            </p:stCondLst>
                            <p:childTnLst>
                              <p:par>
                                <p:cTn id="90" presetID="22" presetClass="entr" presetSubtype="1" fill="hold" nodeType="afterEffect">
                                  <p:childTnLst>
                                    <p:set>
                                      <p:cBhvr>
                                        <p:cTn id="91" dur="1" fill="hold">
                                          <p:stCondLst>
                                            <p:cond delay="0"/>
                                          </p:stCondLst>
                                        </p:cTn>
                                        <p:tgtEl>
                                          <p:spTgt spid="25"/>
                                        </p:tgtEl>
                                        <p:attrNameLst>
                                          <p:attrName>style.visibility</p:attrName>
                                        </p:attrNameLst>
                                      </p:cBhvr>
                                      <p:to>
                                        <p:strVal val="visible"/>
                                      </p:to>
                                    </p:set>
                                    <p:animEffect transition="in" filter="wipe(up)">
                                      <p:cBhvr>
                                        <p:cTn id="92" dur="500"/>
                                        <p:tgtEl>
                                          <p:spTgt spid="25"/>
                                        </p:tgtEl>
                                      </p:cBhvr>
                                    </p:animEffect>
                                  </p:childTnLst>
                                </p:cTn>
                              </p:par>
                            </p:childTnLst>
                          </p:cTn>
                        </p:par>
                        <p:par>
                          <p:cTn id="93" fill="hold" nodeType="withGroup">
                            <p:stCondLst>
                              <p:cond delay="8250"/>
                            </p:stCondLst>
                            <p:childTnLst>
                              <p:par>
                                <p:cTn id="94" presetID="22" presetClass="entr" presetSubtype="8" fill="hold" grpId="8" nodeType="afterEffect">
                                  <p:childTnLst>
                                    <p:set>
                                      <p:cBhvr>
                                        <p:cTn id="95" dur="1" fill="hold">
                                          <p:stCondLst>
                                            <p:cond delay="0"/>
                                          </p:stCondLst>
                                        </p:cTn>
                                        <p:tgtEl>
                                          <p:spTgt spid="24"/>
                                        </p:tgtEl>
                                        <p:attrNameLst>
                                          <p:attrName>style.visibility</p:attrName>
                                        </p:attrNameLst>
                                      </p:cBhvr>
                                      <p:to>
                                        <p:strVal val="visible"/>
                                      </p:to>
                                    </p:set>
                                    <p:animEffect transition="in" filter="wipe(left)">
                                      <p:cBhvr>
                                        <p:cTn id="96" dur="500"/>
                                        <p:tgtEl>
                                          <p:spTgt spid="24"/>
                                        </p:tgtEl>
                                      </p:cBhvr>
                                    </p:animEffect>
                                  </p:childTnLst>
                                </p:cTn>
                              </p:par>
                            </p:childTnLst>
                          </p:cTn>
                        </p:par>
                        <p:par>
                          <p:cTn id="97" fill="hold" nodeType="withGroup">
                            <p:stCondLst>
                              <p:cond delay="8750"/>
                            </p:stCondLst>
                            <p:childTnLst>
                              <p:par>
                                <p:cTn id="98" presetID="22" presetClass="entr" presetSubtype="4" fill="hold" nodeType="afterEffect">
                                  <p:childTnLst>
                                    <p:set>
                                      <p:cBhvr>
                                        <p:cTn id="99" dur="1" fill="hold">
                                          <p:stCondLst>
                                            <p:cond delay="0"/>
                                          </p:stCondLst>
                                        </p:cTn>
                                        <p:tgtEl>
                                          <p:spTgt spid="33"/>
                                        </p:tgtEl>
                                        <p:attrNameLst>
                                          <p:attrName>style.visibility</p:attrName>
                                        </p:attrNameLst>
                                      </p:cBhvr>
                                      <p:to>
                                        <p:strVal val="visible"/>
                                      </p:to>
                                    </p:set>
                                    <p:animEffect transition="in" filter="wipe(down)">
                                      <p:cBhvr>
                                        <p:cTn id="100" dur="500"/>
                                        <p:tgtEl>
                                          <p:spTgt spid="33"/>
                                        </p:tgtEl>
                                      </p:cBhvr>
                                    </p:animEffect>
                                  </p:childTnLst>
                                </p:cTn>
                              </p:par>
                            </p:childTnLst>
                          </p:cTn>
                        </p:par>
                        <p:par>
                          <p:cTn id="101" fill="hold" nodeType="withGroup">
                            <p:stCondLst>
                              <p:cond delay="9250"/>
                            </p:stCondLst>
                            <p:childTnLst>
                              <p:par>
                                <p:cTn id="102" presetID="22" presetClass="entr" presetSubtype="8" fill="hold" grpId="12" nodeType="afterEffect">
                                  <p:childTnLst>
                                    <p:set>
                                      <p:cBhvr>
                                        <p:cTn id="103" dur="1" fill="hold">
                                          <p:stCondLst>
                                            <p:cond delay="0"/>
                                          </p:stCondLst>
                                        </p:cTn>
                                        <p:tgtEl>
                                          <p:spTgt spid="30"/>
                                        </p:tgtEl>
                                        <p:attrNameLst>
                                          <p:attrName>style.visibility</p:attrName>
                                        </p:attrNameLst>
                                      </p:cBhvr>
                                      <p:to>
                                        <p:strVal val="visible"/>
                                      </p:to>
                                    </p:set>
                                    <p:animEffect transition="in" filter="wipe(left)">
                                      <p:cBhvr>
                                        <p:cTn id="104" dur="500"/>
                                        <p:tgtEl>
                                          <p:spTgt spid="30"/>
                                        </p:tgtEl>
                                      </p:cBhvr>
                                    </p:animEffect>
                                  </p:childTnLst>
                                </p:cTn>
                              </p:par>
                            </p:childTnLst>
                          </p:cTn>
                        </p:par>
                        <p:par>
                          <p:cTn id="105" fill="hold" nodeType="withGroup">
                            <p:stCondLst>
                              <p:cond delay="9750"/>
                            </p:stCondLst>
                            <p:childTnLst>
                              <p:par>
                                <p:cTn id="106" presetID="22" presetClass="entr" presetSubtype="1" fill="hold" nodeType="afterEffect">
                                  <p:childTnLst>
                                    <p:set>
                                      <p:cBhvr>
                                        <p:cTn id="107" dur="1" fill="hold">
                                          <p:stCondLst>
                                            <p:cond delay="0"/>
                                          </p:stCondLst>
                                        </p:cTn>
                                        <p:tgtEl>
                                          <p:spTgt spid="27"/>
                                        </p:tgtEl>
                                        <p:attrNameLst>
                                          <p:attrName>style.visibility</p:attrName>
                                        </p:attrNameLst>
                                      </p:cBhvr>
                                      <p:to>
                                        <p:strVal val="visible"/>
                                      </p:to>
                                    </p:set>
                                    <p:animEffect transition="in" filter="wipe(up)">
                                      <p:cBhvr>
                                        <p:cTn id="108" dur="500"/>
                                        <p:tgtEl>
                                          <p:spTgt spid="27"/>
                                        </p:tgtEl>
                                      </p:cBhvr>
                                    </p:animEffect>
                                  </p:childTnLst>
                                </p:cTn>
                              </p:par>
                            </p:childTnLst>
                          </p:cTn>
                        </p:par>
                        <p:par>
                          <p:cTn id="109" fill="hold" nodeType="withGroup">
                            <p:stCondLst>
                              <p:cond delay="10250"/>
                            </p:stCondLst>
                            <p:childTnLst>
                              <p:par>
                                <p:cTn id="110" presetID="22" presetClass="entr" presetSubtype="8" fill="hold" grpId="9" nodeType="afterEffect">
                                  <p:childTnLst>
                                    <p:set>
                                      <p:cBhvr>
                                        <p:cTn id="111" dur="1" fill="hold">
                                          <p:stCondLst>
                                            <p:cond delay="0"/>
                                          </p:stCondLst>
                                        </p:cTn>
                                        <p:tgtEl>
                                          <p:spTgt spid="26"/>
                                        </p:tgtEl>
                                        <p:attrNameLst>
                                          <p:attrName>style.visibility</p:attrName>
                                        </p:attrNameLst>
                                      </p:cBhvr>
                                      <p:to>
                                        <p:strVal val="visible"/>
                                      </p:to>
                                    </p:set>
                                    <p:animEffect transition="in" filter="wipe(left)">
                                      <p:cBhvr>
                                        <p:cTn id="112"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1"/>
      <p:bldP spid="8" grpId="2"/>
      <p:bldP spid="10" grpId="3"/>
      <p:bldP spid="12" grpId="4"/>
      <p:bldP spid="14" grpId="5"/>
      <p:bldP spid="15" grpId="6"/>
      <p:bldP spid="22" grpId="7"/>
      <p:bldP spid="24" grpId="8"/>
      <p:bldP spid="26" grpId="9"/>
      <p:bldP spid="28" grpId="10"/>
      <p:bldP spid="29" grpId="11"/>
      <p:bldP spid="30" grpId="12"/>
      <p:bldP spid="35" grpId="13"/>
    </p:bldLst>
  </p:timing>
</p:sld>
</file>

<file path=ppt/slides/slide7.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p:spTree>
      <p:nvGrpSpPr>
        <p:cNvPr id="1" name=""/>
        <p:cNvGrpSpPr/>
        <p:nvPr/>
      </p:nvGrpSpPr>
      <p:grpSpPr>
        <a:xfrm>
          <a:off x="0" y="0"/>
          <a:ext cx="0" cy="0"/>
        </a:xfrm>
      </p:grpSpPr>
      <p:sp>
        <p:nvSpPr>
          <p:cNvPr id="2" name="Freeform 5"/>
          <p:cNvSpPr/>
          <p:nvPr/>
        </p:nvSpPr>
        <p:spPr bwMode="auto">
          <a:xfrm>
            <a:off x="971600" y="2211710"/>
            <a:ext cx="1479797" cy="1334201"/>
          </a:xfrm>
          <a:custGeom>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accent1"/>
          </a:solidFill>
          <a:ln w="9525" cap="flat">
            <a:noFill/>
            <a:prstDash val="solid"/>
            <a:miter lim="800000"/>
          </a:ln>
          <a:extLst/>
        </p:spPr>
        <p:txBody>
          <a:bodyPr vert="horz" wrap="square" lIns="91440" tIns="45720" rIns="91440" bIns="45720" numCol="1" anchor="t" anchorCtr="0" compatLnSpc="1">
            <a:prstTxWarp prst="textNoShape">
              <a:avLst/>
            </a:prstTxWarp>
          </a:bodyPr>
          <a:lstStyle/>
          <a:p>
            <a:endParaRPr lang="zh-CN" altLang="en-US"/>
          </a:p>
        </p:txBody>
      </p:sp>
      <p:sp>
        <p:nvSpPr>
          <p:cNvPr id="3" name="TextBox 2"/>
          <p:cNvSpPr txBox="1"/>
          <p:nvPr/>
        </p:nvSpPr>
        <p:spPr>
          <a:xfrm>
            <a:off x="1257155" y="2447923"/>
            <a:ext cx="908686" cy="861774"/>
          </a:xfrm>
          <a:prstGeom prst="rect">
            <a:avLst/>
          </a:prstGeom>
          <a:noFill/>
        </p:spPr>
        <p:txBody>
          <a:bodyPr wrap="square" lIns="0" tIns="0" rIns="0" bIns="0" rtlCol="0">
            <a:spAutoFit/>
          </a:bodyPr>
          <a:lstStyle>
            <a:defPPr>
              <a:defRPr lang="zh-CN"/>
            </a:defPPr>
            <a:lvl1pPr>
              <a:defRPr sz="2200">
                <a:solidFill>
                  <a:schemeClr val="bg1"/>
                </a:solidFill>
                <a:latin typeface="微软雅黑" panose="020b0503020204020204" pitchFamily="34" charset="-122"/>
                <a:ea typeface="微软雅黑" panose="020b0503020204020204" pitchFamily="34" charset="-122"/>
              </a:defRPr>
            </a:lvl1pPr>
          </a:lstStyle>
          <a:p>
            <a:pPr algn="ctr"/>
            <a:r>
              <a:rPr lang="zh-CN" altLang="en-US" sz="2800" b="1"/>
              <a:t>添加标题</a:t>
            </a:r>
          </a:p>
        </p:txBody>
      </p:sp>
      <p:sp>
        <p:nvSpPr>
          <p:cNvPr id="4" name="圆角矩形 3"/>
          <p:cNvSpPr/>
          <p:nvPr/>
        </p:nvSpPr>
        <p:spPr>
          <a:xfrm>
            <a:off x="3356492" y="1254822"/>
            <a:ext cx="4479052" cy="451685"/>
          </a:xfrm>
          <a:prstGeom prst="roundRect">
            <a:avLst>
              <a:gd name="adj" fmla="val 2063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endParaRPr>
          </a:p>
        </p:txBody>
      </p:sp>
      <p:sp>
        <p:nvSpPr>
          <p:cNvPr id="5" name="Freeform 5"/>
          <p:cNvSpPr/>
          <p:nvPr/>
        </p:nvSpPr>
        <p:spPr bwMode="auto">
          <a:xfrm>
            <a:off x="2650968" y="1335678"/>
            <a:ext cx="547516" cy="3108279"/>
          </a:xfrm>
          <a:custGeom>
            <a:gdLst>
              <a:gd name="T0" fmla="*/ 1999 w 3544"/>
              <a:gd name="T1" fmla="*/ 9150 h 14563"/>
              <a:gd name="T2" fmla="*/ 1999 w 3544"/>
              <a:gd name="T3" fmla="*/ 12306 h 14563"/>
              <a:gd name="T4" fmla="*/ 2353 w 3544"/>
              <a:gd name="T5" fmla="*/ 13628 h 14563"/>
              <a:gd name="T6" fmla="*/ 3544 w 3544"/>
              <a:gd name="T7" fmla="*/ 14112 h 14563"/>
              <a:gd name="T8" fmla="*/ 3544 w 3544"/>
              <a:gd name="T9" fmla="*/ 14563 h 14563"/>
              <a:gd name="T10" fmla="*/ 1933 w 3544"/>
              <a:gd name="T11" fmla="*/ 14016 h 14563"/>
              <a:gd name="T12" fmla="*/ 1419 w 3544"/>
              <a:gd name="T13" fmla="*/ 12050 h 14563"/>
              <a:gd name="T14" fmla="*/ 1419 w 3544"/>
              <a:gd name="T15" fmla="*/ 9279 h 14563"/>
              <a:gd name="T16" fmla="*/ 1160 w 3544"/>
              <a:gd name="T17" fmla="*/ 8022 h 14563"/>
              <a:gd name="T18" fmla="*/ 0 w 3544"/>
              <a:gd name="T19" fmla="*/ 7475 h 14563"/>
              <a:gd name="T20" fmla="*/ 0 w 3544"/>
              <a:gd name="T21" fmla="*/ 7088 h 14563"/>
              <a:gd name="T22" fmla="*/ 1127 w 3544"/>
              <a:gd name="T23" fmla="*/ 6571 h 14563"/>
              <a:gd name="T24" fmla="*/ 1419 w 3544"/>
              <a:gd name="T25" fmla="*/ 5284 h 14563"/>
              <a:gd name="T26" fmla="*/ 1419 w 3544"/>
              <a:gd name="T27" fmla="*/ 2513 h 14563"/>
              <a:gd name="T28" fmla="*/ 1933 w 3544"/>
              <a:gd name="T29" fmla="*/ 547 h 14563"/>
              <a:gd name="T30" fmla="*/ 3544 w 3544"/>
              <a:gd name="T31" fmla="*/ 0 h 14563"/>
              <a:gd name="T32" fmla="*/ 3544 w 3544"/>
              <a:gd name="T33" fmla="*/ 451 h 14563"/>
              <a:gd name="T34" fmla="*/ 2353 w 3544"/>
              <a:gd name="T35" fmla="*/ 902 h 14563"/>
              <a:gd name="T36" fmla="*/ 1999 w 3544"/>
              <a:gd name="T37" fmla="*/ 2254 h 14563"/>
              <a:gd name="T38" fmla="*/ 1999 w 3544"/>
              <a:gd name="T39" fmla="*/ 5413 h 14563"/>
              <a:gd name="T40" fmla="*/ 580 w 3544"/>
              <a:gd name="T41" fmla="*/ 7275 h 14563"/>
              <a:gd name="T42" fmla="*/ 580 w 3544"/>
              <a:gd name="T43" fmla="*/ 7304 h 14563"/>
              <a:gd name="T44" fmla="*/ 1999 w 3544"/>
              <a:gd name="T45" fmla="*/ 9150 h 14563"/>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43" h="14563">
                <a:moveTo>
                  <a:pt x="1999" y="9150"/>
                </a:moveTo>
                <a:lnTo>
                  <a:pt x="1999" y="12306"/>
                </a:lnTo>
                <a:cubicBezTo>
                  <a:pt x="1999" y="12867"/>
                  <a:pt x="2117" y="13306"/>
                  <a:pt x="2353" y="13628"/>
                </a:cubicBezTo>
                <a:cubicBezTo>
                  <a:pt x="2590" y="13950"/>
                  <a:pt x="2986" y="14112"/>
                  <a:pt x="3544" y="14112"/>
                </a:cubicBezTo>
                <a:lnTo>
                  <a:pt x="3544" y="14563"/>
                </a:lnTo>
                <a:cubicBezTo>
                  <a:pt x="2815" y="14563"/>
                  <a:pt x="2276" y="14379"/>
                  <a:pt x="1933" y="14016"/>
                </a:cubicBezTo>
                <a:cubicBezTo>
                  <a:pt x="1589" y="13650"/>
                  <a:pt x="1419" y="12993"/>
                  <a:pt x="1419" y="12050"/>
                </a:cubicBezTo>
                <a:lnTo>
                  <a:pt x="1419" y="9279"/>
                </a:lnTo>
                <a:cubicBezTo>
                  <a:pt x="1419" y="8762"/>
                  <a:pt x="1333" y="8344"/>
                  <a:pt x="1160" y="8022"/>
                </a:cubicBezTo>
                <a:cubicBezTo>
                  <a:pt x="990" y="7701"/>
                  <a:pt x="602" y="7516"/>
                  <a:pt x="0" y="7475"/>
                </a:cubicBezTo>
                <a:lnTo>
                  <a:pt x="0" y="7088"/>
                </a:lnTo>
                <a:cubicBezTo>
                  <a:pt x="558" y="7002"/>
                  <a:pt x="935" y="6829"/>
                  <a:pt x="1127" y="6571"/>
                </a:cubicBezTo>
                <a:cubicBezTo>
                  <a:pt x="1322" y="6315"/>
                  <a:pt x="1419" y="5883"/>
                  <a:pt x="1419" y="5284"/>
                </a:cubicBezTo>
                <a:lnTo>
                  <a:pt x="1419" y="2513"/>
                </a:lnTo>
                <a:cubicBezTo>
                  <a:pt x="1419" y="1567"/>
                  <a:pt x="1589" y="913"/>
                  <a:pt x="1933" y="547"/>
                </a:cubicBezTo>
                <a:cubicBezTo>
                  <a:pt x="2276" y="181"/>
                  <a:pt x="2815" y="0"/>
                  <a:pt x="3544" y="0"/>
                </a:cubicBezTo>
                <a:lnTo>
                  <a:pt x="3544" y="451"/>
                </a:lnTo>
                <a:cubicBezTo>
                  <a:pt x="2986" y="451"/>
                  <a:pt x="2590" y="602"/>
                  <a:pt x="2353" y="902"/>
                </a:cubicBezTo>
                <a:cubicBezTo>
                  <a:pt x="2117" y="1201"/>
                  <a:pt x="1999" y="1652"/>
                  <a:pt x="1999" y="2254"/>
                </a:cubicBezTo>
                <a:lnTo>
                  <a:pt x="1999" y="5413"/>
                </a:lnTo>
                <a:cubicBezTo>
                  <a:pt x="1999" y="6265"/>
                  <a:pt x="1592" y="7275"/>
                  <a:pt x="580" y="7275"/>
                </a:cubicBezTo>
                <a:lnTo>
                  <a:pt x="580" y="7304"/>
                </a:lnTo>
                <a:cubicBezTo>
                  <a:pt x="1565" y="7304"/>
                  <a:pt x="1999" y="8309"/>
                  <a:pt x="1999" y="915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6" name="圆角矩形 5"/>
          <p:cNvSpPr/>
          <p:nvPr/>
        </p:nvSpPr>
        <p:spPr>
          <a:xfrm>
            <a:off x="3356492" y="1936845"/>
            <a:ext cx="4479052" cy="451685"/>
          </a:xfrm>
          <a:prstGeom prst="roundRect">
            <a:avLst>
              <a:gd name="adj" fmla="val 2527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endParaRPr>
          </a:p>
        </p:txBody>
      </p:sp>
      <p:sp>
        <p:nvSpPr>
          <p:cNvPr id="7" name="圆角矩形 6"/>
          <p:cNvSpPr/>
          <p:nvPr/>
        </p:nvSpPr>
        <p:spPr>
          <a:xfrm>
            <a:off x="3356492" y="2642611"/>
            <a:ext cx="4479052" cy="451685"/>
          </a:xfrm>
          <a:prstGeom prst="roundRect">
            <a:avLst>
              <a:gd name="adj" fmla="val 2527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endParaRPr>
          </a:p>
        </p:txBody>
      </p:sp>
      <p:sp>
        <p:nvSpPr>
          <p:cNvPr id="8" name="圆角矩形 7"/>
          <p:cNvSpPr/>
          <p:nvPr/>
        </p:nvSpPr>
        <p:spPr>
          <a:xfrm>
            <a:off x="3356492" y="3355711"/>
            <a:ext cx="4479052" cy="451685"/>
          </a:xfrm>
          <a:prstGeom prst="roundRect">
            <a:avLst>
              <a:gd name="adj" fmla="val 2682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endParaRPr>
          </a:p>
        </p:txBody>
      </p:sp>
      <p:sp>
        <p:nvSpPr>
          <p:cNvPr id="9" name="TextBox 8"/>
          <p:cNvSpPr txBox="1"/>
          <p:nvPr/>
        </p:nvSpPr>
        <p:spPr>
          <a:xfrm>
            <a:off x="3675004" y="1374966"/>
            <a:ext cx="3758504" cy="202812"/>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anose="020b0503020204020204" pitchFamily="34" charset="-122"/>
                <a:ea typeface="微软雅黑" panose="020b0503020204020204" pitchFamily="34" charset="-122"/>
              </a:defRPr>
            </a:lvl1pPr>
          </a:lstStyle>
          <a:p>
            <a:pPr>
              <a:lnSpc>
                <a:spcPct val="120000"/>
              </a:lnSpc>
            </a:pPr>
            <a:r>
              <a:rPr lang="zh-CN" altLang="en-US" sz="1200">
                <a:solidFill>
                  <a:schemeClr val="tx1">
                    <a:lumMod val="75000"/>
                    <a:lumOff val="25000"/>
                  </a:schemeClr>
                </a:solidFill>
              </a:rPr>
              <a:t>点击输入本栏的具体文字，简明扼要的说明分项内容。</a:t>
            </a:r>
            <a:endParaRPr lang="en-US" altLang="zh-CN" sz="1200">
              <a:solidFill>
                <a:schemeClr val="tx1">
                  <a:lumMod val="75000"/>
                  <a:lumOff val="25000"/>
                </a:schemeClr>
              </a:solidFill>
            </a:endParaRPr>
          </a:p>
        </p:txBody>
      </p:sp>
      <p:sp>
        <p:nvSpPr>
          <p:cNvPr id="10" name="TextBox 9"/>
          <p:cNvSpPr txBox="1"/>
          <p:nvPr/>
        </p:nvSpPr>
        <p:spPr>
          <a:xfrm>
            <a:off x="3675004" y="2051411"/>
            <a:ext cx="3758504" cy="202812"/>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anose="020b0503020204020204" pitchFamily="34" charset="-122"/>
                <a:ea typeface="微软雅黑" panose="020b0503020204020204" pitchFamily="34" charset="-122"/>
              </a:defRPr>
            </a:lvl1pPr>
          </a:lstStyle>
          <a:p>
            <a:pPr>
              <a:lnSpc>
                <a:spcPct val="120000"/>
              </a:lnSpc>
            </a:pPr>
            <a:r>
              <a:rPr lang="zh-CN" altLang="en-US" sz="1200">
                <a:solidFill>
                  <a:schemeClr val="tx1">
                    <a:lumMod val="75000"/>
                    <a:lumOff val="25000"/>
                  </a:schemeClr>
                </a:solidFill>
              </a:rPr>
              <a:t>点击输入本栏的具体文字，简明扼要的说明分项内容。</a:t>
            </a:r>
            <a:endParaRPr lang="en-US" altLang="zh-CN" sz="1200">
              <a:solidFill>
                <a:schemeClr val="tx1">
                  <a:lumMod val="75000"/>
                  <a:lumOff val="25000"/>
                </a:schemeClr>
              </a:solidFill>
            </a:endParaRPr>
          </a:p>
        </p:txBody>
      </p:sp>
      <p:sp>
        <p:nvSpPr>
          <p:cNvPr id="11" name="TextBox 10"/>
          <p:cNvSpPr txBox="1"/>
          <p:nvPr/>
        </p:nvSpPr>
        <p:spPr>
          <a:xfrm>
            <a:off x="3675004" y="2757177"/>
            <a:ext cx="3758504" cy="202812"/>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anose="020b0503020204020204" pitchFamily="34" charset="-122"/>
                <a:ea typeface="微软雅黑" panose="020b0503020204020204" pitchFamily="34" charset="-122"/>
              </a:defRPr>
            </a:lvl1pPr>
          </a:lstStyle>
          <a:p>
            <a:pPr>
              <a:lnSpc>
                <a:spcPct val="120000"/>
              </a:lnSpc>
            </a:pPr>
            <a:r>
              <a:rPr lang="zh-CN" altLang="en-US" sz="1200">
                <a:solidFill>
                  <a:schemeClr val="tx1">
                    <a:lumMod val="75000"/>
                    <a:lumOff val="25000"/>
                  </a:schemeClr>
                </a:solidFill>
              </a:rPr>
              <a:t>点击输入本栏的具体文字，简明扼要的说明分项内容。</a:t>
            </a:r>
            <a:endParaRPr lang="en-US" altLang="zh-CN" sz="1200">
              <a:solidFill>
                <a:schemeClr val="tx1">
                  <a:lumMod val="75000"/>
                  <a:lumOff val="25000"/>
                </a:schemeClr>
              </a:solidFill>
            </a:endParaRPr>
          </a:p>
        </p:txBody>
      </p:sp>
      <p:sp>
        <p:nvSpPr>
          <p:cNvPr id="12" name="TextBox 11"/>
          <p:cNvSpPr txBox="1"/>
          <p:nvPr/>
        </p:nvSpPr>
        <p:spPr>
          <a:xfrm>
            <a:off x="3675004" y="3470277"/>
            <a:ext cx="3758504" cy="202812"/>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anose="020b0503020204020204" pitchFamily="34" charset="-122"/>
                <a:ea typeface="微软雅黑" panose="020b0503020204020204" pitchFamily="34" charset="-122"/>
              </a:defRPr>
            </a:lvl1pPr>
          </a:lstStyle>
          <a:p>
            <a:pPr>
              <a:lnSpc>
                <a:spcPct val="120000"/>
              </a:lnSpc>
            </a:pPr>
            <a:r>
              <a:rPr lang="zh-CN" altLang="en-US" sz="1200">
                <a:solidFill>
                  <a:schemeClr val="tx1">
                    <a:lumMod val="75000"/>
                    <a:lumOff val="25000"/>
                  </a:schemeClr>
                </a:solidFill>
              </a:rPr>
              <a:t>点击输入本栏的具体文字，简明扼要的说明分项内容。</a:t>
            </a:r>
            <a:endParaRPr lang="en-US" altLang="zh-CN" sz="1200">
              <a:solidFill>
                <a:schemeClr val="tx1">
                  <a:lumMod val="75000"/>
                  <a:lumOff val="25000"/>
                </a:schemeClr>
              </a:solidFill>
            </a:endParaRPr>
          </a:p>
        </p:txBody>
      </p:sp>
      <p:sp>
        <p:nvSpPr>
          <p:cNvPr id="13" name="圆角矩形 12"/>
          <p:cNvSpPr/>
          <p:nvPr/>
        </p:nvSpPr>
        <p:spPr>
          <a:xfrm>
            <a:off x="3367981" y="4064281"/>
            <a:ext cx="4479052" cy="451685"/>
          </a:xfrm>
          <a:prstGeom prst="roundRect">
            <a:avLst>
              <a:gd name="adj" fmla="val 2682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endParaRPr>
          </a:p>
        </p:txBody>
      </p:sp>
      <p:sp>
        <p:nvSpPr>
          <p:cNvPr id="14" name="TextBox 13"/>
          <p:cNvSpPr txBox="1"/>
          <p:nvPr/>
        </p:nvSpPr>
        <p:spPr>
          <a:xfrm>
            <a:off x="3686493" y="4178847"/>
            <a:ext cx="3758504" cy="202812"/>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anose="020b0503020204020204" pitchFamily="34" charset="-122"/>
                <a:ea typeface="微软雅黑" panose="020b0503020204020204" pitchFamily="34" charset="-122"/>
              </a:defRPr>
            </a:lvl1pPr>
          </a:lstStyle>
          <a:p>
            <a:pPr>
              <a:lnSpc>
                <a:spcPct val="120000"/>
              </a:lnSpc>
            </a:pPr>
            <a:r>
              <a:rPr lang="zh-CN" altLang="en-US" sz="1200">
                <a:solidFill>
                  <a:schemeClr val="tx1">
                    <a:lumMod val="75000"/>
                    <a:lumOff val="25000"/>
                  </a:schemeClr>
                </a:solidFill>
              </a:rPr>
              <a:t>点击输入本栏的具体文字，简明扼要的说明分项内容。</a:t>
            </a:r>
            <a:endParaRPr lang="en-US" altLang="zh-CN" sz="1200">
              <a:solidFill>
                <a:schemeClr val="tx1">
                  <a:lumMod val="75000"/>
                  <a:lumOff val="25000"/>
                </a:schemeClr>
              </a:solidFill>
            </a:endParaRPr>
          </a:p>
        </p:txBody>
      </p:sp>
      <p:sp>
        <p:nvSpPr>
          <p:cNvPr id="16"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1800" b="1">
                <a:solidFill>
                  <a:schemeClr val="tx1">
                    <a:lumMod val="75000"/>
                    <a:lumOff val="25000"/>
                  </a:schemeClr>
                </a:solidFill>
                <a:latin typeface="微软雅黑" panose="020b0503020204020204" pitchFamily="34" charset="-122"/>
                <a:ea typeface="微软雅黑" panose="020b0503020204020204" pitchFamily="34" charset="-122"/>
              </a:rPr>
              <a:t>点击输入标题内容</a:t>
            </a:r>
            <a:endParaRPr lang="en-GB" altLang="zh-CN" sz="1800" b="1">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753881859"/>
      </p:ext>
    </p:extLst>
  </p:cSld>
  <p:clrMapOvr>
    <a:masterClrMapping/>
  </p:clrMapOvr>
  <mc:AlternateContent xmlns:mc="http://schemas.openxmlformats.org/markup-compatibility/2006">
    <mc:Choice xmlns:p14="http://schemas.microsoft.com/office/powerpoint/2010/main" Requires="p14">
      <p:transition spd="slow" advClick="0" advTm="1000" p14:dur="1500">
        <p:random/>
      </p:transition>
    </mc:Choice>
    <mc:Fallback>
      <p:transition spd="slow" advClick="0" advTm="1000">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Tn>
                        </p:par>
                        <p:par>
                          <p:cTn id="5" fill="hold" nodeType="afterGroup">
                            <p:stCondLst>
                              <p:cond delay="0"/>
                            </p:stCondLst>
                            <p:childTnLst>
                              <p:par>
                                <p:cTn id="6" presetID="41" presetClass="entr" presetSubtype="0" fill="hold" grpId="13" nodeType="afterEffect">
                                  <p:iterate type="lt">
                                    <p:tmPct val="10000"/>
                                  </p:iterate>
                                  <p:childTnLst>
                                    <p:set>
                                      <p:cBhvr>
                                        <p:cTn id="7" dur="1" fill="hold">
                                          <p:stCondLst>
                                            <p:cond delay="0"/>
                                          </p:stCondLst>
                                        </p:cTn>
                                        <p:tgtEl>
                                          <p:spTgt spid="16"/>
                                        </p:tgtEl>
                                        <p:attrNameLst>
                                          <p:attrName>style.visibility</p:attrName>
                                        </p:attrNameLst>
                                      </p:cBhvr>
                                      <p:to>
                                        <p:strVal val="visible"/>
                                      </p:to>
                                    </p:set>
                                    <p:anim calcmode="lin" valueType="num">
                                      <p:cBhvr>
                                        <p:cTn id="8" dur="500" fill="hold"/>
                                        <p:tgtEl>
                                          <p:spTgt spid="16"/>
                                        </p:tgtEl>
                                        <p:attrNameLst>
                                          <p:attrName>ppt_x</p:attrName>
                                        </p:attrNameLst>
                                      </p:cBhvr>
                                      <p:tavLst>
                                        <p:tav tm="0">
                                          <p:val>
                                            <p:strVal val="#ppt_x"/>
                                          </p:val>
                                        </p:tav>
                                        <p:tav tm="50000">
                                          <p:val>
                                            <p:strVal val="#ppt_x+.1"/>
                                          </p:val>
                                        </p:tav>
                                        <p:tav tm="100000">
                                          <p:val>
                                            <p:strVal val="#ppt_x"/>
                                          </p:val>
                                        </p:tav>
                                      </p:tavLst>
                                    </p:anim>
                                    <p:anim calcmode="lin" valueType="num">
                                      <p:cBhvr>
                                        <p:cTn id="9" dur="500" fill="hold"/>
                                        <p:tgtEl>
                                          <p:spTgt spid="16"/>
                                        </p:tgtEl>
                                        <p:attrNameLst>
                                          <p:attrName>ppt_y</p:attrName>
                                        </p:attrNameLst>
                                      </p:cBhvr>
                                      <p:tavLst>
                                        <p:tav tm="0">
                                          <p:val>
                                            <p:strVal val="#ppt_y"/>
                                          </p:val>
                                        </p:tav>
                                        <p:tav tm="100000">
                                          <p:val>
                                            <p:strVal val="#ppt_y"/>
                                          </p:val>
                                        </p:tav>
                                      </p:tavLst>
                                    </p:anim>
                                    <p:anim calcmode="lin" valueType="num">
                                      <p:cBhvr>
                                        <p:cTn id="10" dur="500" fill="hold"/>
                                        <p:tgtEl>
                                          <p:spTgt spid="16"/>
                                        </p:tgtEl>
                                        <p:attrNameLst>
                                          <p:attrName>ppt_h</p:attrName>
                                        </p:attrNameLst>
                                      </p:cBhvr>
                                      <p:tavLst>
                                        <p:tav tm="0">
                                          <p:val>
                                            <p:strVal val="#ppt_h/10"/>
                                          </p:val>
                                        </p:tav>
                                        <p:tav tm="50000">
                                          <p:val>
                                            <p:strVal val="#ppt_h+.01"/>
                                          </p:val>
                                        </p:tav>
                                        <p:tav tm="100000">
                                          <p:val>
                                            <p:strVal val="#ppt_h"/>
                                          </p:val>
                                        </p:tav>
                                      </p:tavLst>
                                    </p:anim>
                                    <p:anim calcmode="lin" valueType="num">
                                      <p:cBhvr>
                                        <p:cTn id="11" dur="500" fill="hold"/>
                                        <p:tgtEl>
                                          <p:spTgt spid="16"/>
                                        </p:tgtEl>
                                        <p:attrNameLst>
                                          <p:attrName>ppt_w</p:attrName>
                                        </p:attrNameLst>
                                      </p:cBhvr>
                                      <p:tavLst>
                                        <p:tav tm="0">
                                          <p:val>
                                            <p:strVal val="#ppt_w/10"/>
                                          </p:val>
                                        </p:tav>
                                        <p:tav tm="50000">
                                          <p:val>
                                            <p:strVal val="#ppt_w+.01"/>
                                          </p:val>
                                        </p:tav>
                                        <p:tav tm="100000">
                                          <p:val>
                                            <p:strVal val="#ppt_w"/>
                                          </p:val>
                                        </p:tav>
                                      </p:tavLst>
                                    </p:anim>
                                    <p:animEffect transition="in" filter="fade">
                                      <p:cBhvr>
                                        <p:cTn id="12" dur="500" tmFilter="0,0; .5, 1; 1, 1"/>
                                        <p:tgtEl>
                                          <p:spTgt spid="16"/>
                                        </p:tgtEl>
                                      </p:cBhvr>
                                    </p:animEffect>
                                  </p:childTnLst>
                                </p:cTn>
                              </p:par>
                            </p:childTnLst>
                          </p:cTn>
                        </p:par>
                        <p:par>
                          <p:cTn id="13" fill="hold" nodeType="withGroup">
                            <p:stCondLst>
                              <p:cond delay="850"/>
                            </p:stCondLst>
                            <p:childTnLst>
                              <p:par>
                                <p:cTn id="14" presetID="45" presetClass="entr" presetSubtype="0" fill="hold" grpId="1" nodeType="afterEffect">
                                  <p:childTnLst>
                                    <p:set>
                                      <p:cBhvr>
                                        <p:cTn id="15" dur="1" fill="hold">
                                          <p:stCondLst>
                                            <p:cond delay="0"/>
                                          </p:stCondLst>
                                        </p:cTn>
                                        <p:tgtEl>
                                          <p:spTgt spid="3"/>
                                        </p:tgtEl>
                                        <p:attrNameLst>
                                          <p:attrName>style.visibility</p:attrName>
                                        </p:attrNameLst>
                                      </p:cBhvr>
                                      <p:to>
                                        <p:strVal val="visible"/>
                                      </p:to>
                                    </p:set>
                                    <p:animEffect transition="in" filter="fade">
                                      <p:cBhvr>
                                        <p:cTn id="16" dur="2000"/>
                                        <p:tgtEl>
                                          <p:spTgt spid="3"/>
                                        </p:tgtEl>
                                      </p:cBhvr>
                                    </p:animEffect>
                                    <p:anim calcmode="lin" valueType="num">
                                      <p:cBhvr>
                                        <p:cTn id="17" dur="2000" fill="hold"/>
                                        <p:tgtEl>
                                          <p:spTgt spid="3"/>
                                        </p:tgtEl>
                                        <p:attrNameLst>
                                          <p:attrName>ppt_w</p:attrName>
                                        </p:attrNameLst>
                                      </p:cBhvr>
                                      <p:tavLst>
                                        <p:tav tm="0" fmla="#ppt_w*sin(2.5*pi*$)">
                                          <p:val>
                                            <p:fltVal val="0"/>
                                          </p:val>
                                        </p:tav>
                                        <p:tav tm="100000">
                                          <p:val>
                                            <p:fltVal val="1"/>
                                          </p:val>
                                        </p:tav>
                                      </p:tavLst>
                                    </p:anim>
                                    <p:anim calcmode="lin" valueType="num">
                                      <p:cBhvr>
                                        <p:cTn id="18" dur="2000" fill="hold"/>
                                        <p:tgtEl>
                                          <p:spTgt spid="3"/>
                                        </p:tgtEl>
                                        <p:attrNameLst>
                                          <p:attrName>ppt_h</p:attrName>
                                        </p:attrNameLst>
                                      </p:cBhvr>
                                      <p:tavLst>
                                        <p:tav tm="0">
                                          <p:val>
                                            <p:strVal val="#ppt_h"/>
                                          </p:val>
                                        </p:tav>
                                        <p:tav tm="100000">
                                          <p:val>
                                            <p:strVal val="#ppt_h"/>
                                          </p:val>
                                        </p:tav>
                                      </p:tavLst>
                                    </p:anim>
                                  </p:childTnLst>
                                </p:cTn>
                              </p:par>
                              <p:par>
                                <p:cTn id="19" presetID="45" presetClass="entr" presetSubtype="0" fill="hold" grpId="0" nodeType="withEffect">
                                  <p:childTnLst>
                                    <p:set>
                                      <p:cBhvr>
                                        <p:cTn id="20" dur="1" fill="hold">
                                          <p:stCondLst>
                                            <p:cond delay="0"/>
                                          </p:stCondLst>
                                        </p:cTn>
                                        <p:tgtEl>
                                          <p:spTgt spid="2"/>
                                        </p:tgtEl>
                                        <p:attrNameLst>
                                          <p:attrName>style.visibility</p:attrName>
                                        </p:attrNameLst>
                                      </p:cBhvr>
                                      <p:to>
                                        <p:strVal val="visible"/>
                                      </p:to>
                                    </p:set>
                                    <p:animEffect transition="in" filter="fade">
                                      <p:cBhvr>
                                        <p:cTn id="21" dur="2000"/>
                                        <p:tgtEl>
                                          <p:spTgt spid="2"/>
                                        </p:tgtEl>
                                      </p:cBhvr>
                                    </p:animEffect>
                                    <p:anim calcmode="lin" valueType="num">
                                      <p:cBhvr>
                                        <p:cTn id="22" dur="2000" fill="hold"/>
                                        <p:tgtEl>
                                          <p:spTgt spid="2"/>
                                        </p:tgtEl>
                                        <p:attrNameLst>
                                          <p:attrName>ppt_w</p:attrName>
                                        </p:attrNameLst>
                                      </p:cBhvr>
                                      <p:tavLst>
                                        <p:tav tm="0" fmla="#ppt_w*sin(2.5*pi*$)">
                                          <p:val>
                                            <p:fltVal val="0"/>
                                          </p:val>
                                        </p:tav>
                                        <p:tav tm="100000">
                                          <p:val>
                                            <p:fltVal val="1"/>
                                          </p:val>
                                        </p:tav>
                                      </p:tavLst>
                                    </p:anim>
                                    <p:anim calcmode="lin" valueType="num">
                                      <p:cBhvr>
                                        <p:cTn id="23" dur="2000" fill="hold"/>
                                        <p:tgtEl>
                                          <p:spTgt spid="2"/>
                                        </p:tgtEl>
                                        <p:attrNameLst>
                                          <p:attrName>ppt_h</p:attrName>
                                        </p:attrNameLst>
                                      </p:cBhvr>
                                      <p:tavLst>
                                        <p:tav tm="0">
                                          <p:val>
                                            <p:strVal val="#ppt_h"/>
                                          </p:val>
                                        </p:tav>
                                        <p:tav tm="100000">
                                          <p:val>
                                            <p:strVal val="#ppt_h"/>
                                          </p:val>
                                        </p:tav>
                                      </p:tavLst>
                                    </p:anim>
                                  </p:childTnLst>
                                </p:cTn>
                              </p:par>
                            </p:childTnLst>
                          </p:cTn>
                        </p:par>
                        <p:par>
                          <p:cTn id="24" fill="hold" nodeType="withGroup">
                            <p:stCondLst>
                              <p:cond delay="2850"/>
                            </p:stCondLst>
                            <p:childTnLst>
                              <p:par>
                                <p:cTn id="25" presetID="16" presetClass="entr" presetSubtype="42" fill="hold" grpId="3" nodeType="afterEffect">
                                  <p:childTnLst>
                                    <p:set>
                                      <p:cBhvr>
                                        <p:cTn id="26" dur="1" fill="hold">
                                          <p:stCondLst>
                                            <p:cond delay="0"/>
                                          </p:stCondLst>
                                        </p:cTn>
                                        <p:tgtEl>
                                          <p:spTgt spid="5"/>
                                        </p:tgtEl>
                                        <p:attrNameLst>
                                          <p:attrName>style.visibility</p:attrName>
                                        </p:attrNameLst>
                                      </p:cBhvr>
                                      <p:to>
                                        <p:strVal val="visible"/>
                                      </p:to>
                                    </p:set>
                                    <p:animEffect transition="in" filter="barn(outHorizontal)">
                                      <p:cBhvr>
                                        <p:cTn id="27" dur="500"/>
                                        <p:tgtEl>
                                          <p:spTgt spid="5"/>
                                        </p:tgtEl>
                                      </p:cBhvr>
                                    </p:animEffect>
                                  </p:childTnLst>
                                </p:cTn>
                              </p:par>
                            </p:childTnLst>
                          </p:cTn>
                        </p:par>
                        <p:par>
                          <p:cTn id="28" fill="hold" nodeType="withGroup">
                            <p:stCondLst>
                              <p:cond delay="3350"/>
                            </p:stCondLst>
                            <p:childTnLst>
                              <p:par>
                                <p:cTn id="29" presetID="22" presetClass="entr" presetSubtype="8" fill="hold" grpId="7" nodeType="afterEffect">
                                  <p:childTnLst>
                                    <p:set>
                                      <p:cBhvr>
                                        <p:cTn id="30" dur="1" fill="hold">
                                          <p:stCondLst>
                                            <p:cond delay="0"/>
                                          </p:stCondLst>
                                        </p:cTn>
                                        <p:tgtEl>
                                          <p:spTgt spid="9"/>
                                        </p:tgtEl>
                                        <p:attrNameLst>
                                          <p:attrName>style.visibility</p:attrName>
                                        </p:attrNameLst>
                                      </p:cBhvr>
                                      <p:to>
                                        <p:strVal val="visible"/>
                                      </p:to>
                                    </p:set>
                                    <p:animEffect transition="in" filter="wipe(left)">
                                      <p:cBhvr>
                                        <p:cTn id="31" dur="500"/>
                                        <p:tgtEl>
                                          <p:spTgt spid="9"/>
                                        </p:tgtEl>
                                      </p:cBhvr>
                                    </p:animEffect>
                                  </p:childTnLst>
                                </p:cTn>
                              </p:par>
                              <p:par>
                                <p:cTn id="32" presetID="22" presetClass="entr" presetSubtype="8" fill="hold" grpId="2" nodeType="withEffect">
                                  <p:childTnLst>
                                    <p:set>
                                      <p:cBhvr>
                                        <p:cTn id="33" dur="1" fill="hold">
                                          <p:stCondLst>
                                            <p:cond delay="0"/>
                                          </p:stCondLst>
                                        </p:cTn>
                                        <p:tgtEl>
                                          <p:spTgt spid="4"/>
                                        </p:tgtEl>
                                        <p:attrNameLst>
                                          <p:attrName>style.visibility</p:attrName>
                                        </p:attrNameLst>
                                      </p:cBhvr>
                                      <p:to>
                                        <p:strVal val="visible"/>
                                      </p:to>
                                    </p:set>
                                    <p:animEffect transition="in" filter="wipe(left)">
                                      <p:cBhvr>
                                        <p:cTn id="34" dur="500"/>
                                        <p:tgtEl>
                                          <p:spTgt spid="4"/>
                                        </p:tgtEl>
                                      </p:cBhvr>
                                    </p:animEffect>
                                  </p:childTnLst>
                                </p:cTn>
                              </p:par>
                            </p:childTnLst>
                          </p:cTn>
                        </p:par>
                        <p:par>
                          <p:cTn id="35" fill="hold" nodeType="withGroup">
                            <p:stCondLst>
                              <p:cond delay="3850"/>
                            </p:stCondLst>
                            <p:childTnLst>
                              <p:par>
                                <p:cTn id="36" presetID="22" presetClass="entr" presetSubtype="8" fill="hold" grpId="4" nodeType="afterEffect">
                                  <p:childTnLst>
                                    <p:set>
                                      <p:cBhvr>
                                        <p:cTn id="37" dur="1" fill="hold">
                                          <p:stCondLst>
                                            <p:cond delay="0"/>
                                          </p:stCondLst>
                                        </p:cTn>
                                        <p:tgtEl>
                                          <p:spTgt spid="6"/>
                                        </p:tgtEl>
                                        <p:attrNameLst>
                                          <p:attrName>style.visibility</p:attrName>
                                        </p:attrNameLst>
                                      </p:cBhvr>
                                      <p:to>
                                        <p:strVal val="visible"/>
                                      </p:to>
                                    </p:set>
                                    <p:animEffect transition="in" filter="wipe(left)">
                                      <p:cBhvr>
                                        <p:cTn id="38" dur="500"/>
                                        <p:tgtEl>
                                          <p:spTgt spid="6"/>
                                        </p:tgtEl>
                                      </p:cBhvr>
                                    </p:animEffect>
                                  </p:childTnLst>
                                </p:cTn>
                              </p:par>
                              <p:par>
                                <p:cTn id="39" presetID="22" presetClass="entr" presetSubtype="8" fill="hold" grpId="8" nodeType="withEffect">
                                  <p:childTnLst>
                                    <p:set>
                                      <p:cBhvr>
                                        <p:cTn id="40" dur="1" fill="hold">
                                          <p:stCondLst>
                                            <p:cond delay="0"/>
                                          </p:stCondLst>
                                        </p:cTn>
                                        <p:tgtEl>
                                          <p:spTgt spid="10"/>
                                        </p:tgtEl>
                                        <p:attrNameLst>
                                          <p:attrName>style.visibility</p:attrName>
                                        </p:attrNameLst>
                                      </p:cBhvr>
                                      <p:to>
                                        <p:strVal val="visible"/>
                                      </p:to>
                                    </p:set>
                                    <p:animEffect transition="in" filter="wipe(left)">
                                      <p:cBhvr>
                                        <p:cTn id="41" dur="500"/>
                                        <p:tgtEl>
                                          <p:spTgt spid="10"/>
                                        </p:tgtEl>
                                      </p:cBhvr>
                                    </p:animEffect>
                                  </p:childTnLst>
                                </p:cTn>
                              </p:par>
                            </p:childTnLst>
                          </p:cTn>
                        </p:par>
                        <p:par>
                          <p:cTn id="42" fill="hold" nodeType="withGroup">
                            <p:stCondLst>
                              <p:cond delay="4350"/>
                            </p:stCondLst>
                            <p:childTnLst>
                              <p:par>
                                <p:cTn id="43" presetID="22" presetClass="entr" presetSubtype="8" fill="hold" grpId="5" nodeType="afterEffect">
                                  <p:childTnLst>
                                    <p:set>
                                      <p:cBhvr>
                                        <p:cTn id="44" dur="1" fill="hold">
                                          <p:stCondLst>
                                            <p:cond delay="0"/>
                                          </p:stCondLst>
                                        </p:cTn>
                                        <p:tgtEl>
                                          <p:spTgt spid="7"/>
                                        </p:tgtEl>
                                        <p:attrNameLst>
                                          <p:attrName>style.visibility</p:attrName>
                                        </p:attrNameLst>
                                      </p:cBhvr>
                                      <p:to>
                                        <p:strVal val="visible"/>
                                      </p:to>
                                    </p:set>
                                    <p:animEffect transition="in" filter="wipe(left)">
                                      <p:cBhvr>
                                        <p:cTn id="45" dur="500"/>
                                        <p:tgtEl>
                                          <p:spTgt spid="7"/>
                                        </p:tgtEl>
                                      </p:cBhvr>
                                    </p:animEffect>
                                  </p:childTnLst>
                                </p:cTn>
                              </p:par>
                              <p:par>
                                <p:cTn id="46" presetID="22" presetClass="entr" presetSubtype="8" fill="hold" grpId="9" nodeType="withEffect">
                                  <p:childTnLst>
                                    <p:set>
                                      <p:cBhvr>
                                        <p:cTn id="47" dur="1" fill="hold">
                                          <p:stCondLst>
                                            <p:cond delay="0"/>
                                          </p:stCondLst>
                                        </p:cTn>
                                        <p:tgtEl>
                                          <p:spTgt spid="11"/>
                                        </p:tgtEl>
                                        <p:attrNameLst>
                                          <p:attrName>style.visibility</p:attrName>
                                        </p:attrNameLst>
                                      </p:cBhvr>
                                      <p:to>
                                        <p:strVal val="visible"/>
                                      </p:to>
                                    </p:set>
                                    <p:animEffect transition="in" filter="wipe(left)">
                                      <p:cBhvr>
                                        <p:cTn id="48" dur="500"/>
                                        <p:tgtEl>
                                          <p:spTgt spid="11"/>
                                        </p:tgtEl>
                                      </p:cBhvr>
                                    </p:animEffect>
                                  </p:childTnLst>
                                </p:cTn>
                              </p:par>
                            </p:childTnLst>
                          </p:cTn>
                        </p:par>
                        <p:par>
                          <p:cTn id="49" fill="hold" nodeType="withGroup">
                            <p:stCondLst>
                              <p:cond delay="4850"/>
                            </p:stCondLst>
                            <p:childTnLst>
                              <p:par>
                                <p:cTn id="50" presetID="22" presetClass="entr" presetSubtype="8" fill="hold" grpId="6" nodeType="afterEffect">
                                  <p:childTnLst>
                                    <p:set>
                                      <p:cBhvr>
                                        <p:cTn id="51" dur="1" fill="hold">
                                          <p:stCondLst>
                                            <p:cond delay="0"/>
                                          </p:stCondLst>
                                        </p:cTn>
                                        <p:tgtEl>
                                          <p:spTgt spid="8"/>
                                        </p:tgtEl>
                                        <p:attrNameLst>
                                          <p:attrName>style.visibility</p:attrName>
                                        </p:attrNameLst>
                                      </p:cBhvr>
                                      <p:to>
                                        <p:strVal val="visible"/>
                                      </p:to>
                                    </p:set>
                                    <p:animEffect transition="in" filter="wipe(left)">
                                      <p:cBhvr>
                                        <p:cTn id="52" dur="500"/>
                                        <p:tgtEl>
                                          <p:spTgt spid="8"/>
                                        </p:tgtEl>
                                      </p:cBhvr>
                                    </p:animEffect>
                                  </p:childTnLst>
                                </p:cTn>
                              </p:par>
                              <p:par>
                                <p:cTn id="53" presetID="22" presetClass="entr" presetSubtype="8" fill="hold" grpId="10" nodeType="withEffect">
                                  <p:childTnLst>
                                    <p:set>
                                      <p:cBhvr>
                                        <p:cTn id="54" dur="1" fill="hold">
                                          <p:stCondLst>
                                            <p:cond delay="0"/>
                                          </p:stCondLst>
                                        </p:cTn>
                                        <p:tgtEl>
                                          <p:spTgt spid="12"/>
                                        </p:tgtEl>
                                        <p:attrNameLst>
                                          <p:attrName>style.visibility</p:attrName>
                                        </p:attrNameLst>
                                      </p:cBhvr>
                                      <p:to>
                                        <p:strVal val="visible"/>
                                      </p:to>
                                    </p:set>
                                    <p:animEffect transition="in" filter="wipe(left)">
                                      <p:cBhvr>
                                        <p:cTn id="55" dur="500"/>
                                        <p:tgtEl>
                                          <p:spTgt spid="12"/>
                                        </p:tgtEl>
                                      </p:cBhvr>
                                    </p:animEffect>
                                  </p:childTnLst>
                                </p:cTn>
                              </p:par>
                            </p:childTnLst>
                          </p:cTn>
                        </p:par>
                        <p:par>
                          <p:cTn id="56" fill="hold" nodeType="withGroup">
                            <p:stCondLst>
                              <p:cond delay="5350"/>
                            </p:stCondLst>
                            <p:childTnLst>
                              <p:par>
                                <p:cTn id="57" presetID="22" presetClass="entr" presetSubtype="8" fill="hold" grpId="11" nodeType="afterEffect">
                                  <p:childTnLst>
                                    <p:set>
                                      <p:cBhvr>
                                        <p:cTn id="58" dur="1" fill="hold">
                                          <p:stCondLst>
                                            <p:cond delay="0"/>
                                          </p:stCondLst>
                                        </p:cTn>
                                        <p:tgtEl>
                                          <p:spTgt spid="13"/>
                                        </p:tgtEl>
                                        <p:attrNameLst>
                                          <p:attrName>style.visibility</p:attrName>
                                        </p:attrNameLst>
                                      </p:cBhvr>
                                      <p:to>
                                        <p:strVal val="visible"/>
                                      </p:to>
                                    </p:set>
                                    <p:animEffect transition="in" filter="wipe(left)">
                                      <p:cBhvr>
                                        <p:cTn id="59" dur="500"/>
                                        <p:tgtEl>
                                          <p:spTgt spid="13"/>
                                        </p:tgtEl>
                                      </p:cBhvr>
                                    </p:animEffect>
                                  </p:childTnLst>
                                </p:cTn>
                              </p:par>
                              <p:par>
                                <p:cTn id="60" presetID="22" presetClass="entr" presetSubtype="8" fill="hold" grpId="12" nodeType="withEffect">
                                  <p:childTnLst>
                                    <p:set>
                                      <p:cBhvr>
                                        <p:cTn id="61" dur="1" fill="hold">
                                          <p:stCondLst>
                                            <p:cond delay="0"/>
                                          </p:stCondLst>
                                        </p:cTn>
                                        <p:tgtEl>
                                          <p:spTgt spid="14"/>
                                        </p:tgtEl>
                                        <p:attrNameLst>
                                          <p:attrName>style.visibility</p:attrName>
                                        </p:attrNameLst>
                                      </p:cBhvr>
                                      <p:to>
                                        <p:strVal val="visible"/>
                                      </p:to>
                                    </p:set>
                                    <p:animEffect transition="in" filter="wipe(left)">
                                      <p:cBhvr>
                                        <p:cTn id="6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1"/>
      <p:bldP spid="4" grpId="2"/>
      <p:bldP spid="5" grpId="3"/>
      <p:bldP spid="6" grpId="4"/>
      <p:bldP spid="7" grpId="5"/>
      <p:bldP spid="8" grpId="6"/>
      <p:bldP spid="9" grpId="7"/>
      <p:bldP spid="10" grpId="8"/>
      <p:bldP spid="11" grpId="9"/>
      <p:bldP spid="12" grpId="10"/>
      <p:bldP spid="13" grpId="11"/>
      <p:bldP spid="14" grpId="12"/>
      <p:bldP spid="16" grpId="13"/>
    </p:bldLst>
  </p:timing>
</p:sld>
</file>

<file path=ppt/slides/slide8.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p:spTree>
      <p:nvGrpSpPr>
        <p:cNvPr id="1" name=""/>
        <p:cNvGrpSpPr/>
        <p:nvPr/>
      </p:nvGrpSpPr>
      <p:grpSpPr>
        <a:xfrm>
          <a:off x="0" y="0"/>
          <a:ext cx="0" cy="0"/>
        </a:xfrm>
      </p:grpSpPr>
      <p:sp>
        <p:nvSpPr>
          <p:cNvPr id="26"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1800" b="1">
                <a:solidFill>
                  <a:schemeClr val="tx1">
                    <a:lumMod val="75000"/>
                    <a:lumOff val="25000"/>
                  </a:schemeClr>
                </a:solidFill>
                <a:latin typeface="微软雅黑" panose="020b0503020204020204" pitchFamily="34" charset="-122"/>
                <a:ea typeface="微软雅黑" panose="020b0503020204020204" pitchFamily="34" charset="-122"/>
              </a:rPr>
              <a:t>点击输入标题内容</a:t>
            </a:r>
            <a:endParaRPr lang="en-GB" altLang="zh-CN" sz="1800" b="1">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7" name="圆角矩形 26"/>
          <p:cNvSpPr/>
          <p:nvPr/>
        </p:nvSpPr>
        <p:spPr>
          <a:xfrm>
            <a:off x="899160" y="1248162"/>
            <a:ext cx="7345680" cy="1395596"/>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TextBox 38"/>
          <p:cNvSpPr txBox="1"/>
          <p:nvPr/>
        </p:nvSpPr>
        <p:spPr>
          <a:xfrm>
            <a:off x="1196625" y="1491630"/>
            <a:ext cx="6750750" cy="867610"/>
          </a:xfrm>
          <a:prstGeom prst="rect">
            <a:avLst/>
          </a:prstGeom>
          <a:noFill/>
        </p:spPr>
        <p:txBody>
          <a:bodyPr wrap="square" lIns="0" tIns="0" rIns="0" bIns="0" rtlCol="0">
            <a:spAutoFit/>
          </a:bodyPr>
          <a:lstStyle/>
          <a:p>
            <a:pPr algn="just">
              <a:lnSpc>
                <a:spcPct val="120000"/>
              </a:lnSpc>
            </a:pPr>
            <a:r>
              <a:rPr lang="zh-CN" altLang="en-US" sz="1200">
                <a:solidFill>
                  <a:schemeClr val="tx1">
                    <a:lumMod val="75000"/>
                    <a:lumOff val="25000"/>
                  </a:schemeClr>
                </a:solidFill>
                <a:latin typeface="微软雅黑" panose="020b0503020204020204" pitchFamily="34" charset="-122"/>
                <a:ea typeface="微软雅黑" panose="020b0503020204020204" pitchFamily="34" charset="-122"/>
              </a:rPr>
              <a:t>写内容</a:t>
            </a:r>
            <a:r>
              <a:rPr lang="en-US" altLang="zh-CN" sz="12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200">
                <a:solidFill>
                  <a:schemeClr val="tx1">
                    <a:lumMod val="75000"/>
                    <a:lumOff val="25000"/>
                  </a:schemeClr>
                </a:solidFill>
                <a:latin typeface="微软雅黑" panose="020b0503020204020204" pitchFamily="34" charset="-122"/>
                <a:ea typeface="微软雅黑" panose="020b0503020204020204" pitchFamily="34" charset="-122"/>
              </a:rPr>
              <a:t>点击输入本栏的具体文字，简明扼要的说明分项内容，此为概念图解，请根据您的具体内容酌情修改。写内容</a:t>
            </a:r>
            <a:r>
              <a:rPr lang="en-US" altLang="zh-CN" sz="12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200">
                <a:solidFill>
                  <a:schemeClr val="tx1">
                    <a:lumMod val="75000"/>
                    <a:lumOff val="25000"/>
                  </a:schemeClr>
                </a:solidFill>
                <a:latin typeface="微软雅黑" panose="020b0503020204020204" pitchFamily="34" charset="-122"/>
                <a:ea typeface="微软雅黑" panose="020b0503020204020204" pitchFamily="34" charset="-122"/>
              </a:rPr>
              <a:t>点击输入本栏的具体文字，简明扼要的说明分项内容，此为概念图解，请根据您的具体内容酌情修改。写内容</a:t>
            </a:r>
            <a:r>
              <a:rPr lang="en-US" altLang="zh-CN" sz="12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200">
                <a:solidFill>
                  <a:schemeClr val="tx1">
                    <a:lumMod val="75000"/>
                    <a:lumOff val="25000"/>
                  </a:schemeClr>
                </a:solidFill>
                <a:latin typeface="微软雅黑" panose="020b0503020204020204" pitchFamily="34" charset="-122"/>
                <a:ea typeface="微软雅黑" panose="020b0503020204020204" pitchFamily="34" charset="-122"/>
              </a:rPr>
              <a:t>点击输入本栏的具体文字，简明扼要的说明分项内容，此为概念图解，请根据您的具体内容酌情修改。</a:t>
            </a:r>
            <a:endParaRPr lang="en-US" altLang="zh-CN" sz="12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0" name="矩形 93"/>
          <p:cNvSpPr/>
          <p:nvPr/>
        </p:nvSpPr>
        <p:spPr>
          <a:xfrm>
            <a:off x="861492" y="1203598"/>
            <a:ext cx="288032" cy="288032"/>
          </a:xfrm>
          <a:custGeom>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矩形 93"/>
          <p:cNvSpPr/>
          <p:nvPr/>
        </p:nvSpPr>
        <p:spPr>
          <a:xfrm rot="10800000">
            <a:off x="7996471" y="2400102"/>
            <a:ext cx="288032" cy="288032"/>
          </a:xfrm>
          <a:custGeom>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Freeform 5"/>
          <p:cNvSpPr/>
          <p:nvPr/>
        </p:nvSpPr>
        <p:spPr bwMode="auto">
          <a:xfrm>
            <a:off x="3004976" y="3003798"/>
            <a:ext cx="1467988" cy="1323555"/>
          </a:xfrm>
          <a:custGeom>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accent1"/>
          </a:solidFill>
          <a:ln w="9525" cap="flat">
            <a:noFill/>
            <a:prstDash val="solid"/>
            <a:miter lim="800000"/>
          </a:ln>
          <a:extLst/>
        </p:spPr>
        <p:txBody>
          <a:bodyPr vert="horz" wrap="square" lIns="91440" tIns="45720" rIns="91440" bIns="45720" numCol="1" anchor="t" anchorCtr="0" compatLnSpc="1">
            <a:prstTxWarp prst="textNoShape">
              <a:avLst/>
            </a:prstTxWarp>
          </a:bodyPr>
          <a:lstStyle/>
          <a:p>
            <a:endParaRPr lang="zh-CN" altLang="en-US">
              <a:solidFill>
                <a:schemeClr val="bg1"/>
              </a:solidFill>
            </a:endParaRPr>
          </a:p>
        </p:txBody>
      </p:sp>
      <p:sp>
        <p:nvSpPr>
          <p:cNvPr id="43" name="TextBox 42"/>
          <p:cNvSpPr txBox="1"/>
          <p:nvPr/>
        </p:nvSpPr>
        <p:spPr>
          <a:xfrm>
            <a:off x="3237936" y="3385904"/>
            <a:ext cx="969036" cy="553998"/>
          </a:xfrm>
          <a:prstGeom prst="rect">
            <a:avLst/>
          </a:prstGeom>
          <a:noFill/>
        </p:spPr>
        <p:txBody>
          <a:bodyPr wrap="square" lIns="0" tIns="0" rIns="0" bIns="0" rtlCol="0">
            <a:spAutoFit/>
          </a:bodyPr>
          <a:lstStyle>
            <a:defPPr>
              <a:defRPr lang="zh-CN"/>
            </a:defPPr>
            <a:lvl1pPr>
              <a:defRPr sz="2200">
                <a:solidFill>
                  <a:schemeClr val="bg1"/>
                </a:solidFill>
                <a:latin typeface="微软雅黑" panose="020b0503020204020204" pitchFamily="34" charset="-122"/>
                <a:ea typeface="微软雅黑" panose="020b0503020204020204" pitchFamily="34" charset="-122"/>
              </a:defRPr>
            </a:lvl1pPr>
          </a:lstStyle>
          <a:p>
            <a:pPr algn="ctr"/>
            <a:r>
              <a:rPr lang="zh-CN" altLang="en-US" sz="1800" b="1"/>
              <a:t>添加</a:t>
            </a:r>
            <a:endParaRPr lang="en-US" altLang="zh-CN" sz="1800" b="1"/>
          </a:p>
          <a:p>
            <a:pPr algn="ctr"/>
            <a:r>
              <a:rPr lang="zh-CN" altLang="en-US" sz="1800" b="1"/>
              <a:t>关键字</a:t>
            </a:r>
          </a:p>
        </p:txBody>
      </p:sp>
      <p:sp>
        <p:nvSpPr>
          <p:cNvPr id="44" name="Freeform 5"/>
          <p:cNvSpPr/>
          <p:nvPr/>
        </p:nvSpPr>
        <p:spPr bwMode="auto">
          <a:xfrm>
            <a:off x="1410924" y="3003798"/>
            <a:ext cx="1467988" cy="1323555"/>
          </a:xfrm>
          <a:custGeom>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accent1"/>
          </a:solidFill>
          <a:ln w="9525" cap="flat">
            <a:noFill/>
            <a:prstDash val="solid"/>
            <a:miter lim="800000"/>
          </a:ln>
          <a:extLst/>
        </p:spPr>
        <p:txBody>
          <a:bodyPr vert="horz" wrap="square" lIns="91440" tIns="45720" rIns="91440" bIns="45720" numCol="1" anchor="t" anchorCtr="0" compatLnSpc="1">
            <a:prstTxWarp prst="textNoShape">
              <a:avLst/>
            </a:prstTxWarp>
          </a:bodyPr>
          <a:lstStyle/>
          <a:p>
            <a:endParaRPr lang="zh-CN" altLang="en-US">
              <a:solidFill>
                <a:schemeClr val="bg1"/>
              </a:solidFill>
            </a:endParaRPr>
          </a:p>
        </p:txBody>
      </p:sp>
      <p:sp>
        <p:nvSpPr>
          <p:cNvPr id="45" name="Freeform 5"/>
          <p:cNvSpPr/>
          <p:nvPr/>
        </p:nvSpPr>
        <p:spPr bwMode="auto">
          <a:xfrm>
            <a:off x="4599028" y="3003798"/>
            <a:ext cx="1467988" cy="1323555"/>
          </a:xfrm>
          <a:custGeom>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accent1"/>
          </a:solidFill>
          <a:ln w="9525" cap="flat">
            <a:noFill/>
            <a:prstDash val="solid"/>
            <a:miter lim="800000"/>
          </a:ln>
          <a:extLst/>
        </p:spPr>
        <p:txBody>
          <a:bodyPr vert="horz" wrap="square" lIns="91440" tIns="45720" rIns="91440" bIns="45720" numCol="1" anchor="t" anchorCtr="0" compatLnSpc="1">
            <a:prstTxWarp prst="textNoShape">
              <a:avLst/>
            </a:prstTxWarp>
          </a:bodyPr>
          <a:lstStyle/>
          <a:p>
            <a:endParaRPr lang="zh-CN" altLang="en-US">
              <a:solidFill>
                <a:schemeClr val="bg1"/>
              </a:solidFill>
            </a:endParaRPr>
          </a:p>
        </p:txBody>
      </p:sp>
      <p:sp>
        <p:nvSpPr>
          <p:cNvPr id="46" name="Freeform 5"/>
          <p:cNvSpPr/>
          <p:nvPr/>
        </p:nvSpPr>
        <p:spPr bwMode="auto">
          <a:xfrm>
            <a:off x="6193080" y="3003798"/>
            <a:ext cx="1467988" cy="1323555"/>
          </a:xfrm>
          <a:custGeom>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accent1"/>
          </a:solidFill>
          <a:ln w="9525" cap="flat">
            <a:noFill/>
            <a:prstDash val="solid"/>
            <a:miter lim="800000"/>
          </a:ln>
          <a:extLst/>
        </p:spPr>
        <p:txBody>
          <a:bodyPr vert="horz" wrap="square" lIns="91440" tIns="45720" rIns="91440" bIns="45720" numCol="1" anchor="t" anchorCtr="0" compatLnSpc="1">
            <a:prstTxWarp prst="textNoShape">
              <a:avLst/>
            </a:prstTxWarp>
          </a:bodyPr>
          <a:lstStyle/>
          <a:p>
            <a:endParaRPr lang="zh-CN" altLang="en-US">
              <a:solidFill>
                <a:schemeClr val="bg1"/>
              </a:solidFill>
            </a:endParaRPr>
          </a:p>
        </p:txBody>
      </p:sp>
      <p:sp>
        <p:nvSpPr>
          <p:cNvPr id="47" name="TextBox 46"/>
          <p:cNvSpPr txBox="1"/>
          <p:nvPr/>
        </p:nvSpPr>
        <p:spPr>
          <a:xfrm>
            <a:off x="1660400" y="3385904"/>
            <a:ext cx="969036" cy="553998"/>
          </a:xfrm>
          <a:prstGeom prst="rect">
            <a:avLst/>
          </a:prstGeom>
          <a:noFill/>
        </p:spPr>
        <p:txBody>
          <a:bodyPr wrap="square" lIns="0" tIns="0" rIns="0" bIns="0" rtlCol="0">
            <a:spAutoFit/>
          </a:bodyPr>
          <a:lstStyle>
            <a:defPPr>
              <a:defRPr lang="zh-CN"/>
            </a:defPPr>
            <a:lvl1pPr>
              <a:defRPr sz="2200">
                <a:solidFill>
                  <a:schemeClr val="bg1"/>
                </a:solidFill>
                <a:latin typeface="微软雅黑" panose="020b0503020204020204" pitchFamily="34" charset="-122"/>
                <a:ea typeface="微软雅黑" panose="020b0503020204020204" pitchFamily="34" charset="-122"/>
              </a:defRPr>
            </a:lvl1pPr>
          </a:lstStyle>
          <a:p>
            <a:pPr algn="ctr"/>
            <a:r>
              <a:rPr lang="zh-CN" altLang="en-US" sz="1800" b="1"/>
              <a:t>添加</a:t>
            </a:r>
            <a:endParaRPr lang="en-US" altLang="zh-CN" sz="1800" b="1"/>
          </a:p>
          <a:p>
            <a:pPr algn="ctr"/>
            <a:r>
              <a:rPr lang="zh-CN" altLang="en-US" sz="1800" b="1"/>
              <a:t>关键字</a:t>
            </a:r>
          </a:p>
        </p:txBody>
      </p:sp>
      <p:sp>
        <p:nvSpPr>
          <p:cNvPr id="48" name="TextBox 47"/>
          <p:cNvSpPr txBox="1"/>
          <p:nvPr/>
        </p:nvSpPr>
        <p:spPr>
          <a:xfrm>
            <a:off x="4848504" y="3385904"/>
            <a:ext cx="969036" cy="553998"/>
          </a:xfrm>
          <a:prstGeom prst="rect">
            <a:avLst/>
          </a:prstGeom>
          <a:noFill/>
        </p:spPr>
        <p:txBody>
          <a:bodyPr wrap="square" lIns="0" tIns="0" rIns="0" bIns="0" rtlCol="0">
            <a:spAutoFit/>
          </a:bodyPr>
          <a:lstStyle>
            <a:defPPr>
              <a:defRPr lang="zh-CN"/>
            </a:defPPr>
            <a:lvl1pPr>
              <a:defRPr sz="2200">
                <a:solidFill>
                  <a:schemeClr val="bg1"/>
                </a:solidFill>
                <a:latin typeface="微软雅黑" panose="020b0503020204020204" pitchFamily="34" charset="-122"/>
                <a:ea typeface="微软雅黑" panose="020b0503020204020204" pitchFamily="34" charset="-122"/>
              </a:defRPr>
            </a:lvl1pPr>
          </a:lstStyle>
          <a:p>
            <a:pPr algn="ctr"/>
            <a:r>
              <a:rPr lang="zh-CN" altLang="en-US" sz="1800" b="1"/>
              <a:t>添加</a:t>
            </a:r>
            <a:endParaRPr lang="en-US" altLang="zh-CN" sz="1800" b="1"/>
          </a:p>
          <a:p>
            <a:pPr algn="ctr"/>
            <a:r>
              <a:rPr lang="zh-CN" altLang="en-US" sz="1800" b="1"/>
              <a:t>关键字</a:t>
            </a:r>
          </a:p>
        </p:txBody>
      </p:sp>
      <p:sp>
        <p:nvSpPr>
          <p:cNvPr id="49" name="TextBox 48"/>
          <p:cNvSpPr txBox="1"/>
          <p:nvPr/>
        </p:nvSpPr>
        <p:spPr>
          <a:xfrm>
            <a:off x="6442556" y="3385904"/>
            <a:ext cx="969036" cy="553998"/>
          </a:xfrm>
          <a:prstGeom prst="rect">
            <a:avLst/>
          </a:prstGeom>
          <a:noFill/>
        </p:spPr>
        <p:txBody>
          <a:bodyPr wrap="square" lIns="0" tIns="0" rIns="0" bIns="0" rtlCol="0">
            <a:spAutoFit/>
          </a:bodyPr>
          <a:lstStyle>
            <a:defPPr>
              <a:defRPr lang="zh-CN"/>
            </a:defPPr>
            <a:lvl1pPr>
              <a:defRPr sz="2200">
                <a:solidFill>
                  <a:schemeClr val="bg1"/>
                </a:solidFill>
                <a:latin typeface="微软雅黑" panose="020b0503020204020204" pitchFamily="34" charset="-122"/>
                <a:ea typeface="微软雅黑" panose="020b0503020204020204" pitchFamily="34" charset="-122"/>
              </a:defRPr>
            </a:lvl1pPr>
          </a:lstStyle>
          <a:p>
            <a:pPr algn="ctr"/>
            <a:r>
              <a:rPr lang="zh-CN" altLang="en-US" sz="1800" b="1"/>
              <a:t>添加</a:t>
            </a:r>
            <a:endParaRPr lang="en-US" altLang="zh-CN" sz="1800" b="1"/>
          </a:p>
          <a:p>
            <a:pPr algn="ctr"/>
            <a:r>
              <a:rPr lang="zh-CN" altLang="en-US" sz="1800" b="1"/>
              <a:t>关键字</a:t>
            </a:r>
          </a:p>
        </p:txBody>
      </p:sp>
    </p:spTree>
    <p:extLst>
      <p:ext uri="{BB962C8B-B14F-4D97-AF65-F5344CB8AC3E}">
        <p14:creationId xmlns:p14="http://schemas.microsoft.com/office/powerpoint/2010/main" val="1716581312"/>
      </p:ext>
    </p:extLst>
  </p:cSld>
  <p:clrMapOvr>
    <a:masterClrMapping/>
  </p:clrMapOvr>
  <mc:AlternateContent xmlns:mc="http://schemas.openxmlformats.org/markup-compatibility/2006">
    <mc:Choice xmlns:p14="http://schemas.microsoft.com/office/powerpoint/2010/main" Requires="p14">
      <p:transition spd="slow" advClick="0" advTm="1000" p14:dur="1500">
        <p:random/>
      </p:transition>
    </mc:Choice>
    <mc:Fallback>
      <p:transition spd="slow" advClick="0" advTm="1000">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Tn>
                        </p:par>
                        <p:par>
                          <p:cTn id="5" fill="hold" nodeType="afterGroup">
                            <p:stCondLst>
                              <p:cond delay="0"/>
                            </p:stCondLst>
                            <p:childTnLst>
                              <p:par>
                                <p:cTn id="6" presetID="41" presetClass="entr" presetSubtype="0" fill="hold" grpId="0" nodeType="afterEffect">
                                  <p:iterate type="lt">
                                    <p:tmPct val="10000"/>
                                  </p:iterate>
                                  <p:childTnLst>
                                    <p:set>
                                      <p:cBhvr>
                                        <p:cTn id="7" dur="1" fill="hold">
                                          <p:stCondLst>
                                            <p:cond delay="0"/>
                                          </p:stCondLst>
                                        </p:cTn>
                                        <p:tgtEl>
                                          <p:spTgt spid="26"/>
                                        </p:tgtEl>
                                        <p:attrNameLst>
                                          <p:attrName>style.visibility</p:attrName>
                                        </p:attrNameLst>
                                      </p:cBhvr>
                                      <p:to>
                                        <p:strVal val="visible"/>
                                      </p:to>
                                    </p:set>
                                    <p:anim calcmode="lin" valueType="num">
                                      <p:cBhvr>
                                        <p:cTn id="8"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9" dur="500" fill="hold"/>
                                        <p:tgtEl>
                                          <p:spTgt spid="26"/>
                                        </p:tgtEl>
                                        <p:attrNameLst>
                                          <p:attrName>ppt_y</p:attrName>
                                        </p:attrNameLst>
                                      </p:cBhvr>
                                      <p:tavLst>
                                        <p:tav tm="0">
                                          <p:val>
                                            <p:strVal val="#ppt_y"/>
                                          </p:val>
                                        </p:tav>
                                        <p:tav tm="100000">
                                          <p:val>
                                            <p:strVal val="#ppt_y"/>
                                          </p:val>
                                        </p:tav>
                                      </p:tavLst>
                                    </p:anim>
                                    <p:anim calcmode="lin" valueType="num">
                                      <p:cBhvr>
                                        <p:cTn id="10"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1"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2" dur="500" tmFilter="0,0; .5, 1; 1, 1"/>
                                        <p:tgtEl>
                                          <p:spTgt spid="26"/>
                                        </p:tgtEl>
                                      </p:cBhvr>
                                    </p:animEffect>
                                  </p:childTnLst>
                                </p:cTn>
                              </p:par>
                            </p:childTnLst>
                          </p:cTn>
                        </p:par>
                        <p:par>
                          <p:cTn id="13" fill="hold" nodeType="withGroup">
                            <p:stCondLst>
                              <p:cond delay="850"/>
                            </p:stCondLst>
                            <p:childTnLst>
                              <p:par>
                                <p:cTn id="14" presetID="53" presetClass="entr" presetSubtype="0" fill="hold" grpId="3" nodeType="afterEffect">
                                  <p:childTnLst>
                                    <p:set>
                                      <p:cBhvr>
                                        <p:cTn id="15" dur="1" fill="hold">
                                          <p:stCondLst>
                                            <p:cond delay="0"/>
                                          </p:stCondLst>
                                        </p:cTn>
                                        <p:tgtEl>
                                          <p:spTgt spid="40"/>
                                        </p:tgtEl>
                                        <p:attrNameLst>
                                          <p:attrName>style.visibility</p:attrName>
                                        </p:attrNameLst>
                                      </p:cBhvr>
                                      <p:to>
                                        <p:strVal val="visible"/>
                                      </p:to>
                                    </p:set>
                                    <p:anim calcmode="lin" valueType="num">
                                      <p:cBhvr>
                                        <p:cTn id="16" dur="500" fill="hold"/>
                                        <p:tgtEl>
                                          <p:spTgt spid="40"/>
                                        </p:tgtEl>
                                        <p:attrNameLst>
                                          <p:attrName>ppt_w</p:attrName>
                                        </p:attrNameLst>
                                      </p:cBhvr>
                                      <p:tavLst>
                                        <p:tav tm="0">
                                          <p:val>
                                            <p:fltVal val="0"/>
                                          </p:val>
                                        </p:tav>
                                        <p:tav tm="100000">
                                          <p:val>
                                            <p:strVal val="#ppt_w"/>
                                          </p:val>
                                        </p:tav>
                                      </p:tavLst>
                                    </p:anim>
                                    <p:anim calcmode="lin" valueType="num">
                                      <p:cBhvr>
                                        <p:cTn id="17" dur="500" fill="hold"/>
                                        <p:tgtEl>
                                          <p:spTgt spid="40"/>
                                        </p:tgtEl>
                                        <p:attrNameLst>
                                          <p:attrName>ppt_h</p:attrName>
                                        </p:attrNameLst>
                                      </p:cBhvr>
                                      <p:tavLst>
                                        <p:tav tm="0">
                                          <p:val>
                                            <p:fltVal val="0"/>
                                          </p:val>
                                        </p:tav>
                                        <p:tav tm="100000">
                                          <p:val>
                                            <p:strVal val="#ppt_h"/>
                                          </p:val>
                                        </p:tav>
                                      </p:tavLst>
                                    </p:anim>
                                    <p:animEffect transition="in" filter="fade">
                                      <p:cBhvr>
                                        <p:cTn id="18" dur="500"/>
                                        <p:tgtEl>
                                          <p:spTgt spid="40"/>
                                        </p:tgtEl>
                                      </p:cBhvr>
                                    </p:animEffect>
                                    <p:anim calcmode="lin" valueType="num">
                                      <p:cBhvr>
                                        <p:cTn id="19" dur="500" fill="hold"/>
                                        <p:tgtEl>
                                          <p:spTgt spid="40"/>
                                        </p:tgtEl>
                                        <p:attrNameLst>
                                          <p:attrName>ppt_x</p:attrName>
                                        </p:attrNameLst>
                                      </p:cBhvr>
                                      <p:tavLst>
                                        <p:tav tm="0">
                                          <p:val>
                                            <p:fltVal val="0.5"/>
                                          </p:val>
                                        </p:tav>
                                        <p:tav tm="100000">
                                          <p:val>
                                            <p:strVal val="#ppt_x"/>
                                          </p:val>
                                        </p:tav>
                                      </p:tavLst>
                                    </p:anim>
                                    <p:anim calcmode="lin" valueType="num">
                                      <p:cBhvr>
                                        <p:cTn id="20" dur="500" fill="hold"/>
                                        <p:tgtEl>
                                          <p:spTgt spid="40"/>
                                        </p:tgtEl>
                                        <p:attrNameLst>
                                          <p:attrName>ppt_y</p:attrName>
                                        </p:attrNameLst>
                                      </p:cBhvr>
                                      <p:tavLst>
                                        <p:tav tm="0">
                                          <p:val>
                                            <p:fltVal val="0.5"/>
                                          </p:val>
                                        </p:tav>
                                        <p:tav tm="100000">
                                          <p:val>
                                            <p:strVal val="#ppt_y"/>
                                          </p:val>
                                        </p:tav>
                                      </p:tavLst>
                                    </p:anim>
                                  </p:childTnLst>
                                </p:cTn>
                              </p:par>
                              <p:par>
                                <p:cTn id="21" presetID="53" presetClass="entr" presetSubtype="0" fill="hold" grpId="4" nodeType="withEffect">
                                  <p:childTnLst>
                                    <p:set>
                                      <p:cBhvr>
                                        <p:cTn id="22" dur="1" fill="hold">
                                          <p:stCondLst>
                                            <p:cond delay="0"/>
                                          </p:stCondLst>
                                        </p:cTn>
                                        <p:tgtEl>
                                          <p:spTgt spid="41"/>
                                        </p:tgtEl>
                                        <p:attrNameLst>
                                          <p:attrName>style.visibility</p:attrName>
                                        </p:attrNameLst>
                                      </p:cBhvr>
                                      <p:to>
                                        <p:strVal val="visible"/>
                                      </p:to>
                                    </p:set>
                                    <p:anim calcmode="lin" valueType="num">
                                      <p:cBhvr>
                                        <p:cTn id="23" dur="500" fill="hold"/>
                                        <p:tgtEl>
                                          <p:spTgt spid="41"/>
                                        </p:tgtEl>
                                        <p:attrNameLst>
                                          <p:attrName>ppt_w</p:attrName>
                                        </p:attrNameLst>
                                      </p:cBhvr>
                                      <p:tavLst>
                                        <p:tav tm="0">
                                          <p:val>
                                            <p:fltVal val="0"/>
                                          </p:val>
                                        </p:tav>
                                        <p:tav tm="100000">
                                          <p:val>
                                            <p:strVal val="#ppt_w"/>
                                          </p:val>
                                        </p:tav>
                                      </p:tavLst>
                                    </p:anim>
                                    <p:anim calcmode="lin" valueType="num">
                                      <p:cBhvr>
                                        <p:cTn id="24" dur="500" fill="hold"/>
                                        <p:tgtEl>
                                          <p:spTgt spid="41"/>
                                        </p:tgtEl>
                                        <p:attrNameLst>
                                          <p:attrName>ppt_h</p:attrName>
                                        </p:attrNameLst>
                                      </p:cBhvr>
                                      <p:tavLst>
                                        <p:tav tm="0">
                                          <p:val>
                                            <p:fltVal val="0"/>
                                          </p:val>
                                        </p:tav>
                                        <p:tav tm="100000">
                                          <p:val>
                                            <p:strVal val="#ppt_h"/>
                                          </p:val>
                                        </p:tav>
                                      </p:tavLst>
                                    </p:anim>
                                    <p:animEffect transition="in" filter="fade">
                                      <p:cBhvr>
                                        <p:cTn id="25" dur="500"/>
                                        <p:tgtEl>
                                          <p:spTgt spid="41"/>
                                        </p:tgtEl>
                                      </p:cBhvr>
                                    </p:animEffect>
                                    <p:anim calcmode="lin" valueType="num">
                                      <p:cBhvr>
                                        <p:cTn id="26" dur="500" fill="hold"/>
                                        <p:tgtEl>
                                          <p:spTgt spid="41"/>
                                        </p:tgtEl>
                                        <p:attrNameLst>
                                          <p:attrName>ppt_x</p:attrName>
                                        </p:attrNameLst>
                                      </p:cBhvr>
                                      <p:tavLst>
                                        <p:tav tm="0">
                                          <p:val>
                                            <p:fltVal val="0.5"/>
                                          </p:val>
                                        </p:tav>
                                        <p:tav tm="100000">
                                          <p:val>
                                            <p:strVal val="#ppt_x"/>
                                          </p:val>
                                        </p:tav>
                                      </p:tavLst>
                                    </p:anim>
                                    <p:anim calcmode="lin" valueType="num">
                                      <p:cBhvr>
                                        <p:cTn id="27" dur="500" fill="hold"/>
                                        <p:tgtEl>
                                          <p:spTgt spid="41"/>
                                        </p:tgtEl>
                                        <p:attrNameLst>
                                          <p:attrName>ppt_y</p:attrName>
                                        </p:attrNameLst>
                                      </p:cBhvr>
                                      <p:tavLst>
                                        <p:tav tm="0">
                                          <p:val>
                                            <p:fltVal val="0.5"/>
                                          </p:val>
                                        </p:tav>
                                        <p:tav tm="100000">
                                          <p:val>
                                            <p:strVal val="#ppt_y"/>
                                          </p:val>
                                        </p:tav>
                                      </p:tavLst>
                                    </p:anim>
                                  </p:childTnLst>
                                </p:cTn>
                              </p:par>
                            </p:childTnLst>
                          </p:cTn>
                        </p:par>
                        <p:par>
                          <p:cTn id="28" fill="hold" nodeType="withGroup">
                            <p:stCondLst>
                              <p:cond delay="1350"/>
                            </p:stCondLst>
                            <p:childTnLst>
                              <p:par>
                                <p:cTn id="29" presetID="22" presetClass="entr" presetSubtype="1" fill="hold" grpId="1" nodeType="afterEffect">
                                  <p:childTnLst>
                                    <p:set>
                                      <p:cBhvr>
                                        <p:cTn id="30" dur="1" fill="hold">
                                          <p:stCondLst>
                                            <p:cond delay="0"/>
                                          </p:stCondLst>
                                        </p:cTn>
                                        <p:tgtEl>
                                          <p:spTgt spid="27"/>
                                        </p:tgtEl>
                                        <p:attrNameLst>
                                          <p:attrName>style.visibility</p:attrName>
                                        </p:attrNameLst>
                                      </p:cBhvr>
                                      <p:to>
                                        <p:strVal val="visible"/>
                                      </p:to>
                                    </p:set>
                                    <p:animEffect transition="in" filter="wipe(up)">
                                      <p:cBhvr>
                                        <p:cTn id="31" dur="500"/>
                                        <p:tgtEl>
                                          <p:spTgt spid="27"/>
                                        </p:tgtEl>
                                      </p:cBhvr>
                                    </p:animEffect>
                                  </p:childTnLst>
                                </p:cTn>
                              </p:par>
                            </p:childTnLst>
                          </p:cTn>
                        </p:par>
                        <p:par>
                          <p:cTn id="32" fill="hold" nodeType="withGroup">
                            <p:stCondLst>
                              <p:cond delay="1850"/>
                            </p:stCondLst>
                            <p:childTnLst>
                              <p:par>
                                <p:cTn id="33" presetID="22" presetClass="entr" presetSubtype="1" fill="hold" grpId="2" nodeType="afterEffect">
                                  <p:childTnLst>
                                    <p:set>
                                      <p:cBhvr>
                                        <p:cTn id="34" dur="1" fill="hold">
                                          <p:stCondLst>
                                            <p:cond delay="0"/>
                                          </p:stCondLst>
                                        </p:cTn>
                                        <p:tgtEl>
                                          <p:spTgt spid="39"/>
                                        </p:tgtEl>
                                        <p:attrNameLst>
                                          <p:attrName>style.visibility</p:attrName>
                                        </p:attrNameLst>
                                      </p:cBhvr>
                                      <p:to>
                                        <p:strVal val="visible"/>
                                      </p:to>
                                    </p:set>
                                    <p:animEffect transition="in" filter="wipe(up)">
                                      <p:cBhvr>
                                        <p:cTn id="35" dur="500"/>
                                        <p:tgtEl>
                                          <p:spTgt spid="39"/>
                                        </p:tgtEl>
                                      </p:cBhvr>
                                    </p:animEffect>
                                  </p:childTnLst>
                                </p:cTn>
                              </p:par>
                            </p:childTnLst>
                          </p:cTn>
                        </p:par>
                        <p:par>
                          <p:cTn id="36" fill="hold" nodeType="withGroup">
                            <p:stCondLst>
                              <p:cond delay="2350"/>
                            </p:stCondLst>
                            <p:childTnLst>
                              <p:par>
                                <p:cTn id="37" presetID="10" presetClass="entr" presetSubtype="0" fill="hold" grpId="7" nodeType="afterEffect">
                                  <p:childTnLst>
                                    <p:set>
                                      <p:cBhvr>
                                        <p:cTn id="38" dur="1" fill="hold">
                                          <p:stCondLst>
                                            <p:cond delay="0"/>
                                          </p:stCondLst>
                                        </p:cTn>
                                        <p:tgtEl>
                                          <p:spTgt spid="44"/>
                                        </p:tgtEl>
                                        <p:attrNameLst>
                                          <p:attrName>style.visibility</p:attrName>
                                        </p:attrNameLst>
                                      </p:cBhvr>
                                      <p:to>
                                        <p:strVal val="visible"/>
                                      </p:to>
                                    </p:set>
                                    <p:animEffect transition="in" filter="fade">
                                      <p:cBhvr>
                                        <p:cTn id="39" dur="500"/>
                                        <p:tgtEl>
                                          <p:spTgt spid="44"/>
                                        </p:tgtEl>
                                      </p:cBhvr>
                                    </p:animEffect>
                                  </p:childTnLst>
                                </p:cTn>
                              </p:par>
                              <p:par>
                                <p:cTn id="40" presetID="10" presetClass="entr" presetSubtype="0" fill="hold" grpId="10" nodeType="withEffect">
                                  <p:childTnLst>
                                    <p:set>
                                      <p:cBhvr>
                                        <p:cTn id="41" dur="1" fill="hold">
                                          <p:stCondLst>
                                            <p:cond delay="0"/>
                                          </p:stCondLst>
                                        </p:cTn>
                                        <p:tgtEl>
                                          <p:spTgt spid="47"/>
                                        </p:tgtEl>
                                        <p:attrNameLst>
                                          <p:attrName>style.visibility</p:attrName>
                                        </p:attrNameLst>
                                      </p:cBhvr>
                                      <p:to>
                                        <p:strVal val="visible"/>
                                      </p:to>
                                    </p:set>
                                    <p:animEffect transition="in" filter="fade">
                                      <p:cBhvr>
                                        <p:cTn id="42" dur="500"/>
                                        <p:tgtEl>
                                          <p:spTgt spid="47"/>
                                        </p:tgtEl>
                                      </p:cBhvr>
                                    </p:animEffect>
                                  </p:childTnLst>
                                </p:cTn>
                              </p:par>
                              <p:par>
                                <p:cTn id="43" presetID="10" presetClass="entr" presetSubtype="0" fill="hold" grpId="5" nodeType="withEffect">
                                  <p:childTnLst>
                                    <p:set>
                                      <p:cBhvr>
                                        <p:cTn id="44" dur="1" fill="hold">
                                          <p:stCondLst>
                                            <p:cond delay="0"/>
                                          </p:stCondLst>
                                        </p:cTn>
                                        <p:tgtEl>
                                          <p:spTgt spid="42"/>
                                        </p:tgtEl>
                                        <p:attrNameLst>
                                          <p:attrName>style.visibility</p:attrName>
                                        </p:attrNameLst>
                                      </p:cBhvr>
                                      <p:to>
                                        <p:strVal val="visible"/>
                                      </p:to>
                                    </p:set>
                                    <p:animEffect transition="in" filter="fade">
                                      <p:cBhvr>
                                        <p:cTn id="45" dur="500"/>
                                        <p:tgtEl>
                                          <p:spTgt spid="42"/>
                                        </p:tgtEl>
                                      </p:cBhvr>
                                    </p:animEffect>
                                  </p:childTnLst>
                                </p:cTn>
                              </p:par>
                              <p:par>
                                <p:cTn id="46" presetID="10" presetClass="entr" presetSubtype="0" fill="hold" grpId="6" nodeType="withEffect">
                                  <p:childTnLst>
                                    <p:set>
                                      <p:cBhvr>
                                        <p:cTn id="47" dur="1" fill="hold">
                                          <p:stCondLst>
                                            <p:cond delay="0"/>
                                          </p:stCondLst>
                                        </p:cTn>
                                        <p:tgtEl>
                                          <p:spTgt spid="43"/>
                                        </p:tgtEl>
                                        <p:attrNameLst>
                                          <p:attrName>style.visibility</p:attrName>
                                        </p:attrNameLst>
                                      </p:cBhvr>
                                      <p:to>
                                        <p:strVal val="visible"/>
                                      </p:to>
                                    </p:set>
                                    <p:animEffect transition="in" filter="fade">
                                      <p:cBhvr>
                                        <p:cTn id="48" dur="500"/>
                                        <p:tgtEl>
                                          <p:spTgt spid="43"/>
                                        </p:tgtEl>
                                      </p:cBhvr>
                                    </p:animEffect>
                                  </p:childTnLst>
                                </p:cTn>
                              </p:par>
                              <p:par>
                                <p:cTn id="49" presetID="10" presetClass="entr" presetSubtype="0" fill="hold" grpId="8" nodeType="withEffect">
                                  <p:childTnLst>
                                    <p:set>
                                      <p:cBhvr>
                                        <p:cTn id="50" dur="1" fill="hold">
                                          <p:stCondLst>
                                            <p:cond delay="0"/>
                                          </p:stCondLst>
                                        </p:cTn>
                                        <p:tgtEl>
                                          <p:spTgt spid="45"/>
                                        </p:tgtEl>
                                        <p:attrNameLst>
                                          <p:attrName>style.visibility</p:attrName>
                                        </p:attrNameLst>
                                      </p:cBhvr>
                                      <p:to>
                                        <p:strVal val="visible"/>
                                      </p:to>
                                    </p:set>
                                    <p:animEffect transition="in" filter="fade">
                                      <p:cBhvr>
                                        <p:cTn id="51" dur="500"/>
                                        <p:tgtEl>
                                          <p:spTgt spid="45"/>
                                        </p:tgtEl>
                                      </p:cBhvr>
                                    </p:animEffect>
                                  </p:childTnLst>
                                </p:cTn>
                              </p:par>
                              <p:par>
                                <p:cTn id="52" presetID="10" presetClass="entr" presetSubtype="0" fill="hold" grpId="11" nodeType="withEffect">
                                  <p:childTnLst>
                                    <p:set>
                                      <p:cBhvr>
                                        <p:cTn id="53" dur="1" fill="hold">
                                          <p:stCondLst>
                                            <p:cond delay="0"/>
                                          </p:stCondLst>
                                        </p:cTn>
                                        <p:tgtEl>
                                          <p:spTgt spid="48"/>
                                        </p:tgtEl>
                                        <p:attrNameLst>
                                          <p:attrName>style.visibility</p:attrName>
                                        </p:attrNameLst>
                                      </p:cBhvr>
                                      <p:to>
                                        <p:strVal val="visible"/>
                                      </p:to>
                                    </p:set>
                                    <p:animEffect transition="in" filter="fade">
                                      <p:cBhvr>
                                        <p:cTn id="54" dur="500"/>
                                        <p:tgtEl>
                                          <p:spTgt spid="48"/>
                                        </p:tgtEl>
                                      </p:cBhvr>
                                    </p:animEffect>
                                  </p:childTnLst>
                                </p:cTn>
                              </p:par>
                              <p:par>
                                <p:cTn id="55" presetID="10" presetClass="entr" presetSubtype="0" fill="hold" grpId="9" nodeType="withEffect">
                                  <p:childTnLst>
                                    <p:set>
                                      <p:cBhvr>
                                        <p:cTn id="56" dur="1" fill="hold">
                                          <p:stCondLst>
                                            <p:cond delay="0"/>
                                          </p:stCondLst>
                                        </p:cTn>
                                        <p:tgtEl>
                                          <p:spTgt spid="46"/>
                                        </p:tgtEl>
                                        <p:attrNameLst>
                                          <p:attrName>style.visibility</p:attrName>
                                        </p:attrNameLst>
                                      </p:cBhvr>
                                      <p:to>
                                        <p:strVal val="visible"/>
                                      </p:to>
                                    </p:set>
                                    <p:animEffect transition="in" filter="fade">
                                      <p:cBhvr>
                                        <p:cTn id="57" dur="500"/>
                                        <p:tgtEl>
                                          <p:spTgt spid="46"/>
                                        </p:tgtEl>
                                      </p:cBhvr>
                                    </p:animEffect>
                                  </p:childTnLst>
                                </p:cTn>
                              </p:par>
                              <p:par>
                                <p:cTn id="58" presetID="10" presetClass="entr" presetSubtype="0" fill="hold" grpId="12" nodeType="withEffect">
                                  <p:childTnLst>
                                    <p:set>
                                      <p:cBhvr>
                                        <p:cTn id="59" dur="1" fill="hold">
                                          <p:stCondLst>
                                            <p:cond delay="0"/>
                                          </p:stCondLst>
                                        </p:cTn>
                                        <p:tgtEl>
                                          <p:spTgt spid="49"/>
                                        </p:tgtEl>
                                        <p:attrNameLst>
                                          <p:attrName>style.visibility</p:attrName>
                                        </p:attrNameLst>
                                      </p:cBhvr>
                                      <p:to>
                                        <p:strVal val="visible"/>
                                      </p:to>
                                    </p:set>
                                    <p:animEffect transition="in" filter="fade">
                                      <p:cBhvr>
                                        <p:cTn id="60"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7" grpId="1"/>
      <p:bldP spid="39" grpId="2"/>
      <p:bldP spid="40" grpId="3"/>
      <p:bldP spid="41" grpId="4"/>
      <p:bldP spid="42" grpId="5"/>
      <p:bldP spid="43" grpId="6"/>
      <p:bldP spid="44" grpId="7"/>
      <p:bldP spid="45" grpId="8"/>
      <p:bldP spid="46" grpId="9"/>
      <p:bldP spid="47" grpId="10"/>
      <p:bldP spid="48" grpId="11"/>
      <p:bldP spid="49" grpId="12"/>
    </p:bldLst>
  </p:timing>
</p:sld>
</file>

<file path=ppt/slides/slide9.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p:spTree>
      <p:nvGrpSpPr>
        <p:cNvPr id="1" name=""/>
        <p:cNvGrpSpPr/>
        <p:nvPr/>
      </p:nvGrpSpPr>
      <p:grpSpPr>
        <a:xfrm>
          <a:off x="0" y="0"/>
          <a:ext cx="0" cy="0"/>
        </a:xfrm>
      </p:grpSpPr>
      <p:sp>
        <p:nvSpPr>
          <p:cNvPr id="14" name="Shape 5166"/>
          <p:cNvSpPr/>
          <p:nvPr/>
        </p:nvSpPr>
        <p:spPr>
          <a:xfrm>
            <a:off x="1944344" y="1407431"/>
            <a:ext cx="1218057" cy="1079113"/>
          </a:xfrm>
          <a:custGeom>
            <a:cxnLst>
              <a:cxn ang="0">
                <a:pos x="wd2" y="hd2"/>
              </a:cxn>
              <a:cxn ang="5400000">
                <a:pos x="wd2" y="hd2"/>
              </a:cxn>
              <a:cxn ang="10800000">
                <a:pos x="wd2" y="hd2"/>
              </a:cxn>
              <a:cxn ang="16200000">
                <a:pos x="wd2" y="hd2"/>
              </a:cxn>
            </a:cxnLst>
            <a:rect l="0" t="0" r="r" b="b"/>
            <a:pathLst>
              <a:path w="21600" h="21600" extrusionOk="0">
                <a:moveTo>
                  <a:pt x="17131" y="0"/>
                </a:moveTo>
                <a:lnTo>
                  <a:pt x="4125" y="12945"/>
                </a:lnTo>
                <a:lnTo>
                  <a:pt x="0" y="21600"/>
                </a:lnTo>
                <a:lnTo>
                  <a:pt x="21600" y="7769"/>
                </a:lnTo>
                <a:lnTo>
                  <a:pt x="17131" y="0"/>
                </a:lnTo>
                <a:close/>
              </a:path>
            </a:pathLst>
          </a:custGeom>
          <a:solidFill>
            <a:schemeClr val="bg1">
              <a:lumMod val="85000"/>
            </a:schemeClr>
          </a:solidFill>
          <a:ln w="12700" cap="flat">
            <a:noFill/>
            <a:miter lim="400000"/>
          </a:ln>
          <a:effectLst/>
        </p:spPr>
        <p:txBody>
          <a:bodyPr wrap="square" lIns="38100" tIns="38100" rIns="38100" bIns="38100" numCol="1" anchor="ctr">
            <a:noAutofit/>
          </a:bodyPr>
          <a:lstStyle/>
          <a:p>
            <a:pPr algn="ctr">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lang="en-US" sz="1200">
              <a:solidFill>
                <a:schemeClr val="bg1"/>
              </a:solidFill>
              <a:latin typeface="微软雅黑" panose="020b0503020204020204" pitchFamily="34" charset="-122"/>
              <a:ea typeface="微软雅黑" panose="020b0503020204020204" pitchFamily="34" charset="-122"/>
              <a:cs typeface="Lato Light"/>
            </a:endParaRPr>
          </a:p>
        </p:txBody>
      </p:sp>
      <p:sp>
        <p:nvSpPr>
          <p:cNvPr id="15" name="Shape 5167"/>
          <p:cNvSpPr/>
          <p:nvPr/>
        </p:nvSpPr>
        <p:spPr>
          <a:xfrm>
            <a:off x="1574954" y="2047198"/>
            <a:ext cx="1961434" cy="1123417"/>
          </a:xfrm>
          <a:custGeom>
            <a:cxnLst>
              <a:cxn ang="0">
                <a:pos x="wd2" y="hd2"/>
              </a:cxn>
              <a:cxn ang="5400000">
                <a:pos x="wd2" y="hd2"/>
              </a:cxn>
              <a:cxn ang="10800000">
                <a:pos x="wd2" y="hd2"/>
              </a:cxn>
              <a:cxn ang="16200000">
                <a:pos x="wd2" y="hd2"/>
              </a:cxn>
            </a:cxnLst>
            <a:rect l="0" t="0" r="r" b="b"/>
            <a:pathLst>
              <a:path w="21600" h="21600" extrusionOk="0">
                <a:moveTo>
                  <a:pt x="19039" y="0"/>
                </a:moveTo>
                <a:lnTo>
                  <a:pt x="2561" y="13286"/>
                </a:lnTo>
                <a:lnTo>
                  <a:pt x="0" y="21600"/>
                </a:lnTo>
                <a:lnTo>
                  <a:pt x="21600" y="8314"/>
                </a:lnTo>
                <a:cubicBezTo>
                  <a:pt x="21600" y="8314"/>
                  <a:pt x="19039" y="0"/>
                  <a:pt x="19039" y="0"/>
                </a:cubicBezTo>
                <a:close/>
              </a:path>
            </a:pathLst>
          </a:custGeom>
          <a:solidFill>
            <a:schemeClr val="bg1">
              <a:lumMod val="85000"/>
            </a:schemeClr>
          </a:solidFill>
          <a:ln w="12700" cap="flat">
            <a:noFill/>
            <a:miter lim="400000"/>
          </a:ln>
          <a:effectLst/>
        </p:spPr>
        <p:txBody>
          <a:bodyPr wrap="square" lIns="38100" tIns="38100" rIns="38100" bIns="38100" numCol="1" anchor="ctr">
            <a:noAutofit/>
          </a:bodyPr>
          <a:lstStyle/>
          <a:p>
            <a:pPr algn="ctr">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lang="en-US" sz="1200">
              <a:solidFill>
                <a:schemeClr val="bg1"/>
              </a:solidFill>
              <a:latin typeface="微软雅黑" panose="020b0503020204020204" pitchFamily="34" charset="-122"/>
              <a:ea typeface="微软雅黑" panose="020b0503020204020204" pitchFamily="34" charset="-122"/>
              <a:cs typeface="Lato Light"/>
            </a:endParaRPr>
          </a:p>
        </p:txBody>
      </p:sp>
      <p:sp>
        <p:nvSpPr>
          <p:cNvPr id="16" name="Shape 5168"/>
          <p:cNvSpPr/>
          <p:nvPr/>
        </p:nvSpPr>
        <p:spPr>
          <a:xfrm>
            <a:off x="1205564" y="2740899"/>
            <a:ext cx="2704811" cy="1123412"/>
          </a:xfrm>
          <a:custGeom>
            <a:cxnLst>
              <a:cxn ang="0">
                <a:pos x="wd2" y="hd2"/>
              </a:cxn>
              <a:cxn ang="5400000">
                <a:pos x="wd2" y="hd2"/>
              </a:cxn>
              <a:cxn ang="10800000">
                <a:pos x="wd2" y="hd2"/>
              </a:cxn>
              <a:cxn ang="16200000">
                <a:pos x="wd2" y="hd2"/>
              </a:cxn>
            </a:cxnLst>
            <a:rect l="0" t="0" r="r" b="b"/>
            <a:pathLst>
              <a:path w="21600" h="21600" extrusionOk="0">
                <a:moveTo>
                  <a:pt x="19743" y="0"/>
                </a:moveTo>
                <a:lnTo>
                  <a:pt x="1857" y="13286"/>
                </a:lnTo>
                <a:lnTo>
                  <a:pt x="0" y="21600"/>
                </a:lnTo>
                <a:lnTo>
                  <a:pt x="21600" y="8314"/>
                </a:lnTo>
                <a:cubicBezTo>
                  <a:pt x="21600" y="8314"/>
                  <a:pt x="19743" y="0"/>
                  <a:pt x="19743" y="0"/>
                </a:cubicBezTo>
                <a:close/>
              </a:path>
            </a:pathLst>
          </a:custGeom>
          <a:solidFill>
            <a:schemeClr val="bg1">
              <a:lumMod val="85000"/>
            </a:schemeClr>
          </a:solidFill>
          <a:ln w="12700" cap="flat">
            <a:noFill/>
            <a:miter lim="400000"/>
          </a:ln>
          <a:effectLst/>
        </p:spPr>
        <p:txBody>
          <a:bodyPr wrap="square" lIns="38100" tIns="38100" rIns="38100" bIns="38100" numCol="1" anchor="ctr">
            <a:noAutofit/>
          </a:bodyPr>
          <a:lstStyle/>
          <a:p>
            <a:pPr algn="ctr">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lang="en-US" sz="1200">
              <a:solidFill>
                <a:schemeClr val="bg1"/>
              </a:solidFill>
              <a:latin typeface="微软雅黑" panose="020b0503020204020204" pitchFamily="34" charset="-122"/>
              <a:ea typeface="微软雅黑" panose="020b0503020204020204" pitchFamily="34" charset="-122"/>
              <a:cs typeface="Lato Light"/>
            </a:endParaRPr>
          </a:p>
        </p:txBody>
      </p:sp>
      <p:sp>
        <p:nvSpPr>
          <p:cNvPr id="17" name="Shape 5169"/>
          <p:cNvSpPr/>
          <p:nvPr/>
        </p:nvSpPr>
        <p:spPr>
          <a:xfrm>
            <a:off x="827584" y="3434599"/>
            <a:ext cx="3448181" cy="1123407"/>
          </a:xfrm>
          <a:custGeom>
            <a:cxnLst>
              <a:cxn ang="0">
                <a:pos x="wd2" y="hd2"/>
              </a:cxn>
              <a:cxn ang="5400000">
                <a:pos x="wd2" y="hd2"/>
              </a:cxn>
              <a:cxn ang="10800000">
                <a:pos x="wd2" y="hd2"/>
              </a:cxn>
              <a:cxn ang="16200000">
                <a:pos x="wd2" y="hd2"/>
              </a:cxn>
            </a:cxnLst>
            <a:rect l="0" t="0" r="r" b="b"/>
            <a:pathLst>
              <a:path w="21600" h="21600" extrusionOk="0">
                <a:moveTo>
                  <a:pt x="1457" y="13286"/>
                </a:moveTo>
                <a:lnTo>
                  <a:pt x="0" y="21600"/>
                </a:lnTo>
                <a:lnTo>
                  <a:pt x="21600" y="8314"/>
                </a:lnTo>
                <a:lnTo>
                  <a:pt x="20143" y="0"/>
                </a:lnTo>
                <a:cubicBezTo>
                  <a:pt x="20143" y="0"/>
                  <a:pt x="1457" y="13286"/>
                  <a:pt x="1457" y="13286"/>
                </a:cubicBezTo>
                <a:close/>
              </a:path>
            </a:pathLst>
          </a:custGeom>
          <a:solidFill>
            <a:schemeClr val="bg1">
              <a:lumMod val="85000"/>
            </a:schemeClr>
          </a:solidFill>
          <a:ln w="12700" cap="flat">
            <a:noFill/>
            <a:miter lim="400000"/>
          </a:ln>
          <a:effectLst/>
        </p:spPr>
        <p:txBody>
          <a:bodyPr wrap="square" lIns="38100" tIns="38100" rIns="38100" bIns="38100" numCol="1" anchor="ctr">
            <a:noAutofit/>
          </a:bodyPr>
          <a:lstStyle/>
          <a:p>
            <a:pPr algn="ctr">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lang="en-US" sz="1200">
              <a:solidFill>
                <a:schemeClr val="bg1"/>
              </a:solidFill>
              <a:latin typeface="微软雅黑" panose="020b0503020204020204" pitchFamily="34" charset="-122"/>
              <a:ea typeface="微软雅黑" panose="020b0503020204020204" pitchFamily="34" charset="-122"/>
              <a:cs typeface="Lato Light"/>
            </a:endParaRPr>
          </a:p>
        </p:txBody>
      </p:sp>
      <p:grpSp>
        <p:nvGrpSpPr>
          <p:cNvPr id="38" name="组合 37"/>
          <p:cNvGrpSpPr/>
          <p:nvPr/>
        </p:nvGrpSpPr>
        <p:grpSpPr>
          <a:xfrm>
            <a:off x="2313735" y="1108481"/>
            <a:ext cx="857881" cy="735467"/>
            <a:chOff x="2313735" y="1108481"/>
            <a:chExt cx="857881" cy="735467"/>
          </a:xfrm>
        </p:grpSpPr>
        <p:sp>
          <p:nvSpPr>
            <p:cNvPr id="4" name="Shape 5171"/>
            <p:cNvSpPr/>
            <p:nvPr/>
          </p:nvSpPr>
          <p:spPr>
            <a:xfrm>
              <a:off x="2313735" y="1108481"/>
              <a:ext cx="849654" cy="687055"/>
            </a:xfrm>
            <a:custGeom>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1"/>
            </a:solidFill>
            <a:ln w="12700" cap="flat">
              <a:noFill/>
              <a:miter lim="400000"/>
            </a:ln>
            <a:effectLst/>
          </p:spPr>
          <p:txBody>
            <a:bodyPr wrap="square" lIns="0" tIns="0" rIns="0" bIns="0" numCol="1" anchor="t">
              <a:noAutofit/>
            </a:bodyPr>
            <a:lstStyle/>
            <a:p>
              <a:pPr lvl="0" algn="ctr">
                <a:defRPr>
                  <a:solidFill>
                    <a:srgbClr val="4C4C4C"/>
                  </a:solidFill>
                </a:defRPr>
              </a:pPr>
              <a:endParaRPr lang="en-US" sz="1200">
                <a:solidFill>
                  <a:schemeClr val="bg1"/>
                </a:solidFill>
                <a:latin typeface="微软雅黑" panose="020b0503020204020204" pitchFamily="34" charset="-122"/>
                <a:ea typeface="微软雅黑" panose="020b0503020204020204" pitchFamily="34" charset="-122"/>
                <a:cs typeface="Lato Light"/>
              </a:endParaRPr>
            </a:p>
          </p:txBody>
        </p:sp>
        <p:sp>
          <p:nvSpPr>
            <p:cNvPr id="9" name="Shape 5176"/>
            <p:cNvSpPr/>
            <p:nvPr/>
          </p:nvSpPr>
          <p:spPr>
            <a:xfrm>
              <a:off x="2329102" y="1491630"/>
              <a:ext cx="842514" cy="352318"/>
            </a:xfrm>
            <a:prstGeom prst="rect">
              <a:avLst/>
            </a:prstGeom>
            <a:noFill/>
            <a:ln w="12700" cap="flat">
              <a:noFill/>
              <a:miter lim="400000"/>
            </a:ln>
            <a:effectLst/>
            <a:extLst>
              <a:ext uri="{C572A759-6A51-4108-AA02-DFA0A04FC94B}">
                <ma14:wrappingTextBoxFlag xmlns:ma14="http://schemas.microsoft.com/office/mac/drawingml/2011/main" xmlns="" xmlns:p15="http://schemas.microsoft.com/office/powerpoint/2012/main" xmlns:p14="http://schemas.microsoft.com/office/powerpoint/2010/main" val="1"/>
              </a:ext>
            </a:extLst>
          </p:spPr>
          <p:txBody>
            <a:bodyPr wrap="square" lIns="0" tIns="0" rIns="0" bIns="0" numCol="1" anchor="ctr">
              <a:noAutofit/>
            </a:bodyPr>
            <a:lstStyle>
              <a:lvl1pPr defTabSz="584200">
                <a:lnSpc>
                  <a:spcPct val="100000"/>
                </a:lnSpc>
                <a:spcBef>
                  <a:spcPct val="0"/>
                </a:spcBef>
                <a:defRPr sz="1500" cap="all">
                  <a:solidFill>
                    <a:srgbClr val="FFFFFF"/>
                  </a:solidFill>
                  <a:latin typeface="Helvetica Neue"/>
                  <a:ea typeface="Helvetica Neue"/>
                  <a:cs typeface="Helvetica Neue"/>
                  <a:sym typeface="Helvetica Neue"/>
                </a:defRPr>
              </a:lvl1pPr>
            </a:lstStyle>
            <a:p>
              <a:pPr algn="ctr"/>
              <a:r>
                <a:rPr lang="zh-CN" altLang="en-US" sz="1200" b="1">
                  <a:solidFill>
                    <a:schemeClr val="bg1"/>
                  </a:solidFill>
                  <a:latin typeface="微软雅黑" panose="020b0503020204020204" pitchFamily="34" charset="-122"/>
                  <a:ea typeface="微软雅黑" panose="020b0503020204020204" pitchFamily="34" charset="-122"/>
                </a:rPr>
                <a:t>输入文本</a:t>
              </a:r>
            </a:p>
          </p:txBody>
        </p:sp>
      </p:grpSp>
      <p:grpSp>
        <p:nvGrpSpPr>
          <p:cNvPr id="37" name="组合 36"/>
          <p:cNvGrpSpPr/>
          <p:nvPr/>
        </p:nvGrpSpPr>
        <p:grpSpPr>
          <a:xfrm>
            <a:off x="1944344" y="2047198"/>
            <a:ext cx="1589745" cy="432411"/>
            <a:chOff x="1944344" y="2047198"/>
            <a:chExt cx="1589745" cy="432411"/>
          </a:xfrm>
        </p:grpSpPr>
        <p:sp>
          <p:nvSpPr>
            <p:cNvPr id="6" name="Shape 5173"/>
            <p:cNvSpPr/>
            <p:nvPr/>
          </p:nvSpPr>
          <p:spPr>
            <a:xfrm>
              <a:off x="1944344" y="2047198"/>
              <a:ext cx="1589745" cy="432411"/>
            </a:xfrm>
            <a:custGeom>
              <a:cxnLst>
                <a:cxn ang="0">
                  <a:pos x="wd2" y="hd2"/>
                </a:cxn>
                <a:cxn ang="5400000">
                  <a:pos x="wd2" y="hd2"/>
                </a:cxn>
                <a:cxn ang="10800000">
                  <a:pos x="wd2" y="hd2"/>
                </a:cxn>
                <a:cxn ang="16200000">
                  <a:pos x="wd2" y="hd2"/>
                </a:cxn>
              </a:cxnLst>
              <a:rect l="0" t="0" r="r" b="b"/>
              <a:pathLst>
                <a:path w="21600" h="21600" extrusionOk="0">
                  <a:moveTo>
                    <a:pt x="3160" y="0"/>
                  </a:moveTo>
                  <a:lnTo>
                    <a:pt x="0" y="21600"/>
                  </a:lnTo>
                  <a:lnTo>
                    <a:pt x="21600" y="21600"/>
                  </a:lnTo>
                  <a:lnTo>
                    <a:pt x="18440" y="0"/>
                  </a:lnTo>
                  <a:cubicBezTo>
                    <a:pt x="18440" y="0"/>
                    <a:pt x="3160" y="0"/>
                    <a:pt x="3160" y="0"/>
                  </a:cubicBezTo>
                  <a:close/>
                </a:path>
              </a:pathLst>
            </a:custGeom>
            <a:solidFill>
              <a:schemeClr val="accent1"/>
            </a:solidFill>
            <a:ln w="12700" cap="flat">
              <a:noFill/>
              <a:miter lim="400000"/>
            </a:ln>
            <a:effectLst/>
          </p:spPr>
          <p:txBody>
            <a:bodyPr wrap="square" lIns="38100" tIns="38100" rIns="38100" bIns="38100" numCol="1" anchor="ctr">
              <a:noAutofit/>
            </a:bodyPr>
            <a:lstStyle/>
            <a:p>
              <a:pPr lvl="0" algn="ctr">
                <a:defRPr>
                  <a:solidFill>
                    <a:srgbClr val="4C4C4C"/>
                  </a:solidFill>
                </a:defRPr>
              </a:pPr>
              <a:endParaRPr lang="en-US" sz="1200">
                <a:solidFill>
                  <a:schemeClr val="bg1"/>
                </a:solidFill>
                <a:latin typeface="微软雅黑" panose="020b0503020204020204" pitchFamily="34" charset="-122"/>
                <a:ea typeface="微软雅黑" panose="020b0503020204020204" pitchFamily="34" charset="-122"/>
                <a:cs typeface="Lato Light"/>
              </a:endParaRPr>
            </a:p>
          </p:txBody>
        </p:sp>
        <p:sp>
          <p:nvSpPr>
            <p:cNvPr id="10" name="Shape 5177"/>
            <p:cNvSpPr/>
            <p:nvPr/>
          </p:nvSpPr>
          <p:spPr>
            <a:xfrm>
              <a:off x="2191740" y="2087244"/>
              <a:ext cx="1099552" cy="352318"/>
            </a:xfrm>
            <a:prstGeom prst="rect">
              <a:avLst/>
            </a:prstGeom>
            <a:noFill/>
            <a:ln w="12700" cap="flat">
              <a:noFill/>
              <a:miter lim="400000"/>
            </a:ln>
            <a:effectLst/>
            <a:extLst>
              <a:ext uri="{C572A759-6A51-4108-AA02-DFA0A04FC94B}">
                <ma14:wrappingTextBoxFlag xmlns:ma14="http://schemas.microsoft.com/office/mac/drawingml/2011/main" xmlns="" xmlns:p15="http://schemas.microsoft.com/office/powerpoint/2012/main" xmlns:p14="http://schemas.microsoft.com/office/powerpoint/2010/main" val="1"/>
              </a:ext>
            </a:extLst>
          </p:spPr>
          <p:txBody>
            <a:bodyPr wrap="square" lIns="0" tIns="0" rIns="0" bIns="0" numCol="1" anchor="ctr">
              <a:noAutofit/>
            </a:bodyPr>
            <a:lstStyle>
              <a:lvl1pPr defTabSz="584200">
                <a:lnSpc>
                  <a:spcPct val="100000"/>
                </a:lnSpc>
                <a:spcBef>
                  <a:spcPct val="0"/>
                </a:spcBef>
                <a:defRPr sz="1500" cap="all">
                  <a:solidFill>
                    <a:srgbClr val="FFFFFF"/>
                  </a:solidFill>
                  <a:latin typeface="Helvetica Neue"/>
                  <a:ea typeface="Helvetica Neue"/>
                  <a:cs typeface="Helvetica Neue"/>
                  <a:sym typeface="Helvetica Neue"/>
                </a:defRPr>
              </a:lvl1pPr>
            </a:lstStyle>
            <a:p>
              <a:pPr algn="ctr"/>
              <a:r>
                <a:rPr lang="zh-CN" altLang="en-US" sz="1200" b="1">
                  <a:solidFill>
                    <a:schemeClr val="bg1"/>
                  </a:solidFill>
                  <a:latin typeface="微软雅黑" panose="020b0503020204020204" pitchFamily="34" charset="-122"/>
                  <a:ea typeface="微软雅黑" panose="020b0503020204020204" pitchFamily="34" charset="-122"/>
                </a:rPr>
                <a:t>点击输入文本</a:t>
              </a:r>
            </a:p>
          </p:txBody>
        </p:sp>
      </p:grpSp>
      <p:grpSp>
        <p:nvGrpSpPr>
          <p:cNvPr id="36" name="组合 35"/>
          <p:cNvGrpSpPr/>
          <p:nvPr/>
        </p:nvGrpSpPr>
        <p:grpSpPr>
          <a:xfrm>
            <a:off x="1574955" y="2740898"/>
            <a:ext cx="2333121" cy="432412"/>
            <a:chOff x="1574955" y="2740898"/>
            <a:chExt cx="2333121" cy="432412"/>
          </a:xfrm>
        </p:grpSpPr>
        <p:sp>
          <p:nvSpPr>
            <p:cNvPr id="5" name="Shape 5172"/>
            <p:cNvSpPr/>
            <p:nvPr/>
          </p:nvSpPr>
          <p:spPr>
            <a:xfrm>
              <a:off x="1574955" y="2740898"/>
              <a:ext cx="2333121" cy="432412"/>
            </a:xfrm>
            <a:custGeom>
              <a:cxnLst>
                <a:cxn ang="0">
                  <a:pos x="wd2" y="hd2"/>
                </a:cxn>
                <a:cxn ang="5400000">
                  <a:pos x="wd2" y="hd2"/>
                </a:cxn>
                <a:cxn ang="10800000">
                  <a:pos x="wd2" y="hd2"/>
                </a:cxn>
                <a:cxn ang="16200000">
                  <a:pos x="wd2" y="hd2"/>
                </a:cxn>
              </a:cxnLst>
              <a:rect l="0" t="0" r="r" b="b"/>
              <a:pathLst>
                <a:path w="21600" h="21600" extrusionOk="0">
                  <a:moveTo>
                    <a:pt x="2153" y="0"/>
                  </a:moveTo>
                  <a:lnTo>
                    <a:pt x="0" y="21600"/>
                  </a:lnTo>
                  <a:lnTo>
                    <a:pt x="21600" y="21600"/>
                  </a:lnTo>
                  <a:lnTo>
                    <a:pt x="19447" y="0"/>
                  </a:lnTo>
                  <a:cubicBezTo>
                    <a:pt x="19447" y="0"/>
                    <a:pt x="2153" y="0"/>
                    <a:pt x="2153" y="0"/>
                  </a:cubicBezTo>
                  <a:close/>
                </a:path>
              </a:pathLst>
            </a:custGeom>
            <a:solidFill>
              <a:schemeClr val="accent1"/>
            </a:solidFill>
            <a:ln w="12700" cap="flat">
              <a:noFill/>
              <a:miter lim="400000"/>
            </a:ln>
            <a:effectLst/>
          </p:spPr>
          <p:txBody>
            <a:bodyPr wrap="square" lIns="38100" tIns="38100" rIns="38100" bIns="38100" numCol="1" anchor="ctr">
              <a:noAutofit/>
            </a:bodyPr>
            <a:lstStyle/>
            <a:p>
              <a:pPr lvl="0" algn="ctr">
                <a:defRPr>
                  <a:solidFill>
                    <a:srgbClr val="4C4C4C"/>
                  </a:solidFill>
                </a:defRPr>
              </a:pPr>
              <a:endParaRPr lang="en-US" sz="1200">
                <a:solidFill>
                  <a:schemeClr val="bg1"/>
                </a:solidFill>
                <a:latin typeface="微软雅黑" panose="020b0503020204020204" pitchFamily="34" charset="-122"/>
                <a:ea typeface="微软雅黑" panose="020b0503020204020204" pitchFamily="34" charset="-122"/>
                <a:cs typeface="Lato Light"/>
              </a:endParaRPr>
            </a:p>
          </p:txBody>
        </p:sp>
        <p:sp>
          <p:nvSpPr>
            <p:cNvPr id="11" name="Shape 5178"/>
            <p:cNvSpPr/>
            <p:nvPr/>
          </p:nvSpPr>
          <p:spPr>
            <a:xfrm>
              <a:off x="1815028" y="2780945"/>
              <a:ext cx="1849246" cy="352318"/>
            </a:xfrm>
            <a:prstGeom prst="rect">
              <a:avLst/>
            </a:prstGeom>
            <a:noFill/>
            <a:ln w="12700" cap="flat">
              <a:noFill/>
              <a:miter lim="400000"/>
            </a:ln>
            <a:effectLst/>
            <a:extLst>
              <a:ext uri="{C572A759-6A51-4108-AA02-DFA0A04FC94B}">
                <ma14:wrappingTextBoxFlag xmlns:ma14="http://schemas.microsoft.com/office/mac/drawingml/2011/main" xmlns="" xmlns:p15="http://schemas.microsoft.com/office/powerpoint/2012/main" xmlns:p14="http://schemas.microsoft.com/office/powerpoint/2010/main" val="1"/>
              </a:ext>
            </a:extLst>
          </p:spPr>
          <p:txBody>
            <a:bodyPr wrap="square" lIns="0" tIns="0" rIns="0" bIns="0" numCol="1" anchor="ctr">
              <a:noAutofit/>
            </a:bodyPr>
            <a:lstStyle>
              <a:lvl1pPr defTabSz="584200">
                <a:lnSpc>
                  <a:spcPct val="100000"/>
                </a:lnSpc>
                <a:spcBef>
                  <a:spcPct val="0"/>
                </a:spcBef>
                <a:defRPr sz="1500" cap="all">
                  <a:solidFill>
                    <a:srgbClr val="FFFFFF"/>
                  </a:solidFill>
                  <a:latin typeface="Helvetica Neue"/>
                  <a:ea typeface="Helvetica Neue"/>
                  <a:cs typeface="Helvetica Neue"/>
                  <a:sym typeface="Helvetica Neue"/>
                </a:defRPr>
              </a:lvl1pPr>
            </a:lstStyle>
            <a:p>
              <a:pPr algn="ctr"/>
              <a:r>
                <a:rPr lang="zh-CN" altLang="en-US" sz="1200" b="1">
                  <a:solidFill>
                    <a:schemeClr val="bg1"/>
                  </a:solidFill>
                  <a:latin typeface="微软雅黑" panose="020b0503020204020204" pitchFamily="34" charset="-122"/>
                  <a:ea typeface="微软雅黑" panose="020b0503020204020204" pitchFamily="34" charset="-122"/>
                </a:rPr>
                <a:t>点击输入标题文本</a:t>
              </a:r>
            </a:p>
          </p:txBody>
        </p:sp>
      </p:grpSp>
      <p:grpSp>
        <p:nvGrpSpPr>
          <p:cNvPr id="35" name="组合 34"/>
          <p:cNvGrpSpPr/>
          <p:nvPr/>
        </p:nvGrpSpPr>
        <p:grpSpPr>
          <a:xfrm>
            <a:off x="1205565" y="3434598"/>
            <a:ext cx="3076490" cy="432407"/>
            <a:chOff x="1205565" y="3434598"/>
            <a:chExt cx="3076490" cy="432407"/>
          </a:xfrm>
        </p:grpSpPr>
        <p:sp>
          <p:nvSpPr>
            <p:cNvPr id="7" name="Shape 5174"/>
            <p:cNvSpPr/>
            <p:nvPr/>
          </p:nvSpPr>
          <p:spPr>
            <a:xfrm>
              <a:off x="1205565" y="3434598"/>
              <a:ext cx="3076490" cy="432407"/>
            </a:xfrm>
            <a:custGeom>
              <a:cxnLst>
                <a:cxn ang="0">
                  <a:pos x="wd2" y="hd2"/>
                </a:cxn>
                <a:cxn ang="5400000">
                  <a:pos x="wd2" y="hd2"/>
                </a:cxn>
                <a:cxn ang="10800000">
                  <a:pos x="wd2" y="hd2"/>
                </a:cxn>
                <a:cxn ang="16200000">
                  <a:pos x="wd2" y="hd2"/>
                </a:cxn>
              </a:cxnLst>
              <a:rect l="0" t="0" r="r" b="b"/>
              <a:pathLst>
                <a:path w="21600" h="21600" extrusionOk="0">
                  <a:moveTo>
                    <a:pt x="21600" y="21600"/>
                  </a:moveTo>
                  <a:lnTo>
                    <a:pt x="19967" y="0"/>
                  </a:lnTo>
                  <a:lnTo>
                    <a:pt x="1633" y="0"/>
                  </a:lnTo>
                  <a:lnTo>
                    <a:pt x="0" y="21600"/>
                  </a:lnTo>
                  <a:cubicBezTo>
                    <a:pt x="0" y="21600"/>
                    <a:pt x="21600" y="21600"/>
                    <a:pt x="21600" y="21600"/>
                  </a:cubicBezTo>
                  <a:close/>
                </a:path>
              </a:pathLst>
            </a:custGeom>
            <a:solidFill>
              <a:schemeClr val="accent1"/>
            </a:solidFill>
            <a:ln w="12700" cap="flat">
              <a:noFill/>
              <a:miter lim="400000"/>
            </a:ln>
            <a:effectLst/>
          </p:spPr>
          <p:txBody>
            <a:bodyPr wrap="square" lIns="38100" tIns="38100" rIns="38100" bIns="38100" numCol="1" anchor="ctr">
              <a:noAutofit/>
            </a:bodyPr>
            <a:lstStyle/>
            <a:p>
              <a:pPr lvl="0" algn="ctr">
                <a:defRPr>
                  <a:solidFill>
                    <a:srgbClr val="4C4C4C"/>
                  </a:solidFill>
                </a:defRPr>
              </a:pPr>
              <a:endParaRPr lang="en-US" sz="1200">
                <a:solidFill>
                  <a:schemeClr val="bg1"/>
                </a:solidFill>
                <a:latin typeface="微软雅黑" panose="020b0503020204020204" pitchFamily="34" charset="-122"/>
                <a:ea typeface="微软雅黑" panose="020b0503020204020204" pitchFamily="34" charset="-122"/>
                <a:cs typeface="Lato Light"/>
              </a:endParaRPr>
            </a:p>
          </p:txBody>
        </p:sp>
        <p:sp>
          <p:nvSpPr>
            <p:cNvPr id="12" name="Shape 5179"/>
            <p:cNvSpPr/>
            <p:nvPr/>
          </p:nvSpPr>
          <p:spPr>
            <a:xfrm>
              <a:off x="1422332" y="3474643"/>
              <a:ext cx="2634639" cy="352318"/>
            </a:xfrm>
            <a:prstGeom prst="rect">
              <a:avLst/>
            </a:prstGeom>
            <a:noFill/>
            <a:ln w="12700" cap="flat">
              <a:noFill/>
              <a:miter lim="400000"/>
            </a:ln>
            <a:effectLst/>
            <a:extLst>
              <a:ext uri="{C572A759-6A51-4108-AA02-DFA0A04FC94B}">
                <ma14:wrappingTextBoxFlag xmlns:ma14="http://schemas.microsoft.com/office/mac/drawingml/2011/main" xmlns="" xmlns:p15="http://schemas.microsoft.com/office/powerpoint/2012/main" xmlns:p14="http://schemas.microsoft.com/office/powerpoint/2010/main" val="1"/>
              </a:ext>
            </a:extLst>
          </p:spPr>
          <p:txBody>
            <a:bodyPr wrap="square" lIns="0" tIns="0" rIns="0" bIns="0" numCol="1" anchor="ctr">
              <a:noAutofit/>
            </a:bodyPr>
            <a:lstStyle>
              <a:lvl1pPr defTabSz="584200">
                <a:lnSpc>
                  <a:spcPct val="100000"/>
                </a:lnSpc>
                <a:spcBef>
                  <a:spcPct val="0"/>
                </a:spcBef>
                <a:defRPr sz="1500" cap="all">
                  <a:solidFill>
                    <a:srgbClr val="FFFFFF"/>
                  </a:solidFill>
                  <a:latin typeface="Helvetica Neue"/>
                  <a:ea typeface="Helvetica Neue"/>
                  <a:cs typeface="Helvetica Neue"/>
                  <a:sym typeface="Helvetica Neue"/>
                </a:defRPr>
              </a:lvl1pPr>
            </a:lstStyle>
            <a:p>
              <a:pPr algn="ctr"/>
              <a:r>
                <a:rPr lang="zh-CN" altLang="en-US" sz="1200" b="1">
                  <a:solidFill>
                    <a:schemeClr val="bg1"/>
                  </a:solidFill>
                  <a:latin typeface="微软雅黑" panose="020b0503020204020204" pitchFamily="34" charset="-122"/>
                  <a:ea typeface="微软雅黑" panose="020b0503020204020204" pitchFamily="34" charset="-122"/>
                </a:rPr>
                <a:t>点击输入标题文本</a:t>
              </a:r>
            </a:p>
          </p:txBody>
        </p:sp>
      </p:grpSp>
      <p:grpSp>
        <p:nvGrpSpPr>
          <p:cNvPr id="33" name="组合 32"/>
          <p:cNvGrpSpPr/>
          <p:nvPr/>
        </p:nvGrpSpPr>
        <p:grpSpPr>
          <a:xfrm>
            <a:off x="827585" y="4118665"/>
            <a:ext cx="3819870" cy="432407"/>
            <a:chOff x="827585" y="4118665"/>
            <a:chExt cx="3819870" cy="432407"/>
          </a:xfrm>
        </p:grpSpPr>
        <p:sp>
          <p:nvSpPr>
            <p:cNvPr id="8" name="Shape 5175"/>
            <p:cNvSpPr/>
            <p:nvPr/>
          </p:nvSpPr>
          <p:spPr>
            <a:xfrm>
              <a:off x="827585" y="4118665"/>
              <a:ext cx="3819870" cy="432407"/>
            </a:xfrm>
            <a:custGeom>
              <a:cxnLst>
                <a:cxn ang="0">
                  <a:pos x="wd2" y="hd2"/>
                </a:cxn>
                <a:cxn ang="5400000">
                  <a:pos x="wd2" y="hd2"/>
                </a:cxn>
                <a:cxn ang="10800000">
                  <a:pos x="wd2" y="hd2"/>
                </a:cxn>
                <a:cxn ang="16200000">
                  <a:pos x="wd2" y="hd2"/>
                </a:cxn>
              </a:cxnLst>
              <a:rect l="0" t="0" r="r" b="b"/>
              <a:pathLst>
                <a:path w="21600" h="21600" extrusionOk="0">
                  <a:moveTo>
                    <a:pt x="1315" y="0"/>
                  </a:moveTo>
                  <a:lnTo>
                    <a:pt x="0" y="21600"/>
                  </a:lnTo>
                  <a:lnTo>
                    <a:pt x="21600" y="21600"/>
                  </a:lnTo>
                  <a:lnTo>
                    <a:pt x="20285" y="0"/>
                  </a:lnTo>
                  <a:cubicBezTo>
                    <a:pt x="20285" y="0"/>
                    <a:pt x="1315" y="0"/>
                    <a:pt x="1315" y="0"/>
                  </a:cubicBezTo>
                  <a:close/>
                </a:path>
              </a:pathLst>
            </a:custGeom>
            <a:solidFill>
              <a:schemeClr val="accent1"/>
            </a:solidFill>
            <a:ln w="12700" cap="flat">
              <a:noFill/>
              <a:miter lim="400000"/>
            </a:ln>
            <a:effectLst/>
          </p:spPr>
          <p:txBody>
            <a:bodyPr wrap="square" lIns="38100" tIns="38100" rIns="38100" bIns="38100" numCol="1" anchor="ctr">
              <a:noAutofit/>
            </a:bodyPr>
            <a:lstStyle/>
            <a:p>
              <a:pPr lvl="0" algn="ctr">
                <a:defRPr>
                  <a:solidFill>
                    <a:srgbClr val="4C4C4C"/>
                  </a:solidFill>
                </a:defRPr>
              </a:pPr>
              <a:endParaRPr lang="en-US" sz="1200">
                <a:solidFill>
                  <a:schemeClr val="bg1"/>
                </a:solidFill>
                <a:latin typeface="微软雅黑" panose="020b0503020204020204" pitchFamily="34" charset="-122"/>
                <a:ea typeface="微软雅黑" panose="020b0503020204020204" pitchFamily="34" charset="-122"/>
                <a:cs typeface="Lato Light"/>
              </a:endParaRPr>
            </a:p>
          </p:txBody>
        </p:sp>
        <p:sp>
          <p:nvSpPr>
            <p:cNvPr id="13" name="Shape 5180"/>
            <p:cNvSpPr/>
            <p:nvPr/>
          </p:nvSpPr>
          <p:spPr>
            <a:xfrm>
              <a:off x="1072475" y="4158709"/>
              <a:ext cx="3334354" cy="352318"/>
            </a:xfrm>
            <a:prstGeom prst="rect">
              <a:avLst/>
            </a:prstGeom>
            <a:noFill/>
            <a:ln w="12700" cap="flat">
              <a:noFill/>
              <a:miter lim="400000"/>
            </a:ln>
            <a:effectLst/>
            <a:extLst>
              <a:ext uri="{C572A759-6A51-4108-AA02-DFA0A04FC94B}">
                <ma14:wrappingTextBoxFlag xmlns:ma14="http://schemas.microsoft.com/office/mac/drawingml/2011/main" xmlns="" xmlns:p15="http://schemas.microsoft.com/office/powerpoint/2012/main" xmlns:p14="http://schemas.microsoft.com/office/powerpoint/2010/main" val="1"/>
              </a:ext>
            </a:extLst>
          </p:spPr>
          <p:txBody>
            <a:bodyPr wrap="square" lIns="0" tIns="0" rIns="0" bIns="0" numCol="1" anchor="ctr">
              <a:noAutofit/>
            </a:bodyPr>
            <a:lstStyle>
              <a:lvl1pPr defTabSz="584200">
                <a:lnSpc>
                  <a:spcPct val="100000"/>
                </a:lnSpc>
                <a:spcBef>
                  <a:spcPct val="0"/>
                </a:spcBef>
                <a:defRPr sz="1500" cap="all">
                  <a:solidFill>
                    <a:srgbClr val="FFFFFF"/>
                  </a:solidFill>
                  <a:latin typeface="Helvetica Neue"/>
                  <a:ea typeface="Helvetica Neue"/>
                  <a:cs typeface="Helvetica Neue"/>
                  <a:sym typeface="Helvetica Neue"/>
                </a:defRPr>
              </a:lvl1pPr>
            </a:lstStyle>
            <a:p>
              <a:pPr algn="ctr"/>
              <a:r>
                <a:rPr lang="zh-CN" altLang="en-US" sz="1200" b="1">
                  <a:solidFill>
                    <a:schemeClr val="bg1"/>
                  </a:solidFill>
                  <a:latin typeface="微软雅黑" panose="020b0503020204020204" pitchFamily="34" charset="-122"/>
                  <a:ea typeface="微软雅黑" panose="020b0503020204020204" pitchFamily="34" charset="-122"/>
                </a:rPr>
                <a:t>点击输入标题文本</a:t>
              </a:r>
            </a:p>
          </p:txBody>
        </p:sp>
      </p:grpSp>
      <p:sp>
        <p:nvSpPr>
          <p:cNvPr id="18" name="Round Same Side Corner Rectangle 67"/>
          <p:cNvSpPr/>
          <p:nvPr/>
        </p:nvSpPr>
        <p:spPr>
          <a:xfrm rot="10800000" flipH="1">
            <a:off x="5091212" y="1121919"/>
            <a:ext cx="49903" cy="514044"/>
          </a:xfrm>
          <a:prstGeom prst="round2SameRect">
            <a:avLst>
              <a:gd name="adj1" fmla="val 50000"/>
              <a:gd name="adj2"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82282" tIns="41141" rIns="82282" bIns="41141" rtlCol="0" anchor="ctr"/>
          <a:lstStyle/>
          <a:p>
            <a:pPr algn="ctr"/>
            <a:endParaRPr lang="bg-BG">
              <a:latin typeface="Calibri Light"/>
            </a:endParaRPr>
          </a:p>
        </p:txBody>
      </p:sp>
      <p:sp>
        <p:nvSpPr>
          <p:cNvPr id="19" name="Round Same Side Corner Rectangle 68"/>
          <p:cNvSpPr/>
          <p:nvPr/>
        </p:nvSpPr>
        <p:spPr>
          <a:xfrm rot="10800000" flipH="1">
            <a:off x="5089572" y="1903209"/>
            <a:ext cx="49903" cy="514044"/>
          </a:xfrm>
          <a:prstGeom prst="round2SameRect">
            <a:avLst>
              <a:gd name="adj1" fmla="val 50000"/>
              <a:gd name="adj2"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82282" tIns="41141" rIns="82282" bIns="41141" rtlCol="0" anchor="ctr"/>
          <a:lstStyle/>
          <a:p>
            <a:pPr algn="ctr"/>
            <a:endParaRPr lang="bg-BG">
              <a:latin typeface="Calibri Light"/>
            </a:endParaRPr>
          </a:p>
        </p:txBody>
      </p:sp>
      <p:sp>
        <p:nvSpPr>
          <p:cNvPr id="20" name="Round Same Side Corner Rectangle 69"/>
          <p:cNvSpPr/>
          <p:nvPr/>
        </p:nvSpPr>
        <p:spPr>
          <a:xfrm rot="10800000" flipH="1">
            <a:off x="5091212" y="2613341"/>
            <a:ext cx="49903" cy="514044"/>
          </a:xfrm>
          <a:prstGeom prst="round2SameRect">
            <a:avLst>
              <a:gd name="adj1" fmla="val 50000"/>
              <a:gd name="adj2"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82282" tIns="41141" rIns="82282" bIns="41141" rtlCol="0" anchor="ctr"/>
          <a:lstStyle/>
          <a:p>
            <a:pPr algn="ctr"/>
            <a:endParaRPr lang="bg-BG">
              <a:latin typeface="Calibri Light"/>
            </a:endParaRPr>
          </a:p>
        </p:txBody>
      </p:sp>
      <p:grpSp>
        <p:nvGrpSpPr>
          <p:cNvPr id="39" name="组合 38"/>
          <p:cNvGrpSpPr/>
          <p:nvPr/>
        </p:nvGrpSpPr>
        <p:grpSpPr>
          <a:xfrm>
            <a:off x="5228512" y="1109269"/>
            <a:ext cx="2871880" cy="582144"/>
            <a:chOff x="5228512" y="1109269"/>
            <a:chExt cx="2871880" cy="582144"/>
          </a:xfrm>
        </p:grpSpPr>
        <p:sp>
          <p:nvSpPr>
            <p:cNvPr id="21" name="TextBox 20"/>
            <p:cNvSpPr txBox="1"/>
            <p:nvPr/>
          </p:nvSpPr>
          <p:spPr>
            <a:xfrm>
              <a:off x="5228512" y="1303102"/>
              <a:ext cx="2871880" cy="388311"/>
            </a:xfrm>
            <a:prstGeom prst="rect">
              <a:avLst/>
            </a:prstGeom>
            <a:noFill/>
          </p:spPr>
          <p:txBody>
            <a:bodyPr wrap="square" lIns="34290" tIns="17145" rIns="34290" bIns="17145" rtlCol="0">
              <a:spAutoFit/>
            </a:bodyPr>
            <a:lstStyle/>
            <a:p>
              <a:pPr algn="just">
                <a:lnSpc>
                  <a:spcPct val="120000"/>
                </a:lnSpc>
              </a:pPr>
              <a:r>
                <a:rPr lang="zh-CN" altLang="en-US" sz="1000">
                  <a:solidFill>
                    <a:schemeClr val="tx1">
                      <a:lumMod val="75000"/>
                      <a:lumOff val="25000"/>
                    </a:schemeClr>
                  </a:solidFill>
                  <a:latin typeface="微软雅黑" panose="020b0503020204020204" pitchFamily="34" charset="-122"/>
                  <a:ea typeface="微软雅黑" panose="020b0503020204020204" pitchFamily="34" charset="-122"/>
                </a:rPr>
                <a:t>点击输入本栏的具体文字，简明扼要的说明分项内容，此为概念图解，请根据您的具体内容酌情修改。</a:t>
              </a:r>
              <a:endParaRPr lang="en-US" altLang="zh-CN" sz="10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2" name="Rectangle 71"/>
            <p:cNvSpPr/>
            <p:nvPr/>
          </p:nvSpPr>
          <p:spPr>
            <a:xfrm>
              <a:off x="5228513" y="1109269"/>
              <a:ext cx="1300356" cy="219291"/>
            </a:xfrm>
            <a:prstGeom prst="rect">
              <a:avLst/>
            </a:prstGeom>
          </p:spPr>
          <p:txBody>
            <a:bodyPr wrap="none" lIns="34290" tIns="17145" rIns="34290" bIns="17145">
              <a:spAutoFit/>
            </a:bodyPr>
            <a:lstStyle/>
            <a:p>
              <a:r>
                <a:rPr lang="zh-CN" altLang="en-US" sz="1200" b="1">
                  <a:solidFill>
                    <a:schemeClr val="tx1">
                      <a:lumMod val="75000"/>
                      <a:lumOff val="25000"/>
                    </a:schemeClr>
                  </a:solidFill>
                  <a:latin typeface="微软雅黑" panose="020b0503020204020204" pitchFamily="34" charset="-122"/>
                  <a:ea typeface="微软雅黑" panose="020b0503020204020204" pitchFamily="34" charset="-122"/>
                </a:rPr>
                <a:t>点击输入标题文本</a:t>
              </a:r>
            </a:p>
          </p:txBody>
        </p:sp>
      </p:grpSp>
      <p:grpSp>
        <p:nvGrpSpPr>
          <p:cNvPr id="40" name="组合 39"/>
          <p:cNvGrpSpPr/>
          <p:nvPr/>
        </p:nvGrpSpPr>
        <p:grpSpPr>
          <a:xfrm>
            <a:off x="5228512" y="1869180"/>
            <a:ext cx="2871880" cy="582143"/>
            <a:chOff x="5228512" y="1869180"/>
            <a:chExt cx="2871880" cy="582143"/>
          </a:xfrm>
        </p:grpSpPr>
        <p:sp>
          <p:nvSpPr>
            <p:cNvPr id="23" name="TextBox 22"/>
            <p:cNvSpPr txBox="1"/>
            <p:nvPr/>
          </p:nvSpPr>
          <p:spPr>
            <a:xfrm>
              <a:off x="5228512" y="2063012"/>
              <a:ext cx="2871880" cy="388311"/>
            </a:xfrm>
            <a:prstGeom prst="rect">
              <a:avLst/>
            </a:prstGeom>
            <a:noFill/>
          </p:spPr>
          <p:txBody>
            <a:bodyPr wrap="square" lIns="34290" tIns="17145" rIns="34290" bIns="17145" rtlCol="0">
              <a:spAutoFit/>
            </a:bodyPr>
            <a:lstStyle/>
            <a:p>
              <a:pPr algn="just">
                <a:lnSpc>
                  <a:spcPct val="120000"/>
                </a:lnSpc>
              </a:pPr>
              <a:r>
                <a:rPr lang="zh-CN" altLang="en-US" sz="1000">
                  <a:solidFill>
                    <a:schemeClr val="tx1">
                      <a:lumMod val="75000"/>
                      <a:lumOff val="25000"/>
                    </a:schemeClr>
                  </a:solidFill>
                  <a:latin typeface="微软雅黑" panose="020b0503020204020204" pitchFamily="34" charset="-122"/>
                  <a:ea typeface="微软雅黑" panose="020b0503020204020204" pitchFamily="34" charset="-122"/>
                </a:rPr>
                <a:t>点击输入本栏的具体文字，简明扼要的说明分项内容，此为概念图解，请根据您的具体内容酌情修改。</a:t>
              </a:r>
              <a:endParaRPr lang="en-US" altLang="zh-CN" sz="10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4" name="Rectangle 73"/>
            <p:cNvSpPr/>
            <p:nvPr/>
          </p:nvSpPr>
          <p:spPr>
            <a:xfrm>
              <a:off x="5228513" y="1869180"/>
              <a:ext cx="1300356" cy="219291"/>
            </a:xfrm>
            <a:prstGeom prst="rect">
              <a:avLst/>
            </a:prstGeom>
          </p:spPr>
          <p:txBody>
            <a:bodyPr wrap="none" lIns="34290" tIns="17145" rIns="34290" bIns="17145">
              <a:spAutoFit/>
            </a:bodyPr>
            <a:lstStyle/>
            <a:p>
              <a:r>
                <a:rPr lang="zh-CN" altLang="en-US" sz="1200" b="1">
                  <a:solidFill>
                    <a:schemeClr val="tx1">
                      <a:lumMod val="75000"/>
                      <a:lumOff val="25000"/>
                    </a:schemeClr>
                  </a:solidFill>
                  <a:latin typeface="微软雅黑" panose="020b0503020204020204" pitchFamily="34" charset="-122"/>
                  <a:ea typeface="微软雅黑" panose="020b0503020204020204" pitchFamily="34" charset="-122"/>
                </a:rPr>
                <a:t>点击输入标题文本</a:t>
              </a:r>
            </a:p>
          </p:txBody>
        </p:sp>
      </p:grpSp>
      <p:grpSp>
        <p:nvGrpSpPr>
          <p:cNvPr id="41" name="组合 40"/>
          <p:cNvGrpSpPr/>
          <p:nvPr/>
        </p:nvGrpSpPr>
        <p:grpSpPr>
          <a:xfrm>
            <a:off x="5228512" y="2629091"/>
            <a:ext cx="2871880" cy="582144"/>
            <a:chOff x="5228512" y="2629091"/>
            <a:chExt cx="2871880" cy="582144"/>
          </a:xfrm>
        </p:grpSpPr>
        <p:sp>
          <p:nvSpPr>
            <p:cNvPr id="25" name="TextBox 24"/>
            <p:cNvSpPr txBox="1"/>
            <p:nvPr/>
          </p:nvSpPr>
          <p:spPr>
            <a:xfrm>
              <a:off x="5228512" y="2822924"/>
              <a:ext cx="2871880" cy="388311"/>
            </a:xfrm>
            <a:prstGeom prst="rect">
              <a:avLst/>
            </a:prstGeom>
            <a:noFill/>
          </p:spPr>
          <p:txBody>
            <a:bodyPr wrap="square" lIns="34290" tIns="17145" rIns="34290" bIns="17145" rtlCol="0">
              <a:spAutoFit/>
            </a:bodyPr>
            <a:lstStyle/>
            <a:p>
              <a:pPr algn="just">
                <a:lnSpc>
                  <a:spcPct val="120000"/>
                </a:lnSpc>
              </a:pPr>
              <a:r>
                <a:rPr lang="zh-CN" altLang="en-US" sz="1000">
                  <a:solidFill>
                    <a:schemeClr val="tx1">
                      <a:lumMod val="75000"/>
                      <a:lumOff val="25000"/>
                    </a:schemeClr>
                  </a:solidFill>
                  <a:latin typeface="微软雅黑" panose="020b0503020204020204" pitchFamily="34" charset="-122"/>
                  <a:ea typeface="微软雅黑" panose="020b0503020204020204" pitchFamily="34" charset="-122"/>
                </a:rPr>
                <a:t>点击输入本栏的具体文字，简明扼要的说明分项内容，此为概念图解，请根据您的具体内容酌情修改。</a:t>
              </a:r>
              <a:endParaRPr lang="en-US" altLang="zh-CN" sz="10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6" name="Rectangle 75"/>
            <p:cNvSpPr/>
            <p:nvPr/>
          </p:nvSpPr>
          <p:spPr>
            <a:xfrm>
              <a:off x="5228513" y="2629091"/>
              <a:ext cx="1300356" cy="219291"/>
            </a:xfrm>
            <a:prstGeom prst="rect">
              <a:avLst/>
            </a:prstGeom>
          </p:spPr>
          <p:txBody>
            <a:bodyPr wrap="none" lIns="34290" tIns="17145" rIns="34290" bIns="17145">
              <a:spAutoFit/>
            </a:bodyPr>
            <a:lstStyle/>
            <a:p>
              <a:r>
                <a:rPr lang="zh-CN" altLang="en-US" sz="1200" b="1">
                  <a:solidFill>
                    <a:schemeClr val="tx1">
                      <a:lumMod val="75000"/>
                      <a:lumOff val="25000"/>
                    </a:schemeClr>
                  </a:solidFill>
                  <a:latin typeface="微软雅黑" panose="020b0503020204020204" pitchFamily="34" charset="-122"/>
                  <a:ea typeface="微软雅黑" panose="020b0503020204020204" pitchFamily="34" charset="-122"/>
                </a:rPr>
                <a:t>点击输入标题文本</a:t>
              </a:r>
            </a:p>
          </p:txBody>
        </p:sp>
      </p:grpSp>
      <p:sp>
        <p:nvSpPr>
          <p:cNvPr id="27" name="Round Same Side Corner Rectangle 76"/>
          <p:cNvSpPr/>
          <p:nvPr/>
        </p:nvSpPr>
        <p:spPr>
          <a:xfrm rot="10800000" flipH="1">
            <a:off x="5089572" y="3333829"/>
            <a:ext cx="49903" cy="514044"/>
          </a:xfrm>
          <a:prstGeom prst="round2SameRect">
            <a:avLst>
              <a:gd name="adj1" fmla="val 50000"/>
              <a:gd name="adj2"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82282" tIns="41141" rIns="82282" bIns="41141" rtlCol="0" anchor="ctr"/>
          <a:lstStyle/>
          <a:p>
            <a:pPr algn="ctr"/>
            <a:endParaRPr lang="bg-BG">
              <a:latin typeface="Calibri Light"/>
            </a:endParaRPr>
          </a:p>
        </p:txBody>
      </p:sp>
      <p:sp>
        <p:nvSpPr>
          <p:cNvPr id="28" name="Round Same Side Corner Rectangle 77"/>
          <p:cNvSpPr/>
          <p:nvPr/>
        </p:nvSpPr>
        <p:spPr>
          <a:xfrm rot="10800000" flipH="1">
            <a:off x="5091212" y="4043961"/>
            <a:ext cx="49903" cy="514044"/>
          </a:xfrm>
          <a:prstGeom prst="round2SameRect">
            <a:avLst>
              <a:gd name="adj1" fmla="val 50000"/>
              <a:gd name="adj2"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82282" tIns="41141" rIns="82282" bIns="41141" rtlCol="0" anchor="ctr"/>
          <a:lstStyle/>
          <a:p>
            <a:pPr algn="ctr"/>
            <a:endParaRPr lang="bg-BG">
              <a:latin typeface="Calibri Light"/>
            </a:endParaRPr>
          </a:p>
        </p:txBody>
      </p:sp>
      <p:grpSp>
        <p:nvGrpSpPr>
          <p:cNvPr id="42" name="组合 41"/>
          <p:cNvGrpSpPr/>
          <p:nvPr/>
        </p:nvGrpSpPr>
        <p:grpSpPr>
          <a:xfrm>
            <a:off x="5228512" y="3299800"/>
            <a:ext cx="2871880" cy="582144"/>
            <a:chOff x="5228512" y="3299800"/>
            <a:chExt cx="2871880" cy="582144"/>
          </a:xfrm>
        </p:grpSpPr>
        <p:sp>
          <p:nvSpPr>
            <p:cNvPr id="29" name="TextBox 28"/>
            <p:cNvSpPr txBox="1"/>
            <p:nvPr/>
          </p:nvSpPr>
          <p:spPr>
            <a:xfrm>
              <a:off x="5228512" y="3493633"/>
              <a:ext cx="2871880" cy="388311"/>
            </a:xfrm>
            <a:prstGeom prst="rect">
              <a:avLst/>
            </a:prstGeom>
            <a:noFill/>
          </p:spPr>
          <p:txBody>
            <a:bodyPr wrap="square" lIns="34290" tIns="17145" rIns="34290" bIns="17145" rtlCol="0">
              <a:spAutoFit/>
            </a:bodyPr>
            <a:lstStyle/>
            <a:p>
              <a:pPr algn="just">
                <a:lnSpc>
                  <a:spcPct val="120000"/>
                </a:lnSpc>
              </a:pPr>
              <a:r>
                <a:rPr lang="zh-CN" altLang="en-US" sz="1000">
                  <a:solidFill>
                    <a:schemeClr val="tx1">
                      <a:lumMod val="75000"/>
                      <a:lumOff val="25000"/>
                    </a:schemeClr>
                  </a:solidFill>
                  <a:latin typeface="微软雅黑" panose="020b0503020204020204" pitchFamily="34" charset="-122"/>
                  <a:ea typeface="微软雅黑" panose="020b0503020204020204" pitchFamily="34" charset="-122"/>
                </a:rPr>
                <a:t>点击输入本栏的具体文字，简明扼要的说明分项内容，此为概念图解，请根据您的具体内容酌情修改。</a:t>
              </a:r>
              <a:endParaRPr lang="en-US" altLang="zh-CN" sz="10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0" name="Rectangle 79"/>
            <p:cNvSpPr/>
            <p:nvPr/>
          </p:nvSpPr>
          <p:spPr>
            <a:xfrm>
              <a:off x="5228513" y="3299800"/>
              <a:ext cx="1300356" cy="219291"/>
            </a:xfrm>
            <a:prstGeom prst="rect">
              <a:avLst/>
            </a:prstGeom>
          </p:spPr>
          <p:txBody>
            <a:bodyPr wrap="none" lIns="34290" tIns="17145" rIns="34290" bIns="17145">
              <a:spAutoFit/>
            </a:bodyPr>
            <a:lstStyle/>
            <a:p>
              <a:r>
                <a:rPr lang="zh-CN" altLang="en-US" sz="1200" b="1">
                  <a:solidFill>
                    <a:schemeClr val="tx1">
                      <a:lumMod val="75000"/>
                      <a:lumOff val="25000"/>
                    </a:schemeClr>
                  </a:solidFill>
                  <a:latin typeface="微软雅黑" panose="020b0503020204020204" pitchFamily="34" charset="-122"/>
                  <a:ea typeface="微软雅黑" panose="020b0503020204020204" pitchFamily="34" charset="-122"/>
                </a:rPr>
                <a:t>点击输入标题文本</a:t>
              </a:r>
            </a:p>
          </p:txBody>
        </p:sp>
      </p:grpSp>
      <p:grpSp>
        <p:nvGrpSpPr>
          <p:cNvPr id="43" name="组合 42"/>
          <p:cNvGrpSpPr/>
          <p:nvPr/>
        </p:nvGrpSpPr>
        <p:grpSpPr>
          <a:xfrm>
            <a:off x="5228512" y="4059711"/>
            <a:ext cx="2871880" cy="582144"/>
            <a:chOff x="5228512" y="4059711"/>
            <a:chExt cx="2871880" cy="582144"/>
          </a:xfrm>
        </p:grpSpPr>
        <p:sp>
          <p:nvSpPr>
            <p:cNvPr id="31" name="TextBox 30"/>
            <p:cNvSpPr txBox="1"/>
            <p:nvPr/>
          </p:nvSpPr>
          <p:spPr>
            <a:xfrm>
              <a:off x="5228512" y="4253544"/>
              <a:ext cx="2871880" cy="388311"/>
            </a:xfrm>
            <a:prstGeom prst="rect">
              <a:avLst/>
            </a:prstGeom>
            <a:noFill/>
          </p:spPr>
          <p:txBody>
            <a:bodyPr wrap="square" lIns="34290" tIns="17145" rIns="34290" bIns="17145" rtlCol="0">
              <a:spAutoFit/>
            </a:bodyPr>
            <a:lstStyle/>
            <a:p>
              <a:pPr algn="just">
                <a:lnSpc>
                  <a:spcPct val="120000"/>
                </a:lnSpc>
              </a:pPr>
              <a:r>
                <a:rPr lang="zh-CN" altLang="en-US" sz="1000">
                  <a:solidFill>
                    <a:schemeClr val="tx1">
                      <a:lumMod val="75000"/>
                      <a:lumOff val="25000"/>
                    </a:schemeClr>
                  </a:solidFill>
                  <a:latin typeface="微软雅黑" panose="020b0503020204020204" pitchFamily="34" charset="-122"/>
                  <a:ea typeface="微软雅黑" panose="020b0503020204020204" pitchFamily="34" charset="-122"/>
                </a:rPr>
                <a:t>点击输入本栏的具体文字，简明扼要的说明分项内容，此为概念图解，请根据您的具体内容酌情修改。</a:t>
              </a:r>
              <a:endParaRPr lang="en-US" altLang="zh-CN" sz="10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2" name="Rectangle 81"/>
            <p:cNvSpPr/>
            <p:nvPr/>
          </p:nvSpPr>
          <p:spPr>
            <a:xfrm>
              <a:off x="5228513" y="4059711"/>
              <a:ext cx="1300356" cy="219291"/>
            </a:xfrm>
            <a:prstGeom prst="rect">
              <a:avLst/>
            </a:prstGeom>
          </p:spPr>
          <p:txBody>
            <a:bodyPr wrap="none" lIns="34290" tIns="17145" rIns="34290" bIns="17145">
              <a:spAutoFit/>
            </a:bodyPr>
            <a:lstStyle/>
            <a:p>
              <a:r>
                <a:rPr lang="zh-CN" altLang="en-US" sz="1200" b="1">
                  <a:solidFill>
                    <a:schemeClr val="tx1">
                      <a:lumMod val="75000"/>
                      <a:lumOff val="25000"/>
                    </a:schemeClr>
                  </a:solidFill>
                  <a:latin typeface="微软雅黑" panose="020b0503020204020204" pitchFamily="34" charset="-122"/>
                  <a:ea typeface="微软雅黑" panose="020b0503020204020204" pitchFamily="34" charset="-122"/>
                </a:rPr>
                <a:t>点击输入标题文本</a:t>
              </a:r>
            </a:p>
          </p:txBody>
        </p:sp>
      </p:grpSp>
      <p:sp>
        <p:nvSpPr>
          <p:cNvPr id="34"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1800" b="1">
                <a:solidFill>
                  <a:schemeClr val="tx1">
                    <a:lumMod val="75000"/>
                    <a:lumOff val="25000"/>
                  </a:schemeClr>
                </a:solidFill>
                <a:latin typeface="微软雅黑" panose="020b0503020204020204" pitchFamily="34" charset="-122"/>
                <a:ea typeface="微软雅黑" panose="020b0503020204020204" pitchFamily="34" charset="-122"/>
              </a:rPr>
              <a:t>点击输入标题内容</a:t>
            </a:r>
            <a:endParaRPr lang="en-GB" altLang="zh-CN" sz="1800" b="1">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00191754"/>
      </p:ext>
    </p:extLst>
  </p:cSld>
  <p:clrMapOvr>
    <a:masterClrMapping/>
  </p:clrMapOvr>
  <mc:AlternateContent xmlns:mc="http://schemas.openxmlformats.org/markup-compatibility/2006">
    <mc:Choice xmlns:p14="http://schemas.microsoft.com/office/powerpoint/2010/main" Requires="p14">
      <p:transition spd="slow" advClick="0" advTm="1000" p14:dur="1500">
        <p:random/>
      </p:transition>
    </mc:Choice>
    <mc:Fallback>
      <p:transition spd="slow" advClick="0" advTm="1000">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Tn>
                        </p:par>
                        <p:par>
                          <p:cTn id="5" fill="hold" nodeType="afterGroup">
                            <p:stCondLst>
                              <p:cond delay="0"/>
                            </p:stCondLst>
                            <p:childTnLst>
                              <p:par>
                                <p:cTn id="6" presetID="41" presetClass="entr" presetSubtype="0" fill="hold" grpId="9" nodeType="afterEffect">
                                  <p:iterate type="lt">
                                    <p:tmPct val="10000"/>
                                  </p:iterate>
                                  <p:childTnLst>
                                    <p:set>
                                      <p:cBhvr>
                                        <p:cTn id="7" dur="1" fill="hold">
                                          <p:stCondLst>
                                            <p:cond delay="0"/>
                                          </p:stCondLst>
                                        </p:cTn>
                                        <p:tgtEl>
                                          <p:spTgt spid="34"/>
                                        </p:tgtEl>
                                        <p:attrNameLst>
                                          <p:attrName>style.visibility</p:attrName>
                                        </p:attrNameLst>
                                      </p:cBhvr>
                                      <p:to>
                                        <p:strVal val="visible"/>
                                      </p:to>
                                    </p:set>
                                    <p:anim calcmode="lin" valueType="num">
                                      <p:cBhvr>
                                        <p:cTn id="8" dur="500" fill="hold"/>
                                        <p:tgtEl>
                                          <p:spTgt spid="34"/>
                                        </p:tgtEl>
                                        <p:attrNameLst>
                                          <p:attrName>ppt_x</p:attrName>
                                        </p:attrNameLst>
                                      </p:cBhvr>
                                      <p:tavLst>
                                        <p:tav tm="0">
                                          <p:val>
                                            <p:strVal val="#ppt_x"/>
                                          </p:val>
                                        </p:tav>
                                        <p:tav tm="50000">
                                          <p:val>
                                            <p:strVal val="#ppt_x+.1"/>
                                          </p:val>
                                        </p:tav>
                                        <p:tav tm="100000">
                                          <p:val>
                                            <p:strVal val="#ppt_x"/>
                                          </p:val>
                                        </p:tav>
                                      </p:tavLst>
                                    </p:anim>
                                    <p:anim calcmode="lin" valueType="num">
                                      <p:cBhvr>
                                        <p:cTn id="9" dur="500" fill="hold"/>
                                        <p:tgtEl>
                                          <p:spTgt spid="34"/>
                                        </p:tgtEl>
                                        <p:attrNameLst>
                                          <p:attrName>ppt_y</p:attrName>
                                        </p:attrNameLst>
                                      </p:cBhvr>
                                      <p:tavLst>
                                        <p:tav tm="0">
                                          <p:val>
                                            <p:strVal val="#ppt_y"/>
                                          </p:val>
                                        </p:tav>
                                        <p:tav tm="100000">
                                          <p:val>
                                            <p:strVal val="#ppt_y"/>
                                          </p:val>
                                        </p:tav>
                                      </p:tavLst>
                                    </p:anim>
                                    <p:anim calcmode="lin" valueType="num">
                                      <p:cBhvr>
                                        <p:cTn id="10" dur="500" fill="hold"/>
                                        <p:tgtEl>
                                          <p:spTgt spid="34"/>
                                        </p:tgtEl>
                                        <p:attrNameLst>
                                          <p:attrName>ppt_h</p:attrName>
                                        </p:attrNameLst>
                                      </p:cBhvr>
                                      <p:tavLst>
                                        <p:tav tm="0">
                                          <p:val>
                                            <p:strVal val="#ppt_h/10"/>
                                          </p:val>
                                        </p:tav>
                                        <p:tav tm="50000">
                                          <p:val>
                                            <p:strVal val="#ppt_h+.01"/>
                                          </p:val>
                                        </p:tav>
                                        <p:tav tm="100000">
                                          <p:val>
                                            <p:strVal val="#ppt_h"/>
                                          </p:val>
                                        </p:tav>
                                      </p:tavLst>
                                    </p:anim>
                                    <p:anim calcmode="lin" valueType="num">
                                      <p:cBhvr>
                                        <p:cTn id="11" dur="500" fill="hold"/>
                                        <p:tgtEl>
                                          <p:spTgt spid="34"/>
                                        </p:tgtEl>
                                        <p:attrNameLst>
                                          <p:attrName>ppt_w</p:attrName>
                                        </p:attrNameLst>
                                      </p:cBhvr>
                                      <p:tavLst>
                                        <p:tav tm="0">
                                          <p:val>
                                            <p:strVal val="#ppt_w/10"/>
                                          </p:val>
                                        </p:tav>
                                        <p:tav tm="50000">
                                          <p:val>
                                            <p:strVal val="#ppt_w+.01"/>
                                          </p:val>
                                        </p:tav>
                                        <p:tav tm="100000">
                                          <p:val>
                                            <p:strVal val="#ppt_w"/>
                                          </p:val>
                                        </p:tav>
                                      </p:tavLst>
                                    </p:anim>
                                    <p:animEffect transition="in" filter="fade">
                                      <p:cBhvr>
                                        <p:cTn id="12" dur="500" tmFilter="0,0; .5, 1; 1, 1"/>
                                        <p:tgtEl>
                                          <p:spTgt spid="34"/>
                                        </p:tgtEl>
                                      </p:cBhvr>
                                    </p:animEffect>
                                  </p:childTnLst>
                                </p:cTn>
                              </p:par>
                            </p:childTnLst>
                          </p:cTn>
                        </p:par>
                        <p:par>
                          <p:cTn id="13" fill="hold" nodeType="withGroup">
                            <p:stCondLst>
                              <p:cond delay="850"/>
                            </p:stCondLst>
                            <p:childTnLst>
                              <p:par>
                                <p:cTn id="14" presetID="22" presetClass="entr" presetSubtype="2" fill="hold" nodeType="afterEffect">
                                  <p:childTnLst>
                                    <p:set>
                                      <p:cBhvr>
                                        <p:cTn id="15" dur="1" fill="hold">
                                          <p:stCondLst>
                                            <p:cond delay="0"/>
                                          </p:stCondLst>
                                        </p:cTn>
                                        <p:tgtEl>
                                          <p:spTgt spid="33"/>
                                        </p:tgtEl>
                                        <p:attrNameLst>
                                          <p:attrName>style.visibility</p:attrName>
                                        </p:attrNameLst>
                                      </p:cBhvr>
                                      <p:to>
                                        <p:strVal val="visible"/>
                                      </p:to>
                                    </p:set>
                                    <p:animEffect transition="in" filter="wipe(right)">
                                      <p:cBhvr>
                                        <p:cTn id="16" dur="500"/>
                                        <p:tgtEl>
                                          <p:spTgt spid="33"/>
                                        </p:tgtEl>
                                      </p:cBhvr>
                                    </p:animEffect>
                                  </p:childTnLst>
                                </p:cTn>
                              </p:par>
                            </p:childTnLst>
                          </p:cTn>
                        </p:par>
                        <p:par>
                          <p:cTn id="17" fill="hold" nodeType="withGroup">
                            <p:stCondLst>
                              <p:cond delay="1350"/>
                            </p:stCondLst>
                            <p:childTnLst>
                              <p:par>
                                <p:cTn id="18" presetID="22" presetClass="entr" presetSubtype="8" fill="hold" grpId="3" nodeType="afterEffect">
                                  <p:childTnLst>
                                    <p:set>
                                      <p:cBhvr>
                                        <p:cTn id="19" dur="1" fill="hold">
                                          <p:stCondLst>
                                            <p:cond delay="0"/>
                                          </p:stCondLst>
                                        </p:cTn>
                                        <p:tgtEl>
                                          <p:spTgt spid="17"/>
                                        </p:tgtEl>
                                        <p:attrNameLst>
                                          <p:attrName>style.visibility</p:attrName>
                                        </p:attrNameLst>
                                      </p:cBhvr>
                                      <p:to>
                                        <p:strVal val="visible"/>
                                      </p:to>
                                    </p:set>
                                    <p:animEffect transition="in" filter="wipe(left)">
                                      <p:cBhvr>
                                        <p:cTn id="20" dur="500"/>
                                        <p:tgtEl>
                                          <p:spTgt spid="17"/>
                                        </p:tgtEl>
                                      </p:cBhvr>
                                    </p:animEffect>
                                  </p:childTnLst>
                                </p:cTn>
                              </p:par>
                            </p:childTnLst>
                          </p:cTn>
                        </p:par>
                        <p:par>
                          <p:cTn id="21" fill="hold" nodeType="withGroup">
                            <p:stCondLst>
                              <p:cond delay="1850"/>
                            </p:stCondLst>
                            <p:childTnLst>
                              <p:par>
                                <p:cTn id="22" presetID="22" presetClass="entr" presetSubtype="2" fill="hold" nodeType="afterEffect">
                                  <p:childTnLst>
                                    <p:set>
                                      <p:cBhvr>
                                        <p:cTn id="23" dur="1" fill="hold">
                                          <p:stCondLst>
                                            <p:cond delay="0"/>
                                          </p:stCondLst>
                                        </p:cTn>
                                        <p:tgtEl>
                                          <p:spTgt spid="35"/>
                                        </p:tgtEl>
                                        <p:attrNameLst>
                                          <p:attrName>style.visibility</p:attrName>
                                        </p:attrNameLst>
                                      </p:cBhvr>
                                      <p:to>
                                        <p:strVal val="visible"/>
                                      </p:to>
                                    </p:set>
                                    <p:animEffect transition="in" filter="wipe(right)">
                                      <p:cBhvr>
                                        <p:cTn id="24" dur="500"/>
                                        <p:tgtEl>
                                          <p:spTgt spid="35"/>
                                        </p:tgtEl>
                                      </p:cBhvr>
                                    </p:animEffect>
                                  </p:childTnLst>
                                </p:cTn>
                              </p:par>
                            </p:childTnLst>
                          </p:cTn>
                        </p:par>
                        <p:par>
                          <p:cTn id="25" fill="hold" nodeType="withGroup">
                            <p:stCondLst>
                              <p:cond delay="2350"/>
                            </p:stCondLst>
                            <p:childTnLst>
                              <p:par>
                                <p:cTn id="26" presetID="22" presetClass="entr" presetSubtype="8" fill="hold" grpId="2" nodeType="afterEffect">
                                  <p:childTnLst>
                                    <p:set>
                                      <p:cBhvr>
                                        <p:cTn id="27" dur="1" fill="hold">
                                          <p:stCondLst>
                                            <p:cond delay="0"/>
                                          </p:stCondLst>
                                        </p:cTn>
                                        <p:tgtEl>
                                          <p:spTgt spid="16"/>
                                        </p:tgtEl>
                                        <p:attrNameLst>
                                          <p:attrName>style.visibility</p:attrName>
                                        </p:attrNameLst>
                                      </p:cBhvr>
                                      <p:to>
                                        <p:strVal val="visible"/>
                                      </p:to>
                                    </p:set>
                                    <p:animEffect transition="in" filter="wipe(left)">
                                      <p:cBhvr>
                                        <p:cTn id="28" dur="500"/>
                                        <p:tgtEl>
                                          <p:spTgt spid="16"/>
                                        </p:tgtEl>
                                      </p:cBhvr>
                                    </p:animEffect>
                                  </p:childTnLst>
                                </p:cTn>
                              </p:par>
                            </p:childTnLst>
                          </p:cTn>
                        </p:par>
                        <p:par>
                          <p:cTn id="29" fill="hold" nodeType="withGroup">
                            <p:stCondLst>
                              <p:cond delay="2850"/>
                            </p:stCondLst>
                            <p:childTnLst>
                              <p:par>
                                <p:cTn id="30" presetID="22" presetClass="entr" presetSubtype="2" fill="hold" nodeType="afterEffect">
                                  <p:childTnLst>
                                    <p:set>
                                      <p:cBhvr>
                                        <p:cTn id="31" dur="1" fill="hold">
                                          <p:stCondLst>
                                            <p:cond delay="0"/>
                                          </p:stCondLst>
                                        </p:cTn>
                                        <p:tgtEl>
                                          <p:spTgt spid="36"/>
                                        </p:tgtEl>
                                        <p:attrNameLst>
                                          <p:attrName>style.visibility</p:attrName>
                                        </p:attrNameLst>
                                      </p:cBhvr>
                                      <p:to>
                                        <p:strVal val="visible"/>
                                      </p:to>
                                    </p:set>
                                    <p:animEffect transition="in" filter="wipe(right)">
                                      <p:cBhvr>
                                        <p:cTn id="32" dur="500"/>
                                        <p:tgtEl>
                                          <p:spTgt spid="36"/>
                                        </p:tgtEl>
                                      </p:cBhvr>
                                    </p:animEffect>
                                  </p:childTnLst>
                                </p:cTn>
                              </p:par>
                            </p:childTnLst>
                          </p:cTn>
                        </p:par>
                        <p:par>
                          <p:cTn id="33" fill="hold" nodeType="withGroup">
                            <p:stCondLst>
                              <p:cond delay="3350"/>
                            </p:stCondLst>
                            <p:childTnLst>
                              <p:par>
                                <p:cTn id="34" presetID="22" presetClass="entr" presetSubtype="8" fill="hold" grpId="1" nodeType="afterEffect">
                                  <p:childTnLst>
                                    <p:set>
                                      <p:cBhvr>
                                        <p:cTn id="35" dur="1" fill="hold">
                                          <p:stCondLst>
                                            <p:cond delay="0"/>
                                          </p:stCondLst>
                                        </p:cTn>
                                        <p:tgtEl>
                                          <p:spTgt spid="15"/>
                                        </p:tgtEl>
                                        <p:attrNameLst>
                                          <p:attrName>style.visibility</p:attrName>
                                        </p:attrNameLst>
                                      </p:cBhvr>
                                      <p:to>
                                        <p:strVal val="visible"/>
                                      </p:to>
                                    </p:set>
                                    <p:animEffect transition="in" filter="wipe(left)">
                                      <p:cBhvr>
                                        <p:cTn id="36" dur="500"/>
                                        <p:tgtEl>
                                          <p:spTgt spid="15"/>
                                        </p:tgtEl>
                                      </p:cBhvr>
                                    </p:animEffect>
                                  </p:childTnLst>
                                </p:cTn>
                              </p:par>
                            </p:childTnLst>
                          </p:cTn>
                        </p:par>
                        <p:par>
                          <p:cTn id="37" fill="hold" nodeType="withGroup">
                            <p:stCondLst>
                              <p:cond delay="3850"/>
                            </p:stCondLst>
                            <p:childTnLst>
                              <p:par>
                                <p:cTn id="38" presetID="22" presetClass="entr" presetSubtype="2" fill="hold" nodeType="afterEffect">
                                  <p:childTnLst>
                                    <p:set>
                                      <p:cBhvr>
                                        <p:cTn id="39" dur="1" fill="hold">
                                          <p:stCondLst>
                                            <p:cond delay="0"/>
                                          </p:stCondLst>
                                        </p:cTn>
                                        <p:tgtEl>
                                          <p:spTgt spid="37"/>
                                        </p:tgtEl>
                                        <p:attrNameLst>
                                          <p:attrName>style.visibility</p:attrName>
                                        </p:attrNameLst>
                                      </p:cBhvr>
                                      <p:to>
                                        <p:strVal val="visible"/>
                                      </p:to>
                                    </p:set>
                                    <p:animEffect transition="in" filter="wipe(right)">
                                      <p:cBhvr>
                                        <p:cTn id="40" dur="500"/>
                                        <p:tgtEl>
                                          <p:spTgt spid="37"/>
                                        </p:tgtEl>
                                      </p:cBhvr>
                                    </p:animEffect>
                                  </p:childTnLst>
                                </p:cTn>
                              </p:par>
                            </p:childTnLst>
                          </p:cTn>
                        </p:par>
                        <p:par>
                          <p:cTn id="41" fill="hold" nodeType="withGroup">
                            <p:stCondLst>
                              <p:cond delay="4350"/>
                            </p:stCondLst>
                            <p:childTnLst>
                              <p:par>
                                <p:cTn id="42" presetID="22" presetClass="entr" presetSubtype="8" fill="hold" grpId="0" nodeType="afterEffect">
                                  <p:childTnLst>
                                    <p:set>
                                      <p:cBhvr>
                                        <p:cTn id="43" dur="1" fill="hold">
                                          <p:stCondLst>
                                            <p:cond delay="0"/>
                                          </p:stCondLst>
                                        </p:cTn>
                                        <p:tgtEl>
                                          <p:spTgt spid="14"/>
                                        </p:tgtEl>
                                        <p:attrNameLst>
                                          <p:attrName>style.visibility</p:attrName>
                                        </p:attrNameLst>
                                      </p:cBhvr>
                                      <p:to>
                                        <p:strVal val="visible"/>
                                      </p:to>
                                    </p:set>
                                    <p:animEffect transition="in" filter="wipe(left)">
                                      <p:cBhvr>
                                        <p:cTn id="44" dur="500"/>
                                        <p:tgtEl>
                                          <p:spTgt spid="14"/>
                                        </p:tgtEl>
                                      </p:cBhvr>
                                    </p:animEffect>
                                  </p:childTnLst>
                                </p:cTn>
                              </p:par>
                            </p:childTnLst>
                          </p:cTn>
                        </p:par>
                        <p:par>
                          <p:cTn id="45" fill="hold" nodeType="withGroup">
                            <p:stCondLst>
                              <p:cond delay="4850"/>
                            </p:stCondLst>
                            <p:childTnLst>
                              <p:par>
                                <p:cTn id="46" presetID="22" presetClass="entr" presetSubtype="4" fill="hold" nodeType="afterEffect">
                                  <p:childTnLst>
                                    <p:set>
                                      <p:cBhvr>
                                        <p:cTn id="47" dur="1" fill="hold">
                                          <p:stCondLst>
                                            <p:cond delay="0"/>
                                          </p:stCondLst>
                                        </p:cTn>
                                        <p:tgtEl>
                                          <p:spTgt spid="38"/>
                                        </p:tgtEl>
                                        <p:attrNameLst>
                                          <p:attrName>style.visibility</p:attrName>
                                        </p:attrNameLst>
                                      </p:cBhvr>
                                      <p:to>
                                        <p:strVal val="visible"/>
                                      </p:to>
                                    </p:set>
                                    <p:animEffect transition="in" filter="wipe(down)">
                                      <p:cBhvr>
                                        <p:cTn id="48" dur="500"/>
                                        <p:tgtEl>
                                          <p:spTgt spid="38"/>
                                        </p:tgtEl>
                                      </p:cBhvr>
                                    </p:animEffect>
                                  </p:childTnLst>
                                </p:cTn>
                              </p:par>
                            </p:childTnLst>
                          </p:cTn>
                        </p:par>
                        <p:par>
                          <p:cTn id="49" fill="hold" nodeType="withGroup">
                            <p:stCondLst>
                              <p:cond delay="5350"/>
                            </p:stCondLst>
                            <p:childTnLst>
                              <p:par>
                                <p:cTn id="50" presetID="22" presetClass="entr" presetSubtype="1" fill="hold" grpId="4" nodeType="afterEffect">
                                  <p:childTnLst>
                                    <p:set>
                                      <p:cBhvr>
                                        <p:cTn id="51" dur="1" fill="hold">
                                          <p:stCondLst>
                                            <p:cond delay="0"/>
                                          </p:stCondLst>
                                        </p:cTn>
                                        <p:tgtEl>
                                          <p:spTgt spid="18"/>
                                        </p:tgtEl>
                                        <p:attrNameLst>
                                          <p:attrName>style.visibility</p:attrName>
                                        </p:attrNameLst>
                                      </p:cBhvr>
                                      <p:to>
                                        <p:strVal val="visible"/>
                                      </p:to>
                                    </p:set>
                                    <p:animEffect transition="in" filter="wipe(up)">
                                      <p:cBhvr>
                                        <p:cTn id="52" dur="500"/>
                                        <p:tgtEl>
                                          <p:spTgt spid="18"/>
                                        </p:tgtEl>
                                      </p:cBhvr>
                                    </p:animEffect>
                                  </p:childTnLst>
                                </p:cTn>
                              </p:par>
                            </p:childTnLst>
                          </p:cTn>
                        </p:par>
                        <p:par>
                          <p:cTn id="53" fill="hold" nodeType="withGroup">
                            <p:stCondLst>
                              <p:cond delay="5850"/>
                            </p:stCondLst>
                            <p:childTnLst>
                              <p:par>
                                <p:cTn id="54" presetID="22" presetClass="entr" presetSubtype="8" fill="hold" nodeType="afterEffect">
                                  <p:childTnLst>
                                    <p:set>
                                      <p:cBhvr>
                                        <p:cTn id="55" dur="1" fill="hold">
                                          <p:stCondLst>
                                            <p:cond delay="0"/>
                                          </p:stCondLst>
                                        </p:cTn>
                                        <p:tgtEl>
                                          <p:spTgt spid="39"/>
                                        </p:tgtEl>
                                        <p:attrNameLst>
                                          <p:attrName>style.visibility</p:attrName>
                                        </p:attrNameLst>
                                      </p:cBhvr>
                                      <p:to>
                                        <p:strVal val="visible"/>
                                      </p:to>
                                    </p:set>
                                    <p:animEffect transition="in" filter="wipe(left)">
                                      <p:cBhvr>
                                        <p:cTn id="56" dur="500"/>
                                        <p:tgtEl>
                                          <p:spTgt spid="39"/>
                                        </p:tgtEl>
                                      </p:cBhvr>
                                    </p:animEffect>
                                  </p:childTnLst>
                                </p:cTn>
                              </p:par>
                            </p:childTnLst>
                          </p:cTn>
                        </p:par>
                        <p:par>
                          <p:cTn id="57" fill="hold" nodeType="withGroup">
                            <p:stCondLst>
                              <p:cond delay="6350"/>
                            </p:stCondLst>
                            <p:childTnLst>
                              <p:par>
                                <p:cTn id="58" presetID="22" presetClass="entr" presetSubtype="1" fill="hold" grpId="5" nodeType="afterEffect">
                                  <p:childTnLst>
                                    <p:set>
                                      <p:cBhvr>
                                        <p:cTn id="59" dur="1" fill="hold">
                                          <p:stCondLst>
                                            <p:cond delay="0"/>
                                          </p:stCondLst>
                                        </p:cTn>
                                        <p:tgtEl>
                                          <p:spTgt spid="19"/>
                                        </p:tgtEl>
                                        <p:attrNameLst>
                                          <p:attrName>style.visibility</p:attrName>
                                        </p:attrNameLst>
                                      </p:cBhvr>
                                      <p:to>
                                        <p:strVal val="visible"/>
                                      </p:to>
                                    </p:set>
                                    <p:animEffect transition="in" filter="wipe(up)">
                                      <p:cBhvr>
                                        <p:cTn id="60" dur="500"/>
                                        <p:tgtEl>
                                          <p:spTgt spid="19"/>
                                        </p:tgtEl>
                                      </p:cBhvr>
                                    </p:animEffect>
                                  </p:childTnLst>
                                </p:cTn>
                              </p:par>
                            </p:childTnLst>
                          </p:cTn>
                        </p:par>
                        <p:par>
                          <p:cTn id="61" fill="hold" nodeType="withGroup">
                            <p:stCondLst>
                              <p:cond delay="6850"/>
                            </p:stCondLst>
                            <p:childTnLst>
                              <p:par>
                                <p:cTn id="62" presetID="22" presetClass="entr" presetSubtype="8" fill="hold" nodeType="afterEffect">
                                  <p:childTnLst>
                                    <p:set>
                                      <p:cBhvr>
                                        <p:cTn id="63" dur="1" fill="hold">
                                          <p:stCondLst>
                                            <p:cond delay="0"/>
                                          </p:stCondLst>
                                        </p:cTn>
                                        <p:tgtEl>
                                          <p:spTgt spid="40"/>
                                        </p:tgtEl>
                                        <p:attrNameLst>
                                          <p:attrName>style.visibility</p:attrName>
                                        </p:attrNameLst>
                                      </p:cBhvr>
                                      <p:to>
                                        <p:strVal val="visible"/>
                                      </p:to>
                                    </p:set>
                                    <p:animEffect transition="in" filter="wipe(left)">
                                      <p:cBhvr>
                                        <p:cTn id="64" dur="500"/>
                                        <p:tgtEl>
                                          <p:spTgt spid="40"/>
                                        </p:tgtEl>
                                      </p:cBhvr>
                                    </p:animEffect>
                                  </p:childTnLst>
                                </p:cTn>
                              </p:par>
                            </p:childTnLst>
                          </p:cTn>
                        </p:par>
                        <p:par>
                          <p:cTn id="65" fill="hold" nodeType="withGroup">
                            <p:stCondLst>
                              <p:cond delay="7350"/>
                            </p:stCondLst>
                            <p:childTnLst>
                              <p:par>
                                <p:cTn id="66" presetID="22" presetClass="entr" presetSubtype="1" fill="hold" grpId="6" nodeType="afterEffect">
                                  <p:childTnLst>
                                    <p:set>
                                      <p:cBhvr>
                                        <p:cTn id="67" dur="1" fill="hold">
                                          <p:stCondLst>
                                            <p:cond delay="0"/>
                                          </p:stCondLst>
                                        </p:cTn>
                                        <p:tgtEl>
                                          <p:spTgt spid="20"/>
                                        </p:tgtEl>
                                        <p:attrNameLst>
                                          <p:attrName>style.visibility</p:attrName>
                                        </p:attrNameLst>
                                      </p:cBhvr>
                                      <p:to>
                                        <p:strVal val="visible"/>
                                      </p:to>
                                    </p:set>
                                    <p:animEffect transition="in" filter="wipe(up)">
                                      <p:cBhvr>
                                        <p:cTn id="68" dur="500"/>
                                        <p:tgtEl>
                                          <p:spTgt spid="20"/>
                                        </p:tgtEl>
                                      </p:cBhvr>
                                    </p:animEffect>
                                  </p:childTnLst>
                                </p:cTn>
                              </p:par>
                            </p:childTnLst>
                          </p:cTn>
                        </p:par>
                        <p:par>
                          <p:cTn id="69" fill="hold" nodeType="withGroup">
                            <p:stCondLst>
                              <p:cond delay="7850"/>
                            </p:stCondLst>
                            <p:childTnLst>
                              <p:par>
                                <p:cTn id="70" presetID="22" presetClass="entr" presetSubtype="8" fill="hold" nodeType="afterEffect">
                                  <p:childTnLst>
                                    <p:set>
                                      <p:cBhvr>
                                        <p:cTn id="71" dur="1" fill="hold">
                                          <p:stCondLst>
                                            <p:cond delay="0"/>
                                          </p:stCondLst>
                                        </p:cTn>
                                        <p:tgtEl>
                                          <p:spTgt spid="41"/>
                                        </p:tgtEl>
                                        <p:attrNameLst>
                                          <p:attrName>style.visibility</p:attrName>
                                        </p:attrNameLst>
                                      </p:cBhvr>
                                      <p:to>
                                        <p:strVal val="visible"/>
                                      </p:to>
                                    </p:set>
                                    <p:animEffect transition="in" filter="wipe(left)">
                                      <p:cBhvr>
                                        <p:cTn id="72" dur="500"/>
                                        <p:tgtEl>
                                          <p:spTgt spid="41"/>
                                        </p:tgtEl>
                                      </p:cBhvr>
                                    </p:animEffect>
                                  </p:childTnLst>
                                </p:cTn>
                              </p:par>
                            </p:childTnLst>
                          </p:cTn>
                        </p:par>
                        <p:par>
                          <p:cTn id="73" fill="hold" nodeType="withGroup">
                            <p:stCondLst>
                              <p:cond delay="8350"/>
                            </p:stCondLst>
                            <p:childTnLst>
                              <p:par>
                                <p:cTn id="74" presetID="22" presetClass="entr" presetSubtype="1" fill="hold" grpId="7" nodeType="afterEffect">
                                  <p:childTnLst>
                                    <p:set>
                                      <p:cBhvr>
                                        <p:cTn id="75" dur="1" fill="hold">
                                          <p:stCondLst>
                                            <p:cond delay="0"/>
                                          </p:stCondLst>
                                        </p:cTn>
                                        <p:tgtEl>
                                          <p:spTgt spid="27"/>
                                        </p:tgtEl>
                                        <p:attrNameLst>
                                          <p:attrName>style.visibility</p:attrName>
                                        </p:attrNameLst>
                                      </p:cBhvr>
                                      <p:to>
                                        <p:strVal val="visible"/>
                                      </p:to>
                                    </p:set>
                                    <p:animEffect transition="in" filter="wipe(up)">
                                      <p:cBhvr>
                                        <p:cTn id="76" dur="500"/>
                                        <p:tgtEl>
                                          <p:spTgt spid="27"/>
                                        </p:tgtEl>
                                      </p:cBhvr>
                                    </p:animEffect>
                                  </p:childTnLst>
                                </p:cTn>
                              </p:par>
                            </p:childTnLst>
                          </p:cTn>
                        </p:par>
                        <p:par>
                          <p:cTn id="77" fill="hold" nodeType="withGroup">
                            <p:stCondLst>
                              <p:cond delay="8850"/>
                            </p:stCondLst>
                            <p:childTnLst>
                              <p:par>
                                <p:cTn id="78" presetID="22" presetClass="entr" presetSubtype="8" fill="hold" nodeType="afterEffect">
                                  <p:childTnLst>
                                    <p:set>
                                      <p:cBhvr>
                                        <p:cTn id="79" dur="1" fill="hold">
                                          <p:stCondLst>
                                            <p:cond delay="0"/>
                                          </p:stCondLst>
                                        </p:cTn>
                                        <p:tgtEl>
                                          <p:spTgt spid="42"/>
                                        </p:tgtEl>
                                        <p:attrNameLst>
                                          <p:attrName>style.visibility</p:attrName>
                                        </p:attrNameLst>
                                      </p:cBhvr>
                                      <p:to>
                                        <p:strVal val="visible"/>
                                      </p:to>
                                    </p:set>
                                    <p:animEffect transition="in" filter="wipe(left)">
                                      <p:cBhvr>
                                        <p:cTn id="80" dur="500"/>
                                        <p:tgtEl>
                                          <p:spTgt spid="42"/>
                                        </p:tgtEl>
                                      </p:cBhvr>
                                    </p:animEffect>
                                  </p:childTnLst>
                                </p:cTn>
                              </p:par>
                            </p:childTnLst>
                          </p:cTn>
                        </p:par>
                        <p:par>
                          <p:cTn id="81" fill="hold" nodeType="withGroup">
                            <p:stCondLst>
                              <p:cond delay="9350"/>
                            </p:stCondLst>
                            <p:childTnLst>
                              <p:par>
                                <p:cTn id="82" presetID="22" presetClass="entr" presetSubtype="1" fill="hold" grpId="8" nodeType="afterEffect">
                                  <p:childTnLst>
                                    <p:set>
                                      <p:cBhvr>
                                        <p:cTn id="83" dur="1" fill="hold">
                                          <p:stCondLst>
                                            <p:cond delay="0"/>
                                          </p:stCondLst>
                                        </p:cTn>
                                        <p:tgtEl>
                                          <p:spTgt spid="28"/>
                                        </p:tgtEl>
                                        <p:attrNameLst>
                                          <p:attrName>style.visibility</p:attrName>
                                        </p:attrNameLst>
                                      </p:cBhvr>
                                      <p:to>
                                        <p:strVal val="visible"/>
                                      </p:to>
                                    </p:set>
                                    <p:animEffect transition="in" filter="wipe(up)">
                                      <p:cBhvr>
                                        <p:cTn id="84" dur="500"/>
                                        <p:tgtEl>
                                          <p:spTgt spid="28"/>
                                        </p:tgtEl>
                                      </p:cBhvr>
                                    </p:animEffect>
                                  </p:childTnLst>
                                </p:cTn>
                              </p:par>
                            </p:childTnLst>
                          </p:cTn>
                        </p:par>
                        <p:par>
                          <p:cTn id="85" fill="hold" nodeType="withGroup">
                            <p:stCondLst>
                              <p:cond delay="9850"/>
                            </p:stCondLst>
                            <p:childTnLst>
                              <p:par>
                                <p:cTn id="86" presetID="22" presetClass="entr" presetSubtype="8" fill="hold" nodeType="afterEffect">
                                  <p:childTnLst>
                                    <p:set>
                                      <p:cBhvr>
                                        <p:cTn id="87" dur="1" fill="hold">
                                          <p:stCondLst>
                                            <p:cond delay="0"/>
                                          </p:stCondLst>
                                        </p:cTn>
                                        <p:tgtEl>
                                          <p:spTgt spid="43"/>
                                        </p:tgtEl>
                                        <p:attrNameLst>
                                          <p:attrName>style.visibility</p:attrName>
                                        </p:attrNameLst>
                                      </p:cBhvr>
                                      <p:to>
                                        <p:strVal val="visible"/>
                                      </p:to>
                                    </p:set>
                                    <p:animEffect transition="in" filter="wipe(left)">
                                      <p:cBhvr>
                                        <p:cTn id="88"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1"/>
      <p:bldP spid="16" grpId="2"/>
      <p:bldP spid="17" grpId="3"/>
      <p:bldP spid="18" grpId="4"/>
      <p:bldP spid="19" grpId="5"/>
      <p:bldP spid="20" grpId="6"/>
      <p:bldP spid="27" grpId="7"/>
      <p:bldP spid="28" grpId="8"/>
      <p:bldP spid="34" grpId="9"/>
    </p:bldLst>
  </p:timing>
</p:sld>
</file>

<file path=ppt/tags/tag1.xml><?xml version="1.0" encoding="utf-8"?>
<p:tagLst xmlns:p="http://schemas.openxmlformats.org/presentationml/2006/main">
  <p:tag name="AS_NET" val="4.0.30319.42000"/>
  <p:tag name="AS_OS" val="Microsoft Windows NT 6.2.9200.0"/>
  <p:tag name="AS_RELEASE_DATE" val="2016.09.30"/>
  <p:tag name="AS_TITLE" val="Aspose.Slides for .NET 2.0"/>
  <p:tag name="AS_VERSION" val="16.9.0.0"/>
  <p:tag name="ISPRING_PRESENTATION_TITLE" val="www.515ppt.com"/>
  <p:tag name="ISPRING_SCORM_RATE_SLIDES" val="0"/>
</p:tagLst>
</file>

<file path=ppt/theme/theme1.xml><?xml version="1.0" encoding="utf-8"?>
<a:theme xmlns:r="http://schemas.openxmlformats.org/officeDocument/2006/relationships" xmlns:a="http://schemas.openxmlformats.org/drawingml/2006/main" name="www.33ppt.com">
  <a:themeElements>
    <a:clrScheme name="自定义 237">
      <a:dk1>
        <a:sysClr val="windowText" lastClr="000000"/>
      </a:dk1>
      <a:lt1>
        <a:sysClr val="window" lastClr="FFFFFF"/>
      </a:lt1>
      <a:dk2>
        <a:srgbClr val="1F497D"/>
      </a:dk2>
      <a:lt2>
        <a:srgbClr val="EEECE1"/>
      </a:lt2>
      <a:accent1>
        <a:srgbClr val="005DA2"/>
      </a:accent1>
      <a:accent2>
        <a:srgbClr val="C4C7CB"/>
      </a:accent2>
      <a:accent3>
        <a:srgbClr val="7F7F7F"/>
      </a:accent3>
      <a:accent4>
        <a:srgbClr val="7F7F7F"/>
      </a:accent4>
      <a:accent5>
        <a:srgbClr val="7F7F7F"/>
      </a:accent5>
      <a:accent6>
        <a:srgbClr val="7F7F7F"/>
      </a:accent6>
      <a:hlink>
        <a:srgbClr val="17365D"/>
      </a:hlink>
      <a:folHlink>
        <a:srgbClr val="548DD4"/>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rtlCol="0">
        <a:spAutoFit/>
      </a:bodyPr>
      <a:lstStyle>
        <a:defPPr>
          <a:defRPr sz="1200" dirty="0" smtClean="0">
            <a:solidFill>
              <a:schemeClr val="tx1">
                <a:lumMod val="75000"/>
                <a:lumOff val="25000"/>
              </a:schemeClr>
            </a:solidFill>
            <a:latin typeface="微软雅黑" panose="020B0503020204020204" pitchFamily="34" charset="-122"/>
            <a:ea typeface="微软雅黑" panose="020B0503020204020204" pitchFamily="34" charset="-122"/>
          </a:defRPr>
        </a:defPPr>
      </a:lstStyle>
    </a:txDef>
  </a:objectDefaults>
</a:theme>
</file>

<file path=ppt/theme/theme2.xml><?xml version="1.0" encoding="utf-8"?>
<a:theme xmlns:r="http://schemas.openxmlformats.org/officeDocument/2006/relationships"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heme>
</file>

<file path=ppt/theme/theme3.xml><?xml version="1.0" encoding="utf-8"?>
<a:theme xmlns:r="http://schemas.openxmlformats.org/officeDocument/2006/relationships"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heme>
</file>

<file path=docProps/app.xml><?xml version="1.0" encoding="utf-8"?>
<Properties xmlns:vt="http://schemas.openxmlformats.org/officeDocument/2006/docPropsVTypes" xmlns="http://schemas.openxmlformats.org/officeDocument/2006/extended-properties">
  <Template>www.515ppt.com</Template>
  <Manager>www.515ppt.com</Manager>
  <Company>苏州珀菲科特网络科技有限公司</Company>
  <PresentationFormat>On-screen Show (16:9)</PresentationFormat>
  <Paragraphs>354</Paragraphs>
  <Slides>34</Slides>
  <Notes>34</Notes>
  <TotalTime>1707</TotalTime>
  <HiddenSlides>0</HiddenSlides>
  <MMClips>1</MMClips>
  <ScaleCrop>0</ScaleCrop>
  <HeadingPairs>
    <vt:vector baseType="variant" size="4">
      <vt:variant>
        <vt:lpstr>Theme</vt:lpstr>
      </vt:variant>
      <vt:variant>
        <vt:i4>1</vt:i4>
      </vt:variant>
      <vt:variant>
        <vt:lpstr>Slide Titles</vt:lpstr>
      </vt:variant>
      <vt:variant>
        <vt:i4>34</vt:i4>
      </vt:variant>
    </vt:vector>
  </HeadingPairs>
  <TitlesOfParts>
    <vt:vector baseType="lpstr" size="35">
      <vt:lpstr>www.33ppt.com</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vector>
  </TitlesOfParts>
  <LinksUpToDate>0</LinksUpToDate>
  <SharedDoc>0</SharedDoc>
  <HyperlinksChanged>0</HyperlinksChanged>
  <Application>Aspose.Slides for .NET</Application>
  <AppVersion>16.0900</AppVersion>
</Properties>
</file>

<file path=docProps/core.xml><?xml version="1.0" encoding="utf-8"?>
<cp:coreProperties xmlns:dc="http://purl.org/dc/elements/1.1/" xmlns:dcterms="http://purl.org/dc/terms/" xmlns:dcmitype="http://purl.org/dc/dcmitype/" xmlns:xsi="http://www.w3.org/2001/XMLSchema-instance" xmlns:cp="http://schemas.openxmlformats.org/package/2006/metadata/core-properties">
  <dc:title>www.515ppt.com</dc:title>
  <cp:category>www.515ppt.com</cp:category>
  <dc:creator>www.515ppt.com</dc:creator>
  <dc:description>更多精品文档，请访问www.515ppt.com</dc:description>
  <cp:keywords>更多精品文档，请访问www.515ppt.com</cp:keywords>
  <cp:lastModifiedBy>www.515ppt.com</cp:lastModifiedBy>
  <cp:revision>7</cp:revision>
  <dcterms:created xsi:type="dcterms:W3CDTF">2015-12-11T17:46:17Z</dcterms:created>
  <dcterms:modified xsi:type="dcterms:W3CDTF">2018-11-07T03:20:10Z</dcterms:modified>
  <dc:subject>www.515ppt.com</dc:subject>
</cp:coreProperties>
</file>