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70" r:id="rId4"/>
    <p:sldId id="266" r:id="rId5"/>
    <p:sldId id="274" r:id="rId6"/>
    <p:sldId id="291" r:id="rId7"/>
    <p:sldId id="275" r:id="rId8"/>
    <p:sldId id="290" r:id="rId9"/>
    <p:sldId id="276" r:id="rId10"/>
    <p:sldId id="320" r:id="rId11"/>
    <p:sldId id="321" r:id="rId12"/>
    <p:sldId id="277" r:id="rId13"/>
    <p:sldId id="303" r:id="rId14"/>
    <p:sldId id="319" r:id="rId15"/>
    <p:sldId id="272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650"/>
    <a:srgbClr val="D72727"/>
    <a:srgbClr val="E72D48"/>
    <a:srgbClr val="E44E8E"/>
    <a:srgbClr val="FF324B"/>
    <a:srgbClr val="EEEEEE"/>
    <a:srgbClr val="F0F0F0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4" autoAdjust="0"/>
    <p:restoredTop sz="86372" autoAdjust="0"/>
  </p:normalViewPr>
  <p:slideViewPr>
    <p:cSldViewPr>
      <p:cViewPr>
        <p:scale>
          <a:sx n="100" d="100"/>
          <a:sy n="100" d="100"/>
        </p:scale>
        <p:origin x="1764" y="936"/>
      </p:cViewPr>
      <p:guideLst>
        <p:guide orient="horz" pos="1622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236296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B1A0-AAF0-4C28-BF87-8331BEB79B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DC06-F462-4FD9-AF96-8C0BABBA24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47618" y="1856621"/>
            <a:ext cx="516155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年中工作总结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7401" y="3946381"/>
            <a:ext cx="147160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  朱晶钦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4248" y="803488"/>
            <a:ext cx="1331634" cy="400109"/>
          </a:xfrm>
          <a:prstGeom prst="rect">
            <a:avLst/>
          </a:prstGeom>
          <a:noFill/>
          <a:ln w="3175"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816610"/>
            <a:ext cx="1204595" cy="386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6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6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5736" y="843558"/>
            <a:ext cx="8312727" cy="388843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36670"/>
          <a:stretch>
            <a:fillRect/>
          </a:stretch>
        </p:blipFill>
        <p:spPr>
          <a:xfrm>
            <a:off x="435736" y="843558"/>
            <a:ext cx="8312727" cy="839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11" y="-20538"/>
            <a:ext cx="579072" cy="1176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7" y="-20538"/>
            <a:ext cx="579072" cy="1176431"/>
          </a:xfrm>
          <a:prstGeom prst="rect">
            <a:avLst/>
          </a:prstGeom>
        </p:spPr>
      </p:pic>
      <p:sp>
        <p:nvSpPr>
          <p:cNvPr id="9" name="Freeform 30"/>
          <p:cNvSpPr/>
          <p:nvPr/>
        </p:nvSpPr>
        <p:spPr bwMode="auto">
          <a:xfrm rot="4320000">
            <a:off x="1383415" y="1416941"/>
            <a:ext cx="1057717" cy="1939149"/>
          </a:xfrm>
          <a:custGeom>
            <a:avLst/>
            <a:gdLst>
              <a:gd name="T0" fmla="*/ 1069 w 1468"/>
              <a:gd name="T1" fmla="*/ 2104 h 2692"/>
              <a:gd name="T2" fmla="*/ 1253 w 1468"/>
              <a:gd name="T3" fmla="*/ 1036 h 2692"/>
              <a:gd name="T4" fmla="*/ 1253 w 1468"/>
              <a:gd name="T5" fmla="*/ 1032 h 2692"/>
              <a:gd name="T6" fmla="*/ 204 w 1468"/>
              <a:gd name="T7" fmla="*/ 0 h 2692"/>
              <a:gd name="T8" fmla="*/ 90 w 1468"/>
              <a:gd name="T9" fmla="*/ 1224 h 2692"/>
              <a:gd name="T10" fmla="*/ 860 w 1468"/>
              <a:gd name="T11" fmla="*/ 2393 h 2692"/>
              <a:gd name="T12" fmla="*/ 1468 w 1468"/>
              <a:gd name="T13" fmla="*/ 2692 h 2692"/>
              <a:gd name="T14" fmla="*/ 1069 w 1468"/>
              <a:gd name="T15" fmla="*/ 2104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8" h="2692">
                <a:moveTo>
                  <a:pt x="1069" y="2104"/>
                </a:moveTo>
                <a:cubicBezTo>
                  <a:pt x="1099" y="1845"/>
                  <a:pt x="1241" y="1097"/>
                  <a:pt x="1253" y="1036"/>
                </a:cubicBezTo>
                <a:cubicBezTo>
                  <a:pt x="1253" y="1032"/>
                  <a:pt x="1253" y="1032"/>
                  <a:pt x="1253" y="1032"/>
                </a:cubicBezTo>
                <a:cubicBezTo>
                  <a:pt x="204" y="0"/>
                  <a:pt x="204" y="0"/>
                  <a:pt x="204" y="0"/>
                </a:cubicBezTo>
                <a:cubicBezTo>
                  <a:pt x="34" y="392"/>
                  <a:pt x="0" y="821"/>
                  <a:pt x="90" y="1224"/>
                </a:cubicBezTo>
                <a:cubicBezTo>
                  <a:pt x="192" y="1678"/>
                  <a:pt x="454" y="2098"/>
                  <a:pt x="860" y="2393"/>
                </a:cubicBezTo>
                <a:cubicBezTo>
                  <a:pt x="1049" y="2531"/>
                  <a:pt x="1255" y="2630"/>
                  <a:pt x="1468" y="2692"/>
                </a:cubicBezTo>
                <a:cubicBezTo>
                  <a:pt x="1168" y="2531"/>
                  <a:pt x="1049" y="2280"/>
                  <a:pt x="1069" y="2104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7"/>
          <p:cNvSpPr/>
          <p:nvPr/>
        </p:nvSpPr>
        <p:spPr bwMode="auto">
          <a:xfrm>
            <a:off x="2104753" y="1716788"/>
            <a:ext cx="1879053" cy="1117816"/>
          </a:xfrm>
          <a:custGeom>
            <a:avLst/>
            <a:gdLst>
              <a:gd name="T0" fmla="*/ 1978 w 2605"/>
              <a:gd name="T1" fmla="*/ 494 h 1551"/>
              <a:gd name="T2" fmla="*/ 668 w 2605"/>
              <a:gd name="T3" fmla="*/ 0 h 1551"/>
              <a:gd name="T4" fmla="*/ 0 w 2605"/>
              <a:gd name="T5" fmla="*/ 115 h 1551"/>
              <a:gd name="T6" fmla="*/ 668 w 2605"/>
              <a:gd name="T7" fmla="*/ 357 h 1551"/>
              <a:gd name="T8" fmla="*/ 1148 w 2605"/>
              <a:gd name="T9" fmla="*/ 1328 h 1551"/>
              <a:gd name="T10" fmla="*/ 1150 w 2605"/>
              <a:gd name="T11" fmla="*/ 1332 h 1551"/>
              <a:gd name="T12" fmla="*/ 2605 w 2605"/>
              <a:gd name="T13" fmla="*/ 1551 h 1551"/>
              <a:gd name="T14" fmla="*/ 1978 w 2605"/>
              <a:gd name="T15" fmla="*/ 494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5" h="1551">
                <a:moveTo>
                  <a:pt x="1978" y="494"/>
                </a:moveTo>
                <a:cubicBezTo>
                  <a:pt x="1629" y="186"/>
                  <a:pt x="1170" y="0"/>
                  <a:pt x="668" y="0"/>
                </a:cubicBezTo>
                <a:cubicBezTo>
                  <a:pt x="434" y="0"/>
                  <a:pt x="209" y="41"/>
                  <a:pt x="0" y="115"/>
                </a:cubicBezTo>
                <a:cubicBezTo>
                  <a:pt x="338" y="69"/>
                  <a:pt x="581" y="202"/>
                  <a:pt x="668" y="357"/>
                </a:cubicBezTo>
                <a:cubicBezTo>
                  <a:pt x="797" y="584"/>
                  <a:pt x="1122" y="1273"/>
                  <a:pt x="1148" y="1328"/>
                </a:cubicBezTo>
                <a:cubicBezTo>
                  <a:pt x="1150" y="1332"/>
                  <a:pt x="1150" y="1332"/>
                  <a:pt x="1150" y="1332"/>
                </a:cubicBezTo>
                <a:cubicBezTo>
                  <a:pt x="2605" y="1551"/>
                  <a:pt x="2605" y="1551"/>
                  <a:pt x="2605" y="1551"/>
                </a:cubicBezTo>
                <a:cubicBezTo>
                  <a:pt x="2512" y="1134"/>
                  <a:pt x="2288" y="766"/>
                  <a:pt x="1978" y="494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8"/>
          <p:cNvSpPr/>
          <p:nvPr/>
        </p:nvSpPr>
        <p:spPr bwMode="auto">
          <a:xfrm>
            <a:off x="3134427" y="2293725"/>
            <a:ext cx="933517" cy="2107422"/>
          </a:xfrm>
          <a:custGeom>
            <a:avLst/>
            <a:gdLst>
              <a:gd name="T0" fmla="*/ 1139 w 1295"/>
              <a:gd name="T1" fmla="*/ 613 h 2922"/>
              <a:gd name="T2" fmla="*/ 826 w 1295"/>
              <a:gd name="T3" fmla="*/ 0 h 2922"/>
              <a:gd name="T4" fmla="*/ 779 w 1295"/>
              <a:gd name="T5" fmla="*/ 710 h 2922"/>
              <a:gd name="T6" fmla="*/ 4 w 1295"/>
              <a:gd name="T7" fmla="*/ 1467 h 2922"/>
              <a:gd name="T8" fmla="*/ 0 w 1295"/>
              <a:gd name="T9" fmla="*/ 1470 h 2922"/>
              <a:gd name="T10" fmla="*/ 242 w 1295"/>
              <a:gd name="T11" fmla="*/ 2922 h 2922"/>
              <a:gd name="T12" fmla="*/ 1054 w 1295"/>
              <a:gd name="T13" fmla="*/ 1998 h 2922"/>
              <a:gd name="T14" fmla="*/ 1139 w 1295"/>
              <a:gd name="T15" fmla="*/ 613 h 2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5" h="2922">
                <a:moveTo>
                  <a:pt x="1139" y="613"/>
                </a:moveTo>
                <a:cubicBezTo>
                  <a:pt x="1067" y="390"/>
                  <a:pt x="962" y="176"/>
                  <a:pt x="826" y="0"/>
                </a:cubicBezTo>
                <a:cubicBezTo>
                  <a:pt x="974" y="307"/>
                  <a:pt x="900" y="580"/>
                  <a:pt x="779" y="710"/>
                </a:cubicBezTo>
                <a:cubicBezTo>
                  <a:pt x="603" y="903"/>
                  <a:pt x="49" y="1425"/>
                  <a:pt x="4" y="1467"/>
                </a:cubicBezTo>
                <a:cubicBezTo>
                  <a:pt x="0" y="1470"/>
                  <a:pt x="0" y="1470"/>
                  <a:pt x="0" y="1470"/>
                </a:cubicBezTo>
                <a:cubicBezTo>
                  <a:pt x="242" y="2922"/>
                  <a:pt x="242" y="2922"/>
                  <a:pt x="242" y="2922"/>
                </a:cubicBezTo>
                <a:cubicBezTo>
                  <a:pt x="610" y="2704"/>
                  <a:pt x="891" y="2377"/>
                  <a:pt x="1054" y="1998"/>
                </a:cubicBezTo>
                <a:cubicBezTo>
                  <a:pt x="1239" y="1571"/>
                  <a:pt x="1295" y="1091"/>
                  <a:pt x="1139" y="61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9"/>
          <p:cNvSpPr/>
          <p:nvPr/>
        </p:nvSpPr>
        <p:spPr bwMode="auto">
          <a:xfrm>
            <a:off x="1631986" y="3752093"/>
            <a:ext cx="2127456" cy="873418"/>
          </a:xfrm>
          <a:custGeom>
            <a:avLst/>
            <a:gdLst>
              <a:gd name="T0" fmla="*/ 2269 w 2952"/>
              <a:gd name="T1" fmla="*/ 506 h 1208"/>
              <a:gd name="T2" fmla="*/ 1310 w 2952"/>
              <a:gd name="T3" fmla="*/ 2 h 1208"/>
              <a:gd name="T4" fmla="*/ 1306 w 2952"/>
              <a:gd name="T5" fmla="*/ 0 h 1208"/>
              <a:gd name="T6" fmla="*/ 0 w 2952"/>
              <a:gd name="T7" fmla="*/ 678 h 1208"/>
              <a:gd name="T8" fmla="*/ 1129 w 2952"/>
              <a:gd name="T9" fmla="*/ 1165 h 1208"/>
              <a:gd name="T10" fmla="*/ 2479 w 2952"/>
              <a:gd name="T11" fmla="*/ 795 h 1208"/>
              <a:gd name="T12" fmla="*/ 2952 w 2952"/>
              <a:gd name="T13" fmla="*/ 309 h 1208"/>
              <a:gd name="T14" fmla="*/ 2269 w 2952"/>
              <a:gd name="T15" fmla="*/ 506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2" h="1208">
                <a:moveTo>
                  <a:pt x="2269" y="506"/>
                </a:moveTo>
                <a:cubicBezTo>
                  <a:pt x="2032" y="398"/>
                  <a:pt x="1364" y="31"/>
                  <a:pt x="1310" y="2"/>
                </a:cubicBezTo>
                <a:cubicBezTo>
                  <a:pt x="1306" y="0"/>
                  <a:pt x="1306" y="0"/>
                  <a:pt x="1306" y="0"/>
                </a:cubicBezTo>
                <a:cubicBezTo>
                  <a:pt x="0" y="678"/>
                  <a:pt x="0" y="678"/>
                  <a:pt x="0" y="678"/>
                </a:cubicBezTo>
                <a:cubicBezTo>
                  <a:pt x="321" y="961"/>
                  <a:pt x="718" y="1127"/>
                  <a:pt x="1129" y="1165"/>
                </a:cubicBezTo>
                <a:cubicBezTo>
                  <a:pt x="1592" y="1208"/>
                  <a:pt x="2073" y="1090"/>
                  <a:pt x="2479" y="795"/>
                </a:cubicBezTo>
                <a:cubicBezTo>
                  <a:pt x="2669" y="657"/>
                  <a:pt x="2826" y="492"/>
                  <a:pt x="2952" y="309"/>
                </a:cubicBezTo>
                <a:cubicBezTo>
                  <a:pt x="2706" y="544"/>
                  <a:pt x="2431" y="580"/>
                  <a:pt x="2269" y="506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30"/>
          <p:cNvSpPr/>
          <p:nvPr/>
        </p:nvSpPr>
        <p:spPr bwMode="auto">
          <a:xfrm>
            <a:off x="1119153" y="2602224"/>
            <a:ext cx="1057718" cy="1939148"/>
          </a:xfrm>
          <a:custGeom>
            <a:avLst/>
            <a:gdLst>
              <a:gd name="T0" fmla="*/ 1069 w 1468"/>
              <a:gd name="T1" fmla="*/ 2104 h 2692"/>
              <a:gd name="T2" fmla="*/ 1253 w 1468"/>
              <a:gd name="T3" fmla="*/ 1036 h 2692"/>
              <a:gd name="T4" fmla="*/ 1253 w 1468"/>
              <a:gd name="T5" fmla="*/ 1032 h 2692"/>
              <a:gd name="T6" fmla="*/ 204 w 1468"/>
              <a:gd name="T7" fmla="*/ 0 h 2692"/>
              <a:gd name="T8" fmla="*/ 90 w 1468"/>
              <a:gd name="T9" fmla="*/ 1224 h 2692"/>
              <a:gd name="T10" fmla="*/ 860 w 1468"/>
              <a:gd name="T11" fmla="*/ 2393 h 2692"/>
              <a:gd name="T12" fmla="*/ 1468 w 1468"/>
              <a:gd name="T13" fmla="*/ 2692 h 2692"/>
              <a:gd name="T14" fmla="*/ 1069 w 1468"/>
              <a:gd name="T15" fmla="*/ 2104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8" h="2692">
                <a:moveTo>
                  <a:pt x="1069" y="2104"/>
                </a:moveTo>
                <a:cubicBezTo>
                  <a:pt x="1099" y="1845"/>
                  <a:pt x="1241" y="1097"/>
                  <a:pt x="1253" y="1036"/>
                </a:cubicBezTo>
                <a:cubicBezTo>
                  <a:pt x="1253" y="1032"/>
                  <a:pt x="1253" y="1032"/>
                  <a:pt x="1253" y="1032"/>
                </a:cubicBezTo>
                <a:cubicBezTo>
                  <a:pt x="204" y="0"/>
                  <a:pt x="204" y="0"/>
                  <a:pt x="204" y="0"/>
                </a:cubicBezTo>
                <a:cubicBezTo>
                  <a:pt x="34" y="392"/>
                  <a:pt x="0" y="821"/>
                  <a:pt x="90" y="1224"/>
                </a:cubicBezTo>
                <a:cubicBezTo>
                  <a:pt x="192" y="1678"/>
                  <a:pt x="454" y="2098"/>
                  <a:pt x="860" y="2393"/>
                </a:cubicBezTo>
                <a:cubicBezTo>
                  <a:pt x="1049" y="2531"/>
                  <a:pt x="1255" y="2630"/>
                  <a:pt x="1468" y="2692"/>
                </a:cubicBezTo>
                <a:cubicBezTo>
                  <a:pt x="1168" y="2531"/>
                  <a:pt x="1049" y="2280"/>
                  <a:pt x="1069" y="210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32"/>
          <p:cNvSpPr>
            <a:spLocks noEditPoints="1"/>
          </p:cNvSpPr>
          <p:nvPr/>
        </p:nvSpPr>
        <p:spPr bwMode="auto">
          <a:xfrm>
            <a:off x="1712116" y="2221608"/>
            <a:ext cx="180294" cy="252411"/>
          </a:xfrm>
          <a:custGeom>
            <a:avLst/>
            <a:gdLst>
              <a:gd name="T0" fmla="*/ 126 w 252"/>
              <a:gd name="T1" fmla="*/ 0 h 346"/>
              <a:gd name="T2" fmla="*/ 169 w 252"/>
              <a:gd name="T3" fmla="*/ 6 h 346"/>
              <a:gd name="T4" fmla="*/ 202 w 252"/>
              <a:gd name="T5" fmla="*/ 24 h 346"/>
              <a:gd name="T6" fmla="*/ 226 w 252"/>
              <a:gd name="T7" fmla="*/ 52 h 346"/>
              <a:gd name="T8" fmla="*/ 241 w 252"/>
              <a:gd name="T9" fmla="*/ 88 h 346"/>
              <a:gd name="T10" fmla="*/ 250 w 252"/>
              <a:gd name="T11" fmla="*/ 129 h 346"/>
              <a:gd name="T12" fmla="*/ 252 w 252"/>
              <a:gd name="T13" fmla="*/ 173 h 346"/>
              <a:gd name="T14" fmla="*/ 250 w 252"/>
              <a:gd name="T15" fmla="*/ 217 h 346"/>
              <a:gd name="T16" fmla="*/ 241 w 252"/>
              <a:gd name="T17" fmla="*/ 258 h 346"/>
              <a:gd name="T18" fmla="*/ 226 w 252"/>
              <a:gd name="T19" fmla="*/ 294 h 346"/>
              <a:gd name="T20" fmla="*/ 202 w 252"/>
              <a:gd name="T21" fmla="*/ 322 h 346"/>
              <a:gd name="T22" fmla="*/ 169 w 252"/>
              <a:gd name="T23" fmla="*/ 340 h 346"/>
              <a:gd name="T24" fmla="*/ 126 w 252"/>
              <a:gd name="T25" fmla="*/ 346 h 346"/>
              <a:gd name="T26" fmla="*/ 83 w 252"/>
              <a:gd name="T27" fmla="*/ 340 h 346"/>
              <a:gd name="T28" fmla="*/ 50 w 252"/>
              <a:gd name="T29" fmla="*/ 322 h 346"/>
              <a:gd name="T30" fmla="*/ 27 w 252"/>
              <a:gd name="T31" fmla="*/ 294 h 346"/>
              <a:gd name="T32" fmla="*/ 11 w 252"/>
              <a:gd name="T33" fmla="*/ 258 h 346"/>
              <a:gd name="T34" fmla="*/ 3 w 252"/>
              <a:gd name="T35" fmla="*/ 217 h 346"/>
              <a:gd name="T36" fmla="*/ 0 w 252"/>
              <a:gd name="T37" fmla="*/ 173 h 346"/>
              <a:gd name="T38" fmla="*/ 3 w 252"/>
              <a:gd name="T39" fmla="*/ 129 h 346"/>
              <a:gd name="T40" fmla="*/ 11 w 252"/>
              <a:gd name="T41" fmla="*/ 88 h 346"/>
              <a:gd name="T42" fmla="*/ 27 w 252"/>
              <a:gd name="T43" fmla="*/ 52 h 346"/>
              <a:gd name="T44" fmla="*/ 50 w 252"/>
              <a:gd name="T45" fmla="*/ 24 h 346"/>
              <a:gd name="T46" fmla="*/ 83 w 252"/>
              <a:gd name="T47" fmla="*/ 6 h 346"/>
              <a:gd name="T48" fmla="*/ 126 w 252"/>
              <a:gd name="T49" fmla="*/ 0 h 346"/>
              <a:gd name="T50" fmla="*/ 126 w 252"/>
              <a:gd name="T51" fmla="*/ 45 h 346"/>
              <a:gd name="T52" fmla="*/ 102 w 252"/>
              <a:gd name="T53" fmla="*/ 50 h 346"/>
              <a:gd name="T54" fmla="*/ 85 w 252"/>
              <a:gd name="T55" fmla="*/ 65 h 346"/>
              <a:gd name="T56" fmla="*/ 74 w 252"/>
              <a:gd name="T57" fmla="*/ 86 h 346"/>
              <a:gd name="T58" fmla="*/ 67 w 252"/>
              <a:gd name="T59" fmla="*/ 113 h 346"/>
              <a:gd name="T60" fmla="*/ 64 w 252"/>
              <a:gd name="T61" fmla="*/ 142 h 346"/>
              <a:gd name="T62" fmla="*/ 63 w 252"/>
              <a:gd name="T63" fmla="*/ 173 h 346"/>
              <a:gd name="T64" fmla="*/ 64 w 252"/>
              <a:gd name="T65" fmla="*/ 204 h 346"/>
              <a:gd name="T66" fmla="*/ 67 w 252"/>
              <a:gd name="T67" fmla="*/ 233 h 346"/>
              <a:gd name="T68" fmla="*/ 74 w 252"/>
              <a:gd name="T69" fmla="*/ 260 h 346"/>
              <a:gd name="T70" fmla="*/ 85 w 252"/>
              <a:gd name="T71" fmla="*/ 281 h 346"/>
              <a:gd name="T72" fmla="*/ 102 w 252"/>
              <a:gd name="T73" fmla="*/ 296 h 346"/>
              <a:gd name="T74" fmla="*/ 126 w 252"/>
              <a:gd name="T75" fmla="*/ 301 h 346"/>
              <a:gd name="T76" fmla="*/ 150 w 252"/>
              <a:gd name="T77" fmla="*/ 296 h 346"/>
              <a:gd name="T78" fmla="*/ 167 w 252"/>
              <a:gd name="T79" fmla="*/ 281 h 346"/>
              <a:gd name="T80" fmla="*/ 179 w 252"/>
              <a:gd name="T81" fmla="*/ 260 h 346"/>
              <a:gd name="T82" fmla="*/ 185 w 252"/>
              <a:gd name="T83" fmla="*/ 233 h 346"/>
              <a:gd name="T84" fmla="*/ 189 w 252"/>
              <a:gd name="T85" fmla="*/ 204 h 346"/>
              <a:gd name="T86" fmla="*/ 189 w 252"/>
              <a:gd name="T87" fmla="*/ 173 h 346"/>
              <a:gd name="T88" fmla="*/ 189 w 252"/>
              <a:gd name="T89" fmla="*/ 142 h 346"/>
              <a:gd name="T90" fmla="*/ 185 w 252"/>
              <a:gd name="T91" fmla="*/ 113 h 346"/>
              <a:gd name="T92" fmla="*/ 179 w 252"/>
              <a:gd name="T93" fmla="*/ 86 h 346"/>
              <a:gd name="T94" fmla="*/ 167 w 252"/>
              <a:gd name="T95" fmla="*/ 65 h 346"/>
              <a:gd name="T96" fmla="*/ 150 w 252"/>
              <a:gd name="T97" fmla="*/ 50 h 346"/>
              <a:gd name="T98" fmla="*/ 126 w 252"/>
              <a:gd name="T99" fmla="*/ 4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" h="346">
                <a:moveTo>
                  <a:pt x="126" y="0"/>
                </a:moveTo>
                <a:cubicBezTo>
                  <a:pt x="142" y="0"/>
                  <a:pt x="157" y="2"/>
                  <a:pt x="169" y="6"/>
                </a:cubicBezTo>
                <a:cubicBezTo>
                  <a:pt x="182" y="11"/>
                  <a:pt x="193" y="17"/>
                  <a:pt x="202" y="24"/>
                </a:cubicBezTo>
                <a:cubicBezTo>
                  <a:pt x="211" y="32"/>
                  <a:pt x="219" y="41"/>
                  <a:pt x="226" y="52"/>
                </a:cubicBezTo>
                <a:cubicBezTo>
                  <a:pt x="232" y="63"/>
                  <a:pt x="237" y="75"/>
                  <a:pt x="241" y="88"/>
                </a:cubicBezTo>
                <a:cubicBezTo>
                  <a:pt x="245" y="101"/>
                  <a:pt x="248" y="114"/>
                  <a:pt x="250" y="129"/>
                </a:cubicBezTo>
                <a:cubicBezTo>
                  <a:pt x="251" y="143"/>
                  <a:pt x="252" y="158"/>
                  <a:pt x="252" y="173"/>
                </a:cubicBezTo>
                <a:cubicBezTo>
                  <a:pt x="252" y="188"/>
                  <a:pt x="251" y="203"/>
                  <a:pt x="250" y="217"/>
                </a:cubicBezTo>
                <a:cubicBezTo>
                  <a:pt x="248" y="232"/>
                  <a:pt x="245" y="246"/>
                  <a:pt x="241" y="258"/>
                </a:cubicBezTo>
                <a:cubicBezTo>
                  <a:pt x="237" y="271"/>
                  <a:pt x="232" y="283"/>
                  <a:pt x="226" y="294"/>
                </a:cubicBezTo>
                <a:cubicBezTo>
                  <a:pt x="219" y="304"/>
                  <a:pt x="211" y="314"/>
                  <a:pt x="202" y="322"/>
                </a:cubicBezTo>
                <a:cubicBezTo>
                  <a:pt x="193" y="329"/>
                  <a:pt x="182" y="336"/>
                  <a:pt x="169" y="340"/>
                </a:cubicBezTo>
                <a:cubicBezTo>
                  <a:pt x="157" y="344"/>
                  <a:pt x="142" y="346"/>
                  <a:pt x="126" y="346"/>
                </a:cubicBezTo>
                <a:cubicBezTo>
                  <a:pt x="110" y="346"/>
                  <a:pt x="96" y="344"/>
                  <a:pt x="83" y="340"/>
                </a:cubicBezTo>
                <a:cubicBezTo>
                  <a:pt x="71" y="336"/>
                  <a:pt x="60" y="329"/>
                  <a:pt x="50" y="322"/>
                </a:cubicBezTo>
                <a:cubicBezTo>
                  <a:pt x="41" y="314"/>
                  <a:pt x="33" y="304"/>
                  <a:pt x="27" y="294"/>
                </a:cubicBezTo>
                <a:cubicBezTo>
                  <a:pt x="20" y="283"/>
                  <a:pt x="15" y="271"/>
                  <a:pt x="11" y="258"/>
                </a:cubicBezTo>
                <a:cubicBezTo>
                  <a:pt x="7" y="246"/>
                  <a:pt x="4" y="232"/>
                  <a:pt x="3" y="217"/>
                </a:cubicBezTo>
                <a:cubicBezTo>
                  <a:pt x="1" y="203"/>
                  <a:pt x="0" y="188"/>
                  <a:pt x="0" y="173"/>
                </a:cubicBezTo>
                <a:cubicBezTo>
                  <a:pt x="0" y="158"/>
                  <a:pt x="1" y="143"/>
                  <a:pt x="3" y="129"/>
                </a:cubicBezTo>
                <a:cubicBezTo>
                  <a:pt x="4" y="114"/>
                  <a:pt x="7" y="101"/>
                  <a:pt x="11" y="88"/>
                </a:cubicBezTo>
                <a:cubicBezTo>
                  <a:pt x="15" y="75"/>
                  <a:pt x="20" y="63"/>
                  <a:pt x="27" y="52"/>
                </a:cubicBezTo>
                <a:cubicBezTo>
                  <a:pt x="33" y="41"/>
                  <a:pt x="41" y="32"/>
                  <a:pt x="50" y="24"/>
                </a:cubicBezTo>
                <a:cubicBezTo>
                  <a:pt x="60" y="17"/>
                  <a:pt x="71" y="11"/>
                  <a:pt x="83" y="6"/>
                </a:cubicBezTo>
                <a:cubicBezTo>
                  <a:pt x="96" y="2"/>
                  <a:pt x="110" y="0"/>
                  <a:pt x="126" y="0"/>
                </a:cubicBezTo>
                <a:close/>
                <a:moveTo>
                  <a:pt x="126" y="45"/>
                </a:moveTo>
                <a:cubicBezTo>
                  <a:pt x="117" y="45"/>
                  <a:pt x="109" y="47"/>
                  <a:pt x="102" y="50"/>
                </a:cubicBezTo>
                <a:cubicBezTo>
                  <a:pt x="96" y="54"/>
                  <a:pt x="90" y="58"/>
                  <a:pt x="85" y="65"/>
                </a:cubicBezTo>
                <a:cubicBezTo>
                  <a:pt x="80" y="71"/>
                  <a:pt x="77" y="78"/>
                  <a:pt x="74" y="86"/>
                </a:cubicBezTo>
                <a:cubicBezTo>
                  <a:pt x="71" y="94"/>
                  <a:pt x="69" y="103"/>
                  <a:pt x="67" y="113"/>
                </a:cubicBezTo>
                <a:cubicBezTo>
                  <a:pt x="66" y="122"/>
                  <a:pt x="65" y="132"/>
                  <a:pt x="64" y="142"/>
                </a:cubicBezTo>
                <a:cubicBezTo>
                  <a:pt x="63" y="153"/>
                  <a:pt x="63" y="163"/>
                  <a:pt x="63" y="173"/>
                </a:cubicBezTo>
                <a:cubicBezTo>
                  <a:pt x="63" y="183"/>
                  <a:pt x="63" y="193"/>
                  <a:pt x="64" y="204"/>
                </a:cubicBezTo>
                <a:cubicBezTo>
                  <a:pt x="65" y="214"/>
                  <a:pt x="66" y="224"/>
                  <a:pt x="67" y="233"/>
                </a:cubicBezTo>
                <a:cubicBezTo>
                  <a:pt x="69" y="243"/>
                  <a:pt x="71" y="252"/>
                  <a:pt x="74" y="260"/>
                </a:cubicBezTo>
                <a:cubicBezTo>
                  <a:pt x="77" y="268"/>
                  <a:pt x="80" y="275"/>
                  <a:pt x="85" y="281"/>
                </a:cubicBezTo>
                <a:cubicBezTo>
                  <a:pt x="90" y="288"/>
                  <a:pt x="96" y="292"/>
                  <a:pt x="102" y="296"/>
                </a:cubicBezTo>
                <a:cubicBezTo>
                  <a:pt x="109" y="299"/>
                  <a:pt x="117" y="301"/>
                  <a:pt x="126" y="301"/>
                </a:cubicBezTo>
                <a:cubicBezTo>
                  <a:pt x="135" y="301"/>
                  <a:pt x="143" y="299"/>
                  <a:pt x="150" y="296"/>
                </a:cubicBezTo>
                <a:cubicBezTo>
                  <a:pt x="157" y="292"/>
                  <a:pt x="163" y="288"/>
                  <a:pt x="167" y="281"/>
                </a:cubicBezTo>
                <a:cubicBezTo>
                  <a:pt x="172" y="275"/>
                  <a:pt x="176" y="268"/>
                  <a:pt x="179" y="260"/>
                </a:cubicBezTo>
                <a:cubicBezTo>
                  <a:pt x="182" y="252"/>
                  <a:pt x="184" y="243"/>
                  <a:pt x="185" y="233"/>
                </a:cubicBezTo>
                <a:cubicBezTo>
                  <a:pt x="187" y="224"/>
                  <a:pt x="188" y="214"/>
                  <a:pt x="189" y="204"/>
                </a:cubicBezTo>
                <a:cubicBezTo>
                  <a:pt x="189" y="193"/>
                  <a:pt x="189" y="183"/>
                  <a:pt x="189" y="173"/>
                </a:cubicBezTo>
                <a:cubicBezTo>
                  <a:pt x="189" y="163"/>
                  <a:pt x="189" y="153"/>
                  <a:pt x="189" y="142"/>
                </a:cubicBezTo>
                <a:cubicBezTo>
                  <a:pt x="188" y="132"/>
                  <a:pt x="187" y="122"/>
                  <a:pt x="185" y="113"/>
                </a:cubicBezTo>
                <a:cubicBezTo>
                  <a:pt x="184" y="103"/>
                  <a:pt x="182" y="94"/>
                  <a:pt x="179" y="86"/>
                </a:cubicBezTo>
                <a:cubicBezTo>
                  <a:pt x="176" y="78"/>
                  <a:pt x="172" y="71"/>
                  <a:pt x="167" y="65"/>
                </a:cubicBezTo>
                <a:cubicBezTo>
                  <a:pt x="163" y="58"/>
                  <a:pt x="157" y="54"/>
                  <a:pt x="150" y="50"/>
                </a:cubicBezTo>
                <a:cubicBezTo>
                  <a:pt x="143" y="47"/>
                  <a:pt x="135" y="45"/>
                  <a:pt x="12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33"/>
          <p:cNvSpPr/>
          <p:nvPr/>
        </p:nvSpPr>
        <p:spPr bwMode="auto">
          <a:xfrm>
            <a:off x="1924462" y="2225613"/>
            <a:ext cx="100164" cy="244398"/>
          </a:xfrm>
          <a:custGeom>
            <a:avLst/>
            <a:gdLst>
              <a:gd name="T0" fmla="*/ 33 w 142"/>
              <a:gd name="T1" fmla="*/ 93 h 341"/>
              <a:gd name="T2" fmla="*/ 22 w 142"/>
              <a:gd name="T3" fmla="*/ 96 h 341"/>
              <a:gd name="T4" fmla="*/ 13 w 142"/>
              <a:gd name="T5" fmla="*/ 94 h 341"/>
              <a:gd name="T6" fmla="*/ 6 w 142"/>
              <a:gd name="T7" fmla="*/ 89 h 341"/>
              <a:gd name="T8" fmla="*/ 2 w 142"/>
              <a:gd name="T9" fmla="*/ 82 h 341"/>
              <a:gd name="T10" fmla="*/ 0 w 142"/>
              <a:gd name="T11" fmla="*/ 74 h 341"/>
              <a:gd name="T12" fmla="*/ 2 w 142"/>
              <a:gd name="T13" fmla="*/ 64 h 341"/>
              <a:gd name="T14" fmla="*/ 11 w 142"/>
              <a:gd name="T15" fmla="*/ 56 h 341"/>
              <a:gd name="T16" fmla="*/ 96 w 142"/>
              <a:gd name="T17" fmla="*/ 5 h 341"/>
              <a:gd name="T18" fmla="*/ 104 w 142"/>
              <a:gd name="T19" fmla="*/ 2 h 341"/>
              <a:gd name="T20" fmla="*/ 112 w 142"/>
              <a:gd name="T21" fmla="*/ 0 h 341"/>
              <a:gd name="T22" fmla="*/ 123 w 142"/>
              <a:gd name="T23" fmla="*/ 2 h 341"/>
              <a:gd name="T24" fmla="*/ 133 w 142"/>
              <a:gd name="T25" fmla="*/ 8 h 341"/>
              <a:gd name="T26" fmla="*/ 140 w 142"/>
              <a:gd name="T27" fmla="*/ 18 h 341"/>
              <a:gd name="T28" fmla="*/ 142 w 142"/>
              <a:gd name="T29" fmla="*/ 31 h 341"/>
              <a:gd name="T30" fmla="*/ 142 w 142"/>
              <a:gd name="T31" fmla="*/ 311 h 341"/>
              <a:gd name="T32" fmla="*/ 140 w 142"/>
              <a:gd name="T33" fmla="*/ 325 h 341"/>
              <a:gd name="T34" fmla="*/ 133 w 142"/>
              <a:gd name="T35" fmla="*/ 334 h 341"/>
              <a:gd name="T36" fmla="*/ 123 w 142"/>
              <a:gd name="T37" fmla="*/ 339 h 341"/>
              <a:gd name="T38" fmla="*/ 111 w 142"/>
              <a:gd name="T39" fmla="*/ 341 h 341"/>
              <a:gd name="T40" fmla="*/ 100 w 142"/>
              <a:gd name="T41" fmla="*/ 339 h 341"/>
              <a:gd name="T42" fmla="*/ 90 w 142"/>
              <a:gd name="T43" fmla="*/ 334 h 341"/>
              <a:gd name="T44" fmla="*/ 83 w 142"/>
              <a:gd name="T45" fmla="*/ 325 h 341"/>
              <a:gd name="T46" fmla="*/ 80 w 142"/>
              <a:gd name="T47" fmla="*/ 311 h 341"/>
              <a:gd name="T48" fmla="*/ 80 w 142"/>
              <a:gd name="T49" fmla="*/ 63 h 341"/>
              <a:gd name="T50" fmla="*/ 33 w 142"/>
              <a:gd name="T51" fmla="*/ 9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2" h="341">
                <a:moveTo>
                  <a:pt x="33" y="93"/>
                </a:moveTo>
                <a:cubicBezTo>
                  <a:pt x="29" y="95"/>
                  <a:pt x="25" y="96"/>
                  <a:pt x="22" y="96"/>
                </a:cubicBezTo>
                <a:cubicBezTo>
                  <a:pt x="19" y="96"/>
                  <a:pt x="16" y="96"/>
                  <a:pt x="13" y="94"/>
                </a:cubicBezTo>
                <a:cubicBezTo>
                  <a:pt x="11" y="93"/>
                  <a:pt x="8" y="91"/>
                  <a:pt x="6" y="89"/>
                </a:cubicBezTo>
                <a:cubicBezTo>
                  <a:pt x="4" y="87"/>
                  <a:pt x="3" y="85"/>
                  <a:pt x="2" y="82"/>
                </a:cubicBezTo>
                <a:cubicBezTo>
                  <a:pt x="1" y="80"/>
                  <a:pt x="0" y="77"/>
                  <a:pt x="0" y="74"/>
                </a:cubicBezTo>
                <a:cubicBezTo>
                  <a:pt x="0" y="71"/>
                  <a:pt x="1" y="68"/>
                  <a:pt x="2" y="64"/>
                </a:cubicBezTo>
                <a:cubicBezTo>
                  <a:pt x="4" y="61"/>
                  <a:pt x="7" y="58"/>
                  <a:pt x="11" y="56"/>
                </a:cubicBezTo>
                <a:cubicBezTo>
                  <a:pt x="96" y="5"/>
                  <a:pt x="96" y="5"/>
                  <a:pt x="96" y="5"/>
                </a:cubicBezTo>
                <a:cubicBezTo>
                  <a:pt x="99" y="3"/>
                  <a:pt x="101" y="2"/>
                  <a:pt x="104" y="2"/>
                </a:cubicBezTo>
                <a:cubicBezTo>
                  <a:pt x="107" y="1"/>
                  <a:pt x="110" y="1"/>
                  <a:pt x="112" y="0"/>
                </a:cubicBezTo>
                <a:cubicBezTo>
                  <a:pt x="116" y="0"/>
                  <a:pt x="120" y="1"/>
                  <a:pt x="123" y="2"/>
                </a:cubicBezTo>
                <a:cubicBezTo>
                  <a:pt x="127" y="4"/>
                  <a:pt x="130" y="6"/>
                  <a:pt x="133" y="8"/>
                </a:cubicBezTo>
                <a:cubicBezTo>
                  <a:pt x="136" y="11"/>
                  <a:pt x="138" y="14"/>
                  <a:pt x="140" y="18"/>
                </a:cubicBezTo>
                <a:cubicBezTo>
                  <a:pt x="141" y="22"/>
                  <a:pt x="142" y="26"/>
                  <a:pt x="142" y="31"/>
                </a:cubicBezTo>
                <a:cubicBezTo>
                  <a:pt x="142" y="311"/>
                  <a:pt x="142" y="311"/>
                  <a:pt x="142" y="311"/>
                </a:cubicBezTo>
                <a:cubicBezTo>
                  <a:pt x="142" y="316"/>
                  <a:pt x="141" y="321"/>
                  <a:pt x="140" y="325"/>
                </a:cubicBezTo>
                <a:cubicBezTo>
                  <a:pt x="138" y="328"/>
                  <a:pt x="135" y="331"/>
                  <a:pt x="133" y="334"/>
                </a:cubicBezTo>
                <a:cubicBezTo>
                  <a:pt x="130" y="336"/>
                  <a:pt x="126" y="338"/>
                  <a:pt x="123" y="339"/>
                </a:cubicBezTo>
                <a:cubicBezTo>
                  <a:pt x="119" y="341"/>
                  <a:pt x="115" y="341"/>
                  <a:pt x="111" y="341"/>
                </a:cubicBezTo>
                <a:cubicBezTo>
                  <a:pt x="107" y="341"/>
                  <a:pt x="104" y="341"/>
                  <a:pt x="100" y="339"/>
                </a:cubicBezTo>
                <a:cubicBezTo>
                  <a:pt x="96" y="338"/>
                  <a:pt x="93" y="336"/>
                  <a:pt x="90" y="334"/>
                </a:cubicBezTo>
                <a:cubicBezTo>
                  <a:pt x="87" y="331"/>
                  <a:pt x="85" y="328"/>
                  <a:pt x="83" y="325"/>
                </a:cubicBezTo>
                <a:cubicBezTo>
                  <a:pt x="81" y="321"/>
                  <a:pt x="80" y="316"/>
                  <a:pt x="80" y="311"/>
                </a:cubicBezTo>
                <a:cubicBezTo>
                  <a:pt x="80" y="63"/>
                  <a:pt x="80" y="63"/>
                  <a:pt x="80" y="63"/>
                </a:cubicBezTo>
                <a:lnTo>
                  <a:pt x="33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3014232" y="2193561"/>
            <a:ext cx="180294" cy="248403"/>
          </a:xfrm>
          <a:custGeom>
            <a:avLst/>
            <a:gdLst>
              <a:gd name="T0" fmla="*/ 127 w 253"/>
              <a:gd name="T1" fmla="*/ 0 h 347"/>
              <a:gd name="T2" fmla="*/ 170 w 253"/>
              <a:gd name="T3" fmla="*/ 6 h 347"/>
              <a:gd name="T4" fmla="*/ 202 w 253"/>
              <a:gd name="T5" fmla="*/ 25 h 347"/>
              <a:gd name="T6" fmla="*/ 226 w 253"/>
              <a:gd name="T7" fmla="*/ 52 h 347"/>
              <a:gd name="T8" fmla="*/ 241 w 253"/>
              <a:gd name="T9" fmla="*/ 88 h 347"/>
              <a:gd name="T10" fmla="*/ 250 w 253"/>
              <a:gd name="T11" fmla="*/ 129 h 347"/>
              <a:gd name="T12" fmla="*/ 253 w 253"/>
              <a:gd name="T13" fmla="*/ 173 h 347"/>
              <a:gd name="T14" fmla="*/ 250 w 253"/>
              <a:gd name="T15" fmla="*/ 218 h 347"/>
              <a:gd name="T16" fmla="*/ 241 w 253"/>
              <a:gd name="T17" fmla="*/ 259 h 347"/>
              <a:gd name="T18" fmla="*/ 226 w 253"/>
              <a:gd name="T19" fmla="*/ 294 h 347"/>
              <a:gd name="T20" fmla="*/ 202 w 253"/>
              <a:gd name="T21" fmla="*/ 322 h 347"/>
              <a:gd name="T22" fmla="*/ 170 w 253"/>
              <a:gd name="T23" fmla="*/ 340 h 347"/>
              <a:gd name="T24" fmla="*/ 127 w 253"/>
              <a:gd name="T25" fmla="*/ 347 h 347"/>
              <a:gd name="T26" fmla="*/ 84 w 253"/>
              <a:gd name="T27" fmla="*/ 340 h 347"/>
              <a:gd name="T28" fmla="*/ 51 w 253"/>
              <a:gd name="T29" fmla="*/ 322 h 347"/>
              <a:gd name="T30" fmla="*/ 27 w 253"/>
              <a:gd name="T31" fmla="*/ 294 h 347"/>
              <a:gd name="T32" fmla="*/ 12 w 253"/>
              <a:gd name="T33" fmla="*/ 259 h 347"/>
              <a:gd name="T34" fmla="*/ 3 w 253"/>
              <a:gd name="T35" fmla="*/ 218 h 347"/>
              <a:gd name="T36" fmla="*/ 0 w 253"/>
              <a:gd name="T37" fmla="*/ 173 h 347"/>
              <a:gd name="T38" fmla="*/ 3 w 253"/>
              <a:gd name="T39" fmla="*/ 129 h 347"/>
              <a:gd name="T40" fmla="*/ 12 w 253"/>
              <a:gd name="T41" fmla="*/ 88 h 347"/>
              <a:gd name="T42" fmla="*/ 27 w 253"/>
              <a:gd name="T43" fmla="*/ 52 h 347"/>
              <a:gd name="T44" fmla="*/ 51 w 253"/>
              <a:gd name="T45" fmla="*/ 25 h 347"/>
              <a:gd name="T46" fmla="*/ 83 w 253"/>
              <a:gd name="T47" fmla="*/ 6 h 347"/>
              <a:gd name="T48" fmla="*/ 127 w 253"/>
              <a:gd name="T49" fmla="*/ 0 h 347"/>
              <a:gd name="T50" fmla="*/ 127 w 253"/>
              <a:gd name="T51" fmla="*/ 45 h 347"/>
              <a:gd name="T52" fmla="*/ 103 w 253"/>
              <a:gd name="T53" fmla="*/ 50 h 347"/>
              <a:gd name="T54" fmla="*/ 86 w 253"/>
              <a:gd name="T55" fmla="*/ 65 h 347"/>
              <a:gd name="T56" fmla="*/ 74 w 253"/>
              <a:gd name="T57" fmla="*/ 86 h 347"/>
              <a:gd name="T58" fmla="*/ 68 w 253"/>
              <a:gd name="T59" fmla="*/ 113 h 347"/>
              <a:gd name="T60" fmla="*/ 64 w 253"/>
              <a:gd name="T61" fmla="*/ 142 h 347"/>
              <a:gd name="T62" fmla="*/ 64 w 253"/>
              <a:gd name="T63" fmla="*/ 173 h 347"/>
              <a:gd name="T64" fmla="*/ 64 w 253"/>
              <a:gd name="T65" fmla="*/ 204 h 347"/>
              <a:gd name="T66" fmla="*/ 68 w 253"/>
              <a:gd name="T67" fmla="*/ 233 h 347"/>
              <a:gd name="T68" fmla="*/ 74 w 253"/>
              <a:gd name="T69" fmla="*/ 260 h 347"/>
              <a:gd name="T70" fmla="*/ 86 w 253"/>
              <a:gd name="T71" fmla="*/ 282 h 347"/>
              <a:gd name="T72" fmla="*/ 103 w 253"/>
              <a:gd name="T73" fmla="*/ 296 h 347"/>
              <a:gd name="T74" fmla="*/ 127 w 253"/>
              <a:gd name="T75" fmla="*/ 301 h 347"/>
              <a:gd name="T76" fmla="*/ 150 w 253"/>
              <a:gd name="T77" fmla="*/ 296 h 347"/>
              <a:gd name="T78" fmla="*/ 168 w 253"/>
              <a:gd name="T79" fmla="*/ 282 h 347"/>
              <a:gd name="T80" fmla="*/ 179 w 253"/>
              <a:gd name="T81" fmla="*/ 260 h 347"/>
              <a:gd name="T82" fmla="*/ 186 w 253"/>
              <a:gd name="T83" fmla="*/ 233 h 347"/>
              <a:gd name="T84" fmla="*/ 189 w 253"/>
              <a:gd name="T85" fmla="*/ 204 h 347"/>
              <a:gd name="T86" fmla="*/ 190 w 253"/>
              <a:gd name="T87" fmla="*/ 173 h 347"/>
              <a:gd name="T88" fmla="*/ 189 w 253"/>
              <a:gd name="T89" fmla="*/ 142 h 347"/>
              <a:gd name="T90" fmla="*/ 186 w 253"/>
              <a:gd name="T91" fmla="*/ 113 h 347"/>
              <a:gd name="T92" fmla="*/ 179 w 253"/>
              <a:gd name="T93" fmla="*/ 86 h 347"/>
              <a:gd name="T94" fmla="*/ 168 w 253"/>
              <a:gd name="T95" fmla="*/ 65 h 347"/>
              <a:gd name="T96" fmla="*/ 150 w 253"/>
              <a:gd name="T97" fmla="*/ 50 h 347"/>
              <a:gd name="T98" fmla="*/ 127 w 253"/>
              <a:gd name="T99" fmla="*/ 4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3" h="347">
                <a:moveTo>
                  <a:pt x="127" y="0"/>
                </a:moveTo>
                <a:cubicBezTo>
                  <a:pt x="143" y="0"/>
                  <a:pt x="157" y="2"/>
                  <a:pt x="170" y="6"/>
                </a:cubicBezTo>
                <a:cubicBezTo>
                  <a:pt x="182" y="11"/>
                  <a:pt x="193" y="17"/>
                  <a:pt x="202" y="25"/>
                </a:cubicBezTo>
                <a:cubicBezTo>
                  <a:pt x="212" y="32"/>
                  <a:pt x="220" y="42"/>
                  <a:pt x="226" y="52"/>
                </a:cubicBezTo>
                <a:cubicBezTo>
                  <a:pt x="232" y="63"/>
                  <a:pt x="237" y="75"/>
                  <a:pt x="241" y="88"/>
                </a:cubicBezTo>
                <a:cubicBezTo>
                  <a:pt x="245" y="101"/>
                  <a:pt x="248" y="114"/>
                  <a:pt x="250" y="129"/>
                </a:cubicBezTo>
                <a:cubicBezTo>
                  <a:pt x="252" y="143"/>
                  <a:pt x="253" y="158"/>
                  <a:pt x="253" y="173"/>
                </a:cubicBezTo>
                <a:cubicBezTo>
                  <a:pt x="253" y="188"/>
                  <a:pt x="252" y="203"/>
                  <a:pt x="250" y="218"/>
                </a:cubicBezTo>
                <a:cubicBezTo>
                  <a:pt x="248" y="232"/>
                  <a:pt x="245" y="246"/>
                  <a:pt x="241" y="259"/>
                </a:cubicBezTo>
                <a:cubicBezTo>
                  <a:pt x="237" y="271"/>
                  <a:pt x="232" y="283"/>
                  <a:pt x="226" y="294"/>
                </a:cubicBezTo>
                <a:cubicBezTo>
                  <a:pt x="220" y="305"/>
                  <a:pt x="212" y="314"/>
                  <a:pt x="202" y="322"/>
                </a:cubicBezTo>
                <a:cubicBezTo>
                  <a:pt x="193" y="330"/>
                  <a:pt x="182" y="336"/>
                  <a:pt x="170" y="340"/>
                </a:cubicBezTo>
                <a:cubicBezTo>
                  <a:pt x="157" y="344"/>
                  <a:pt x="143" y="347"/>
                  <a:pt x="127" y="347"/>
                </a:cubicBezTo>
                <a:cubicBezTo>
                  <a:pt x="111" y="347"/>
                  <a:pt x="96" y="344"/>
                  <a:pt x="84" y="340"/>
                </a:cubicBezTo>
                <a:cubicBezTo>
                  <a:pt x="71" y="336"/>
                  <a:pt x="60" y="330"/>
                  <a:pt x="51" y="322"/>
                </a:cubicBezTo>
                <a:cubicBezTo>
                  <a:pt x="41" y="314"/>
                  <a:pt x="34" y="305"/>
                  <a:pt x="27" y="294"/>
                </a:cubicBezTo>
                <a:cubicBezTo>
                  <a:pt x="21" y="283"/>
                  <a:pt x="16" y="271"/>
                  <a:pt x="12" y="259"/>
                </a:cubicBezTo>
                <a:cubicBezTo>
                  <a:pt x="8" y="246"/>
                  <a:pt x="5" y="232"/>
                  <a:pt x="3" y="218"/>
                </a:cubicBezTo>
                <a:cubicBezTo>
                  <a:pt x="1" y="203"/>
                  <a:pt x="0" y="188"/>
                  <a:pt x="0" y="173"/>
                </a:cubicBezTo>
                <a:cubicBezTo>
                  <a:pt x="0" y="158"/>
                  <a:pt x="1" y="143"/>
                  <a:pt x="3" y="129"/>
                </a:cubicBezTo>
                <a:cubicBezTo>
                  <a:pt x="5" y="114"/>
                  <a:pt x="8" y="101"/>
                  <a:pt x="12" y="88"/>
                </a:cubicBezTo>
                <a:cubicBezTo>
                  <a:pt x="16" y="75"/>
                  <a:pt x="21" y="63"/>
                  <a:pt x="27" y="52"/>
                </a:cubicBezTo>
                <a:cubicBezTo>
                  <a:pt x="34" y="42"/>
                  <a:pt x="41" y="32"/>
                  <a:pt x="51" y="25"/>
                </a:cubicBezTo>
                <a:cubicBezTo>
                  <a:pt x="60" y="17"/>
                  <a:pt x="71" y="11"/>
                  <a:pt x="83" y="6"/>
                </a:cubicBezTo>
                <a:cubicBezTo>
                  <a:pt x="96" y="2"/>
                  <a:pt x="110" y="0"/>
                  <a:pt x="127" y="0"/>
                </a:cubicBezTo>
                <a:close/>
                <a:moveTo>
                  <a:pt x="127" y="45"/>
                </a:moveTo>
                <a:cubicBezTo>
                  <a:pt x="117" y="45"/>
                  <a:pt x="109" y="47"/>
                  <a:pt x="103" y="50"/>
                </a:cubicBezTo>
                <a:cubicBezTo>
                  <a:pt x="96" y="54"/>
                  <a:pt x="90" y="59"/>
                  <a:pt x="86" y="65"/>
                </a:cubicBezTo>
                <a:cubicBezTo>
                  <a:pt x="81" y="71"/>
                  <a:pt x="77" y="78"/>
                  <a:pt x="74" y="86"/>
                </a:cubicBezTo>
                <a:cubicBezTo>
                  <a:pt x="71" y="94"/>
                  <a:pt x="69" y="103"/>
                  <a:pt x="68" y="113"/>
                </a:cubicBezTo>
                <a:cubicBezTo>
                  <a:pt x="66" y="122"/>
                  <a:pt x="65" y="132"/>
                  <a:pt x="64" y="142"/>
                </a:cubicBezTo>
                <a:cubicBezTo>
                  <a:pt x="64" y="153"/>
                  <a:pt x="64" y="163"/>
                  <a:pt x="64" y="173"/>
                </a:cubicBezTo>
                <a:cubicBezTo>
                  <a:pt x="64" y="183"/>
                  <a:pt x="64" y="193"/>
                  <a:pt x="64" y="204"/>
                </a:cubicBezTo>
                <a:cubicBezTo>
                  <a:pt x="65" y="214"/>
                  <a:pt x="66" y="224"/>
                  <a:pt x="68" y="233"/>
                </a:cubicBezTo>
                <a:cubicBezTo>
                  <a:pt x="69" y="243"/>
                  <a:pt x="71" y="252"/>
                  <a:pt x="74" y="260"/>
                </a:cubicBezTo>
                <a:cubicBezTo>
                  <a:pt x="77" y="268"/>
                  <a:pt x="81" y="275"/>
                  <a:pt x="86" y="282"/>
                </a:cubicBezTo>
                <a:cubicBezTo>
                  <a:pt x="90" y="288"/>
                  <a:pt x="96" y="293"/>
                  <a:pt x="103" y="296"/>
                </a:cubicBezTo>
                <a:cubicBezTo>
                  <a:pt x="109" y="299"/>
                  <a:pt x="117" y="301"/>
                  <a:pt x="127" y="301"/>
                </a:cubicBezTo>
                <a:cubicBezTo>
                  <a:pt x="136" y="301"/>
                  <a:pt x="144" y="299"/>
                  <a:pt x="150" y="296"/>
                </a:cubicBezTo>
                <a:cubicBezTo>
                  <a:pt x="157" y="293"/>
                  <a:pt x="163" y="288"/>
                  <a:pt x="168" y="282"/>
                </a:cubicBezTo>
                <a:cubicBezTo>
                  <a:pt x="172" y="275"/>
                  <a:pt x="176" y="268"/>
                  <a:pt x="179" y="260"/>
                </a:cubicBezTo>
                <a:cubicBezTo>
                  <a:pt x="182" y="252"/>
                  <a:pt x="184" y="243"/>
                  <a:pt x="186" y="233"/>
                </a:cubicBezTo>
                <a:cubicBezTo>
                  <a:pt x="187" y="224"/>
                  <a:pt x="188" y="214"/>
                  <a:pt x="189" y="204"/>
                </a:cubicBezTo>
                <a:cubicBezTo>
                  <a:pt x="189" y="193"/>
                  <a:pt x="190" y="183"/>
                  <a:pt x="190" y="173"/>
                </a:cubicBezTo>
                <a:cubicBezTo>
                  <a:pt x="190" y="163"/>
                  <a:pt x="189" y="153"/>
                  <a:pt x="189" y="142"/>
                </a:cubicBezTo>
                <a:cubicBezTo>
                  <a:pt x="188" y="132"/>
                  <a:pt x="187" y="122"/>
                  <a:pt x="186" y="113"/>
                </a:cubicBezTo>
                <a:cubicBezTo>
                  <a:pt x="184" y="103"/>
                  <a:pt x="182" y="94"/>
                  <a:pt x="179" y="86"/>
                </a:cubicBezTo>
                <a:cubicBezTo>
                  <a:pt x="176" y="78"/>
                  <a:pt x="172" y="71"/>
                  <a:pt x="168" y="65"/>
                </a:cubicBezTo>
                <a:cubicBezTo>
                  <a:pt x="163" y="59"/>
                  <a:pt x="157" y="54"/>
                  <a:pt x="150" y="50"/>
                </a:cubicBezTo>
                <a:cubicBezTo>
                  <a:pt x="144" y="47"/>
                  <a:pt x="136" y="45"/>
                  <a:pt x="12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35"/>
          <p:cNvSpPr/>
          <p:nvPr/>
        </p:nvSpPr>
        <p:spPr bwMode="auto">
          <a:xfrm>
            <a:off x="3226575" y="2197569"/>
            <a:ext cx="168273" cy="244398"/>
          </a:xfrm>
          <a:custGeom>
            <a:avLst/>
            <a:gdLst>
              <a:gd name="T0" fmla="*/ 115 w 234"/>
              <a:gd name="T1" fmla="*/ 48 h 339"/>
              <a:gd name="T2" fmla="*/ 97 w 234"/>
              <a:gd name="T3" fmla="*/ 50 h 339"/>
              <a:gd name="T4" fmla="*/ 80 w 234"/>
              <a:gd name="T5" fmla="*/ 54 h 339"/>
              <a:gd name="T6" fmla="*/ 64 w 234"/>
              <a:gd name="T7" fmla="*/ 60 h 339"/>
              <a:gd name="T8" fmla="*/ 49 w 234"/>
              <a:gd name="T9" fmla="*/ 66 h 339"/>
              <a:gd name="T10" fmla="*/ 43 w 234"/>
              <a:gd name="T11" fmla="*/ 68 h 339"/>
              <a:gd name="T12" fmla="*/ 37 w 234"/>
              <a:gd name="T13" fmla="*/ 69 h 339"/>
              <a:gd name="T14" fmla="*/ 22 w 234"/>
              <a:gd name="T15" fmla="*/ 62 h 339"/>
              <a:gd name="T16" fmla="*/ 16 w 234"/>
              <a:gd name="T17" fmla="*/ 47 h 339"/>
              <a:gd name="T18" fmla="*/ 19 w 234"/>
              <a:gd name="T19" fmla="*/ 35 h 339"/>
              <a:gd name="T20" fmla="*/ 32 w 234"/>
              <a:gd name="T21" fmla="*/ 24 h 339"/>
              <a:gd name="T22" fmla="*/ 53 w 234"/>
              <a:gd name="T23" fmla="*/ 15 h 339"/>
              <a:gd name="T24" fmla="*/ 76 w 234"/>
              <a:gd name="T25" fmla="*/ 7 h 339"/>
              <a:gd name="T26" fmla="*/ 100 w 234"/>
              <a:gd name="T27" fmla="*/ 2 h 339"/>
              <a:gd name="T28" fmla="*/ 122 w 234"/>
              <a:gd name="T29" fmla="*/ 0 h 339"/>
              <a:gd name="T30" fmla="*/ 165 w 234"/>
              <a:gd name="T31" fmla="*/ 6 h 339"/>
              <a:gd name="T32" fmla="*/ 200 w 234"/>
              <a:gd name="T33" fmla="*/ 22 h 339"/>
              <a:gd name="T34" fmla="*/ 223 w 234"/>
              <a:gd name="T35" fmla="*/ 49 h 339"/>
              <a:gd name="T36" fmla="*/ 231 w 234"/>
              <a:gd name="T37" fmla="*/ 85 h 339"/>
              <a:gd name="T38" fmla="*/ 224 w 234"/>
              <a:gd name="T39" fmla="*/ 121 h 339"/>
              <a:gd name="T40" fmla="*/ 206 w 234"/>
              <a:gd name="T41" fmla="*/ 158 h 339"/>
              <a:gd name="T42" fmla="*/ 178 w 234"/>
              <a:gd name="T43" fmla="*/ 195 h 339"/>
              <a:gd name="T44" fmla="*/ 145 w 234"/>
              <a:gd name="T45" fmla="*/ 230 h 339"/>
              <a:gd name="T46" fmla="*/ 109 w 234"/>
              <a:gd name="T47" fmla="*/ 263 h 339"/>
              <a:gd name="T48" fmla="*/ 74 w 234"/>
              <a:gd name="T49" fmla="*/ 292 h 339"/>
              <a:gd name="T50" fmla="*/ 211 w 234"/>
              <a:gd name="T51" fmla="*/ 292 h 339"/>
              <a:gd name="T52" fmla="*/ 221 w 234"/>
              <a:gd name="T53" fmla="*/ 294 h 339"/>
              <a:gd name="T54" fmla="*/ 228 w 234"/>
              <a:gd name="T55" fmla="*/ 300 h 339"/>
              <a:gd name="T56" fmla="*/ 233 w 234"/>
              <a:gd name="T57" fmla="*/ 307 h 339"/>
              <a:gd name="T58" fmla="*/ 234 w 234"/>
              <a:gd name="T59" fmla="*/ 316 h 339"/>
              <a:gd name="T60" fmla="*/ 233 w 234"/>
              <a:gd name="T61" fmla="*/ 325 h 339"/>
              <a:gd name="T62" fmla="*/ 228 w 234"/>
              <a:gd name="T63" fmla="*/ 332 h 339"/>
              <a:gd name="T64" fmla="*/ 221 w 234"/>
              <a:gd name="T65" fmla="*/ 337 h 339"/>
              <a:gd name="T66" fmla="*/ 211 w 234"/>
              <a:gd name="T67" fmla="*/ 339 h 339"/>
              <a:gd name="T68" fmla="*/ 33 w 234"/>
              <a:gd name="T69" fmla="*/ 339 h 339"/>
              <a:gd name="T70" fmla="*/ 8 w 234"/>
              <a:gd name="T71" fmla="*/ 331 h 339"/>
              <a:gd name="T72" fmla="*/ 0 w 234"/>
              <a:gd name="T73" fmla="*/ 312 h 339"/>
              <a:gd name="T74" fmla="*/ 4 w 234"/>
              <a:gd name="T75" fmla="*/ 295 h 339"/>
              <a:gd name="T76" fmla="*/ 17 w 234"/>
              <a:gd name="T77" fmla="*/ 278 h 339"/>
              <a:gd name="T78" fmla="*/ 25 w 234"/>
              <a:gd name="T79" fmla="*/ 272 h 339"/>
              <a:gd name="T80" fmla="*/ 36 w 234"/>
              <a:gd name="T81" fmla="*/ 262 h 339"/>
              <a:gd name="T82" fmla="*/ 49 w 234"/>
              <a:gd name="T83" fmla="*/ 251 h 339"/>
              <a:gd name="T84" fmla="*/ 62 w 234"/>
              <a:gd name="T85" fmla="*/ 238 h 339"/>
              <a:gd name="T86" fmla="*/ 75 w 234"/>
              <a:gd name="T87" fmla="*/ 226 h 339"/>
              <a:gd name="T88" fmla="*/ 86 w 234"/>
              <a:gd name="T89" fmla="*/ 216 h 339"/>
              <a:gd name="T90" fmla="*/ 118 w 234"/>
              <a:gd name="T91" fmla="*/ 182 h 339"/>
              <a:gd name="T92" fmla="*/ 145 w 234"/>
              <a:gd name="T93" fmla="*/ 149 h 339"/>
              <a:gd name="T94" fmla="*/ 163 w 234"/>
              <a:gd name="T95" fmla="*/ 118 h 339"/>
              <a:gd name="T96" fmla="*/ 170 w 234"/>
              <a:gd name="T97" fmla="*/ 91 h 339"/>
              <a:gd name="T98" fmla="*/ 165 w 234"/>
              <a:gd name="T99" fmla="*/ 72 h 339"/>
              <a:gd name="T100" fmla="*/ 153 w 234"/>
              <a:gd name="T101" fmla="*/ 59 h 339"/>
              <a:gd name="T102" fmla="*/ 135 w 234"/>
              <a:gd name="T103" fmla="*/ 51 h 339"/>
              <a:gd name="T104" fmla="*/ 115 w 234"/>
              <a:gd name="T105" fmla="*/ 4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" h="339">
                <a:moveTo>
                  <a:pt x="115" y="48"/>
                </a:moveTo>
                <a:cubicBezTo>
                  <a:pt x="109" y="48"/>
                  <a:pt x="103" y="48"/>
                  <a:pt x="97" y="50"/>
                </a:cubicBezTo>
                <a:cubicBezTo>
                  <a:pt x="91" y="51"/>
                  <a:pt x="85" y="52"/>
                  <a:pt x="80" y="54"/>
                </a:cubicBezTo>
                <a:cubicBezTo>
                  <a:pt x="74" y="56"/>
                  <a:pt x="69" y="58"/>
                  <a:pt x="64" y="60"/>
                </a:cubicBezTo>
                <a:cubicBezTo>
                  <a:pt x="58" y="62"/>
                  <a:pt x="54" y="64"/>
                  <a:pt x="49" y="66"/>
                </a:cubicBezTo>
                <a:cubicBezTo>
                  <a:pt x="47" y="67"/>
                  <a:pt x="45" y="68"/>
                  <a:pt x="43" y="68"/>
                </a:cubicBezTo>
                <a:cubicBezTo>
                  <a:pt x="41" y="69"/>
                  <a:pt x="39" y="69"/>
                  <a:pt x="37" y="69"/>
                </a:cubicBezTo>
                <a:cubicBezTo>
                  <a:pt x="31" y="69"/>
                  <a:pt x="25" y="67"/>
                  <a:pt x="22" y="62"/>
                </a:cubicBezTo>
                <a:cubicBezTo>
                  <a:pt x="18" y="58"/>
                  <a:pt x="16" y="53"/>
                  <a:pt x="16" y="47"/>
                </a:cubicBezTo>
                <a:cubicBezTo>
                  <a:pt x="16" y="43"/>
                  <a:pt x="17" y="39"/>
                  <a:pt x="19" y="35"/>
                </a:cubicBezTo>
                <a:cubicBezTo>
                  <a:pt x="22" y="31"/>
                  <a:pt x="26" y="27"/>
                  <a:pt x="32" y="24"/>
                </a:cubicBezTo>
                <a:cubicBezTo>
                  <a:pt x="39" y="21"/>
                  <a:pt x="45" y="17"/>
                  <a:pt x="53" y="15"/>
                </a:cubicBezTo>
                <a:cubicBezTo>
                  <a:pt x="60" y="12"/>
                  <a:pt x="68" y="9"/>
                  <a:pt x="76" y="7"/>
                </a:cubicBezTo>
                <a:cubicBezTo>
                  <a:pt x="84" y="5"/>
                  <a:pt x="92" y="3"/>
                  <a:pt x="100" y="2"/>
                </a:cubicBezTo>
                <a:cubicBezTo>
                  <a:pt x="108" y="1"/>
                  <a:pt x="115" y="0"/>
                  <a:pt x="122" y="0"/>
                </a:cubicBezTo>
                <a:cubicBezTo>
                  <a:pt x="138" y="0"/>
                  <a:pt x="152" y="2"/>
                  <a:pt x="165" y="6"/>
                </a:cubicBezTo>
                <a:cubicBezTo>
                  <a:pt x="179" y="9"/>
                  <a:pt x="190" y="15"/>
                  <a:pt x="200" y="22"/>
                </a:cubicBezTo>
                <a:cubicBezTo>
                  <a:pt x="210" y="29"/>
                  <a:pt x="217" y="38"/>
                  <a:pt x="223" y="49"/>
                </a:cubicBezTo>
                <a:cubicBezTo>
                  <a:pt x="228" y="59"/>
                  <a:pt x="231" y="71"/>
                  <a:pt x="231" y="85"/>
                </a:cubicBezTo>
                <a:cubicBezTo>
                  <a:pt x="231" y="97"/>
                  <a:pt x="229" y="109"/>
                  <a:pt x="224" y="121"/>
                </a:cubicBezTo>
                <a:cubicBezTo>
                  <a:pt x="220" y="133"/>
                  <a:pt x="213" y="145"/>
                  <a:pt x="206" y="158"/>
                </a:cubicBezTo>
                <a:cubicBezTo>
                  <a:pt x="198" y="170"/>
                  <a:pt x="189" y="182"/>
                  <a:pt x="178" y="195"/>
                </a:cubicBezTo>
                <a:cubicBezTo>
                  <a:pt x="168" y="207"/>
                  <a:pt x="157" y="219"/>
                  <a:pt x="145" y="230"/>
                </a:cubicBezTo>
                <a:cubicBezTo>
                  <a:pt x="133" y="242"/>
                  <a:pt x="122" y="253"/>
                  <a:pt x="109" y="263"/>
                </a:cubicBezTo>
                <a:cubicBezTo>
                  <a:pt x="97" y="274"/>
                  <a:pt x="85" y="283"/>
                  <a:pt x="74" y="292"/>
                </a:cubicBezTo>
                <a:cubicBezTo>
                  <a:pt x="211" y="292"/>
                  <a:pt x="211" y="292"/>
                  <a:pt x="211" y="292"/>
                </a:cubicBezTo>
                <a:cubicBezTo>
                  <a:pt x="215" y="292"/>
                  <a:pt x="218" y="293"/>
                  <a:pt x="221" y="294"/>
                </a:cubicBezTo>
                <a:cubicBezTo>
                  <a:pt x="224" y="296"/>
                  <a:pt x="227" y="298"/>
                  <a:pt x="228" y="300"/>
                </a:cubicBezTo>
                <a:cubicBezTo>
                  <a:pt x="230" y="302"/>
                  <a:pt x="232" y="305"/>
                  <a:pt x="233" y="307"/>
                </a:cubicBezTo>
                <a:cubicBezTo>
                  <a:pt x="234" y="310"/>
                  <a:pt x="234" y="313"/>
                  <a:pt x="234" y="316"/>
                </a:cubicBezTo>
                <a:cubicBezTo>
                  <a:pt x="234" y="319"/>
                  <a:pt x="234" y="322"/>
                  <a:pt x="233" y="325"/>
                </a:cubicBezTo>
                <a:cubicBezTo>
                  <a:pt x="232" y="328"/>
                  <a:pt x="230" y="330"/>
                  <a:pt x="228" y="332"/>
                </a:cubicBezTo>
                <a:cubicBezTo>
                  <a:pt x="227" y="334"/>
                  <a:pt x="224" y="336"/>
                  <a:pt x="221" y="337"/>
                </a:cubicBezTo>
                <a:cubicBezTo>
                  <a:pt x="218" y="339"/>
                  <a:pt x="215" y="339"/>
                  <a:pt x="211" y="339"/>
                </a:cubicBezTo>
                <a:cubicBezTo>
                  <a:pt x="33" y="339"/>
                  <a:pt x="33" y="339"/>
                  <a:pt x="33" y="339"/>
                </a:cubicBezTo>
                <a:cubicBezTo>
                  <a:pt x="22" y="339"/>
                  <a:pt x="13" y="337"/>
                  <a:pt x="8" y="331"/>
                </a:cubicBezTo>
                <a:cubicBezTo>
                  <a:pt x="3" y="326"/>
                  <a:pt x="0" y="319"/>
                  <a:pt x="0" y="312"/>
                </a:cubicBezTo>
                <a:cubicBezTo>
                  <a:pt x="0" y="306"/>
                  <a:pt x="1" y="300"/>
                  <a:pt x="4" y="295"/>
                </a:cubicBezTo>
                <a:cubicBezTo>
                  <a:pt x="7" y="289"/>
                  <a:pt x="12" y="284"/>
                  <a:pt x="17" y="278"/>
                </a:cubicBezTo>
                <a:cubicBezTo>
                  <a:pt x="19" y="277"/>
                  <a:pt x="21" y="275"/>
                  <a:pt x="25" y="272"/>
                </a:cubicBezTo>
                <a:cubicBezTo>
                  <a:pt x="28" y="269"/>
                  <a:pt x="32" y="266"/>
                  <a:pt x="36" y="262"/>
                </a:cubicBezTo>
                <a:cubicBezTo>
                  <a:pt x="40" y="258"/>
                  <a:pt x="44" y="255"/>
                  <a:pt x="49" y="251"/>
                </a:cubicBezTo>
                <a:cubicBezTo>
                  <a:pt x="53" y="247"/>
                  <a:pt x="58" y="243"/>
                  <a:pt x="62" y="238"/>
                </a:cubicBezTo>
                <a:cubicBezTo>
                  <a:pt x="67" y="234"/>
                  <a:pt x="71" y="230"/>
                  <a:pt x="75" y="226"/>
                </a:cubicBezTo>
                <a:cubicBezTo>
                  <a:pt x="79" y="222"/>
                  <a:pt x="83" y="219"/>
                  <a:pt x="86" y="216"/>
                </a:cubicBezTo>
                <a:cubicBezTo>
                  <a:pt x="97" y="205"/>
                  <a:pt x="108" y="193"/>
                  <a:pt x="118" y="182"/>
                </a:cubicBezTo>
                <a:cubicBezTo>
                  <a:pt x="129" y="171"/>
                  <a:pt x="138" y="159"/>
                  <a:pt x="145" y="149"/>
                </a:cubicBezTo>
                <a:cubicBezTo>
                  <a:pt x="153" y="138"/>
                  <a:pt x="159" y="127"/>
                  <a:pt x="163" y="118"/>
                </a:cubicBezTo>
                <a:cubicBezTo>
                  <a:pt x="168" y="108"/>
                  <a:pt x="170" y="99"/>
                  <a:pt x="170" y="91"/>
                </a:cubicBezTo>
                <a:cubicBezTo>
                  <a:pt x="170" y="84"/>
                  <a:pt x="168" y="77"/>
                  <a:pt x="165" y="72"/>
                </a:cubicBezTo>
                <a:cubicBezTo>
                  <a:pt x="162" y="67"/>
                  <a:pt x="158" y="62"/>
                  <a:pt x="153" y="59"/>
                </a:cubicBezTo>
                <a:cubicBezTo>
                  <a:pt x="148" y="55"/>
                  <a:pt x="142" y="52"/>
                  <a:pt x="135" y="51"/>
                </a:cubicBezTo>
                <a:cubicBezTo>
                  <a:pt x="129" y="49"/>
                  <a:pt x="122" y="48"/>
                  <a:pt x="115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36"/>
          <p:cNvSpPr>
            <a:spLocks noEditPoints="1"/>
          </p:cNvSpPr>
          <p:nvPr/>
        </p:nvSpPr>
        <p:spPr bwMode="auto">
          <a:xfrm>
            <a:off x="3386835" y="3263299"/>
            <a:ext cx="180294" cy="248403"/>
          </a:xfrm>
          <a:custGeom>
            <a:avLst/>
            <a:gdLst>
              <a:gd name="T0" fmla="*/ 126 w 252"/>
              <a:gd name="T1" fmla="*/ 0 h 347"/>
              <a:gd name="T2" fmla="*/ 169 w 252"/>
              <a:gd name="T3" fmla="*/ 7 h 347"/>
              <a:gd name="T4" fmla="*/ 202 w 252"/>
              <a:gd name="T5" fmla="*/ 25 h 347"/>
              <a:gd name="T6" fmla="*/ 225 w 252"/>
              <a:gd name="T7" fmla="*/ 53 h 347"/>
              <a:gd name="T8" fmla="*/ 241 w 252"/>
              <a:gd name="T9" fmla="*/ 88 h 347"/>
              <a:gd name="T10" fmla="*/ 249 w 252"/>
              <a:gd name="T11" fmla="*/ 129 h 347"/>
              <a:gd name="T12" fmla="*/ 252 w 252"/>
              <a:gd name="T13" fmla="*/ 174 h 347"/>
              <a:gd name="T14" fmla="*/ 249 w 252"/>
              <a:gd name="T15" fmla="*/ 218 h 347"/>
              <a:gd name="T16" fmla="*/ 241 w 252"/>
              <a:gd name="T17" fmla="*/ 259 h 347"/>
              <a:gd name="T18" fmla="*/ 225 w 252"/>
              <a:gd name="T19" fmla="*/ 294 h 347"/>
              <a:gd name="T20" fmla="*/ 202 w 252"/>
              <a:gd name="T21" fmla="*/ 322 h 347"/>
              <a:gd name="T22" fmla="*/ 169 w 252"/>
              <a:gd name="T23" fmla="*/ 341 h 347"/>
              <a:gd name="T24" fmla="*/ 126 w 252"/>
              <a:gd name="T25" fmla="*/ 347 h 347"/>
              <a:gd name="T26" fmla="*/ 83 w 252"/>
              <a:gd name="T27" fmla="*/ 341 h 347"/>
              <a:gd name="T28" fmla="*/ 50 w 252"/>
              <a:gd name="T29" fmla="*/ 322 h 347"/>
              <a:gd name="T30" fmla="*/ 27 w 252"/>
              <a:gd name="T31" fmla="*/ 294 h 347"/>
              <a:gd name="T32" fmla="*/ 11 w 252"/>
              <a:gd name="T33" fmla="*/ 259 h 347"/>
              <a:gd name="T34" fmla="*/ 2 w 252"/>
              <a:gd name="T35" fmla="*/ 218 h 347"/>
              <a:gd name="T36" fmla="*/ 0 w 252"/>
              <a:gd name="T37" fmla="*/ 174 h 347"/>
              <a:gd name="T38" fmla="*/ 2 w 252"/>
              <a:gd name="T39" fmla="*/ 129 h 347"/>
              <a:gd name="T40" fmla="*/ 11 w 252"/>
              <a:gd name="T41" fmla="*/ 88 h 347"/>
              <a:gd name="T42" fmla="*/ 27 w 252"/>
              <a:gd name="T43" fmla="*/ 53 h 347"/>
              <a:gd name="T44" fmla="*/ 50 w 252"/>
              <a:gd name="T45" fmla="*/ 25 h 347"/>
              <a:gd name="T46" fmla="*/ 83 w 252"/>
              <a:gd name="T47" fmla="*/ 7 h 347"/>
              <a:gd name="T48" fmla="*/ 126 w 252"/>
              <a:gd name="T49" fmla="*/ 0 h 347"/>
              <a:gd name="T50" fmla="*/ 126 w 252"/>
              <a:gd name="T51" fmla="*/ 46 h 347"/>
              <a:gd name="T52" fmla="*/ 102 w 252"/>
              <a:gd name="T53" fmla="*/ 51 h 347"/>
              <a:gd name="T54" fmla="*/ 85 w 252"/>
              <a:gd name="T55" fmla="*/ 65 h 347"/>
              <a:gd name="T56" fmla="*/ 74 w 252"/>
              <a:gd name="T57" fmla="*/ 87 h 347"/>
              <a:gd name="T58" fmla="*/ 67 w 252"/>
              <a:gd name="T59" fmla="*/ 113 h 347"/>
              <a:gd name="T60" fmla="*/ 64 w 252"/>
              <a:gd name="T61" fmla="*/ 143 h 347"/>
              <a:gd name="T62" fmla="*/ 63 w 252"/>
              <a:gd name="T63" fmla="*/ 174 h 347"/>
              <a:gd name="T64" fmla="*/ 64 w 252"/>
              <a:gd name="T65" fmla="*/ 204 h 347"/>
              <a:gd name="T66" fmla="*/ 67 w 252"/>
              <a:gd name="T67" fmla="*/ 234 h 347"/>
              <a:gd name="T68" fmla="*/ 74 w 252"/>
              <a:gd name="T69" fmla="*/ 261 h 347"/>
              <a:gd name="T70" fmla="*/ 85 w 252"/>
              <a:gd name="T71" fmla="*/ 282 h 347"/>
              <a:gd name="T72" fmla="*/ 102 w 252"/>
              <a:gd name="T73" fmla="*/ 297 h 347"/>
              <a:gd name="T74" fmla="*/ 126 w 252"/>
              <a:gd name="T75" fmla="*/ 302 h 347"/>
              <a:gd name="T76" fmla="*/ 150 w 252"/>
              <a:gd name="T77" fmla="*/ 297 h 347"/>
              <a:gd name="T78" fmla="*/ 167 w 252"/>
              <a:gd name="T79" fmla="*/ 282 h 347"/>
              <a:gd name="T80" fmla="*/ 178 w 252"/>
              <a:gd name="T81" fmla="*/ 261 h 347"/>
              <a:gd name="T82" fmla="*/ 185 w 252"/>
              <a:gd name="T83" fmla="*/ 234 h 347"/>
              <a:gd name="T84" fmla="*/ 188 w 252"/>
              <a:gd name="T85" fmla="*/ 204 h 347"/>
              <a:gd name="T86" fmla="*/ 189 w 252"/>
              <a:gd name="T87" fmla="*/ 174 h 347"/>
              <a:gd name="T88" fmla="*/ 188 w 252"/>
              <a:gd name="T89" fmla="*/ 143 h 347"/>
              <a:gd name="T90" fmla="*/ 185 w 252"/>
              <a:gd name="T91" fmla="*/ 113 h 347"/>
              <a:gd name="T92" fmla="*/ 178 w 252"/>
              <a:gd name="T93" fmla="*/ 87 h 347"/>
              <a:gd name="T94" fmla="*/ 167 w 252"/>
              <a:gd name="T95" fmla="*/ 65 h 347"/>
              <a:gd name="T96" fmla="*/ 150 w 252"/>
              <a:gd name="T97" fmla="*/ 51 h 347"/>
              <a:gd name="T98" fmla="*/ 126 w 252"/>
              <a:gd name="T99" fmla="*/ 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" h="347">
                <a:moveTo>
                  <a:pt x="126" y="0"/>
                </a:moveTo>
                <a:cubicBezTo>
                  <a:pt x="142" y="0"/>
                  <a:pt x="156" y="3"/>
                  <a:pt x="169" y="7"/>
                </a:cubicBezTo>
                <a:cubicBezTo>
                  <a:pt x="181" y="11"/>
                  <a:pt x="192" y="17"/>
                  <a:pt x="202" y="25"/>
                </a:cubicBezTo>
                <a:cubicBezTo>
                  <a:pt x="211" y="33"/>
                  <a:pt x="219" y="42"/>
                  <a:pt x="225" y="53"/>
                </a:cubicBezTo>
                <a:cubicBezTo>
                  <a:pt x="232" y="64"/>
                  <a:pt x="237" y="75"/>
                  <a:pt x="241" y="88"/>
                </a:cubicBezTo>
                <a:cubicBezTo>
                  <a:pt x="245" y="101"/>
                  <a:pt x="248" y="115"/>
                  <a:pt x="249" y="129"/>
                </a:cubicBezTo>
                <a:cubicBezTo>
                  <a:pt x="251" y="144"/>
                  <a:pt x="252" y="158"/>
                  <a:pt x="252" y="174"/>
                </a:cubicBezTo>
                <a:cubicBezTo>
                  <a:pt x="252" y="189"/>
                  <a:pt x="251" y="204"/>
                  <a:pt x="249" y="218"/>
                </a:cubicBezTo>
                <a:cubicBezTo>
                  <a:pt x="248" y="233"/>
                  <a:pt x="245" y="246"/>
                  <a:pt x="241" y="259"/>
                </a:cubicBezTo>
                <a:cubicBezTo>
                  <a:pt x="237" y="272"/>
                  <a:pt x="232" y="284"/>
                  <a:pt x="225" y="294"/>
                </a:cubicBezTo>
                <a:cubicBezTo>
                  <a:pt x="219" y="305"/>
                  <a:pt x="211" y="314"/>
                  <a:pt x="202" y="322"/>
                </a:cubicBezTo>
                <a:cubicBezTo>
                  <a:pt x="192" y="330"/>
                  <a:pt x="181" y="336"/>
                  <a:pt x="169" y="341"/>
                </a:cubicBezTo>
                <a:cubicBezTo>
                  <a:pt x="156" y="345"/>
                  <a:pt x="142" y="347"/>
                  <a:pt x="126" y="347"/>
                </a:cubicBezTo>
                <a:cubicBezTo>
                  <a:pt x="110" y="347"/>
                  <a:pt x="96" y="345"/>
                  <a:pt x="83" y="341"/>
                </a:cubicBezTo>
                <a:cubicBezTo>
                  <a:pt x="70" y="336"/>
                  <a:pt x="59" y="330"/>
                  <a:pt x="50" y="322"/>
                </a:cubicBezTo>
                <a:cubicBezTo>
                  <a:pt x="41" y="314"/>
                  <a:pt x="33" y="305"/>
                  <a:pt x="27" y="294"/>
                </a:cubicBezTo>
                <a:cubicBezTo>
                  <a:pt x="20" y="284"/>
                  <a:pt x="15" y="272"/>
                  <a:pt x="11" y="259"/>
                </a:cubicBezTo>
                <a:cubicBezTo>
                  <a:pt x="7" y="246"/>
                  <a:pt x="4" y="233"/>
                  <a:pt x="2" y="218"/>
                </a:cubicBezTo>
                <a:cubicBezTo>
                  <a:pt x="1" y="204"/>
                  <a:pt x="0" y="189"/>
                  <a:pt x="0" y="174"/>
                </a:cubicBezTo>
                <a:cubicBezTo>
                  <a:pt x="0" y="158"/>
                  <a:pt x="1" y="144"/>
                  <a:pt x="2" y="129"/>
                </a:cubicBezTo>
                <a:cubicBezTo>
                  <a:pt x="4" y="115"/>
                  <a:pt x="7" y="101"/>
                  <a:pt x="11" y="88"/>
                </a:cubicBezTo>
                <a:cubicBezTo>
                  <a:pt x="15" y="75"/>
                  <a:pt x="20" y="64"/>
                  <a:pt x="27" y="53"/>
                </a:cubicBezTo>
                <a:cubicBezTo>
                  <a:pt x="33" y="42"/>
                  <a:pt x="41" y="33"/>
                  <a:pt x="50" y="25"/>
                </a:cubicBezTo>
                <a:cubicBezTo>
                  <a:pt x="59" y="17"/>
                  <a:pt x="70" y="11"/>
                  <a:pt x="83" y="7"/>
                </a:cubicBezTo>
                <a:cubicBezTo>
                  <a:pt x="95" y="3"/>
                  <a:pt x="110" y="0"/>
                  <a:pt x="126" y="0"/>
                </a:cubicBezTo>
                <a:close/>
                <a:moveTo>
                  <a:pt x="126" y="46"/>
                </a:moveTo>
                <a:cubicBezTo>
                  <a:pt x="117" y="46"/>
                  <a:pt x="109" y="47"/>
                  <a:pt x="102" y="51"/>
                </a:cubicBezTo>
                <a:cubicBezTo>
                  <a:pt x="95" y="54"/>
                  <a:pt x="90" y="59"/>
                  <a:pt x="85" y="65"/>
                </a:cubicBezTo>
                <a:cubicBezTo>
                  <a:pt x="80" y="71"/>
                  <a:pt x="76" y="79"/>
                  <a:pt x="74" y="87"/>
                </a:cubicBezTo>
                <a:cubicBezTo>
                  <a:pt x="71" y="95"/>
                  <a:pt x="69" y="104"/>
                  <a:pt x="67" y="113"/>
                </a:cubicBezTo>
                <a:cubicBezTo>
                  <a:pt x="65" y="123"/>
                  <a:pt x="64" y="133"/>
                  <a:pt x="64" y="143"/>
                </a:cubicBezTo>
                <a:cubicBezTo>
                  <a:pt x="63" y="153"/>
                  <a:pt x="63" y="164"/>
                  <a:pt x="63" y="174"/>
                </a:cubicBezTo>
                <a:cubicBezTo>
                  <a:pt x="63" y="184"/>
                  <a:pt x="63" y="194"/>
                  <a:pt x="64" y="204"/>
                </a:cubicBezTo>
                <a:cubicBezTo>
                  <a:pt x="64" y="215"/>
                  <a:pt x="65" y="224"/>
                  <a:pt x="67" y="234"/>
                </a:cubicBezTo>
                <a:cubicBezTo>
                  <a:pt x="69" y="243"/>
                  <a:pt x="71" y="252"/>
                  <a:pt x="74" y="261"/>
                </a:cubicBezTo>
                <a:cubicBezTo>
                  <a:pt x="76" y="269"/>
                  <a:pt x="80" y="276"/>
                  <a:pt x="85" y="282"/>
                </a:cubicBezTo>
                <a:cubicBezTo>
                  <a:pt x="90" y="288"/>
                  <a:pt x="95" y="293"/>
                  <a:pt x="102" y="297"/>
                </a:cubicBezTo>
                <a:cubicBezTo>
                  <a:pt x="109" y="300"/>
                  <a:pt x="117" y="302"/>
                  <a:pt x="126" y="302"/>
                </a:cubicBezTo>
                <a:cubicBezTo>
                  <a:pt x="135" y="302"/>
                  <a:pt x="143" y="300"/>
                  <a:pt x="150" y="297"/>
                </a:cubicBezTo>
                <a:cubicBezTo>
                  <a:pt x="157" y="293"/>
                  <a:pt x="162" y="288"/>
                  <a:pt x="167" y="282"/>
                </a:cubicBezTo>
                <a:cubicBezTo>
                  <a:pt x="172" y="276"/>
                  <a:pt x="176" y="269"/>
                  <a:pt x="178" y="261"/>
                </a:cubicBezTo>
                <a:cubicBezTo>
                  <a:pt x="181" y="252"/>
                  <a:pt x="184" y="243"/>
                  <a:pt x="185" y="234"/>
                </a:cubicBezTo>
                <a:cubicBezTo>
                  <a:pt x="187" y="224"/>
                  <a:pt x="188" y="215"/>
                  <a:pt x="188" y="204"/>
                </a:cubicBezTo>
                <a:cubicBezTo>
                  <a:pt x="189" y="194"/>
                  <a:pt x="189" y="184"/>
                  <a:pt x="189" y="174"/>
                </a:cubicBezTo>
                <a:cubicBezTo>
                  <a:pt x="189" y="164"/>
                  <a:pt x="189" y="153"/>
                  <a:pt x="188" y="143"/>
                </a:cubicBezTo>
                <a:cubicBezTo>
                  <a:pt x="188" y="133"/>
                  <a:pt x="187" y="123"/>
                  <a:pt x="185" y="113"/>
                </a:cubicBezTo>
                <a:cubicBezTo>
                  <a:pt x="184" y="104"/>
                  <a:pt x="181" y="95"/>
                  <a:pt x="178" y="87"/>
                </a:cubicBezTo>
                <a:cubicBezTo>
                  <a:pt x="176" y="79"/>
                  <a:pt x="172" y="71"/>
                  <a:pt x="167" y="65"/>
                </a:cubicBezTo>
                <a:cubicBezTo>
                  <a:pt x="162" y="59"/>
                  <a:pt x="157" y="54"/>
                  <a:pt x="150" y="51"/>
                </a:cubicBezTo>
                <a:cubicBezTo>
                  <a:pt x="143" y="47"/>
                  <a:pt x="135" y="46"/>
                  <a:pt x="126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37"/>
          <p:cNvSpPr/>
          <p:nvPr/>
        </p:nvSpPr>
        <p:spPr bwMode="auto">
          <a:xfrm>
            <a:off x="3611200" y="3259291"/>
            <a:ext cx="164268" cy="252411"/>
          </a:xfrm>
          <a:custGeom>
            <a:avLst/>
            <a:gdLst>
              <a:gd name="T0" fmla="*/ 115 w 224"/>
              <a:gd name="T1" fmla="*/ 148 h 350"/>
              <a:gd name="T2" fmla="*/ 151 w 224"/>
              <a:gd name="T3" fmla="*/ 121 h 350"/>
              <a:gd name="T4" fmla="*/ 151 w 224"/>
              <a:gd name="T5" fmla="*/ 76 h 350"/>
              <a:gd name="T6" fmla="*/ 119 w 224"/>
              <a:gd name="T7" fmla="*/ 52 h 350"/>
              <a:gd name="T8" fmla="*/ 72 w 224"/>
              <a:gd name="T9" fmla="*/ 51 h 350"/>
              <a:gd name="T10" fmla="*/ 33 w 224"/>
              <a:gd name="T11" fmla="*/ 60 h 350"/>
              <a:gd name="T12" fmla="*/ 13 w 224"/>
              <a:gd name="T13" fmla="*/ 60 h 350"/>
              <a:gd name="T14" fmla="*/ 2 w 224"/>
              <a:gd name="T15" fmla="*/ 47 h 350"/>
              <a:gd name="T16" fmla="*/ 5 w 224"/>
              <a:gd name="T17" fmla="*/ 25 h 350"/>
              <a:gd name="T18" fmla="*/ 56 w 224"/>
              <a:gd name="T19" fmla="*/ 4 h 350"/>
              <a:gd name="T20" fmla="*/ 147 w 224"/>
              <a:gd name="T21" fmla="*/ 6 h 350"/>
              <a:gd name="T22" fmla="*/ 209 w 224"/>
              <a:gd name="T23" fmla="*/ 53 h 350"/>
              <a:gd name="T24" fmla="*/ 213 w 224"/>
              <a:gd name="T25" fmla="*/ 121 h 350"/>
              <a:gd name="T26" fmla="*/ 179 w 224"/>
              <a:gd name="T27" fmla="*/ 160 h 350"/>
              <a:gd name="T28" fmla="*/ 155 w 224"/>
              <a:gd name="T29" fmla="*/ 170 h 350"/>
              <a:gd name="T30" fmla="*/ 206 w 224"/>
              <a:gd name="T31" fmla="*/ 199 h 350"/>
              <a:gd name="T32" fmla="*/ 224 w 224"/>
              <a:gd name="T33" fmla="*/ 255 h 350"/>
              <a:gd name="T34" fmla="*/ 188 w 224"/>
              <a:gd name="T35" fmla="*/ 328 h 350"/>
              <a:gd name="T36" fmla="*/ 102 w 224"/>
              <a:gd name="T37" fmla="*/ 350 h 350"/>
              <a:gd name="T38" fmla="*/ 59 w 224"/>
              <a:gd name="T39" fmla="*/ 345 h 350"/>
              <a:gd name="T40" fmla="*/ 18 w 224"/>
              <a:gd name="T41" fmla="*/ 331 h 350"/>
              <a:gd name="T42" fmla="*/ 2 w 224"/>
              <a:gd name="T43" fmla="*/ 310 h 350"/>
              <a:gd name="T44" fmla="*/ 8 w 224"/>
              <a:gd name="T45" fmla="*/ 294 h 350"/>
              <a:gd name="T46" fmla="*/ 25 w 224"/>
              <a:gd name="T47" fmla="*/ 287 h 350"/>
              <a:gd name="T48" fmla="*/ 30 w 224"/>
              <a:gd name="T49" fmla="*/ 288 h 350"/>
              <a:gd name="T50" fmla="*/ 59 w 224"/>
              <a:gd name="T51" fmla="*/ 297 h 350"/>
              <a:gd name="T52" fmla="*/ 99 w 224"/>
              <a:gd name="T53" fmla="*/ 303 h 350"/>
              <a:gd name="T54" fmla="*/ 144 w 224"/>
              <a:gd name="T55" fmla="*/ 290 h 350"/>
              <a:gd name="T56" fmla="*/ 161 w 224"/>
              <a:gd name="T57" fmla="*/ 252 h 350"/>
              <a:gd name="T58" fmla="*/ 141 w 224"/>
              <a:gd name="T59" fmla="*/ 209 h 350"/>
              <a:gd name="T60" fmla="*/ 91 w 224"/>
              <a:gd name="T61" fmla="*/ 193 h 350"/>
              <a:gd name="T62" fmla="*/ 65 w 224"/>
              <a:gd name="T63" fmla="*/ 191 h 350"/>
              <a:gd name="T64" fmla="*/ 54 w 224"/>
              <a:gd name="T65" fmla="*/ 180 h 350"/>
              <a:gd name="T66" fmla="*/ 58 w 224"/>
              <a:gd name="T67" fmla="*/ 158 h 350"/>
              <a:gd name="T68" fmla="*/ 89 w 224"/>
              <a:gd name="T69" fmla="*/ 151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4" h="350">
                <a:moveTo>
                  <a:pt x="89" y="151"/>
                </a:moveTo>
                <a:cubicBezTo>
                  <a:pt x="99" y="151"/>
                  <a:pt x="107" y="150"/>
                  <a:pt x="115" y="148"/>
                </a:cubicBezTo>
                <a:cubicBezTo>
                  <a:pt x="124" y="145"/>
                  <a:pt x="131" y="142"/>
                  <a:pt x="137" y="138"/>
                </a:cubicBezTo>
                <a:cubicBezTo>
                  <a:pt x="143" y="133"/>
                  <a:pt x="147" y="128"/>
                  <a:pt x="151" y="121"/>
                </a:cubicBezTo>
                <a:cubicBezTo>
                  <a:pt x="154" y="115"/>
                  <a:pt x="156" y="107"/>
                  <a:pt x="156" y="98"/>
                </a:cubicBezTo>
                <a:cubicBezTo>
                  <a:pt x="156" y="90"/>
                  <a:pt x="154" y="83"/>
                  <a:pt x="151" y="76"/>
                </a:cubicBezTo>
                <a:cubicBezTo>
                  <a:pt x="148" y="70"/>
                  <a:pt x="143" y="65"/>
                  <a:pt x="138" y="61"/>
                </a:cubicBezTo>
                <a:cubicBezTo>
                  <a:pt x="132" y="57"/>
                  <a:pt x="126" y="54"/>
                  <a:pt x="119" y="52"/>
                </a:cubicBezTo>
                <a:cubicBezTo>
                  <a:pt x="111" y="50"/>
                  <a:pt x="103" y="49"/>
                  <a:pt x="95" y="49"/>
                </a:cubicBezTo>
                <a:cubicBezTo>
                  <a:pt x="88" y="49"/>
                  <a:pt x="80" y="49"/>
                  <a:pt x="72" y="51"/>
                </a:cubicBezTo>
                <a:cubicBezTo>
                  <a:pt x="64" y="52"/>
                  <a:pt x="57" y="54"/>
                  <a:pt x="50" y="55"/>
                </a:cubicBezTo>
                <a:cubicBezTo>
                  <a:pt x="43" y="57"/>
                  <a:pt x="38" y="58"/>
                  <a:pt x="33" y="60"/>
                </a:cubicBezTo>
                <a:cubicBezTo>
                  <a:pt x="28" y="61"/>
                  <a:pt x="24" y="62"/>
                  <a:pt x="22" y="62"/>
                </a:cubicBezTo>
                <a:cubicBezTo>
                  <a:pt x="19" y="62"/>
                  <a:pt x="16" y="61"/>
                  <a:pt x="13" y="60"/>
                </a:cubicBezTo>
                <a:cubicBezTo>
                  <a:pt x="10" y="59"/>
                  <a:pt x="8" y="57"/>
                  <a:pt x="6" y="55"/>
                </a:cubicBezTo>
                <a:cubicBezTo>
                  <a:pt x="4" y="53"/>
                  <a:pt x="3" y="50"/>
                  <a:pt x="2" y="47"/>
                </a:cubicBezTo>
                <a:cubicBezTo>
                  <a:pt x="1" y="45"/>
                  <a:pt x="0" y="42"/>
                  <a:pt x="0" y="39"/>
                </a:cubicBezTo>
                <a:cubicBezTo>
                  <a:pt x="0" y="34"/>
                  <a:pt x="2" y="30"/>
                  <a:pt x="5" y="25"/>
                </a:cubicBezTo>
                <a:cubicBezTo>
                  <a:pt x="7" y="21"/>
                  <a:pt x="12" y="18"/>
                  <a:pt x="19" y="16"/>
                </a:cubicBezTo>
                <a:cubicBezTo>
                  <a:pt x="30" y="11"/>
                  <a:pt x="42" y="7"/>
                  <a:pt x="56" y="4"/>
                </a:cubicBezTo>
                <a:cubicBezTo>
                  <a:pt x="69" y="1"/>
                  <a:pt x="83" y="0"/>
                  <a:pt x="98" y="0"/>
                </a:cubicBezTo>
                <a:cubicBezTo>
                  <a:pt x="116" y="0"/>
                  <a:pt x="132" y="2"/>
                  <a:pt x="147" y="6"/>
                </a:cubicBezTo>
                <a:cubicBezTo>
                  <a:pt x="161" y="10"/>
                  <a:pt x="174" y="16"/>
                  <a:pt x="185" y="24"/>
                </a:cubicBezTo>
                <a:cubicBezTo>
                  <a:pt x="195" y="32"/>
                  <a:pt x="203" y="42"/>
                  <a:pt x="209" y="53"/>
                </a:cubicBezTo>
                <a:cubicBezTo>
                  <a:pt x="215" y="65"/>
                  <a:pt x="218" y="78"/>
                  <a:pt x="218" y="93"/>
                </a:cubicBezTo>
                <a:cubicBezTo>
                  <a:pt x="218" y="103"/>
                  <a:pt x="216" y="112"/>
                  <a:pt x="213" y="121"/>
                </a:cubicBezTo>
                <a:cubicBezTo>
                  <a:pt x="210" y="129"/>
                  <a:pt x="205" y="137"/>
                  <a:pt x="199" y="143"/>
                </a:cubicBezTo>
                <a:cubicBezTo>
                  <a:pt x="194" y="150"/>
                  <a:pt x="187" y="155"/>
                  <a:pt x="179" y="160"/>
                </a:cubicBezTo>
                <a:cubicBezTo>
                  <a:pt x="172" y="164"/>
                  <a:pt x="164" y="167"/>
                  <a:pt x="155" y="169"/>
                </a:cubicBezTo>
                <a:cubicBezTo>
                  <a:pt x="155" y="170"/>
                  <a:pt x="155" y="170"/>
                  <a:pt x="155" y="170"/>
                </a:cubicBezTo>
                <a:cubicBezTo>
                  <a:pt x="166" y="172"/>
                  <a:pt x="176" y="176"/>
                  <a:pt x="184" y="180"/>
                </a:cubicBezTo>
                <a:cubicBezTo>
                  <a:pt x="193" y="185"/>
                  <a:pt x="200" y="191"/>
                  <a:pt x="206" y="199"/>
                </a:cubicBezTo>
                <a:cubicBezTo>
                  <a:pt x="212" y="206"/>
                  <a:pt x="217" y="215"/>
                  <a:pt x="220" y="224"/>
                </a:cubicBezTo>
                <a:cubicBezTo>
                  <a:pt x="223" y="234"/>
                  <a:pt x="224" y="244"/>
                  <a:pt x="224" y="255"/>
                </a:cubicBezTo>
                <a:cubicBezTo>
                  <a:pt x="224" y="272"/>
                  <a:pt x="221" y="286"/>
                  <a:pt x="215" y="298"/>
                </a:cubicBezTo>
                <a:cubicBezTo>
                  <a:pt x="208" y="310"/>
                  <a:pt x="199" y="320"/>
                  <a:pt x="188" y="328"/>
                </a:cubicBezTo>
                <a:cubicBezTo>
                  <a:pt x="176" y="336"/>
                  <a:pt x="163" y="341"/>
                  <a:pt x="149" y="345"/>
                </a:cubicBezTo>
                <a:cubicBezTo>
                  <a:pt x="134" y="349"/>
                  <a:pt x="118" y="350"/>
                  <a:pt x="102" y="350"/>
                </a:cubicBezTo>
                <a:cubicBezTo>
                  <a:pt x="95" y="350"/>
                  <a:pt x="88" y="350"/>
                  <a:pt x="81" y="349"/>
                </a:cubicBezTo>
                <a:cubicBezTo>
                  <a:pt x="74" y="348"/>
                  <a:pt x="66" y="347"/>
                  <a:pt x="59" y="345"/>
                </a:cubicBezTo>
                <a:cubicBezTo>
                  <a:pt x="52" y="344"/>
                  <a:pt x="45" y="342"/>
                  <a:pt x="38" y="339"/>
                </a:cubicBezTo>
                <a:cubicBezTo>
                  <a:pt x="31" y="337"/>
                  <a:pt x="24" y="334"/>
                  <a:pt x="18" y="331"/>
                </a:cubicBezTo>
                <a:cubicBezTo>
                  <a:pt x="12" y="329"/>
                  <a:pt x="8" y="326"/>
                  <a:pt x="6" y="322"/>
                </a:cubicBezTo>
                <a:cubicBezTo>
                  <a:pt x="3" y="318"/>
                  <a:pt x="2" y="314"/>
                  <a:pt x="2" y="310"/>
                </a:cubicBezTo>
                <a:cubicBezTo>
                  <a:pt x="2" y="307"/>
                  <a:pt x="3" y="304"/>
                  <a:pt x="4" y="301"/>
                </a:cubicBezTo>
                <a:cubicBezTo>
                  <a:pt x="5" y="299"/>
                  <a:pt x="6" y="296"/>
                  <a:pt x="8" y="294"/>
                </a:cubicBezTo>
                <a:cubicBezTo>
                  <a:pt x="10" y="292"/>
                  <a:pt x="13" y="291"/>
                  <a:pt x="15" y="289"/>
                </a:cubicBezTo>
                <a:cubicBezTo>
                  <a:pt x="18" y="288"/>
                  <a:pt x="21" y="287"/>
                  <a:pt x="25" y="287"/>
                </a:cubicBezTo>
                <a:cubicBezTo>
                  <a:pt x="26" y="287"/>
                  <a:pt x="27" y="287"/>
                  <a:pt x="27" y="288"/>
                </a:cubicBezTo>
                <a:cubicBezTo>
                  <a:pt x="28" y="288"/>
                  <a:pt x="29" y="288"/>
                  <a:pt x="30" y="288"/>
                </a:cubicBezTo>
                <a:cubicBezTo>
                  <a:pt x="34" y="289"/>
                  <a:pt x="38" y="291"/>
                  <a:pt x="43" y="292"/>
                </a:cubicBezTo>
                <a:cubicBezTo>
                  <a:pt x="48" y="294"/>
                  <a:pt x="53" y="296"/>
                  <a:pt x="59" y="297"/>
                </a:cubicBezTo>
                <a:cubicBezTo>
                  <a:pt x="65" y="299"/>
                  <a:pt x="71" y="300"/>
                  <a:pt x="78" y="301"/>
                </a:cubicBezTo>
                <a:cubicBezTo>
                  <a:pt x="85" y="302"/>
                  <a:pt x="92" y="303"/>
                  <a:pt x="99" y="303"/>
                </a:cubicBezTo>
                <a:cubicBezTo>
                  <a:pt x="108" y="303"/>
                  <a:pt x="117" y="302"/>
                  <a:pt x="124" y="299"/>
                </a:cubicBezTo>
                <a:cubicBezTo>
                  <a:pt x="132" y="297"/>
                  <a:pt x="138" y="294"/>
                  <a:pt x="144" y="290"/>
                </a:cubicBezTo>
                <a:cubicBezTo>
                  <a:pt x="149" y="286"/>
                  <a:pt x="154" y="280"/>
                  <a:pt x="157" y="274"/>
                </a:cubicBezTo>
                <a:cubicBezTo>
                  <a:pt x="160" y="268"/>
                  <a:pt x="161" y="261"/>
                  <a:pt x="161" y="252"/>
                </a:cubicBezTo>
                <a:cubicBezTo>
                  <a:pt x="161" y="243"/>
                  <a:pt x="159" y="235"/>
                  <a:pt x="156" y="227"/>
                </a:cubicBezTo>
                <a:cubicBezTo>
                  <a:pt x="152" y="220"/>
                  <a:pt x="148" y="214"/>
                  <a:pt x="141" y="209"/>
                </a:cubicBezTo>
                <a:cubicBezTo>
                  <a:pt x="135" y="204"/>
                  <a:pt x="128" y="200"/>
                  <a:pt x="119" y="197"/>
                </a:cubicBezTo>
                <a:cubicBezTo>
                  <a:pt x="110" y="195"/>
                  <a:pt x="101" y="193"/>
                  <a:pt x="91" y="193"/>
                </a:cubicBezTo>
                <a:cubicBezTo>
                  <a:pt x="74" y="193"/>
                  <a:pt x="74" y="193"/>
                  <a:pt x="74" y="193"/>
                </a:cubicBezTo>
                <a:cubicBezTo>
                  <a:pt x="70" y="193"/>
                  <a:pt x="67" y="193"/>
                  <a:pt x="65" y="191"/>
                </a:cubicBezTo>
                <a:cubicBezTo>
                  <a:pt x="62" y="190"/>
                  <a:pt x="60" y="189"/>
                  <a:pt x="58" y="187"/>
                </a:cubicBezTo>
                <a:cubicBezTo>
                  <a:pt x="57" y="185"/>
                  <a:pt x="55" y="183"/>
                  <a:pt x="54" y="180"/>
                </a:cubicBezTo>
                <a:cubicBezTo>
                  <a:pt x="54" y="178"/>
                  <a:pt x="53" y="175"/>
                  <a:pt x="53" y="172"/>
                </a:cubicBezTo>
                <a:cubicBezTo>
                  <a:pt x="53" y="167"/>
                  <a:pt x="55" y="162"/>
                  <a:pt x="58" y="158"/>
                </a:cubicBezTo>
                <a:cubicBezTo>
                  <a:pt x="62" y="154"/>
                  <a:pt x="67" y="151"/>
                  <a:pt x="74" y="151"/>
                </a:cubicBezTo>
                <a:lnTo>
                  <a:pt x="89" y="1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38"/>
          <p:cNvSpPr>
            <a:spLocks noEditPoints="1"/>
          </p:cNvSpPr>
          <p:nvPr/>
        </p:nvSpPr>
        <p:spPr bwMode="auto">
          <a:xfrm>
            <a:off x="2389217" y="4128705"/>
            <a:ext cx="184299" cy="248403"/>
          </a:xfrm>
          <a:custGeom>
            <a:avLst/>
            <a:gdLst>
              <a:gd name="T0" fmla="*/ 127 w 253"/>
              <a:gd name="T1" fmla="*/ 0 h 347"/>
              <a:gd name="T2" fmla="*/ 169 w 253"/>
              <a:gd name="T3" fmla="*/ 6 h 347"/>
              <a:gd name="T4" fmla="*/ 202 w 253"/>
              <a:gd name="T5" fmla="*/ 25 h 347"/>
              <a:gd name="T6" fmla="*/ 226 w 253"/>
              <a:gd name="T7" fmla="*/ 52 h 347"/>
              <a:gd name="T8" fmla="*/ 241 w 253"/>
              <a:gd name="T9" fmla="*/ 88 h 347"/>
              <a:gd name="T10" fmla="*/ 250 w 253"/>
              <a:gd name="T11" fmla="*/ 129 h 347"/>
              <a:gd name="T12" fmla="*/ 253 w 253"/>
              <a:gd name="T13" fmla="*/ 173 h 347"/>
              <a:gd name="T14" fmla="*/ 250 w 253"/>
              <a:gd name="T15" fmla="*/ 218 h 347"/>
              <a:gd name="T16" fmla="*/ 241 w 253"/>
              <a:gd name="T17" fmla="*/ 259 h 347"/>
              <a:gd name="T18" fmla="*/ 226 w 253"/>
              <a:gd name="T19" fmla="*/ 294 h 347"/>
              <a:gd name="T20" fmla="*/ 202 w 253"/>
              <a:gd name="T21" fmla="*/ 322 h 347"/>
              <a:gd name="T22" fmla="*/ 169 w 253"/>
              <a:gd name="T23" fmla="*/ 340 h 347"/>
              <a:gd name="T24" fmla="*/ 127 w 253"/>
              <a:gd name="T25" fmla="*/ 347 h 347"/>
              <a:gd name="T26" fmla="*/ 83 w 253"/>
              <a:gd name="T27" fmla="*/ 340 h 347"/>
              <a:gd name="T28" fmla="*/ 51 w 253"/>
              <a:gd name="T29" fmla="*/ 322 h 347"/>
              <a:gd name="T30" fmla="*/ 27 w 253"/>
              <a:gd name="T31" fmla="*/ 294 h 347"/>
              <a:gd name="T32" fmla="*/ 11 w 253"/>
              <a:gd name="T33" fmla="*/ 259 h 347"/>
              <a:gd name="T34" fmla="*/ 3 w 253"/>
              <a:gd name="T35" fmla="*/ 218 h 347"/>
              <a:gd name="T36" fmla="*/ 0 w 253"/>
              <a:gd name="T37" fmla="*/ 173 h 347"/>
              <a:gd name="T38" fmla="*/ 3 w 253"/>
              <a:gd name="T39" fmla="*/ 129 h 347"/>
              <a:gd name="T40" fmla="*/ 11 w 253"/>
              <a:gd name="T41" fmla="*/ 88 h 347"/>
              <a:gd name="T42" fmla="*/ 27 w 253"/>
              <a:gd name="T43" fmla="*/ 52 h 347"/>
              <a:gd name="T44" fmla="*/ 51 w 253"/>
              <a:gd name="T45" fmla="*/ 25 h 347"/>
              <a:gd name="T46" fmla="*/ 83 w 253"/>
              <a:gd name="T47" fmla="*/ 6 h 347"/>
              <a:gd name="T48" fmla="*/ 127 w 253"/>
              <a:gd name="T49" fmla="*/ 0 h 347"/>
              <a:gd name="T50" fmla="*/ 127 w 253"/>
              <a:gd name="T51" fmla="*/ 45 h 347"/>
              <a:gd name="T52" fmla="*/ 103 w 253"/>
              <a:gd name="T53" fmla="*/ 50 h 347"/>
              <a:gd name="T54" fmla="*/ 85 w 253"/>
              <a:gd name="T55" fmla="*/ 65 h 347"/>
              <a:gd name="T56" fmla="*/ 74 w 253"/>
              <a:gd name="T57" fmla="*/ 86 h 347"/>
              <a:gd name="T58" fmla="*/ 67 w 253"/>
              <a:gd name="T59" fmla="*/ 113 h 347"/>
              <a:gd name="T60" fmla="*/ 64 w 253"/>
              <a:gd name="T61" fmla="*/ 142 h 347"/>
              <a:gd name="T62" fmla="*/ 63 w 253"/>
              <a:gd name="T63" fmla="*/ 173 h 347"/>
              <a:gd name="T64" fmla="*/ 64 w 253"/>
              <a:gd name="T65" fmla="*/ 204 h 347"/>
              <a:gd name="T66" fmla="*/ 67 w 253"/>
              <a:gd name="T67" fmla="*/ 233 h 347"/>
              <a:gd name="T68" fmla="*/ 74 w 253"/>
              <a:gd name="T69" fmla="*/ 260 h 347"/>
              <a:gd name="T70" fmla="*/ 85 w 253"/>
              <a:gd name="T71" fmla="*/ 282 h 347"/>
              <a:gd name="T72" fmla="*/ 103 w 253"/>
              <a:gd name="T73" fmla="*/ 296 h 347"/>
              <a:gd name="T74" fmla="*/ 127 w 253"/>
              <a:gd name="T75" fmla="*/ 301 h 347"/>
              <a:gd name="T76" fmla="*/ 150 w 253"/>
              <a:gd name="T77" fmla="*/ 296 h 347"/>
              <a:gd name="T78" fmla="*/ 168 w 253"/>
              <a:gd name="T79" fmla="*/ 282 h 347"/>
              <a:gd name="T80" fmla="*/ 179 w 253"/>
              <a:gd name="T81" fmla="*/ 260 h 347"/>
              <a:gd name="T82" fmla="*/ 186 w 253"/>
              <a:gd name="T83" fmla="*/ 233 h 347"/>
              <a:gd name="T84" fmla="*/ 189 w 253"/>
              <a:gd name="T85" fmla="*/ 204 h 347"/>
              <a:gd name="T86" fmla="*/ 190 w 253"/>
              <a:gd name="T87" fmla="*/ 173 h 347"/>
              <a:gd name="T88" fmla="*/ 189 w 253"/>
              <a:gd name="T89" fmla="*/ 142 h 347"/>
              <a:gd name="T90" fmla="*/ 186 w 253"/>
              <a:gd name="T91" fmla="*/ 113 h 347"/>
              <a:gd name="T92" fmla="*/ 179 w 253"/>
              <a:gd name="T93" fmla="*/ 86 h 347"/>
              <a:gd name="T94" fmla="*/ 168 w 253"/>
              <a:gd name="T95" fmla="*/ 65 h 347"/>
              <a:gd name="T96" fmla="*/ 150 w 253"/>
              <a:gd name="T97" fmla="*/ 50 h 347"/>
              <a:gd name="T98" fmla="*/ 127 w 253"/>
              <a:gd name="T99" fmla="*/ 4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3" h="347">
                <a:moveTo>
                  <a:pt x="127" y="0"/>
                </a:moveTo>
                <a:cubicBezTo>
                  <a:pt x="143" y="0"/>
                  <a:pt x="157" y="2"/>
                  <a:pt x="169" y="6"/>
                </a:cubicBezTo>
                <a:cubicBezTo>
                  <a:pt x="182" y="11"/>
                  <a:pt x="193" y="17"/>
                  <a:pt x="202" y="25"/>
                </a:cubicBezTo>
                <a:cubicBezTo>
                  <a:pt x="212" y="32"/>
                  <a:pt x="219" y="42"/>
                  <a:pt x="226" y="52"/>
                </a:cubicBezTo>
                <a:cubicBezTo>
                  <a:pt x="232" y="63"/>
                  <a:pt x="237" y="75"/>
                  <a:pt x="241" y="88"/>
                </a:cubicBezTo>
                <a:cubicBezTo>
                  <a:pt x="245" y="101"/>
                  <a:pt x="248" y="114"/>
                  <a:pt x="250" y="129"/>
                </a:cubicBezTo>
                <a:cubicBezTo>
                  <a:pt x="252" y="143"/>
                  <a:pt x="253" y="158"/>
                  <a:pt x="253" y="173"/>
                </a:cubicBezTo>
                <a:cubicBezTo>
                  <a:pt x="253" y="188"/>
                  <a:pt x="252" y="203"/>
                  <a:pt x="250" y="218"/>
                </a:cubicBezTo>
                <a:cubicBezTo>
                  <a:pt x="248" y="232"/>
                  <a:pt x="245" y="246"/>
                  <a:pt x="241" y="259"/>
                </a:cubicBezTo>
                <a:cubicBezTo>
                  <a:pt x="237" y="271"/>
                  <a:pt x="232" y="283"/>
                  <a:pt x="226" y="294"/>
                </a:cubicBezTo>
                <a:cubicBezTo>
                  <a:pt x="219" y="305"/>
                  <a:pt x="212" y="314"/>
                  <a:pt x="202" y="322"/>
                </a:cubicBezTo>
                <a:cubicBezTo>
                  <a:pt x="193" y="330"/>
                  <a:pt x="182" y="336"/>
                  <a:pt x="169" y="340"/>
                </a:cubicBezTo>
                <a:cubicBezTo>
                  <a:pt x="157" y="344"/>
                  <a:pt x="143" y="347"/>
                  <a:pt x="127" y="347"/>
                </a:cubicBezTo>
                <a:cubicBezTo>
                  <a:pt x="110" y="347"/>
                  <a:pt x="96" y="344"/>
                  <a:pt x="83" y="340"/>
                </a:cubicBezTo>
                <a:cubicBezTo>
                  <a:pt x="71" y="336"/>
                  <a:pt x="60" y="330"/>
                  <a:pt x="51" y="322"/>
                </a:cubicBezTo>
                <a:cubicBezTo>
                  <a:pt x="41" y="314"/>
                  <a:pt x="33" y="305"/>
                  <a:pt x="27" y="294"/>
                </a:cubicBezTo>
                <a:cubicBezTo>
                  <a:pt x="21" y="283"/>
                  <a:pt x="15" y="271"/>
                  <a:pt x="11" y="259"/>
                </a:cubicBezTo>
                <a:cubicBezTo>
                  <a:pt x="8" y="246"/>
                  <a:pt x="5" y="232"/>
                  <a:pt x="3" y="218"/>
                </a:cubicBezTo>
                <a:cubicBezTo>
                  <a:pt x="1" y="203"/>
                  <a:pt x="0" y="188"/>
                  <a:pt x="0" y="173"/>
                </a:cubicBezTo>
                <a:cubicBezTo>
                  <a:pt x="0" y="158"/>
                  <a:pt x="1" y="143"/>
                  <a:pt x="3" y="129"/>
                </a:cubicBezTo>
                <a:cubicBezTo>
                  <a:pt x="5" y="114"/>
                  <a:pt x="8" y="101"/>
                  <a:pt x="11" y="88"/>
                </a:cubicBezTo>
                <a:cubicBezTo>
                  <a:pt x="15" y="75"/>
                  <a:pt x="21" y="63"/>
                  <a:pt x="27" y="52"/>
                </a:cubicBezTo>
                <a:cubicBezTo>
                  <a:pt x="33" y="42"/>
                  <a:pt x="41" y="32"/>
                  <a:pt x="51" y="25"/>
                </a:cubicBezTo>
                <a:cubicBezTo>
                  <a:pt x="60" y="17"/>
                  <a:pt x="71" y="11"/>
                  <a:pt x="83" y="6"/>
                </a:cubicBezTo>
                <a:cubicBezTo>
                  <a:pt x="96" y="2"/>
                  <a:pt x="110" y="0"/>
                  <a:pt x="127" y="0"/>
                </a:cubicBezTo>
                <a:close/>
                <a:moveTo>
                  <a:pt x="127" y="45"/>
                </a:moveTo>
                <a:cubicBezTo>
                  <a:pt x="117" y="45"/>
                  <a:pt x="109" y="47"/>
                  <a:pt x="103" y="50"/>
                </a:cubicBezTo>
                <a:cubicBezTo>
                  <a:pt x="96" y="54"/>
                  <a:pt x="90" y="59"/>
                  <a:pt x="85" y="65"/>
                </a:cubicBezTo>
                <a:cubicBezTo>
                  <a:pt x="81" y="71"/>
                  <a:pt x="77" y="78"/>
                  <a:pt x="74" y="86"/>
                </a:cubicBezTo>
                <a:cubicBezTo>
                  <a:pt x="71" y="95"/>
                  <a:pt x="69" y="103"/>
                  <a:pt x="67" y="113"/>
                </a:cubicBezTo>
                <a:cubicBezTo>
                  <a:pt x="66" y="122"/>
                  <a:pt x="65" y="132"/>
                  <a:pt x="64" y="142"/>
                </a:cubicBezTo>
                <a:cubicBezTo>
                  <a:pt x="64" y="153"/>
                  <a:pt x="63" y="163"/>
                  <a:pt x="63" y="173"/>
                </a:cubicBezTo>
                <a:cubicBezTo>
                  <a:pt x="63" y="183"/>
                  <a:pt x="64" y="193"/>
                  <a:pt x="64" y="204"/>
                </a:cubicBezTo>
                <a:cubicBezTo>
                  <a:pt x="65" y="214"/>
                  <a:pt x="66" y="224"/>
                  <a:pt x="67" y="233"/>
                </a:cubicBezTo>
                <a:cubicBezTo>
                  <a:pt x="69" y="243"/>
                  <a:pt x="71" y="252"/>
                  <a:pt x="74" y="260"/>
                </a:cubicBezTo>
                <a:cubicBezTo>
                  <a:pt x="77" y="268"/>
                  <a:pt x="81" y="275"/>
                  <a:pt x="85" y="282"/>
                </a:cubicBezTo>
                <a:cubicBezTo>
                  <a:pt x="90" y="288"/>
                  <a:pt x="96" y="293"/>
                  <a:pt x="103" y="296"/>
                </a:cubicBezTo>
                <a:cubicBezTo>
                  <a:pt x="109" y="299"/>
                  <a:pt x="117" y="301"/>
                  <a:pt x="127" y="301"/>
                </a:cubicBezTo>
                <a:cubicBezTo>
                  <a:pt x="136" y="301"/>
                  <a:pt x="144" y="299"/>
                  <a:pt x="150" y="296"/>
                </a:cubicBezTo>
                <a:cubicBezTo>
                  <a:pt x="157" y="293"/>
                  <a:pt x="163" y="288"/>
                  <a:pt x="168" y="282"/>
                </a:cubicBezTo>
                <a:cubicBezTo>
                  <a:pt x="172" y="275"/>
                  <a:pt x="176" y="268"/>
                  <a:pt x="179" y="260"/>
                </a:cubicBezTo>
                <a:cubicBezTo>
                  <a:pt x="182" y="252"/>
                  <a:pt x="184" y="243"/>
                  <a:pt x="186" y="233"/>
                </a:cubicBezTo>
                <a:cubicBezTo>
                  <a:pt x="187" y="224"/>
                  <a:pt x="188" y="214"/>
                  <a:pt x="189" y="204"/>
                </a:cubicBezTo>
                <a:cubicBezTo>
                  <a:pt x="189" y="193"/>
                  <a:pt x="190" y="183"/>
                  <a:pt x="190" y="173"/>
                </a:cubicBezTo>
                <a:cubicBezTo>
                  <a:pt x="190" y="163"/>
                  <a:pt x="189" y="153"/>
                  <a:pt x="189" y="142"/>
                </a:cubicBezTo>
                <a:cubicBezTo>
                  <a:pt x="188" y="132"/>
                  <a:pt x="187" y="122"/>
                  <a:pt x="186" y="113"/>
                </a:cubicBezTo>
                <a:cubicBezTo>
                  <a:pt x="184" y="103"/>
                  <a:pt x="182" y="95"/>
                  <a:pt x="179" y="86"/>
                </a:cubicBezTo>
                <a:cubicBezTo>
                  <a:pt x="176" y="78"/>
                  <a:pt x="172" y="71"/>
                  <a:pt x="168" y="65"/>
                </a:cubicBezTo>
                <a:cubicBezTo>
                  <a:pt x="163" y="59"/>
                  <a:pt x="157" y="54"/>
                  <a:pt x="150" y="50"/>
                </a:cubicBezTo>
                <a:cubicBezTo>
                  <a:pt x="144" y="47"/>
                  <a:pt x="136" y="45"/>
                  <a:pt x="12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39"/>
          <p:cNvSpPr>
            <a:spLocks noEditPoints="1"/>
          </p:cNvSpPr>
          <p:nvPr/>
        </p:nvSpPr>
        <p:spPr bwMode="auto">
          <a:xfrm>
            <a:off x="2593547" y="4128705"/>
            <a:ext cx="196320" cy="248403"/>
          </a:xfrm>
          <a:custGeom>
            <a:avLst/>
            <a:gdLst>
              <a:gd name="T0" fmla="*/ 126 w 271"/>
              <a:gd name="T1" fmla="*/ 31 h 341"/>
              <a:gd name="T2" fmla="*/ 149 w 271"/>
              <a:gd name="T3" fmla="*/ 6 h 341"/>
              <a:gd name="T4" fmla="*/ 178 w 271"/>
              <a:gd name="T5" fmla="*/ 0 h 341"/>
              <a:gd name="T6" fmla="*/ 194 w 271"/>
              <a:gd name="T7" fmla="*/ 2 h 341"/>
              <a:gd name="T8" fmla="*/ 208 w 271"/>
              <a:gd name="T9" fmla="*/ 9 h 341"/>
              <a:gd name="T10" fmla="*/ 217 w 271"/>
              <a:gd name="T11" fmla="*/ 23 h 341"/>
              <a:gd name="T12" fmla="*/ 221 w 271"/>
              <a:gd name="T13" fmla="*/ 42 h 341"/>
              <a:gd name="T14" fmla="*/ 221 w 271"/>
              <a:gd name="T15" fmla="*/ 227 h 341"/>
              <a:gd name="T16" fmla="*/ 250 w 271"/>
              <a:gd name="T17" fmla="*/ 227 h 341"/>
              <a:gd name="T18" fmla="*/ 259 w 271"/>
              <a:gd name="T19" fmla="*/ 229 h 341"/>
              <a:gd name="T20" fmla="*/ 266 w 271"/>
              <a:gd name="T21" fmla="*/ 234 h 341"/>
              <a:gd name="T22" fmla="*/ 270 w 271"/>
              <a:gd name="T23" fmla="*/ 241 h 341"/>
              <a:gd name="T24" fmla="*/ 271 w 271"/>
              <a:gd name="T25" fmla="*/ 249 h 341"/>
              <a:gd name="T26" fmla="*/ 270 w 271"/>
              <a:gd name="T27" fmla="*/ 257 h 341"/>
              <a:gd name="T28" fmla="*/ 266 w 271"/>
              <a:gd name="T29" fmla="*/ 264 h 341"/>
              <a:gd name="T30" fmla="*/ 259 w 271"/>
              <a:gd name="T31" fmla="*/ 269 h 341"/>
              <a:gd name="T32" fmla="*/ 250 w 271"/>
              <a:gd name="T33" fmla="*/ 271 h 341"/>
              <a:gd name="T34" fmla="*/ 221 w 271"/>
              <a:gd name="T35" fmla="*/ 271 h 341"/>
              <a:gd name="T36" fmla="*/ 221 w 271"/>
              <a:gd name="T37" fmla="*/ 314 h 341"/>
              <a:gd name="T38" fmla="*/ 218 w 271"/>
              <a:gd name="T39" fmla="*/ 326 h 341"/>
              <a:gd name="T40" fmla="*/ 211 w 271"/>
              <a:gd name="T41" fmla="*/ 334 h 341"/>
              <a:gd name="T42" fmla="*/ 202 w 271"/>
              <a:gd name="T43" fmla="*/ 340 h 341"/>
              <a:gd name="T44" fmla="*/ 191 w 271"/>
              <a:gd name="T45" fmla="*/ 341 h 341"/>
              <a:gd name="T46" fmla="*/ 181 w 271"/>
              <a:gd name="T47" fmla="*/ 340 h 341"/>
              <a:gd name="T48" fmla="*/ 171 w 271"/>
              <a:gd name="T49" fmla="*/ 334 h 341"/>
              <a:gd name="T50" fmla="*/ 164 w 271"/>
              <a:gd name="T51" fmla="*/ 326 h 341"/>
              <a:gd name="T52" fmla="*/ 161 w 271"/>
              <a:gd name="T53" fmla="*/ 314 h 341"/>
              <a:gd name="T54" fmla="*/ 161 w 271"/>
              <a:gd name="T55" fmla="*/ 271 h 341"/>
              <a:gd name="T56" fmla="*/ 30 w 271"/>
              <a:gd name="T57" fmla="*/ 271 h 341"/>
              <a:gd name="T58" fmla="*/ 8 w 271"/>
              <a:gd name="T59" fmla="*/ 263 h 341"/>
              <a:gd name="T60" fmla="*/ 0 w 271"/>
              <a:gd name="T61" fmla="*/ 244 h 341"/>
              <a:gd name="T62" fmla="*/ 2 w 271"/>
              <a:gd name="T63" fmla="*/ 236 h 341"/>
              <a:gd name="T64" fmla="*/ 6 w 271"/>
              <a:gd name="T65" fmla="*/ 227 h 341"/>
              <a:gd name="T66" fmla="*/ 126 w 271"/>
              <a:gd name="T67" fmla="*/ 31 h 341"/>
              <a:gd name="T68" fmla="*/ 54 w 271"/>
              <a:gd name="T69" fmla="*/ 227 h 341"/>
              <a:gd name="T70" fmla="*/ 161 w 271"/>
              <a:gd name="T71" fmla="*/ 227 h 341"/>
              <a:gd name="T72" fmla="*/ 161 w 271"/>
              <a:gd name="T73" fmla="*/ 50 h 341"/>
              <a:gd name="T74" fmla="*/ 54 w 271"/>
              <a:gd name="T75" fmla="*/ 22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1" h="341">
                <a:moveTo>
                  <a:pt x="126" y="31"/>
                </a:moveTo>
                <a:cubicBezTo>
                  <a:pt x="133" y="19"/>
                  <a:pt x="140" y="11"/>
                  <a:pt x="149" y="6"/>
                </a:cubicBezTo>
                <a:cubicBezTo>
                  <a:pt x="158" y="2"/>
                  <a:pt x="167" y="0"/>
                  <a:pt x="178" y="0"/>
                </a:cubicBezTo>
                <a:cubicBezTo>
                  <a:pt x="183" y="0"/>
                  <a:pt x="189" y="0"/>
                  <a:pt x="194" y="2"/>
                </a:cubicBezTo>
                <a:cubicBezTo>
                  <a:pt x="199" y="3"/>
                  <a:pt x="204" y="6"/>
                  <a:pt x="208" y="9"/>
                </a:cubicBezTo>
                <a:cubicBezTo>
                  <a:pt x="212" y="13"/>
                  <a:pt x="215" y="17"/>
                  <a:pt x="217" y="23"/>
                </a:cubicBezTo>
                <a:cubicBezTo>
                  <a:pt x="220" y="28"/>
                  <a:pt x="221" y="34"/>
                  <a:pt x="221" y="42"/>
                </a:cubicBezTo>
                <a:cubicBezTo>
                  <a:pt x="221" y="227"/>
                  <a:pt x="221" y="227"/>
                  <a:pt x="221" y="227"/>
                </a:cubicBezTo>
                <a:cubicBezTo>
                  <a:pt x="250" y="227"/>
                  <a:pt x="250" y="227"/>
                  <a:pt x="250" y="227"/>
                </a:cubicBezTo>
                <a:cubicBezTo>
                  <a:pt x="253" y="227"/>
                  <a:pt x="256" y="228"/>
                  <a:pt x="259" y="229"/>
                </a:cubicBezTo>
                <a:cubicBezTo>
                  <a:pt x="262" y="230"/>
                  <a:pt x="264" y="232"/>
                  <a:pt x="266" y="234"/>
                </a:cubicBezTo>
                <a:cubicBezTo>
                  <a:pt x="268" y="236"/>
                  <a:pt x="269" y="238"/>
                  <a:pt x="270" y="241"/>
                </a:cubicBezTo>
                <a:cubicBezTo>
                  <a:pt x="271" y="244"/>
                  <a:pt x="271" y="246"/>
                  <a:pt x="271" y="249"/>
                </a:cubicBezTo>
                <a:cubicBezTo>
                  <a:pt x="271" y="252"/>
                  <a:pt x="271" y="254"/>
                  <a:pt x="270" y="257"/>
                </a:cubicBezTo>
                <a:cubicBezTo>
                  <a:pt x="269" y="260"/>
                  <a:pt x="268" y="262"/>
                  <a:pt x="266" y="264"/>
                </a:cubicBezTo>
                <a:cubicBezTo>
                  <a:pt x="264" y="266"/>
                  <a:pt x="262" y="268"/>
                  <a:pt x="259" y="269"/>
                </a:cubicBezTo>
                <a:cubicBezTo>
                  <a:pt x="256" y="270"/>
                  <a:pt x="253" y="271"/>
                  <a:pt x="250" y="271"/>
                </a:cubicBezTo>
                <a:cubicBezTo>
                  <a:pt x="221" y="271"/>
                  <a:pt x="221" y="271"/>
                  <a:pt x="221" y="271"/>
                </a:cubicBezTo>
                <a:cubicBezTo>
                  <a:pt x="221" y="314"/>
                  <a:pt x="221" y="314"/>
                  <a:pt x="221" y="314"/>
                </a:cubicBezTo>
                <a:cubicBezTo>
                  <a:pt x="221" y="318"/>
                  <a:pt x="220" y="322"/>
                  <a:pt x="218" y="326"/>
                </a:cubicBezTo>
                <a:cubicBezTo>
                  <a:pt x="216" y="329"/>
                  <a:pt x="214" y="332"/>
                  <a:pt x="211" y="334"/>
                </a:cubicBezTo>
                <a:cubicBezTo>
                  <a:pt x="208" y="337"/>
                  <a:pt x="205" y="338"/>
                  <a:pt x="202" y="340"/>
                </a:cubicBezTo>
                <a:cubicBezTo>
                  <a:pt x="198" y="341"/>
                  <a:pt x="195" y="341"/>
                  <a:pt x="191" y="341"/>
                </a:cubicBezTo>
                <a:cubicBezTo>
                  <a:pt x="188" y="341"/>
                  <a:pt x="184" y="341"/>
                  <a:pt x="181" y="340"/>
                </a:cubicBezTo>
                <a:cubicBezTo>
                  <a:pt x="177" y="338"/>
                  <a:pt x="174" y="337"/>
                  <a:pt x="171" y="334"/>
                </a:cubicBezTo>
                <a:cubicBezTo>
                  <a:pt x="168" y="332"/>
                  <a:pt x="166" y="329"/>
                  <a:pt x="164" y="326"/>
                </a:cubicBezTo>
                <a:cubicBezTo>
                  <a:pt x="162" y="322"/>
                  <a:pt x="161" y="318"/>
                  <a:pt x="161" y="314"/>
                </a:cubicBezTo>
                <a:cubicBezTo>
                  <a:pt x="161" y="271"/>
                  <a:pt x="161" y="271"/>
                  <a:pt x="161" y="271"/>
                </a:cubicBezTo>
                <a:cubicBezTo>
                  <a:pt x="30" y="271"/>
                  <a:pt x="30" y="271"/>
                  <a:pt x="30" y="271"/>
                </a:cubicBezTo>
                <a:cubicBezTo>
                  <a:pt x="21" y="271"/>
                  <a:pt x="14" y="268"/>
                  <a:pt x="8" y="263"/>
                </a:cubicBezTo>
                <a:cubicBezTo>
                  <a:pt x="3" y="258"/>
                  <a:pt x="0" y="252"/>
                  <a:pt x="0" y="244"/>
                </a:cubicBezTo>
                <a:cubicBezTo>
                  <a:pt x="0" y="242"/>
                  <a:pt x="1" y="239"/>
                  <a:pt x="2" y="236"/>
                </a:cubicBezTo>
                <a:cubicBezTo>
                  <a:pt x="2" y="233"/>
                  <a:pt x="4" y="230"/>
                  <a:pt x="6" y="227"/>
                </a:cubicBezTo>
                <a:lnTo>
                  <a:pt x="126" y="31"/>
                </a:lnTo>
                <a:close/>
                <a:moveTo>
                  <a:pt x="54" y="227"/>
                </a:moveTo>
                <a:cubicBezTo>
                  <a:pt x="161" y="227"/>
                  <a:pt x="161" y="227"/>
                  <a:pt x="161" y="227"/>
                </a:cubicBezTo>
                <a:cubicBezTo>
                  <a:pt x="161" y="50"/>
                  <a:pt x="161" y="50"/>
                  <a:pt x="161" y="50"/>
                </a:cubicBezTo>
                <a:lnTo>
                  <a:pt x="54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40"/>
          <p:cNvSpPr>
            <a:spLocks noEditPoints="1"/>
          </p:cNvSpPr>
          <p:nvPr/>
        </p:nvSpPr>
        <p:spPr bwMode="auto">
          <a:xfrm>
            <a:off x="1455700" y="3367468"/>
            <a:ext cx="184299" cy="252411"/>
          </a:xfrm>
          <a:custGeom>
            <a:avLst/>
            <a:gdLst>
              <a:gd name="T0" fmla="*/ 126 w 252"/>
              <a:gd name="T1" fmla="*/ 0 h 347"/>
              <a:gd name="T2" fmla="*/ 169 w 252"/>
              <a:gd name="T3" fmla="*/ 7 h 347"/>
              <a:gd name="T4" fmla="*/ 201 w 252"/>
              <a:gd name="T5" fmla="*/ 25 h 347"/>
              <a:gd name="T6" fmla="*/ 225 w 252"/>
              <a:gd name="T7" fmla="*/ 53 h 347"/>
              <a:gd name="T8" fmla="*/ 241 w 252"/>
              <a:gd name="T9" fmla="*/ 88 h 347"/>
              <a:gd name="T10" fmla="*/ 249 w 252"/>
              <a:gd name="T11" fmla="*/ 129 h 347"/>
              <a:gd name="T12" fmla="*/ 252 w 252"/>
              <a:gd name="T13" fmla="*/ 173 h 347"/>
              <a:gd name="T14" fmla="*/ 249 w 252"/>
              <a:gd name="T15" fmla="*/ 218 h 347"/>
              <a:gd name="T16" fmla="*/ 241 w 252"/>
              <a:gd name="T17" fmla="*/ 259 h 347"/>
              <a:gd name="T18" fmla="*/ 225 w 252"/>
              <a:gd name="T19" fmla="*/ 294 h 347"/>
              <a:gd name="T20" fmla="*/ 201 w 252"/>
              <a:gd name="T21" fmla="*/ 322 h 347"/>
              <a:gd name="T22" fmla="*/ 169 w 252"/>
              <a:gd name="T23" fmla="*/ 340 h 347"/>
              <a:gd name="T24" fmla="*/ 126 w 252"/>
              <a:gd name="T25" fmla="*/ 347 h 347"/>
              <a:gd name="T26" fmla="*/ 83 w 252"/>
              <a:gd name="T27" fmla="*/ 340 h 347"/>
              <a:gd name="T28" fmla="*/ 50 w 252"/>
              <a:gd name="T29" fmla="*/ 322 h 347"/>
              <a:gd name="T30" fmla="*/ 26 w 252"/>
              <a:gd name="T31" fmla="*/ 294 h 347"/>
              <a:gd name="T32" fmla="*/ 11 w 252"/>
              <a:gd name="T33" fmla="*/ 259 h 347"/>
              <a:gd name="T34" fmla="*/ 2 w 252"/>
              <a:gd name="T35" fmla="*/ 218 h 347"/>
              <a:gd name="T36" fmla="*/ 0 w 252"/>
              <a:gd name="T37" fmla="*/ 173 h 347"/>
              <a:gd name="T38" fmla="*/ 2 w 252"/>
              <a:gd name="T39" fmla="*/ 129 h 347"/>
              <a:gd name="T40" fmla="*/ 11 w 252"/>
              <a:gd name="T41" fmla="*/ 88 h 347"/>
              <a:gd name="T42" fmla="*/ 26 w 252"/>
              <a:gd name="T43" fmla="*/ 53 h 347"/>
              <a:gd name="T44" fmla="*/ 50 w 252"/>
              <a:gd name="T45" fmla="*/ 25 h 347"/>
              <a:gd name="T46" fmla="*/ 83 w 252"/>
              <a:gd name="T47" fmla="*/ 7 h 347"/>
              <a:gd name="T48" fmla="*/ 126 w 252"/>
              <a:gd name="T49" fmla="*/ 0 h 347"/>
              <a:gd name="T50" fmla="*/ 126 w 252"/>
              <a:gd name="T51" fmla="*/ 45 h 347"/>
              <a:gd name="T52" fmla="*/ 102 w 252"/>
              <a:gd name="T53" fmla="*/ 50 h 347"/>
              <a:gd name="T54" fmla="*/ 85 w 252"/>
              <a:gd name="T55" fmla="*/ 65 h 347"/>
              <a:gd name="T56" fmla="*/ 73 w 252"/>
              <a:gd name="T57" fmla="*/ 87 h 347"/>
              <a:gd name="T58" fmla="*/ 67 w 252"/>
              <a:gd name="T59" fmla="*/ 113 h 347"/>
              <a:gd name="T60" fmla="*/ 64 w 252"/>
              <a:gd name="T61" fmla="*/ 143 h 347"/>
              <a:gd name="T62" fmla="*/ 63 w 252"/>
              <a:gd name="T63" fmla="*/ 173 h 347"/>
              <a:gd name="T64" fmla="*/ 64 w 252"/>
              <a:gd name="T65" fmla="*/ 204 h 347"/>
              <a:gd name="T66" fmla="*/ 67 w 252"/>
              <a:gd name="T67" fmla="*/ 234 h 347"/>
              <a:gd name="T68" fmla="*/ 73 w 252"/>
              <a:gd name="T69" fmla="*/ 260 h 347"/>
              <a:gd name="T70" fmla="*/ 85 w 252"/>
              <a:gd name="T71" fmla="*/ 282 h 347"/>
              <a:gd name="T72" fmla="*/ 102 w 252"/>
              <a:gd name="T73" fmla="*/ 296 h 347"/>
              <a:gd name="T74" fmla="*/ 126 w 252"/>
              <a:gd name="T75" fmla="*/ 301 h 347"/>
              <a:gd name="T76" fmla="*/ 150 w 252"/>
              <a:gd name="T77" fmla="*/ 296 h 347"/>
              <a:gd name="T78" fmla="*/ 167 w 252"/>
              <a:gd name="T79" fmla="*/ 282 h 347"/>
              <a:gd name="T80" fmla="*/ 178 w 252"/>
              <a:gd name="T81" fmla="*/ 260 h 347"/>
              <a:gd name="T82" fmla="*/ 185 w 252"/>
              <a:gd name="T83" fmla="*/ 234 h 347"/>
              <a:gd name="T84" fmla="*/ 188 w 252"/>
              <a:gd name="T85" fmla="*/ 204 h 347"/>
              <a:gd name="T86" fmla="*/ 189 w 252"/>
              <a:gd name="T87" fmla="*/ 173 h 347"/>
              <a:gd name="T88" fmla="*/ 188 w 252"/>
              <a:gd name="T89" fmla="*/ 143 h 347"/>
              <a:gd name="T90" fmla="*/ 185 w 252"/>
              <a:gd name="T91" fmla="*/ 113 h 347"/>
              <a:gd name="T92" fmla="*/ 178 w 252"/>
              <a:gd name="T93" fmla="*/ 87 h 347"/>
              <a:gd name="T94" fmla="*/ 167 w 252"/>
              <a:gd name="T95" fmla="*/ 65 h 347"/>
              <a:gd name="T96" fmla="*/ 150 w 252"/>
              <a:gd name="T97" fmla="*/ 50 h 347"/>
              <a:gd name="T98" fmla="*/ 126 w 252"/>
              <a:gd name="T99" fmla="*/ 4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" h="347">
                <a:moveTo>
                  <a:pt x="126" y="0"/>
                </a:moveTo>
                <a:cubicBezTo>
                  <a:pt x="142" y="0"/>
                  <a:pt x="156" y="2"/>
                  <a:pt x="169" y="7"/>
                </a:cubicBezTo>
                <a:cubicBezTo>
                  <a:pt x="181" y="11"/>
                  <a:pt x="192" y="17"/>
                  <a:pt x="201" y="25"/>
                </a:cubicBezTo>
                <a:cubicBezTo>
                  <a:pt x="211" y="33"/>
                  <a:pt x="219" y="42"/>
                  <a:pt x="225" y="53"/>
                </a:cubicBezTo>
                <a:cubicBezTo>
                  <a:pt x="231" y="63"/>
                  <a:pt x="237" y="75"/>
                  <a:pt x="241" y="88"/>
                </a:cubicBezTo>
                <a:cubicBezTo>
                  <a:pt x="245" y="101"/>
                  <a:pt x="247" y="115"/>
                  <a:pt x="249" y="129"/>
                </a:cubicBezTo>
                <a:cubicBezTo>
                  <a:pt x="251" y="143"/>
                  <a:pt x="252" y="158"/>
                  <a:pt x="252" y="173"/>
                </a:cubicBezTo>
                <a:cubicBezTo>
                  <a:pt x="252" y="189"/>
                  <a:pt x="251" y="203"/>
                  <a:pt x="249" y="218"/>
                </a:cubicBezTo>
                <a:cubicBezTo>
                  <a:pt x="247" y="232"/>
                  <a:pt x="245" y="246"/>
                  <a:pt x="241" y="259"/>
                </a:cubicBezTo>
                <a:cubicBezTo>
                  <a:pt x="237" y="272"/>
                  <a:pt x="231" y="283"/>
                  <a:pt x="225" y="294"/>
                </a:cubicBezTo>
                <a:cubicBezTo>
                  <a:pt x="219" y="305"/>
                  <a:pt x="211" y="314"/>
                  <a:pt x="201" y="322"/>
                </a:cubicBezTo>
                <a:cubicBezTo>
                  <a:pt x="192" y="330"/>
                  <a:pt x="181" y="336"/>
                  <a:pt x="169" y="340"/>
                </a:cubicBezTo>
                <a:cubicBezTo>
                  <a:pt x="156" y="345"/>
                  <a:pt x="142" y="347"/>
                  <a:pt x="126" y="347"/>
                </a:cubicBezTo>
                <a:cubicBezTo>
                  <a:pt x="110" y="347"/>
                  <a:pt x="95" y="345"/>
                  <a:pt x="83" y="340"/>
                </a:cubicBezTo>
                <a:cubicBezTo>
                  <a:pt x="70" y="336"/>
                  <a:pt x="59" y="330"/>
                  <a:pt x="50" y="322"/>
                </a:cubicBezTo>
                <a:cubicBezTo>
                  <a:pt x="41" y="314"/>
                  <a:pt x="33" y="305"/>
                  <a:pt x="26" y="294"/>
                </a:cubicBezTo>
                <a:cubicBezTo>
                  <a:pt x="20" y="283"/>
                  <a:pt x="15" y="272"/>
                  <a:pt x="11" y="259"/>
                </a:cubicBezTo>
                <a:cubicBezTo>
                  <a:pt x="7" y="246"/>
                  <a:pt x="4" y="232"/>
                  <a:pt x="2" y="218"/>
                </a:cubicBezTo>
                <a:cubicBezTo>
                  <a:pt x="0" y="203"/>
                  <a:pt x="0" y="189"/>
                  <a:pt x="0" y="173"/>
                </a:cubicBezTo>
                <a:cubicBezTo>
                  <a:pt x="0" y="158"/>
                  <a:pt x="0" y="143"/>
                  <a:pt x="2" y="129"/>
                </a:cubicBezTo>
                <a:cubicBezTo>
                  <a:pt x="4" y="115"/>
                  <a:pt x="7" y="101"/>
                  <a:pt x="11" y="88"/>
                </a:cubicBezTo>
                <a:cubicBezTo>
                  <a:pt x="15" y="75"/>
                  <a:pt x="20" y="63"/>
                  <a:pt x="26" y="53"/>
                </a:cubicBezTo>
                <a:cubicBezTo>
                  <a:pt x="33" y="42"/>
                  <a:pt x="41" y="33"/>
                  <a:pt x="50" y="25"/>
                </a:cubicBezTo>
                <a:cubicBezTo>
                  <a:pt x="59" y="17"/>
                  <a:pt x="70" y="11"/>
                  <a:pt x="83" y="7"/>
                </a:cubicBezTo>
                <a:cubicBezTo>
                  <a:pt x="95" y="2"/>
                  <a:pt x="110" y="0"/>
                  <a:pt x="126" y="0"/>
                </a:cubicBezTo>
                <a:close/>
                <a:moveTo>
                  <a:pt x="126" y="45"/>
                </a:moveTo>
                <a:cubicBezTo>
                  <a:pt x="116" y="45"/>
                  <a:pt x="108" y="47"/>
                  <a:pt x="102" y="50"/>
                </a:cubicBezTo>
                <a:cubicBezTo>
                  <a:pt x="95" y="54"/>
                  <a:pt x="89" y="59"/>
                  <a:pt x="85" y="65"/>
                </a:cubicBezTo>
                <a:cubicBezTo>
                  <a:pt x="80" y="71"/>
                  <a:pt x="76" y="78"/>
                  <a:pt x="73" y="87"/>
                </a:cubicBezTo>
                <a:cubicBezTo>
                  <a:pt x="70" y="95"/>
                  <a:pt x="68" y="104"/>
                  <a:pt x="67" y="113"/>
                </a:cubicBezTo>
                <a:cubicBezTo>
                  <a:pt x="65" y="123"/>
                  <a:pt x="64" y="132"/>
                  <a:pt x="64" y="143"/>
                </a:cubicBezTo>
                <a:cubicBezTo>
                  <a:pt x="63" y="153"/>
                  <a:pt x="63" y="163"/>
                  <a:pt x="63" y="173"/>
                </a:cubicBezTo>
                <a:cubicBezTo>
                  <a:pt x="63" y="183"/>
                  <a:pt x="63" y="194"/>
                  <a:pt x="64" y="204"/>
                </a:cubicBezTo>
                <a:cubicBezTo>
                  <a:pt x="64" y="214"/>
                  <a:pt x="65" y="224"/>
                  <a:pt x="67" y="234"/>
                </a:cubicBezTo>
                <a:cubicBezTo>
                  <a:pt x="68" y="243"/>
                  <a:pt x="70" y="252"/>
                  <a:pt x="73" y="260"/>
                </a:cubicBezTo>
                <a:cubicBezTo>
                  <a:pt x="76" y="268"/>
                  <a:pt x="80" y="276"/>
                  <a:pt x="85" y="282"/>
                </a:cubicBezTo>
                <a:cubicBezTo>
                  <a:pt x="89" y="288"/>
                  <a:pt x="95" y="293"/>
                  <a:pt x="102" y="296"/>
                </a:cubicBezTo>
                <a:cubicBezTo>
                  <a:pt x="108" y="300"/>
                  <a:pt x="116" y="301"/>
                  <a:pt x="126" y="301"/>
                </a:cubicBezTo>
                <a:cubicBezTo>
                  <a:pt x="135" y="301"/>
                  <a:pt x="143" y="300"/>
                  <a:pt x="150" y="296"/>
                </a:cubicBezTo>
                <a:cubicBezTo>
                  <a:pt x="156" y="293"/>
                  <a:pt x="162" y="288"/>
                  <a:pt x="167" y="282"/>
                </a:cubicBezTo>
                <a:cubicBezTo>
                  <a:pt x="172" y="276"/>
                  <a:pt x="175" y="268"/>
                  <a:pt x="178" y="260"/>
                </a:cubicBezTo>
                <a:cubicBezTo>
                  <a:pt x="181" y="252"/>
                  <a:pt x="183" y="243"/>
                  <a:pt x="185" y="234"/>
                </a:cubicBezTo>
                <a:cubicBezTo>
                  <a:pt x="186" y="224"/>
                  <a:pt x="188" y="214"/>
                  <a:pt x="188" y="204"/>
                </a:cubicBezTo>
                <a:cubicBezTo>
                  <a:pt x="189" y="194"/>
                  <a:pt x="189" y="183"/>
                  <a:pt x="189" y="173"/>
                </a:cubicBezTo>
                <a:cubicBezTo>
                  <a:pt x="189" y="163"/>
                  <a:pt x="189" y="153"/>
                  <a:pt x="188" y="143"/>
                </a:cubicBezTo>
                <a:cubicBezTo>
                  <a:pt x="188" y="132"/>
                  <a:pt x="186" y="123"/>
                  <a:pt x="185" y="113"/>
                </a:cubicBezTo>
                <a:cubicBezTo>
                  <a:pt x="183" y="104"/>
                  <a:pt x="181" y="95"/>
                  <a:pt x="178" y="87"/>
                </a:cubicBezTo>
                <a:cubicBezTo>
                  <a:pt x="175" y="78"/>
                  <a:pt x="172" y="71"/>
                  <a:pt x="167" y="65"/>
                </a:cubicBezTo>
                <a:cubicBezTo>
                  <a:pt x="162" y="59"/>
                  <a:pt x="156" y="54"/>
                  <a:pt x="150" y="50"/>
                </a:cubicBezTo>
                <a:cubicBezTo>
                  <a:pt x="143" y="47"/>
                  <a:pt x="135" y="45"/>
                  <a:pt x="12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41"/>
          <p:cNvSpPr/>
          <p:nvPr/>
        </p:nvSpPr>
        <p:spPr bwMode="auto">
          <a:xfrm>
            <a:off x="1680064" y="3371474"/>
            <a:ext cx="168273" cy="248403"/>
          </a:xfrm>
          <a:custGeom>
            <a:avLst/>
            <a:gdLst>
              <a:gd name="T0" fmla="*/ 5 w 234"/>
              <a:gd name="T1" fmla="*/ 28 h 347"/>
              <a:gd name="T2" fmla="*/ 13 w 234"/>
              <a:gd name="T3" fmla="*/ 7 h 347"/>
              <a:gd name="T4" fmla="*/ 37 w 234"/>
              <a:gd name="T5" fmla="*/ 0 h 347"/>
              <a:gd name="T6" fmla="*/ 198 w 234"/>
              <a:gd name="T7" fmla="*/ 0 h 347"/>
              <a:gd name="T8" fmla="*/ 207 w 234"/>
              <a:gd name="T9" fmla="*/ 2 h 347"/>
              <a:gd name="T10" fmla="*/ 214 w 234"/>
              <a:gd name="T11" fmla="*/ 7 h 347"/>
              <a:gd name="T12" fmla="*/ 218 w 234"/>
              <a:gd name="T13" fmla="*/ 14 h 347"/>
              <a:gd name="T14" fmla="*/ 219 w 234"/>
              <a:gd name="T15" fmla="*/ 22 h 347"/>
              <a:gd name="T16" fmla="*/ 218 w 234"/>
              <a:gd name="T17" fmla="*/ 31 h 347"/>
              <a:gd name="T18" fmla="*/ 214 w 234"/>
              <a:gd name="T19" fmla="*/ 38 h 347"/>
              <a:gd name="T20" fmla="*/ 207 w 234"/>
              <a:gd name="T21" fmla="*/ 43 h 347"/>
              <a:gd name="T22" fmla="*/ 198 w 234"/>
              <a:gd name="T23" fmla="*/ 45 h 347"/>
              <a:gd name="T24" fmla="*/ 56 w 234"/>
              <a:gd name="T25" fmla="*/ 45 h 347"/>
              <a:gd name="T26" fmla="*/ 55 w 234"/>
              <a:gd name="T27" fmla="*/ 153 h 347"/>
              <a:gd name="T28" fmla="*/ 90 w 234"/>
              <a:gd name="T29" fmla="*/ 129 h 347"/>
              <a:gd name="T30" fmla="*/ 132 w 234"/>
              <a:gd name="T31" fmla="*/ 121 h 347"/>
              <a:gd name="T32" fmla="*/ 174 w 234"/>
              <a:gd name="T33" fmla="*/ 129 h 347"/>
              <a:gd name="T34" fmla="*/ 206 w 234"/>
              <a:gd name="T35" fmla="*/ 153 h 347"/>
              <a:gd name="T36" fmla="*/ 227 w 234"/>
              <a:gd name="T37" fmla="*/ 189 h 347"/>
              <a:gd name="T38" fmla="*/ 234 w 234"/>
              <a:gd name="T39" fmla="*/ 234 h 347"/>
              <a:gd name="T40" fmla="*/ 225 w 234"/>
              <a:gd name="T41" fmla="*/ 281 h 347"/>
              <a:gd name="T42" fmla="*/ 199 w 234"/>
              <a:gd name="T43" fmla="*/ 316 h 347"/>
              <a:gd name="T44" fmla="*/ 159 w 234"/>
              <a:gd name="T45" fmla="*/ 339 h 347"/>
              <a:gd name="T46" fmla="*/ 110 w 234"/>
              <a:gd name="T47" fmla="*/ 347 h 347"/>
              <a:gd name="T48" fmla="*/ 77 w 234"/>
              <a:gd name="T49" fmla="*/ 344 h 347"/>
              <a:gd name="T50" fmla="*/ 48 w 234"/>
              <a:gd name="T51" fmla="*/ 335 h 347"/>
              <a:gd name="T52" fmla="*/ 24 w 234"/>
              <a:gd name="T53" fmla="*/ 319 h 347"/>
              <a:gd name="T54" fmla="*/ 6 w 234"/>
              <a:gd name="T55" fmla="*/ 297 h 347"/>
              <a:gd name="T56" fmla="*/ 2 w 234"/>
              <a:gd name="T57" fmla="*/ 289 h 347"/>
              <a:gd name="T58" fmla="*/ 0 w 234"/>
              <a:gd name="T59" fmla="*/ 281 h 347"/>
              <a:gd name="T60" fmla="*/ 6 w 234"/>
              <a:gd name="T61" fmla="*/ 267 h 347"/>
              <a:gd name="T62" fmla="*/ 19 w 234"/>
              <a:gd name="T63" fmla="*/ 261 h 347"/>
              <a:gd name="T64" fmla="*/ 27 w 234"/>
              <a:gd name="T65" fmla="*/ 263 h 347"/>
              <a:gd name="T66" fmla="*/ 35 w 234"/>
              <a:gd name="T67" fmla="*/ 268 h 347"/>
              <a:gd name="T68" fmla="*/ 64 w 234"/>
              <a:gd name="T69" fmla="*/ 294 h 347"/>
              <a:gd name="T70" fmla="*/ 105 w 234"/>
              <a:gd name="T71" fmla="*/ 303 h 347"/>
              <a:gd name="T72" fmla="*/ 134 w 234"/>
              <a:gd name="T73" fmla="*/ 298 h 347"/>
              <a:gd name="T74" fmla="*/ 155 w 234"/>
              <a:gd name="T75" fmla="*/ 283 h 347"/>
              <a:gd name="T76" fmla="*/ 167 w 234"/>
              <a:gd name="T77" fmla="*/ 260 h 347"/>
              <a:gd name="T78" fmla="*/ 172 w 234"/>
              <a:gd name="T79" fmla="*/ 231 h 347"/>
              <a:gd name="T80" fmla="*/ 168 w 234"/>
              <a:gd name="T81" fmla="*/ 203 h 347"/>
              <a:gd name="T82" fmla="*/ 156 w 234"/>
              <a:gd name="T83" fmla="*/ 181 h 347"/>
              <a:gd name="T84" fmla="*/ 138 w 234"/>
              <a:gd name="T85" fmla="*/ 167 h 347"/>
              <a:gd name="T86" fmla="*/ 114 w 234"/>
              <a:gd name="T87" fmla="*/ 162 h 347"/>
              <a:gd name="T88" fmla="*/ 94 w 234"/>
              <a:gd name="T89" fmla="*/ 164 h 347"/>
              <a:gd name="T90" fmla="*/ 78 w 234"/>
              <a:gd name="T91" fmla="*/ 171 h 347"/>
              <a:gd name="T92" fmla="*/ 66 w 234"/>
              <a:gd name="T93" fmla="*/ 181 h 347"/>
              <a:gd name="T94" fmla="*/ 59 w 234"/>
              <a:gd name="T95" fmla="*/ 191 h 347"/>
              <a:gd name="T96" fmla="*/ 47 w 234"/>
              <a:gd name="T97" fmla="*/ 203 h 347"/>
              <a:gd name="T98" fmla="*/ 30 w 234"/>
              <a:gd name="T99" fmla="*/ 208 h 347"/>
              <a:gd name="T100" fmla="*/ 21 w 234"/>
              <a:gd name="T101" fmla="*/ 207 h 347"/>
              <a:gd name="T102" fmla="*/ 13 w 234"/>
              <a:gd name="T103" fmla="*/ 202 h 347"/>
              <a:gd name="T104" fmla="*/ 8 w 234"/>
              <a:gd name="T105" fmla="*/ 194 h 347"/>
              <a:gd name="T106" fmla="*/ 5 w 234"/>
              <a:gd name="T107" fmla="*/ 182 h 347"/>
              <a:gd name="T108" fmla="*/ 5 w 234"/>
              <a:gd name="T109" fmla="*/ 2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4" h="347">
                <a:moveTo>
                  <a:pt x="5" y="28"/>
                </a:moveTo>
                <a:cubicBezTo>
                  <a:pt x="5" y="18"/>
                  <a:pt x="8" y="11"/>
                  <a:pt x="13" y="7"/>
                </a:cubicBezTo>
                <a:cubicBezTo>
                  <a:pt x="18" y="2"/>
                  <a:pt x="26" y="0"/>
                  <a:pt x="3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2" y="0"/>
                  <a:pt x="205" y="1"/>
                  <a:pt x="207" y="2"/>
                </a:cubicBezTo>
                <a:cubicBezTo>
                  <a:pt x="210" y="3"/>
                  <a:pt x="212" y="5"/>
                  <a:pt x="214" y="7"/>
                </a:cubicBezTo>
                <a:cubicBezTo>
                  <a:pt x="216" y="9"/>
                  <a:pt x="217" y="12"/>
                  <a:pt x="218" y="14"/>
                </a:cubicBezTo>
                <a:cubicBezTo>
                  <a:pt x="219" y="17"/>
                  <a:pt x="219" y="19"/>
                  <a:pt x="219" y="22"/>
                </a:cubicBezTo>
                <a:cubicBezTo>
                  <a:pt x="219" y="25"/>
                  <a:pt x="219" y="28"/>
                  <a:pt x="218" y="31"/>
                </a:cubicBezTo>
                <a:cubicBezTo>
                  <a:pt x="217" y="33"/>
                  <a:pt x="216" y="36"/>
                  <a:pt x="214" y="38"/>
                </a:cubicBezTo>
                <a:cubicBezTo>
                  <a:pt x="212" y="40"/>
                  <a:pt x="210" y="41"/>
                  <a:pt x="207" y="43"/>
                </a:cubicBezTo>
                <a:cubicBezTo>
                  <a:pt x="205" y="44"/>
                  <a:pt x="202" y="45"/>
                  <a:pt x="198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55" y="153"/>
                  <a:pt x="55" y="153"/>
                  <a:pt x="55" y="153"/>
                </a:cubicBezTo>
                <a:cubicBezTo>
                  <a:pt x="65" y="142"/>
                  <a:pt x="77" y="134"/>
                  <a:pt x="90" y="129"/>
                </a:cubicBezTo>
                <a:cubicBezTo>
                  <a:pt x="103" y="124"/>
                  <a:pt x="117" y="121"/>
                  <a:pt x="132" y="121"/>
                </a:cubicBezTo>
                <a:cubicBezTo>
                  <a:pt x="147" y="121"/>
                  <a:pt x="161" y="124"/>
                  <a:pt x="174" y="129"/>
                </a:cubicBezTo>
                <a:cubicBezTo>
                  <a:pt x="186" y="135"/>
                  <a:pt x="197" y="143"/>
                  <a:pt x="206" y="153"/>
                </a:cubicBezTo>
                <a:cubicBezTo>
                  <a:pt x="215" y="163"/>
                  <a:pt x="222" y="175"/>
                  <a:pt x="227" y="189"/>
                </a:cubicBezTo>
                <a:cubicBezTo>
                  <a:pt x="232" y="202"/>
                  <a:pt x="234" y="217"/>
                  <a:pt x="234" y="234"/>
                </a:cubicBezTo>
                <a:cubicBezTo>
                  <a:pt x="234" y="251"/>
                  <a:pt x="231" y="267"/>
                  <a:pt x="225" y="281"/>
                </a:cubicBezTo>
                <a:cubicBezTo>
                  <a:pt x="219" y="295"/>
                  <a:pt x="210" y="307"/>
                  <a:pt x="199" y="316"/>
                </a:cubicBezTo>
                <a:cubicBezTo>
                  <a:pt x="188" y="326"/>
                  <a:pt x="175" y="334"/>
                  <a:pt x="159" y="339"/>
                </a:cubicBezTo>
                <a:cubicBezTo>
                  <a:pt x="144" y="345"/>
                  <a:pt x="128" y="347"/>
                  <a:pt x="110" y="347"/>
                </a:cubicBezTo>
                <a:cubicBezTo>
                  <a:pt x="99" y="347"/>
                  <a:pt x="88" y="346"/>
                  <a:pt x="77" y="344"/>
                </a:cubicBezTo>
                <a:cubicBezTo>
                  <a:pt x="67" y="342"/>
                  <a:pt x="57" y="339"/>
                  <a:pt x="48" y="335"/>
                </a:cubicBezTo>
                <a:cubicBezTo>
                  <a:pt x="39" y="331"/>
                  <a:pt x="31" y="326"/>
                  <a:pt x="24" y="319"/>
                </a:cubicBezTo>
                <a:cubicBezTo>
                  <a:pt x="17" y="313"/>
                  <a:pt x="11" y="306"/>
                  <a:pt x="6" y="297"/>
                </a:cubicBezTo>
                <a:cubicBezTo>
                  <a:pt x="4" y="294"/>
                  <a:pt x="3" y="292"/>
                  <a:pt x="2" y="289"/>
                </a:cubicBezTo>
                <a:cubicBezTo>
                  <a:pt x="1" y="287"/>
                  <a:pt x="0" y="284"/>
                  <a:pt x="0" y="281"/>
                </a:cubicBezTo>
                <a:cubicBezTo>
                  <a:pt x="0" y="276"/>
                  <a:pt x="2" y="271"/>
                  <a:pt x="6" y="267"/>
                </a:cubicBezTo>
                <a:cubicBezTo>
                  <a:pt x="10" y="263"/>
                  <a:pt x="14" y="261"/>
                  <a:pt x="19" y="261"/>
                </a:cubicBezTo>
                <a:cubicBezTo>
                  <a:pt x="22" y="261"/>
                  <a:pt x="25" y="262"/>
                  <a:pt x="27" y="263"/>
                </a:cubicBezTo>
                <a:cubicBezTo>
                  <a:pt x="30" y="264"/>
                  <a:pt x="32" y="266"/>
                  <a:pt x="35" y="268"/>
                </a:cubicBezTo>
                <a:cubicBezTo>
                  <a:pt x="42" y="280"/>
                  <a:pt x="51" y="289"/>
                  <a:pt x="64" y="294"/>
                </a:cubicBezTo>
                <a:cubicBezTo>
                  <a:pt x="76" y="300"/>
                  <a:pt x="90" y="303"/>
                  <a:pt x="105" y="303"/>
                </a:cubicBezTo>
                <a:cubicBezTo>
                  <a:pt x="116" y="303"/>
                  <a:pt x="126" y="301"/>
                  <a:pt x="134" y="298"/>
                </a:cubicBezTo>
                <a:cubicBezTo>
                  <a:pt x="142" y="294"/>
                  <a:pt x="149" y="289"/>
                  <a:pt x="155" y="283"/>
                </a:cubicBezTo>
                <a:cubicBezTo>
                  <a:pt x="160" y="277"/>
                  <a:pt x="164" y="269"/>
                  <a:pt x="167" y="260"/>
                </a:cubicBezTo>
                <a:cubicBezTo>
                  <a:pt x="170" y="251"/>
                  <a:pt x="172" y="242"/>
                  <a:pt x="172" y="231"/>
                </a:cubicBezTo>
                <a:cubicBezTo>
                  <a:pt x="172" y="221"/>
                  <a:pt x="170" y="212"/>
                  <a:pt x="168" y="203"/>
                </a:cubicBezTo>
                <a:cubicBezTo>
                  <a:pt x="165" y="195"/>
                  <a:pt x="161" y="187"/>
                  <a:pt x="156" y="181"/>
                </a:cubicBezTo>
                <a:cubicBezTo>
                  <a:pt x="151" y="175"/>
                  <a:pt x="145" y="170"/>
                  <a:pt x="138" y="167"/>
                </a:cubicBezTo>
                <a:cubicBezTo>
                  <a:pt x="131" y="163"/>
                  <a:pt x="123" y="162"/>
                  <a:pt x="114" y="162"/>
                </a:cubicBezTo>
                <a:cubicBezTo>
                  <a:pt x="106" y="162"/>
                  <a:pt x="100" y="163"/>
                  <a:pt x="94" y="164"/>
                </a:cubicBezTo>
                <a:cubicBezTo>
                  <a:pt x="88" y="166"/>
                  <a:pt x="83" y="168"/>
                  <a:pt x="78" y="171"/>
                </a:cubicBezTo>
                <a:cubicBezTo>
                  <a:pt x="73" y="174"/>
                  <a:pt x="69" y="177"/>
                  <a:pt x="66" y="181"/>
                </a:cubicBezTo>
                <a:cubicBezTo>
                  <a:pt x="63" y="184"/>
                  <a:pt x="61" y="187"/>
                  <a:pt x="59" y="191"/>
                </a:cubicBezTo>
                <a:cubicBezTo>
                  <a:pt x="56" y="196"/>
                  <a:pt x="52" y="200"/>
                  <a:pt x="47" y="203"/>
                </a:cubicBezTo>
                <a:cubicBezTo>
                  <a:pt x="42" y="207"/>
                  <a:pt x="36" y="208"/>
                  <a:pt x="30" y="208"/>
                </a:cubicBezTo>
                <a:cubicBezTo>
                  <a:pt x="27" y="208"/>
                  <a:pt x="24" y="208"/>
                  <a:pt x="21" y="207"/>
                </a:cubicBezTo>
                <a:cubicBezTo>
                  <a:pt x="18" y="206"/>
                  <a:pt x="15" y="204"/>
                  <a:pt x="13" y="202"/>
                </a:cubicBezTo>
                <a:cubicBezTo>
                  <a:pt x="11" y="200"/>
                  <a:pt x="9" y="197"/>
                  <a:pt x="8" y="194"/>
                </a:cubicBezTo>
                <a:cubicBezTo>
                  <a:pt x="6" y="190"/>
                  <a:pt x="5" y="187"/>
                  <a:pt x="5" y="182"/>
                </a:cubicBez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29"/>
          <p:cNvSpPr>
            <a:spLocks noEditPoints="1"/>
          </p:cNvSpPr>
          <p:nvPr/>
        </p:nvSpPr>
        <p:spPr bwMode="auto">
          <a:xfrm>
            <a:off x="2120602" y="2704861"/>
            <a:ext cx="812911" cy="866937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572000" y="2355726"/>
            <a:ext cx="3621605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3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学习技能，增强自身能力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defTabSz="1088390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      比如学习性能工具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loadrunner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、抓包工具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fiddler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、代码管理工具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Git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41" y="0"/>
            <a:ext cx="9144000" cy="5143500"/>
          </a:xfrm>
          <a:prstGeom prst="rect">
            <a:avLst/>
          </a:prstGeom>
        </p:spPr>
      </p:pic>
      <p:sp>
        <p:nvSpPr>
          <p:cNvPr id="8" name="MH_Others_2"/>
          <p:cNvSpPr txBox="1"/>
          <p:nvPr>
            <p:custDataLst>
              <p:tags r:id="rId2"/>
            </p:custDataLst>
          </p:nvPr>
        </p:nvSpPr>
        <p:spPr>
          <a:xfrm>
            <a:off x="2879812" y="1858347"/>
            <a:ext cx="2448272" cy="13538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0" dirty="0" smtClean="0">
                <a:solidFill>
                  <a:schemeClr val="bg1"/>
                </a:solidFill>
                <a:latin typeface="Steelfish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PART4 04</a:t>
            </a:r>
            <a:endParaRPr lang="zh-CN" altLang="en-US" sz="4400" b="0" dirty="0">
              <a:solidFill>
                <a:schemeClr val="bg1"/>
              </a:solidFill>
              <a:latin typeface="Steelfish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层"/>
          <p:cNvSpPr txBox="1"/>
          <p:nvPr/>
        </p:nvSpPr>
        <p:spPr bwMode="auto">
          <a:xfrm>
            <a:off x="4871150" y="1966069"/>
            <a:ext cx="2653178" cy="4603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问题和建议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5736" y="843558"/>
            <a:ext cx="8312727" cy="388843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36670"/>
          <a:stretch>
            <a:fillRect/>
          </a:stretch>
        </p:blipFill>
        <p:spPr>
          <a:xfrm>
            <a:off x="435736" y="843558"/>
            <a:ext cx="8312727" cy="839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11" y="-20538"/>
            <a:ext cx="579072" cy="1176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7" y="-20538"/>
            <a:ext cx="579072" cy="1176431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 bwMode="auto">
          <a:xfrm>
            <a:off x="2475494" y="1858680"/>
            <a:ext cx="1267873" cy="1267872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1160308" y="3180520"/>
            <a:ext cx="1264177" cy="12634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1160308" y="3180520"/>
            <a:ext cx="1264177" cy="12634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2474755" y="3180520"/>
            <a:ext cx="1263438" cy="12634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2474755" y="3180520"/>
            <a:ext cx="1263438" cy="12634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1156611" y="1858680"/>
            <a:ext cx="1267873" cy="1267872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1156611" y="1858680"/>
            <a:ext cx="1267873" cy="1267872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913439" y="2578574"/>
            <a:ext cx="1084530" cy="1084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910159" y="2414272"/>
            <a:ext cx="252167" cy="210573"/>
            <a:chOff x="9478963" y="1489075"/>
            <a:chExt cx="307975" cy="257176"/>
          </a:xfrm>
        </p:grpSpPr>
        <p:sp>
          <p:nvSpPr>
            <p:cNvPr id="23" name="Freeform 26"/>
            <p:cNvSpPr/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7"/>
            <p:cNvSpPr/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8"/>
            <p:cNvSpPr/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9"/>
            <p:cNvSpPr/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/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18320" y="2378582"/>
            <a:ext cx="271612" cy="246263"/>
            <a:chOff x="6942138" y="1422400"/>
            <a:chExt cx="357188" cy="323851"/>
          </a:xfrm>
        </p:grpSpPr>
        <p:sp>
          <p:nvSpPr>
            <p:cNvPr id="29" name="Freeform 31"/>
            <p:cNvSpPr/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79875" y="3686421"/>
            <a:ext cx="348504" cy="247660"/>
            <a:chOff x="6934200" y="4259263"/>
            <a:chExt cx="373063" cy="265113"/>
          </a:xfrm>
        </p:grpSpPr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80591" y="3619884"/>
            <a:ext cx="311302" cy="314197"/>
            <a:chOff x="9488488" y="4192588"/>
            <a:chExt cx="341313" cy="344487"/>
          </a:xfrm>
        </p:grpSpPr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4572000" y="2355726"/>
            <a:ext cx="3621605" cy="152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3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测试中没有版本控制，耗时较多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defTabSz="1088390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     建议设定版本，工程部或者客户新提的需求不能在正进行中的版本上直接添加代码，应另划分环境，并把测试完的版本代码保存起来。比如目前云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PACS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没有进入产品规划范围，测试没有版本划分， 测试好的代码没有单独存放，新的需求又在同一个版本里增加，导致测试无用功。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4215" y="2794635"/>
            <a:ext cx="963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问题和建议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bldLvl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5736" y="843558"/>
            <a:ext cx="8312727" cy="388843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36670"/>
          <a:stretch>
            <a:fillRect/>
          </a:stretch>
        </p:blipFill>
        <p:spPr>
          <a:xfrm>
            <a:off x="435736" y="843558"/>
            <a:ext cx="8312727" cy="839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11" y="-20538"/>
            <a:ext cx="579072" cy="1176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7" y="-20538"/>
            <a:ext cx="579072" cy="1176431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 bwMode="auto">
          <a:xfrm>
            <a:off x="2475494" y="1858680"/>
            <a:ext cx="1267873" cy="1267872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1160308" y="3180520"/>
            <a:ext cx="1264177" cy="12634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1160308" y="3180520"/>
            <a:ext cx="1264177" cy="12634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2474755" y="3180520"/>
            <a:ext cx="1263438" cy="12634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2474755" y="3180520"/>
            <a:ext cx="1263438" cy="12634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1156611" y="1858680"/>
            <a:ext cx="1267873" cy="1267872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1156611" y="1858680"/>
            <a:ext cx="1267873" cy="1267872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913439" y="2578574"/>
            <a:ext cx="1084530" cy="1084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910159" y="2414272"/>
            <a:ext cx="252167" cy="210573"/>
            <a:chOff x="9478963" y="1489075"/>
            <a:chExt cx="307975" cy="257176"/>
          </a:xfrm>
        </p:grpSpPr>
        <p:sp>
          <p:nvSpPr>
            <p:cNvPr id="23" name="Freeform 26"/>
            <p:cNvSpPr/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7"/>
            <p:cNvSpPr/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8"/>
            <p:cNvSpPr/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9"/>
            <p:cNvSpPr/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/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18320" y="2378582"/>
            <a:ext cx="271612" cy="246263"/>
            <a:chOff x="6942138" y="1422400"/>
            <a:chExt cx="357188" cy="323851"/>
          </a:xfrm>
        </p:grpSpPr>
        <p:sp>
          <p:nvSpPr>
            <p:cNvPr id="29" name="Freeform 31"/>
            <p:cNvSpPr/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79875" y="3686421"/>
            <a:ext cx="348504" cy="247660"/>
            <a:chOff x="6934200" y="4259263"/>
            <a:chExt cx="373063" cy="265113"/>
          </a:xfrm>
        </p:grpSpPr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80591" y="3619884"/>
            <a:ext cx="311302" cy="314197"/>
            <a:chOff x="9488488" y="4192588"/>
            <a:chExt cx="341313" cy="344487"/>
          </a:xfrm>
        </p:grpSpPr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4589145" y="2625110"/>
            <a:ext cx="3621605" cy="707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3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赶时间，测试时间有限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     </a:t>
            </a:r>
            <a:r>
              <a:rPr kumimoji="1" lang="zh-TW" altLang="zh-TW" sz="100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及时</a:t>
            </a:r>
            <a:r>
              <a:rPr kumimoji="1" lang="zh-CN" altLang="zh-TW" sz="100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</a:t>
            </a:r>
            <a:r>
              <a:rPr kumimoji="1" lang="zh-TW" altLang="zh-TW" sz="100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完成的先后程度</a:t>
            </a:r>
            <a:r>
              <a:rPr kumimoji="1" lang="zh-CN" altLang="zh-TW" sz="100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先进行测试</a:t>
            </a:r>
            <a:r>
              <a:rPr kumimoji="1" lang="zh-TW" altLang="zh-TW" sz="100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，或者及时让产品给出轻重缓急的清单以便不影响进度；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4550" y="2936875"/>
            <a:ext cx="68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05965" y="2798445"/>
            <a:ext cx="102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问题和建议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9" grpId="0" bldLvl="0" animBg="1"/>
      <p:bldP spid="10" grpId="0"/>
      <p:bldP spid="11" grpId="0" bldLvl="0" animBg="1"/>
      <p:bldP spid="12" grpId="0"/>
      <p:bldP spid="13" grpId="0" bldLvl="0" animBg="1"/>
      <p:bldP spid="14" grpId="0" bldLvl="0" animBg="1"/>
      <p:bldP spid="15" grpId="0" bldLvl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48838" y="1861471"/>
            <a:ext cx="426574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4248" y="803488"/>
            <a:ext cx="1331634" cy="400109"/>
          </a:xfrm>
          <a:prstGeom prst="rect">
            <a:avLst/>
          </a:prstGeom>
          <a:noFill/>
          <a:ln w="3175"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816610"/>
            <a:ext cx="1204595" cy="3867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37401" y="3946381"/>
            <a:ext cx="1471600" cy="27559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6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6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3728" y="2216538"/>
            <a:ext cx="4464496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来到公来到公司已将近</a:t>
            </a:r>
            <a:r>
              <a:rPr lang="en-US" altLang="zh-CN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个</a:t>
            </a:r>
            <a:r>
              <a:rPr lang="zh-CN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月</a:t>
            </a:r>
            <a:r>
              <a:rPr lang="zh-CN" alt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，在公司良好的办公环境下，快速投入工作，积极思考，努力学习项目知识和技能，个人能力逐步提高。新的人生阶段迎接新的挑战，有总结才有目标。总结如下！！！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1563638"/>
            <a:ext cx="936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Steelfish" pitchFamily="2" charset="0"/>
                <a:ea typeface="微软雅黑" panose="020B0503020204020204" pitchFamily="34" charset="-122"/>
              </a:rPr>
              <a:t>前言</a:t>
            </a:r>
            <a:endParaRPr lang="zh-CN" altLang="en-US" sz="2800" dirty="0">
              <a:latin typeface="Steelfish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67744" y="2139702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59831" y="1554927"/>
            <a:ext cx="2267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Steelfish" pitchFamily="2" charset="0"/>
                <a:ea typeface="微软雅黑" panose="020B0503020204020204" pitchFamily="34" charset="-122"/>
              </a:rPr>
              <a:t>PREFACE</a:t>
            </a:r>
            <a:endParaRPr lang="zh-CN" altLang="en-US" sz="3200" dirty="0">
              <a:latin typeface="Steelfish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6200000">
            <a:off x="-412322" y="1214320"/>
            <a:ext cx="5046236" cy="1856441"/>
          </a:xfrm>
          <a:prstGeom prst="rect">
            <a:avLst/>
          </a:prstGeom>
        </p:spPr>
      </p:pic>
      <p:sp>
        <p:nvSpPr>
          <p:cNvPr id="7" name="标题层"/>
          <p:cNvSpPr txBox="1"/>
          <p:nvPr/>
        </p:nvSpPr>
        <p:spPr bwMode="auto">
          <a:xfrm>
            <a:off x="4612839" y="1556880"/>
            <a:ext cx="1626438" cy="33718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层"/>
          <p:cNvSpPr txBox="1"/>
          <p:nvPr/>
        </p:nvSpPr>
        <p:spPr bwMode="auto">
          <a:xfrm>
            <a:off x="4612839" y="2226827"/>
            <a:ext cx="1698446" cy="33718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自我剖析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层"/>
          <p:cNvSpPr txBox="1"/>
          <p:nvPr/>
        </p:nvSpPr>
        <p:spPr bwMode="auto">
          <a:xfrm>
            <a:off x="4540449" y="2899521"/>
            <a:ext cx="1698446" cy="33718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12839" y="1543214"/>
            <a:ext cx="2202502" cy="352220"/>
          </a:xfrm>
          <a:prstGeom prst="rect">
            <a:avLst/>
          </a:prstGeom>
          <a:noFill/>
          <a:ln w="3175">
            <a:solidFill>
              <a:srgbClr val="E836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12839" y="2183250"/>
            <a:ext cx="2202502" cy="352220"/>
          </a:xfrm>
          <a:prstGeom prst="rect">
            <a:avLst/>
          </a:prstGeom>
          <a:noFill/>
          <a:ln w="3175">
            <a:solidFill>
              <a:srgbClr val="E836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12839" y="2831538"/>
            <a:ext cx="2202502" cy="352220"/>
          </a:xfrm>
          <a:prstGeom prst="rect">
            <a:avLst/>
          </a:prstGeom>
          <a:noFill/>
          <a:ln w="3175">
            <a:solidFill>
              <a:srgbClr val="E836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25652" y="1500674"/>
            <a:ext cx="437301" cy="437301"/>
          </a:xfrm>
          <a:prstGeom prst="ellipse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Steelfish" pitchFamily="2" charset="0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Steelfish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25652" y="2140710"/>
            <a:ext cx="437301" cy="437301"/>
          </a:xfrm>
          <a:prstGeom prst="ellipse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Steelfish" pitchFamily="2" charset="0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Steelfish" pitchFamily="2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25652" y="2800114"/>
            <a:ext cx="437301" cy="437301"/>
          </a:xfrm>
          <a:prstGeom prst="ellipse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Steelfish" pitchFamily="2" charset="0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Steelfish" pitchFamily="2" charset="0"/>
              <a:ea typeface="微软雅黑" panose="020B0503020204020204" pitchFamily="34" charset="-122"/>
            </a:endParaRPr>
          </a:p>
        </p:txBody>
      </p:sp>
      <p:sp>
        <p:nvSpPr>
          <p:cNvPr id="21" name="MH_Others_1"/>
          <p:cNvSpPr txBox="1"/>
          <p:nvPr>
            <p:custDataLst>
              <p:tags r:id="rId2"/>
            </p:custDataLst>
          </p:nvPr>
        </p:nvSpPr>
        <p:spPr>
          <a:xfrm>
            <a:off x="1834743" y="2061885"/>
            <a:ext cx="767178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Others_2"/>
          <p:cNvSpPr txBox="1"/>
          <p:nvPr>
            <p:custDataLst>
              <p:tags r:id="rId3"/>
            </p:custDataLst>
          </p:nvPr>
        </p:nvSpPr>
        <p:spPr>
          <a:xfrm>
            <a:off x="1671080" y="1687909"/>
            <a:ext cx="109450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en-US" altLang="zh-CN" sz="2000" b="0" dirty="0">
                <a:solidFill>
                  <a:schemeClr val="bg1"/>
                </a:solidFill>
                <a:latin typeface="Steelfish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0" dirty="0">
              <a:solidFill>
                <a:schemeClr val="bg1"/>
              </a:solidFill>
              <a:latin typeface="Steelfish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标题层"/>
          <p:cNvSpPr txBox="1"/>
          <p:nvPr/>
        </p:nvSpPr>
        <p:spPr bwMode="auto">
          <a:xfrm>
            <a:off x="4612839" y="3488396"/>
            <a:ext cx="1698446" cy="33718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问题和建议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12839" y="3473133"/>
            <a:ext cx="2202502" cy="352220"/>
          </a:xfrm>
          <a:prstGeom prst="rect">
            <a:avLst/>
          </a:prstGeom>
          <a:noFill/>
          <a:ln w="3175">
            <a:solidFill>
              <a:srgbClr val="E836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025652" y="3430593"/>
            <a:ext cx="437301" cy="437301"/>
          </a:xfrm>
          <a:prstGeom prst="ellipse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Steelfish" pitchFamily="2" charset="0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Steelfish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5" grpId="0" bldLvl="0" animBg="1"/>
      <p:bldP spid="16" grpId="0" bldLvl="0" animBg="1"/>
      <p:bldP spid="17" grpId="0" bldLvl="0" animBg="1"/>
      <p:bldP spid="21" grpId="0"/>
      <p:bldP spid="22" grpId="0"/>
      <p:bldP spid="10" grpId="0" bldLvl="0" animBg="1"/>
      <p:bldP spid="14" grpId="0" bldLvl="0" animBg="1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2581" y="0"/>
            <a:ext cx="9144000" cy="5143500"/>
          </a:xfrm>
          <a:prstGeom prst="rect">
            <a:avLst/>
          </a:prstGeom>
        </p:spPr>
      </p:pic>
      <p:sp>
        <p:nvSpPr>
          <p:cNvPr id="8" name="MH_Others_2"/>
          <p:cNvSpPr txBox="1"/>
          <p:nvPr>
            <p:custDataLst>
              <p:tags r:id="rId2"/>
            </p:custDataLst>
          </p:nvPr>
        </p:nvSpPr>
        <p:spPr>
          <a:xfrm>
            <a:off x="3131840" y="1858347"/>
            <a:ext cx="2088232" cy="13538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0" dirty="0" smtClean="0">
                <a:solidFill>
                  <a:schemeClr val="bg1"/>
                </a:solidFill>
                <a:latin typeface="Steelfish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PART1 01</a:t>
            </a:r>
            <a:endParaRPr lang="zh-CN" altLang="en-US" sz="4400" b="0" dirty="0">
              <a:solidFill>
                <a:schemeClr val="bg1"/>
              </a:solidFill>
              <a:latin typeface="Steelfish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层"/>
          <p:cNvSpPr txBox="1"/>
          <p:nvPr/>
        </p:nvSpPr>
        <p:spPr bwMode="auto">
          <a:xfrm>
            <a:off x="4871150" y="1966069"/>
            <a:ext cx="2653178" cy="4603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5736" y="843558"/>
            <a:ext cx="8312727" cy="388843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36670"/>
          <a:stretch>
            <a:fillRect/>
          </a:stretch>
        </p:blipFill>
        <p:spPr>
          <a:xfrm>
            <a:off x="435736" y="843558"/>
            <a:ext cx="8312727" cy="839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11" y="-20538"/>
            <a:ext cx="579072" cy="1176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7" y="-20538"/>
            <a:ext cx="579072" cy="117643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558577" y="2357933"/>
            <a:ext cx="5922169" cy="1764507"/>
            <a:chOff x="1442467" y="2295202"/>
            <a:chExt cx="5922169" cy="1764507"/>
          </a:xfrm>
        </p:grpSpPr>
        <p:cxnSp>
          <p:nvCxnSpPr>
            <p:cNvPr id="39" name="Straight Connector 6"/>
            <p:cNvCxnSpPr/>
            <p:nvPr/>
          </p:nvCxnSpPr>
          <p:spPr>
            <a:xfrm>
              <a:off x="1442467" y="3176265"/>
              <a:ext cx="520304" cy="0"/>
            </a:xfrm>
            <a:prstGeom prst="line">
              <a:avLst/>
            </a:prstGeom>
            <a:ln w="38100">
              <a:solidFill>
                <a:srgbClr val="E836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8"/>
            <p:cNvSpPr/>
            <p:nvPr/>
          </p:nvSpPr>
          <p:spPr>
            <a:xfrm>
              <a:off x="1955627" y="2833365"/>
              <a:ext cx="685800" cy="685800"/>
            </a:xfrm>
            <a:prstGeom prst="arc">
              <a:avLst>
                <a:gd name="adj1" fmla="val 5443411"/>
                <a:gd name="adj2" fmla="val 10945048"/>
              </a:avLst>
            </a:prstGeom>
            <a:ln w="38100">
              <a:solidFill>
                <a:srgbClr val="E83650"/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Arc 19"/>
            <p:cNvSpPr/>
            <p:nvPr/>
          </p:nvSpPr>
          <p:spPr>
            <a:xfrm>
              <a:off x="1955627" y="2833365"/>
              <a:ext cx="685800" cy="685800"/>
            </a:xfrm>
            <a:prstGeom prst="arc">
              <a:avLst>
                <a:gd name="adj1" fmla="val 16383431"/>
                <a:gd name="adj2" fmla="val 21595007"/>
              </a:avLst>
            </a:prstGeom>
            <a:ln w="38100">
              <a:solidFill>
                <a:srgbClr val="E836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2" name="Straight Connector 20"/>
            <p:cNvCxnSpPr/>
            <p:nvPr/>
          </p:nvCxnSpPr>
          <p:spPr>
            <a:xfrm>
              <a:off x="2314004" y="2295202"/>
              <a:ext cx="0" cy="547688"/>
            </a:xfrm>
            <a:prstGeom prst="line">
              <a:avLst/>
            </a:prstGeom>
            <a:ln w="38100">
              <a:solidFill>
                <a:srgbClr val="E8365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2"/>
            <p:cNvCxnSpPr/>
            <p:nvPr/>
          </p:nvCxnSpPr>
          <p:spPr>
            <a:xfrm>
              <a:off x="2627139" y="3176265"/>
              <a:ext cx="521494" cy="0"/>
            </a:xfrm>
            <a:prstGeom prst="line">
              <a:avLst/>
            </a:prstGeom>
            <a:ln w="38100">
              <a:solidFill>
                <a:srgbClr val="E836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4"/>
            <p:cNvCxnSpPr/>
            <p:nvPr/>
          </p:nvCxnSpPr>
          <p:spPr>
            <a:xfrm>
              <a:off x="3545110" y="3176265"/>
              <a:ext cx="520304" cy="0"/>
            </a:xfrm>
            <a:prstGeom prst="line">
              <a:avLst/>
            </a:prstGeom>
            <a:ln w="38100">
              <a:solidFill>
                <a:srgbClr val="E836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25"/>
            <p:cNvSpPr/>
            <p:nvPr/>
          </p:nvSpPr>
          <p:spPr>
            <a:xfrm>
              <a:off x="4058270" y="2833365"/>
              <a:ext cx="685800" cy="685800"/>
            </a:xfrm>
            <a:prstGeom prst="arc">
              <a:avLst>
                <a:gd name="adj1" fmla="val 5443411"/>
                <a:gd name="adj2" fmla="val 10945048"/>
              </a:avLst>
            </a:prstGeom>
            <a:ln w="38100">
              <a:solidFill>
                <a:srgbClr val="E836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8" name="Straight Connector 26"/>
            <p:cNvCxnSpPr/>
            <p:nvPr/>
          </p:nvCxnSpPr>
          <p:spPr>
            <a:xfrm>
              <a:off x="4403552" y="3510830"/>
              <a:ext cx="0" cy="548879"/>
            </a:xfrm>
            <a:prstGeom prst="line">
              <a:avLst/>
            </a:prstGeom>
            <a:ln w="38100">
              <a:solidFill>
                <a:srgbClr val="E836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28"/>
            <p:cNvSpPr/>
            <p:nvPr/>
          </p:nvSpPr>
          <p:spPr>
            <a:xfrm>
              <a:off x="4058270" y="2833365"/>
              <a:ext cx="685800" cy="685800"/>
            </a:xfrm>
            <a:prstGeom prst="arc">
              <a:avLst>
                <a:gd name="adj1" fmla="val 16383431"/>
                <a:gd name="adj2" fmla="val 21595007"/>
              </a:avLst>
            </a:prstGeom>
            <a:ln w="38100">
              <a:solidFill>
                <a:srgbClr val="E83650"/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1" name="Straight Connector 31"/>
            <p:cNvCxnSpPr/>
            <p:nvPr/>
          </p:nvCxnSpPr>
          <p:spPr>
            <a:xfrm>
              <a:off x="4729783" y="3176265"/>
              <a:ext cx="521494" cy="0"/>
            </a:xfrm>
            <a:prstGeom prst="line">
              <a:avLst/>
            </a:prstGeom>
            <a:ln w="38100">
              <a:solidFill>
                <a:srgbClr val="E836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3"/>
            <p:cNvCxnSpPr/>
            <p:nvPr/>
          </p:nvCxnSpPr>
          <p:spPr>
            <a:xfrm>
              <a:off x="5658471" y="3176265"/>
              <a:ext cx="520303" cy="0"/>
            </a:xfrm>
            <a:prstGeom prst="line">
              <a:avLst/>
            </a:prstGeom>
            <a:ln w="38100">
              <a:solidFill>
                <a:srgbClr val="E836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34"/>
            <p:cNvSpPr/>
            <p:nvPr/>
          </p:nvSpPr>
          <p:spPr>
            <a:xfrm>
              <a:off x="6171629" y="2833365"/>
              <a:ext cx="685800" cy="685800"/>
            </a:xfrm>
            <a:prstGeom prst="arc">
              <a:avLst>
                <a:gd name="adj1" fmla="val 5443411"/>
                <a:gd name="adj2" fmla="val 10945048"/>
              </a:avLst>
            </a:prstGeom>
            <a:ln w="38100">
              <a:solidFill>
                <a:srgbClr val="E83650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Arc 37"/>
            <p:cNvSpPr/>
            <p:nvPr/>
          </p:nvSpPr>
          <p:spPr>
            <a:xfrm>
              <a:off x="6171629" y="2833365"/>
              <a:ext cx="685800" cy="685800"/>
            </a:xfrm>
            <a:prstGeom prst="arc">
              <a:avLst>
                <a:gd name="adj1" fmla="val 16383431"/>
                <a:gd name="adj2" fmla="val 21595007"/>
              </a:avLst>
            </a:prstGeom>
            <a:ln w="38100">
              <a:solidFill>
                <a:srgbClr val="E836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6" name="Straight Connector 38"/>
            <p:cNvCxnSpPr/>
            <p:nvPr/>
          </p:nvCxnSpPr>
          <p:spPr>
            <a:xfrm>
              <a:off x="6530008" y="2295202"/>
              <a:ext cx="0" cy="547688"/>
            </a:xfrm>
            <a:prstGeom prst="line">
              <a:avLst/>
            </a:prstGeom>
            <a:ln w="38100">
              <a:solidFill>
                <a:srgbClr val="E8365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40"/>
            <p:cNvCxnSpPr/>
            <p:nvPr/>
          </p:nvCxnSpPr>
          <p:spPr>
            <a:xfrm>
              <a:off x="6843142" y="3176265"/>
              <a:ext cx="521494" cy="0"/>
            </a:xfrm>
            <a:prstGeom prst="line">
              <a:avLst/>
            </a:prstGeom>
            <a:ln w="38100">
              <a:solidFill>
                <a:srgbClr val="E836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159718" y="1888827"/>
            <a:ext cx="6724650" cy="2699147"/>
            <a:chOff x="1043608" y="1826096"/>
            <a:chExt cx="6724650" cy="2699147"/>
          </a:xfrm>
        </p:grpSpPr>
        <p:sp>
          <p:nvSpPr>
            <p:cNvPr id="38" name="Oval 2"/>
            <p:cNvSpPr/>
            <p:nvPr/>
          </p:nvSpPr>
          <p:spPr>
            <a:xfrm>
              <a:off x="1043608" y="2976240"/>
              <a:ext cx="398859" cy="398859"/>
            </a:xfrm>
            <a:prstGeom prst="ellipse">
              <a:avLst/>
            </a:prstGeom>
            <a:solidFill>
              <a:srgbClr val="E83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/>
              <a:r>
                <a:rPr lang="en-US" altLang="zh-CN">
                  <a:solidFill>
                    <a:srgbClr val="F2F2F2"/>
                  </a:solidFill>
                  <a:latin typeface="FontAwesome" pitchFamily="2" charset="0"/>
                </a:rPr>
                <a:t></a:t>
              </a:r>
              <a:endParaRPr lang="en-US" altLang="zh-CN">
                <a:solidFill>
                  <a:srgbClr val="F2F2F2"/>
                </a:solidFill>
              </a:endParaRPr>
            </a:p>
          </p:txBody>
        </p:sp>
        <p:sp>
          <p:nvSpPr>
            <p:cNvPr id="43" name="Oval 21"/>
            <p:cNvSpPr/>
            <p:nvPr/>
          </p:nvSpPr>
          <p:spPr>
            <a:xfrm>
              <a:off x="2115170" y="1826096"/>
              <a:ext cx="398859" cy="398859"/>
            </a:xfrm>
            <a:prstGeom prst="ellipse">
              <a:avLst/>
            </a:prstGeom>
            <a:solidFill>
              <a:srgbClr val="E83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/>
              <a:r>
                <a:rPr lang="en-US" altLang="zh-CN">
                  <a:solidFill>
                    <a:srgbClr val="F2F2F2"/>
                  </a:solidFill>
                  <a:latin typeface="FontAwesome" pitchFamily="2" charset="0"/>
                </a:rPr>
                <a:t></a:t>
              </a:r>
              <a:endParaRPr lang="en-US" altLang="zh-CN">
                <a:solidFill>
                  <a:srgbClr val="F2F2F2"/>
                </a:solidFill>
              </a:endParaRPr>
            </a:p>
          </p:txBody>
        </p:sp>
        <p:sp>
          <p:nvSpPr>
            <p:cNvPr id="45" name="Oval 23"/>
            <p:cNvSpPr/>
            <p:nvPr/>
          </p:nvSpPr>
          <p:spPr>
            <a:xfrm>
              <a:off x="3154586" y="2979812"/>
              <a:ext cx="398860" cy="398860"/>
            </a:xfrm>
            <a:prstGeom prst="ellipse">
              <a:avLst/>
            </a:prstGeom>
            <a:solidFill>
              <a:srgbClr val="E83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/>
              <a:r>
                <a:rPr lang="en-US" altLang="zh-CN">
                  <a:solidFill>
                    <a:srgbClr val="F2F2F2"/>
                  </a:solidFill>
                  <a:latin typeface="FontAwesome" pitchFamily="2" charset="0"/>
                </a:rPr>
                <a:t></a:t>
              </a:r>
              <a:endParaRPr lang="en-US" altLang="zh-CN">
                <a:solidFill>
                  <a:srgbClr val="F2F2F2"/>
                </a:solidFill>
              </a:endParaRPr>
            </a:p>
          </p:txBody>
        </p:sp>
        <p:sp>
          <p:nvSpPr>
            <p:cNvPr id="49" name="Oval 27"/>
            <p:cNvSpPr/>
            <p:nvPr/>
          </p:nvSpPr>
          <p:spPr>
            <a:xfrm>
              <a:off x="4201145" y="4126384"/>
              <a:ext cx="398859" cy="398859"/>
            </a:xfrm>
            <a:prstGeom prst="ellipse">
              <a:avLst/>
            </a:prstGeom>
            <a:solidFill>
              <a:srgbClr val="E83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/>
              <a:r>
                <a:rPr lang="en-US" altLang="zh-CN">
                  <a:solidFill>
                    <a:srgbClr val="F2F2F2"/>
                  </a:solidFill>
                  <a:latin typeface="FontAwesome" pitchFamily="2" charset="0"/>
                </a:rPr>
                <a:t></a:t>
              </a:r>
              <a:endParaRPr lang="en-US" altLang="zh-CN">
                <a:solidFill>
                  <a:srgbClr val="F2F2F2"/>
                </a:solidFill>
              </a:endParaRPr>
            </a:p>
          </p:txBody>
        </p:sp>
        <p:sp>
          <p:nvSpPr>
            <p:cNvPr id="52" name="Oval 32"/>
            <p:cNvSpPr/>
            <p:nvPr/>
          </p:nvSpPr>
          <p:spPr>
            <a:xfrm>
              <a:off x="5257230" y="2979812"/>
              <a:ext cx="397669" cy="398860"/>
            </a:xfrm>
            <a:prstGeom prst="ellipse">
              <a:avLst/>
            </a:prstGeom>
            <a:solidFill>
              <a:srgbClr val="E83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/>
              <a:r>
                <a:rPr lang="en-US" altLang="zh-CN">
                  <a:solidFill>
                    <a:srgbClr val="F2F2F2"/>
                  </a:solidFill>
                  <a:latin typeface="FontAwesome" pitchFamily="2" charset="0"/>
                </a:rPr>
                <a:t></a:t>
              </a:r>
              <a:endParaRPr lang="en-US" altLang="zh-CN">
                <a:solidFill>
                  <a:srgbClr val="F2F2F2"/>
                </a:solidFill>
              </a:endParaRPr>
            </a:p>
          </p:txBody>
        </p:sp>
        <p:sp>
          <p:nvSpPr>
            <p:cNvPr id="57" name="Oval 39"/>
            <p:cNvSpPr/>
            <p:nvPr/>
          </p:nvSpPr>
          <p:spPr>
            <a:xfrm>
              <a:off x="6331173" y="1826096"/>
              <a:ext cx="397669" cy="398859"/>
            </a:xfrm>
            <a:prstGeom prst="ellipse">
              <a:avLst/>
            </a:prstGeom>
            <a:solidFill>
              <a:srgbClr val="E83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/>
              <a:r>
                <a:rPr lang="en-US" altLang="zh-CN">
                  <a:solidFill>
                    <a:srgbClr val="F2F2F2"/>
                  </a:solidFill>
                  <a:latin typeface="FontAwesome" pitchFamily="2" charset="0"/>
                </a:rPr>
                <a:t></a:t>
              </a:r>
              <a:endParaRPr lang="en-US" altLang="zh-CN">
                <a:solidFill>
                  <a:srgbClr val="F2F2F2"/>
                </a:solidFill>
              </a:endParaRPr>
            </a:p>
          </p:txBody>
        </p:sp>
        <p:sp>
          <p:nvSpPr>
            <p:cNvPr id="59" name="Oval 41"/>
            <p:cNvSpPr/>
            <p:nvPr/>
          </p:nvSpPr>
          <p:spPr>
            <a:xfrm>
              <a:off x="7369398" y="2979812"/>
              <a:ext cx="398860" cy="398860"/>
            </a:xfrm>
            <a:prstGeom prst="ellipse">
              <a:avLst/>
            </a:prstGeom>
            <a:solidFill>
              <a:srgbClr val="E83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/>
              <a:r>
                <a:rPr lang="en-US" altLang="zh-CN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  <a:endParaRPr lang="en-US" altLang="zh-CN">
                <a:solidFill>
                  <a:srgbClr val="F2F2F2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110971" y="3066529"/>
            <a:ext cx="626110" cy="31432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NO.1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21949" y="3066529"/>
            <a:ext cx="626110" cy="31432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NO.2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23401" y="3066529"/>
            <a:ext cx="626110" cy="31432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NO.3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Arc 50"/>
          <p:cNvSpPr/>
          <p:nvPr/>
        </p:nvSpPr>
        <p:spPr>
          <a:xfrm>
            <a:off x="2186037" y="1842393"/>
            <a:ext cx="488156" cy="488156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rgbClr val="E836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Arc 51"/>
          <p:cNvSpPr/>
          <p:nvPr/>
        </p:nvSpPr>
        <p:spPr>
          <a:xfrm>
            <a:off x="6400849" y="1845965"/>
            <a:ext cx="489347" cy="488156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rgbClr val="E836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3326309" y="2090043"/>
            <a:ext cx="2448272" cy="507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测试健康商城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2.0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版本上线成功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 defTabSz="1088390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健康商城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2.1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版本部分模块测试进行中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l" defTabSz="1088390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                 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pacs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测试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257160" y="3945468"/>
            <a:ext cx="2448272" cy="3530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逐步接触公司的所有项目，并展开测试工作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13450" y="3837305"/>
            <a:ext cx="1798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1088390">
              <a:buClrTx/>
              <a:buSzTx/>
              <a:buFontTx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学习压测工具loadrunner、Git、jmeter、fiddler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0" grpId="0"/>
      <p:bldP spid="61" grpId="0"/>
      <p:bldP spid="62" grpId="0"/>
      <p:bldP spid="66" grpId="0" animBg="1"/>
      <p:bldP spid="67" grpId="0" animBg="1"/>
      <p:bldP spid="68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2581" y="-20538"/>
            <a:ext cx="9144000" cy="5143500"/>
          </a:xfrm>
          <a:prstGeom prst="rect">
            <a:avLst/>
          </a:prstGeom>
        </p:spPr>
      </p:pic>
      <p:sp>
        <p:nvSpPr>
          <p:cNvPr id="8" name="MH_Others_2"/>
          <p:cNvSpPr txBox="1"/>
          <p:nvPr>
            <p:custDataLst>
              <p:tags r:id="rId2"/>
            </p:custDataLst>
          </p:nvPr>
        </p:nvSpPr>
        <p:spPr>
          <a:xfrm>
            <a:off x="2921614" y="1858347"/>
            <a:ext cx="2372562" cy="13538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0" dirty="0" smtClean="0">
                <a:solidFill>
                  <a:schemeClr val="bg1"/>
                </a:solidFill>
                <a:latin typeface="Steelfish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PART2 02</a:t>
            </a:r>
            <a:endParaRPr lang="zh-CN" altLang="en-US" sz="4400" b="0" dirty="0">
              <a:solidFill>
                <a:schemeClr val="bg1"/>
              </a:solidFill>
              <a:latin typeface="Steelfish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层"/>
          <p:cNvSpPr txBox="1"/>
          <p:nvPr/>
        </p:nvSpPr>
        <p:spPr bwMode="auto">
          <a:xfrm>
            <a:off x="4871150" y="1966069"/>
            <a:ext cx="2653178" cy="4603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自我剖析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5736" y="843558"/>
            <a:ext cx="8312727" cy="388843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36670"/>
          <a:stretch>
            <a:fillRect/>
          </a:stretch>
        </p:blipFill>
        <p:spPr>
          <a:xfrm>
            <a:off x="435736" y="843558"/>
            <a:ext cx="8312727" cy="839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11" y="-20538"/>
            <a:ext cx="579072" cy="1176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7" y="-20538"/>
            <a:ext cx="579072" cy="1176431"/>
          </a:xfrm>
          <a:prstGeom prst="rect">
            <a:avLst/>
          </a:prstGeom>
        </p:spPr>
      </p:pic>
      <p:sp>
        <p:nvSpPr>
          <p:cNvPr id="9" name="任意多边形 17"/>
          <p:cNvSpPr>
            <a:spLocks noChangeArrowheads="1"/>
          </p:cNvSpPr>
          <p:nvPr/>
        </p:nvSpPr>
        <p:spPr bwMode="auto">
          <a:xfrm>
            <a:off x="3291791" y="1823844"/>
            <a:ext cx="2600614" cy="2602056"/>
          </a:xfrm>
          <a:custGeom>
            <a:avLst/>
            <a:gdLst>
              <a:gd name="T0" fmla="*/ 1430338 w 2946857"/>
              <a:gd name="T1" fmla="*/ 0 h 2946857"/>
              <a:gd name="T2" fmla="*/ 2860675 w 2946857"/>
              <a:gd name="T3" fmla="*/ 1431132 h 2946857"/>
              <a:gd name="T4" fmla="*/ 1430338 w 2946857"/>
              <a:gd name="T5" fmla="*/ 1431132 h 2946857"/>
              <a:gd name="T6" fmla="*/ 1430338 w 2946857"/>
              <a:gd name="T7" fmla="*/ 0 h 2946857"/>
              <a:gd name="T8" fmla="*/ 0 60000 65536"/>
              <a:gd name="T9" fmla="*/ 0 60000 65536"/>
              <a:gd name="T10" fmla="*/ 0 60000 65536"/>
              <a:gd name="T11" fmla="*/ 0 60000 65536"/>
              <a:gd name="T12" fmla="*/ 0 w 2946857"/>
              <a:gd name="T13" fmla="*/ 0 h 2946857"/>
              <a:gd name="T14" fmla="*/ 2946857 w 2946857"/>
              <a:gd name="T15" fmla="*/ 2946857 h 29468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lIns="1607470" tIns="653951" rIns="338217" bIns="1572389" anchor="ctr"/>
          <a:lstStyle/>
          <a:p>
            <a:endParaRPr lang="zh-CN" altLang="en-US"/>
          </a:p>
        </p:txBody>
      </p:sp>
      <p:sp>
        <p:nvSpPr>
          <p:cNvPr id="10" name="任意多边形 18"/>
          <p:cNvSpPr>
            <a:spLocks noChangeArrowheads="1"/>
          </p:cNvSpPr>
          <p:nvPr/>
        </p:nvSpPr>
        <p:spPr bwMode="auto">
          <a:xfrm>
            <a:off x="3291791" y="1913910"/>
            <a:ext cx="2600614" cy="2602056"/>
          </a:xfrm>
          <a:custGeom>
            <a:avLst/>
            <a:gdLst>
              <a:gd name="T0" fmla="*/ 2860675 w 2946857"/>
              <a:gd name="T1" fmla="*/ 1431132 h 2946857"/>
              <a:gd name="T2" fmla="*/ 1430338 w 2946857"/>
              <a:gd name="T3" fmla="*/ 2862264 h 2946857"/>
              <a:gd name="T4" fmla="*/ 1430338 w 2946857"/>
              <a:gd name="T5" fmla="*/ 1431132 h 2946857"/>
              <a:gd name="T6" fmla="*/ 2860675 w 2946857"/>
              <a:gd name="T7" fmla="*/ 1431132 h 2946857"/>
              <a:gd name="T8" fmla="*/ 0 60000 65536"/>
              <a:gd name="T9" fmla="*/ 0 60000 65536"/>
              <a:gd name="T10" fmla="*/ 0 60000 65536"/>
              <a:gd name="T11" fmla="*/ 0 60000 65536"/>
              <a:gd name="T12" fmla="*/ 0 w 2946857"/>
              <a:gd name="T13" fmla="*/ 0 h 2946857"/>
              <a:gd name="T14" fmla="*/ 2946857 w 2946857"/>
              <a:gd name="T15" fmla="*/ 2946857 h 29468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lIns="1607470" tIns="1572388" rIns="338217" bIns="653952" anchor="ctr"/>
          <a:lstStyle/>
          <a:p>
            <a:endParaRPr lang="zh-CN" altLang="en-US"/>
          </a:p>
        </p:txBody>
      </p:sp>
      <p:sp>
        <p:nvSpPr>
          <p:cNvPr id="11" name="任意多边形 19"/>
          <p:cNvSpPr>
            <a:spLocks noChangeArrowheads="1"/>
          </p:cNvSpPr>
          <p:nvPr/>
        </p:nvSpPr>
        <p:spPr bwMode="auto">
          <a:xfrm>
            <a:off x="3211003" y="1913910"/>
            <a:ext cx="2600614" cy="2602056"/>
          </a:xfrm>
          <a:custGeom>
            <a:avLst/>
            <a:gdLst>
              <a:gd name="T0" fmla="*/ 1430338 w 2946857"/>
              <a:gd name="T1" fmla="*/ 2862262 h 2946857"/>
              <a:gd name="T2" fmla="*/ 0 w 2946857"/>
              <a:gd name="T3" fmla="*/ 1431131 h 2946857"/>
              <a:gd name="T4" fmla="*/ 1430338 w 2946857"/>
              <a:gd name="T5" fmla="*/ 1431132 h 2946857"/>
              <a:gd name="T6" fmla="*/ 1430338 w 2946857"/>
              <a:gd name="T7" fmla="*/ 2862262 h 2946857"/>
              <a:gd name="T8" fmla="*/ 0 60000 65536"/>
              <a:gd name="T9" fmla="*/ 0 60000 65536"/>
              <a:gd name="T10" fmla="*/ 0 60000 65536"/>
              <a:gd name="T11" fmla="*/ 0 60000 65536"/>
              <a:gd name="T12" fmla="*/ 0 w 2946857"/>
              <a:gd name="T13" fmla="*/ 0 h 2946857"/>
              <a:gd name="T14" fmla="*/ 2946857 w 2946857"/>
              <a:gd name="T15" fmla="*/ 2946857 h 29468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lIns="338216" tIns="1572388" rIns="1607471" bIns="653952" anchor="ctr"/>
          <a:lstStyle/>
          <a:p>
            <a:endParaRPr lang="zh-CN" altLang="en-US"/>
          </a:p>
        </p:txBody>
      </p:sp>
      <p:sp>
        <p:nvSpPr>
          <p:cNvPr id="12" name="任意多边形 20"/>
          <p:cNvSpPr>
            <a:spLocks noChangeArrowheads="1"/>
          </p:cNvSpPr>
          <p:nvPr/>
        </p:nvSpPr>
        <p:spPr bwMode="auto">
          <a:xfrm>
            <a:off x="3211003" y="1823844"/>
            <a:ext cx="2600614" cy="2602056"/>
          </a:xfrm>
          <a:custGeom>
            <a:avLst/>
            <a:gdLst>
              <a:gd name="T0" fmla="*/ 0 w 2946857"/>
              <a:gd name="T1" fmla="*/ 1431132 h 2946857"/>
              <a:gd name="T2" fmla="*/ 1430338 w 2946857"/>
              <a:gd name="T3" fmla="*/ 0 h 2946857"/>
              <a:gd name="T4" fmla="*/ 1430338 w 2946857"/>
              <a:gd name="T5" fmla="*/ 1431132 h 2946857"/>
              <a:gd name="T6" fmla="*/ 0 w 2946857"/>
              <a:gd name="T7" fmla="*/ 1431132 h 2946857"/>
              <a:gd name="T8" fmla="*/ 0 60000 65536"/>
              <a:gd name="T9" fmla="*/ 0 60000 65536"/>
              <a:gd name="T10" fmla="*/ 0 60000 65536"/>
              <a:gd name="T11" fmla="*/ 0 60000 65536"/>
              <a:gd name="T12" fmla="*/ 0 w 2946857"/>
              <a:gd name="T13" fmla="*/ 0 h 2946857"/>
              <a:gd name="T14" fmla="*/ 2946857 w 2946857"/>
              <a:gd name="T15" fmla="*/ 2946857 h 29468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lIns="359806" tIns="675541" rIns="1629061" bIns="1593979" anchor="ctr"/>
          <a:lstStyle/>
          <a:p>
            <a:endParaRPr lang="zh-CN" altLang="en-US"/>
          </a:p>
        </p:txBody>
      </p:sp>
      <p:sp>
        <p:nvSpPr>
          <p:cNvPr id="13" name="矩形 21"/>
          <p:cNvSpPr>
            <a:spLocks noChangeArrowheads="1"/>
          </p:cNvSpPr>
          <p:nvPr/>
        </p:nvSpPr>
        <p:spPr bwMode="auto">
          <a:xfrm>
            <a:off x="3897453" y="2233619"/>
            <a:ext cx="331093" cy="75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Steelfish" pitchFamily="2" charset="0"/>
                <a:ea typeface="华文细黑" pitchFamily="2" charset="-122"/>
                <a:sym typeface="华文细黑" pitchFamily="2" charset="-122"/>
              </a:rPr>
              <a:t>S</a:t>
            </a:r>
            <a:endParaRPr lang="zh-CN" altLang="en-US" sz="1600" dirty="0">
              <a:solidFill>
                <a:schemeClr val="bg1"/>
              </a:solidFill>
              <a:latin typeface="Steelfish" pitchFamily="2" charset="0"/>
              <a:ea typeface="华文细黑" pitchFamily="2" charset="-122"/>
              <a:sym typeface="华文细黑" pitchFamily="2" charset="-122"/>
            </a:endParaRPr>
          </a:p>
        </p:txBody>
      </p:sp>
      <p:sp>
        <p:nvSpPr>
          <p:cNvPr id="14" name="矩形 26"/>
          <p:cNvSpPr>
            <a:spLocks noChangeArrowheads="1"/>
          </p:cNvSpPr>
          <p:nvPr/>
        </p:nvSpPr>
        <p:spPr bwMode="auto">
          <a:xfrm>
            <a:off x="4806279" y="2233619"/>
            <a:ext cx="441845" cy="75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Steelfish" pitchFamily="2" charset="0"/>
                <a:ea typeface="华文细黑" pitchFamily="2" charset="-122"/>
                <a:sym typeface="华文细黑" pitchFamily="2" charset="-122"/>
              </a:rPr>
              <a:t>W</a:t>
            </a:r>
            <a:endParaRPr lang="zh-CN" altLang="en-US" sz="1600">
              <a:solidFill>
                <a:schemeClr val="bg1"/>
              </a:solidFill>
              <a:latin typeface="Steelfish" pitchFamily="2" charset="0"/>
              <a:ea typeface="华文细黑" pitchFamily="2" charset="-122"/>
              <a:sym typeface="华文细黑" pitchFamily="2" charset="-122"/>
            </a:endParaRPr>
          </a:p>
        </p:txBody>
      </p:sp>
      <p:sp>
        <p:nvSpPr>
          <p:cNvPr id="15" name="矩形 27"/>
          <p:cNvSpPr>
            <a:spLocks noChangeArrowheads="1"/>
          </p:cNvSpPr>
          <p:nvPr/>
        </p:nvSpPr>
        <p:spPr bwMode="auto">
          <a:xfrm>
            <a:off x="3837492" y="3421069"/>
            <a:ext cx="338380" cy="75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Steelfish" pitchFamily="2" charset="0"/>
                <a:ea typeface="华文细黑" pitchFamily="2" charset="-122"/>
                <a:sym typeface="华文细黑" pitchFamily="2" charset="-122"/>
              </a:rPr>
              <a:t>O</a:t>
            </a:r>
            <a:endParaRPr lang="zh-CN" altLang="en-US" sz="1600" dirty="0">
              <a:solidFill>
                <a:schemeClr val="bg1"/>
              </a:solidFill>
              <a:latin typeface="Steelfish" pitchFamily="2" charset="0"/>
              <a:ea typeface="华文细黑" pitchFamily="2" charset="-122"/>
              <a:sym typeface="华文细黑" pitchFamily="2" charset="-122"/>
            </a:endParaRPr>
          </a:p>
        </p:txBody>
      </p:sp>
      <p:sp>
        <p:nvSpPr>
          <p:cNvPr id="16" name="矩形 28"/>
          <p:cNvSpPr>
            <a:spLocks noChangeArrowheads="1"/>
          </p:cNvSpPr>
          <p:nvPr/>
        </p:nvSpPr>
        <p:spPr bwMode="auto">
          <a:xfrm>
            <a:off x="4918491" y="3421069"/>
            <a:ext cx="304862" cy="75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Steelfish" pitchFamily="2" charset="0"/>
                <a:ea typeface="华文细黑" pitchFamily="2" charset="-122"/>
                <a:sym typeface="华文细黑" pitchFamily="2" charset="-122"/>
              </a:rPr>
              <a:t>T</a:t>
            </a:r>
            <a:endParaRPr lang="zh-CN" altLang="en-US" sz="1600" dirty="0">
              <a:solidFill>
                <a:schemeClr val="bg1"/>
              </a:solidFill>
              <a:latin typeface="Steelfish" pitchFamily="2" charset="0"/>
              <a:ea typeface="华文细黑" pitchFamily="2" charset="-122"/>
              <a:sym typeface="华文细黑" pitchFamily="2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13489" y="2130002"/>
            <a:ext cx="2448272" cy="891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Strengths</a:t>
            </a:r>
            <a:r>
              <a:rPr lang="zh-CN" altLang="en-US" sz="1400" dirty="0" smtClean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（优势）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态度认真，性格开朗，利于沟通；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做事积极，遇到问题能及时想对策解决，不拖拉，按时完成任务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13489" y="3609071"/>
            <a:ext cx="2448272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D3CCA"/>
                </a:solidFill>
                <a:effectLst/>
                <a:latin typeface="Century Gothic" panose="020B0502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Opportunities</a:t>
            </a:r>
            <a:r>
              <a:rPr lang="zh-CN" altLang="en-US" sz="1400" dirty="0" smtClean="0">
                <a:solidFill>
                  <a:srgbClr val="5D3CCA"/>
                </a:solidFill>
                <a:effectLst/>
                <a:latin typeface="Century Gothic" panose="020B0502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（机会）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l" defTabSz="1088390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公司定期举行干货分享，如董事长会议、周会技术分享；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012160" y="2130002"/>
            <a:ext cx="2448272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Weaknesses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（劣势）</a:t>
            </a:r>
            <a:endParaRPr lang="en-US" sz="1400" b="1" dirty="0">
              <a:solidFill>
                <a:srgbClr val="445469"/>
              </a:solidFill>
              <a:latin typeface="Arial" panose="020B0604020202020204" pitchFamily="34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技能方面有待加强与提高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012160" y="3609071"/>
            <a:ext cx="2448272" cy="707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8390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Threats</a:t>
            </a:r>
            <a:r>
              <a:rPr lang="zh-CN" altLang="en-US" sz="1400" dirty="0" smtClean="0">
                <a:solidFill>
                  <a:srgbClr val="FF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（威胁）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市场竞争激烈，就业形势严峻 人才丰富，优胜劣汰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2581" y="0"/>
            <a:ext cx="9144000" cy="5143500"/>
          </a:xfrm>
          <a:prstGeom prst="rect">
            <a:avLst/>
          </a:prstGeom>
        </p:spPr>
      </p:pic>
      <p:sp>
        <p:nvSpPr>
          <p:cNvPr id="8" name="MH_Others_2"/>
          <p:cNvSpPr txBox="1"/>
          <p:nvPr>
            <p:custDataLst>
              <p:tags r:id="rId2"/>
            </p:custDataLst>
          </p:nvPr>
        </p:nvSpPr>
        <p:spPr>
          <a:xfrm>
            <a:off x="2686633" y="1858347"/>
            <a:ext cx="2664296" cy="676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0" dirty="0" smtClean="0">
                <a:solidFill>
                  <a:schemeClr val="bg1"/>
                </a:solidFill>
                <a:latin typeface="Steelfish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PART3 </a:t>
            </a:r>
            <a:endParaRPr lang="zh-CN" altLang="en-US" sz="4400" b="0" dirty="0">
              <a:solidFill>
                <a:schemeClr val="bg1"/>
              </a:solidFill>
              <a:latin typeface="Steelfish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层"/>
          <p:cNvSpPr txBox="1"/>
          <p:nvPr/>
        </p:nvSpPr>
        <p:spPr bwMode="auto">
          <a:xfrm>
            <a:off x="4862895" y="1966704"/>
            <a:ext cx="2653178" cy="4603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工作计划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5736" y="843558"/>
            <a:ext cx="8312727" cy="388843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36670"/>
          <a:stretch>
            <a:fillRect/>
          </a:stretch>
        </p:blipFill>
        <p:spPr>
          <a:xfrm>
            <a:off x="435736" y="843558"/>
            <a:ext cx="8312727" cy="839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11" y="-20538"/>
            <a:ext cx="579072" cy="1176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7" y="-20538"/>
            <a:ext cx="579072" cy="1176431"/>
          </a:xfrm>
          <a:prstGeom prst="rect">
            <a:avLst/>
          </a:prstGeom>
        </p:spPr>
      </p:pic>
      <p:sp>
        <p:nvSpPr>
          <p:cNvPr id="6" name="Freeform 233"/>
          <p:cNvSpPr/>
          <p:nvPr/>
        </p:nvSpPr>
        <p:spPr bwMode="auto">
          <a:xfrm>
            <a:off x="2886425" y="1982732"/>
            <a:ext cx="1123860" cy="1116542"/>
          </a:xfrm>
          <a:custGeom>
            <a:avLst/>
            <a:gdLst>
              <a:gd name="T0" fmla="*/ 21 w 129"/>
              <a:gd name="T1" fmla="*/ 128 h 128"/>
              <a:gd name="T2" fmla="*/ 117 w 129"/>
              <a:gd name="T3" fmla="*/ 128 h 128"/>
              <a:gd name="T4" fmla="*/ 125 w 129"/>
              <a:gd name="T5" fmla="*/ 115 h 128"/>
              <a:gd name="T6" fmla="*/ 62 w 129"/>
              <a:gd name="T7" fmla="*/ 7 h 128"/>
              <a:gd name="T8" fmla="*/ 47 w 129"/>
              <a:gd name="T9" fmla="*/ 7 h 128"/>
              <a:gd name="T10" fmla="*/ 0 w 129"/>
              <a:gd name="T11" fmla="*/ 90 h 128"/>
              <a:gd name="T12" fmla="*/ 21 w 129"/>
              <a:gd name="T13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128">
                <a:moveTo>
                  <a:pt x="21" y="128"/>
                </a:moveTo>
                <a:cubicBezTo>
                  <a:pt x="117" y="128"/>
                  <a:pt x="117" y="128"/>
                  <a:pt x="117" y="128"/>
                </a:cubicBezTo>
                <a:cubicBezTo>
                  <a:pt x="126" y="128"/>
                  <a:pt x="129" y="123"/>
                  <a:pt x="125" y="115"/>
                </a:cubicBezTo>
                <a:cubicBezTo>
                  <a:pt x="62" y="7"/>
                  <a:pt x="62" y="7"/>
                  <a:pt x="62" y="7"/>
                </a:cubicBezTo>
                <a:cubicBezTo>
                  <a:pt x="58" y="0"/>
                  <a:pt x="51" y="0"/>
                  <a:pt x="47" y="7"/>
                </a:cubicBezTo>
                <a:cubicBezTo>
                  <a:pt x="0" y="90"/>
                  <a:pt x="0" y="90"/>
                  <a:pt x="0" y="90"/>
                </a:cubicBezTo>
                <a:cubicBezTo>
                  <a:pt x="11" y="99"/>
                  <a:pt x="19" y="113"/>
                  <a:pt x="21" y="128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9" name="Freeform 234"/>
          <p:cNvSpPr/>
          <p:nvPr/>
        </p:nvSpPr>
        <p:spPr bwMode="auto">
          <a:xfrm>
            <a:off x="2886425" y="3177341"/>
            <a:ext cx="1123860" cy="1116542"/>
          </a:xfrm>
          <a:custGeom>
            <a:avLst/>
            <a:gdLst>
              <a:gd name="T0" fmla="*/ 117 w 129"/>
              <a:gd name="T1" fmla="*/ 0 h 128"/>
              <a:gd name="T2" fmla="*/ 21 w 129"/>
              <a:gd name="T3" fmla="*/ 0 h 128"/>
              <a:gd name="T4" fmla="*/ 0 w 129"/>
              <a:gd name="T5" fmla="*/ 38 h 128"/>
              <a:gd name="T6" fmla="*/ 47 w 129"/>
              <a:gd name="T7" fmla="*/ 121 h 128"/>
              <a:gd name="T8" fmla="*/ 62 w 129"/>
              <a:gd name="T9" fmla="*/ 121 h 128"/>
              <a:gd name="T10" fmla="*/ 125 w 129"/>
              <a:gd name="T11" fmla="*/ 12 h 128"/>
              <a:gd name="T12" fmla="*/ 117 w 129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128">
                <a:moveTo>
                  <a:pt x="117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15"/>
                  <a:pt x="11" y="29"/>
                  <a:pt x="0" y="38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51" y="128"/>
                  <a:pt x="58" y="128"/>
                  <a:pt x="62" y="121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9" y="5"/>
                  <a:pt x="126" y="0"/>
                  <a:pt x="117" y="0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35"/>
          <p:cNvSpPr/>
          <p:nvPr/>
        </p:nvSpPr>
        <p:spPr bwMode="auto">
          <a:xfrm>
            <a:off x="1187624" y="1982732"/>
            <a:ext cx="1132806" cy="1116542"/>
          </a:xfrm>
          <a:custGeom>
            <a:avLst/>
            <a:gdLst>
              <a:gd name="T0" fmla="*/ 130 w 130"/>
              <a:gd name="T1" fmla="*/ 90 h 128"/>
              <a:gd name="T2" fmla="*/ 82 w 130"/>
              <a:gd name="T3" fmla="*/ 7 h 128"/>
              <a:gd name="T4" fmla="*/ 67 w 130"/>
              <a:gd name="T5" fmla="*/ 7 h 128"/>
              <a:gd name="T6" fmla="*/ 4 w 130"/>
              <a:gd name="T7" fmla="*/ 115 h 128"/>
              <a:gd name="T8" fmla="*/ 12 w 130"/>
              <a:gd name="T9" fmla="*/ 128 h 128"/>
              <a:gd name="T10" fmla="*/ 109 w 130"/>
              <a:gd name="T11" fmla="*/ 128 h 128"/>
              <a:gd name="T12" fmla="*/ 130 w 130"/>
              <a:gd name="T13" fmla="*/ 9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128">
                <a:moveTo>
                  <a:pt x="130" y="90"/>
                </a:moveTo>
                <a:cubicBezTo>
                  <a:pt x="82" y="7"/>
                  <a:pt x="82" y="7"/>
                  <a:pt x="82" y="7"/>
                </a:cubicBezTo>
                <a:cubicBezTo>
                  <a:pt x="78" y="0"/>
                  <a:pt x="71" y="0"/>
                  <a:pt x="67" y="7"/>
                </a:cubicBezTo>
                <a:cubicBezTo>
                  <a:pt x="4" y="115"/>
                  <a:pt x="4" y="115"/>
                  <a:pt x="4" y="115"/>
                </a:cubicBezTo>
                <a:cubicBezTo>
                  <a:pt x="0" y="123"/>
                  <a:pt x="4" y="128"/>
                  <a:pt x="12" y="128"/>
                </a:cubicBezTo>
                <a:cubicBezTo>
                  <a:pt x="109" y="128"/>
                  <a:pt x="109" y="128"/>
                  <a:pt x="109" y="128"/>
                </a:cubicBezTo>
                <a:cubicBezTo>
                  <a:pt x="110" y="113"/>
                  <a:pt x="118" y="99"/>
                  <a:pt x="130" y="90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36"/>
          <p:cNvSpPr/>
          <p:nvPr/>
        </p:nvSpPr>
        <p:spPr bwMode="auto">
          <a:xfrm>
            <a:off x="1187624" y="3177341"/>
            <a:ext cx="1132806" cy="1116542"/>
          </a:xfrm>
          <a:custGeom>
            <a:avLst/>
            <a:gdLst>
              <a:gd name="T0" fmla="*/ 109 w 130"/>
              <a:gd name="T1" fmla="*/ 0 h 128"/>
              <a:gd name="T2" fmla="*/ 12 w 130"/>
              <a:gd name="T3" fmla="*/ 0 h 128"/>
              <a:gd name="T4" fmla="*/ 4 w 130"/>
              <a:gd name="T5" fmla="*/ 12 h 128"/>
              <a:gd name="T6" fmla="*/ 67 w 130"/>
              <a:gd name="T7" fmla="*/ 121 h 128"/>
              <a:gd name="T8" fmla="*/ 82 w 130"/>
              <a:gd name="T9" fmla="*/ 121 h 128"/>
              <a:gd name="T10" fmla="*/ 130 w 130"/>
              <a:gd name="T11" fmla="*/ 38 h 128"/>
              <a:gd name="T12" fmla="*/ 109 w 130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128">
                <a:moveTo>
                  <a:pt x="109" y="0"/>
                </a:moveTo>
                <a:cubicBezTo>
                  <a:pt x="12" y="0"/>
                  <a:pt x="12" y="0"/>
                  <a:pt x="12" y="0"/>
                </a:cubicBezTo>
                <a:cubicBezTo>
                  <a:pt x="4" y="0"/>
                  <a:pt x="0" y="5"/>
                  <a:pt x="4" y="12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71" y="128"/>
                  <a:pt x="78" y="128"/>
                  <a:pt x="82" y="121"/>
                </a:cubicBezTo>
                <a:cubicBezTo>
                  <a:pt x="130" y="38"/>
                  <a:pt x="130" y="38"/>
                  <a:pt x="130" y="38"/>
                </a:cubicBezTo>
                <a:cubicBezTo>
                  <a:pt x="118" y="29"/>
                  <a:pt x="110" y="15"/>
                  <a:pt x="109" y="0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37"/>
          <p:cNvSpPr/>
          <p:nvPr/>
        </p:nvSpPr>
        <p:spPr bwMode="auto">
          <a:xfrm>
            <a:off x="1945538" y="1904663"/>
            <a:ext cx="1288943" cy="819718"/>
          </a:xfrm>
          <a:custGeom>
            <a:avLst/>
            <a:gdLst>
              <a:gd name="T0" fmla="*/ 98 w 148"/>
              <a:gd name="T1" fmla="*/ 93 h 94"/>
              <a:gd name="T2" fmla="*/ 144 w 148"/>
              <a:gd name="T3" fmla="*/ 13 h 94"/>
              <a:gd name="T4" fmla="*/ 136 w 148"/>
              <a:gd name="T5" fmla="*/ 0 h 94"/>
              <a:gd name="T6" fmla="*/ 11 w 148"/>
              <a:gd name="T7" fmla="*/ 0 h 94"/>
              <a:gd name="T8" fmla="*/ 4 w 148"/>
              <a:gd name="T9" fmla="*/ 13 h 94"/>
              <a:gd name="T10" fmla="*/ 50 w 148"/>
              <a:gd name="T11" fmla="*/ 94 h 94"/>
              <a:gd name="T12" fmla="*/ 75 w 148"/>
              <a:gd name="T13" fmla="*/ 88 h 94"/>
              <a:gd name="T14" fmla="*/ 98 w 148"/>
              <a:gd name="T15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94">
                <a:moveTo>
                  <a:pt x="98" y="93"/>
                </a:moveTo>
                <a:cubicBezTo>
                  <a:pt x="144" y="13"/>
                  <a:pt x="144" y="13"/>
                  <a:pt x="144" y="13"/>
                </a:cubicBezTo>
                <a:cubicBezTo>
                  <a:pt x="148" y="6"/>
                  <a:pt x="145" y="0"/>
                  <a:pt x="13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3" y="0"/>
                  <a:pt x="0" y="6"/>
                  <a:pt x="4" y="13"/>
                </a:cubicBezTo>
                <a:cubicBezTo>
                  <a:pt x="50" y="94"/>
                  <a:pt x="50" y="94"/>
                  <a:pt x="50" y="94"/>
                </a:cubicBezTo>
                <a:cubicBezTo>
                  <a:pt x="58" y="90"/>
                  <a:pt x="66" y="88"/>
                  <a:pt x="75" y="88"/>
                </a:cubicBezTo>
                <a:cubicBezTo>
                  <a:pt x="83" y="88"/>
                  <a:pt x="91" y="90"/>
                  <a:pt x="98" y="93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38"/>
          <p:cNvSpPr/>
          <p:nvPr/>
        </p:nvSpPr>
        <p:spPr bwMode="auto">
          <a:xfrm>
            <a:off x="1945538" y="3552232"/>
            <a:ext cx="1288943" cy="819718"/>
          </a:xfrm>
          <a:custGeom>
            <a:avLst/>
            <a:gdLst>
              <a:gd name="T0" fmla="*/ 50 w 148"/>
              <a:gd name="T1" fmla="*/ 0 h 94"/>
              <a:gd name="T2" fmla="*/ 4 w 148"/>
              <a:gd name="T3" fmla="*/ 81 h 94"/>
              <a:gd name="T4" fmla="*/ 11 w 148"/>
              <a:gd name="T5" fmla="*/ 94 h 94"/>
              <a:gd name="T6" fmla="*/ 136 w 148"/>
              <a:gd name="T7" fmla="*/ 94 h 94"/>
              <a:gd name="T8" fmla="*/ 144 w 148"/>
              <a:gd name="T9" fmla="*/ 81 h 94"/>
              <a:gd name="T10" fmla="*/ 98 w 148"/>
              <a:gd name="T11" fmla="*/ 1 h 94"/>
              <a:gd name="T12" fmla="*/ 75 w 148"/>
              <a:gd name="T13" fmla="*/ 6 h 94"/>
              <a:gd name="T14" fmla="*/ 50 w 148"/>
              <a:gd name="T1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94">
                <a:moveTo>
                  <a:pt x="50" y="0"/>
                </a:moveTo>
                <a:cubicBezTo>
                  <a:pt x="4" y="81"/>
                  <a:pt x="4" y="81"/>
                  <a:pt x="4" y="81"/>
                </a:cubicBezTo>
                <a:cubicBezTo>
                  <a:pt x="0" y="88"/>
                  <a:pt x="3" y="94"/>
                  <a:pt x="11" y="94"/>
                </a:cubicBezTo>
                <a:cubicBezTo>
                  <a:pt x="136" y="94"/>
                  <a:pt x="136" y="94"/>
                  <a:pt x="136" y="94"/>
                </a:cubicBezTo>
                <a:cubicBezTo>
                  <a:pt x="145" y="94"/>
                  <a:pt x="148" y="88"/>
                  <a:pt x="144" y="81"/>
                </a:cubicBezTo>
                <a:cubicBezTo>
                  <a:pt x="98" y="1"/>
                  <a:pt x="98" y="1"/>
                  <a:pt x="98" y="1"/>
                </a:cubicBezTo>
                <a:cubicBezTo>
                  <a:pt x="91" y="4"/>
                  <a:pt x="83" y="6"/>
                  <a:pt x="75" y="6"/>
                </a:cubicBezTo>
                <a:cubicBezTo>
                  <a:pt x="66" y="6"/>
                  <a:pt x="58" y="4"/>
                  <a:pt x="50" y="0"/>
                </a:cubicBez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241717" y="2791468"/>
            <a:ext cx="721731" cy="721731"/>
          </a:xfrm>
          <a:prstGeom prst="rect">
            <a:avLst/>
          </a:prstGeom>
          <a:effectLst>
            <a:outerShdw blurRad="2540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15" name="文本框 322"/>
          <p:cNvSpPr txBox="1"/>
          <p:nvPr/>
        </p:nvSpPr>
        <p:spPr>
          <a:xfrm>
            <a:off x="2411760" y="1995686"/>
            <a:ext cx="295959" cy="46825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teelfish" pitchFamily="2" charset="0"/>
                <a:cs typeface="Aharoni" panose="02010803020104030203" pitchFamily="2" charset="-79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Steelfish" pitchFamily="2" charset="0"/>
              <a:cs typeface="Aharoni" panose="02010803020104030203" pitchFamily="2" charset="-79"/>
            </a:endParaRPr>
          </a:p>
        </p:txBody>
      </p:sp>
      <p:sp>
        <p:nvSpPr>
          <p:cNvPr id="16" name="Freeform 307"/>
          <p:cNvSpPr>
            <a:spLocks noChangeAspect="1" noEditPoints="1"/>
          </p:cNvSpPr>
          <p:nvPr/>
        </p:nvSpPr>
        <p:spPr bwMode="auto">
          <a:xfrm>
            <a:off x="2492542" y="2989315"/>
            <a:ext cx="223278" cy="326186"/>
          </a:xfrm>
          <a:custGeom>
            <a:avLst/>
            <a:gdLst>
              <a:gd name="T0" fmla="*/ 151 w 243"/>
              <a:gd name="T1" fmla="*/ 4 h 354"/>
              <a:gd name="T2" fmla="*/ 236 w 243"/>
              <a:gd name="T3" fmla="*/ 91 h 354"/>
              <a:gd name="T4" fmla="*/ 212 w 243"/>
              <a:gd name="T5" fmla="*/ 202 h 354"/>
              <a:gd name="T6" fmla="*/ 201 w 243"/>
              <a:gd name="T7" fmla="*/ 243 h 354"/>
              <a:gd name="T8" fmla="*/ 199 w 243"/>
              <a:gd name="T9" fmla="*/ 276 h 354"/>
              <a:gd name="T10" fmla="*/ 183 w 243"/>
              <a:gd name="T11" fmla="*/ 322 h 354"/>
              <a:gd name="T12" fmla="*/ 143 w 243"/>
              <a:gd name="T13" fmla="*/ 354 h 354"/>
              <a:gd name="T14" fmla="*/ 63 w 243"/>
              <a:gd name="T15" fmla="*/ 328 h 354"/>
              <a:gd name="T16" fmla="*/ 43 w 243"/>
              <a:gd name="T17" fmla="*/ 281 h 354"/>
              <a:gd name="T18" fmla="*/ 43 w 243"/>
              <a:gd name="T19" fmla="*/ 253 h 354"/>
              <a:gd name="T20" fmla="*/ 39 w 243"/>
              <a:gd name="T21" fmla="*/ 231 h 354"/>
              <a:gd name="T22" fmla="*/ 10 w 243"/>
              <a:gd name="T23" fmla="*/ 163 h 354"/>
              <a:gd name="T24" fmla="*/ 74 w 243"/>
              <a:gd name="T25" fmla="*/ 10 h 354"/>
              <a:gd name="T26" fmla="*/ 114 w 243"/>
              <a:gd name="T27" fmla="*/ 0 h 354"/>
              <a:gd name="T28" fmla="*/ 121 w 243"/>
              <a:gd name="T29" fmla="*/ 245 h 354"/>
              <a:gd name="T30" fmla="*/ 180 w 243"/>
              <a:gd name="T31" fmla="*/ 233 h 354"/>
              <a:gd name="T32" fmla="*/ 205 w 243"/>
              <a:gd name="T33" fmla="*/ 168 h 354"/>
              <a:gd name="T34" fmla="*/ 182 w 243"/>
              <a:gd name="T35" fmla="*/ 44 h 354"/>
              <a:gd name="T36" fmla="*/ 26 w 243"/>
              <a:gd name="T37" fmla="*/ 138 h 354"/>
              <a:gd name="T38" fmla="*/ 62 w 243"/>
              <a:gd name="T39" fmla="*/ 235 h 354"/>
              <a:gd name="T40" fmla="*/ 121 w 243"/>
              <a:gd name="T41" fmla="*/ 245 h 354"/>
              <a:gd name="T42" fmla="*/ 74 w 243"/>
              <a:gd name="T43" fmla="*/ 254 h 354"/>
              <a:gd name="T44" fmla="*/ 74 w 243"/>
              <a:gd name="T45" fmla="*/ 274 h 354"/>
              <a:gd name="T46" fmla="*/ 169 w 243"/>
              <a:gd name="T47" fmla="*/ 274 h 354"/>
              <a:gd name="T48" fmla="*/ 169 w 243"/>
              <a:gd name="T49" fmla="*/ 254 h 354"/>
              <a:gd name="T50" fmla="*/ 121 w 243"/>
              <a:gd name="T51" fmla="*/ 283 h 354"/>
              <a:gd name="T52" fmla="*/ 64 w 243"/>
              <a:gd name="T53" fmla="*/ 289 h 354"/>
              <a:gd name="T54" fmla="*/ 140 w 243"/>
              <a:gd name="T55" fmla="*/ 303 h 354"/>
              <a:gd name="T56" fmla="*/ 178 w 243"/>
              <a:gd name="T57" fmla="*/ 297 h 354"/>
              <a:gd name="T58" fmla="*/ 121 w 243"/>
              <a:gd name="T59" fmla="*/ 283 h 354"/>
              <a:gd name="T60" fmla="*/ 100 w 243"/>
              <a:gd name="T61" fmla="*/ 332 h 354"/>
              <a:gd name="T62" fmla="*/ 159 w 243"/>
              <a:gd name="T63" fmla="*/ 31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3" h="354">
                <a:moveTo>
                  <a:pt x="128" y="0"/>
                </a:moveTo>
                <a:cubicBezTo>
                  <a:pt x="136" y="1"/>
                  <a:pt x="144" y="2"/>
                  <a:pt x="151" y="4"/>
                </a:cubicBezTo>
                <a:cubicBezTo>
                  <a:pt x="172" y="9"/>
                  <a:pt x="190" y="20"/>
                  <a:pt x="205" y="35"/>
                </a:cubicBezTo>
                <a:cubicBezTo>
                  <a:pt x="221" y="51"/>
                  <a:pt x="231" y="69"/>
                  <a:pt x="236" y="91"/>
                </a:cubicBezTo>
                <a:cubicBezTo>
                  <a:pt x="243" y="121"/>
                  <a:pt x="240" y="149"/>
                  <a:pt x="225" y="177"/>
                </a:cubicBezTo>
                <a:cubicBezTo>
                  <a:pt x="221" y="185"/>
                  <a:pt x="216" y="194"/>
                  <a:pt x="212" y="202"/>
                </a:cubicBezTo>
                <a:cubicBezTo>
                  <a:pt x="206" y="214"/>
                  <a:pt x="203" y="226"/>
                  <a:pt x="202" y="238"/>
                </a:cubicBezTo>
                <a:cubicBezTo>
                  <a:pt x="202" y="240"/>
                  <a:pt x="201" y="241"/>
                  <a:pt x="201" y="243"/>
                </a:cubicBezTo>
                <a:cubicBezTo>
                  <a:pt x="200" y="246"/>
                  <a:pt x="200" y="255"/>
                  <a:pt x="200" y="258"/>
                </a:cubicBezTo>
                <a:cubicBezTo>
                  <a:pt x="202" y="264"/>
                  <a:pt x="201" y="270"/>
                  <a:pt x="199" y="276"/>
                </a:cubicBezTo>
                <a:cubicBezTo>
                  <a:pt x="198" y="278"/>
                  <a:pt x="198" y="279"/>
                  <a:pt x="199" y="281"/>
                </a:cubicBezTo>
                <a:cubicBezTo>
                  <a:pt x="205" y="297"/>
                  <a:pt x="198" y="314"/>
                  <a:pt x="183" y="322"/>
                </a:cubicBezTo>
                <a:cubicBezTo>
                  <a:pt x="181" y="322"/>
                  <a:pt x="180" y="324"/>
                  <a:pt x="180" y="325"/>
                </a:cubicBezTo>
                <a:cubicBezTo>
                  <a:pt x="173" y="342"/>
                  <a:pt x="161" y="353"/>
                  <a:pt x="143" y="354"/>
                </a:cubicBezTo>
                <a:cubicBezTo>
                  <a:pt x="127" y="354"/>
                  <a:pt x="111" y="354"/>
                  <a:pt x="96" y="353"/>
                </a:cubicBezTo>
                <a:cubicBezTo>
                  <a:pt x="80" y="352"/>
                  <a:pt x="69" y="342"/>
                  <a:pt x="63" y="328"/>
                </a:cubicBezTo>
                <a:cubicBezTo>
                  <a:pt x="62" y="324"/>
                  <a:pt x="60" y="322"/>
                  <a:pt x="57" y="321"/>
                </a:cubicBezTo>
                <a:cubicBezTo>
                  <a:pt x="43" y="313"/>
                  <a:pt x="37" y="296"/>
                  <a:pt x="43" y="281"/>
                </a:cubicBezTo>
                <a:cubicBezTo>
                  <a:pt x="44" y="279"/>
                  <a:pt x="44" y="278"/>
                  <a:pt x="43" y="276"/>
                </a:cubicBezTo>
                <a:cubicBezTo>
                  <a:pt x="40" y="268"/>
                  <a:pt x="40" y="261"/>
                  <a:pt x="43" y="253"/>
                </a:cubicBezTo>
                <a:cubicBezTo>
                  <a:pt x="43" y="252"/>
                  <a:pt x="43" y="250"/>
                  <a:pt x="43" y="248"/>
                </a:cubicBezTo>
                <a:cubicBezTo>
                  <a:pt x="41" y="242"/>
                  <a:pt x="40" y="237"/>
                  <a:pt x="39" y="231"/>
                </a:cubicBezTo>
                <a:cubicBezTo>
                  <a:pt x="37" y="218"/>
                  <a:pt x="32" y="206"/>
                  <a:pt x="26" y="195"/>
                </a:cubicBezTo>
                <a:cubicBezTo>
                  <a:pt x="21" y="184"/>
                  <a:pt x="15" y="174"/>
                  <a:pt x="10" y="163"/>
                </a:cubicBezTo>
                <a:cubicBezTo>
                  <a:pt x="2" y="143"/>
                  <a:pt x="0" y="121"/>
                  <a:pt x="4" y="100"/>
                </a:cubicBezTo>
                <a:cubicBezTo>
                  <a:pt x="11" y="57"/>
                  <a:pt x="35" y="27"/>
                  <a:pt x="74" y="10"/>
                </a:cubicBezTo>
                <a:cubicBezTo>
                  <a:pt x="86" y="4"/>
                  <a:pt x="98" y="1"/>
                  <a:pt x="111" y="1"/>
                </a:cubicBezTo>
                <a:cubicBezTo>
                  <a:pt x="112" y="0"/>
                  <a:pt x="113" y="0"/>
                  <a:pt x="114" y="0"/>
                </a:cubicBezTo>
                <a:lnTo>
                  <a:pt x="128" y="0"/>
                </a:lnTo>
                <a:close/>
                <a:moveTo>
                  <a:pt x="121" y="245"/>
                </a:moveTo>
                <a:cubicBezTo>
                  <a:pt x="136" y="245"/>
                  <a:pt x="151" y="245"/>
                  <a:pt x="167" y="245"/>
                </a:cubicBezTo>
                <a:cubicBezTo>
                  <a:pt x="176" y="245"/>
                  <a:pt x="179" y="242"/>
                  <a:pt x="180" y="233"/>
                </a:cubicBezTo>
                <a:cubicBezTo>
                  <a:pt x="182" y="223"/>
                  <a:pt x="184" y="213"/>
                  <a:pt x="187" y="203"/>
                </a:cubicBezTo>
                <a:cubicBezTo>
                  <a:pt x="192" y="191"/>
                  <a:pt x="199" y="180"/>
                  <a:pt x="205" y="168"/>
                </a:cubicBezTo>
                <a:cubicBezTo>
                  <a:pt x="212" y="156"/>
                  <a:pt x="216" y="143"/>
                  <a:pt x="217" y="128"/>
                </a:cubicBezTo>
                <a:cubicBezTo>
                  <a:pt x="220" y="94"/>
                  <a:pt x="208" y="66"/>
                  <a:pt x="182" y="44"/>
                </a:cubicBezTo>
                <a:cubicBezTo>
                  <a:pt x="149" y="17"/>
                  <a:pt x="106" y="15"/>
                  <a:pt x="70" y="37"/>
                </a:cubicBezTo>
                <a:cubicBezTo>
                  <a:pt x="35" y="58"/>
                  <a:pt x="19" y="98"/>
                  <a:pt x="26" y="138"/>
                </a:cubicBezTo>
                <a:cubicBezTo>
                  <a:pt x="28" y="152"/>
                  <a:pt x="35" y="165"/>
                  <a:pt x="42" y="177"/>
                </a:cubicBezTo>
                <a:cubicBezTo>
                  <a:pt x="52" y="195"/>
                  <a:pt x="60" y="214"/>
                  <a:pt x="62" y="235"/>
                </a:cubicBezTo>
                <a:cubicBezTo>
                  <a:pt x="62" y="242"/>
                  <a:pt x="66" y="245"/>
                  <a:pt x="73" y="245"/>
                </a:cubicBezTo>
                <a:cubicBezTo>
                  <a:pt x="89" y="245"/>
                  <a:pt x="105" y="245"/>
                  <a:pt x="121" y="245"/>
                </a:cubicBezTo>
                <a:moveTo>
                  <a:pt x="121" y="254"/>
                </a:moveTo>
                <a:cubicBezTo>
                  <a:pt x="105" y="254"/>
                  <a:pt x="89" y="254"/>
                  <a:pt x="74" y="254"/>
                </a:cubicBezTo>
                <a:cubicBezTo>
                  <a:pt x="69" y="254"/>
                  <a:pt x="65" y="256"/>
                  <a:pt x="64" y="260"/>
                </a:cubicBezTo>
                <a:cubicBezTo>
                  <a:pt x="61" y="267"/>
                  <a:pt x="66" y="274"/>
                  <a:pt x="74" y="274"/>
                </a:cubicBezTo>
                <a:cubicBezTo>
                  <a:pt x="96" y="274"/>
                  <a:pt x="118" y="274"/>
                  <a:pt x="140" y="274"/>
                </a:cubicBezTo>
                <a:cubicBezTo>
                  <a:pt x="149" y="274"/>
                  <a:pt x="159" y="274"/>
                  <a:pt x="169" y="274"/>
                </a:cubicBezTo>
                <a:cubicBezTo>
                  <a:pt x="173" y="274"/>
                  <a:pt x="176" y="272"/>
                  <a:pt x="178" y="268"/>
                </a:cubicBezTo>
                <a:cubicBezTo>
                  <a:pt x="181" y="261"/>
                  <a:pt x="176" y="254"/>
                  <a:pt x="169" y="254"/>
                </a:cubicBezTo>
                <a:cubicBezTo>
                  <a:pt x="153" y="254"/>
                  <a:pt x="137" y="254"/>
                  <a:pt x="121" y="254"/>
                </a:cubicBezTo>
                <a:moveTo>
                  <a:pt x="121" y="283"/>
                </a:moveTo>
                <a:cubicBezTo>
                  <a:pt x="105" y="283"/>
                  <a:pt x="89" y="283"/>
                  <a:pt x="74" y="283"/>
                </a:cubicBezTo>
                <a:cubicBezTo>
                  <a:pt x="69" y="283"/>
                  <a:pt x="65" y="285"/>
                  <a:pt x="64" y="289"/>
                </a:cubicBezTo>
                <a:cubicBezTo>
                  <a:pt x="61" y="296"/>
                  <a:pt x="66" y="303"/>
                  <a:pt x="74" y="303"/>
                </a:cubicBezTo>
                <a:cubicBezTo>
                  <a:pt x="96" y="303"/>
                  <a:pt x="118" y="303"/>
                  <a:pt x="140" y="303"/>
                </a:cubicBezTo>
                <a:cubicBezTo>
                  <a:pt x="149" y="303"/>
                  <a:pt x="159" y="303"/>
                  <a:pt x="169" y="303"/>
                </a:cubicBezTo>
                <a:cubicBezTo>
                  <a:pt x="173" y="303"/>
                  <a:pt x="176" y="301"/>
                  <a:pt x="178" y="297"/>
                </a:cubicBezTo>
                <a:cubicBezTo>
                  <a:pt x="181" y="290"/>
                  <a:pt x="176" y="283"/>
                  <a:pt x="169" y="283"/>
                </a:cubicBezTo>
                <a:cubicBezTo>
                  <a:pt x="153" y="283"/>
                  <a:pt x="137" y="283"/>
                  <a:pt x="121" y="283"/>
                </a:cubicBezTo>
                <a:moveTo>
                  <a:pt x="82" y="313"/>
                </a:moveTo>
                <a:cubicBezTo>
                  <a:pt x="82" y="323"/>
                  <a:pt x="90" y="331"/>
                  <a:pt x="100" y="332"/>
                </a:cubicBezTo>
                <a:cubicBezTo>
                  <a:pt x="114" y="332"/>
                  <a:pt x="128" y="332"/>
                  <a:pt x="142" y="332"/>
                </a:cubicBezTo>
                <a:cubicBezTo>
                  <a:pt x="152" y="331"/>
                  <a:pt x="159" y="323"/>
                  <a:pt x="159" y="313"/>
                </a:cubicBezTo>
                <a:lnTo>
                  <a:pt x="82" y="313"/>
                </a:lnTo>
                <a:close/>
              </a:path>
            </a:pathLst>
          </a:custGeom>
          <a:solidFill>
            <a:srgbClr val="E836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329"/>
          <p:cNvSpPr txBox="1"/>
          <p:nvPr/>
        </p:nvSpPr>
        <p:spPr>
          <a:xfrm>
            <a:off x="2339752" y="3691349"/>
            <a:ext cx="346302" cy="46825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teelfish" pitchFamily="2" charset="0"/>
                <a:cs typeface="Aharoni" panose="02010803020104030203" pitchFamily="2" charset="-79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Steelfish" pitchFamily="2" charset="0"/>
              <a:cs typeface="Aharoni" panose="02010803020104030203" pitchFamily="2" charset="-79"/>
            </a:endParaRPr>
          </a:p>
        </p:txBody>
      </p:sp>
      <p:sp>
        <p:nvSpPr>
          <p:cNvPr id="18" name="文本框 331"/>
          <p:cNvSpPr txBox="1"/>
          <p:nvPr/>
        </p:nvSpPr>
        <p:spPr>
          <a:xfrm>
            <a:off x="1593274" y="2427734"/>
            <a:ext cx="347626" cy="46825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teelfish" pitchFamily="2" charset="0"/>
                <a:cs typeface="Aharoni" panose="02010803020104030203" pitchFamily="2" charset="-79"/>
              </a:rPr>
              <a:t>06</a:t>
            </a:r>
            <a:endParaRPr lang="zh-CN" altLang="en-US" sz="3600" dirty="0">
              <a:solidFill>
                <a:schemeClr val="bg1"/>
              </a:solidFill>
              <a:latin typeface="Steelfish" pitchFamily="2" charset="0"/>
              <a:cs typeface="Aharoni" panose="02010803020104030203" pitchFamily="2" charset="-79"/>
            </a:endParaRPr>
          </a:p>
        </p:txBody>
      </p:sp>
      <p:sp>
        <p:nvSpPr>
          <p:cNvPr id="19" name="文本框 333"/>
          <p:cNvSpPr txBox="1"/>
          <p:nvPr/>
        </p:nvSpPr>
        <p:spPr>
          <a:xfrm>
            <a:off x="3203848" y="2355726"/>
            <a:ext cx="347626" cy="46825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teelfish" pitchFamily="2" charset="0"/>
                <a:cs typeface="Aharoni" panose="02010803020104030203" pitchFamily="2" charset="-79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Steelfish" pitchFamily="2" charset="0"/>
              <a:cs typeface="Aharoni" panose="02010803020104030203" pitchFamily="2" charset="-79"/>
            </a:endParaRPr>
          </a:p>
        </p:txBody>
      </p:sp>
      <p:sp>
        <p:nvSpPr>
          <p:cNvPr id="20" name="文本框 335"/>
          <p:cNvSpPr txBox="1"/>
          <p:nvPr/>
        </p:nvSpPr>
        <p:spPr>
          <a:xfrm>
            <a:off x="1617043" y="3255623"/>
            <a:ext cx="347626" cy="46825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teelfish" pitchFamily="2" charset="0"/>
                <a:cs typeface="Aharoni" panose="02010803020104030203" pitchFamily="2" charset="-79"/>
              </a:rPr>
              <a:t>05</a:t>
            </a:r>
            <a:endParaRPr lang="zh-CN" altLang="en-US" sz="3600" dirty="0">
              <a:solidFill>
                <a:schemeClr val="bg1"/>
              </a:solidFill>
              <a:latin typeface="Steelfish" pitchFamily="2" charset="0"/>
              <a:cs typeface="Aharoni" panose="02010803020104030203" pitchFamily="2" charset="-79"/>
            </a:endParaRPr>
          </a:p>
        </p:txBody>
      </p:sp>
      <p:sp>
        <p:nvSpPr>
          <p:cNvPr id="21" name="文本框 337"/>
          <p:cNvSpPr txBox="1"/>
          <p:nvPr/>
        </p:nvSpPr>
        <p:spPr>
          <a:xfrm>
            <a:off x="3202542" y="3291830"/>
            <a:ext cx="347626" cy="46825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teelfish" pitchFamily="2" charset="0"/>
                <a:cs typeface="Aharoni" panose="02010803020104030203" pitchFamily="2" charset="-79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Steelfish" pitchFamily="2" charset="0"/>
              <a:cs typeface="Aharoni" panose="02010803020104030203" pitchFamily="2" charset="-79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572000" y="2355726"/>
            <a:ext cx="362160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3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养成良好工作习惯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defTabSz="1088390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     每个项目或者每个事项进行反思，看是否有做不好的地方，及时改正。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572000" y="3267730"/>
            <a:ext cx="3621605" cy="1061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3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做好本职工作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defTabSz="1088390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     认真对待每个项目的测试，并记录项目中遇到的问题，避免同样的问题重复出现，比如项目部署问题、上线前或者演示前，不能随便改变需求。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/>
      <p:bldP spid="16" grpId="0" bldLvl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演示</Application>
  <PresentationFormat>全屏显示(16:9)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Steelfish</vt:lpstr>
      <vt:lpstr>Segoe Print</vt:lpstr>
      <vt:lpstr>FontAwesome</vt:lpstr>
      <vt:lpstr>Open Sans</vt:lpstr>
      <vt:lpstr>Gulim</vt:lpstr>
      <vt:lpstr>Calibri</vt:lpstr>
      <vt:lpstr>Arial Unicode MS</vt:lpstr>
      <vt:lpstr>华文细黑</vt:lpstr>
      <vt:lpstr>Segoe UI</vt:lpstr>
      <vt:lpstr>Open Sans Light</vt:lpstr>
      <vt:lpstr>Aharoni</vt:lpstr>
      <vt:lpstr>Century Gothic</vt:lpstr>
      <vt:lpstr>楷体</vt:lpstr>
      <vt:lpstr>PMingLiU</vt:lpstr>
      <vt:lpstr>BatangChe</vt:lpstr>
      <vt:lpstr>Aharoni</vt:lpstr>
      <vt:lpstr>Aparajita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油漆</dc:title>
  <dc:creator>user</dc:creator>
  <cp:keywords>user</cp:keywords>
  <cp:lastModifiedBy>保持微笑繼續我的驕傲1393852021</cp:lastModifiedBy>
  <cp:revision>69</cp:revision>
  <dcterms:created xsi:type="dcterms:W3CDTF">2017-02-08T09:08:00Z</dcterms:created>
  <dcterms:modified xsi:type="dcterms:W3CDTF">2019-07-11T07:24:11Z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2052-11.1.0.8813</vt:lpwstr>
  </property>
</Properties>
</file>