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60" r:id="rId3"/>
    <p:sldId id="264" r:id="rId4"/>
    <p:sldId id="284" r:id="rId5"/>
    <p:sldId id="309" r:id="rId6"/>
    <p:sldId id="294" r:id="rId7"/>
    <p:sldId id="310" r:id="rId8"/>
    <p:sldId id="295" r:id="rId9"/>
    <p:sldId id="311" r:id="rId10"/>
    <p:sldId id="298" r:id="rId11"/>
    <p:sldId id="30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5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0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8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5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4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8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3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11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136579" y="2236116"/>
            <a:ext cx="5918837" cy="2454003"/>
            <a:chOff x="3136580" y="2298870"/>
            <a:chExt cx="5918837" cy="2234644"/>
          </a:xfrm>
        </p:grpSpPr>
        <p:grpSp>
          <p:nvGrpSpPr>
            <p:cNvPr id="4" name="组合 3"/>
            <p:cNvGrpSpPr/>
            <p:nvPr/>
          </p:nvGrpSpPr>
          <p:grpSpPr>
            <a:xfrm>
              <a:off x="3136582" y="2298870"/>
              <a:ext cx="5784408" cy="1986730"/>
              <a:chOff x="2863748" y="2323646"/>
              <a:chExt cx="5784408" cy="198673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863748" y="2323646"/>
                <a:ext cx="5784408" cy="10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2019</a:t>
                </a:r>
                <a:r>
                  <a:rPr lang="zh-CN" altLang="en-US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年中总结</a:t>
                </a:r>
                <a:br>
                  <a:rPr lang="en-US" altLang="zh-CN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</a:br>
                <a:r>
                  <a:rPr lang="en-US" altLang="zh-CN" sz="14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Review the past half year  of 2019</a:t>
                </a:r>
                <a:endParaRPr lang="zh-CN" altLang="en-US" sz="55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998176" y="3501869"/>
                <a:ext cx="5649979" cy="808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柯丽红</a:t>
                </a:r>
                <a:endParaRPr lang="en-US" altLang="zh-CN" sz="28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4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From May. 9 to June. 30</a:t>
                </a:r>
                <a:endParaRPr lang="zh-CN" altLang="en-US" sz="12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8" name="文本占位符 2"/>
            <p:cNvSpPr txBox="1"/>
            <p:nvPr/>
          </p:nvSpPr>
          <p:spPr>
            <a:xfrm>
              <a:off x="3136580" y="4318528"/>
              <a:ext cx="5918837" cy="2149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will talk about what I did in the past two months since I came here. And show my plan of the next half year. </a:t>
              </a:r>
            </a:p>
          </p:txBody>
        </p:sp>
      </p:grpSp>
      <p:pic>
        <p:nvPicPr>
          <p:cNvPr id="21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88875" y="61626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自我提升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 can be better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자유형 88"/>
          <p:cNvSpPr/>
          <p:nvPr/>
        </p:nvSpPr>
        <p:spPr bwMode="auto">
          <a:xfrm>
            <a:off x="1290480" y="2718655"/>
            <a:ext cx="2557935" cy="3729770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자유형 87"/>
          <p:cNvSpPr/>
          <p:nvPr/>
        </p:nvSpPr>
        <p:spPr bwMode="auto">
          <a:xfrm>
            <a:off x="2696979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자유형 200"/>
          <p:cNvSpPr/>
          <p:nvPr/>
        </p:nvSpPr>
        <p:spPr bwMode="auto">
          <a:xfrm>
            <a:off x="1512011" y="2795365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자유형 124"/>
          <p:cNvSpPr/>
          <p:nvPr/>
        </p:nvSpPr>
        <p:spPr bwMode="auto">
          <a:xfrm>
            <a:off x="2608165" y="2569819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타원 113"/>
          <p:cNvSpPr/>
          <p:nvPr/>
        </p:nvSpPr>
        <p:spPr bwMode="auto">
          <a:xfrm>
            <a:off x="2579162" y="2238462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1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자유형 88"/>
          <p:cNvSpPr/>
          <p:nvPr/>
        </p:nvSpPr>
        <p:spPr bwMode="auto">
          <a:xfrm>
            <a:off x="4817033" y="2795365"/>
            <a:ext cx="2557935" cy="3653060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자유형 200"/>
          <p:cNvSpPr/>
          <p:nvPr/>
        </p:nvSpPr>
        <p:spPr bwMode="auto">
          <a:xfrm>
            <a:off x="5038564" y="2872075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자유형 124"/>
          <p:cNvSpPr/>
          <p:nvPr/>
        </p:nvSpPr>
        <p:spPr bwMode="auto">
          <a:xfrm>
            <a:off x="6134718" y="2646529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타원 113"/>
          <p:cNvSpPr/>
          <p:nvPr/>
        </p:nvSpPr>
        <p:spPr bwMode="auto">
          <a:xfrm>
            <a:off x="6105715" y="2315172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2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자유형 88"/>
          <p:cNvSpPr/>
          <p:nvPr/>
        </p:nvSpPr>
        <p:spPr bwMode="auto">
          <a:xfrm>
            <a:off x="8343586" y="2773912"/>
            <a:ext cx="2557935" cy="3674513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자유형 200"/>
          <p:cNvSpPr/>
          <p:nvPr/>
        </p:nvSpPr>
        <p:spPr bwMode="auto">
          <a:xfrm>
            <a:off x="8565117" y="2828601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자유형 124"/>
          <p:cNvSpPr/>
          <p:nvPr/>
        </p:nvSpPr>
        <p:spPr bwMode="auto">
          <a:xfrm>
            <a:off x="9661271" y="2603055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타원 113"/>
          <p:cNvSpPr/>
          <p:nvPr/>
        </p:nvSpPr>
        <p:spPr bwMode="auto">
          <a:xfrm>
            <a:off x="9632268" y="2271698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3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142034" y="3300650"/>
            <a:ext cx="2092614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① 多学习底层基础知识。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遇到不懂得问题多看文档和视频，知识关联学习。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③ 积累总结，写知识总结文档，踩过的坑坚决不再踩进去。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8668587" y="3300650"/>
            <a:ext cx="2092614" cy="22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from others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① 公司隐藏了很多大佬。 寻找合适的时间， 去向大佬学习。提高自己的水平。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请教大佬之后，多实践，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相信：实践出真知。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1567347" y="3231169"/>
            <a:ext cx="2092614" cy="22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efficiency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① 提高效率。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     不纠结于小问题做无用功，提高工作效率。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注重沟通。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     项目进行中多与同事沟通项目细节。减少做无用功。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5"/>
          <p:cNvSpPr txBox="1">
            <a:spLocks noChangeArrowheads="1"/>
          </p:cNvSpPr>
          <p:nvPr/>
        </p:nvSpPr>
        <p:spPr bwMode="auto">
          <a:xfrm>
            <a:off x="1887795" y="2828601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工作方法</a:t>
            </a:r>
          </a:p>
        </p:txBody>
      </p:sp>
      <p:sp>
        <p:nvSpPr>
          <p:cNvPr id="33" name="文本框 5"/>
          <p:cNvSpPr txBox="1">
            <a:spLocks noChangeArrowheads="1"/>
          </p:cNvSpPr>
          <p:nvPr/>
        </p:nvSpPr>
        <p:spPr bwMode="auto">
          <a:xfrm>
            <a:off x="5414348" y="2922611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学习方法</a:t>
            </a: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8940901" y="2874064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向大佬学习</a:t>
            </a:r>
          </a:p>
        </p:txBody>
      </p:sp>
      <p:sp>
        <p:nvSpPr>
          <p:cNvPr id="28" name="자유형 87">
            <a:extLst>
              <a:ext uri="{FF2B5EF4-FFF2-40B4-BE49-F238E27FC236}">
                <a16:creationId xmlns:a16="http://schemas.microsoft.com/office/drawing/2014/main" id="{3FA246C1-F811-4989-B6B3-F5B1FF2BB230}"/>
              </a:ext>
            </a:extLst>
          </p:cNvPr>
          <p:cNvSpPr/>
          <p:nvPr/>
        </p:nvSpPr>
        <p:spPr bwMode="auto">
          <a:xfrm>
            <a:off x="6212940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자유형 87">
            <a:extLst>
              <a:ext uri="{FF2B5EF4-FFF2-40B4-BE49-F238E27FC236}">
                <a16:creationId xmlns:a16="http://schemas.microsoft.com/office/drawing/2014/main" id="{475FA5D0-2F20-46BD-91E3-9FC7A69602FC}"/>
              </a:ext>
            </a:extLst>
          </p:cNvPr>
          <p:cNvSpPr/>
          <p:nvPr/>
        </p:nvSpPr>
        <p:spPr bwMode="auto">
          <a:xfrm>
            <a:off x="9739493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69004" y="2429217"/>
            <a:ext cx="6253989" cy="2082921"/>
            <a:chOff x="2969005" y="2298870"/>
            <a:chExt cx="6253989" cy="2082921"/>
          </a:xfrm>
        </p:grpSpPr>
        <p:grpSp>
          <p:nvGrpSpPr>
            <p:cNvPr id="4" name="组合 3"/>
            <p:cNvGrpSpPr/>
            <p:nvPr/>
          </p:nvGrpSpPr>
          <p:grpSpPr>
            <a:xfrm>
              <a:off x="2969005" y="2298870"/>
              <a:ext cx="6253989" cy="1512902"/>
              <a:chOff x="2696171" y="2323646"/>
              <a:chExt cx="6253989" cy="151290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268177" y="2323646"/>
                <a:ext cx="310997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谢谢观看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96171" y="3251773"/>
                <a:ext cx="62539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Thank you for watching</a:t>
                </a:r>
              </a:p>
            </p:txBody>
          </p:sp>
        </p:grpSp>
        <p:sp>
          <p:nvSpPr>
            <p:cNvPr id="18" name="文本占位符 2"/>
            <p:cNvSpPr txBox="1"/>
            <p:nvPr/>
          </p:nvSpPr>
          <p:spPr>
            <a:xfrm>
              <a:off x="3136582" y="3842669"/>
              <a:ext cx="5918837" cy="5391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hope everything goes well in the next half year. To be more </a:t>
              </a:r>
              <a:r>
                <a:rPr lang="en-US" altLang="zh-CN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excellent.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And best wishes to our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1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00276" y="2048669"/>
            <a:ext cx="7953374" cy="2713831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294233" y="239764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回顾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294233" y="294696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总结</a:t>
            </a:r>
          </a:p>
        </p:txBody>
      </p:sp>
      <p:sp>
        <p:nvSpPr>
          <p:cNvPr id="18" name="文本框 15"/>
          <p:cNvSpPr txBox="1">
            <a:spLocks noChangeArrowheads="1"/>
          </p:cNvSpPr>
          <p:nvPr/>
        </p:nvSpPr>
        <p:spPr bwMode="auto">
          <a:xfrm>
            <a:off x="6678953" y="349628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计划</a:t>
            </a:r>
          </a:p>
        </p:txBody>
      </p:sp>
      <p:sp>
        <p:nvSpPr>
          <p:cNvPr id="19" name="文本框 16"/>
          <p:cNvSpPr txBox="1">
            <a:spLocks noChangeArrowheads="1"/>
          </p:cNvSpPr>
          <p:nvPr/>
        </p:nvSpPr>
        <p:spPr bwMode="auto">
          <a:xfrm>
            <a:off x="6294233" y="404560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自我提升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42123" y="2374188"/>
            <a:ext cx="6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01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2124" y="2923508"/>
            <a:ext cx="64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02</a:t>
            </a:r>
            <a:endParaRPr lang="zh-CN" altLang="en-US" sz="240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42123" y="3472828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03</a:t>
            </a:r>
            <a:endParaRPr lang="zh-CN" altLang="en-US" sz="240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42123" y="4022148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04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34508" y="2994897"/>
            <a:ext cx="1537452" cy="992892"/>
            <a:chOff x="3376970" y="2938055"/>
            <a:chExt cx="1537452" cy="992892"/>
          </a:xfrm>
        </p:grpSpPr>
        <p:grpSp>
          <p:nvGrpSpPr>
            <p:cNvPr id="25" name="组合 24"/>
            <p:cNvGrpSpPr/>
            <p:nvPr/>
          </p:nvGrpSpPr>
          <p:grpSpPr>
            <a:xfrm>
              <a:off x="3376970" y="2938055"/>
              <a:ext cx="1537452" cy="992892"/>
              <a:chOff x="3435102" y="2938055"/>
              <a:chExt cx="1537452" cy="99289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435102" y="3469282"/>
                <a:ext cx="15374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D7351"/>
                    </a:solidFill>
                    <a:latin typeface="Comic Sans MS" panose="030F0702030302020204" pitchFamily="66" charset="0"/>
                    <a:ea typeface="华文细黑" pitchFamily="2" charset="-122"/>
                  </a:rPr>
                  <a:t>catalogue</a:t>
                </a:r>
                <a:endParaRPr lang="zh-CN" altLang="en-US" sz="2400" dirty="0">
                  <a:solidFill>
                    <a:srgbClr val="3D7351"/>
                  </a:solidFill>
                  <a:latin typeface="Comic Sans MS" panose="030F0702030302020204" pitchFamily="66" charset="0"/>
                  <a:ea typeface="华文细黑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561850" y="2938055"/>
                <a:ext cx="1410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目录</a:t>
                </a: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575036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649233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itchFamily="2" charset="-122"/>
              </a:endParaRPr>
            </a:p>
          </p:txBody>
        </p:sp>
      </p:grpSp>
      <p:sp>
        <p:nvSpPr>
          <p:cNvPr id="30" name="文本框 13">
            <a:extLst>
              <a:ext uri="{FF2B5EF4-FFF2-40B4-BE49-F238E27FC236}">
                <a16:creationId xmlns:a16="http://schemas.microsoft.com/office/drawing/2014/main" id="{75695FAC-FEF0-454A-862A-0F281ABBA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4" y="2451131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Review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1" name="文本框 13">
            <a:extLst>
              <a:ext uri="{FF2B5EF4-FFF2-40B4-BE49-F238E27FC236}">
                <a16:creationId xmlns:a16="http://schemas.microsoft.com/office/drawing/2014/main" id="{057B9E4F-5AC7-4C02-A8B4-EF74A40A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4" y="3015840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Summary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2" name="文本框 13">
            <a:extLst>
              <a:ext uri="{FF2B5EF4-FFF2-40B4-BE49-F238E27FC236}">
                <a16:creationId xmlns:a16="http://schemas.microsoft.com/office/drawing/2014/main" id="{BCEB6B6A-4C45-4544-92B3-0740FF3B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394" y="3569129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Plans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3" name="文本框 13">
            <a:extLst>
              <a:ext uri="{FF2B5EF4-FFF2-40B4-BE49-F238E27FC236}">
                <a16:creationId xmlns:a16="http://schemas.microsoft.com/office/drawing/2014/main" id="{98532447-328D-4BBF-AC92-D87A82F5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3" y="4114480"/>
            <a:ext cx="1724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what can do better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9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734874"/>
            <a:chOff x="3136581" y="2620011"/>
            <a:chExt cx="5918837" cy="1734874"/>
          </a:xfrm>
        </p:grpSpPr>
        <p:grpSp>
          <p:nvGrpSpPr>
            <p:cNvPr id="5" name="组合 4"/>
            <p:cNvGrpSpPr/>
            <p:nvPr/>
          </p:nvGrpSpPr>
          <p:grpSpPr>
            <a:xfrm>
              <a:off x="5234225" y="2620011"/>
              <a:ext cx="1723549" cy="1199901"/>
              <a:chOff x="5247858" y="2848925"/>
              <a:chExt cx="1723549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247858" y="3648716"/>
                <a:ext cx="17235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工作内容回顾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01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882768"/>
              <a:ext cx="5918837" cy="4721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get a new job as a programmer two months ago. Which is my </a:t>
              </a: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favorite. Here shows what I did in the past two months. I worked not for so long time but so much I did.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参与项目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73309" y="662256"/>
            <a:ext cx="7886700" cy="304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Participation</a:t>
            </a:r>
            <a:endParaRPr lang="zh-CN" altLang="en-US" dirty="0"/>
          </a:p>
        </p:txBody>
      </p:sp>
      <p:sp>
        <p:nvSpPr>
          <p:cNvPr id="39" name="新月形 5"/>
          <p:cNvSpPr>
            <a:spLocks noChangeArrowheads="1"/>
          </p:cNvSpPr>
          <p:nvPr/>
        </p:nvSpPr>
        <p:spPr bwMode="auto">
          <a:xfrm rot="4551297">
            <a:off x="5208362" y="729354"/>
            <a:ext cx="1589088" cy="3176587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新月形 4"/>
          <p:cNvSpPr>
            <a:spLocks noChangeArrowheads="1"/>
          </p:cNvSpPr>
          <p:nvPr/>
        </p:nvSpPr>
        <p:spPr bwMode="auto">
          <a:xfrm rot="20751296">
            <a:off x="4238529" y="1704249"/>
            <a:ext cx="1589087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新月形 6"/>
          <p:cNvSpPr>
            <a:spLocks noChangeArrowheads="1"/>
          </p:cNvSpPr>
          <p:nvPr/>
        </p:nvSpPr>
        <p:spPr bwMode="auto">
          <a:xfrm rot="9951297">
            <a:off x="6297483" y="1748657"/>
            <a:ext cx="1589088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新月形 7"/>
          <p:cNvSpPr>
            <a:spLocks noChangeArrowheads="1"/>
          </p:cNvSpPr>
          <p:nvPr/>
        </p:nvSpPr>
        <p:spPr bwMode="auto">
          <a:xfrm rot="15351297">
            <a:off x="5397320" y="2725140"/>
            <a:ext cx="1589088" cy="3176588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11"/>
          <p:cNvSpPr>
            <a:spLocks noChangeArrowheads="1"/>
          </p:cNvSpPr>
          <p:nvPr/>
        </p:nvSpPr>
        <p:spPr bwMode="auto">
          <a:xfrm flipH="1">
            <a:off x="5011740" y="2584489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华文细黑" pitchFamily="2" charset="-122"/>
                <a:cs typeface="+mn-ea"/>
                <a:sym typeface="Arial" panose="020B0604020202020204" pitchFamily="34" charset="0"/>
              </a:rPr>
              <a:t>What I did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054485" y="557964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影像云平台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莆田分站首页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456936" y="1296303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健康商城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后台页面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1381826" y="414352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视频制作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①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6.18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宣传视频 ② 竞标展示视频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93671" y="2816268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影像云公众号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查询报告模块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91D9AAB5-FB13-45D8-BD2F-76A931D0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877" y="436843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云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打印模块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25D4055B-263F-4F40-BF98-6D2AF0A2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90" y="595039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影像浏览器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OHIF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浏览器打包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C9D7ADD-8227-4D28-ADC3-A443C075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02" y="2401040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会议纪要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部门开会的会议纪要整理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CA653CE7-A1E5-4FA0-87EB-A643166E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68" y="1052290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部门周报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整理部门周报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AB8B7F30-A64C-4F86-BD37-E599FCB6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906" y="5595644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远程会诊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分账模块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33EF1-F719-4252-9F74-D1BB11AA5D4F}"/>
              </a:ext>
            </a:extLst>
          </p:cNvPr>
          <p:cNvSpPr txBox="1"/>
          <p:nvPr/>
        </p:nvSpPr>
        <p:spPr bwMode="auto">
          <a:xfrm>
            <a:off x="5010201" y="3160407"/>
            <a:ext cx="23175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itchFamily="2" charset="-122"/>
              </a:rPr>
              <a:t> About what I did in the past two months since I came here.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itchFamily="2" charset="-122"/>
              </a:rPr>
              <a:t>These are all what I tried my best to do.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490705" y="2620011"/>
              <a:ext cx="1210588" cy="1199901"/>
              <a:chOff x="5504338" y="2848925"/>
              <a:chExt cx="1210588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504338" y="3648716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工作总结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02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Summary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半年总结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95002" y="915162"/>
            <a:ext cx="8276988" cy="2762960"/>
            <a:chOff x="1865" y="1977"/>
            <a:chExt cx="2437" cy="814"/>
          </a:xfrm>
        </p:grpSpPr>
        <p:sp>
          <p:nvSpPr>
            <p:cNvPr id="5" name="Freeform 4"/>
            <p:cNvSpPr/>
            <p:nvPr/>
          </p:nvSpPr>
          <p:spPr>
            <a:xfrm>
              <a:off x="1865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3D73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>
            <a:xfrm flipH="1" flipV="1">
              <a:off x="2744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3D73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Rectangle 6"/>
          <p:cNvSpPr/>
          <p:nvPr/>
        </p:nvSpPr>
        <p:spPr>
          <a:xfrm rot="18900000">
            <a:off x="2762948" y="1636624"/>
            <a:ext cx="1325984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 rot="18900000">
            <a:off x="5563567" y="1636624"/>
            <a:ext cx="1325982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 rot="18900000">
            <a:off x="8338420" y="1636624"/>
            <a:ext cx="1325982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10" name="Text Box 16"/>
          <p:cNvSpPr txBox="1"/>
          <p:nvPr/>
        </p:nvSpPr>
        <p:spPr>
          <a:xfrm>
            <a:off x="6207696" y="1552630"/>
            <a:ext cx="65" cy="277000"/>
          </a:xfrm>
          <a:prstGeom prst="rect">
            <a:avLst/>
          </a:prstGeom>
          <a:noFill/>
          <a:ln w="6350">
            <a:noFill/>
            <a:miter/>
          </a:ln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olidFill>
                <a:schemeClr val="tx1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3130" y="2074572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技能提升</a:t>
            </a:r>
          </a:p>
        </p:txBody>
      </p:sp>
      <p:sp>
        <p:nvSpPr>
          <p:cNvPr id="12" name="矩形 11"/>
          <p:cNvSpPr/>
          <p:nvPr/>
        </p:nvSpPr>
        <p:spPr>
          <a:xfrm>
            <a:off x="5374886" y="2067486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人际关系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78031" y="2074572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个人品格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095002" y="3949796"/>
            <a:ext cx="2368452" cy="224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在公司两个月，所学习到的知识，超过了此前一整年的学习量。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新学习及巩固的技能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Meteor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Webpack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Layui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018116" y="4031969"/>
            <a:ext cx="2368452" cy="21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部门的同事都乐于助人，且都幽默风趣，时常能在紧张的工作压力下感受到轻松的工作氛围。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和部分同事建立起了深厚的友谊，业余生活一起进行户外活动。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817185" y="4035489"/>
            <a:ext cx="2368452" cy="21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由于此前自学，因此很多知识不懂，在同事和总监的鼓励下，能坚持把遇到的难点攻克。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坚持着不做完当天任务不休息的原则，尽最大努力，学更多的东西，把工作做更好。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9628A1-453F-453F-A967-E644D7846E26}"/>
              </a:ext>
            </a:extLst>
          </p:cNvPr>
          <p:cNvSpPr/>
          <p:nvPr/>
        </p:nvSpPr>
        <p:spPr>
          <a:xfrm>
            <a:off x="2593130" y="2521981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skills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2534E0-BDBD-4F08-A062-67BBBADFF48D}"/>
              </a:ext>
            </a:extLst>
          </p:cNvPr>
          <p:cNvSpPr/>
          <p:nvPr/>
        </p:nvSpPr>
        <p:spPr>
          <a:xfrm>
            <a:off x="5393748" y="252344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relationship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FF2016-2DFF-4B37-8483-0776D471ED80}"/>
              </a:ext>
            </a:extLst>
          </p:cNvPr>
          <p:cNvSpPr/>
          <p:nvPr/>
        </p:nvSpPr>
        <p:spPr>
          <a:xfrm>
            <a:off x="8168601" y="2473944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character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6C92E07-76C6-4BED-8C8F-B995F8428DEC}"/>
              </a:ext>
            </a:extLst>
          </p:cNvPr>
          <p:cNvCxnSpPr/>
          <p:nvPr/>
        </p:nvCxnSpPr>
        <p:spPr>
          <a:xfrm>
            <a:off x="7704492" y="4031969"/>
            <a:ext cx="0" cy="2498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DAC1D0A-3B36-476F-B93E-1C51DD39DFCE}"/>
              </a:ext>
            </a:extLst>
          </p:cNvPr>
          <p:cNvCxnSpPr/>
          <p:nvPr/>
        </p:nvCxnSpPr>
        <p:spPr>
          <a:xfrm>
            <a:off x="4740785" y="3949796"/>
            <a:ext cx="0" cy="2498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362464" y="2620011"/>
              <a:ext cx="1467069" cy="1199901"/>
              <a:chOff x="5376097" y="2848925"/>
              <a:chExt cx="1467069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376097" y="3648716"/>
                <a:ext cx="14670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下半年计划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03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Plans of the next half year. I believe I can do better.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工作、学习计划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Plans of work and study</a:t>
            </a:r>
            <a:endParaRPr lang="zh-CN" altLang="en-US" dirty="0"/>
          </a:p>
        </p:txBody>
      </p:sp>
      <p:sp>
        <p:nvSpPr>
          <p:cNvPr id="4" name="Shape 799"/>
          <p:cNvSpPr/>
          <p:nvPr/>
        </p:nvSpPr>
        <p:spPr>
          <a:xfrm flipV="1">
            <a:off x="2570860" y="2697241"/>
            <a:ext cx="2320640" cy="1190072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Shape 800"/>
          <p:cNvSpPr/>
          <p:nvPr/>
        </p:nvSpPr>
        <p:spPr>
          <a:xfrm>
            <a:off x="2578073" y="3894526"/>
            <a:ext cx="2284577" cy="1319898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" name="Shape 801"/>
          <p:cNvSpPr/>
          <p:nvPr/>
        </p:nvSpPr>
        <p:spPr>
          <a:xfrm>
            <a:off x="2567255" y="3890920"/>
            <a:ext cx="2821913" cy="60585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Shape 802"/>
          <p:cNvSpPr/>
          <p:nvPr/>
        </p:nvSpPr>
        <p:spPr>
          <a:xfrm flipV="1">
            <a:off x="2576269" y="3474395"/>
            <a:ext cx="2798473" cy="41652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8" name="Shape 806"/>
          <p:cNvSpPr/>
          <p:nvPr/>
        </p:nvSpPr>
        <p:spPr bwMode="auto">
          <a:xfrm rot="10800000">
            <a:off x="1737811" y="3304900"/>
            <a:ext cx="1011561" cy="1009758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Shape 807"/>
          <p:cNvSpPr/>
          <p:nvPr/>
        </p:nvSpPr>
        <p:spPr>
          <a:xfrm>
            <a:off x="1995661" y="3657357"/>
            <a:ext cx="499469" cy="40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996830" y="2126732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项目计划：  健康莆田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使用框架：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It is a new challenge to me of my work. I’ll try my best.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6546783" y="3179623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框架学习：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layui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/ant design/element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 will learn anything can help me improve my skills.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941296" y="4446073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理论知识学习： 计算机组成原理、计算机网络、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Only the have good theoretical knowledge can make me more excellent.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345734" y="5706644"/>
            <a:ext cx="528256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其他公司项目： 任何时间任何项目，尽最大努力即使做好。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806">
            <a:extLst>
              <a:ext uri="{FF2B5EF4-FFF2-40B4-BE49-F238E27FC236}">
                <a16:creationId xmlns:a16="http://schemas.microsoft.com/office/drawing/2014/main" id="{64207D31-94C1-4999-8F6C-18A361F291F9}"/>
              </a:ext>
            </a:extLst>
          </p:cNvPr>
          <p:cNvSpPr/>
          <p:nvPr/>
        </p:nvSpPr>
        <p:spPr bwMode="auto">
          <a:xfrm rot="10800000">
            <a:off x="4969033" y="1900321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1" name="Shape 807">
            <a:extLst>
              <a:ext uri="{FF2B5EF4-FFF2-40B4-BE49-F238E27FC236}">
                <a16:creationId xmlns:a16="http://schemas.microsoft.com/office/drawing/2014/main" id="{CFA86931-CB51-4C5A-8F8A-10BCD82AA3DC}"/>
              </a:ext>
            </a:extLst>
          </p:cNvPr>
          <p:cNvSpPr/>
          <p:nvPr/>
        </p:nvSpPr>
        <p:spPr>
          <a:xfrm>
            <a:off x="5225080" y="2203248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2" name="Shape 806">
            <a:extLst>
              <a:ext uri="{FF2B5EF4-FFF2-40B4-BE49-F238E27FC236}">
                <a16:creationId xmlns:a16="http://schemas.microsoft.com/office/drawing/2014/main" id="{A8110245-2CDF-4E6C-9ED3-853D2815276E}"/>
              </a:ext>
            </a:extLst>
          </p:cNvPr>
          <p:cNvSpPr/>
          <p:nvPr/>
        </p:nvSpPr>
        <p:spPr bwMode="auto">
          <a:xfrm rot="10800000">
            <a:off x="5535221" y="2930583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3" name="Shape 807">
            <a:extLst>
              <a:ext uri="{FF2B5EF4-FFF2-40B4-BE49-F238E27FC236}">
                <a16:creationId xmlns:a16="http://schemas.microsoft.com/office/drawing/2014/main" id="{2B4A2A77-8358-4066-B26F-901FB86EAAC3}"/>
              </a:ext>
            </a:extLst>
          </p:cNvPr>
          <p:cNvSpPr/>
          <p:nvPr/>
        </p:nvSpPr>
        <p:spPr>
          <a:xfrm>
            <a:off x="5791268" y="3233510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4" name="Shape 806">
            <a:extLst>
              <a:ext uri="{FF2B5EF4-FFF2-40B4-BE49-F238E27FC236}">
                <a16:creationId xmlns:a16="http://schemas.microsoft.com/office/drawing/2014/main" id="{3FEAFEFB-701A-4180-A2EB-3F76D04CA9F8}"/>
              </a:ext>
            </a:extLst>
          </p:cNvPr>
          <p:cNvSpPr/>
          <p:nvPr/>
        </p:nvSpPr>
        <p:spPr bwMode="auto">
          <a:xfrm rot="10800000">
            <a:off x="5590218" y="4125288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5" name="Shape 807">
            <a:extLst>
              <a:ext uri="{FF2B5EF4-FFF2-40B4-BE49-F238E27FC236}">
                <a16:creationId xmlns:a16="http://schemas.microsoft.com/office/drawing/2014/main" id="{F0712F63-BCBC-4F55-B870-3372B3390F8C}"/>
              </a:ext>
            </a:extLst>
          </p:cNvPr>
          <p:cNvSpPr/>
          <p:nvPr/>
        </p:nvSpPr>
        <p:spPr>
          <a:xfrm>
            <a:off x="5846265" y="4428215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6" name="Shape 806">
            <a:extLst>
              <a:ext uri="{FF2B5EF4-FFF2-40B4-BE49-F238E27FC236}">
                <a16:creationId xmlns:a16="http://schemas.microsoft.com/office/drawing/2014/main" id="{8A389C2A-7E14-4A6A-AA10-C3513CEC1427}"/>
              </a:ext>
            </a:extLst>
          </p:cNvPr>
          <p:cNvSpPr/>
          <p:nvPr/>
        </p:nvSpPr>
        <p:spPr bwMode="auto">
          <a:xfrm rot="10800000">
            <a:off x="4985268" y="5197022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7" name="Shape 807">
            <a:extLst>
              <a:ext uri="{FF2B5EF4-FFF2-40B4-BE49-F238E27FC236}">
                <a16:creationId xmlns:a16="http://schemas.microsoft.com/office/drawing/2014/main" id="{AD750212-CDA5-4126-A5D2-C97F1681AC75}"/>
              </a:ext>
            </a:extLst>
          </p:cNvPr>
          <p:cNvSpPr/>
          <p:nvPr/>
        </p:nvSpPr>
        <p:spPr>
          <a:xfrm>
            <a:off x="5241315" y="5499949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00EB9BFB-8D99-4785-BB63-0A90FB32DF70}"/>
              </a:ext>
            </a:extLst>
          </p:cNvPr>
          <p:cNvSpPr txBox="1">
            <a:spLocks/>
          </p:cNvSpPr>
          <p:nvPr/>
        </p:nvSpPr>
        <p:spPr>
          <a:xfrm>
            <a:off x="1275463" y="4537169"/>
            <a:ext cx="1936255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Plans of the next half year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5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490705" y="2620011"/>
              <a:ext cx="1210588" cy="1199901"/>
              <a:chOff x="5504338" y="2848925"/>
              <a:chExt cx="1210588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504338" y="3648716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自我提升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04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To know what I can do better. And improve myself.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="http://schemas.microsoft.com/office/powerpoint/2012/main"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RESENTATION_TITLE" val="www.33ppt.com"/>
</p:tagLst>
</file>

<file path=ppt/theme/theme1.xml><?xml version="1.0" encoding="utf-8"?>
<a:theme xmlns:a="http://schemas.openxmlformats.org/drawingml/2006/main" name="www.33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100000"/>
          </a:lnSpc>
          <a:spcBef>
            <a:spcPct val="0"/>
          </a:spcBef>
          <a:buFontTx/>
          <a:buNone/>
          <a:defRPr sz="1200" dirty="0" smtClean="0">
            <a:solidFill>
              <a:srgbClr val="595959"/>
            </a:solidFill>
            <a:latin typeface="Comic Sans MS" panose="030F0702030302020204" pitchFamily="66" charset="0"/>
            <a:ea typeface="华文细黑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773</Words>
  <Application>Microsoft Office PowerPoint</Application>
  <PresentationFormat>宽屏</PresentationFormat>
  <Paragraphs>131</Paragraphs>
  <Slides>11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Lato Light</vt:lpstr>
      <vt:lpstr>等线</vt:lpstr>
      <vt:lpstr>等线 Light</vt:lpstr>
      <vt:lpstr>华文细黑</vt:lpstr>
      <vt:lpstr>Arial</vt:lpstr>
      <vt:lpstr>Comic Sans MS</vt:lpstr>
      <vt:lpstr>Wingdings</vt:lpstr>
      <vt:lpstr>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www.515ppt.com</Manager>
  <Company>苏州珀菲科特网络科技有限公司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subject>www.515ppt.com</dc:subject>
  <dc:creator>www.515ppt.com</dc:creator>
  <cp:keywords>更多精品文档，请访问www.515ppt.com</cp:keywords>
  <dc:description>更多精品文档，请访问www.515ppt.com</dc:description>
  <cp:lastModifiedBy>1 22</cp:lastModifiedBy>
  <cp:revision>86</cp:revision>
  <dcterms:created xsi:type="dcterms:W3CDTF">2016-05-18T19:05:46Z</dcterms:created>
  <dcterms:modified xsi:type="dcterms:W3CDTF">2019-07-14T05:25:02Z</dcterms:modified>
  <cp:category>www.515ppt.com</cp:category>
</cp:coreProperties>
</file>