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5.xml" ContentType="application/vnd.openxmlformats-officedocument.themeOverride+xml"/>
  <Override PartName="/ppt/tags/tag8.xml" ContentType="application/vnd.openxmlformats-officedocument.presentationml.tags+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0" r:id="rId3"/>
    <p:sldId id="266" r:id="rId4"/>
    <p:sldId id="294" r:id="rId5"/>
    <p:sldId id="277" r:id="rId6"/>
    <p:sldId id="295" r:id="rId7"/>
    <p:sldId id="311" r:id="rId8"/>
    <p:sldId id="278" r:id="rId9"/>
    <p:sldId id="296" r:id="rId10"/>
    <p:sldId id="310" r:id="rId11"/>
    <p:sldId id="284" r:id="rId12"/>
    <p:sldId id="309" r:id="rId13"/>
    <p:sldId id="279" r:id="rId14"/>
    <p:sldId id="281" r:id="rId15"/>
    <p:sldId id="261"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E19"/>
    <a:srgbClr val="6EC3AD"/>
    <a:srgbClr val="303689"/>
    <a:srgbClr val="DA3C49"/>
    <a:srgbClr val="258A8F"/>
    <a:srgbClr val="67B1AA"/>
    <a:srgbClr val="79BAB4"/>
    <a:srgbClr val="66B5C9"/>
    <a:srgbClr val="EDB159"/>
    <a:srgbClr val="235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6201" autoAdjust="0"/>
  </p:normalViewPr>
  <p:slideViewPr>
    <p:cSldViewPr snapToGrid="0">
      <p:cViewPr varScale="1">
        <p:scale>
          <a:sx n="111" d="100"/>
          <a:sy n="111" d="100"/>
        </p:scale>
        <p:origin x="234" y="10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2019/4/1</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2019/4/1</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baike.baidu.com/item/%E7%AE%97%E6%B3%95" TargetMode="Externa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hyperlink" Target="https://baike.baidu.com/item/%E5%B9%85%E5%80%BC" TargetMode="External"/><Relationship Id="rId5" Type="http://schemas.openxmlformats.org/officeDocument/2006/relationships/hyperlink" Target="https://baike.baidu.com/item/%E8%BE%B9%E7%BC%98%E5%A2%9E%E5%BC%BA" TargetMode="External"/><Relationship Id="rId4" Type="http://schemas.openxmlformats.org/officeDocument/2006/relationships/hyperlink" Target="https://baike.baidu.com/item/%E9%82%BB%E5%9F%9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8%BE%B9%E7%BA%BF" TargetMode="Externa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hyperlink" Target="https://baike.baidu.com/item/%E9%98%88%E5%80%BC"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AE%A1%E7%AE%97%E6%9C%BA%E8%A7%86%E8%A7%89/2803351" TargetMode="External"/><Relationship Id="rId2" Type="http://schemas.openxmlformats.org/officeDocument/2006/relationships/hyperlink" Target="https://baike.baidu.com/item/%E5%9B%BE%E5%83%8F%E5%A4%84%E7%90%86/294902" TargetMode="Externa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hyperlink" Target="https://baike.baidu.com/item/%E7%89%B9%E5%BE%81%E6%8F%90%E5%8F%96/882753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6%A2%AF%E5%BA%A6" TargetMode="Externa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hyperlink" Target="https://baike.baidu.com/item/%E4%BA%8C%E9%98%B6%E5%AF%BC%E6%95%B0"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7%A9%BA%E9%97%B4%E5%88%86%E6%9E%90" TargetMode="Externa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hyperlink" Target="https://baike.baidu.com/item/%E8%BE%B9%E7%BA%BF" TargetMode="External"/><Relationship Id="rId5" Type="http://schemas.openxmlformats.org/officeDocument/2006/relationships/image" Target="../media/image4.jpg"/><Relationship Id="rId4" Type="http://schemas.openxmlformats.org/officeDocument/2006/relationships/hyperlink" Target="https://baike.baidu.com/item/%E4%BA%AE%E5%BA%A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071421" y="3107081"/>
            <a:ext cx="4388530" cy="698591"/>
          </a:xfrm>
        </p:spPr>
        <p:txBody>
          <a:bodyPr>
            <a:normAutofit/>
          </a:bodyPr>
          <a:lstStyle/>
          <a:p>
            <a:r>
              <a:rPr lang="zh-CN" altLang="en-US" smtClean="0"/>
              <a:t>边缘检测</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示例分析</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1026" name="Picture 2" descr="http://s15.sinaimg.cn/mw690/002olVxegy6SqbktGNM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31" y="2368752"/>
            <a:ext cx="7949801" cy="39749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923" y="1269164"/>
            <a:ext cx="10686053" cy="646331"/>
          </a:xfrm>
          <a:prstGeom prst="rect">
            <a:avLst/>
          </a:prstGeom>
        </p:spPr>
        <p:txBody>
          <a:bodyPr wrap="square">
            <a:spAutoFit/>
          </a:bodyPr>
          <a:lstStyle/>
          <a:p>
            <a:r>
              <a:rPr lang="zh-CN" altLang="en-US">
                <a:solidFill>
                  <a:srgbClr val="333333"/>
                </a:solidFill>
                <a:latin typeface="Microsoft Yahei" panose="020B0503020204020204" pitchFamily="34" charset="-122"/>
                <a:ea typeface="Microsoft Yahei" panose="020B0503020204020204" pitchFamily="34" charset="-122"/>
              </a:rPr>
              <a:t>对此图分别使用</a:t>
            </a:r>
            <a:r>
              <a:rPr lang="en-US" altLang="zh-CN">
                <a:solidFill>
                  <a:srgbClr val="333333"/>
                </a:solidFill>
                <a:latin typeface="Microsoft Yahei" panose="020B0503020204020204" pitchFamily="34" charset="-122"/>
                <a:ea typeface="Microsoft Yahei" panose="020B0503020204020204" pitchFamily="34" charset="-122"/>
              </a:rPr>
              <a:t>Roberts</a:t>
            </a:r>
            <a:r>
              <a:rPr lang="zh-CN" altLang="en-US">
                <a:solidFill>
                  <a:srgbClr val="333333"/>
                </a:solidFill>
                <a:latin typeface="Microsoft Yahei" panose="020B0503020204020204" pitchFamily="34" charset="-122"/>
                <a:ea typeface="Microsoft Yahei" panose="020B0503020204020204" pitchFamily="34" charset="-122"/>
              </a:rPr>
              <a:t>算子、</a:t>
            </a:r>
            <a:r>
              <a:rPr lang="en-US" altLang="zh-CN">
                <a:solidFill>
                  <a:srgbClr val="333333"/>
                </a:solidFill>
                <a:latin typeface="Microsoft Yahei" panose="020B0503020204020204" pitchFamily="34" charset="-122"/>
                <a:ea typeface="Microsoft Yahei" panose="020B0503020204020204" pitchFamily="34" charset="-122"/>
              </a:rPr>
              <a:t>Prewitt</a:t>
            </a:r>
            <a:r>
              <a:rPr lang="zh-CN" altLang="en-US">
                <a:solidFill>
                  <a:srgbClr val="333333"/>
                </a:solidFill>
                <a:latin typeface="Microsoft Yahei" panose="020B0503020204020204" pitchFamily="34" charset="-122"/>
                <a:ea typeface="Microsoft Yahei" panose="020B0503020204020204" pitchFamily="34" charset="-122"/>
              </a:rPr>
              <a:t>算子、</a:t>
            </a:r>
            <a:r>
              <a:rPr lang="en-US" altLang="zh-CN">
                <a:solidFill>
                  <a:srgbClr val="333333"/>
                </a:solidFill>
                <a:latin typeface="Microsoft Yahei" panose="020B0503020204020204" pitchFamily="34" charset="-122"/>
                <a:ea typeface="Microsoft Yahei" panose="020B0503020204020204" pitchFamily="34" charset="-122"/>
              </a:rPr>
              <a:t>Sobel </a:t>
            </a:r>
            <a:r>
              <a:rPr lang="zh-CN" altLang="en-US">
                <a:solidFill>
                  <a:srgbClr val="333333"/>
                </a:solidFill>
                <a:latin typeface="Microsoft Yahei" panose="020B0503020204020204" pitchFamily="34" charset="-122"/>
                <a:ea typeface="Microsoft Yahei" panose="020B0503020204020204" pitchFamily="34" charset="-122"/>
              </a:rPr>
              <a:t>算子，得到理想的边缘特性分别如下，对应的阀值分别为：</a:t>
            </a:r>
            <a:r>
              <a:rPr lang="en-US" altLang="zh-CN">
                <a:solidFill>
                  <a:srgbClr val="333333"/>
                </a:solidFill>
                <a:latin typeface="Microsoft Yahei" panose="020B0503020204020204" pitchFamily="34" charset="-122"/>
                <a:ea typeface="Microsoft Yahei" panose="020B0503020204020204" pitchFamily="34" charset="-122"/>
              </a:rPr>
              <a:t>0.3</a:t>
            </a:r>
            <a:r>
              <a:rPr lang="zh-CN" altLang="en-US">
                <a:solidFill>
                  <a:srgbClr val="333333"/>
                </a:solidFill>
                <a:latin typeface="Microsoft Yahei" panose="020B0503020204020204" pitchFamily="34" charset="-122"/>
                <a:ea typeface="Microsoft Yahei" panose="020B0503020204020204" pitchFamily="34" charset="-122"/>
              </a:rPr>
              <a:t>、</a:t>
            </a:r>
            <a:r>
              <a:rPr lang="en-US" altLang="zh-CN">
                <a:solidFill>
                  <a:srgbClr val="333333"/>
                </a:solidFill>
                <a:latin typeface="Microsoft Yahei" panose="020B0503020204020204" pitchFamily="34" charset="-122"/>
                <a:ea typeface="Microsoft Yahei" panose="020B0503020204020204" pitchFamily="34" charset="-122"/>
              </a:rPr>
              <a:t>0.9</a:t>
            </a:r>
            <a:r>
              <a:rPr lang="zh-CN" altLang="en-US">
                <a:solidFill>
                  <a:srgbClr val="333333"/>
                </a:solidFill>
                <a:latin typeface="Microsoft Yahei" panose="020B0503020204020204" pitchFamily="34" charset="-122"/>
                <a:ea typeface="Microsoft Yahei" panose="020B0503020204020204" pitchFamily="34" charset="-122"/>
              </a:rPr>
              <a:t>、</a:t>
            </a:r>
            <a:r>
              <a:rPr lang="en-US" altLang="zh-CN">
                <a:solidFill>
                  <a:srgbClr val="333333"/>
                </a:solidFill>
                <a:latin typeface="Microsoft Yahei" panose="020B0503020204020204" pitchFamily="34" charset="-122"/>
                <a:ea typeface="Microsoft Yahei" panose="020B0503020204020204" pitchFamily="34" charset="-122"/>
              </a:rPr>
              <a:t>1.1</a:t>
            </a:r>
            <a:endParaRPr lang="zh-CN" altLang="en-US"/>
          </a:p>
        </p:txBody>
      </p:sp>
      <p:pic>
        <p:nvPicPr>
          <p:cNvPr id="1030" name="Picture 6" descr="http://s3.sinaimg.cn/mw690/002olVxegy6SqbjOq9Y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01" y="2368752"/>
            <a:ext cx="2639334" cy="397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87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a:t>示例分析</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11</a:t>
            </a:fld>
            <a:endParaRPr lang="zh-CN" altLang="en-US"/>
          </a:p>
        </p:txBody>
      </p:sp>
      <p:grpSp>
        <p:nvGrpSpPr>
          <p:cNvPr id="39" name="cabb6ca4-655b-422b-98d2-fe433046eae5" descr="OQAAAB+LCAAAAAAABACrVlIpqSxIVbJSCs5NLCpxyUxML0rM9SxJzVXSUfJMUbLKK83J0VFyysxLycxLdy/KLy0oVrKKjq0FALpUkis5AAAA" title="iSlide™ 版权声明  COPYRIGHT NOTICE">
            <a:extLst>
              <a:ext uri="{FF2B5EF4-FFF2-40B4-BE49-F238E27FC236}">
                <a16:creationId xmlns:a16="http://schemas.microsoft.com/office/drawing/2014/main" id="{55E47F05-F5EA-4785-82E6-ADC79E3104ED}"/>
              </a:ext>
            </a:extLst>
          </p:cNvPr>
          <p:cNvGrpSpPr>
            <a:grpSpLocks noChangeAspect="1"/>
          </p:cNvGrpSpPr>
          <p:nvPr>
            <p:custDataLst>
              <p:tags r:id="rId1"/>
            </p:custDataLst>
          </p:nvPr>
        </p:nvGrpSpPr>
        <p:grpSpPr>
          <a:xfrm>
            <a:off x="666850" y="1127703"/>
            <a:ext cx="10856051" cy="5108238"/>
            <a:chOff x="666850" y="1127703"/>
            <a:chExt cx="10856051" cy="5108238"/>
          </a:xfrm>
        </p:grpSpPr>
        <p:sp>
          <p:nvSpPr>
            <p:cNvPr id="40" name="ïṩľíḓê">
              <a:extLst>
                <a:ext uri="{FF2B5EF4-FFF2-40B4-BE49-F238E27FC236}">
                  <a16:creationId xmlns:a16="http://schemas.microsoft.com/office/drawing/2014/main" id="{C46CF609-975C-422D-B1B4-1C19A43D05A0}"/>
                </a:ext>
              </a:extLst>
            </p:cNvPr>
            <p:cNvSpPr/>
            <p:nvPr/>
          </p:nvSpPr>
          <p:spPr bwMode="auto">
            <a:xfrm rot="16200000">
              <a:off x="2678320" y="2580075"/>
              <a:ext cx="4347458" cy="1869710"/>
            </a:xfrm>
            <a:prstGeom prst="trapezoid">
              <a:avLst>
                <a:gd name="adj" fmla="val 58093"/>
              </a:avLst>
            </a:prstGeom>
            <a:gradFill>
              <a:gsLst>
                <a:gs pos="0">
                  <a:schemeClr val="tx2">
                    <a:lumMod val="31000"/>
                    <a:lumOff val="69000"/>
                  </a:schemeClr>
                </a:gs>
                <a:gs pos="100000">
                  <a:schemeClr val="tx2">
                    <a:alpha val="0"/>
                    <a:lumMod val="19000"/>
                    <a:lumOff val="81000"/>
                  </a:schemeClr>
                </a:gs>
              </a:gsLst>
              <a:lin ang="5400000" scaled="1"/>
            </a:gradFill>
            <a:ln w="19050">
              <a:noFill/>
              <a:round/>
              <a:headEnd/>
              <a:tailEnd/>
            </a:ln>
          </p:spPr>
          <p:txBody>
            <a:bodyPr anchor="ctr"/>
            <a:lstStyle/>
            <a:p>
              <a:pPr algn="ctr"/>
              <a:endParaRPr/>
            </a:p>
          </p:txBody>
        </p:sp>
        <p:grpSp>
          <p:nvGrpSpPr>
            <p:cNvPr id="41" name="îṩḻïḍè">
              <a:extLst>
                <a:ext uri="{FF2B5EF4-FFF2-40B4-BE49-F238E27FC236}">
                  <a16:creationId xmlns:a16="http://schemas.microsoft.com/office/drawing/2014/main" id="{5238FAF8-551B-4D05-9C24-B30C281FB5F3}"/>
                </a:ext>
              </a:extLst>
            </p:cNvPr>
            <p:cNvGrpSpPr/>
            <p:nvPr/>
          </p:nvGrpSpPr>
          <p:grpSpPr>
            <a:xfrm>
              <a:off x="666850" y="2271548"/>
              <a:ext cx="3378615" cy="3082462"/>
              <a:chOff x="1454151" y="1073247"/>
              <a:chExt cx="4808538" cy="4387043"/>
            </a:xfrm>
          </p:grpSpPr>
          <p:sp>
            <p:nvSpPr>
              <p:cNvPr id="74" name="îSľîḍè">
                <a:extLst>
                  <a:ext uri="{FF2B5EF4-FFF2-40B4-BE49-F238E27FC236}">
                    <a16:creationId xmlns:a16="http://schemas.microsoft.com/office/drawing/2014/main" id="{A37D4100-F776-4E6A-B1DE-9040F32EA912}"/>
                  </a:ext>
                </a:extLst>
              </p:cNvPr>
              <p:cNvSpPr/>
              <p:nvPr/>
            </p:nvSpPr>
            <p:spPr bwMode="auto">
              <a:xfrm>
                <a:off x="3121026" y="1073247"/>
                <a:ext cx="1285876" cy="4387043"/>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tx2">
                  <a:lumMod val="20000"/>
                  <a:lumOff val="80000"/>
                </a:schemeClr>
              </a:solidFill>
              <a:ln>
                <a:noFill/>
              </a:ln>
              <a:effectLst>
                <a:outerShdw blurRad="76200" dir="13500000" sy="23000" kx="1200000" algn="br"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ṩľíďé">
                <a:extLst>
                  <a:ext uri="{FF2B5EF4-FFF2-40B4-BE49-F238E27FC236}">
                    <a16:creationId xmlns:a16="http://schemas.microsoft.com/office/drawing/2014/main" id="{FBD66628-E38D-4198-8589-F81313E97254}"/>
                  </a:ext>
                </a:extLst>
              </p:cNvPr>
              <p:cNvSpPr/>
              <p:nvPr/>
            </p:nvSpPr>
            <p:spPr bwMode="auto">
              <a:xfrm>
                <a:off x="1454151" y="1196975"/>
                <a:ext cx="4808538" cy="3309938"/>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ṡ1íḑé">
                <a:extLst>
                  <a:ext uri="{FF2B5EF4-FFF2-40B4-BE49-F238E27FC236}">
                    <a16:creationId xmlns:a16="http://schemas.microsoft.com/office/drawing/2014/main" id="{2BFE328F-583F-48E0-B700-703C9D2277EF}"/>
                  </a:ext>
                </a:extLst>
              </p:cNvPr>
              <p:cNvSpPr/>
              <p:nvPr/>
            </p:nvSpPr>
            <p:spPr bwMode="auto">
              <a:xfrm>
                <a:off x="1636713" y="1346201"/>
                <a:ext cx="4443413" cy="301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cxnSp>
          <p:nvCxnSpPr>
            <p:cNvPr id="42" name="直接连接符 41">
              <a:extLst>
                <a:ext uri="{FF2B5EF4-FFF2-40B4-BE49-F238E27FC236}">
                  <a16:creationId xmlns:a16="http://schemas.microsoft.com/office/drawing/2014/main" id="{6D9CA969-61E0-4334-9271-01902001C315}"/>
                </a:ext>
              </a:extLst>
            </p:cNvPr>
            <p:cNvCxnSpPr/>
            <p:nvPr/>
          </p:nvCxnSpPr>
          <p:spPr>
            <a:xfrm>
              <a:off x="5786898" y="1127703"/>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3" name="ïṥḷíḍe">
              <a:extLst>
                <a:ext uri="{FF2B5EF4-FFF2-40B4-BE49-F238E27FC236}">
                  <a16:creationId xmlns:a16="http://schemas.microsoft.com/office/drawing/2014/main" id="{0C4BB1E5-0C7F-4A4E-B0A7-50F35C9562FF}"/>
                </a:ext>
              </a:extLst>
            </p:cNvPr>
            <p:cNvGrpSpPr/>
            <p:nvPr/>
          </p:nvGrpSpPr>
          <p:grpSpPr>
            <a:xfrm>
              <a:off x="5517988" y="1137753"/>
              <a:ext cx="5927268" cy="1266778"/>
              <a:chOff x="5515575" y="1134000"/>
              <a:chExt cx="5927268" cy="1266778"/>
            </a:xfrm>
          </p:grpSpPr>
          <p:sp>
            <p:nvSpPr>
              <p:cNvPr id="70" name="í$ľíḍè">
                <a:extLst>
                  <a:ext uri="{FF2B5EF4-FFF2-40B4-BE49-F238E27FC236}">
                    <a16:creationId xmlns:a16="http://schemas.microsoft.com/office/drawing/2014/main" id="{9C565DD2-8832-4328-A4FB-A4C9150CB5CD}"/>
                  </a:ext>
                </a:extLst>
              </p:cNvPr>
              <p:cNvSpPr txBox="1"/>
              <p:nvPr/>
            </p:nvSpPr>
            <p:spPr>
              <a:xfrm>
                <a:off x="6241629" y="1134000"/>
                <a:ext cx="5201214" cy="499702"/>
              </a:xfrm>
              <a:prstGeom prst="rect">
                <a:avLst/>
              </a:prstGeom>
              <a:noFill/>
            </p:spPr>
            <p:txBody>
              <a:bodyPr wrap="none" lIns="90000" tIns="46800" rIns="90000" bIns="46800" rtlCol="0" anchor="ctr" anchorCtr="0">
                <a:normAutofit/>
              </a:bodyPr>
              <a:lstStyle/>
              <a:p>
                <a:r>
                  <a:rPr lang="zh-CN" altLang="en-US" smtClean="0"/>
                  <a:t>滤</a:t>
                </a:r>
                <a:r>
                  <a:rPr lang="zh-CN" altLang="en-US"/>
                  <a:t>波</a:t>
                </a:r>
                <a:endParaRPr lang="en-US" altLang="zh-CN" b="1" dirty="0"/>
              </a:p>
            </p:txBody>
          </p:sp>
          <p:sp>
            <p:nvSpPr>
              <p:cNvPr id="71" name="ïsļïḓê">
                <a:extLst>
                  <a:ext uri="{FF2B5EF4-FFF2-40B4-BE49-F238E27FC236}">
                    <a16:creationId xmlns:a16="http://schemas.microsoft.com/office/drawing/2014/main" id="{9C0F3AAC-9CB7-49B8-AD7F-B0AD2923A1E4}"/>
                  </a:ext>
                </a:extLst>
              </p:cNvPr>
              <p:cNvSpPr txBox="1"/>
              <p:nvPr/>
            </p:nvSpPr>
            <p:spPr>
              <a:xfrm>
                <a:off x="6241633" y="1633704"/>
                <a:ext cx="5201209" cy="767074"/>
              </a:xfrm>
              <a:prstGeom prst="rect">
                <a:avLst/>
              </a:prstGeom>
              <a:noFill/>
            </p:spPr>
            <p:txBody>
              <a:bodyPr wrap="square" lIns="90000" tIns="46800" rIns="90000" bIns="46800" rtlCol="0">
                <a:normAutofit fontScale="55000" lnSpcReduction="20000"/>
              </a:bodyPr>
              <a:lstStyle/>
              <a:p>
                <a:pPr marL="171450" indent="-171450">
                  <a:lnSpc>
                    <a:spcPct val="150000"/>
                  </a:lnSpc>
                  <a:buFont typeface="Arial" panose="020B0604020202020204" pitchFamily="34" charset="0"/>
                  <a:buChar char="•"/>
                </a:pPr>
                <a:r>
                  <a:rPr lang="zh-CN" altLang="en-US" smtClean="0"/>
                  <a:t>边</a:t>
                </a:r>
                <a:r>
                  <a:rPr lang="zh-CN" altLang="en-US"/>
                  <a:t>缘检测</a:t>
                </a:r>
                <a:r>
                  <a:rPr lang="zh-CN" altLang="en-US">
                    <a:hlinkClick r:id="rId3"/>
                  </a:rPr>
                  <a:t>算法</a:t>
                </a:r>
                <a:r>
                  <a:rPr lang="zh-CN" altLang="en-US"/>
                  <a:t>主要是基于图像强度的一阶和二阶导数，但导数的计算对噪声很敏感，因此必须使用滤波器来改善与噪声有关的边缘检测器的性能。需要指出，大多数滤波器在降低噪声的同时也导致了边缘强度的损失，因此，增强边缘和降低噪声之间需要折中。</a:t>
                </a:r>
                <a:endParaRPr lang="en-US" altLang="zh-CN" sz="1000" dirty="0"/>
              </a:p>
            </p:txBody>
          </p:sp>
          <p:sp>
            <p:nvSpPr>
              <p:cNvPr id="72" name="ïS1iḓe">
                <a:extLst>
                  <a:ext uri="{FF2B5EF4-FFF2-40B4-BE49-F238E27FC236}">
                    <a16:creationId xmlns:a16="http://schemas.microsoft.com/office/drawing/2014/main" id="{3341361F-4B3A-4153-8C5D-7208D3024F4A}"/>
                  </a:ext>
                </a:extLst>
              </p:cNvPr>
              <p:cNvSpPr/>
              <p:nvPr/>
            </p:nvSpPr>
            <p:spPr>
              <a:xfrm>
                <a:off x="5515575" y="1337448"/>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smtClean="0">
                    <a:solidFill>
                      <a:schemeClr val="bg1"/>
                    </a:solidFill>
                  </a:rPr>
                  <a:t>1</a:t>
                </a:r>
                <a:endParaRPr lang="zh-CN" altLang="en-US" sz="1600" b="1" dirty="0">
                  <a:solidFill>
                    <a:schemeClr val="bg1"/>
                  </a:solidFill>
                </a:endParaRPr>
              </a:p>
            </p:txBody>
          </p:sp>
        </p:grpSp>
        <p:grpSp>
          <p:nvGrpSpPr>
            <p:cNvPr id="44" name="ïṣliḍé">
              <a:extLst>
                <a:ext uri="{FF2B5EF4-FFF2-40B4-BE49-F238E27FC236}">
                  <a16:creationId xmlns:a16="http://schemas.microsoft.com/office/drawing/2014/main" id="{90B7AB97-48F2-4F11-8C77-206DAB42E528}"/>
                </a:ext>
              </a:extLst>
            </p:cNvPr>
            <p:cNvGrpSpPr/>
            <p:nvPr/>
          </p:nvGrpSpPr>
          <p:grpSpPr>
            <a:xfrm>
              <a:off x="5517988" y="2511001"/>
              <a:ext cx="5927267" cy="973124"/>
              <a:chOff x="5515575" y="1194963"/>
              <a:chExt cx="5927267" cy="973124"/>
            </a:xfrm>
          </p:grpSpPr>
          <p:sp>
            <p:nvSpPr>
              <p:cNvPr id="66" name="íṧlïḋè">
                <a:extLst>
                  <a:ext uri="{FF2B5EF4-FFF2-40B4-BE49-F238E27FC236}">
                    <a16:creationId xmlns:a16="http://schemas.microsoft.com/office/drawing/2014/main" id="{2ED8B735-79C6-4DC0-BADD-8C1363AC7E07}"/>
                  </a:ext>
                </a:extLst>
              </p:cNvPr>
              <p:cNvSpPr txBox="1"/>
              <p:nvPr/>
            </p:nvSpPr>
            <p:spPr>
              <a:xfrm>
                <a:off x="6241629" y="1194963"/>
                <a:ext cx="5201213" cy="499702"/>
              </a:xfrm>
              <a:prstGeom prst="rect">
                <a:avLst/>
              </a:prstGeom>
              <a:noFill/>
            </p:spPr>
            <p:txBody>
              <a:bodyPr wrap="none" lIns="90000" tIns="46800" rIns="90000" bIns="46800" rtlCol="0" anchor="ctr" anchorCtr="0">
                <a:normAutofit/>
              </a:bodyPr>
              <a:lstStyle/>
              <a:p>
                <a:r>
                  <a:rPr lang="zh-CN" altLang="en-US"/>
                  <a:t>增强</a:t>
                </a:r>
                <a:endParaRPr lang="en-US" altLang="zh-CN" b="1" dirty="0"/>
              </a:p>
            </p:txBody>
          </p:sp>
          <p:sp>
            <p:nvSpPr>
              <p:cNvPr id="67" name="ïṡḻîdé">
                <a:extLst>
                  <a:ext uri="{FF2B5EF4-FFF2-40B4-BE49-F238E27FC236}">
                    <a16:creationId xmlns:a16="http://schemas.microsoft.com/office/drawing/2014/main" id="{E6B49522-DCCA-4AA4-BB2F-5E626C75A3B1}"/>
                  </a:ext>
                </a:extLst>
              </p:cNvPr>
              <p:cNvSpPr txBox="1"/>
              <p:nvPr/>
            </p:nvSpPr>
            <p:spPr>
              <a:xfrm>
                <a:off x="6241629" y="1668541"/>
                <a:ext cx="5201213" cy="499546"/>
              </a:xfrm>
              <a:prstGeom prst="rect">
                <a:avLst/>
              </a:prstGeom>
              <a:noFill/>
            </p:spPr>
            <p:txBody>
              <a:bodyPr wrap="square" lIns="90000" tIns="46800" rIns="90000" bIns="46800" rtlCol="0">
                <a:normAutofit fontScale="55000" lnSpcReduction="20000"/>
              </a:bodyPr>
              <a:lstStyle/>
              <a:p>
                <a:pPr marL="171450" indent="-171450">
                  <a:lnSpc>
                    <a:spcPct val="150000"/>
                  </a:lnSpc>
                  <a:buFont typeface="Arial" panose="020B0604020202020204" pitchFamily="34" charset="0"/>
                  <a:buChar char="•"/>
                </a:pPr>
                <a:r>
                  <a:rPr lang="zh-CN" altLang="en-US"/>
                  <a:t>增强边缘的基础是确定图像各点邻域强度的变化值。增强算法可以将</a:t>
                </a:r>
                <a:r>
                  <a:rPr lang="zh-CN" altLang="en-US">
                    <a:hlinkClick r:id="rId4"/>
                  </a:rPr>
                  <a:t>邻域</a:t>
                </a:r>
                <a:r>
                  <a:rPr lang="en-US" altLang="zh-CN"/>
                  <a:t>(</a:t>
                </a:r>
                <a:r>
                  <a:rPr lang="zh-CN" altLang="en-US"/>
                  <a:t>或局部</a:t>
                </a:r>
                <a:r>
                  <a:rPr lang="en-US" altLang="zh-CN"/>
                  <a:t>)</a:t>
                </a:r>
                <a:r>
                  <a:rPr lang="zh-CN" altLang="en-US"/>
                  <a:t>强度值有显著变化的点突显出来。</a:t>
                </a:r>
                <a:r>
                  <a:rPr lang="zh-CN" altLang="en-US">
                    <a:hlinkClick r:id="rId5"/>
                  </a:rPr>
                  <a:t>边缘增强</a:t>
                </a:r>
                <a:r>
                  <a:rPr lang="zh-CN" altLang="en-US"/>
                  <a:t>一般是通过计算梯度</a:t>
                </a:r>
                <a:r>
                  <a:rPr lang="zh-CN" altLang="en-US">
                    <a:hlinkClick r:id="rId6"/>
                  </a:rPr>
                  <a:t>幅值</a:t>
                </a:r>
                <a:r>
                  <a:rPr lang="zh-CN" altLang="en-US"/>
                  <a:t>来完成的。</a:t>
                </a:r>
                <a:endParaRPr lang="en-US" altLang="zh-CN" sz="1000" dirty="0"/>
              </a:p>
            </p:txBody>
          </p:sp>
          <p:sp>
            <p:nvSpPr>
              <p:cNvPr id="68" name="îśļiḓè">
                <a:extLst>
                  <a:ext uri="{FF2B5EF4-FFF2-40B4-BE49-F238E27FC236}">
                    <a16:creationId xmlns:a16="http://schemas.microsoft.com/office/drawing/2014/main" id="{98ECC479-6312-4045-8CF9-7259998C4FB2}"/>
                  </a:ext>
                </a:extLst>
              </p:cNvPr>
              <p:cNvSpPr/>
              <p:nvPr/>
            </p:nvSpPr>
            <p:spPr>
              <a:xfrm>
                <a:off x="5515575" y="1337448"/>
                <a:ext cx="537820" cy="537824"/>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smtClean="0">
                    <a:solidFill>
                      <a:schemeClr val="bg1"/>
                    </a:solidFill>
                  </a:rPr>
                  <a:t>2</a:t>
                </a:r>
                <a:endParaRPr lang="zh-CN" altLang="en-US" sz="1600" b="1" dirty="0">
                  <a:solidFill>
                    <a:schemeClr val="bg1"/>
                  </a:solidFill>
                </a:endParaRPr>
              </a:p>
            </p:txBody>
          </p:sp>
        </p:grpSp>
        <p:grpSp>
          <p:nvGrpSpPr>
            <p:cNvPr id="45" name="íṡḷídé">
              <a:extLst>
                <a:ext uri="{FF2B5EF4-FFF2-40B4-BE49-F238E27FC236}">
                  <a16:creationId xmlns:a16="http://schemas.microsoft.com/office/drawing/2014/main" id="{8A46797E-AE8D-4074-A7DC-D6EFE7A6ACE2}"/>
                </a:ext>
              </a:extLst>
            </p:cNvPr>
            <p:cNvGrpSpPr/>
            <p:nvPr/>
          </p:nvGrpSpPr>
          <p:grpSpPr>
            <a:xfrm>
              <a:off x="5517988" y="3605563"/>
              <a:ext cx="5927268" cy="1113206"/>
              <a:chOff x="5515575" y="977240"/>
              <a:chExt cx="5927268" cy="1113206"/>
            </a:xfrm>
          </p:grpSpPr>
          <p:sp>
            <p:nvSpPr>
              <p:cNvPr id="62" name="îṥļïḍe">
                <a:extLst>
                  <a:ext uri="{FF2B5EF4-FFF2-40B4-BE49-F238E27FC236}">
                    <a16:creationId xmlns:a16="http://schemas.microsoft.com/office/drawing/2014/main" id="{A01C71B9-55D1-4389-AADD-A21BE32CA077}"/>
                  </a:ext>
                </a:extLst>
              </p:cNvPr>
              <p:cNvSpPr txBox="1"/>
              <p:nvPr/>
            </p:nvSpPr>
            <p:spPr>
              <a:xfrm>
                <a:off x="6354845" y="977240"/>
                <a:ext cx="5087998" cy="499702"/>
              </a:xfrm>
              <a:prstGeom prst="rect">
                <a:avLst/>
              </a:prstGeom>
              <a:noFill/>
            </p:spPr>
            <p:txBody>
              <a:bodyPr wrap="none" lIns="90000" tIns="46800" rIns="90000" bIns="46800" rtlCol="0" anchor="ctr" anchorCtr="0">
                <a:normAutofit/>
              </a:bodyPr>
              <a:lstStyle/>
              <a:p>
                <a:r>
                  <a:rPr lang="zh-CN" altLang="en-US"/>
                  <a:t>检测</a:t>
                </a:r>
                <a:endParaRPr lang="en-US" altLang="zh-CN" b="1" dirty="0"/>
              </a:p>
            </p:txBody>
          </p:sp>
          <p:sp>
            <p:nvSpPr>
              <p:cNvPr id="63" name="iśľîďé">
                <a:extLst>
                  <a:ext uri="{FF2B5EF4-FFF2-40B4-BE49-F238E27FC236}">
                    <a16:creationId xmlns:a16="http://schemas.microsoft.com/office/drawing/2014/main" id="{5CED4508-6D62-46BE-91CB-6046DEE70154}"/>
                  </a:ext>
                </a:extLst>
              </p:cNvPr>
              <p:cNvSpPr txBox="1"/>
              <p:nvPr/>
            </p:nvSpPr>
            <p:spPr>
              <a:xfrm>
                <a:off x="6241629" y="1453864"/>
                <a:ext cx="5201213" cy="636582"/>
              </a:xfrm>
              <a:prstGeom prst="rect">
                <a:avLst/>
              </a:prstGeom>
              <a:noFill/>
            </p:spPr>
            <p:txBody>
              <a:bodyPr wrap="square" lIns="90000" tIns="46800" rIns="90000" bIns="46800" rtlCol="0">
                <a:normAutofit fontScale="55000" lnSpcReduction="20000"/>
              </a:bodyPr>
              <a:lstStyle/>
              <a:p>
                <a:pPr marL="171450" indent="-171450">
                  <a:lnSpc>
                    <a:spcPct val="150000"/>
                  </a:lnSpc>
                  <a:buFont typeface="Arial" panose="020B0604020202020204" pitchFamily="34" charset="0"/>
                  <a:buChar char="•"/>
                </a:pPr>
                <a:r>
                  <a:rPr lang="zh-CN" altLang="en-US"/>
                  <a:t>在图像中有许多点的梯度</a:t>
                </a:r>
                <a:r>
                  <a:rPr lang="zh-CN" altLang="en-US">
                    <a:hlinkClick r:id="rId6"/>
                  </a:rPr>
                  <a:t>幅值</a:t>
                </a:r>
                <a:r>
                  <a:rPr lang="zh-CN" altLang="en-US"/>
                  <a:t>比较大，而这些点在特定的应用领域中并不都是边缘，所以应该用某种方法来确定哪些点是边缘点。最简单的边缘检测判据是梯度</a:t>
                </a:r>
                <a:r>
                  <a:rPr lang="zh-CN" altLang="en-US">
                    <a:hlinkClick r:id="rId6"/>
                  </a:rPr>
                  <a:t>幅值</a:t>
                </a:r>
                <a:r>
                  <a:rPr lang="zh-CN" altLang="en-US"/>
                  <a:t>阈值判据。</a:t>
                </a:r>
                <a:endParaRPr lang="en-US" altLang="zh-CN" sz="1000" dirty="0"/>
              </a:p>
            </p:txBody>
          </p:sp>
          <p:sp>
            <p:nvSpPr>
              <p:cNvPr id="64" name="ïšḻíďè">
                <a:extLst>
                  <a:ext uri="{FF2B5EF4-FFF2-40B4-BE49-F238E27FC236}">
                    <a16:creationId xmlns:a16="http://schemas.microsoft.com/office/drawing/2014/main" id="{0A45B889-3855-4DB7-94A2-E3E17A99A189}"/>
                  </a:ext>
                </a:extLst>
              </p:cNvPr>
              <p:cNvSpPr/>
              <p:nvPr/>
            </p:nvSpPr>
            <p:spPr>
              <a:xfrm>
                <a:off x="5515575" y="1337448"/>
                <a:ext cx="537820" cy="53782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smtClean="0">
                    <a:solidFill>
                      <a:schemeClr val="bg1"/>
                    </a:solidFill>
                  </a:rPr>
                  <a:t>3</a:t>
                </a:r>
                <a:endParaRPr lang="zh-CN" altLang="en-US" sz="1600" b="1" dirty="0">
                  <a:solidFill>
                    <a:schemeClr val="bg1"/>
                  </a:solidFill>
                </a:endParaRPr>
              </a:p>
            </p:txBody>
          </p:sp>
        </p:grpSp>
        <p:grpSp>
          <p:nvGrpSpPr>
            <p:cNvPr id="46" name="ïŝḷiďé">
              <a:extLst>
                <a:ext uri="{FF2B5EF4-FFF2-40B4-BE49-F238E27FC236}">
                  <a16:creationId xmlns:a16="http://schemas.microsoft.com/office/drawing/2014/main" id="{68A8D625-D450-428C-A8FB-C5F895230934}"/>
                </a:ext>
              </a:extLst>
            </p:cNvPr>
            <p:cNvGrpSpPr/>
            <p:nvPr/>
          </p:nvGrpSpPr>
          <p:grpSpPr>
            <a:xfrm>
              <a:off x="5517988" y="4830762"/>
              <a:ext cx="5927267" cy="1405179"/>
              <a:chOff x="5515575" y="890153"/>
              <a:chExt cx="5927267" cy="1405179"/>
            </a:xfrm>
          </p:grpSpPr>
          <p:sp>
            <p:nvSpPr>
              <p:cNvPr id="58" name="îšḷíḍê">
                <a:extLst>
                  <a:ext uri="{FF2B5EF4-FFF2-40B4-BE49-F238E27FC236}">
                    <a16:creationId xmlns:a16="http://schemas.microsoft.com/office/drawing/2014/main" id="{C36082E0-D49C-43C0-849B-86C79754ED9C}"/>
                  </a:ext>
                </a:extLst>
              </p:cNvPr>
              <p:cNvSpPr txBox="1"/>
              <p:nvPr/>
            </p:nvSpPr>
            <p:spPr>
              <a:xfrm>
                <a:off x="6241629" y="890153"/>
                <a:ext cx="5201213" cy="499702"/>
              </a:xfrm>
              <a:prstGeom prst="rect">
                <a:avLst/>
              </a:prstGeom>
              <a:noFill/>
            </p:spPr>
            <p:txBody>
              <a:bodyPr wrap="none" lIns="90000" tIns="46800" rIns="90000" bIns="46800" rtlCol="0" anchor="ctr" anchorCtr="0">
                <a:normAutofit/>
              </a:bodyPr>
              <a:lstStyle/>
              <a:p>
                <a:r>
                  <a:rPr lang="zh-CN" altLang="en-US"/>
                  <a:t>定位</a:t>
                </a:r>
                <a:endParaRPr lang="en-US" altLang="zh-CN" b="1" dirty="0"/>
              </a:p>
            </p:txBody>
          </p:sp>
          <p:sp>
            <p:nvSpPr>
              <p:cNvPr id="59" name="ïṧlíḍê">
                <a:extLst>
                  <a:ext uri="{FF2B5EF4-FFF2-40B4-BE49-F238E27FC236}">
                    <a16:creationId xmlns:a16="http://schemas.microsoft.com/office/drawing/2014/main" id="{C847F084-B838-4A9B-A0F4-BE064B7185CA}"/>
                  </a:ext>
                </a:extLst>
              </p:cNvPr>
              <p:cNvSpPr txBox="1"/>
              <p:nvPr/>
            </p:nvSpPr>
            <p:spPr>
              <a:xfrm>
                <a:off x="6322305" y="1337448"/>
                <a:ext cx="5120537" cy="957884"/>
              </a:xfrm>
              <a:prstGeom prst="rect">
                <a:avLst/>
              </a:prstGeom>
              <a:noFill/>
            </p:spPr>
            <p:txBody>
              <a:bodyPr wrap="square" lIns="90000" tIns="46800" rIns="90000" bIns="46800" rtlCol="0">
                <a:normAutofit fontScale="55000" lnSpcReduction="20000"/>
              </a:bodyPr>
              <a:lstStyle/>
              <a:p>
                <a:pPr marL="171450" indent="-171450">
                  <a:lnSpc>
                    <a:spcPct val="150000"/>
                  </a:lnSpc>
                  <a:buFont typeface="Arial" panose="020B0604020202020204" pitchFamily="34" charset="0"/>
                  <a:buChar char="•"/>
                </a:pPr>
                <a:r>
                  <a:rPr lang="zh-CN" altLang="en-US"/>
                  <a:t>如果某一应用场合要求确定边缘位置，则边缘的位置可在子像素分辨率上来估计，边缘的方位也可以被估计出来。在边缘检测算法中，前三个步骤用得十分普遍。这是因为大多数场合下，仅仅需要边缘检测器指出边缘出现在图像某一像素点的附近，而没有必要指出边缘的精确位置或方向。</a:t>
                </a:r>
                <a:endParaRPr lang="en-US" altLang="zh-CN" sz="1000" dirty="0"/>
              </a:p>
            </p:txBody>
          </p:sp>
          <p:sp>
            <p:nvSpPr>
              <p:cNvPr id="60" name="îSḻïḓé">
                <a:extLst>
                  <a:ext uri="{FF2B5EF4-FFF2-40B4-BE49-F238E27FC236}">
                    <a16:creationId xmlns:a16="http://schemas.microsoft.com/office/drawing/2014/main" id="{FA0D399A-674E-403A-A0C7-D7D750C0C331}"/>
                  </a:ext>
                </a:extLst>
              </p:cNvPr>
              <p:cNvSpPr/>
              <p:nvPr/>
            </p:nvSpPr>
            <p:spPr>
              <a:xfrm>
                <a:off x="5515575" y="133744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smtClean="0">
                    <a:solidFill>
                      <a:schemeClr val="bg1"/>
                    </a:solidFill>
                  </a:rPr>
                  <a:t>4</a:t>
                </a:r>
                <a:endParaRPr lang="zh-CN" altLang="en-US" sz="1600" b="1" dirty="0">
                  <a:solidFill>
                    <a:schemeClr val="bg1"/>
                  </a:solidFill>
                </a:endParaRPr>
              </a:p>
            </p:txBody>
          </p:sp>
        </p:grpSp>
        <p:cxnSp>
          <p:nvCxnSpPr>
            <p:cNvPr id="47" name="直接连接符 46">
              <a:extLst>
                <a:ext uri="{FF2B5EF4-FFF2-40B4-BE49-F238E27FC236}">
                  <a16:creationId xmlns:a16="http://schemas.microsoft.com/office/drawing/2014/main" id="{57CC3ACC-0D85-450C-BA2D-1C10C43F2CC1}"/>
                </a:ext>
              </a:extLst>
            </p:cNvPr>
            <p:cNvCxnSpPr/>
            <p:nvPr/>
          </p:nvCxnSpPr>
          <p:spPr>
            <a:xfrm>
              <a:off x="6357257" y="2471700"/>
              <a:ext cx="5165644" cy="522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50677A6-3C71-4A7F-910E-5146E39EB835}"/>
                </a:ext>
              </a:extLst>
            </p:cNvPr>
            <p:cNvCxnSpPr/>
            <p:nvPr/>
          </p:nvCxnSpPr>
          <p:spPr>
            <a:xfrm flipV="1">
              <a:off x="6357257" y="3574819"/>
              <a:ext cx="5165644" cy="42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99A012F-5C6E-4F6D-AAAA-FB519180F023}"/>
                </a:ext>
              </a:extLst>
            </p:cNvPr>
            <p:cNvCxnSpPr/>
            <p:nvPr/>
          </p:nvCxnSpPr>
          <p:spPr>
            <a:xfrm flipV="1">
              <a:off x="6244042" y="4785938"/>
              <a:ext cx="5278859" cy="6798"/>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0" name="ïṩļiďe">
              <a:extLst>
                <a:ext uri="{FF2B5EF4-FFF2-40B4-BE49-F238E27FC236}">
                  <a16:creationId xmlns:a16="http://schemas.microsoft.com/office/drawing/2014/main" id="{435B1FAB-6CE5-49AB-9559-734E4E5B10F8}"/>
                </a:ext>
              </a:extLst>
            </p:cNvPr>
            <p:cNvGrpSpPr/>
            <p:nvPr/>
          </p:nvGrpSpPr>
          <p:grpSpPr>
            <a:xfrm>
              <a:off x="1204517" y="3245615"/>
              <a:ext cx="2461144" cy="508446"/>
              <a:chOff x="7078610" y="4808972"/>
              <a:chExt cx="2534341" cy="523570"/>
            </a:xfrm>
          </p:grpSpPr>
          <p:sp>
            <p:nvSpPr>
              <p:cNvPr id="55" name="íṡ1íḓè">
                <a:extLst>
                  <a:ext uri="{FF2B5EF4-FFF2-40B4-BE49-F238E27FC236}">
                    <a16:creationId xmlns:a16="http://schemas.microsoft.com/office/drawing/2014/main" id="{9E6FA4C5-0461-42B9-85BC-83D116DBDA7A}"/>
                  </a:ext>
                </a:extLst>
              </p:cNvPr>
              <p:cNvSpPr txBox="1"/>
              <p:nvPr/>
            </p:nvSpPr>
            <p:spPr>
              <a:xfrm>
                <a:off x="7078610" y="4889052"/>
                <a:ext cx="1853667" cy="443490"/>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600" b="0" i="0" u="none" strike="noStrike" kern="1200" cap="none" spc="0" normalizeH="0" baseline="0" noProof="0" smtClean="0">
                    <a:ln>
                      <a:noFill/>
                    </a:ln>
                    <a:effectLst/>
                    <a:uLnTx/>
                    <a:uFillTx/>
                  </a:rPr>
                  <a:t>关键要素</a:t>
                </a:r>
                <a:endParaRPr kumimoji="0" lang="zh-CN" altLang="en-US" sz="16600" b="0" i="0" u="none" strike="noStrike" kern="1200" cap="none" spc="0" normalizeH="0" baseline="0" noProof="0" dirty="0">
                  <a:ln>
                    <a:noFill/>
                  </a:ln>
                  <a:effectLst/>
                  <a:uLnTx/>
                  <a:uFillTx/>
                </a:endParaRPr>
              </a:p>
            </p:txBody>
          </p:sp>
          <p:sp>
            <p:nvSpPr>
              <p:cNvPr id="54" name="iṧļïďê">
                <a:extLst>
                  <a:ext uri="{FF2B5EF4-FFF2-40B4-BE49-F238E27FC236}">
                    <a16:creationId xmlns:a16="http://schemas.microsoft.com/office/drawing/2014/main" id="{9C26393C-1E30-4685-8E67-35D5CB980E52}"/>
                  </a:ext>
                </a:extLst>
              </p:cNvPr>
              <p:cNvSpPr/>
              <p:nvPr/>
            </p:nvSpPr>
            <p:spPr>
              <a:xfrm>
                <a:off x="9093701" y="4808972"/>
                <a:ext cx="519250" cy="518465"/>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grpSp>
      </p:grpSp>
    </p:spTree>
    <p:extLst>
      <p:ext uri="{BB962C8B-B14F-4D97-AF65-F5344CB8AC3E}">
        <p14:creationId xmlns:p14="http://schemas.microsoft.com/office/powerpoint/2010/main" val="107672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a:t>示例分析</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12</a:t>
            </a:fld>
            <a:endParaRPr lang="zh-CN" altLang="en-US"/>
          </a:p>
        </p:txBody>
      </p:sp>
      <p:grpSp>
        <p:nvGrpSpPr>
          <p:cNvPr id="5"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93815D3-0A8B-45CC-8FF4-84E521338E34}"/>
              </a:ext>
            </a:extLst>
          </p:cNvPr>
          <p:cNvGrpSpPr>
            <a:grpSpLocks noChangeAspect="1"/>
          </p:cNvGrpSpPr>
          <p:nvPr>
            <p:custDataLst>
              <p:tags r:id="rId1"/>
            </p:custDataLst>
          </p:nvPr>
        </p:nvGrpSpPr>
        <p:grpSpPr>
          <a:xfrm>
            <a:off x="721109" y="1391756"/>
            <a:ext cx="10799377" cy="4464496"/>
            <a:chOff x="721109" y="1391756"/>
            <a:chExt cx="10799377" cy="4464496"/>
          </a:xfrm>
        </p:grpSpPr>
        <p:grpSp>
          <p:nvGrpSpPr>
            <p:cNvPr id="6" name="ïṡḷïďê">
              <a:extLst>
                <a:ext uri="{FF2B5EF4-FFF2-40B4-BE49-F238E27FC236}">
                  <a16:creationId xmlns:a16="http://schemas.microsoft.com/office/drawing/2014/main" id="{5B4C48BC-EAEC-4977-8E3A-8DDC5E5ACF24}"/>
                </a:ext>
              </a:extLst>
            </p:cNvPr>
            <p:cNvGrpSpPr/>
            <p:nvPr/>
          </p:nvGrpSpPr>
          <p:grpSpPr>
            <a:xfrm>
              <a:off x="721109" y="1484784"/>
              <a:ext cx="3307537" cy="4199806"/>
              <a:chOff x="1416748" y="1485488"/>
              <a:chExt cx="3227861" cy="4098637"/>
            </a:xfrm>
          </p:grpSpPr>
          <p:grpSp>
            <p:nvGrpSpPr>
              <p:cNvPr id="27" name="îṧ1iḓé">
                <a:extLst>
                  <a:ext uri="{FF2B5EF4-FFF2-40B4-BE49-F238E27FC236}">
                    <a16:creationId xmlns:a16="http://schemas.microsoft.com/office/drawing/2014/main" id="{E66650A6-D4BE-4DC5-8778-7D9BFA257848}"/>
                  </a:ext>
                </a:extLst>
              </p:cNvPr>
              <p:cNvGrpSpPr/>
              <p:nvPr/>
            </p:nvGrpSpPr>
            <p:grpSpPr>
              <a:xfrm>
                <a:off x="1416748" y="1485488"/>
                <a:ext cx="3227861" cy="4098637"/>
                <a:chOff x="1416748" y="1485488"/>
                <a:chExt cx="3227861" cy="4098637"/>
              </a:xfrm>
            </p:grpSpPr>
            <p:sp>
              <p:nvSpPr>
                <p:cNvPr id="36" name="îṥ1ïḓé">
                  <a:extLst>
                    <a:ext uri="{FF2B5EF4-FFF2-40B4-BE49-F238E27FC236}">
                      <a16:creationId xmlns:a16="http://schemas.microsoft.com/office/drawing/2014/main" id="{C9916F70-2C88-49BE-B005-D8635AF03266}"/>
                    </a:ext>
                  </a:extLst>
                </p:cNvPr>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a:extLst/>
              </p:spPr>
              <p:txBody>
                <a:bodyPr anchor="ctr"/>
                <a:lstStyle/>
                <a:p>
                  <a:pPr algn="ctr"/>
                  <a:endParaRPr/>
                </a:p>
              </p:txBody>
            </p:sp>
            <p:grpSp>
              <p:nvGrpSpPr>
                <p:cNvPr id="37" name="íSlíde">
                  <a:extLst>
                    <a:ext uri="{FF2B5EF4-FFF2-40B4-BE49-F238E27FC236}">
                      <a16:creationId xmlns:a16="http://schemas.microsoft.com/office/drawing/2014/main" id="{E93A213C-7C54-4E82-B15A-06B24992488B}"/>
                    </a:ext>
                  </a:extLst>
                </p:cNvPr>
                <p:cNvGrpSpPr/>
                <p:nvPr/>
              </p:nvGrpSpPr>
              <p:grpSpPr>
                <a:xfrm>
                  <a:off x="3359518" y="4532488"/>
                  <a:ext cx="312551" cy="393463"/>
                  <a:chOff x="4541592" y="4960612"/>
                  <a:chExt cx="312551" cy="393463"/>
                </a:xfrm>
              </p:grpSpPr>
              <p:sp>
                <p:nvSpPr>
                  <p:cNvPr id="121" name="iṥlîḋê">
                    <a:extLst>
                      <a:ext uri="{FF2B5EF4-FFF2-40B4-BE49-F238E27FC236}">
                        <a16:creationId xmlns:a16="http://schemas.microsoft.com/office/drawing/2014/main" id="{28D42E04-4AEF-4B8C-B9A2-2A7235F5EB73}"/>
                      </a:ext>
                    </a:extLst>
                  </p:cNvPr>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a:extLst/>
                </p:spPr>
                <p:txBody>
                  <a:bodyPr anchor="ctr"/>
                  <a:lstStyle/>
                  <a:p>
                    <a:pPr algn="ctr"/>
                    <a:endParaRPr/>
                  </a:p>
                </p:txBody>
              </p:sp>
              <p:sp>
                <p:nvSpPr>
                  <p:cNvPr id="122" name="îṣ1iďê">
                    <a:extLst>
                      <a:ext uri="{FF2B5EF4-FFF2-40B4-BE49-F238E27FC236}">
                        <a16:creationId xmlns:a16="http://schemas.microsoft.com/office/drawing/2014/main" id="{15843C47-3526-456C-9669-F589877120EE}"/>
                      </a:ext>
                    </a:extLst>
                  </p:cNvPr>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a:extLst/>
                </p:spPr>
                <p:txBody>
                  <a:bodyPr anchor="ctr"/>
                  <a:lstStyle/>
                  <a:p>
                    <a:pPr algn="ctr"/>
                    <a:endParaRPr/>
                  </a:p>
                </p:txBody>
              </p:sp>
              <p:sp>
                <p:nvSpPr>
                  <p:cNvPr id="123" name="ísḻïḍê">
                    <a:extLst>
                      <a:ext uri="{FF2B5EF4-FFF2-40B4-BE49-F238E27FC236}">
                        <a16:creationId xmlns:a16="http://schemas.microsoft.com/office/drawing/2014/main" id="{E0750942-56D0-4332-A485-1EA0BF9AAF2D}"/>
                      </a:ext>
                    </a:extLst>
                  </p:cNvPr>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a:extLst/>
                </p:spPr>
                <p:txBody>
                  <a:bodyPr anchor="ctr"/>
                  <a:lstStyle/>
                  <a:p>
                    <a:pPr algn="ctr"/>
                    <a:endParaRPr/>
                  </a:p>
                </p:txBody>
              </p:sp>
              <p:sp>
                <p:nvSpPr>
                  <p:cNvPr id="124" name="îṡľíḓè">
                    <a:extLst>
                      <a:ext uri="{FF2B5EF4-FFF2-40B4-BE49-F238E27FC236}">
                        <a16:creationId xmlns:a16="http://schemas.microsoft.com/office/drawing/2014/main" id="{A59DA250-424D-4623-A3CB-65D4D319EC3B}"/>
                      </a:ext>
                    </a:extLst>
                  </p:cNvPr>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a:extLst/>
                </p:spPr>
                <p:txBody>
                  <a:bodyPr anchor="ctr"/>
                  <a:lstStyle/>
                  <a:p>
                    <a:pPr algn="ctr"/>
                    <a:endParaRPr/>
                  </a:p>
                </p:txBody>
              </p:sp>
              <p:sp>
                <p:nvSpPr>
                  <p:cNvPr id="125" name="îşlíḓé">
                    <a:extLst>
                      <a:ext uri="{FF2B5EF4-FFF2-40B4-BE49-F238E27FC236}">
                        <a16:creationId xmlns:a16="http://schemas.microsoft.com/office/drawing/2014/main" id="{C8791CA4-C68D-47AD-82D2-66F1151ECF36}"/>
                      </a:ext>
                    </a:extLst>
                  </p:cNvPr>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a:extLst/>
                </p:spPr>
                <p:txBody>
                  <a:bodyPr anchor="ctr"/>
                  <a:lstStyle/>
                  <a:p>
                    <a:pPr algn="ctr"/>
                    <a:endParaRPr/>
                  </a:p>
                </p:txBody>
              </p:sp>
              <p:sp>
                <p:nvSpPr>
                  <p:cNvPr id="126" name="íSḻíďé">
                    <a:extLst>
                      <a:ext uri="{FF2B5EF4-FFF2-40B4-BE49-F238E27FC236}">
                        <a16:creationId xmlns:a16="http://schemas.microsoft.com/office/drawing/2014/main" id="{510767BA-76A2-46D1-9C4D-AEC68B8E0951}"/>
                      </a:ext>
                    </a:extLst>
                  </p:cNvPr>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a:extLst/>
                </p:spPr>
                <p:txBody>
                  <a:bodyPr anchor="ctr"/>
                  <a:lstStyle/>
                  <a:p>
                    <a:pPr algn="ctr"/>
                    <a:endParaRPr/>
                  </a:p>
                </p:txBody>
              </p:sp>
              <p:sp>
                <p:nvSpPr>
                  <p:cNvPr id="127" name="ïṩḷïḋé">
                    <a:extLst>
                      <a:ext uri="{FF2B5EF4-FFF2-40B4-BE49-F238E27FC236}">
                        <a16:creationId xmlns:a16="http://schemas.microsoft.com/office/drawing/2014/main" id="{BEABADD0-2783-48C6-9D94-E69C581CA2B2}"/>
                      </a:ext>
                    </a:extLst>
                  </p:cNvPr>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a:extLst/>
                </p:spPr>
                <p:txBody>
                  <a:bodyPr anchor="ctr"/>
                  <a:lstStyle/>
                  <a:p>
                    <a:pPr algn="ctr"/>
                    <a:endParaRPr/>
                  </a:p>
                </p:txBody>
              </p:sp>
            </p:grpSp>
            <p:grpSp>
              <p:nvGrpSpPr>
                <p:cNvPr id="38" name="ïṥľîḓé">
                  <a:extLst>
                    <a:ext uri="{FF2B5EF4-FFF2-40B4-BE49-F238E27FC236}">
                      <a16:creationId xmlns:a16="http://schemas.microsoft.com/office/drawing/2014/main" id="{B09E3866-172F-4A1C-A5A3-C5F58F1F3722}"/>
                    </a:ext>
                  </a:extLst>
                </p:cNvPr>
                <p:cNvGrpSpPr/>
                <p:nvPr/>
              </p:nvGrpSpPr>
              <p:grpSpPr>
                <a:xfrm>
                  <a:off x="1416748" y="2456247"/>
                  <a:ext cx="312549" cy="442646"/>
                  <a:chOff x="5698186" y="1950933"/>
                  <a:chExt cx="312549" cy="442646"/>
                </a:xfrm>
              </p:grpSpPr>
              <p:sp>
                <p:nvSpPr>
                  <p:cNvPr id="118" name="iṧḻide">
                    <a:extLst>
                      <a:ext uri="{FF2B5EF4-FFF2-40B4-BE49-F238E27FC236}">
                        <a16:creationId xmlns:a16="http://schemas.microsoft.com/office/drawing/2014/main" id="{0B60808A-97B8-47F3-B4C2-746AADAD4930}"/>
                      </a:ext>
                    </a:extLst>
                  </p:cNvPr>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a:extLst/>
                </p:spPr>
                <p:txBody>
                  <a:bodyPr anchor="ctr"/>
                  <a:lstStyle/>
                  <a:p>
                    <a:pPr algn="ctr"/>
                    <a:endParaRPr/>
                  </a:p>
                </p:txBody>
              </p:sp>
              <p:sp>
                <p:nvSpPr>
                  <p:cNvPr id="119" name="iṧ1iḍè">
                    <a:extLst>
                      <a:ext uri="{FF2B5EF4-FFF2-40B4-BE49-F238E27FC236}">
                        <a16:creationId xmlns:a16="http://schemas.microsoft.com/office/drawing/2014/main" id="{971823A6-0031-4F09-83EE-8D286B83C3A1}"/>
                      </a:ext>
                    </a:extLst>
                  </p:cNvPr>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a:extLst/>
                </p:spPr>
                <p:txBody>
                  <a:bodyPr anchor="ctr"/>
                  <a:lstStyle/>
                  <a:p>
                    <a:pPr algn="ctr"/>
                    <a:endParaRPr/>
                  </a:p>
                </p:txBody>
              </p:sp>
              <p:sp>
                <p:nvSpPr>
                  <p:cNvPr id="120" name="íŝḻïdè">
                    <a:extLst>
                      <a:ext uri="{FF2B5EF4-FFF2-40B4-BE49-F238E27FC236}">
                        <a16:creationId xmlns:a16="http://schemas.microsoft.com/office/drawing/2014/main" id="{00B1A0EB-7499-440C-99C4-EC0E98A00F76}"/>
                      </a:ext>
                    </a:extLst>
                  </p:cNvPr>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a:extLst/>
                </p:spPr>
                <p:txBody>
                  <a:bodyPr anchor="ctr"/>
                  <a:lstStyle/>
                  <a:p>
                    <a:pPr algn="ctr"/>
                    <a:endParaRPr/>
                  </a:p>
                </p:txBody>
              </p:sp>
            </p:grpSp>
            <p:grpSp>
              <p:nvGrpSpPr>
                <p:cNvPr id="39" name="íşľiḑé">
                  <a:extLst>
                    <a:ext uri="{FF2B5EF4-FFF2-40B4-BE49-F238E27FC236}">
                      <a16:creationId xmlns:a16="http://schemas.microsoft.com/office/drawing/2014/main" id="{E1C65C90-ED0C-480F-BD57-9A82D0CCBA49}"/>
                    </a:ext>
                  </a:extLst>
                </p:cNvPr>
                <p:cNvGrpSpPr/>
                <p:nvPr/>
              </p:nvGrpSpPr>
              <p:grpSpPr>
                <a:xfrm>
                  <a:off x="2170350" y="4994742"/>
                  <a:ext cx="230051" cy="326829"/>
                  <a:chOff x="4382937" y="5523837"/>
                  <a:chExt cx="230051" cy="326829"/>
                </a:xfrm>
              </p:grpSpPr>
              <p:sp>
                <p:nvSpPr>
                  <p:cNvPr id="115" name="îṩḻíḓê">
                    <a:extLst>
                      <a:ext uri="{FF2B5EF4-FFF2-40B4-BE49-F238E27FC236}">
                        <a16:creationId xmlns:a16="http://schemas.microsoft.com/office/drawing/2014/main" id="{384A233D-4730-43B3-A876-0AFA3ACC8F30}"/>
                      </a:ext>
                    </a:extLst>
                  </p:cNvPr>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a:extLst/>
                </p:spPr>
                <p:txBody>
                  <a:bodyPr anchor="ctr"/>
                  <a:lstStyle/>
                  <a:p>
                    <a:pPr algn="ctr"/>
                    <a:endParaRPr/>
                  </a:p>
                </p:txBody>
              </p:sp>
              <p:sp>
                <p:nvSpPr>
                  <p:cNvPr id="116" name="ïšlidê">
                    <a:extLst>
                      <a:ext uri="{FF2B5EF4-FFF2-40B4-BE49-F238E27FC236}">
                        <a16:creationId xmlns:a16="http://schemas.microsoft.com/office/drawing/2014/main" id="{9866EF6E-4DE3-4E3D-A007-8CFD9A019272}"/>
                      </a:ext>
                    </a:extLst>
                  </p:cNvPr>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a:extLst/>
                </p:spPr>
                <p:txBody>
                  <a:bodyPr anchor="ctr"/>
                  <a:lstStyle/>
                  <a:p>
                    <a:pPr algn="ctr"/>
                    <a:endParaRPr/>
                  </a:p>
                </p:txBody>
              </p:sp>
              <p:sp>
                <p:nvSpPr>
                  <p:cNvPr id="117" name="iṣlïḍê">
                    <a:extLst>
                      <a:ext uri="{FF2B5EF4-FFF2-40B4-BE49-F238E27FC236}">
                        <a16:creationId xmlns:a16="http://schemas.microsoft.com/office/drawing/2014/main" id="{30F5CCB3-E24D-4F6D-8B4F-12E24955FD40}"/>
                      </a:ext>
                    </a:extLst>
                  </p:cNvPr>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a:extLst/>
                </p:spPr>
                <p:txBody>
                  <a:bodyPr anchor="ctr"/>
                  <a:lstStyle/>
                  <a:p>
                    <a:pPr algn="ctr"/>
                    <a:endParaRPr/>
                  </a:p>
                </p:txBody>
              </p:sp>
            </p:grpSp>
            <p:grpSp>
              <p:nvGrpSpPr>
                <p:cNvPr id="40" name="îšļïḑé">
                  <a:extLst>
                    <a:ext uri="{FF2B5EF4-FFF2-40B4-BE49-F238E27FC236}">
                      <a16:creationId xmlns:a16="http://schemas.microsoft.com/office/drawing/2014/main" id="{E87D0355-4B87-46DD-81BA-F55A4E42DA5A}"/>
                    </a:ext>
                  </a:extLst>
                </p:cNvPr>
                <p:cNvGrpSpPr/>
                <p:nvPr/>
              </p:nvGrpSpPr>
              <p:grpSpPr>
                <a:xfrm>
                  <a:off x="1931456" y="1808281"/>
                  <a:ext cx="406156" cy="679041"/>
                  <a:chOff x="5714051" y="2563340"/>
                  <a:chExt cx="406156" cy="679041"/>
                </a:xfrm>
              </p:grpSpPr>
              <p:sp>
                <p:nvSpPr>
                  <p:cNvPr id="101" name="íṩḻidê">
                    <a:extLst>
                      <a:ext uri="{FF2B5EF4-FFF2-40B4-BE49-F238E27FC236}">
                        <a16:creationId xmlns:a16="http://schemas.microsoft.com/office/drawing/2014/main" id="{7B072227-7BF7-4100-BFC1-26A95EDD023A}"/>
                      </a:ext>
                    </a:extLst>
                  </p:cNvPr>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a:extLst/>
                </p:spPr>
                <p:txBody>
                  <a:bodyPr anchor="ctr"/>
                  <a:lstStyle/>
                  <a:p>
                    <a:pPr algn="ctr"/>
                    <a:endParaRPr/>
                  </a:p>
                </p:txBody>
              </p:sp>
              <p:sp>
                <p:nvSpPr>
                  <p:cNvPr id="102" name="ísḷîde">
                    <a:extLst>
                      <a:ext uri="{FF2B5EF4-FFF2-40B4-BE49-F238E27FC236}">
                        <a16:creationId xmlns:a16="http://schemas.microsoft.com/office/drawing/2014/main" id="{DE20393D-F8CF-4BCC-85F6-7EB6CD135691}"/>
                      </a:ext>
                    </a:extLst>
                  </p:cNvPr>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a:extLst/>
                </p:spPr>
                <p:txBody>
                  <a:bodyPr anchor="ctr"/>
                  <a:lstStyle/>
                  <a:p>
                    <a:pPr algn="ctr"/>
                    <a:endParaRPr/>
                  </a:p>
                </p:txBody>
              </p:sp>
              <p:sp>
                <p:nvSpPr>
                  <p:cNvPr id="103" name="ïşľíḍé">
                    <a:extLst>
                      <a:ext uri="{FF2B5EF4-FFF2-40B4-BE49-F238E27FC236}">
                        <a16:creationId xmlns:a16="http://schemas.microsoft.com/office/drawing/2014/main" id="{926CA5FC-7A7E-43D8-BE71-E0EC36457788}"/>
                      </a:ext>
                    </a:extLst>
                  </p:cNvPr>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a:extLst/>
                </p:spPr>
                <p:txBody>
                  <a:bodyPr anchor="ctr"/>
                  <a:lstStyle/>
                  <a:p>
                    <a:pPr algn="ctr"/>
                    <a:endParaRPr/>
                  </a:p>
                </p:txBody>
              </p:sp>
              <p:sp>
                <p:nvSpPr>
                  <p:cNvPr id="104" name="îṥḻiḋe">
                    <a:extLst>
                      <a:ext uri="{FF2B5EF4-FFF2-40B4-BE49-F238E27FC236}">
                        <a16:creationId xmlns:a16="http://schemas.microsoft.com/office/drawing/2014/main" id="{7C01332D-354D-48E4-9D0C-32322378560C}"/>
                      </a:ext>
                    </a:extLst>
                  </p:cNvPr>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a:extLst/>
                </p:spPr>
                <p:txBody>
                  <a:bodyPr anchor="ctr"/>
                  <a:lstStyle/>
                  <a:p>
                    <a:pPr algn="ctr"/>
                    <a:endParaRPr/>
                  </a:p>
                </p:txBody>
              </p:sp>
              <p:sp>
                <p:nvSpPr>
                  <p:cNvPr id="105" name="ïSḷidé">
                    <a:extLst>
                      <a:ext uri="{FF2B5EF4-FFF2-40B4-BE49-F238E27FC236}">
                        <a16:creationId xmlns:a16="http://schemas.microsoft.com/office/drawing/2014/main" id="{DB410D76-854B-416C-BC50-9478DEA24F3F}"/>
                      </a:ext>
                    </a:extLst>
                  </p:cNvPr>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a:extLst/>
                </p:spPr>
                <p:txBody>
                  <a:bodyPr anchor="ctr"/>
                  <a:lstStyle/>
                  <a:p>
                    <a:pPr algn="ctr"/>
                    <a:endParaRPr/>
                  </a:p>
                </p:txBody>
              </p:sp>
              <p:sp>
                <p:nvSpPr>
                  <p:cNvPr id="106" name="iṣlïḍé">
                    <a:extLst>
                      <a:ext uri="{FF2B5EF4-FFF2-40B4-BE49-F238E27FC236}">
                        <a16:creationId xmlns:a16="http://schemas.microsoft.com/office/drawing/2014/main" id="{907D82CD-E5AE-4D54-B721-AFA5EBB0DEA3}"/>
                      </a:ext>
                    </a:extLst>
                  </p:cNvPr>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a:extLst/>
                </p:spPr>
                <p:txBody>
                  <a:bodyPr anchor="ctr"/>
                  <a:lstStyle/>
                  <a:p>
                    <a:pPr algn="ctr"/>
                    <a:endParaRPr/>
                  </a:p>
                </p:txBody>
              </p:sp>
              <p:sp>
                <p:nvSpPr>
                  <p:cNvPr id="107" name="íṩľiďé">
                    <a:extLst>
                      <a:ext uri="{FF2B5EF4-FFF2-40B4-BE49-F238E27FC236}">
                        <a16:creationId xmlns:a16="http://schemas.microsoft.com/office/drawing/2014/main" id="{8EED1716-2A4A-44EF-BE96-CF073B47E7AD}"/>
                      </a:ext>
                    </a:extLst>
                  </p:cNvPr>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a:extLst/>
                </p:spPr>
                <p:txBody>
                  <a:bodyPr anchor="ctr"/>
                  <a:lstStyle/>
                  <a:p>
                    <a:pPr algn="ctr"/>
                    <a:endParaRPr/>
                  </a:p>
                </p:txBody>
              </p:sp>
              <p:sp>
                <p:nvSpPr>
                  <p:cNvPr id="108" name="iṩḻïḋe">
                    <a:extLst>
                      <a:ext uri="{FF2B5EF4-FFF2-40B4-BE49-F238E27FC236}">
                        <a16:creationId xmlns:a16="http://schemas.microsoft.com/office/drawing/2014/main" id="{80B78DAC-0CA8-4BB0-A3F8-FEDDB03BEA55}"/>
                      </a:ext>
                    </a:extLst>
                  </p:cNvPr>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a:extLst/>
                </p:spPr>
                <p:txBody>
                  <a:bodyPr anchor="ctr"/>
                  <a:lstStyle/>
                  <a:p>
                    <a:pPr algn="ctr"/>
                    <a:endParaRPr/>
                  </a:p>
                </p:txBody>
              </p:sp>
              <p:sp>
                <p:nvSpPr>
                  <p:cNvPr id="109" name="îṣlídê">
                    <a:extLst>
                      <a:ext uri="{FF2B5EF4-FFF2-40B4-BE49-F238E27FC236}">
                        <a16:creationId xmlns:a16="http://schemas.microsoft.com/office/drawing/2014/main" id="{12BBDF57-2802-4FC0-AF57-F5601499DC7F}"/>
                      </a:ext>
                    </a:extLst>
                  </p:cNvPr>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a:extLst/>
                </p:spPr>
                <p:txBody>
                  <a:bodyPr anchor="ctr"/>
                  <a:lstStyle/>
                  <a:p>
                    <a:pPr algn="ctr"/>
                    <a:endParaRPr/>
                  </a:p>
                </p:txBody>
              </p:sp>
              <p:sp>
                <p:nvSpPr>
                  <p:cNvPr id="110" name="ïṡlîḋê">
                    <a:extLst>
                      <a:ext uri="{FF2B5EF4-FFF2-40B4-BE49-F238E27FC236}">
                        <a16:creationId xmlns:a16="http://schemas.microsoft.com/office/drawing/2014/main" id="{CCF59D5E-0343-4198-9391-5E11E7AC1FE6}"/>
                      </a:ext>
                    </a:extLst>
                  </p:cNvPr>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a:extLst/>
                </p:spPr>
                <p:txBody>
                  <a:bodyPr anchor="ctr"/>
                  <a:lstStyle/>
                  <a:p>
                    <a:pPr algn="ctr"/>
                    <a:endParaRPr/>
                  </a:p>
                </p:txBody>
              </p:sp>
              <p:sp>
                <p:nvSpPr>
                  <p:cNvPr id="111" name="iśḻïḍè">
                    <a:extLst>
                      <a:ext uri="{FF2B5EF4-FFF2-40B4-BE49-F238E27FC236}">
                        <a16:creationId xmlns:a16="http://schemas.microsoft.com/office/drawing/2014/main" id="{4BC09864-240B-4A59-96F9-C25EC4F43852}"/>
                      </a:ext>
                    </a:extLst>
                  </p:cNvPr>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a:extLst/>
                </p:spPr>
                <p:txBody>
                  <a:bodyPr anchor="ctr"/>
                  <a:lstStyle/>
                  <a:p>
                    <a:pPr algn="ctr"/>
                    <a:endParaRPr/>
                  </a:p>
                </p:txBody>
              </p:sp>
              <p:sp>
                <p:nvSpPr>
                  <p:cNvPr id="112" name="ïşļïdê">
                    <a:extLst>
                      <a:ext uri="{FF2B5EF4-FFF2-40B4-BE49-F238E27FC236}">
                        <a16:creationId xmlns:a16="http://schemas.microsoft.com/office/drawing/2014/main" id="{0A6A63DB-66F9-45F1-9D1D-EBC6F2222F50}"/>
                      </a:ext>
                    </a:extLst>
                  </p:cNvPr>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a:extLst/>
                </p:spPr>
                <p:txBody>
                  <a:bodyPr anchor="ctr"/>
                  <a:lstStyle/>
                  <a:p>
                    <a:pPr algn="ctr"/>
                    <a:endParaRPr/>
                  </a:p>
                </p:txBody>
              </p:sp>
              <p:sp>
                <p:nvSpPr>
                  <p:cNvPr id="113" name="íṣļíďê">
                    <a:extLst>
                      <a:ext uri="{FF2B5EF4-FFF2-40B4-BE49-F238E27FC236}">
                        <a16:creationId xmlns:a16="http://schemas.microsoft.com/office/drawing/2014/main" id="{06ABAB4E-8141-4BE9-8123-6281F440830C}"/>
                      </a:ext>
                    </a:extLst>
                  </p:cNvPr>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a:extLst/>
                </p:spPr>
                <p:txBody>
                  <a:bodyPr anchor="ctr"/>
                  <a:lstStyle/>
                  <a:p>
                    <a:pPr algn="ctr"/>
                    <a:endParaRPr/>
                  </a:p>
                </p:txBody>
              </p:sp>
              <p:sp>
                <p:nvSpPr>
                  <p:cNvPr id="114" name="íşḷîḑè">
                    <a:extLst>
                      <a:ext uri="{FF2B5EF4-FFF2-40B4-BE49-F238E27FC236}">
                        <a16:creationId xmlns:a16="http://schemas.microsoft.com/office/drawing/2014/main" id="{D145F4DB-C911-4371-BFBE-FCB714919980}"/>
                      </a:ext>
                    </a:extLst>
                  </p:cNvPr>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a:extLst/>
                </p:spPr>
                <p:txBody>
                  <a:bodyPr anchor="ctr"/>
                  <a:lstStyle/>
                  <a:p>
                    <a:pPr algn="ctr"/>
                    <a:endParaRPr/>
                  </a:p>
                </p:txBody>
              </p:sp>
            </p:grpSp>
            <p:grpSp>
              <p:nvGrpSpPr>
                <p:cNvPr id="41" name="íṩḷïḓê">
                  <a:extLst>
                    <a:ext uri="{FF2B5EF4-FFF2-40B4-BE49-F238E27FC236}">
                      <a16:creationId xmlns:a16="http://schemas.microsoft.com/office/drawing/2014/main" id="{EDBB2DE7-1D24-4282-B4A4-37E4CD38B0D8}"/>
                    </a:ext>
                  </a:extLst>
                </p:cNvPr>
                <p:cNvGrpSpPr/>
                <p:nvPr/>
              </p:nvGrpSpPr>
              <p:grpSpPr>
                <a:xfrm>
                  <a:off x="3272257" y="5170037"/>
                  <a:ext cx="309377" cy="414088"/>
                  <a:chOff x="3957743" y="5628549"/>
                  <a:chExt cx="309377" cy="414088"/>
                </a:xfrm>
              </p:grpSpPr>
              <p:sp>
                <p:nvSpPr>
                  <p:cNvPr id="95" name="íŝľídê">
                    <a:extLst>
                      <a:ext uri="{FF2B5EF4-FFF2-40B4-BE49-F238E27FC236}">
                        <a16:creationId xmlns:a16="http://schemas.microsoft.com/office/drawing/2014/main" id="{3E3B1CD1-AF85-4EFC-8313-766EBCF90742}"/>
                      </a:ext>
                    </a:extLst>
                  </p:cNvPr>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a:extLst/>
                </p:spPr>
                <p:txBody>
                  <a:bodyPr anchor="ctr"/>
                  <a:lstStyle/>
                  <a:p>
                    <a:pPr algn="ctr"/>
                    <a:endParaRPr/>
                  </a:p>
                </p:txBody>
              </p:sp>
              <p:sp>
                <p:nvSpPr>
                  <p:cNvPr id="96" name="íŝlíďé">
                    <a:extLst>
                      <a:ext uri="{FF2B5EF4-FFF2-40B4-BE49-F238E27FC236}">
                        <a16:creationId xmlns:a16="http://schemas.microsoft.com/office/drawing/2014/main" id="{2455F8F3-73D5-4E48-83FD-87DD75400CFE}"/>
                      </a:ext>
                    </a:extLst>
                  </p:cNvPr>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a:extLst/>
                </p:spPr>
                <p:txBody>
                  <a:bodyPr anchor="ctr"/>
                  <a:lstStyle/>
                  <a:p>
                    <a:pPr algn="ctr"/>
                    <a:endParaRPr/>
                  </a:p>
                </p:txBody>
              </p:sp>
              <p:sp>
                <p:nvSpPr>
                  <p:cNvPr id="97" name="î$1ídè">
                    <a:extLst>
                      <a:ext uri="{FF2B5EF4-FFF2-40B4-BE49-F238E27FC236}">
                        <a16:creationId xmlns:a16="http://schemas.microsoft.com/office/drawing/2014/main" id="{9F8D7703-8C6D-4DC0-AB33-B2D9C9546C48}"/>
                      </a:ext>
                    </a:extLst>
                  </p:cNvPr>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a:extLst/>
                </p:spPr>
                <p:txBody>
                  <a:bodyPr anchor="ctr"/>
                  <a:lstStyle/>
                  <a:p>
                    <a:pPr algn="ctr"/>
                    <a:endParaRPr/>
                  </a:p>
                </p:txBody>
              </p:sp>
              <p:sp>
                <p:nvSpPr>
                  <p:cNvPr id="98" name="íṣļídé">
                    <a:extLst>
                      <a:ext uri="{FF2B5EF4-FFF2-40B4-BE49-F238E27FC236}">
                        <a16:creationId xmlns:a16="http://schemas.microsoft.com/office/drawing/2014/main" id="{8FF61329-3886-48F7-AADB-0368DCA4CE69}"/>
                      </a:ext>
                    </a:extLst>
                  </p:cNvPr>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a:extLst/>
                </p:spPr>
                <p:txBody>
                  <a:bodyPr anchor="ctr"/>
                  <a:lstStyle/>
                  <a:p>
                    <a:pPr algn="ctr"/>
                    <a:endParaRPr/>
                  </a:p>
                </p:txBody>
              </p:sp>
              <p:sp>
                <p:nvSpPr>
                  <p:cNvPr id="99" name="iŝļíḍè">
                    <a:extLst>
                      <a:ext uri="{FF2B5EF4-FFF2-40B4-BE49-F238E27FC236}">
                        <a16:creationId xmlns:a16="http://schemas.microsoft.com/office/drawing/2014/main" id="{708E0467-DC16-454D-B162-9A27256594F6}"/>
                      </a:ext>
                    </a:extLst>
                  </p:cNvPr>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a:extLst/>
                </p:spPr>
                <p:txBody>
                  <a:bodyPr anchor="ctr"/>
                  <a:lstStyle/>
                  <a:p>
                    <a:pPr algn="ctr"/>
                    <a:endParaRPr/>
                  </a:p>
                </p:txBody>
              </p:sp>
              <p:sp>
                <p:nvSpPr>
                  <p:cNvPr id="100" name="iṩļîḑé">
                    <a:extLst>
                      <a:ext uri="{FF2B5EF4-FFF2-40B4-BE49-F238E27FC236}">
                        <a16:creationId xmlns:a16="http://schemas.microsoft.com/office/drawing/2014/main" id="{74F5184E-3A96-4C66-A78F-81C84DCB50A8}"/>
                      </a:ext>
                    </a:extLst>
                  </p:cNvPr>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a:extLst/>
                </p:spPr>
                <p:txBody>
                  <a:bodyPr anchor="ctr"/>
                  <a:lstStyle/>
                  <a:p>
                    <a:pPr algn="ctr"/>
                    <a:endParaRPr/>
                  </a:p>
                </p:txBody>
              </p:sp>
            </p:grpSp>
            <p:grpSp>
              <p:nvGrpSpPr>
                <p:cNvPr id="42" name="iṥliḍê">
                  <a:extLst>
                    <a:ext uri="{FF2B5EF4-FFF2-40B4-BE49-F238E27FC236}">
                      <a16:creationId xmlns:a16="http://schemas.microsoft.com/office/drawing/2014/main" id="{3CD5E196-7364-47A2-9D04-4432708E357D}"/>
                    </a:ext>
                  </a:extLst>
                </p:cNvPr>
                <p:cNvGrpSpPr/>
                <p:nvPr/>
              </p:nvGrpSpPr>
              <p:grpSpPr>
                <a:xfrm>
                  <a:off x="1882274" y="3689768"/>
                  <a:ext cx="414088" cy="488656"/>
                  <a:chOff x="4711354" y="5301720"/>
                  <a:chExt cx="414088" cy="488656"/>
                </a:xfrm>
              </p:grpSpPr>
              <p:sp>
                <p:nvSpPr>
                  <p:cNvPr id="91" name="ïṩḻîḑè">
                    <a:extLst>
                      <a:ext uri="{FF2B5EF4-FFF2-40B4-BE49-F238E27FC236}">
                        <a16:creationId xmlns:a16="http://schemas.microsoft.com/office/drawing/2014/main" id="{F9B2AD32-32BF-461B-89B7-C38869821C4B}"/>
                      </a:ext>
                    </a:extLst>
                  </p:cNvPr>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a:extLst/>
                </p:spPr>
                <p:txBody>
                  <a:bodyPr anchor="ctr"/>
                  <a:lstStyle/>
                  <a:p>
                    <a:pPr algn="ctr"/>
                    <a:endParaRPr/>
                  </a:p>
                </p:txBody>
              </p:sp>
              <p:sp>
                <p:nvSpPr>
                  <p:cNvPr id="92" name="îšḷïḑé">
                    <a:extLst>
                      <a:ext uri="{FF2B5EF4-FFF2-40B4-BE49-F238E27FC236}">
                        <a16:creationId xmlns:a16="http://schemas.microsoft.com/office/drawing/2014/main" id="{6E1575E5-3AED-46AB-99CD-4880B5D4C3EA}"/>
                      </a:ext>
                    </a:extLst>
                  </p:cNvPr>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a:extLst/>
                </p:spPr>
                <p:txBody>
                  <a:bodyPr anchor="ctr"/>
                  <a:lstStyle/>
                  <a:p>
                    <a:pPr algn="ctr"/>
                    <a:endParaRPr/>
                  </a:p>
                </p:txBody>
              </p:sp>
              <p:sp>
                <p:nvSpPr>
                  <p:cNvPr id="93" name="ïṧḻîḋe">
                    <a:extLst>
                      <a:ext uri="{FF2B5EF4-FFF2-40B4-BE49-F238E27FC236}">
                        <a16:creationId xmlns:a16="http://schemas.microsoft.com/office/drawing/2014/main" id="{A5CE23F8-B399-4C3F-8AD0-DB861C0EEECD}"/>
                      </a:ext>
                    </a:extLst>
                  </p:cNvPr>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a:extLst/>
                </p:spPr>
                <p:txBody>
                  <a:bodyPr anchor="ctr"/>
                  <a:lstStyle/>
                  <a:p>
                    <a:pPr algn="ctr"/>
                    <a:endParaRPr/>
                  </a:p>
                </p:txBody>
              </p:sp>
              <p:sp>
                <p:nvSpPr>
                  <p:cNvPr id="94" name="ïSļïḋè">
                    <a:extLst>
                      <a:ext uri="{FF2B5EF4-FFF2-40B4-BE49-F238E27FC236}">
                        <a16:creationId xmlns:a16="http://schemas.microsoft.com/office/drawing/2014/main" id="{CB4C06ED-BFFB-43E8-9CD5-66BE2933C68C}"/>
                      </a:ext>
                    </a:extLst>
                  </p:cNvPr>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a:extLst/>
                </p:spPr>
                <p:txBody>
                  <a:bodyPr anchor="ctr"/>
                  <a:lstStyle/>
                  <a:p>
                    <a:pPr algn="ctr"/>
                    <a:endParaRPr/>
                  </a:p>
                </p:txBody>
              </p:sp>
            </p:grpSp>
            <p:grpSp>
              <p:nvGrpSpPr>
                <p:cNvPr id="43" name="íṥḷiḓé">
                  <a:extLst>
                    <a:ext uri="{FF2B5EF4-FFF2-40B4-BE49-F238E27FC236}">
                      <a16:creationId xmlns:a16="http://schemas.microsoft.com/office/drawing/2014/main" id="{A2F23880-3253-4717-BDD8-68C49E1934F7}"/>
                    </a:ext>
                  </a:extLst>
                </p:cNvPr>
                <p:cNvGrpSpPr/>
                <p:nvPr/>
              </p:nvGrpSpPr>
              <p:grpSpPr>
                <a:xfrm>
                  <a:off x="2627909" y="1485488"/>
                  <a:ext cx="339521" cy="337934"/>
                  <a:chOff x="5698186" y="4535417"/>
                  <a:chExt cx="339521" cy="337934"/>
                </a:xfrm>
              </p:grpSpPr>
              <p:sp>
                <p:nvSpPr>
                  <p:cNvPr id="86" name="íSlïḋè">
                    <a:extLst>
                      <a:ext uri="{FF2B5EF4-FFF2-40B4-BE49-F238E27FC236}">
                        <a16:creationId xmlns:a16="http://schemas.microsoft.com/office/drawing/2014/main" id="{E69ADE15-0BF0-433D-A128-9DA7EA4CDBAF}"/>
                      </a:ext>
                    </a:extLst>
                  </p:cNvPr>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a:extLst/>
                </p:spPr>
                <p:txBody>
                  <a:bodyPr anchor="ctr"/>
                  <a:lstStyle/>
                  <a:p>
                    <a:pPr algn="ctr"/>
                    <a:endParaRPr/>
                  </a:p>
                </p:txBody>
              </p:sp>
              <p:sp>
                <p:nvSpPr>
                  <p:cNvPr id="87" name="i$ļíḑé">
                    <a:extLst>
                      <a:ext uri="{FF2B5EF4-FFF2-40B4-BE49-F238E27FC236}">
                        <a16:creationId xmlns:a16="http://schemas.microsoft.com/office/drawing/2014/main" id="{6E9A5B0E-491D-4FE2-8D2A-61EF41CE24EC}"/>
                      </a:ext>
                    </a:extLst>
                  </p:cNvPr>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a:extLst/>
                </p:spPr>
                <p:txBody>
                  <a:bodyPr anchor="ctr"/>
                  <a:lstStyle/>
                  <a:p>
                    <a:pPr algn="ctr"/>
                    <a:endParaRPr/>
                  </a:p>
                </p:txBody>
              </p:sp>
              <p:sp>
                <p:nvSpPr>
                  <p:cNvPr id="88" name="íš1íḓe">
                    <a:extLst>
                      <a:ext uri="{FF2B5EF4-FFF2-40B4-BE49-F238E27FC236}">
                        <a16:creationId xmlns:a16="http://schemas.microsoft.com/office/drawing/2014/main" id="{EB8C05D7-DC25-416A-A4E7-364BD581048A}"/>
                      </a:ext>
                    </a:extLst>
                  </p:cNvPr>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a:extLst/>
                </p:spPr>
                <p:txBody>
                  <a:bodyPr anchor="ctr"/>
                  <a:lstStyle/>
                  <a:p>
                    <a:pPr algn="ctr"/>
                    <a:endParaRPr/>
                  </a:p>
                </p:txBody>
              </p:sp>
              <p:sp>
                <p:nvSpPr>
                  <p:cNvPr id="89" name="ïślïḑé">
                    <a:extLst>
                      <a:ext uri="{FF2B5EF4-FFF2-40B4-BE49-F238E27FC236}">
                        <a16:creationId xmlns:a16="http://schemas.microsoft.com/office/drawing/2014/main" id="{700D9733-AD5F-48E8-AF16-6AD18A2A20A6}"/>
                      </a:ext>
                    </a:extLst>
                  </p:cNvPr>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a:extLst/>
                </p:spPr>
                <p:txBody>
                  <a:bodyPr anchor="ctr"/>
                  <a:lstStyle/>
                  <a:p>
                    <a:pPr algn="ctr"/>
                    <a:endParaRPr/>
                  </a:p>
                </p:txBody>
              </p:sp>
              <p:sp>
                <p:nvSpPr>
                  <p:cNvPr id="90" name="íṣlîḑé">
                    <a:extLst>
                      <a:ext uri="{FF2B5EF4-FFF2-40B4-BE49-F238E27FC236}">
                        <a16:creationId xmlns:a16="http://schemas.microsoft.com/office/drawing/2014/main" id="{56CCBE5E-1BCC-4130-9E2F-A180584C4CFA}"/>
                      </a:ext>
                    </a:extLst>
                  </p:cNvPr>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a:extLst/>
                </p:spPr>
                <p:txBody>
                  <a:bodyPr anchor="ctr"/>
                  <a:lstStyle/>
                  <a:p>
                    <a:pPr algn="ctr"/>
                    <a:endParaRPr/>
                  </a:p>
                </p:txBody>
              </p:sp>
            </p:grpSp>
            <p:grpSp>
              <p:nvGrpSpPr>
                <p:cNvPr id="44" name="iśļïḍê">
                  <a:extLst>
                    <a:ext uri="{FF2B5EF4-FFF2-40B4-BE49-F238E27FC236}">
                      <a16:creationId xmlns:a16="http://schemas.microsoft.com/office/drawing/2014/main" id="{AE07B90C-150F-4D95-B0BF-58EBF5059F64}"/>
                    </a:ext>
                  </a:extLst>
                </p:cNvPr>
                <p:cNvGrpSpPr/>
                <p:nvPr/>
              </p:nvGrpSpPr>
              <p:grpSpPr>
                <a:xfrm>
                  <a:off x="3272006" y="1596959"/>
                  <a:ext cx="425193" cy="425194"/>
                  <a:chOff x="5623618" y="3915078"/>
                  <a:chExt cx="425193" cy="425194"/>
                </a:xfrm>
              </p:grpSpPr>
              <p:sp>
                <p:nvSpPr>
                  <p:cNvPr id="81" name="iS1îdé">
                    <a:extLst>
                      <a:ext uri="{FF2B5EF4-FFF2-40B4-BE49-F238E27FC236}">
                        <a16:creationId xmlns:a16="http://schemas.microsoft.com/office/drawing/2014/main" id="{5CEB3803-4646-4C30-8D30-5C8BBADA6685}"/>
                      </a:ext>
                    </a:extLst>
                  </p:cNvPr>
                  <p:cNvSpPr/>
                  <p:nvPr/>
                </p:nvSpPr>
                <p:spPr bwMode="auto">
                  <a:xfrm>
                    <a:off x="5653762" y="3942049"/>
                    <a:ext cx="11106" cy="376011"/>
                  </a:xfrm>
                  <a:prstGeom prst="rect">
                    <a:avLst/>
                  </a:prstGeom>
                  <a:solidFill>
                    <a:schemeClr val="bg1">
                      <a:lumMod val="85000"/>
                    </a:schemeClr>
                  </a:solidFill>
                  <a:ln>
                    <a:noFill/>
                  </a:ln>
                  <a:extLst/>
                </p:spPr>
                <p:txBody>
                  <a:bodyPr anchor="ctr"/>
                  <a:lstStyle/>
                  <a:p>
                    <a:pPr algn="ctr"/>
                    <a:endParaRPr/>
                  </a:p>
                </p:txBody>
              </p:sp>
              <p:sp>
                <p:nvSpPr>
                  <p:cNvPr id="82" name="ïṧļíďè">
                    <a:extLst>
                      <a:ext uri="{FF2B5EF4-FFF2-40B4-BE49-F238E27FC236}">
                        <a16:creationId xmlns:a16="http://schemas.microsoft.com/office/drawing/2014/main" id="{4A95A9F5-0734-464A-88E8-14D8767B836E}"/>
                      </a:ext>
                    </a:extLst>
                  </p:cNvPr>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a:extLst/>
                </p:spPr>
                <p:txBody>
                  <a:bodyPr anchor="ctr"/>
                  <a:lstStyle/>
                  <a:p>
                    <a:pPr algn="ctr"/>
                    <a:endParaRPr/>
                  </a:p>
                </p:txBody>
              </p:sp>
              <p:sp>
                <p:nvSpPr>
                  <p:cNvPr id="83" name="iṥlidè">
                    <a:extLst>
                      <a:ext uri="{FF2B5EF4-FFF2-40B4-BE49-F238E27FC236}">
                        <a16:creationId xmlns:a16="http://schemas.microsoft.com/office/drawing/2014/main" id="{AE280177-8F84-4208-9585-FBBA8D2DF208}"/>
                      </a:ext>
                    </a:extLst>
                  </p:cNvPr>
                  <p:cNvSpPr/>
                  <p:nvPr/>
                </p:nvSpPr>
                <p:spPr bwMode="auto">
                  <a:xfrm>
                    <a:off x="5653762" y="4305369"/>
                    <a:ext cx="369666" cy="12692"/>
                  </a:xfrm>
                  <a:prstGeom prst="rect">
                    <a:avLst/>
                  </a:prstGeom>
                  <a:solidFill>
                    <a:schemeClr val="bg1">
                      <a:lumMod val="85000"/>
                    </a:schemeClr>
                  </a:solidFill>
                  <a:ln>
                    <a:noFill/>
                  </a:ln>
                  <a:extLst/>
                </p:spPr>
                <p:txBody>
                  <a:bodyPr anchor="ctr"/>
                  <a:lstStyle/>
                  <a:p>
                    <a:pPr algn="ctr"/>
                    <a:endParaRPr/>
                  </a:p>
                </p:txBody>
              </p:sp>
              <p:sp>
                <p:nvSpPr>
                  <p:cNvPr id="84" name="ïṥlídê">
                    <a:extLst>
                      <a:ext uri="{FF2B5EF4-FFF2-40B4-BE49-F238E27FC236}">
                        <a16:creationId xmlns:a16="http://schemas.microsoft.com/office/drawing/2014/main" id="{F7C85751-D34B-4A0B-A866-36A13FACA0B0}"/>
                      </a:ext>
                    </a:extLst>
                  </p:cNvPr>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a:extLst/>
                </p:spPr>
                <p:txBody>
                  <a:bodyPr anchor="ctr"/>
                  <a:lstStyle/>
                  <a:p>
                    <a:pPr algn="ctr"/>
                    <a:endParaRPr/>
                  </a:p>
                </p:txBody>
              </p:sp>
              <p:sp>
                <p:nvSpPr>
                  <p:cNvPr id="85" name="iŝľîḑé">
                    <a:extLst>
                      <a:ext uri="{FF2B5EF4-FFF2-40B4-BE49-F238E27FC236}">
                        <a16:creationId xmlns:a16="http://schemas.microsoft.com/office/drawing/2014/main" id="{DE31DB92-12EC-4CA3-A0CB-051692CBE50C}"/>
                      </a:ext>
                    </a:extLst>
                  </p:cNvPr>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a:extLst/>
                </p:spPr>
                <p:txBody>
                  <a:bodyPr anchor="ctr"/>
                  <a:lstStyle/>
                  <a:p>
                    <a:pPr algn="ctr"/>
                    <a:endParaRPr/>
                  </a:p>
                </p:txBody>
              </p:sp>
            </p:grpSp>
            <p:grpSp>
              <p:nvGrpSpPr>
                <p:cNvPr id="45" name="íṥlíḑê">
                  <a:extLst>
                    <a:ext uri="{FF2B5EF4-FFF2-40B4-BE49-F238E27FC236}">
                      <a16:creationId xmlns:a16="http://schemas.microsoft.com/office/drawing/2014/main" id="{D98DD3A3-9B78-4E45-B913-356A05B4ACAD}"/>
                    </a:ext>
                  </a:extLst>
                </p:cNvPr>
                <p:cNvGrpSpPr/>
                <p:nvPr/>
              </p:nvGrpSpPr>
              <p:grpSpPr>
                <a:xfrm>
                  <a:off x="4263837" y="2865836"/>
                  <a:ext cx="380772" cy="341108"/>
                  <a:chOff x="5100057" y="4749602"/>
                  <a:chExt cx="380772" cy="341108"/>
                </a:xfrm>
              </p:grpSpPr>
              <p:sp>
                <p:nvSpPr>
                  <p:cNvPr id="79" name="iṩļidè">
                    <a:extLst>
                      <a:ext uri="{FF2B5EF4-FFF2-40B4-BE49-F238E27FC236}">
                        <a16:creationId xmlns:a16="http://schemas.microsoft.com/office/drawing/2014/main" id="{4365376A-8EAC-42D1-98F8-9C3B89A1ED67}"/>
                      </a:ext>
                    </a:extLst>
                  </p:cNvPr>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a:extLst/>
                </p:spPr>
                <p:txBody>
                  <a:bodyPr anchor="ctr"/>
                  <a:lstStyle/>
                  <a:p>
                    <a:pPr algn="ctr"/>
                    <a:endParaRPr/>
                  </a:p>
                </p:txBody>
              </p:sp>
              <p:sp>
                <p:nvSpPr>
                  <p:cNvPr id="80" name="îṧḷîḍê">
                    <a:extLst>
                      <a:ext uri="{FF2B5EF4-FFF2-40B4-BE49-F238E27FC236}">
                        <a16:creationId xmlns:a16="http://schemas.microsoft.com/office/drawing/2014/main" id="{C6606EAD-5548-4B47-B76C-B54DD8AF055D}"/>
                      </a:ext>
                    </a:extLst>
                  </p:cNvPr>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a:extLst/>
                </p:spPr>
                <p:txBody>
                  <a:bodyPr anchor="ctr"/>
                  <a:lstStyle/>
                  <a:p>
                    <a:pPr algn="ctr"/>
                    <a:endParaRPr/>
                  </a:p>
                </p:txBody>
              </p:sp>
            </p:grpSp>
            <p:grpSp>
              <p:nvGrpSpPr>
                <p:cNvPr id="46" name="iṣľîďé">
                  <a:extLst>
                    <a:ext uri="{FF2B5EF4-FFF2-40B4-BE49-F238E27FC236}">
                      <a16:creationId xmlns:a16="http://schemas.microsoft.com/office/drawing/2014/main" id="{D3468146-AB72-4D05-9619-4C8A3E12E6E0}"/>
                    </a:ext>
                  </a:extLst>
                </p:cNvPr>
                <p:cNvGrpSpPr/>
                <p:nvPr/>
              </p:nvGrpSpPr>
              <p:grpSpPr>
                <a:xfrm>
                  <a:off x="4006816" y="3479570"/>
                  <a:ext cx="447407" cy="322069"/>
                  <a:chOff x="5141307" y="4268878"/>
                  <a:chExt cx="447407" cy="322069"/>
                </a:xfrm>
              </p:grpSpPr>
              <p:sp>
                <p:nvSpPr>
                  <p:cNvPr id="77" name="îṥľïḑê">
                    <a:extLst>
                      <a:ext uri="{FF2B5EF4-FFF2-40B4-BE49-F238E27FC236}">
                        <a16:creationId xmlns:a16="http://schemas.microsoft.com/office/drawing/2014/main" id="{ECACBC0C-A5A9-4EEA-BD92-7CDD85607CE3}"/>
                      </a:ext>
                    </a:extLst>
                  </p:cNvPr>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a:extLst/>
                </p:spPr>
                <p:txBody>
                  <a:bodyPr anchor="ctr"/>
                  <a:lstStyle/>
                  <a:p>
                    <a:pPr algn="ctr"/>
                    <a:endParaRPr/>
                  </a:p>
                </p:txBody>
              </p:sp>
              <p:sp>
                <p:nvSpPr>
                  <p:cNvPr id="78" name="í$ļïḑe">
                    <a:extLst>
                      <a:ext uri="{FF2B5EF4-FFF2-40B4-BE49-F238E27FC236}">
                        <a16:creationId xmlns:a16="http://schemas.microsoft.com/office/drawing/2014/main" id="{79972974-7CC4-44D9-B8AE-B4F5F2A0A2C1}"/>
                      </a:ext>
                    </a:extLst>
                  </p:cNvPr>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a:extLst/>
                </p:spPr>
                <p:txBody>
                  <a:bodyPr anchor="ctr"/>
                  <a:lstStyle/>
                  <a:p>
                    <a:pPr algn="ctr"/>
                    <a:endParaRPr/>
                  </a:p>
                </p:txBody>
              </p:sp>
            </p:grpSp>
            <p:grpSp>
              <p:nvGrpSpPr>
                <p:cNvPr id="47" name="íşḷîḓe">
                  <a:extLst>
                    <a:ext uri="{FF2B5EF4-FFF2-40B4-BE49-F238E27FC236}">
                      <a16:creationId xmlns:a16="http://schemas.microsoft.com/office/drawing/2014/main" id="{AFB65A31-FD84-4EDE-A1DE-83A2E207389C}"/>
                    </a:ext>
                  </a:extLst>
                </p:cNvPr>
                <p:cNvGrpSpPr/>
                <p:nvPr/>
              </p:nvGrpSpPr>
              <p:grpSpPr>
                <a:xfrm>
                  <a:off x="3748713" y="3953154"/>
                  <a:ext cx="285578" cy="412502"/>
                  <a:chOff x="4651064" y="4359311"/>
                  <a:chExt cx="285578" cy="412502"/>
                </a:xfrm>
              </p:grpSpPr>
              <p:sp>
                <p:nvSpPr>
                  <p:cNvPr id="72" name="iṧḻiḍè">
                    <a:extLst>
                      <a:ext uri="{FF2B5EF4-FFF2-40B4-BE49-F238E27FC236}">
                        <a16:creationId xmlns:a16="http://schemas.microsoft.com/office/drawing/2014/main" id="{427B25AC-7D7E-42F2-B5C6-96C2BBA0859C}"/>
                      </a:ext>
                    </a:extLst>
                  </p:cNvPr>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a:extLst/>
                </p:spPr>
                <p:txBody>
                  <a:bodyPr anchor="ctr"/>
                  <a:lstStyle/>
                  <a:p>
                    <a:pPr algn="ctr"/>
                    <a:endParaRPr/>
                  </a:p>
                </p:txBody>
              </p:sp>
              <p:sp>
                <p:nvSpPr>
                  <p:cNvPr id="73" name="iślïdè">
                    <a:extLst>
                      <a:ext uri="{FF2B5EF4-FFF2-40B4-BE49-F238E27FC236}">
                        <a16:creationId xmlns:a16="http://schemas.microsoft.com/office/drawing/2014/main" id="{3F62191E-C0B0-4877-A59F-D6C71FC3883E}"/>
                      </a:ext>
                    </a:extLst>
                  </p:cNvPr>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a:extLst/>
                </p:spPr>
                <p:txBody>
                  <a:bodyPr anchor="ctr"/>
                  <a:lstStyle/>
                  <a:p>
                    <a:pPr algn="ctr"/>
                    <a:endParaRPr/>
                  </a:p>
                </p:txBody>
              </p:sp>
              <p:sp>
                <p:nvSpPr>
                  <p:cNvPr id="74" name="îsľïḑè">
                    <a:extLst>
                      <a:ext uri="{FF2B5EF4-FFF2-40B4-BE49-F238E27FC236}">
                        <a16:creationId xmlns:a16="http://schemas.microsoft.com/office/drawing/2014/main" id="{9F0124F5-72D0-4029-93C3-03595A135994}"/>
                      </a:ext>
                    </a:extLst>
                  </p:cNvPr>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a:extLst/>
                </p:spPr>
                <p:txBody>
                  <a:bodyPr anchor="ctr"/>
                  <a:lstStyle/>
                  <a:p>
                    <a:pPr algn="ctr"/>
                    <a:endParaRPr/>
                  </a:p>
                </p:txBody>
              </p:sp>
              <p:sp>
                <p:nvSpPr>
                  <p:cNvPr id="75" name="îṩlíḓé">
                    <a:extLst>
                      <a:ext uri="{FF2B5EF4-FFF2-40B4-BE49-F238E27FC236}">
                        <a16:creationId xmlns:a16="http://schemas.microsoft.com/office/drawing/2014/main" id="{D29F7EE0-07D0-4504-916F-A830CB844E03}"/>
                      </a:ext>
                    </a:extLst>
                  </p:cNvPr>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a:extLst/>
                </p:spPr>
                <p:txBody>
                  <a:bodyPr anchor="ctr"/>
                  <a:lstStyle/>
                  <a:p>
                    <a:pPr algn="ctr"/>
                    <a:endParaRPr/>
                  </a:p>
                </p:txBody>
              </p:sp>
              <p:sp>
                <p:nvSpPr>
                  <p:cNvPr id="76" name="îś1îḍè">
                    <a:extLst>
                      <a:ext uri="{FF2B5EF4-FFF2-40B4-BE49-F238E27FC236}">
                        <a16:creationId xmlns:a16="http://schemas.microsoft.com/office/drawing/2014/main" id="{1B94EA61-F58A-47AF-B7F1-FE5BB845F0DA}"/>
                      </a:ext>
                    </a:extLst>
                  </p:cNvPr>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a:extLst/>
                </p:spPr>
                <p:txBody>
                  <a:bodyPr anchor="ctr"/>
                  <a:lstStyle/>
                  <a:p>
                    <a:pPr algn="ctr"/>
                    <a:endParaRPr/>
                  </a:p>
                </p:txBody>
              </p:sp>
            </p:grpSp>
            <p:grpSp>
              <p:nvGrpSpPr>
                <p:cNvPr id="48" name="í$ľîḓe">
                  <a:extLst>
                    <a:ext uri="{FF2B5EF4-FFF2-40B4-BE49-F238E27FC236}">
                      <a16:creationId xmlns:a16="http://schemas.microsoft.com/office/drawing/2014/main" id="{FC170519-E28C-443E-B5DF-5877CF6860F5}"/>
                    </a:ext>
                  </a:extLst>
                </p:cNvPr>
                <p:cNvGrpSpPr/>
                <p:nvPr/>
              </p:nvGrpSpPr>
              <p:grpSpPr>
                <a:xfrm>
                  <a:off x="3835973" y="2208213"/>
                  <a:ext cx="490243" cy="463271"/>
                  <a:chOff x="5607752" y="3426422"/>
                  <a:chExt cx="490243" cy="463271"/>
                </a:xfrm>
              </p:grpSpPr>
              <p:sp>
                <p:nvSpPr>
                  <p:cNvPr id="64" name="iṩḷíḓè">
                    <a:extLst>
                      <a:ext uri="{FF2B5EF4-FFF2-40B4-BE49-F238E27FC236}">
                        <a16:creationId xmlns:a16="http://schemas.microsoft.com/office/drawing/2014/main" id="{370D8524-FCCA-4B03-850D-C498AEACCF3D}"/>
                      </a:ext>
                    </a:extLst>
                  </p:cNvPr>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a:extLst/>
                </p:spPr>
                <p:txBody>
                  <a:bodyPr anchor="ctr"/>
                  <a:lstStyle/>
                  <a:p>
                    <a:pPr algn="ctr"/>
                    <a:endParaRPr/>
                  </a:p>
                </p:txBody>
              </p:sp>
              <p:sp>
                <p:nvSpPr>
                  <p:cNvPr id="65" name="íṡliḍe">
                    <a:extLst>
                      <a:ext uri="{FF2B5EF4-FFF2-40B4-BE49-F238E27FC236}">
                        <a16:creationId xmlns:a16="http://schemas.microsoft.com/office/drawing/2014/main" id="{2FC4F903-F6A9-432D-9F41-955FDB7E6113}"/>
                      </a:ext>
                    </a:extLst>
                  </p:cNvPr>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a:extLst/>
                </p:spPr>
                <p:txBody>
                  <a:bodyPr anchor="ctr"/>
                  <a:lstStyle/>
                  <a:p>
                    <a:pPr algn="ctr"/>
                    <a:endParaRPr/>
                  </a:p>
                </p:txBody>
              </p:sp>
              <p:sp>
                <p:nvSpPr>
                  <p:cNvPr id="66" name="îŝľïdé">
                    <a:extLst>
                      <a:ext uri="{FF2B5EF4-FFF2-40B4-BE49-F238E27FC236}">
                        <a16:creationId xmlns:a16="http://schemas.microsoft.com/office/drawing/2014/main" id="{CC0C258A-8689-4436-8B3F-01461B55C795}"/>
                      </a:ext>
                    </a:extLst>
                  </p:cNvPr>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a:extLst/>
                </p:spPr>
                <p:txBody>
                  <a:bodyPr anchor="ctr"/>
                  <a:lstStyle/>
                  <a:p>
                    <a:pPr algn="ctr"/>
                    <a:endParaRPr/>
                  </a:p>
                </p:txBody>
              </p:sp>
              <p:sp>
                <p:nvSpPr>
                  <p:cNvPr id="67" name="îṩļide">
                    <a:extLst>
                      <a:ext uri="{FF2B5EF4-FFF2-40B4-BE49-F238E27FC236}">
                        <a16:creationId xmlns:a16="http://schemas.microsoft.com/office/drawing/2014/main" id="{E7AEB578-0969-42F8-A306-536A9227B5A3}"/>
                      </a:ext>
                    </a:extLst>
                  </p:cNvPr>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a:extLst/>
                </p:spPr>
                <p:txBody>
                  <a:bodyPr anchor="ctr"/>
                  <a:lstStyle/>
                  <a:p>
                    <a:pPr algn="ctr"/>
                    <a:endParaRPr/>
                  </a:p>
                </p:txBody>
              </p:sp>
              <p:sp>
                <p:nvSpPr>
                  <p:cNvPr id="68" name="ïš1íḑe">
                    <a:extLst>
                      <a:ext uri="{FF2B5EF4-FFF2-40B4-BE49-F238E27FC236}">
                        <a16:creationId xmlns:a16="http://schemas.microsoft.com/office/drawing/2014/main" id="{BDA8504B-D5D5-4964-8A7A-145D58C24D82}"/>
                      </a:ext>
                    </a:extLst>
                  </p:cNvPr>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a:extLst/>
                </p:spPr>
                <p:txBody>
                  <a:bodyPr anchor="ctr"/>
                  <a:lstStyle/>
                  <a:p>
                    <a:pPr algn="ctr"/>
                    <a:endParaRPr/>
                  </a:p>
                </p:txBody>
              </p:sp>
              <p:sp>
                <p:nvSpPr>
                  <p:cNvPr id="69" name="íṥḻïḓé">
                    <a:extLst>
                      <a:ext uri="{FF2B5EF4-FFF2-40B4-BE49-F238E27FC236}">
                        <a16:creationId xmlns:a16="http://schemas.microsoft.com/office/drawing/2014/main" id="{008FBA89-6B9F-4FAE-BB8E-81DB184D1C87}"/>
                      </a:ext>
                    </a:extLst>
                  </p:cNvPr>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a:extLst/>
                </p:spPr>
                <p:txBody>
                  <a:bodyPr anchor="ctr"/>
                  <a:lstStyle/>
                  <a:p>
                    <a:pPr algn="ctr"/>
                    <a:endParaRPr/>
                  </a:p>
                </p:txBody>
              </p:sp>
              <p:sp>
                <p:nvSpPr>
                  <p:cNvPr id="70" name="îśliḍè">
                    <a:extLst>
                      <a:ext uri="{FF2B5EF4-FFF2-40B4-BE49-F238E27FC236}">
                        <a16:creationId xmlns:a16="http://schemas.microsoft.com/office/drawing/2014/main" id="{4A2BA90F-0B53-4211-98CE-581E274AB1E5}"/>
                      </a:ext>
                    </a:extLst>
                  </p:cNvPr>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a:extLst/>
                </p:spPr>
                <p:txBody>
                  <a:bodyPr anchor="ctr"/>
                  <a:lstStyle/>
                  <a:p>
                    <a:pPr algn="ctr"/>
                    <a:endParaRPr/>
                  </a:p>
                </p:txBody>
              </p:sp>
              <p:sp>
                <p:nvSpPr>
                  <p:cNvPr id="71" name="iṥḻiḓê">
                    <a:extLst>
                      <a:ext uri="{FF2B5EF4-FFF2-40B4-BE49-F238E27FC236}">
                        <a16:creationId xmlns:a16="http://schemas.microsoft.com/office/drawing/2014/main" id="{52BD0D42-8261-40B0-8D4E-07E702051502}"/>
                      </a:ext>
                    </a:extLst>
                  </p:cNvPr>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a:extLst/>
                </p:spPr>
                <p:txBody>
                  <a:bodyPr anchor="ctr"/>
                  <a:lstStyle/>
                  <a:p>
                    <a:pPr algn="ctr"/>
                    <a:endParaRPr/>
                  </a:p>
                </p:txBody>
              </p:sp>
            </p:grpSp>
            <p:grpSp>
              <p:nvGrpSpPr>
                <p:cNvPr id="49" name="ïṡliḑè">
                  <a:extLst>
                    <a:ext uri="{FF2B5EF4-FFF2-40B4-BE49-F238E27FC236}">
                      <a16:creationId xmlns:a16="http://schemas.microsoft.com/office/drawing/2014/main" id="{43EC0592-1EBA-4F15-9FD7-D218144CFC2B}"/>
                    </a:ext>
                  </a:extLst>
                </p:cNvPr>
                <p:cNvGrpSpPr/>
                <p:nvPr/>
              </p:nvGrpSpPr>
              <p:grpSpPr>
                <a:xfrm>
                  <a:off x="4009701" y="3982239"/>
                  <a:ext cx="547357" cy="255434"/>
                  <a:chOff x="5057221" y="3151948"/>
                  <a:chExt cx="547357" cy="255434"/>
                </a:xfrm>
              </p:grpSpPr>
              <p:sp>
                <p:nvSpPr>
                  <p:cNvPr id="59" name="iŝ1íďê">
                    <a:extLst>
                      <a:ext uri="{FF2B5EF4-FFF2-40B4-BE49-F238E27FC236}">
                        <a16:creationId xmlns:a16="http://schemas.microsoft.com/office/drawing/2014/main" id="{D5975198-E972-4AB2-A3A8-AE54B0DC4A67}"/>
                      </a:ext>
                    </a:extLst>
                  </p:cNvPr>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a:extLst/>
                </p:spPr>
                <p:txBody>
                  <a:bodyPr anchor="ctr"/>
                  <a:lstStyle/>
                  <a:p>
                    <a:pPr algn="ctr"/>
                    <a:endParaRPr/>
                  </a:p>
                </p:txBody>
              </p:sp>
              <p:sp>
                <p:nvSpPr>
                  <p:cNvPr id="60" name="îSľîḍê">
                    <a:extLst>
                      <a:ext uri="{FF2B5EF4-FFF2-40B4-BE49-F238E27FC236}">
                        <a16:creationId xmlns:a16="http://schemas.microsoft.com/office/drawing/2014/main" id="{61BD2061-E563-41C0-9280-D8AC468F44FA}"/>
                      </a:ext>
                    </a:extLst>
                  </p:cNvPr>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a:extLst/>
                </p:spPr>
                <p:txBody>
                  <a:bodyPr anchor="ctr"/>
                  <a:lstStyle/>
                  <a:p>
                    <a:pPr algn="ctr"/>
                    <a:endParaRPr/>
                  </a:p>
                </p:txBody>
              </p:sp>
              <p:sp>
                <p:nvSpPr>
                  <p:cNvPr id="61" name="isḷiḓê">
                    <a:extLst>
                      <a:ext uri="{FF2B5EF4-FFF2-40B4-BE49-F238E27FC236}">
                        <a16:creationId xmlns:a16="http://schemas.microsoft.com/office/drawing/2014/main" id="{6D2FE41A-815C-4B79-9F61-AE8488C4593E}"/>
                      </a:ext>
                    </a:extLst>
                  </p:cNvPr>
                  <p:cNvSpPr/>
                  <p:nvPr/>
                </p:nvSpPr>
                <p:spPr bwMode="auto">
                  <a:xfrm>
                    <a:off x="5100057" y="3220170"/>
                    <a:ext cx="93606" cy="11105"/>
                  </a:xfrm>
                  <a:prstGeom prst="rect">
                    <a:avLst/>
                  </a:prstGeom>
                  <a:solidFill>
                    <a:schemeClr val="bg1">
                      <a:lumMod val="85000"/>
                    </a:schemeClr>
                  </a:solidFill>
                  <a:ln>
                    <a:noFill/>
                  </a:ln>
                  <a:extLst/>
                </p:spPr>
                <p:txBody>
                  <a:bodyPr anchor="ctr"/>
                  <a:lstStyle/>
                  <a:p>
                    <a:pPr algn="ctr"/>
                    <a:endParaRPr/>
                  </a:p>
                </p:txBody>
              </p:sp>
              <p:sp>
                <p:nvSpPr>
                  <p:cNvPr id="62" name="iṧ1ïḋê">
                    <a:extLst>
                      <a:ext uri="{FF2B5EF4-FFF2-40B4-BE49-F238E27FC236}">
                        <a16:creationId xmlns:a16="http://schemas.microsoft.com/office/drawing/2014/main" id="{74107C64-425E-4466-B0F0-7DCB61DE5748}"/>
                      </a:ext>
                    </a:extLst>
                  </p:cNvPr>
                  <p:cNvSpPr/>
                  <p:nvPr/>
                </p:nvSpPr>
                <p:spPr bwMode="auto">
                  <a:xfrm>
                    <a:off x="5111163" y="3332815"/>
                    <a:ext cx="98366" cy="11105"/>
                  </a:xfrm>
                  <a:prstGeom prst="rect">
                    <a:avLst/>
                  </a:prstGeom>
                  <a:solidFill>
                    <a:schemeClr val="bg1">
                      <a:lumMod val="85000"/>
                    </a:schemeClr>
                  </a:solidFill>
                  <a:ln>
                    <a:noFill/>
                  </a:ln>
                  <a:extLst/>
                </p:spPr>
                <p:txBody>
                  <a:bodyPr anchor="ctr"/>
                  <a:lstStyle/>
                  <a:p>
                    <a:pPr algn="ctr"/>
                    <a:endParaRPr/>
                  </a:p>
                </p:txBody>
              </p:sp>
              <p:sp>
                <p:nvSpPr>
                  <p:cNvPr id="63" name="íṡ1ídé">
                    <a:extLst>
                      <a:ext uri="{FF2B5EF4-FFF2-40B4-BE49-F238E27FC236}">
                        <a16:creationId xmlns:a16="http://schemas.microsoft.com/office/drawing/2014/main" id="{A86F1EA0-BDDC-4171-BBD0-F851BEDBDCCA}"/>
                      </a:ext>
                    </a:extLst>
                  </p:cNvPr>
                  <p:cNvSpPr/>
                  <p:nvPr/>
                </p:nvSpPr>
                <p:spPr bwMode="auto">
                  <a:xfrm>
                    <a:off x="5057221" y="3277286"/>
                    <a:ext cx="136443" cy="11105"/>
                  </a:xfrm>
                  <a:prstGeom prst="rect">
                    <a:avLst/>
                  </a:prstGeom>
                  <a:solidFill>
                    <a:schemeClr val="bg1">
                      <a:lumMod val="85000"/>
                    </a:schemeClr>
                  </a:solidFill>
                  <a:ln>
                    <a:noFill/>
                  </a:ln>
                  <a:extLst/>
                </p:spPr>
                <p:txBody>
                  <a:bodyPr anchor="ctr"/>
                  <a:lstStyle/>
                  <a:p>
                    <a:pPr algn="ctr"/>
                    <a:endParaRPr/>
                  </a:p>
                </p:txBody>
              </p:sp>
            </p:grpSp>
            <p:grpSp>
              <p:nvGrpSpPr>
                <p:cNvPr id="50" name="ïṡ1ïḑè">
                  <a:extLst>
                    <a:ext uri="{FF2B5EF4-FFF2-40B4-BE49-F238E27FC236}">
                      <a16:creationId xmlns:a16="http://schemas.microsoft.com/office/drawing/2014/main" id="{271AE309-C863-48A7-85EE-F48A9FF45C9C}"/>
                    </a:ext>
                  </a:extLst>
                </p:cNvPr>
                <p:cNvGrpSpPr/>
                <p:nvPr/>
              </p:nvGrpSpPr>
              <p:grpSpPr>
                <a:xfrm>
                  <a:off x="3859160" y="4537310"/>
                  <a:ext cx="325243" cy="337935"/>
                  <a:chOff x="5125442" y="3615221"/>
                  <a:chExt cx="325243" cy="337935"/>
                </a:xfrm>
              </p:grpSpPr>
              <p:sp>
                <p:nvSpPr>
                  <p:cNvPr id="55" name="iš1iḋê">
                    <a:extLst>
                      <a:ext uri="{FF2B5EF4-FFF2-40B4-BE49-F238E27FC236}">
                        <a16:creationId xmlns:a16="http://schemas.microsoft.com/office/drawing/2014/main" id="{4CA524DF-45A7-4611-A882-07E405432E75}"/>
                      </a:ext>
                    </a:extLst>
                  </p:cNvPr>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a:extLst/>
                </p:spPr>
                <p:txBody>
                  <a:bodyPr anchor="ctr"/>
                  <a:lstStyle/>
                  <a:p>
                    <a:pPr algn="ctr"/>
                    <a:endParaRPr/>
                  </a:p>
                </p:txBody>
              </p:sp>
              <p:sp>
                <p:nvSpPr>
                  <p:cNvPr id="56" name="işļiḋé">
                    <a:extLst>
                      <a:ext uri="{FF2B5EF4-FFF2-40B4-BE49-F238E27FC236}">
                        <a16:creationId xmlns:a16="http://schemas.microsoft.com/office/drawing/2014/main" id="{431E288C-94F3-4020-BDC9-A02F19BDB471}"/>
                      </a:ext>
                    </a:extLst>
                  </p:cNvPr>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a:extLst/>
                </p:spPr>
                <p:txBody>
                  <a:bodyPr anchor="ctr"/>
                  <a:lstStyle/>
                  <a:p>
                    <a:pPr algn="ctr"/>
                    <a:endParaRPr/>
                  </a:p>
                </p:txBody>
              </p:sp>
              <p:sp>
                <p:nvSpPr>
                  <p:cNvPr id="57" name="işḻíďè">
                    <a:extLst>
                      <a:ext uri="{FF2B5EF4-FFF2-40B4-BE49-F238E27FC236}">
                        <a16:creationId xmlns:a16="http://schemas.microsoft.com/office/drawing/2014/main" id="{B973BF5E-7216-42BE-9A98-C3080E616F78}"/>
                      </a:ext>
                    </a:extLst>
                  </p:cNvPr>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a:extLst/>
                </p:spPr>
                <p:txBody>
                  <a:bodyPr anchor="ctr"/>
                  <a:lstStyle/>
                  <a:p>
                    <a:pPr algn="ctr"/>
                    <a:endParaRPr/>
                  </a:p>
                </p:txBody>
              </p:sp>
              <p:sp>
                <p:nvSpPr>
                  <p:cNvPr id="58" name="íşḷidê">
                    <a:extLst>
                      <a:ext uri="{FF2B5EF4-FFF2-40B4-BE49-F238E27FC236}">
                        <a16:creationId xmlns:a16="http://schemas.microsoft.com/office/drawing/2014/main" id="{D31F99C3-3BA0-4DBC-AE12-251A271E6EF5}"/>
                      </a:ext>
                    </a:extLst>
                  </p:cNvPr>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a:extLst/>
                </p:spPr>
                <p:txBody>
                  <a:bodyPr anchor="ctr"/>
                  <a:lstStyle/>
                  <a:p>
                    <a:pPr algn="ctr"/>
                    <a:endParaRPr/>
                  </a:p>
                </p:txBody>
              </p:sp>
            </p:grpSp>
            <p:grpSp>
              <p:nvGrpSpPr>
                <p:cNvPr id="51" name="îṥ1ídê">
                  <a:extLst>
                    <a:ext uri="{FF2B5EF4-FFF2-40B4-BE49-F238E27FC236}">
                      <a16:creationId xmlns:a16="http://schemas.microsoft.com/office/drawing/2014/main" id="{9DE59BFA-9763-4BF7-B1AD-829AE973943E}"/>
                    </a:ext>
                  </a:extLst>
                </p:cNvPr>
                <p:cNvGrpSpPr/>
                <p:nvPr/>
              </p:nvGrpSpPr>
              <p:grpSpPr>
                <a:xfrm>
                  <a:off x="1682532" y="3174341"/>
                  <a:ext cx="214184" cy="315721"/>
                  <a:chOff x="5303135" y="5279509"/>
                  <a:chExt cx="214184" cy="315721"/>
                </a:xfrm>
              </p:grpSpPr>
              <p:sp>
                <p:nvSpPr>
                  <p:cNvPr id="52" name="ïśľíḋé">
                    <a:extLst>
                      <a:ext uri="{FF2B5EF4-FFF2-40B4-BE49-F238E27FC236}">
                        <a16:creationId xmlns:a16="http://schemas.microsoft.com/office/drawing/2014/main" id="{99EB38B8-446C-4B7A-8238-084E52B9343F}"/>
                      </a:ext>
                    </a:extLst>
                  </p:cNvPr>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a:extLst/>
                </p:spPr>
                <p:txBody>
                  <a:bodyPr anchor="ctr"/>
                  <a:lstStyle/>
                  <a:p>
                    <a:pPr algn="ctr"/>
                    <a:endParaRPr/>
                  </a:p>
                </p:txBody>
              </p:sp>
              <p:sp>
                <p:nvSpPr>
                  <p:cNvPr id="53" name="ïṩḻïḑé">
                    <a:extLst>
                      <a:ext uri="{FF2B5EF4-FFF2-40B4-BE49-F238E27FC236}">
                        <a16:creationId xmlns:a16="http://schemas.microsoft.com/office/drawing/2014/main" id="{1BE51B45-99AD-4BB9-9F4D-8D1A0F4BEF01}"/>
                      </a:ext>
                    </a:extLst>
                  </p:cNvPr>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a:extLst/>
                </p:spPr>
                <p:txBody>
                  <a:bodyPr anchor="ctr"/>
                  <a:lstStyle/>
                  <a:p>
                    <a:pPr algn="ctr"/>
                    <a:endParaRPr/>
                  </a:p>
                </p:txBody>
              </p:sp>
              <p:sp>
                <p:nvSpPr>
                  <p:cNvPr id="54" name="ïsḻïdê">
                    <a:extLst>
                      <a:ext uri="{FF2B5EF4-FFF2-40B4-BE49-F238E27FC236}">
                        <a16:creationId xmlns:a16="http://schemas.microsoft.com/office/drawing/2014/main" id="{A383BF41-CE2F-4548-99AA-C84FB147753E}"/>
                      </a:ext>
                    </a:extLst>
                  </p:cNvPr>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a:extLst/>
                </p:spPr>
                <p:txBody>
                  <a:bodyPr anchor="ctr"/>
                  <a:lstStyle/>
                  <a:p>
                    <a:pPr algn="ctr"/>
                    <a:endParaRPr/>
                  </a:p>
                </p:txBody>
              </p:sp>
            </p:grpSp>
          </p:grpSp>
          <p:grpSp>
            <p:nvGrpSpPr>
              <p:cNvPr id="28" name="íṥļíďê">
                <a:extLst>
                  <a:ext uri="{FF2B5EF4-FFF2-40B4-BE49-F238E27FC236}">
                    <a16:creationId xmlns:a16="http://schemas.microsoft.com/office/drawing/2014/main" id="{EBE632D4-1358-47B1-B674-39620F587F1C}"/>
                  </a:ext>
                </a:extLst>
              </p:cNvPr>
              <p:cNvGrpSpPr/>
              <p:nvPr/>
            </p:nvGrpSpPr>
            <p:grpSpPr>
              <a:xfrm>
                <a:off x="1811797" y="1791124"/>
                <a:ext cx="2339288" cy="3761336"/>
                <a:chOff x="8253415" y="755650"/>
                <a:chExt cx="1125538" cy="1809750"/>
              </a:xfrm>
            </p:grpSpPr>
            <p:sp>
              <p:nvSpPr>
                <p:cNvPr id="29" name="íSļíḓè">
                  <a:extLst>
                    <a:ext uri="{FF2B5EF4-FFF2-40B4-BE49-F238E27FC236}">
                      <a16:creationId xmlns:a16="http://schemas.microsoft.com/office/drawing/2014/main" id="{24D5B39E-983C-42EC-BCCD-2762262E4DD3}"/>
                    </a:ext>
                  </a:extLst>
                </p:cNvPr>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şļïḓe">
                  <a:extLst>
                    <a:ext uri="{FF2B5EF4-FFF2-40B4-BE49-F238E27FC236}">
                      <a16:creationId xmlns:a16="http://schemas.microsoft.com/office/drawing/2014/main" id="{02F269EF-C2A9-4027-8625-D647C84B368C}"/>
                    </a:ext>
                  </a:extLst>
                </p:cNvPr>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sḷidê">
                  <a:extLst>
                    <a:ext uri="{FF2B5EF4-FFF2-40B4-BE49-F238E27FC236}">
                      <a16:creationId xmlns:a16="http://schemas.microsoft.com/office/drawing/2014/main" id="{EB5BDA9B-2A81-4B02-BE6C-D84E2E62A4F9}"/>
                    </a:ext>
                  </a:extLst>
                </p:cNvPr>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íṧḷïḋê">
                  <a:extLst>
                    <a:ext uri="{FF2B5EF4-FFF2-40B4-BE49-F238E27FC236}">
                      <a16:creationId xmlns:a16="http://schemas.microsoft.com/office/drawing/2014/main" id="{55C768A4-556A-4861-9E0D-C6E226717107}"/>
                    </a:ext>
                  </a:extLst>
                </p:cNvPr>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ľíḍê">
                  <a:extLst>
                    <a:ext uri="{FF2B5EF4-FFF2-40B4-BE49-F238E27FC236}">
                      <a16:creationId xmlns:a16="http://schemas.microsoft.com/office/drawing/2014/main" id="{AE817AEB-2CC1-43DB-88E1-56A40E50D32C}"/>
                    </a:ext>
                  </a:extLst>
                </p:cNvPr>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ṥḻiḑê">
                  <a:extLst>
                    <a:ext uri="{FF2B5EF4-FFF2-40B4-BE49-F238E27FC236}">
                      <a16:creationId xmlns:a16="http://schemas.microsoft.com/office/drawing/2014/main" id="{741CC8D5-16C4-4D01-903E-598B20F65E74}"/>
                    </a:ext>
                  </a:extLst>
                </p:cNvPr>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ṣļiḋe">
                  <a:extLst>
                    <a:ext uri="{FF2B5EF4-FFF2-40B4-BE49-F238E27FC236}">
                      <a16:creationId xmlns:a16="http://schemas.microsoft.com/office/drawing/2014/main" id="{DCF3B061-829B-46D4-920A-D488AF15CE11}"/>
                    </a:ext>
                  </a:extLst>
                </p:cNvPr>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sp>
          <p:nvSpPr>
            <p:cNvPr id="7" name="işļïḋè">
              <a:extLst>
                <a:ext uri="{FF2B5EF4-FFF2-40B4-BE49-F238E27FC236}">
                  <a16:creationId xmlns:a16="http://schemas.microsoft.com/office/drawing/2014/main" id="{EEAB9BF3-CD83-47C2-892D-F765F68B4F98}"/>
                </a:ext>
              </a:extLst>
            </p:cNvPr>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ïṩḷîḑè">
              <a:extLst>
                <a:ext uri="{FF2B5EF4-FFF2-40B4-BE49-F238E27FC236}">
                  <a16:creationId xmlns:a16="http://schemas.microsoft.com/office/drawing/2014/main" id="{023929D8-3563-4B68-BBEE-5A50EB8E2420}"/>
                </a:ext>
              </a:extLst>
            </p:cNvPr>
            <p:cNvSpPr txBox="1"/>
            <p:nvPr/>
          </p:nvSpPr>
          <p:spPr>
            <a:xfrm>
              <a:off x="5630233" y="2244655"/>
              <a:ext cx="5890253" cy="2765515"/>
            </a:xfrm>
            <a:prstGeom prst="rect">
              <a:avLst/>
            </a:prstGeom>
            <a:noFill/>
            <a:ln>
              <a:noFill/>
            </a:ln>
          </p:spPr>
          <p:txBody>
            <a:bodyPr lIns="90000" tIns="46800" rIns="90000" bIns="46800" anchor="t" anchorCtr="0">
              <a:normAutofit/>
            </a:bodyPr>
            <a:lstStyle/>
            <a:p>
              <a:pPr>
                <a:lnSpc>
                  <a:spcPct val="120000"/>
                </a:lnSpc>
              </a:pPr>
              <a:r>
                <a:rPr lang="zh-CN" altLang="en-US" smtClean="0"/>
                <a:t>        一</a:t>
              </a:r>
              <a:r>
                <a:rPr lang="zh-CN" altLang="en-US"/>
                <a:t>个常用的这种方法是带有滞后作用的阈值选择。这个方法使用不同的阈值去寻找边缘。首先使用一个阈值上限去寻找</a:t>
              </a:r>
              <a:r>
                <a:rPr lang="zh-CN" altLang="en-US">
                  <a:hlinkClick r:id="rId3"/>
                </a:rPr>
                <a:t>边线</a:t>
              </a:r>
              <a:r>
                <a:rPr lang="zh-CN" altLang="en-US"/>
                <a:t>开始的地方。一旦找到了一个开始点，我们在图像上逐点跟踪边缘路径，当大于门槛下限时一直纪录边缘位置，直到数值小于下限之后才停止纪录。这种方法假设边缘是连续的界线，并且我们能够跟踪前面所看到的边缘的模糊部分，而不会将图像中的噪声点标记为边缘。</a:t>
              </a:r>
              <a:endParaRPr lang="en-US" altLang="zh-CN" sz="1000" dirty="0"/>
            </a:p>
          </p:txBody>
        </p:sp>
      </p:grpSp>
    </p:spTree>
    <p:extLst>
      <p:ext uri="{BB962C8B-B14F-4D97-AF65-F5344CB8AC3E}">
        <p14:creationId xmlns:p14="http://schemas.microsoft.com/office/powerpoint/2010/main" val="185158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a:lnSpc>
                <a:spcPct val="150000"/>
              </a:lnSpc>
            </a:pPr>
            <a:r>
              <a:rPr lang="zh-CN" altLang="en-US"/>
              <a:t>对边缘检测做简单总</a:t>
            </a:r>
            <a:r>
              <a:rPr lang="zh-CN" altLang="en-US" smtClean="0"/>
              <a:t>结</a:t>
            </a:r>
            <a:endParaRPr lang="en-US" altLang="zh-CN" dirty="0"/>
          </a:p>
        </p:txBody>
      </p:sp>
      <p:sp>
        <p:nvSpPr>
          <p:cNvPr id="5" name="标题 4"/>
          <p:cNvSpPr>
            <a:spLocks noGrp="1"/>
          </p:cNvSpPr>
          <p:nvPr>
            <p:ph type="title"/>
          </p:nvPr>
        </p:nvSpPr>
        <p:spPr/>
        <p:txBody>
          <a:bodyPr/>
          <a:lstStyle/>
          <a:p>
            <a:r>
              <a:rPr lang="zh-CN" altLang="en-US"/>
              <a:t>总结阐述</a:t>
            </a:r>
            <a:endParaRPr lang="zh-CN" altLang="en-US"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5550694" y="1699871"/>
            <a:ext cx="1090613" cy="1444775"/>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04</a:t>
            </a:r>
            <a:endParaRPr lang="zh-CN" altLang="en-US" dirty="0">
              <a:solidFill>
                <a:srgbClr val="010E19"/>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1507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0F286-C368-4578-8A02-F8010BDD314D}"/>
              </a:ext>
            </a:extLst>
          </p:cNvPr>
          <p:cNvSpPr>
            <a:spLocks noGrp="1"/>
          </p:cNvSpPr>
          <p:nvPr>
            <p:ph type="title"/>
          </p:nvPr>
        </p:nvSpPr>
        <p:spPr/>
        <p:txBody>
          <a:bodyPr/>
          <a:lstStyle/>
          <a:p>
            <a:r>
              <a:rPr lang="zh-CN" altLang="en-US"/>
              <a:t>总结阐述</a:t>
            </a:r>
            <a:endParaRPr lang="zh-CN" altLang="en-US" dirty="0"/>
          </a:p>
        </p:txBody>
      </p:sp>
      <p:sp>
        <p:nvSpPr>
          <p:cNvPr id="4" name="灯片编号占位符 3">
            <a:extLst>
              <a:ext uri="{FF2B5EF4-FFF2-40B4-BE49-F238E27FC236}">
                <a16:creationId xmlns:a16="http://schemas.microsoft.com/office/drawing/2014/main" id="{AA8FF65C-FA80-46D8-9DB7-63DF399CBF00}"/>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fdd74544-5bd5-4af5-9465-f7ecbb3d026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1B65985-5D3A-44F3-80D6-E0CCD105903B}"/>
              </a:ext>
            </a:extLst>
          </p:cNvPr>
          <p:cNvGrpSpPr>
            <a:grpSpLocks noChangeAspect="1"/>
          </p:cNvGrpSpPr>
          <p:nvPr>
            <p:custDataLst>
              <p:tags r:id="rId1"/>
            </p:custDataLst>
          </p:nvPr>
        </p:nvGrpSpPr>
        <p:grpSpPr>
          <a:xfrm>
            <a:off x="670976" y="1123950"/>
            <a:ext cx="10850337" cy="5019747"/>
            <a:chOff x="670976" y="1123950"/>
            <a:chExt cx="10850337" cy="5019747"/>
          </a:xfrm>
        </p:grpSpPr>
        <p:sp>
          <p:nvSpPr>
            <p:cNvPr id="6" name="î$1ïḋê">
              <a:extLst>
                <a:ext uri="{FF2B5EF4-FFF2-40B4-BE49-F238E27FC236}">
                  <a16:creationId xmlns:a16="http://schemas.microsoft.com/office/drawing/2014/main" id="{3408C7CA-3285-402B-87EB-C9AC6DA5AED0}"/>
                </a:ext>
              </a:extLst>
            </p:cNvPr>
            <p:cNvSpPr/>
            <p:nvPr/>
          </p:nvSpPr>
          <p:spPr bwMode="auto">
            <a:xfrm>
              <a:off x="670976" y="2702383"/>
              <a:ext cx="3624980" cy="1870908"/>
            </a:xfrm>
            <a:prstGeom prst="homePlate">
              <a:avLst/>
            </a:prstGeom>
            <a:blipFill>
              <a:blip r:embed="rId3"/>
              <a:stretch>
                <a:fillRect t="-17466" b="-17229"/>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sp>
          <p:nvSpPr>
            <p:cNvPr id="8" name="iś1ide">
              <a:extLst>
                <a:ext uri="{FF2B5EF4-FFF2-40B4-BE49-F238E27FC236}">
                  <a16:creationId xmlns:a16="http://schemas.microsoft.com/office/drawing/2014/main" id="{4D77ABE1-7EA1-436A-B486-5E1E381AA4BE}"/>
                </a:ext>
              </a:extLst>
            </p:cNvPr>
            <p:cNvSpPr/>
            <p:nvPr/>
          </p:nvSpPr>
          <p:spPr bwMode="auto">
            <a:xfrm>
              <a:off x="680575" y="2702383"/>
              <a:ext cx="3525425" cy="187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228594" algn="l"/>
                </a:tabLst>
                <a:defRPr/>
              </a:pPr>
              <a:r>
                <a:rPr lang="zh-CN" altLang="en-US" sz="4000" smtClean="0">
                  <a:solidFill>
                    <a:schemeClr val="bg1"/>
                  </a:solidFill>
                </a:rPr>
                <a:t>    边缘检测</a:t>
              </a:r>
              <a:endParaRPr lang="en-US" altLang="zh-CN" sz="4000" dirty="0">
                <a:solidFill>
                  <a:schemeClr val="bg1"/>
                </a:solidFill>
              </a:endParaRPr>
            </a:p>
          </p:txBody>
        </p:sp>
        <p:sp>
          <p:nvSpPr>
            <p:cNvPr id="10" name="ïşḻíḋé">
              <a:extLst>
                <a:ext uri="{FF2B5EF4-FFF2-40B4-BE49-F238E27FC236}">
                  <a16:creationId xmlns:a16="http://schemas.microsoft.com/office/drawing/2014/main" id="{00C30ADA-D779-41B0-B0DD-FF13725E9809}"/>
                </a:ext>
              </a:extLst>
            </p:cNvPr>
            <p:cNvSpPr/>
            <p:nvPr/>
          </p:nvSpPr>
          <p:spPr>
            <a:xfrm flipH="1">
              <a:off x="4295956" y="1123950"/>
              <a:ext cx="7225356" cy="1045050"/>
            </a:xfrm>
            <a:prstGeom prst="homePlate">
              <a:avLst>
                <a:gd name="adj" fmla="val 33591"/>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12" name="îṩlîḓè">
              <a:extLst>
                <a:ext uri="{FF2B5EF4-FFF2-40B4-BE49-F238E27FC236}">
                  <a16:creationId xmlns:a16="http://schemas.microsoft.com/office/drawing/2014/main" id="{3F48B77D-F0FD-403D-A193-185CD30C4886}"/>
                </a:ext>
              </a:extLst>
            </p:cNvPr>
            <p:cNvSpPr txBox="1"/>
            <p:nvPr/>
          </p:nvSpPr>
          <p:spPr>
            <a:xfrm>
              <a:off x="4675517" y="1132894"/>
              <a:ext cx="6844970" cy="1043533"/>
            </a:xfrm>
            <a:prstGeom prst="rect">
              <a:avLst/>
            </a:prstGeom>
            <a:noFill/>
          </p:spPr>
          <p:txBody>
            <a:bodyPr wrap="square" lIns="90000" tIns="46800" rIns="90000" bIns="46800" rtlCol="0">
              <a:normAutofit fontScale="85000" lnSpcReduction="20000"/>
            </a:bodyPr>
            <a:lstStyle/>
            <a:p>
              <a:pPr marL="171450" indent="-171450">
                <a:lnSpc>
                  <a:spcPct val="150000"/>
                </a:lnSpc>
                <a:buFont typeface="Arial" panose="020B0604020202020204" pitchFamily="34" charset="0"/>
                <a:buChar char="•"/>
              </a:pPr>
              <a:r>
                <a:rPr lang="zh-CN" altLang="en-US"/>
                <a:t>除非场景中的物体非常简单并且照明条件得到了很好的控制，否则确定一个用来判断两个相邻点之间有多大的亮度变化才算是有边界的</a:t>
              </a:r>
              <a:r>
                <a:rPr lang="zh-CN" altLang="en-US">
                  <a:hlinkClick r:id="rId4"/>
                </a:rPr>
                <a:t>阈值</a:t>
              </a:r>
              <a:r>
                <a:rPr lang="zh-CN" altLang="en-US"/>
                <a:t>，并不是一件容易的事。实际上，这也是为什么边缘检测不是一个微不足道问题的原因之一。</a:t>
              </a:r>
              <a:endParaRPr lang="en-US" altLang="zh-CN" sz="900" dirty="0"/>
            </a:p>
          </p:txBody>
        </p:sp>
        <p:sp>
          <p:nvSpPr>
            <p:cNvPr id="13" name="íSḷïḍé">
              <a:extLst>
                <a:ext uri="{FF2B5EF4-FFF2-40B4-BE49-F238E27FC236}">
                  <a16:creationId xmlns:a16="http://schemas.microsoft.com/office/drawing/2014/main" id="{BF5863A8-9091-4EC0-B981-B498A61DE852}"/>
                </a:ext>
              </a:extLst>
            </p:cNvPr>
            <p:cNvSpPr/>
            <p:nvPr/>
          </p:nvSpPr>
          <p:spPr>
            <a:xfrm flipH="1">
              <a:off x="4305555" y="2446373"/>
              <a:ext cx="7215758" cy="1045050"/>
            </a:xfrm>
            <a:prstGeom prst="homePlate">
              <a:avLst>
                <a:gd name="adj" fmla="val 33591"/>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15" name="ïśļidè">
              <a:extLst>
                <a:ext uri="{FF2B5EF4-FFF2-40B4-BE49-F238E27FC236}">
                  <a16:creationId xmlns:a16="http://schemas.microsoft.com/office/drawing/2014/main" id="{C3A548DC-C3AF-4B6B-86B0-2C629CCCD9FD}"/>
                </a:ext>
              </a:extLst>
            </p:cNvPr>
            <p:cNvSpPr txBox="1"/>
            <p:nvPr/>
          </p:nvSpPr>
          <p:spPr>
            <a:xfrm>
              <a:off x="4675517" y="2453801"/>
              <a:ext cx="6844970" cy="1045050"/>
            </a:xfrm>
            <a:prstGeom prst="rect">
              <a:avLst/>
            </a:prstGeom>
            <a:noFill/>
          </p:spPr>
          <p:txBody>
            <a:bodyPr wrap="square" lIns="90000" tIns="46800" rIns="90000" bIns="46800" rtlCol="0">
              <a:normAutofit fontScale="70000" lnSpcReduction="20000"/>
            </a:bodyPr>
            <a:lstStyle/>
            <a:p>
              <a:pPr marL="171450" indent="-171450">
                <a:lnSpc>
                  <a:spcPct val="150000"/>
                </a:lnSpc>
                <a:buFont typeface="Arial" panose="020B0604020202020204" pitchFamily="34" charset="0"/>
                <a:buChar char="•"/>
              </a:pPr>
              <a:r>
                <a:rPr lang="zh-CN" altLang="en-US"/>
                <a:t>所谓边缘是指其周围像素灰度急剧变化的那些象素的集合，它是图像最基本的特征。边缘存在于目标、背景和区域之间，所以，它是图像分割所依赖的最重要的依据。由于边缘是位置的标志，对灰度的变化不敏感，</a:t>
              </a:r>
              <a:r>
                <a:rPr lang="en-US" altLang="zh-CN"/>
                <a:t>,</a:t>
              </a:r>
              <a:r>
                <a:rPr lang="zh-CN" altLang="en-US"/>
                <a:t>因此，边缘也是图像匹配的重要的特征。</a:t>
              </a:r>
              <a:endParaRPr lang="en-US" altLang="zh-CN" sz="900" dirty="0"/>
            </a:p>
          </p:txBody>
        </p:sp>
        <p:sp>
          <p:nvSpPr>
            <p:cNvPr id="16" name="ïšļidé">
              <a:extLst>
                <a:ext uri="{FF2B5EF4-FFF2-40B4-BE49-F238E27FC236}">
                  <a16:creationId xmlns:a16="http://schemas.microsoft.com/office/drawing/2014/main" id="{81B77A07-09A8-44B3-9998-79930FAE8FDA}"/>
                </a:ext>
              </a:extLst>
            </p:cNvPr>
            <p:cNvSpPr/>
            <p:nvPr/>
          </p:nvSpPr>
          <p:spPr>
            <a:xfrm flipH="1">
              <a:off x="4305555" y="3742918"/>
              <a:ext cx="7215758" cy="1140300"/>
            </a:xfrm>
            <a:prstGeom prst="homePlate">
              <a:avLst>
                <a:gd name="adj" fmla="val 33591"/>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18" name="i$ľïḓé">
              <a:extLst>
                <a:ext uri="{FF2B5EF4-FFF2-40B4-BE49-F238E27FC236}">
                  <a16:creationId xmlns:a16="http://schemas.microsoft.com/office/drawing/2014/main" id="{CEBC4581-8D2E-4808-828C-3CE3D65BE002}"/>
                </a:ext>
              </a:extLst>
            </p:cNvPr>
            <p:cNvSpPr txBox="1"/>
            <p:nvPr/>
          </p:nvSpPr>
          <p:spPr>
            <a:xfrm>
              <a:off x="4675517" y="3698592"/>
              <a:ext cx="6844970" cy="1028688"/>
            </a:xfrm>
            <a:prstGeom prst="rect">
              <a:avLst/>
            </a:prstGeom>
            <a:noFill/>
          </p:spPr>
          <p:txBody>
            <a:bodyPr wrap="square" lIns="90000" tIns="46800" rIns="90000" bIns="46800" rtlCol="0">
              <a:noAutofit/>
            </a:bodyPr>
            <a:lstStyle/>
            <a:p>
              <a:pPr marL="171450" indent="-171450">
                <a:lnSpc>
                  <a:spcPct val="150000"/>
                </a:lnSpc>
                <a:buFont typeface="Arial" panose="020B0604020202020204" pitchFamily="34" charset="0"/>
                <a:buChar char="•"/>
              </a:pPr>
              <a:r>
                <a:rPr lang="zh-CN" altLang="en-US" sz="1200"/>
                <a:t>边缘检测和区域划分是图像分割的两种不同的方法，二者具有相互补充的特点。在边缘检测中，是提取图像中不连续部分的特征，根据闭合的边缘确定区域。而在区域划分中，是把图像分割成特征相同的区域，区域之间的边界就是边缘。由于边缘检测方法不需要将图像逐个像素地分割，因此更适合大图像的分割。 </a:t>
              </a:r>
              <a:endParaRPr lang="en-US" altLang="zh-CN" sz="1200" dirty="0"/>
            </a:p>
          </p:txBody>
        </p:sp>
        <p:sp>
          <p:nvSpPr>
            <p:cNvPr id="19" name="íSľíďê">
              <a:extLst>
                <a:ext uri="{FF2B5EF4-FFF2-40B4-BE49-F238E27FC236}">
                  <a16:creationId xmlns:a16="http://schemas.microsoft.com/office/drawing/2014/main" id="{88621F44-23D1-4EFB-8E0B-A6838661008B}"/>
                </a:ext>
              </a:extLst>
            </p:cNvPr>
            <p:cNvSpPr/>
            <p:nvPr/>
          </p:nvSpPr>
          <p:spPr>
            <a:xfrm flipH="1">
              <a:off x="4295956" y="5091219"/>
              <a:ext cx="7225357" cy="1045050"/>
            </a:xfrm>
            <a:prstGeom prst="homePlate">
              <a:avLst>
                <a:gd name="adj" fmla="val 33591"/>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5" name="ïṥḻîďè">
              <a:extLst>
                <a:ext uri="{FF2B5EF4-FFF2-40B4-BE49-F238E27FC236}">
                  <a16:creationId xmlns:a16="http://schemas.microsoft.com/office/drawing/2014/main" id="{E3D2F144-922D-401F-AFDE-2AB6AC1D35C3}"/>
                </a:ext>
              </a:extLst>
            </p:cNvPr>
            <p:cNvSpPr txBox="1"/>
            <p:nvPr/>
          </p:nvSpPr>
          <p:spPr>
            <a:xfrm>
              <a:off x="4675517" y="5098647"/>
              <a:ext cx="6844970" cy="1045050"/>
            </a:xfrm>
            <a:prstGeom prst="rect">
              <a:avLst/>
            </a:prstGeom>
            <a:noFill/>
          </p:spPr>
          <p:txBody>
            <a:bodyPr wrap="square" lIns="90000" tIns="46800" rIns="90000" bIns="46800" rtlCol="0">
              <a:normAutofit fontScale="85000" lnSpcReduction="20000"/>
            </a:bodyPr>
            <a:lstStyle/>
            <a:p>
              <a:pPr marL="171450" indent="-171450">
                <a:lnSpc>
                  <a:spcPct val="150000"/>
                </a:lnSpc>
                <a:buFont typeface="Arial" panose="020B0604020202020204" pitchFamily="34" charset="0"/>
                <a:buChar char="•"/>
              </a:pPr>
              <a:r>
                <a:rPr lang="zh-CN" altLang="en-US"/>
                <a:t>边缘大致可以分为两种，一种是阶跃状边缘，边缘两边像素的灰度值明显不同；另一种为屋顶状边缘，边缘处于灰度值由小到大再到小的变化转折点处。</a:t>
              </a:r>
              <a:r>
                <a:rPr lang="zh-CN" altLang="en-US" baseline="30000"/>
                <a:t> </a:t>
              </a:r>
              <a:r>
                <a:rPr lang="en-US" altLang="zh-CN" baseline="30000"/>
                <a:t>[5]</a:t>
              </a:r>
              <a:r>
                <a:rPr lang="zh-CN" altLang="en-US"/>
                <a:t>  边缘检测的主要工具是边缘检测模板。</a:t>
              </a:r>
              <a:endParaRPr lang="en-US" altLang="zh-CN" sz="900" dirty="0"/>
            </a:p>
          </p:txBody>
        </p:sp>
      </p:grpSp>
    </p:spTree>
    <p:extLst>
      <p:ext uri="{BB962C8B-B14F-4D97-AF65-F5344CB8AC3E}">
        <p14:creationId xmlns:p14="http://schemas.microsoft.com/office/powerpoint/2010/main" val="105875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268113" y="2592673"/>
            <a:ext cx="3917045" cy="1474232"/>
          </a:xfrm>
        </p:spPr>
        <p:txBody>
          <a:bodyPr>
            <a:normAutofit fontScale="90000"/>
          </a:bodyPr>
          <a:lstStyle/>
          <a:p>
            <a:r>
              <a:rPr lang="en-US" altLang="zh-CN" sz="8000" smtClean="0"/>
              <a:t>Thanks</a:t>
            </a:r>
            <a:r>
              <a:rPr lang="en-US" altLang="zh-CN"/>
              <a:t/>
            </a:r>
            <a:br>
              <a:rPr lang="en-US" altLang="zh-CN"/>
            </a:b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c6f79d3-69ca-4f16-8cd3-122d59be83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EE2F468-A8E0-4F95-92F2-6DD4CEEC22F8}"/>
              </a:ext>
            </a:extLst>
          </p:cNvPr>
          <p:cNvGrpSpPr>
            <a:grpSpLocks noChangeAspect="1"/>
          </p:cNvGrpSpPr>
          <p:nvPr>
            <p:custDataLst>
              <p:tags r:id="rId1"/>
            </p:custDataLst>
          </p:nvPr>
        </p:nvGrpSpPr>
        <p:grpSpPr>
          <a:xfrm>
            <a:off x="669925" y="1103867"/>
            <a:ext cx="10850563" cy="5021308"/>
            <a:chOff x="669925" y="1103867"/>
            <a:chExt cx="10850563" cy="5021308"/>
          </a:xfrm>
        </p:grpSpPr>
        <p:grpSp>
          <p:nvGrpSpPr>
            <p:cNvPr id="6" name="îŝḻîḍè">
              <a:extLst>
                <a:ext uri="{FF2B5EF4-FFF2-40B4-BE49-F238E27FC236}">
                  <a16:creationId xmlns:a16="http://schemas.microsoft.com/office/drawing/2014/main" id="{B8072535-AA32-4FF5-8C41-DE213E18AFD6}"/>
                </a:ext>
              </a:extLst>
            </p:cNvPr>
            <p:cNvGrpSpPr/>
            <p:nvPr/>
          </p:nvGrpSpPr>
          <p:grpSpPr>
            <a:xfrm>
              <a:off x="706817" y="2092727"/>
              <a:ext cx="2912377" cy="4032448"/>
              <a:chOff x="1483542" y="1808820"/>
              <a:chExt cx="2912377" cy="3636404"/>
            </a:xfrm>
          </p:grpSpPr>
          <p:sp>
            <p:nvSpPr>
              <p:cNvPr id="20" name="íśḻíḍe">
                <a:extLst>
                  <a:ext uri="{FF2B5EF4-FFF2-40B4-BE49-F238E27FC236}">
                    <a16:creationId xmlns:a16="http://schemas.microsoft.com/office/drawing/2014/main" id="{8E87D2C2-9518-40C1-85B3-22A4EA163912}"/>
                  </a:ext>
                </a:extLst>
              </p:cNvPr>
              <p:cNvSpPr/>
              <p:nvPr/>
            </p:nvSpPr>
            <p:spPr bwMode="auto">
              <a:xfrm>
                <a:off x="1483542" y="1808820"/>
                <a:ext cx="2088232" cy="3636404"/>
              </a:xfrm>
              <a:prstGeom prst="rect">
                <a:avLst/>
              </a:prstGeom>
              <a:noFill/>
              <a:ln w="76200">
                <a:solidFill>
                  <a:schemeClr val="tx2"/>
                </a:solidFill>
                <a:round/>
                <a:headEnd/>
                <a:tailEnd/>
              </a:ln>
            </p:spPr>
            <p:txBody>
              <a:bodyPr anchor="ctr"/>
              <a:lstStyle/>
              <a:p>
                <a:pPr algn="ctr"/>
                <a:endParaRPr/>
              </a:p>
            </p:txBody>
          </p:sp>
          <p:sp>
            <p:nvSpPr>
              <p:cNvPr id="21" name="ïŝliḋe">
                <a:extLst>
                  <a:ext uri="{FF2B5EF4-FFF2-40B4-BE49-F238E27FC236}">
                    <a16:creationId xmlns:a16="http://schemas.microsoft.com/office/drawing/2014/main" id="{A2E975C6-B064-420F-A9E2-1A0A455F3DA3}"/>
                  </a:ext>
                </a:extLst>
              </p:cNvPr>
              <p:cNvSpPr/>
              <p:nvPr/>
            </p:nvSpPr>
            <p:spPr>
              <a:xfrm>
                <a:off x="2747628" y="2271376"/>
                <a:ext cx="1648291" cy="2711293"/>
              </a:xfrm>
              <a:prstGeom prst="rect">
                <a:avLst/>
              </a:prstGeom>
              <a:solidFill>
                <a:schemeClr val="bg1"/>
              </a:solidFill>
              <a:ln>
                <a:noFill/>
              </a:ln>
            </p:spPr>
            <p:txBody>
              <a:bodyPr anchor="ctr"/>
              <a:lstStyle/>
              <a:p>
                <a:pPr algn="ctr"/>
                <a:endParaRPr/>
              </a:p>
            </p:txBody>
          </p:sp>
        </p:grpSp>
        <p:sp>
          <p:nvSpPr>
            <p:cNvPr id="7" name="î$ļîdê">
              <a:extLst>
                <a:ext uri="{FF2B5EF4-FFF2-40B4-BE49-F238E27FC236}">
                  <a16:creationId xmlns:a16="http://schemas.microsoft.com/office/drawing/2014/main" id="{C7F7F6B2-AF7B-4C58-8915-63DD25E8C56C}"/>
                </a:ext>
              </a:extLst>
            </p:cNvPr>
            <p:cNvSpPr txBox="1"/>
            <p:nvPr/>
          </p:nvSpPr>
          <p:spPr>
            <a:xfrm>
              <a:off x="1763249" y="2772091"/>
              <a:ext cx="655949" cy="707886"/>
            </a:xfrm>
            <a:prstGeom prst="rect">
              <a:avLst/>
            </a:prstGeom>
            <a:noFill/>
          </p:spPr>
          <p:txBody>
            <a:bodyPr wrap="none" anchor="ctr">
              <a:normAutofit/>
            </a:bodyPr>
            <a:lstStyle/>
            <a:p>
              <a:r>
                <a:rPr lang="en-US" altLang="zh-CN" sz="4000">
                  <a:solidFill>
                    <a:schemeClr val="tx2"/>
                  </a:solidFill>
                  <a:latin typeface="Impact" panose="020B0806030902050204" pitchFamily="34" charset="0"/>
                </a:rPr>
                <a:t>01</a:t>
              </a:r>
            </a:p>
          </p:txBody>
        </p:sp>
        <p:sp>
          <p:nvSpPr>
            <p:cNvPr id="8" name="ïSḷïdê">
              <a:extLst>
                <a:ext uri="{FF2B5EF4-FFF2-40B4-BE49-F238E27FC236}">
                  <a16:creationId xmlns:a16="http://schemas.microsoft.com/office/drawing/2014/main" id="{D8657F27-3F1D-433B-B636-B827326A24AF}"/>
                </a:ext>
              </a:extLst>
            </p:cNvPr>
            <p:cNvSpPr txBox="1"/>
            <p:nvPr/>
          </p:nvSpPr>
          <p:spPr>
            <a:xfrm>
              <a:off x="2404873" y="2772091"/>
              <a:ext cx="4240359" cy="353943"/>
            </a:xfrm>
            <a:prstGeom prst="rect">
              <a:avLst/>
            </a:prstGeom>
            <a:noFill/>
          </p:spPr>
          <p:txBody>
            <a:bodyPr wrap="none" lIns="90000" tIns="46800" rIns="90000" bIns="46800" anchor="b" anchorCtr="0">
              <a:normAutofit fontScale="92500" lnSpcReduction="20000"/>
            </a:bodyPr>
            <a:lstStyle/>
            <a:p>
              <a:r>
                <a:rPr lang="zh-CN" altLang="en-US" sz="2000" b="1" smtClean="0"/>
                <a:t>基本概</a:t>
              </a:r>
              <a:r>
                <a:rPr lang="zh-CN" altLang="en-US" sz="2000" b="1"/>
                <a:t>述</a:t>
              </a:r>
              <a:endParaRPr lang="zh-CN" altLang="en-US" sz="2000" b="1" dirty="0"/>
            </a:p>
          </p:txBody>
        </p:sp>
        <p:sp>
          <p:nvSpPr>
            <p:cNvPr id="9" name="iṩ1íḍe">
              <a:extLst>
                <a:ext uri="{FF2B5EF4-FFF2-40B4-BE49-F238E27FC236}">
                  <a16:creationId xmlns:a16="http://schemas.microsoft.com/office/drawing/2014/main" id="{36F2311C-17E1-4600-935B-D890CBBF5804}"/>
                </a:ext>
              </a:extLst>
            </p:cNvPr>
            <p:cNvSpPr txBox="1"/>
            <p:nvPr/>
          </p:nvSpPr>
          <p:spPr>
            <a:xfrm>
              <a:off x="2404873" y="3126033"/>
              <a:ext cx="4240359" cy="744895"/>
            </a:xfrm>
            <a:prstGeom prst="rect">
              <a:avLst/>
            </a:prstGeom>
          </p:spPr>
          <p:txBody>
            <a:bodyPr vert="horz" wrap="square" lIns="90000" tIns="46800" rIns="90000" bIns="46800" anchor="t" anchorCtr="0">
              <a:normAutofit/>
            </a:bodyPr>
            <a:lstStyle/>
            <a:p>
              <a:pPr marL="171450" indent="-171450">
                <a:lnSpc>
                  <a:spcPct val="150000"/>
                </a:lnSpc>
                <a:buFont typeface="Arial" panose="020B0604020202020204" pitchFamily="34" charset="0"/>
                <a:buChar char="•"/>
              </a:pPr>
              <a:r>
                <a:rPr lang="zh-CN" altLang="en-US" sz="1000" smtClean="0"/>
                <a:t>认识何为边缘检测。</a:t>
              </a:r>
              <a:endParaRPr lang="en-US" altLang="zh-CN" sz="1000" dirty="0"/>
            </a:p>
          </p:txBody>
        </p:sp>
        <p:sp>
          <p:nvSpPr>
            <p:cNvPr id="10" name="ïṥḷîḋê">
              <a:extLst>
                <a:ext uri="{FF2B5EF4-FFF2-40B4-BE49-F238E27FC236}">
                  <a16:creationId xmlns:a16="http://schemas.microsoft.com/office/drawing/2014/main" id="{B1E73305-83FB-498D-A990-85DC1842B7CB}"/>
                </a:ext>
              </a:extLst>
            </p:cNvPr>
            <p:cNvSpPr txBox="1"/>
            <p:nvPr/>
          </p:nvSpPr>
          <p:spPr>
            <a:xfrm>
              <a:off x="1763249" y="4513404"/>
              <a:ext cx="718466" cy="707886"/>
            </a:xfrm>
            <a:prstGeom prst="rect">
              <a:avLst/>
            </a:prstGeom>
            <a:noFill/>
          </p:spPr>
          <p:txBody>
            <a:bodyPr wrap="none" anchor="ctr">
              <a:normAutofit/>
            </a:bodyPr>
            <a:lstStyle/>
            <a:p>
              <a:r>
                <a:rPr lang="en-US" altLang="zh-CN" sz="4000">
                  <a:solidFill>
                    <a:schemeClr val="tx2"/>
                  </a:solidFill>
                  <a:latin typeface="Impact" panose="020B0806030902050204" pitchFamily="34" charset="0"/>
                </a:rPr>
                <a:t>02</a:t>
              </a:r>
            </a:p>
          </p:txBody>
        </p:sp>
        <p:sp>
          <p:nvSpPr>
            <p:cNvPr id="11" name="îSļídê">
              <a:extLst>
                <a:ext uri="{FF2B5EF4-FFF2-40B4-BE49-F238E27FC236}">
                  <a16:creationId xmlns:a16="http://schemas.microsoft.com/office/drawing/2014/main" id="{75AC1845-A299-4EB6-AB42-FC3093E51EFA}"/>
                </a:ext>
              </a:extLst>
            </p:cNvPr>
            <p:cNvSpPr txBox="1"/>
            <p:nvPr/>
          </p:nvSpPr>
          <p:spPr>
            <a:xfrm>
              <a:off x="2404873" y="4513404"/>
              <a:ext cx="4240359" cy="353943"/>
            </a:xfrm>
            <a:prstGeom prst="rect">
              <a:avLst/>
            </a:prstGeom>
            <a:noFill/>
          </p:spPr>
          <p:txBody>
            <a:bodyPr wrap="none" lIns="90000" tIns="46800" rIns="90000" bIns="46800" anchor="b" anchorCtr="0">
              <a:normAutofit fontScale="92500" lnSpcReduction="20000"/>
            </a:bodyPr>
            <a:lstStyle/>
            <a:p>
              <a:r>
                <a:rPr lang="zh-CN" altLang="en-US" sz="2000" b="1" smtClean="0"/>
                <a:t>检测方法</a:t>
              </a:r>
              <a:endParaRPr lang="zh-CN" altLang="en-US" sz="2000" b="1" dirty="0"/>
            </a:p>
          </p:txBody>
        </p:sp>
        <p:sp>
          <p:nvSpPr>
            <p:cNvPr id="12" name="íSľiḓê">
              <a:extLst>
                <a:ext uri="{FF2B5EF4-FFF2-40B4-BE49-F238E27FC236}">
                  <a16:creationId xmlns:a16="http://schemas.microsoft.com/office/drawing/2014/main" id="{32C8F492-A973-4B9B-BAE6-4CFDA9DC2CE4}"/>
                </a:ext>
              </a:extLst>
            </p:cNvPr>
            <p:cNvSpPr txBox="1"/>
            <p:nvPr/>
          </p:nvSpPr>
          <p:spPr>
            <a:xfrm>
              <a:off x="2404873" y="4867346"/>
              <a:ext cx="4240359" cy="744895"/>
            </a:xfrm>
            <a:prstGeom prst="rect">
              <a:avLst/>
            </a:prstGeom>
          </p:spPr>
          <p:txBody>
            <a:bodyPr vert="horz" wrap="square" lIns="90000" tIns="46800" rIns="90000" bIns="46800" anchor="t" anchorCtr="0">
              <a:normAutofit/>
            </a:bodyPr>
            <a:lstStyle/>
            <a:p>
              <a:pPr marL="171450" indent="-171450">
                <a:lnSpc>
                  <a:spcPct val="150000"/>
                </a:lnSpc>
                <a:buFont typeface="Arial" panose="020B0604020202020204" pitchFamily="34" charset="0"/>
                <a:buChar char="•"/>
              </a:pPr>
              <a:r>
                <a:rPr lang="zh-CN" altLang="en-US" sz="1000"/>
                <a:t>介绍边缘检测</a:t>
              </a:r>
              <a:r>
                <a:rPr lang="zh-CN" altLang="en-US" sz="1000" smtClean="0"/>
                <a:t>的方法。</a:t>
              </a:r>
              <a:endParaRPr lang="en-US" altLang="zh-CN" sz="1000" dirty="0"/>
            </a:p>
          </p:txBody>
        </p:sp>
        <p:sp>
          <p:nvSpPr>
            <p:cNvPr id="13" name="ïšļîḋê">
              <a:extLst>
                <a:ext uri="{FF2B5EF4-FFF2-40B4-BE49-F238E27FC236}">
                  <a16:creationId xmlns:a16="http://schemas.microsoft.com/office/drawing/2014/main" id="{E065E140-C30E-4736-ADF7-7068A9433693}"/>
                </a:ext>
              </a:extLst>
            </p:cNvPr>
            <p:cNvSpPr txBox="1"/>
            <p:nvPr/>
          </p:nvSpPr>
          <p:spPr>
            <a:xfrm>
              <a:off x="6579375" y="2772091"/>
              <a:ext cx="732893" cy="707886"/>
            </a:xfrm>
            <a:prstGeom prst="rect">
              <a:avLst/>
            </a:prstGeom>
            <a:noFill/>
          </p:spPr>
          <p:txBody>
            <a:bodyPr wrap="none" anchor="ctr">
              <a:normAutofit/>
            </a:bodyPr>
            <a:lstStyle/>
            <a:p>
              <a:r>
                <a:rPr lang="en-US" altLang="zh-CN" sz="4000">
                  <a:solidFill>
                    <a:schemeClr val="tx2"/>
                  </a:solidFill>
                  <a:latin typeface="Impact" panose="020B0806030902050204" pitchFamily="34" charset="0"/>
                </a:rPr>
                <a:t>03</a:t>
              </a:r>
            </a:p>
          </p:txBody>
        </p:sp>
        <p:sp>
          <p:nvSpPr>
            <p:cNvPr id="14" name="ïś1ïḋê">
              <a:extLst>
                <a:ext uri="{FF2B5EF4-FFF2-40B4-BE49-F238E27FC236}">
                  <a16:creationId xmlns:a16="http://schemas.microsoft.com/office/drawing/2014/main" id="{EF32EE54-1FC8-4D78-A60B-5B7C2567CBF2}"/>
                </a:ext>
              </a:extLst>
            </p:cNvPr>
            <p:cNvSpPr txBox="1"/>
            <p:nvPr/>
          </p:nvSpPr>
          <p:spPr>
            <a:xfrm>
              <a:off x="7266000" y="2772091"/>
              <a:ext cx="4254488" cy="353943"/>
            </a:xfrm>
            <a:prstGeom prst="rect">
              <a:avLst/>
            </a:prstGeom>
            <a:noFill/>
          </p:spPr>
          <p:txBody>
            <a:bodyPr wrap="none" lIns="90000" tIns="46800" rIns="90000" bIns="46800" anchor="b" anchorCtr="0">
              <a:normAutofit fontScale="92500" lnSpcReduction="20000"/>
            </a:bodyPr>
            <a:lstStyle/>
            <a:p>
              <a:r>
                <a:rPr lang="zh-CN" altLang="en-US" sz="2000" b="1"/>
                <a:t>示例分析</a:t>
              </a:r>
              <a:endParaRPr lang="zh-CN" altLang="en-US" sz="2000" b="1" dirty="0"/>
            </a:p>
          </p:txBody>
        </p:sp>
        <p:sp>
          <p:nvSpPr>
            <p:cNvPr id="15" name="iṣľiḋé">
              <a:extLst>
                <a:ext uri="{FF2B5EF4-FFF2-40B4-BE49-F238E27FC236}">
                  <a16:creationId xmlns:a16="http://schemas.microsoft.com/office/drawing/2014/main" id="{8A1FF28B-5868-46D3-823F-849357E1AB40}"/>
                </a:ext>
              </a:extLst>
            </p:cNvPr>
            <p:cNvSpPr txBox="1"/>
            <p:nvPr/>
          </p:nvSpPr>
          <p:spPr>
            <a:xfrm>
              <a:off x="7266000" y="3126033"/>
              <a:ext cx="4254488" cy="744895"/>
            </a:xfrm>
            <a:prstGeom prst="rect">
              <a:avLst/>
            </a:prstGeom>
          </p:spPr>
          <p:txBody>
            <a:bodyPr vert="horz" wrap="square" lIns="90000" tIns="46800" rIns="90000" bIns="46800" anchor="t" anchorCtr="0">
              <a:normAutofit/>
            </a:bodyPr>
            <a:lstStyle/>
            <a:p>
              <a:pPr marL="171450" indent="-171450">
                <a:lnSpc>
                  <a:spcPct val="150000"/>
                </a:lnSpc>
                <a:buFont typeface="Arial" panose="020B0604020202020204" pitchFamily="34" charset="0"/>
                <a:buChar char="•"/>
              </a:pPr>
              <a:r>
                <a:rPr lang="zh-CN" altLang="en-US" sz="1000" smtClean="0"/>
                <a:t>简要分析边缘检测。</a:t>
              </a:r>
              <a:endParaRPr lang="en-US" altLang="zh-CN" sz="1000"/>
            </a:p>
          </p:txBody>
        </p:sp>
        <p:sp>
          <p:nvSpPr>
            <p:cNvPr id="16" name="íş1îďê">
              <a:extLst>
                <a:ext uri="{FF2B5EF4-FFF2-40B4-BE49-F238E27FC236}">
                  <a16:creationId xmlns:a16="http://schemas.microsoft.com/office/drawing/2014/main" id="{E8100C93-BA41-4A51-BC51-B8537E9698E3}"/>
                </a:ext>
              </a:extLst>
            </p:cNvPr>
            <p:cNvSpPr txBox="1"/>
            <p:nvPr/>
          </p:nvSpPr>
          <p:spPr>
            <a:xfrm>
              <a:off x="6579375" y="4513404"/>
              <a:ext cx="716863" cy="707886"/>
            </a:xfrm>
            <a:prstGeom prst="rect">
              <a:avLst/>
            </a:prstGeom>
            <a:noFill/>
          </p:spPr>
          <p:txBody>
            <a:bodyPr wrap="none" anchor="ctr">
              <a:normAutofit/>
            </a:bodyPr>
            <a:lstStyle/>
            <a:p>
              <a:r>
                <a:rPr lang="en-US" altLang="zh-CN" sz="4000">
                  <a:solidFill>
                    <a:schemeClr val="tx2"/>
                  </a:solidFill>
                  <a:latin typeface="Impact" panose="020B0806030902050204" pitchFamily="34" charset="0"/>
                </a:rPr>
                <a:t>04</a:t>
              </a:r>
            </a:p>
          </p:txBody>
        </p:sp>
        <p:sp>
          <p:nvSpPr>
            <p:cNvPr id="17" name="íṡḻïḍe">
              <a:extLst>
                <a:ext uri="{FF2B5EF4-FFF2-40B4-BE49-F238E27FC236}">
                  <a16:creationId xmlns:a16="http://schemas.microsoft.com/office/drawing/2014/main" id="{59266AA5-5C41-43E2-84F3-A0695306595E}"/>
                </a:ext>
              </a:extLst>
            </p:cNvPr>
            <p:cNvSpPr txBox="1"/>
            <p:nvPr/>
          </p:nvSpPr>
          <p:spPr>
            <a:xfrm>
              <a:off x="7266000" y="4513404"/>
              <a:ext cx="4254488" cy="353943"/>
            </a:xfrm>
            <a:prstGeom prst="rect">
              <a:avLst/>
            </a:prstGeom>
            <a:noFill/>
          </p:spPr>
          <p:txBody>
            <a:bodyPr wrap="none" lIns="90000" tIns="46800" rIns="90000" bIns="46800" anchor="b" anchorCtr="0">
              <a:normAutofit fontScale="92500" lnSpcReduction="20000"/>
            </a:bodyPr>
            <a:lstStyle/>
            <a:p>
              <a:r>
                <a:rPr lang="zh-CN" altLang="en-US" sz="2000" b="1" smtClean="0"/>
                <a:t>总结阐述</a:t>
              </a:r>
              <a:endParaRPr lang="zh-CN" altLang="en-US" sz="2000" b="1" dirty="0"/>
            </a:p>
          </p:txBody>
        </p:sp>
        <p:sp>
          <p:nvSpPr>
            <p:cNvPr id="18" name="î$ļíḍè">
              <a:extLst>
                <a:ext uri="{FF2B5EF4-FFF2-40B4-BE49-F238E27FC236}">
                  <a16:creationId xmlns:a16="http://schemas.microsoft.com/office/drawing/2014/main" id="{0BA00CA4-5947-4D75-8A7A-3698F72B7DBB}"/>
                </a:ext>
              </a:extLst>
            </p:cNvPr>
            <p:cNvSpPr txBox="1"/>
            <p:nvPr/>
          </p:nvSpPr>
          <p:spPr>
            <a:xfrm>
              <a:off x="7266000" y="4867346"/>
              <a:ext cx="4254488" cy="744895"/>
            </a:xfrm>
            <a:prstGeom prst="rect">
              <a:avLst/>
            </a:prstGeom>
          </p:spPr>
          <p:txBody>
            <a:bodyPr vert="horz" wrap="square" lIns="90000" tIns="46800" rIns="90000" bIns="46800" anchor="t" anchorCtr="0">
              <a:normAutofit/>
            </a:bodyPr>
            <a:lstStyle/>
            <a:p>
              <a:pPr marL="171450" indent="-171450">
                <a:lnSpc>
                  <a:spcPct val="150000"/>
                </a:lnSpc>
                <a:buFont typeface="Arial" panose="020B0604020202020204" pitchFamily="34" charset="0"/>
                <a:buChar char="•"/>
              </a:pPr>
              <a:r>
                <a:rPr lang="zh-CN" altLang="en-US" sz="1000" smtClean="0"/>
                <a:t>对边缘检测做简单总结。</a:t>
              </a:r>
              <a:endParaRPr lang="en-US" altLang="zh-CN" sz="1000" dirty="0"/>
            </a:p>
          </p:txBody>
        </p:sp>
        <p:sp>
          <p:nvSpPr>
            <p:cNvPr id="19" name="î$lïḓê">
              <a:extLst>
                <a:ext uri="{FF2B5EF4-FFF2-40B4-BE49-F238E27FC236}">
                  <a16:creationId xmlns:a16="http://schemas.microsoft.com/office/drawing/2014/main" id="{A4481E69-291B-4740-91FE-8266A06E40EA}"/>
                </a:ext>
              </a:extLst>
            </p:cNvPr>
            <p:cNvSpPr/>
            <p:nvPr/>
          </p:nvSpPr>
          <p:spPr>
            <a:xfrm>
              <a:off x="669925" y="1103867"/>
              <a:ext cx="3569230" cy="923330"/>
            </a:xfrm>
            <a:prstGeom prst="rect">
              <a:avLst/>
            </a:prstGeom>
          </p:spPr>
          <p:txBody>
            <a:bodyPr wrap="square" anchor="ctr">
              <a:normAutofit/>
            </a:bodyPr>
            <a:lstStyle/>
            <a:p>
              <a:r>
                <a:rPr lang="en-US" altLang="zh-CN" sz="3200" b="1" spc="300" dirty="0">
                  <a:solidFill>
                    <a:schemeClr val="tx2"/>
                  </a:solidFill>
                </a:rPr>
                <a:t>CONTENT</a:t>
              </a:r>
              <a:endParaRPr lang="en-US" altLang="zh-CN" sz="8800" b="1" spc="300" dirty="0">
                <a:solidFill>
                  <a:schemeClr val="tx2"/>
                </a:solidFill>
              </a:endParaRPr>
            </a:p>
          </p:txBody>
        </p:sp>
      </p:grpSp>
    </p:spTree>
    <p:extLst>
      <p:ext uri="{BB962C8B-B14F-4D97-AF65-F5344CB8AC3E}">
        <p14:creationId xmlns:p14="http://schemas.microsoft.com/office/powerpoint/2010/main" val="219948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a:lnSpc>
                <a:spcPct val="150000"/>
              </a:lnSpc>
            </a:pPr>
            <a:r>
              <a:rPr lang="zh-CN" altLang="en-US" smtClean="0"/>
              <a:t>认</a:t>
            </a:r>
            <a:r>
              <a:rPr lang="zh-CN" altLang="en-US"/>
              <a:t>识何</a:t>
            </a:r>
            <a:r>
              <a:rPr lang="zh-CN" altLang="en-US" smtClean="0"/>
              <a:t>为边</a:t>
            </a:r>
            <a:r>
              <a:rPr lang="zh-CN" altLang="en-US"/>
              <a:t>缘检</a:t>
            </a:r>
            <a:r>
              <a:rPr lang="zh-CN" altLang="en-US" smtClean="0"/>
              <a:t>测</a:t>
            </a:r>
            <a:endParaRPr lang="en-US" altLang="zh-CN" dirty="0"/>
          </a:p>
        </p:txBody>
      </p:sp>
      <p:sp>
        <p:nvSpPr>
          <p:cNvPr id="5" name="标题 4"/>
          <p:cNvSpPr>
            <a:spLocks noGrp="1"/>
          </p:cNvSpPr>
          <p:nvPr>
            <p:ph type="title"/>
          </p:nvPr>
        </p:nvSpPr>
        <p:spPr/>
        <p:txBody>
          <a:bodyPr/>
          <a:lstStyle/>
          <a:p>
            <a:r>
              <a:rPr lang="zh-CN" altLang="en-US" smtClean="0"/>
              <a:t>基本概述</a:t>
            </a:r>
            <a:endParaRPr lang="zh-CN" altLang="en-US"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5550694" y="1699871"/>
            <a:ext cx="1090613" cy="1444775"/>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01</a:t>
            </a:r>
            <a:endParaRPr lang="zh-CN" altLang="en-US" dirty="0">
              <a:solidFill>
                <a:srgbClr val="010E19"/>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D8502-8D6F-4DEA-9889-570BBE7C4D41}"/>
              </a:ext>
            </a:extLst>
          </p:cNvPr>
          <p:cNvSpPr>
            <a:spLocks noGrp="1"/>
          </p:cNvSpPr>
          <p:nvPr>
            <p:ph type="title"/>
          </p:nvPr>
        </p:nvSpPr>
        <p:spPr/>
        <p:txBody>
          <a:bodyPr/>
          <a:lstStyle/>
          <a:p>
            <a:r>
              <a:rPr lang="zh-CN" altLang="en-US" smtClean="0"/>
              <a:t>基本概述</a:t>
            </a:r>
            <a:endParaRPr lang="zh-CN" altLang="en-US" dirty="0"/>
          </a:p>
        </p:txBody>
      </p:sp>
      <p:sp>
        <p:nvSpPr>
          <p:cNvPr id="4" name="灯片编号占位符 3">
            <a:extLst>
              <a:ext uri="{FF2B5EF4-FFF2-40B4-BE49-F238E27FC236}">
                <a16:creationId xmlns:a16="http://schemas.microsoft.com/office/drawing/2014/main" id="{C2C1CA41-DDD4-45AA-857F-4B1D6897440A}"/>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1" name="i$ḻidé">
            <a:extLst>
              <a:ext uri="{FF2B5EF4-FFF2-40B4-BE49-F238E27FC236}">
                <a16:creationId xmlns:a16="http://schemas.microsoft.com/office/drawing/2014/main" id="{37C47695-F0FE-49B8-B0B8-D125380E6245}"/>
              </a:ext>
            </a:extLst>
          </p:cNvPr>
          <p:cNvSpPr txBox="1"/>
          <p:nvPr/>
        </p:nvSpPr>
        <p:spPr>
          <a:xfrm>
            <a:off x="669924" y="1211898"/>
            <a:ext cx="5112567" cy="5511120"/>
          </a:xfrm>
          <a:prstGeom prst="rect">
            <a:avLst/>
          </a:prstGeom>
          <a:noFill/>
          <a:ln>
            <a:noFill/>
          </a:ln>
        </p:spPr>
        <p:txBody>
          <a:bodyPr wrap="square" lIns="91440" tIns="45720" rIns="91440" bIns="45720" anchor="t" anchorCtr="0">
            <a:noAutofit/>
          </a:bodyPr>
          <a:lstStyle/>
          <a:p>
            <a:pPr lvl="0" defTabSz="913765">
              <a:lnSpc>
                <a:spcPct val="150000"/>
              </a:lnSpc>
              <a:buSzPct val="25000"/>
              <a:defRPr/>
            </a:pPr>
            <a:r>
              <a:rPr lang="en-US" altLang="zh-CN" sz="2000" smtClean="0"/>
              <a:t>        </a:t>
            </a:r>
            <a:r>
              <a:rPr lang="zh-CN" altLang="en-US" sz="2000" smtClean="0"/>
              <a:t>边</a:t>
            </a:r>
            <a:r>
              <a:rPr lang="zh-CN" altLang="en-US" sz="2000"/>
              <a:t>缘检测是</a:t>
            </a:r>
            <a:r>
              <a:rPr lang="zh-CN" altLang="en-US" sz="2000">
                <a:hlinkClick r:id="rId2"/>
              </a:rPr>
              <a:t>图像处理</a:t>
            </a:r>
            <a:r>
              <a:rPr lang="zh-CN" altLang="en-US" sz="2000"/>
              <a:t>和</a:t>
            </a:r>
            <a:r>
              <a:rPr lang="zh-CN" altLang="en-US" sz="2000">
                <a:hlinkClick r:id="rId3"/>
              </a:rPr>
              <a:t>计算机视觉</a:t>
            </a:r>
            <a:r>
              <a:rPr lang="zh-CN" altLang="en-US" sz="2000"/>
              <a:t>中的基本问题，边缘检测的目的是标识数字图像中亮度变化明显的点。图像属性中的显著变化通常反映了属性的重要事件和变化</a:t>
            </a:r>
            <a:r>
              <a:rPr lang="zh-CN" altLang="en-US" sz="2000" smtClean="0"/>
              <a:t>。</a:t>
            </a:r>
            <a:endParaRPr lang="en-US" altLang="zh-CN" sz="2000" smtClean="0"/>
          </a:p>
          <a:p>
            <a:pPr lvl="0" defTabSz="913765">
              <a:lnSpc>
                <a:spcPct val="150000"/>
              </a:lnSpc>
              <a:buSzPct val="25000"/>
              <a:defRPr/>
            </a:pPr>
            <a:r>
              <a:rPr lang="zh-CN" altLang="en-US" sz="2000" smtClean="0"/>
              <a:t>这</a:t>
            </a:r>
            <a:r>
              <a:rPr lang="zh-CN" altLang="en-US" sz="2000"/>
              <a:t>些包</a:t>
            </a:r>
            <a:r>
              <a:rPr lang="zh-CN" altLang="en-US" sz="2000" smtClean="0"/>
              <a:t>括：</a:t>
            </a:r>
            <a:endParaRPr lang="en-US" altLang="zh-CN" sz="2000" smtClean="0"/>
          </a:p>
          <a:p>
            <a:pPr lvl="0" defTabSz="913765">
              <a:lnSpc>
                <a:spcPct val="150000"/>
              </a:lnSpc>
              <a:buSzPct val="25000"/>
              <a:defRPr/>
            </a:pPr>
            <a:r>
              <a:rPr lang="zh-CN" altLang="en-US" sz="2000" smtClean="0"/>
              <a:t>（</a:t>
            </a:r>
            <a:r>
              <a:rPr lang="en-US" altLang="zh-CN" sz="2000"/>
              <a:t>i</a:t>
            </a:r>
            <a:r>
              <a:rPr lang="zh-CN" altLang="en-US" sz="2000"/>
              <a:t>）深度上的不连</a:t>
            </a:r>
            <a:r>
              <a:rPr lang="zh-CN" altLang="en-US" sz="2000" smtClean="0"/>
              <a:t>续；</a:t>
            </a:r>
            <a:endParaRPr lang="en-US" altLang="zh-CN" sz="2000" smtClean="0"/>
          </a:p>
          <a:p>
            <a:pPr lvl="0" defTabSz="913765">
              <a:lnSpc>
                <a:spcPct val="150000"/>
              </a:lnSpc>
              <a:buSzPct val="25000"/>
              <a:defRPr/>
            </a:pPr>
            <a:r>
              <a:rPr lang="zh-CN" altLang="en-US" sz="2000" smtClean="0"/>
              <a:t>（</a:t>
            </a:r>
            <a:r>
              <a:rPr lang="en-US" altLang="zh-CN" sz="2000"/>
              <a:t>ii</a:t>
            </a:r>
            <a:r>
              <a:rPr lang="zh-CN" altLang="en-US" sz="2000"/>
              <a:t>）表面方向不连</a:t>
            </a:r>
            <a:r>
              <a:rPr lang="zh-CN" altLang="en-US" sz="2000" smtClean="0"/>
              <a:t>续；</a:t>
            </a:r>
            <a:endParaRPr lang="en-US" altLang="zh-CN" sz="2000" smtClean="0"/>
          </a:p>
          <a:p>
            <a:pPr lvl="0" defTabSz="913765">
              <a:lnSpc>
                <a:spcPct val="150000"/>
              </a:lnSpc>
              <a:buSzPct val="25000"/>
              <a:defRPr/>
            </a:pPr>
            <a:r>
              <a:rPr lang="zh-CN" altLang="en-US" sz="2000" smtClean="0"/>
              <a:t>（</a:t>
            </a:r>
            <a:r>
              <a:rPr lang="en-US" altLang="zh-CN" sz="2000"/>
              <a:t>iii</a:t>
            </a:r>
            <a:r>
              <a:rPr lang="zh-CN" altLang="en-US" sz="2000"/>
              <a:t>）物质属性变</a:t>
            </a:r>
            <a:r>
              <a:rPr lang="zh-CN" altLang="en-US" sz="2000" smtClean="0"/>
              <a:t>化；</a:t>
            </a:r>
            <a:endParaRPr lang="en-US" altLang="zh-CN" sz="2000" smtClean="0"/>
          </a:p>
          <a:p>
            <a:pPr lvl="0" defTabSz="913765">
              <a:lnSpc>
                <a:spcPct val="150000"/>
              </a:lnSpc>
              <a:buSzPct val="25000"/>
              <a:defRPr/>
            </a:pPr>
            <a:r>
              <a:rPr lang="zh-CN" altLang="en-US" sz="2000" smtClean="0"/>
              <a:t>（</a:t>
            </a:r>
            <a:r>
              <a:rPr lang="en-US" altLang="zh-CN" sz="2000"/>
              <a:t>iv</a:t>
            </a:r>
            <a:r>
              <a:rPr lang="zh-CN" altLang="en-US" sz="2000"/>
              <a:t>）场景照明变</a:t>
            </a:r>
            <a:r>
              <a:rPr lang="zh-CN" altLang="en-US" sz="2000" smtClean="0"/>
              <a:t>化 ；</a:t>
            </a:r>
            <a:endParaRPr lang="en-US" altLang="zh-CN" sz="2000" smtClean="0"/>
          </a:p>
          <a:p>
            <a:pPr lvl="0" defTabSz="913765">
              <a:lnSpc>
                <a:spcPct val="150000"/>
              </a:lnSpc>
              <a:buSzPct val="25000"/>
              <a:defRPr/>
            </a:pPr>
            <a:r>
              <a:rPr lang="zh-CN" altLang="en-US" sz="2000" smtClean="0"/>
              <a:t>边</a:t>
            </a:r>
            <a:r>
              <a:rPr lang="zh-CN" altLang="en-US" sz="2000"/>
              <a:t>缘检测是图像处理和</a:t>
            </a:r>
            <a:r>
              <a:rPr lang="zh-CN" altLang="en-US" sz="2000">
                <a:hlinkClick r:id="rId3"/>
              </a:rPr>
              <a:t>计算机视觉</a:t>
            </a:r>
            <a:r>
              <a:rPr lang="zh-CN" altLang="en-US" sz="2000"/>
              <a:t>中，尤其是</a:t>
            </a:r>
            <a:r>
              <a:rPr lang="zh-CN" altLang="en-US" sz="2000">
                <a:hlinkClick r:id="rId4"/>
              </a:rPr>
              <a:t>特征提取</a:t>
            </a:r>
            <a:r>
              <a:rPr lang="zh-CN" altLang="en-US" sz="2000"/>
              <a:t>中的一个研究领域。</a:t>
            </a:r>
            <a:endParaRPr kumimoji="0" lang="de-DE" sz="2000" b="0" i="0" u="none" strike="noStrike" kern="1200" cap="none" spc="0" normalizeH="0" baseline="0" noProof="0" dirty="0">
              <a:ln>
                <a:noFill/>
              </a:ln>
              <a:solidFill>
                <a:srgbClr val="000000"/>
              </a:solidFill>
              <a:effectLst/>
              <a:uLnTx/>
              <a:uFillTx/>
            </a:endParaRPr>
          </a:p>
        </p:txBody>
      </p:sp>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5358" y="1198687"/>
            <a:ext cx="3787145" cy="5498204"/>
          </a:xfrm>
          <a:prstGeom prst="rect">
            <a:avLst/>
          </a:prstGeom>
        </p:spPr>
      </p:pic>
    </p:spTree>
    <p:extLst>
      <p:ext uri="{BB962C8B-B14F-4D97-AF65-F5344CB8AC3E}">
        <p14:creationId xmlns:p14="http://schemas.microsoft.com/office/powerpoint/2010/main" val="226042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a:lnSpc>
                <a:spcPct val="150000"/>
              </a:lnSpc>
            </a:pPr>
            <a:r>
              <a:rPr lang="zh-CN" altLang="en-US"/>
              <a:t>介绍边缘检测的方法。</a:t>
            </a:r>
            <a:endParaRPr lang="en-US" altLang="zh-CN" dirty="0"/>
          </a:p>
        </p:txBody>
      </p:sp>
      <p:sp>
        <p:nvSpPr>
          <p:cNvPr id="5" name="标题 4"/>
          <p:cNvSpPr>
            <a:spLocks noGrp="1"/>
          </p:cNvSpPr>
          <p:nvPr>
            <p:ph type="title"/>
          </p:nvPr>
        </p:nvSpPr>
        <p:spPr/>
        <p:txBody>
          <a:bodyPr/>
          <a:lstStyle/>
          <a:p>
            <a:r>
              <a:rPr lang="zh-CN" altLang="en-US" smtClean="0"/>
              <a:t>检测方法</a:t>
            </a:r>
            <a:endParaRPr lang="zh-CN" altLang="en-US"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5550694" y="1699871"/>
            <a:ext cx="1090613" cy="1444775"/>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02</a:t>
            </a:r>
            <a:endParaRPr lang="zh-CN" altLang="en-US" dirty="0">
              <a:solidFill>
                <a:srgbClr val="010E19"/>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57924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C8AAF-780A-49A1-A1F1-46FB806E3104}"/>
              </a:ext>
            </a:extLst>
          </p:cNvPr>
          <p:cNvSpPr>
            <a:spLocks noGrp="1"/>
          </p:cNvSpPr>
          <p:nvPr>
            <p:ph type="title"/>
          </p:nvPr>
        </p:nvSpPr>
        <p:spPr/>
        <p:txBody>
          <a:bodyPr/>
          <a:lstStyle/>
          <a:p>
            <a:r>
              <a:rPr lang="zh-CN" altLang="en-US" smtClean="0"/>
              <a:t>检</a:t>
            </a:r>
            <a:r>
              <a:rPr lang="zh-CN" altLang="en-US"/>
              <a:t>测方法</a:t>
            </a:r>
            <a:endParaRPr lang="zh-CN" altLang="en-US" dirty="0"/>
          </a:p>
        </p:txBody>
      </p:sp>
      <p:sp>
        <p:nvSpPr>
          <p:cNvPr id="4" name="灯片编号占位符 3">
            <a:extLst>
              <a:ext uri="{FF2B5EF4-FFF2-40B4-BE49-F238E27FC236}">
                <a16:creationId xmlns:a16="http://schemas.microsoft.com/office/drawing/2014/main" id="{A45EAB2B-D714-4DDD-A038-A82B594C37D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6b724148-1469-474b-af26-c2bcadae53f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E7100E-43AA-45CA-B209-7B130A3AFAD7}"/>
              </a:ext>
            </a:extLst>
          </p:cNvPr>
          <p:cNvGrpSpPr>
            <a:grpSpLocks noChangeAspect="1"/>
          </p:cNvGrpSpPr>
          <p:nvPr>
            <p:custDataLst>
              <p:tags r:id="rId1"/>
            </p:custDataLst>
          </p:nvPr>
        </p:nvGrpSpPr>
        <p:grpSpPr>
          <a:xfrm>
            <a:off x="661987" y="1574627"/>
            <a:ext cx="10858500" cy="3823543"/>
            <a:chOff x="660400" y="1748798"/>
            <a:chExt cx="10858500" cy="3823543"/>
          </a:xfrm>
        </p:grpSpPr>
        <p:grpSp>
          <p:nvGrpSpPr>
            <p:cNvPr id="6" name="íṡḻiḋe">
              <a:extLst>
                <a:ext uri="{FF2B5EF4-FFF2-40B4-BE49-F238E27FC236}">
                  <a16:creationId xmlns:a16="http://schemas.microsoft.com/office/drawing/2014/main" id="{3FB38C62-43DB-40A8-B656-C4BEB7DAA7FE}"/>
                </a:ext>
              </a:extLst>
            </p:cNvPr>
            <p:cNvGrpSpPr/>
            <p:nvPr/>
          </p:nvGrpSpPr>
          <p:grpSpPr>
            <a:xfrm>
              <a:off x="3848100" y="2349000"/>
              <a:ext cx="4495801" cy="2470974"/>
              <a:chOff x="3848101" y="2174463"/>
              <a:chExt cx="4495801" cy="2470974"/>
            </a:xfrm>
          </p:grpSpPr>
          <p:sp>
            <p:nvSpPr>
              <p:cNvPr id="23" name="î$lïďê">
                <a:extLst>
                  <a:ext uri="{FF2B5EF4-FFF2-40B4-BE49-F238E27FC236}">
                    <a16:creationId xmlns:a16="http://schemas.microsoft.com/office/drawing/2014/main" id="{9A5D0501-4E9C-4F95-96C5-98C056218402}"/>
                  </a:ext>
                </a:extLst>
              </p:cNvPr>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ṡļïde">
                <a:extLst>
                  <a:ext uri="{FF2B5EF4-FFF2-40B4-BE49-F238E27FC236}">
                    <a16:creationId xmlns:a16="http://schemas.microsoft.com/office/drawing/2014/main" id="{C1FD8265-BFA5-4699-AF82-45307CADCE2C}"/>
                  </a:ext>
                </a:extLst>
              </p:cNvPr>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ľïďê">
              <a:extLst>
                <a:ext uri="{FF2B5EF4-FFF2-40B4-BE49-F238E27FC236}">
                  <a16:creationId xmlns:a16="http://schemas.microsoft.com/office/drawing/2014/main" id="{39340196-E1AA-4B49-976A-BF366BB2B662}"/>
                </a:ext>
              </a:extLst>
            </p:cNvPr>
            <p:cNvSpPr/>
            <p:nvPr/>
          </p:nvSpPr>
          <p:spPr bwMode="auto">
            <a:xfrm>
              <a:off x="660400" y="2136396"/>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mtClean="0"/>
                <a:t>计</a:t>
              </a:r>
              <a:r>
                <a:rPr lang="zh-CN" altLang="en-US"/>
                <a:t>算边缘强度， 通常用一阶导数表示， 例如</a:t>
              </a:r>
              <a:r>
                <a:rPr lang="zh-CN" altLang="en-US">
                  <a:hlinkClick r:id="rId3"/>
                </a:rPr>
                <a:t>梯度</a:t>
              </a:r>
              <a:r>
                <a:rPr lang="zh-CN" altLang="en-US"/>
                <a:t>模</a:t>
              </a:r>
              <a:endParaRPr lang="en-US" altLang="zh-CN" sz="1100" dirty="0"/>
            </a:p>
          </p:txBody>
        </p:sp>
        <p:sp>
          <p:nvSpPr>
            <p:cNvPr id="8" name="îŝlíḋê">
              <a:extLst>
                <a:ext uri="{FF2B5EF4-FFF2-40B4-BE49-F238E27FC236}">
                  <a16:creationId xmlns:a16="http://schemas.microsoft.com/office/drawing/2014/main" id="{4D5C24C6-4DD0-4193-AD42-019C1134797B}"/>
                </a:ext>
              </a:extLst>
            </p:cNvPr>
            <p:cNvSpPr txBox="1"/>
            <p:nvPr/>
          </p:nvSpPr>
          <p:spPr bwMode="auto">
            <a:xfrm>
              <a:off x="660400" y="1748798"/>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smtClean="0"/>
                <a:t>Step 1</a:t>
              </a:r>
              <a:endParaRPr lang="en-US" altLang="zh-CN" sz="1800" b="1" dirty="0"/>
            </a:p>
          </p:txBody>
        </p:sp>
        <p:sp>
          <p:nvSpPr>
            <p:cNvPr id="9" name="išlîďê">
              <a:extLst>
                <a:ext uri="{FF2B5EF4-FFF2-40B4-BE49-F238E27FC236}">
                  <a16:creationId xmlns:a16="http://schemas.microsoft.com/office/drawing/2014/main" id="{39340196-E1AA-4B49-976A-BF366BB2B662}"/>
                </a:ext>
              </a:extLst>
            </p:cNvPr>
            <p:cNvSpPr/>
            <p:nvPr/>
          </p:nvSpPr>
          <p:spPr bwMode="auto">
            <a:xfrm>
              <a:off x="660400" y="3575669"/>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mtClean="0"/>
                <a:t>用</a:t>
              </a:r>
              <a:r>
                <a:rPr lang="zh-CN" altLang="en-US"/>
                <a:t>计算估计边缘的局部方向， 通常采用梯度的方向</a:t>
              </a:r>
              <a:endParaRPr lang="en-US" altLang="zh-CN" sz="1100" dirty="0"/>
            </a:p>
          </p:txBody>
        </p:sp>
        <p:sp>
          <p:nvSpPr>
            <p:cNvPr id="10" name="isľíde">
              <a:extLst>
                <a:ext uri="{FF2B5EF4-FFF2-40B4-BE49-F238E27FC236}">
                  <a16:creationId xmlns:a16="http://schemas.microsoft.com/office/drawing/2014/main" id="{4D5C24C6-4DD0-4193-AD42-019C1134797B}"/>
                </a:ext>
              </a:extLst>
            </p:cNvPr>
            <p:cNvSpPr txBox="1"/>
            <p:nvPr/>
          </p:nvSpPr>
          <p:spPr bwMode="auto">
            <a:xfrm>
              <a:off x="660400" y="3188071"/>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smtClean="0"/>
                <a:t>Step 2</a:t>
              </a:r>
              <a:endParaRPr lang="en-US" altLang="zh-CN" sz="1800" b="1" dirty="0"/>
            </a:p>
          </p:txBody>
        </p:sp>
        <p:sp>
          <p:nvSpPr>
            <p:cNvPr id="11" name="ïśļîḋê">
              <a:extLst>
                <a:ext uri="{FF2B5EF4-FFF2-40B4-BE49-F238E27FC236}">
                  <a16:creationId xmlns:a16="http://schemas.microsoft.com/office/drawing/2014/main" id="{39340196-E1AA-4B49-976A-BF366BB2B662}"/>
                </a:ext>
              </a:extLst>
            </p:cNvPr>
            <p:cNvSpPr/>
            <p:nvPr/>
          </p:nvSpPr>
          <p:spPr bwMode="auto">
            <a:xfrm>
              <a:off x="660400" y="5014942"/>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mtClean="0"/>
                <a:t>利用</a:t>
              </a:r>
              <a:r>
                <a:rPr lang="zh-CN" altLang="en-US"/>
                <a:t>梯度</a:t>
              </a:r>
              <a:r>
                <a:rPr lang="zh-CN" altLang="en-US" smtClean="0"/>
                <a:t>方</a:t>
              </a:r>
              <a:r>
                <a:rPr lang="zh-CN" altLang="en-US"/>
                <a:t>向找到局部梯度模的最大值</a:t>
              </a:r>
              <a:endParaRPr lang="en-US" altLang="zh-CN" sz="1100" dirty="0"/>
            </a:p>
          </p:txBody>
        </p:sp>
        <p:sp>
          <p:nvSpPr>
            <p:cNvPr id="12" name="ï$ḻiḋé">
              <a:extLst>
                <a:ext uri="{FF2B5EF4-FFF2-40B4-BE49-F238E27FC236}">
                  <a16:creationId xmlns:a16="http://schemas.microsoft.com/office/drawing/2014/main" id="{4D5C24C6-4DD0-4193-AD42-019C1134797B}"/>
                </a:ext>
              </a:extLst>
            </p:cNvPr>
            <p:cNvSpPr txBox="1"/>
            <p:nvPr/>
          </p:nvSpPr>
          <p:spPr bwMode="auto">
            <a:xfrm>
              <a:off x="660400" y="4627344"/>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smtClean="0"/>
                <a:t>Step 3</a:t>
              </a:r>
              <a:endParaRPr lang="en-US" altLang="zh-CN" sz="1800" b="1" dirty="0"/>
            </a:p>
          </p:txBody>
        </p:sp>
        <p:cxnSp>
          <p:nvCxnSpPr>
            <p:cNvPr id="13" name="直接连接符 12">
              <a:extLst>
                <a:ext uri="{FF2B5EF4-FFF2-40B4-BE49-F238E27FC236}">
                  <a16:creationId xmlns:a16="http://schemas.microsoft.com/office/drawing/2014/main" id="{9A62AA84-0824-4696-B588-AA9725475509}"/>
                </a:ext>
              </a:extLst>
            </p:cNvPr>
            <p:cNvCxnSpPr>
              <a:cxnSpLocks/>
            </p:cNvCxnSpPr>
            <p:nvPr/>
          </p:nvCxnSpPr>
          <p:spPr>
            <a:xfrm>
              <a:off x="762995" y="2940933"/>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6031032-722C-44BE-B605-6674B8D0F61F}"/>
                </a:ext>
              </a:extLst>
            </p:cNvPr>
            <p:cNvCxnSpPr>
              <a:cxnSpLocks/>
            </p:cNvCxnSpPr>
            <p:nvPr/>
          </p:nvCxnSpPr>
          <p:spPr>
            <a:xfrm>
              <a:off x="762995" y="4380206"/>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îsľïḋè">
              <a:extLst>
                <a:ext uri="{FF2B5EF4-FFF2-40B4-BE49-F238E27FC236}">
                  <a16:creationId xmlns:a16="http://schemas.microsoft.com/office/drawing/2014/main" id="{39340196-E1AA-4B49-976A-BF366BB2B662}"/>
                </a:ext>
              </a:extLst>
            </p:cNvPr>
            <p:cNvSpPr/>
            <p:nvPr/>
          </p:nvSpPr>
          <p:spPr bwMode="auto">
            <a:xfrm>
              <a:off x="8616000" y="2972432"/>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mtClean="0"/>
                <a:t>由</a:t>
              </a:r>
              <a:r>
                <a:rPr lang="zh-CN" altLang="en-US"/>
                <a:t>图像得到的</a:t>
              </a:r>
              <a:r>
                <a:rPr lang="zh-CN" altLang="en-US">
                  <a:hlinkClick r:id="rId4"/>
                </a:rPr>
                <a:t>二阶导数</a:t>
              </a:r>
              <a:endParaRPr lang="en-US" altLang="zh-CN" sz="1100" dirty="0"/>
            </a:p>
          </p:txBody>
        </p:sp>
        <p:sp>
          <p:nvSpPr>
            <p:cNvPr id="16" name="ïsḻiďé">
              <a:extLst>
                <a:ext uri="{FF2B5EF4-FFF2-40B4-BE49-F238E27FC236}">
                  <a16:creationId xmlns:a16="http://schemas.microsoft.com/office/drawing/2014/main" id="{4D5C24C6-4DD0-4193-AD42-019C1134797B}"/>
                </a:ext>
              </a:extLst>
            </p:cNvPr>
            <p:cNvSpPr txBox="1"/>
            <p:nvPr/>
          </p:nvSpPr>
          <p:spPr bwMode="auto">
            <a:xfrm>
              <a:off x="8616000" y="2436788"/>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b="1" smtClean="0"/>
                <a:t>Step 1</a:t>
              </a:r>
              <a:endParaRPr lang="en-US" altLang="zh-CN" sz="1800" b="1" dirty="0"/>
            </a:p>
          </p:txBody>
        </p:sp>
        <p:sp>
          <p:nvSpPr>
            <p:cNvPr id="17" name="ïšļîḋe">
              <a:extLst>
                <a:ext uri="{FF2B5EF4-FFF2-40B4-BE49-F238E27FC236}">
                  <a16:creationId xmlns:a16="http://schemas.microsoft.com/office/drawing/2014/main" id="{39340196-E1AA-4B49-976A-BF366BB2B662}"/>
                </a:ext>
              </a:extLst>
            </p:cNvPr>
            <p:cNvSpPr/>
            <p:nvPr/>
          </p:nvSpPr>
          <p:spPr bwMode="auto">
            <a:xfrm>
              <a:off x="8616000" y="4420397"/>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mtClean="0"/>
                <a:t>找到</a:t>
              </a:r>
              <a:r>
                <a:rPr lang="zh-CN" altLang="en-US" smtClean="0">
                  <a:hlinkClick r:id="rId4"/>
                </a:rPr>
                <a:t>二</a:t>
              </a:r>
              <a:r>
                <a:rPr lang="zh-CN" altLang="en-US">
                  <a:hlinkClick r:id="rId4"/>
                </a:rPr>
                <a:t>阶导数</a:t>
              </a:r>
              <a:r>
                <a:rPr lang="zh-CN" altLang="en-US"/>
                <a:t>的零交叉点来定位边缘</a:t>
              </a:r>
              <a:endParaRPr lang="en-US" altLang="zh-CN" sz="1100" dirty="0"/>
            </a:p>
          </p:txBody>
        </p:sp>
        <p:sp>
          <p:nvSpPr>
            <p:cNvPr id="18" name="ï$1íďé">
              <a:extLst>
                <a:ext uri="{FF2B5EF4-FFF2-40B4-BE49-F238E27FC236}">
                  <a16:creationId xmlns:a16="http://schemas.microsoft.com/office/drawing/2014/main" id="{4D5C24C6-4DD0-4193-AD42-019C1134797B}"/>
                </a:ext>
              </a:extLst>
            </p:cNvPr>
            <p:cNvSpPr txBox="1"/>
            <p:nvPr/>
          </p:nvSpPr>
          <p:spPr bwMode="auto">
            <a:xfrm>
              <a:off x="8616000" y="3858634"/>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smtClean="0"/>
                <a:t>Step 2</a:t>
              </a:r>
              <a:endParaRPr lang="en-US" altLang="zh-CN" sz="1800" b="1" dirty="0"/>
            </a:p>
          </p:txBody>
        </p:sp>
        <p:cxnSp>
          <p:nvCxnSpPr>
            <p:cNvPr id="21" name="直接连接符 20">
              <a:extLst>
                <a:ext uri="{FF2B5EF4-FFF2-40B4-BE49-F238E27FC236}">
                  <a16:creationId xmlns:a16="http://schemas.microsoft.com/office/drawing/2014/main" id="{DABA60C7-77F4-4EA2-B861-752DE3891EFF}"/>
                </a:ext>
              </a:extLst>
            </p:cNvPr>
            <p:cNvCxnSpPr>
              <a:cxnSpLocks/>
            </p:cNvCxnSpPr>
            <p:nvPr/>
          </p:nvCxnSpPr>
          <p:spPr>
            <a:xfrm>
              <a:off x="8782213" y="3672450"/>
              <a:ext cx="258215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4501799" y="3225650"/>
            <a:ext cx="1107996" cy="369332"/>
          </a:xfrm>
          <a:prstGeom prst="rect">
            <a:avLst/>
          </a:prstGeom>
        </p:spPr>
        <p:txBody>
          <a:bodyPr wrap="none">
            <a:spAutoFit/>
          </a:bodyPr>
          <a:lstStyle/>
          <a:p>
            <a:r>
              <a:rPr lang="zh-CN" altLang="en-US">
                <a:solidFill>
                  <a:srgbClr val="333333"/>
                </a:solidFill>
                <a:latin typeface="arial" panose="020B0604020202020204" pitchFamily="34" charset="0"/>
              </a:rPr>
              <a:t>基于搜索</a:t>
            </a:r>
            <a:endParaRPr lang="zh-CN" altLang="en-US"/>
          </a:p>
        </p:txBody>
      </p:sp>
      <p:sp>
        <p:nvSpPr>
          <p:cNvPr id="28" name="矩形 27"/>
          <p:cNvSpPr/>
          <p:nvPr/>
        </p:nvSpPr>
        <p:spPr>
          <a:xfrm>
            <a:off x="6440987" y="3225650"/>
            <a:ext cx="1338828" cy="369332"/>
          </a:xfrm>
          <a:prstGeom prst="rect">
            <a:avLst/>
          </a:prstGeom>
        </p:spPr>
        <p:txBody>
          <a:bodyPr wrap="none">
            <a:spAutoFit/>
          </a:bodyPr>
          <a:lstStyle/>
          <a:p>
            <a:r>
              <a:rPr lang="zh-CN" altLang="en-US">
                <a:solidFill>
                  <a:srgbClr val="333333"/>
                </a:solidFill>
                <a:latin typeface="arial" panose="020B0604020202020204" pitchFamily="34" charset="0"/>
              </a:rPr>
              <a:t>基于零交叉</a:t>
            </a:r>
            <a:endParaRPr lang="zh-CN" altLang="en-US"/>
          </a:p>
        </p:txBody>
      </p:sp>
    </p:spTree>
    <p:extLst>
      <p:ext uri="{BB962C8B-B14F-4D97-AF65-F5344CB8AC3E}">
        <p14:creationId xmlns:p14="http://schemas.microsoft.com/office/powerpoint/2010/main" val="273821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709F9-8561-4816-A337-5C65C9E0B909}"/>
              </a:ext>
            </a:extLst>
          </p:cNvPr>
          <p:cNvSpPr>
            <a:spLocks noGrp="1"/>
          </p:cNvSpPr>
          <p:nvPr>
            <p:ph type="title"/>
          </p:nvPr>
        </p:nvSpPr>
        <p:spPr/>
        <p:txBody>
          <a:bodyPr/>
          <a:lstStyle/>
          <a:p>
            <a:r>
              <a:rPr lang="zh-CN" altLang="en-US"/>
              <a:t>检测方法</a:t>
            </a:r>
            <a:endParaRPr lang="zh-CN" altLang="en-US" dirty="0"/>
          </a:p>
        </p:txBody>
      </p:sp>
      <p:sp>
        <p:nvSpPr>
          <p:cNvPr id="4" name="灯片编号占位符 3">
            <a:extLst>
              <a:ext uri="{FF2B5EF4-FFF2-40B4-BE49-F238E27FC236}">
                <a16:creationId xmlns:a16="http://schemas.microsoft.com/office/drawing/2014/main" id="{C012C025-B3BD-4E6D-AF76-F263D73036F9}"/>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grpSp>
        <p:nvGrpSpPr>
          <p:cNvPr id="5" name="18053105-e546-4f12-9f01-72323c949c3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0033241-CAAC-4FB9-B17B-FEBA587D77D6}"/>
              </a:ext>
            </a:extLst>
          </p:cNvPr>
          <p:cNvGrpSpPr>
            <a:grpSpLocks noChangeAspect="1"/>
          </p:cNvGrpSpPr>
          <p:nvPr>
            <p:custDataLst>
              <p:tags r:id="rId1"/>
            </p:custDataLst>
          </p:nvPr>
        </p:nvGrpSpPr>
        <p:grpSpPr>
          <a:xfrm>
            <a:off x="673099" y="1130300"/>
            <a:ext cx="10845801" cy="5277737"/>
            <a:chOff x="673099" y="1130300"/>
            <a:chExt cx="10845801" cy="4967276"/>
          </a:xfrm>
        </p:grpSpPr>
        <p:sp>
          <p:nvSpPr>
            <p:cNvPr id="8" name="îslîdè">
              <a:extLst>
                <a:ext uri="{FF2B5EF4-FFF2-40B4-BE49-F238E27FC236}">
                  <a16:creationId xmlns:a16="http://schemas.microsoft.com/office/drawing/2014/main" id="{4C4E712C-FA78-4E8C-A8D0-6E184EA3A7DE}"/>
                </a:ext>
              </a:extLst>
            </p:cNvPr>
            <p:cNvSpPr txBox="1"/>
            <p:nvPr/>
          </p:nvSpPr>
          <p:spPr bwMode="auto">
            <a:xfrm>
              <a:off x="772305" y="3922376"/>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a:solidFill>
                    <a:srgbClr val="333333"/>
                  </a:solidFill>
                  <a:latin typeface="arial" panose="020B0604020202020204" pitchFamily="34" charset="0"/>
                </a:rPr>
                <a:t>一阶</a:t>
              </a:r>
              <a:endParaRPr kumimoji="0" lang="en-US" altLang="zh-CN" sz="2400" b="1" i="0" u="none" strike="noStrike" kern="1200" cap="none" spc="0" normalizeH="0" baseline="0" noProof="0" dirty="0">
                <a:ln>
                  <a:noFill/>
                </a:ln>
                <a:solidFill>
                  <a:srgbClr val="000000"/>
                </a:solidFill>
                <a:effectLst/>
                <a:uLnTx/>
                <a:uFillTx/>
              </a:endParaRPr>
            </a:p>
          </p:txBody>
        </p:sp>
        <p:sp>
          <p:nvSpPr>
            <p:cNvPr id="9" name="íŝľide">
              <a:extLst>
                <a:ext uri="{FF2B5EF4-FFF2-40B4-BE49-F238E27FC236}">
                  <a16:creationId xmlns:a16="http://schemas.microsoft.com/office/drawing/2014/main" id="{CBED18D3-1869-4C84-9829-77394A634394}"/>
                </a:ext>
              </a:extLst>
            </p:cNvPr>
            <p:cNvSpPr/>
            <p:nvPr/>
          </p:nvSpPr>
          <p:spPr bwMode="auto">
            <a:xfrm>
              <a:off x="673099" y="4459913"/>
              <a:ext cx="3589337" cy="14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200" smtClean="0">
                  <a:solidFill>
                    <a:srgbClr val="333333"/>
                  </a:solidFill>
                  <a:latin typeface="arial" panose="020B0604020202020204" pitchFamily="34" charset="0"/>
                </a:rPr>
                <a:t>Roberts</a:t>
              </a:r>
              <a:r>
                <a:rPr lang="zh-CN" altLang="en-US" sz="1200" smtClean="0">
                  <a:solidFill>
                    <a:srgbClr val="333333"/>
                  </a:solidFill>
                  <a:latin typeface="arial" panose="020B0604020202020204" pitchFamily="34" charset="0"/>
                </a:rPr>
                <a:t>算子</a:t>
              </a:r>
              <a:endParaRPr lang="en-US" altLang="zh-CN" sz="1200" smtClean="0">
                <a:solidFill>
                  <a:srgbClr val="333333"/>
                </a:solidFill>
                <a:latin typeface="arial" panose="020B0604020202020204" pitchFamily="34" charset="0"/>
              </a:endParaRPr>
            </a:p>
            <a:p>
              <a:pPr marL="171450" lvl="0" indent="-171450">
                <a:lnSpc>
                  <a:spcPct val="150000"/>
                </a:lnSpc>
                <a:buFont typeface="Arial" panose="020B0604020202020204" pitchFamily="34" charset="0"/>
                <a:buChar char="•"/>
                <a:defRPr/>
              </a:pPr>
              <a:r>
                <a:rPr lang="en-US" altLang="zh-CN" sz="1200">
                  <a:solidFill>
                    <a:srgbClr val="333333"/>
                  </a:solidFill>
                  <a:latin typeface="arial" panose="020B0604020202020204" pitchFamily="34" charset="0"/>
                </a:rPr>
                <a:t>Prewitt</a:t>
              </a:r>
              <a:r>
                <a:rPr lang="zh-CN" altLang="en-US" sz="1200">
                  <a:solidFill>
                    <a:srgbClr val="333333"/>
                  </a:solidFill>
                  <a:latin typeface="arial" panose="020B0604020202020204" pitchFamily="34" charset="0"/>
                </a:rPr>
                <a:t>算</a:t>
              </a:r>
              <a:r>
                <a:rPr lang="zh-CN" altLang="en-US" sz="1200" smtClean="0">
                  <a:solidFill>
                    <a:srgbClr val="333333"/>
                  </a:solidFill>
                  <a:latin typeface="arial" panose="020B0604020202020204" pitchFamily="34" charset="0"/>
                </a:rPr>
                <a:t>子</a:t>
              </a:r>
              <a:endParaRPr lang="en-US" altLang="zh-CN" sz="1200" smtClean="0">
                <a:solidFill>
                  <a:srgbClr val="333333"/>
                </a:solidFill>
                <a:latin typeface="arial" panose="020B0604020202020204" pitchFamily="34" charset="0"/>
              </a:endParaRPr>
            </a:p>
            <a:p>
              <a:pPr marL="171450" lvl="0" indent="-171450">
                <a:lnSpc>
                  <a:spcPct val="150000"/>
                </a:lnSpc>
                <a:buFont typeface="Arial" panose="020B0604020202020204" pitchFamily="34" charset="0"/>
                <a:buChar char="•"/>
                <a:defRPr/>
              </a:pPr>
              <a:r>
                <a:rPr lang="en-US" altLang="zh-CN" sz="1200">
                  <a:solidFill>
                    <a:srgbClr val="333333"/>
                  </a:solidFill>
                  <a:latin typeface="arial" panose="020B0604020202020204" pitchFamily="34" charset="0"/>
                </a:rPr>
                <a:t>Sobel</a:t>
              </a:r>
              <a:r>
                <a:rPr lang="zh-CN" altLang="en-US" sz="1200">
                  <a:solidFill>
                    <a:srgbClr val="333333"/>
                  </a:solidFill>
                  <a:latin typeface="arial" panose="020B0604020202020204" pitchFamily="34" charset="0"/>
                </a:rPr>
                <a:t>算</a:t>
              </a:r>
              <a:r>
                <a:rPr lang="zh-CN" altLang="en-US" sz="1200" smtClean="0">
                  <a:solidFill>
                    <a:srgbClr val="333333"/>
                  </a:solidFill>
                  <a:latin typeface="arial" panose="020B0604020202020204" pitchFamily="34" charset="0"/>
                </a:rPr>
                <a:t>子</a:t>
              </a:r>
              <a:endParaRPr lang="en-US" altLang="zh-CN" sz="1200" smtClean="0">
                <a:solidFill>
                  <a:srgbClr val="333333"/>
                </a:solidFill>
                <a:latin typeface="arial" panose="020B0604020202020204" pitchFamily="34" charset="0"/>
              </a:endParaRPr>
            </a:p>
            <a:p>
              <a:pPr marL="171450" lvl="0" indent="-171450">
                <a:lnSpc>
                  <a:spcPct val="150000"/>
                </a:lnSpc>
                <a:buFont typeface="Arial" panose="020B0604020202020204" pitchFamily="34" charset="0"/>
                <a:buChar char="•"/>
                <a:defRPr/>
              </a:pPr>
              <a:r>
                <a:rPr lang="en-US" altLang="zh-CN" sz="1200">
                  <a:solidFill>
                    <a:srgbClr val="333333"/>
                  </a:solidFill>
                  <a:latin typeface="arial" panose="020B0604020202020204" pitchFamily="34" charset="0"/>
                </a:rPr>
                <a:t>Kirsch</a:t>
              </a:r>
              <a:r>
                <a:rPr lang="zh-CN" altLang="en-US" sz="1200">
                  <a:solidFill>
                    <a:srgbClr val="333333"/>
                  </a:solidFill>
                  <a:latin typeface="arial" panose="020B0604020202020204" pitchFamily="34" charset="0"/>
                </a:rPr>
                <a:t>算</a:t>
              </a:r>
              <a:r>
                <a:rPr lang="zh-CN" altLang="en-US" sz="1200" smtClean="0">
                  <a:solidFill>
                    <a:srgbClr val="333333"/>
                  </a:solidFill>
                  <a:latin typeface="arial" panose="020B0604020202020204" pitchFamily="34" charset="0"/>
                </a:rPr>
                <a:t>子</a:t>
              </a:r>
              <a:endParaRPr lang="en-US" altLang="zh-CN" sz="1200" smtClean="0">
                <a:solidFill>
                  <a:srgbClr val="333333"/>
                </a:solidFill>
                <a:latin typeface="arial" panose="020B0604020202020204" pitchFamily="34" charset="0"/>
              </a:endParaRPr>
            </a:p>
            <a:p>
              <a:pPr marL="171450" lvl="0" indent="-171450">
                <a:lnSpc>
                  <a:spcPct val="150000"/>
                </a:lnSpc>
                <a:buFont typeface="Arial" panose="020B0604020202020204" pitchFamily="34" charset="0"/>
                <a:buChar char="•"/>
                <a:defRPr/>
              </a:pPr>
              <a:r>
                <a:rPr lang="zh-CN" altLang="en-US" sz="1200">
                  <a:solidFill>
                    <a:srgbClr val="333333"/>
                  </a:solidFill>
                  <a:latin typeface="arial" panose="020B0604020202020204" pitchFamily="34" charset="0"/>
                </a:rPr>
                <a:t>罗盘算子</a:t>
              </a:r>
              <a:endParaRPr lang="en-US" altLang="zh-CN" sz="1200" smtClean="0">
                <a:solidFill>
                  <a:srgbClr val="333333"/>
                </a:solidFill>
                <a:latin typeface="arial" panose="020B0604020202020204" pitchFamily="34" charset="0"/>
              </a:endParaRPr>
            </a:p>
            <a:p>
              <a:pPr marL="171450" lvl="0" indent="-171450">
                <a:lnSpc>
                  <a:spcPct val="150000"/>
                </a:lnSpc>
                <a:buFont typeface="Arial" panose="020B0604020202020204" pitchFamily="34" charset="0"/>
                <a:buChar char="•"/>
                <a:defRPr/>
              </a:pPr>
              <a:endParaRPr kumimoji="0" lang="en-US" altLang="zh-CN" sz="1200" b="0" i="0" u="none" strike="noStrike" kern="1200" cap="none" spc="0" normalizeH="0" baseline="0" noProof="0">
                <a:ln>
                  <a:noFill/>
                </a:ln>
                <a:solidFill>
                  <a:srgbClr val="333333"/>
                </a:solidFill>
                <a:effectLst/>
                <a:uLnTx/>
                <a:uFillTx/>
                <a:latin typeface="arial" panose="020B0604020202020204" pitchFamily="34" charset="0"/>
              </a:endParaRPr>
            </a:p>
            <a:p>
              <a:pPr marL="171450" lvl="0" indent="-171450">
                <a:lnSpc>
                  <a:spcPct val="150000"/>
                </a:lnSpc>
                <a:buFont typeface="Arial" panose="020B0604020202020204" pitchFamily="34" charset="0"/>
                <a:buChar char="•"/>
                <a:defRPr/>
              </a:pPr>
              <a:endParaRPr kumimoji="0" lang="en-US" altLang="zh-CN" sz="1200" b="0" i="0" u="none" strike="noStrike" kern="1200" cap="none" spc="0" normalizeH="0" baseline="0" noProof="0" dirty="0">
                <a:ln>
                  <a:noFill/>
                </a:ln>
                <a:solidFill>
                  <a:srgbClr val="000000"/>
                </a:solidFill>
                <a:effectLst/>
                <a:uLnTx/>
                <a:uFillTx/>
              </a:endParaRPr>
            </a:p>
          </p:txBody>
        </p:sp>
        <p:cxnSp>
          <p:nvCxnSpPr>
            <p:cNvPr id="10" name="直接连接符 9">
              <a:extLst>
                <a:ext uri="{FF2B5EF4-FFF2-40B4-BE49-F238E27FC236}">
                  <a16:creationId xmlns:a16="http://schemas.microsoft.com/office/drawing/2014/main" id="{65D2FBFB-ADD8-4375-BD44-A3C09BEBAFE2}"/>
                </a:ext>
              </a:extLst>
            </p:cNvPr>
            <p:cNvCxnSpPr/>
            <p:nvPr/>
          </p:nvCxnSpPr>
          <p:spPr>
            <a:xfrm flipH="1">
              <a:off x="673099" y="6081181"/>
              <a:ext cx="374650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ï$ḷîḑê">
              <a:extLst>
                <a:ext uri="{FF2B5EF4-FFF2-40B4-BE49-F238E27FC236}">
                  <a16:creationId xmlns:a16="http://schemas.microsoft.com/office/drawing/2014/main" id="{C7A97600-8C52-4C0B-BD6F-EE3C40E75BEB}"/>
                </a:ext>
              </a:extLst>
            </p:cNvPr>
            <p:cNvSpPr txBox="1"/>
            <p:nvPr/>
          </p:nvSpPr>
          <p:spPr bwMode="auto">
            <a:xfrm>
              <a:off x="7929562" y="3922376"/>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r">
                <a:spcBef>
                  <a:spcPct val="0"/>
                </a:spcBef>
                <a:defRPr/>
              </a:pPr>
              <a:r>
                <a:rPr lang="zh-CN" altLang="en-US" sz="2400">
                  <a:solidFill>
                    <a:srgbClr val="333333"/>
                  </a:solidFill>
                  <a:latin typeface="arial" panose="020B0604020202020204" pitchFamily="34" charset="0"/>
                </a:rPr>
                <a:t>二阶</a:t>
              </a:r>
              <a:endParaRPr kumimoji="0" lang="en-US" altLang="zh-CN" sz="2400" b="1" i="0" u="none" strike="noStrike" kern="1200" cap="none" spc="0" normalizeH="0" baseline="0" noProof="0" dirty="0">
                <a:ln>
                  <a:noFill/>
                </a:ln>
                <a:solidFill>
                  <a:srgbClr val="000000"/>
                </a:solidFill>
                <a:effectLst/>
                <a:uLnTx/>
                <a:uFillTx/>
              </a:endParaRPr>
            </a:p>
          </p:txBody>
        </p:sp>
        <p:sp>
          <p:nvSpPr>
            <p:cNvPr id="12" name="iSlíďé">
              <a:extLst>
                <a:ext uri="{FF2B5EF4-FFF2-40B4-BE49-F238E27FC236}">
                  <a16:creationId xmlns:a16="http://schemas.microsoft.com/office/drawing/2014/main" id="{73BA2392-9DB8-40BD-9DD3-6883E3582DBA}"/>
                </a:ext>
              </a:extLst>
            </p:cNvPr>
            <p:cNvSpPr/>
            <p:nvPr/>
          </p:nvSpPr>
          <p:spPr bwMode="auto">
            <a:xfrm>
              <a:off x="7929563" y="4885910"/>
              <a:ext cx="3589337" cy="101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r">
                <a:lnSpc>
                  <a:spcPct val="150000"/>
                </a:lnSpc>
                <a:buFont typeface="Arial" panose="020B0604020202020204" pitchFamily="34" charset="0"/>
                <a:buChar char="•"/>
                <a:defRPr/>
              </a:pPr>
              <a:r>
                <a:rPr lang="en-US" altLang="zh-CN" sz="1200">
                  <a:solidFill>
                    <a:srgbClr val="333333"/>
                  </a:solidFill>
                  <a:latin typeface="arial" panose="020B0604020202020204" pitchFamily="34" charset="0"/>
                </a:rPr>
                <a:t>Canny</a:t>
              </a:r>
              <a:r>
                <a:rPr lang="zh-CN" altLang="en-US" sz="1200">
                  <a:solidFill>
                    <a:srgbClr val="333333"/>
                  </a:solidFill>
                  <a:latin typeface="arial" panose="020B0604020202020204" pitchFamily="34" charset="0"/>
                </a:rPr>
                <a:t>算</a:t>
              </a:r>
              <a:r>
                <a:rPr lang="zh-CN" altLang="en-US" sz="1200" smtClean="0">
                  <a:solidFill>
                    <a:srgbClr val="333333"/>
                  </a:solidFill>
                  <a:latin typeface="arial" panose="020B0604020202020204" pitchFamily="34" charset="0"/>
                </a:rPr>
                <a:t>子</a:t>
              </a:r>
              <a:endParaRPr lang="en-US" altLang="zh-CN" sz="1200" smtClean="0">
                <a:solidFill>
                  <a:srgbClr val="333333"/>
                </a:solidFill>
                <a:latin typeface="arial" panose="020B0604020202020204" pitchFamily="34" charset="0"/>
              </a:endParaRPr>
            </a:p>
            <a:p>
              <a:pPr marL="171450" lvl="0" indent="-171450" algn="r">
                <a:lnSpc>
                  <a:spcPct val="150000"/>
                </a:lnSpc>
                <a:buFont typeface="Arial" panose="020B0604020202020204" pitchFamily="34" charset="0"/>
                <a:buChar char="•"/>
                <a:defRPr/>
              </a:pPr>
              <a:r>
                <a:rPr lang="en-US" altLang="zh-CN" sz="1200">
                  <a:solidFill>
                    <a:srgbClr val="333333"/>
                  </a:solidFill>
                  <a:latin typeface="arial" panose="020B0604020202020204" pitchFamily="34" charset="0"/>
                </a:rPr>
                <a:t>Laplacian</a:t>
              </a:r>
              <a:r>
                <a:rPr lang="zh-CN" altLang="en-US" sz="1200">
                  <a:solidFill>
                    <a:srgbClr val="333333"/>
                  </a:solidFill>
                  <a:latin typeface="arial" panose="020B0604020202020204" pitchFamily="34" charset="0"/>
                </a:rPr>
                <a:t>算子</a:t>
              </a:r>
              <a:endParaRPr kumimoji="0" lang="en-US" altLang="zh-CN" sz="1200" b="0" i="0" u="none" strike="noStrike" kern="1200" cap="none" spc="0" normalizeH="0" baseline="0" noProof="0" dirty="0">
                <a:ln>
                  <a:noFill/>
                </a:ln>
                <a:solidFill>
                  <a:srgbClr val="000000"/>
                </a:solidFill>
                <a:effectLst/>
                <a:uLnTx/>
                <a:uFillTx/>
              </a:endParaRPr>
            </a:p>
          </p:txBody>
        </p:sp>
        <p:cxnSp>
          <p:nvCxnSpPr>
            <p:cNvPr id="13" name="直接连接符 12">
              <a:extLst>
                <a:ext uri="{FF2B5EF4-FFF2-40B4-BE49-F238E27FC236}">
                  <a16:creationId xmlns:a16="http://schemas.microsoft.com/office/drawing/2014/main" id="{C2A85D61-4E0D-4704-B217-8DD75C04A946}"/>
                </a:ext>
              </a:extLst>
            </p:cNvPr>
            <p:cNvCxnSpPr/>
            <p:nvPr/>
          </p:nvCxnSpPr>
          <p:spPr>
            <a:xfrm flipH="1">
              <a:off x="7772398" y="6097576"/>
              <a:ext cx="374650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iṥḻíḓé">
              <a:extLst>
                <a:ext uri="{FF2B5EF4-FFF2-40B4-BE49-F238E27FC236}">
                  <a16:creationId xmlns:a16="http://schemas.microsoft.com/office/drawing/2014/main" id="{3EC6FB84-A2D1-4F2F-A398-37FB68D93918}"/>
                </a:ext>
              </a:extLst>
            </p:cNvPr>
            <p:cNvSpPr txBox="1"/>
            <p:nvPr/>
          </p:nvSpPr>
          <p:spPr bwMode="auto">
            <a:xfrm>
              <a:off x="673099" y="1130300"/>
              <a:ext cx="108458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smtClean="0">
                  <a:ln>
                    <a:noFill/>
                  </a:ln>
                  <a:solidFill>
                    <a:srgbClr val="000000"/>
                  </a:solidFill>
                  <a:effectLst/>
                  <a:uLnTx/>
                  <a:uFillTx/>
                </a:rPr>
                <a:t>算子分类</a:t>
              </a:r>
              <a:endParaRPr kumimoji="0" lang="en-US" altLang="zh-CN" sz="2400" b="1" i="0" u="none" strike="noStrike" kern="1200" cap="none" spc="0" normalizeH="0" baseline="0" noProof="0" dirty="0">
                <a:ln>
                  <a:noFill/>
                </a:ln>
                <a:solidFill>
                  <a:srgbClr val="000000"/>
                </a:solidFill>
                <a:effectLst/>
                <a:uLnTx/>
                <a:uFillTx/>
              </a:endParaRPr>
            </a:p>
          </p:txBody>
        </p:sp>
        <p:grpSp>
          <p:nvGrpSpPr>
            <p:cNvPr id="16" name="iS1íḓè">
              <a:extLst>
                <a:ext uri="{FF2B5EF4-FFF2-40B4-BE49-F238E27FC236}">
                  <a16:creationId xmlns:a16="http://schemas.microsoft.com/office/drawing/2014/main" id="{887F9732-1D84-4B00-8524-E247116D21AC}"/>
                </a:ext>
              </a:extLst>
            </p:cNvPr>
            <p:cNvGrpSpPr/>
            <p:nvPr/>
          </p:nvGrpSpPr>
          <p:grpSpPr>
            <a:xfrm>
              <a:off x="751680" y="2979450"/>
              <a:ext cx="847193" cy="847193"/>
              <a:chOff x="752000" y="1766972"/>
              <a:chExt cx="643355" cy="643355"/>
            </a:xfrm>
          </p:grpSpPr>
          <p:sp>
            <p:nvSpPr>
              <p:cNvPr id="23" name="îSļïďê">
                <a:extLst>
                  <a:ext uri="{FF2B5EF4-FFF2-40B4-BE49-F238E27FC236}">
                    <a16:creationId xmlns:a16="http://schemas.microsoft.com/office/drawing/2014/main" id="{09A7BEC7-82BD-4EC2-B753-D069726860E0}"/>
                  </a:ext>
                </a:extLst>
              </p:cNvPr>
              <p:cNvSpPr/>
              <p:nvPr/>
            </p:nvSpPr>
            <p:spPr bwMode="auto">
              <a:xfrm>
                <a:off x="752000" y="1766972"/>
                <a:ext cx="643355" cy="643355"/>
              </a:xfrm>
              <a:prstGeom prst="roundRect">
                <a:avLst/>
              </a:prstGeom>
              <a:solidFill>
                <a:schemeClr val="tx1">
                  <a:lumMod val="50000"/>
                  <a:lumOff val="50000"/>
                </a:schemeClr>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4" name="îṣľiḍè">
                <a:extLst>
                  <a:ext uri="{FF2B5EF4-FFF2-40B4-BE49-F238E27FC236}">
                    <a16:creationId xmlns:a16="http://schemas.microsoft.com/office/drawing/2014/main" id="{27E194AE-19E7-43C9-B478-67E70D2587D7}"/>
                  </a:ext>
                </a:extLst>
              </p:cNvPr>
              <p:cNvSpPr/>
              <p:nvPr/>
            </p:nvSpPr>
            <p:spPr bwMode="auto">
              <a:xfrm>
                <a:off x="883813" y="1897254"/>
                <a:ext cx="384218" cy="382790"/>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17" name="îŝľíḋé">
              <a:extLst>
                <a:ext uri="{FF2B5EF4-FFF2-40B4-BE49-F238E27FC236}">
                  <a16:creationId xmlns:a16="http://schemas.microsoft.com/office/drawing/2014/main" id="{067B5CB0-9026-4B1D-9CE3-3FC67D90E591}"/>
                </a:ext>
              </a:extLst>
            </p:cNvPr>
            <p:cNvGrpSpPr/>
            <p:nvPr/>
          </p:nvGrpSpPr>
          <p:grpSpPr>
            <a:xfrm>
              <a:off x="10620905" y="2979158"/>
              <a:ext cx="847193" cy="847193"/>
              <a:chOff x="753005" y="1766750"/>
              <a:chExt cx="643355" cy="643355"/>
            </a:xfrm>
          </p:grpSpPr>
          <p:sp>
            <p:nvSpPr>
              <p:cNvPr id="21" name="îśḻïḍè">
                <a:extLst>
                  <a:ext uri="{FF2B5EF4-FFF2-40B4-BE49-F238E27FC236}">
                    <a16:creationId xmlns:a16="http://schemas.microsoft.com/office/drawing/2014/main" id="{D578ADF9-F490-45E6-B67D-98E1172BBA37}"/>
                  </a:ext>
                </a:extLst>
              </p:cNvPr>
              <p:cNvSpPr/>
              <p:nvPr/>
            </p:nvSpPr>
            <p:spPr bwMode="auto">
              <a:xfrm>
                <a:off x="753005" y="1766750"/>
                <a:ext cx="643355" cy="643355"/>
              </a:xfrm>
              <a:prstGeom prst="roundRect">
                <a:avLst/>
              </a:prstGeom>
              <a:solidFill>
                <a:schemeClr val="tx1">
                  <a:lumMod val="50000"/>
                  <a:lumOff val="50000"/>
                </a:schemeClr>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2" name="ïślîḍé">
                <a:extLst>
                  <a:ext uri="{FF2B5EF4-FFF2-40B4-BE49-F238E27FC236}">
                    <a16:creationId xmlns:a16="http://schemas.microsoft.com/office/drawing/2014/main" id="{A71362DE-BED9-4F4B-827D-924B568B13BA}"/>
                  </a:ext>
                </a:extLst>
              </p:cNvPr>
              <p:cNvSpPr/>
              <p:nvPr/>
            </p:nvSpPr>
            <p:spPr bwMode="auto">
              <a:xfrm>
                <a:off x="882573" y="1895516"/>
                <a:ext cx="384218" cy="382790"/>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18" name="ïsļïḍe">
              <a:extLst>
                <a:ext uri="{FF2B5EF4-FFF2-40B4-BE49-F238E27FC236}">
                  <a16:creationId xmlns:a16="http://schemas.microsoft.com/office/drawing/2014/main" id="{89F077FB-0BDF-41AE-97E1-C9A961DDFC80}"/>
                </a:ext>
              </a:extLst>
            </p:cNvPr>
            <p:cNvGrpSpPr/>
            <p:nvPr/>
          </p:nvGrpSpPr>
          <p:grpSpPr>
            <a:xfrm>
              <a:off x="5510619" y="1614956"/>
              <a:ext cx="1169168" cy="1169166"/>
              <a:chOff x="752971" y="1880620"/>
              <a:chExt cx="643355" cy="643355"/>
            </a:xfrm>
          </p:grpSpPr>
          <p:sp>
            <p:nvSpPr>
              <p:cNvPr id="19" name="íšḻîḑè">
                <a:extLst>
                  <a:ext uri="{FF2B5EF4-FFF2-40B4-BE49-F238E27FC236}">
                    <a16:creationId xmlns:a16="http://schemas.microsoft.com/office/drawing/2014/main" id="{22090245-BB93-42D4-948C-4977423E1CD2}"/>
                  </a:ext>
                </a:extLst>
              </p:cNvPr>
              <p:cNvSpPr/>
              <p:nvPr/>
            </p:nvSpPr>
            <p:spPr bwMode="auto">
              <a:xfrm>
                <a:off x="752971" y="1880620"/>
                <a:ext cx="643355" cy="643355"/>
              </a:xfrm>
              <a:prstGeom prst="roundRect">
                <a:avLst/>
              </a:prstGeom>
              <a:solidFill>
                <a:schemeClr val="accent1"/>
              </a:solidFill>
              <a:ln w="57150">
                <a:solidFill>
                  <a:schemeClr val="bg1">
                    <a:lumMod val="9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0" name="íšľîdé">
                <a:extLst>
                  <a:ext uri="{FF2B5EF4-FFF2-40B4-BE49-F238E27FC236}">
                    <a16:creationId xmlns:a16="http://schemas.microsoft.com/office/drawing/2014/main" id="{4E6C5EDD-A61C-4177-992F-C410B503689D}"/>
                  </a:ext>
                </a:extLst>
              </p:cNvPr>
              <p:cNvSpPr/>
              <p:nvPr/>
            </p:nvSpPr>
            <p:spPr bwMode="auto">
              <a:xfrm>
                <a:off x="882540" y="2045481"/>
                <a:ext cx="384218" cy="382790"/>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grpSp>
    </p:spTree>
    <p:extLst>
      <p:ext uri="{BB962C8B-B14F-4D97-AF65-F5344CB8AC3E}">
        <p14:creationId xmlns:p14="http://schemas.microsoft.com/office/powerpoint/2010/main" val="44948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a:lnSpc>
                <a:spcPct val="150000"/>
              </a:lnSpc>
            </a:pPr>
            <a:r>
              <a:rPr lang="zh-CN" altLang="en-US"/>
              <a:t>简要分析边缘检</a:t>
            </a:r>
            <a:r>
              <a:rPr lang="zh-CN" altLang="en-US" smtClean="0"/>
              <a:t>测</a:t>
            </a:r>
            <a:endParaRPr lang="en-US" altLang="zh-CN"/>
          </a:p>
        </p:txBody>
      </p:sp>
      <p:sp>
        <p:nvSpPr>
          <p:cNvPr id="5" name="标题 4"/>
          <p:cNvSpPr>
            <a:spLocks noGrp="1"/>
          </p:cNvSpPr>
          <p:nvPr>
            <p:ph type="title"/>
          </p:nvPr>
        </p:nvSpPr>
        <p:spPr/>
        <p:txBody>
          <a:bodyPr/>
          <a:lstStyle/>
          <a:p>
            <a:r>
              <a:rPr lang="zh-CN" altLang="en-US"/>
              <a:t>示例分析</a:t>
            </a:r>
            <a:endParaRPr lang="zh-CN" altLang="en-US"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5550694" y="1699871"/>
            <a:ext cx="1090613" cy="1444775"/>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03</a:t>
            </a:r>
            <a:endParaRPr lang="zh-CN" altLang="en-US" dirty="0">
              <a:solidFill>
                <a:srgbClr val="010E19"/>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80828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CCE67-4A39-452B-897D-57E377B15433}"/>
              </a:ext>
            </a:extLst>
          </p:cNvPr>
          <p:cNvSpPr>
            <a:spLocks noGrp="1"/>
          </p:cNvSpPr>
          <p:nvPr>
            <p:ph type="title"/>
          </p:nvPr>
        </p:nvSpPr>
        <p:spPr/>
        <p:txBody>
          <a:bodyPr/>
          <a:lstStyle/>
          <a:p>
            <a:r>
              <a:rPr lang="zh-CN" altLang="en-US"/>
              <a:t>示例分析</a:t>
            </a:r>
            <a:endParaRPr lang="zh-CN" altLang="en-US" dirty="0"/>
          </a:p>
        </p:txBody>
      </p:sp>
      <p:sp>
        <p:nvSpPr>
          <p:cNvPr id="4" name="灯片编号占位符 3">
            <a:extLst>
              <a:ext uri="{FF2B5EF4-FFF2-40B4-BE49-F238E27FC236}">
                <a16:creationId xmlns:a16="http://schemas.microsoft.com/office/drawing/2014/main" id="{C30671C8-05FD-4FE6-8E8D-3B56EF454D3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BBA3C97-41EF-4BDC-A7C0-540646FE7910}"/>
              </a:ext>
            </a:extLst>
          </p:cNvPr>
          <p:cNvGrpSpPr>
            <a:grpSpLocks noChangeAspect="1"/>
          </p:cNvGrpSpPr>
          <p:nvPr>
            <p:custDataLst>
              <p:tags r:id="rId1"/>
            </p:custDataLst>
          </p:nvPr>
        </p:nvGrpSpPr>
        <p:grpSpPr>
          <a:xfrm>
            <a:off x="670716" y="1323202"/>
            <a:ext cx="10641717" cy="5260478"/>
            <a:chOff x="670717" y="1323203"/>
            <a:chExt cx="8437304" cy="2682740"/>
          </a:xfrm>
        </p:grpSpPr>
        <p:cxnSp>
          <p:nvCxnSpPr>
            <p:cNvPr id="12" name="直接连接符 11">
              <a:extLst>
                <a:ext uri="{FF2B5EF4-FFF2-40B4-BE49-F238E27FC236}">
                  <a16:creationId xmlns:a16="http://schemas.microsoft.com/office/drawing/2014/main" id="{3B59EBDC-F71A-4FC9-B6B7-C5E9FD71AEF2}"/>
                </a:ext>
              </a:extLst>
            </p:cNvPr>
            <p:cNvCxnSpPr/>
            <p:nvPr/>
          </p:nvCxnSpPr>
          <p:spPr>
            <a:xfrm flipV="1">
              <a:off x="794876" y="3997234"/>
              <a:ext cx="8244100" cy="8709"/>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iś1ïḋê">
              <a:extLst>
                <a:ext uri="{FF2B5EF4-FFF2-40B4-BE49-F238E27FC236}">
                  <a16:creationId xmlns:a16="http://schemas.microsoft.com/office/drawing/2014/main" id="{48D9846A-64B8-4124-8136-9CCD6596C3A7}"/>
                </a:ext>
              </a:extLst>
            </p:cNvPr>
            <p:cNvSpPr txBox="1"/>
            <p:nvPr/>
          </p:nvSpPr>
          <p:spPr>
            <a:xfrm>
              <a:off x="670717" y="1323203"/>
              <a:ext cx="8437304" cy="1324203"/>
            </a:xfrm>
            <a:prstGeom prst="rect">
              <a:avLst/>
            </a:prstGeom>
            <a:noFill/>
          </p:spPr>
          <p:txBody>
            <a:bodyPr wrap="square" lIns="90000" tIns="46800" rIns="90000" bIns="46800" rtlCol="0">
              <a:normAutofit/>
            </a:bodyPr>
            <a:lstStyle/>
            <a:p>
              <a:pPr>
                <a:lnSpc>
                  <a:spcPct val="150000"/>
                </a:lnSpc>
              </a:pPr>
              <a:r>
                <a:rPr lang="zh-CN" altLang="en-US" smtClean="0"/>
                <a:t>        如</a:t>
              </a:r>
              <a:r>
                <a:rPr lang="zh-CN" altLang="en-US"/>
                <a:t>果将边缘认为是一定数量点亮度发生变化的地方，那么边缘检测大体上就是计算这个亮度变化的导数。为简化起见，我们可以先在一维</a:t>
              </a:r>
              <a:r>
                <a:rPr lang="zh-CN" altLang="en-US">
                  <a:hlinkClick r:id="rId3"/>
                </a:rPr>
                <a:t>空间分析</a:t>
              </a:r>
              <a:r>
                <a:rPr lang="zh-CN" altLang="en-US"/>
                <a:t>边缘检测。在这个例子中，我们的数据是一行不同点</a:t>
              </a:r>
              <a:r>
                <a:rPr lang="zh-CN" altLang="en-US">
                  <a:hlinkClick r:id="rId4"/>
                </a:rPr>
                <a:t>亮度</a:t>
              </a:r>
              <a:r>
                <a:rPr lang="zh-CN" altLang="en-US"/>
                <a:t>的数据。例如，在下面的</a:t>
              </a:r>
              <a:r>
                <a:rPr lang="en-US" altLang="zh-CN"/>
                <a:t>1</a:t>
              </a:r>
              <a:r>
                <a:rPr lang="zh-CN" altLang="en-US"/>
                <a:t>维数据中我们可以直观地说在第</a:t>
              </a:r>
              <a:r>
                <a:rPr lang="en-US" altLang="zh-CN"/>
                <a:t>4</a:t>
              </a:r>
              <a:r>
                <a:rPr lang="zh-CN" altLang="en-US"/>
                <a:t>与第</a:t>
              </a:r>
              <a:r>
                <a:rPr lang="en-US" altLang="zh-CN"/>
                <a:t>5</a:t>
              </a:r>
              <a:r>
                <a:rPr lang="zh-CN" altLang="en-US"/>
                <a:t>个点之间有一个边界：</a:t>
              </a:r>
              <a:endParaRPr lang="en-US" sz="1600" b="1" dirty="0"/>
            </a:p>
          </p:txBody>
        </p:sp>
      </p:grpSp>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181" y="2998377"/>
            <a:ext cx="7534047" cy="1329782"/>
          </a:xfrm>
          <a:prstGeom prst="rect">
            <a:avLst/>
          </a:prstGeom>
        </p:spPr>
      </p:pic>
      <p:sp>
        <p:nvSpPr>
          <p:cNvPr id="26" name="矩形 25"/>
          <p:cNvSpPr/>
          <p:nvPr/>
        </p:nvSpPr>
        <p:spPr>
          <a:xfrm>
            <a:off x="730887" y="5030462"/>
            <a:ext cx="10424795" cy="923330"/>
          </a:xfrm>
          <a:prstGeom prst="rect">
            <a:avLst/>
          </a:prstGeom>
        </p:spPr>
        <p:txBody>
          <a:bodyPr wrap="square">
            <a:spAutoFit/>
          </a:bodyPr>
          <a:lstStyle/>
          <a:p>
            <a:r>
              <a:rPr lang="zh-CN" altLang="en-US" smtClean="0">
                <a:solidFill>
                  <a:srgbClr val="333333"/>
                </a:solidFill>
                <a:latin typeface="arial" panose="020B0604020202020204" pitchFamily="34" charset="0"/>
              </a:rPr>
              <a:t>利用阈</a:t>
            </a:r>
            <a:r>
              <a:rPr lang="zh-CN" altLang="en-US">
                <a:solidFill>
                  <a:srgbClr val="333333"/>
                </a:solidFill>
                <a:latin typeface="arial" panose="020B0604020202020204" pitchFamily="34" charset="0"/>
              </a:rPr>
              <a:t>值来确定哪里是边缘位</a:t>
            </a:r>
            <a:r>
              <a:rPr lang="zh-CN" altLang="en-US" smtClean="0">
                <a:solidFill>
                  <a:srgbClr val="333333"/>
                </a:solidFill>
                <a:latin typeface="arial" panose="020B0604020202020204" pitchFamily="34" charset="0"/>
              </a:rPr>
              <a:t>置：</a:t>
            </a:r>
            <a:endParaRPr lang="en-US" altLang="zh-CN" smtClean="0">
              <a:solidFill>
                <a:srgbClr val="333333"/>
              </a:solidFill>
              <a:latin typeface="arial" panose="020B0604020202020204" pitchFamily="34" charset="0"/>
            </a:endParaRPr>
          </a:p>
          <a:p>
            <a:r>
              <a:rPr lang="zh-CN" altLang="en-US" smtClean="0">
                <a:solidFill>
                  <a:srgbClr val="333333"/>
                </a:solidFill>
                <a:latin typeface="arial" panose="020B0604020202020204" pitchFamily="34" charset="0"/>
              </a:rPr>
              <a:t>阈</a:t>
            </a:r>
            <a:r>
              <a:rPr lang="zh-CN" altLang="en-US">
                <a:solidFill>
                  <a:srgbClr val="333333"/>
                </a:solidFill>
                <a:latin typeface="arial" panose="020B0604020202020204" pitchFamily="34" charset="0"/>
              </a:rPr>
              <a:t>值越低，能够检测出的</a:t>
            </a:r>
            <a:r>
              <a:rPr lang="zh-CN" altLang="en-US">
                <a:solidFill>
                  <a:srgbClr val="136EC2"/>
                </a:solidFill>
                <a:latin typeface="arial" panose="020B0604020202020204" pitchFamily="34" charset="0"/>
                <a:hlinkClick r:id="rId6"/>
              </a:rPr>
              <a:t>边线</a:t>
            </a:r>
            <a:r>
              <a:rPr lang="zh-CN" altLang="en-US">
                <a:solidFill>
                  <a:srgbClr val="333333"/>
                </a:solidFill>
                <a:latin typeface="arial" panose="020B0604020202020204" pitchFamily="34" charset="0"/>
              </a:rPr>
              <a:t>越多，结果也就越容易受到图片噪声的影响，并且越容易从图像中挑出不相关的特性。与此相反，一个高的阈值将会遗失细的或者短的线段。</a:t>
            </a:r>
            <a:endParaRPr lang="zh-CN" altLang="en-US"/>
          </a:p>
        </p:txBody>
      </p:sp>
    </p:spTree>
    <p:extLst>
      <p:ext uri="{BB962C8B-B14F-4D97-AF65-F5344CB8AC3E}">
        <p14:creationId xmlns:p14="http://schemas.microsoft.com/office/powerpoint/2010/main" val="1303853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ags/tag2.xml><?xml version="1.0" encoding="utf-8"?>
<p:tagLst xmlns:a="http://schemas.openxmlformats.org/drawingml/2006/main" xmlns:r="http://schemas.openxmlformats.org/officeDocument/2006/relationships" xmlns:p="http://schemas.openxmlformats.org/presentationml/2006/main">
  <p:tag name="ISLIDE.DIAGRAM" val="fc6f79d3-69ca-4f16-8cd3-122d59be83ca"/>
</p:tagLst>
</file>

<file path=ppt/tags/tag3.xml><?xml version="1.0" encoding="utf-8"?>
<p:tagLst xmlns:a="http://schemas.openxmlformats.org/drawingml/2006/main" xmlns:r="http://schemas.openxmlformats.org/officeDocument/2006/relationships" xmlns:p="http://schemas.openxmlformats.org/presentationml/2006/main">
  <p:tag name="ISLIDE.DIAGRAM" val="6b724148-1469-474b-af26-c2bcadae53f8"/>
</p:tagLst>
</file>

<file path=ppt/tags/tag4.xml><?xml version="1.0" encoding="utf-8"?>
<p:tagLst xmlns:a="http://schemas.openxmlformats.org/drawingml/2006/main" xmlns:r="http://schemas.openxmlformats.org/officeDocument/2006/relationships" xmlns:p="http://schemas.openxmlformats.org/presentationml/2006/main">
  <p:tag name="ISLIDE.DIAGRAM" val="18053105-e546-4f12-9f01-72323c949c34"/>
</p:tagLst>
</file>

<file path=ppt/tags/tag5.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6.xml><?xml version="1.0" encoding="utf-8"?>
<p:tagLst xmlns:a="http://schemas.openxmlformats.org/drawingml/2006/main" xmlns:r="http://schemas.openxmlformats.org/officeDocument/2006/relationships" xmlns:p="http://schemas.openxmlformats.org/presentationml/2006/main">
  <p:tag name="ISLIDE.DIAGRAM" val="cabb6ca4-655b-422b-98d2-fe433046eae5"/>
</p:tagLst>
</file>

<file path=ppt/tags/tag7.xml><?xml version="1.0" encoding="utf-8"?>
<p:tagLst xmlns:a="http://schemas.openxmlformats.org/drawingml/2006/main" xmlns:r="http://schemas.openxmlformats.org/officeDocument/2006/relationships" xmlns:p="http://schemas.openxmlformats.org/presentationml/2006/main">
  <p:tag name="ISLIDE.DIAGRAM" val="ff7024f3-6678-4065-8ed6-e18a0932b3f7"/>
</p:tagLst>
</file>

<file path=ppt/tags/tag8.xml><?xml version="1.0" encoding="utf-8"?>
<p:tagLst xmlns:a="http://schemas.openxmlformats.org/drawingml/2006/main" xmlns:r="http://schemas.openxmlformats.org/officeDocument/2006/relationships" xmlns:p="http://schemas.openxmlformats.org/presentationml/2006/main">
  <p:tag name="ISLIDE.DIAGRAM" val="fdd74544-5bd5-4af5-9465-f7ecbb3d0260"/>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4.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5.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6.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338</TotalTime>
  <Words>1691</Words>
  <Application>Microsoft Office PowerPoint</Application>
  <PresentationFormat>宽屏</PresentationFormat>
  <Paragraphs>95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Microsoft Yahei</vt:lpstr>
      <vt:lpstr>等线</vt:lpstr>
      <vt:lpstr>宋体</vt:lpstr>
      <vt:lpstr>微软雅黑</vt:lpstr>
      <vt:lpstr>Arial</vt:lpstr>
      <vt:lpstr>Arial</vt:lpstr>
      <vt:lpstr>Calibri</vt:lpstr>
      <vt:lpstr>Impact</vt:lpstr>
      <vt:lpstr>主题5</vt:lpstr>
      <vt:lpstr>边缘检测</vt:lpstr>
      <vt:lpstr>PowerPoint 演示文稿</vt:lpstr>
      <vt:lpstr>基本概述</vt:lpstr>
      <vt:lpstr>基本概述</vt:lpstr>
      <vt:lpstr>检测方法</vt:lpstr>
      <vt:lpstr>检测方法</vt:lpstr>
      <vt:lpstr>检测方法</vt:lpstr>
      <vt:lpstr>示例分析</vt:lpstr>
      <vt:lpstr>示例分析</vt:lpstr>
      <vt:lpstr>示例分析</vt:lpstr>
      <vt:lpstr>示例分析</vt:lpstr>
      <vt:lpstr>示例分析</vt:lpstr>
      <vt:lpstr>总结阐述</vt:lpstr>
      <vt:lpstr>总结阐述</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Administrator</cp:lastModifiedBy>
  <cp:revision>77</cp:revision>
  <cp:lastPrinted>2017-12-17T16:00:00Z</cp:lastPrinted>
  <dcterms:created xsi:type="dcterms:W3CDTF">2017-12-17T16:00:00Z</dcterms:created>
  <dcterms:modified xsi:type="dcterms:W3CDTF">2019-04-01T08:59:21Z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