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1" r:id="rId6"/>
    <p:sldId id="271" r:id="rId7"/>
    <p:sldId id="272" r:id="rId8"/>
    <p:sldId id="290" r:id="rId9"/>
    <p:sldId id="295" r:id="rId10"/>
    <p:sldId id="296" r:id="rId11"/>
    <p:sldId id="293" r:id="rId12"/>
    <p:sldId id="291" r:id="rId13"/>
    <p:sldId id="273" r:id="rId14"/>
    <p:sldId id="292" r:id="rId15"/>
    <p:sldId id="274" r:id="rId16"/>
    <p:sldId id="294" r:id="rId17"/>
    <p:sldId id="276" r:id="rId18"/>
    <p:sldId id="277" r:id="rId19"/>
    <p:sldId id="297" r:id="rId20"/>
    <p:sldId id="301" r:id="rId21"/>
    <p:sldId id="278" r:id="rId22"/>
    <p:sldId id="299" r:id="rId23"/>
    <p:sldId id="279" r:id="rId24"/>
    <p:sldId id="298" r:id="rId25"/>
    <p:sldId id="280" r:id="rId26"/>
    <p:sldId id="300" r:id="rId27"/>
    <p:sldId id="286" r:id="rId28"/>
    <p:sldId id="287" r:id="rId29"/>
    <p:sldId id="260" r:id="rId30"/>
    <p:sldId id="26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1587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4635" y="2631440"/>
            <a:ext cx="258826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禅道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44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Worktile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0820" y="6399530"/>
            <a:ext cx="428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394970"/>
            <a:ext cx="9079865" cy="4716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移动端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无。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提供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pp端，通过手机随时查看、接收任务，以及项目进度情况。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移动端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10" y="618490"/>
            <a:ext cx="2363470" cy="5116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5" y="618490"/>
            <a:ext cx="2363470" cy="5116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回收站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无。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任何已删除的任务都</a:t>
            </a:r>
            <a:r>
              <a:rPr lang="zh-CN" sz="1600">
                <a:solidFill>
                  <a:schemeClr val="bg1">
                    <a:lumMod val="50000"/>
                  </a:schemeClr>
                </a:solidFill>
              </a:rPr>
              <a:t>归属到</a:t>
            </a:r>
            <a:r>
              <a:rPr sz="1600">
                <a:solidFill>
                  <a:schemeClr val="bg1">
                    <a:lumMod val="50000"/>
                  </a:schemeClr>
                </a:solidFill>
              </a:rPr>
              <a:t>回收站中，如果是误删，可以恢复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回收站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5" y="399415"/>
            <a:ext cx="8526145" cy="4982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5269865" y="958215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269865" y="2660650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69865" y="4327525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67985" y="1076960"/>
            <a:ext cx="154940" cy="1047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67985" y="2773680"/>
            <a:ext cx="154940" cy="1047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7985" y="4440555"/>
            <a:ext cx="154940" cy="1047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08675" y="14109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模板配置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08675" y="31134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组件配置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8675" y="47802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权限配置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1880" y="25247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配置中心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模板配置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无。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根据不同的工作场景配置不同的项目模板，比如看板协作、事务管理、项目管理、敏捷开发、测试管理、缺陷管理等。</a:t>
            </a:r>
            <a:endParaRPr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模板配置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719455"/>
            <a:ext cx="9301480" cy="4277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模板配置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472565"/>
            <a:ext cx="9425940" cy="3024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组件配置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无。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对项目各种组件（比如需求、任务、缺陷、迭代、报表、工时等）进行自由组合，也可以对不同任务类型定义不同的状态、属性、标签、优先级等进行配置。</a:t>
            </a:r>
            <a:endParaRPr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42545" y="-20320"/>
            <a:ext cx="4991735" cy="5010785"/>
          </a:xfrm>
          <a:prstGeom prst="rect">
            <a:avLst/>
          </a:prstGeom>
        </p:spPr>
      </p:pic>
      <p:sp>
        <p:nvSpPr>
          <p:cNvPr id="3" name="弧形 2"/>
          <p:cNvSpPr/>
          <p:nvPr/>
        </p:nvSpPr>
        <p:spPr>
          <a:xfrm rot="2640000">
            <a:off x="-446405" y="648970"/>
            <a:ext cx="5560695" cy="5560695"/>
          </a:xfrm>
          <a:prstGeom prst="arc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82465" y="1719580"/>
            <a:ext cx="297815" cy="29781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49190" y="3065145"/>
            <a:ext cx="297815" cy="2978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48835" y="4577715"/>
            <a:ext cx="297815" cy="2978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09210" y="16490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项目管理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4005" y="2265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配置中心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7205" y="29946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日历管理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4798060" y="2336165"/>
            <a:ext cx="297815" cy="297815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22520" y="3821430"/>
            <a:ext cx="297815" cy="29781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74005" y="37509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数据迁移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09210" y="45421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客户服务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1880" y="25247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目录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组件配置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427355"/>
            <a:ext cx="8415655" cy="5180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权限配置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权限配置过于简单，只能按部门设置权限。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针对项目级别的权限设置，还有企业级别的权限设置，权限设置可以细致到任务类型，还可以根据不同项目创建不同的角色权限模式。</a:t>
            </a:r>
            <a:endParaRPr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权限配置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394335"/>
            <a:ext cx="8726805" cy="4833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71880" y="25247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日历管理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9360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58460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58460" y="1783080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无。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44465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96655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53855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53855" y="1783080"/>
            <a:ext cx="2167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用于统筹日程安排，可以邀请企业成员加入或者与成员共享，方便协调日程安排</a:t>
            </a:r>
            <a:r>
              <a:rPr lang="zh-CN" sz="160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39860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1196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日历管理</a:t>
            </a:r>
            <a:endParaRPr lang="zh-CN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0" y="605790"/>
            <a:ext cx="9519920" cy="4531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71880" y="25247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数据迁移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8250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58460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58460" y="1783080"/>
            <a:ext cx="216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只具有导出功能。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44465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96655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53855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53855" y="1783080"/>
            <a:ext cx="216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提供数据导入和导出功能。支持禅道数据往worktile迁移。</a:t>
            </a:r>
            <a:endParaRPr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39860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71880" y="25247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客户服务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9360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58460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58460" y="1783080"/>
            <a:ext cx="2167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属于开源工具，无客户服务。任何功能优化和问题解决，均需要自行二次开发。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44465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96655" y="899160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53855" y="1108710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53855" y="1783080"/>
            <a:ext cx="21678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sz="1600">
                <a:solidFill>
                  <a:schemeClr val="bg1">
                    <a:lumMod val="50000"/>
                  </a:schemeClr>
                </a:solidFill>
              </a:rPr>
              <a:t>提供7*24小时的客户服务，有任何问题，都可以提出来，对方会及时给与反馈解决。同时合理的功能优化，对方也会及时反馈给产品去优化。</a:t>
            </a:r>
            <a:endParaRPr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39860" y="1913890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84445" y="2092960"/>
            <a:ext cx="63842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禅道更多的是工作流程记录，缺乏数据视图、数据统计和报表等功能，没有起到项目管理作用。目前，我们需要使用excel等工具来协助管理，且这两个工具都是文档功能，不便于操作和管理，管理效率低下。但是开源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简单易用，轻便直观。普通员工能够在不经培训的情况下即用即会，同时也给管理者带来更好的管理体验，尤其是强大的配置中心能带来很多个性化设置，满足不同层次的个性化需求。但是不开源。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4120" y="2939415"/>
            <a:ext cx="81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78%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8315" y="4104005"/>
            <a:ext cx="81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63%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81265" y="5373370"/>
            <a:ext cx="81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-20320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9090" y="1528445"/>
            <a:ext cx="52647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7200" b="1">
                <a:solidFill>
                  <a:srgbClr val="33A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en-US" altLang="zh-CN" sz="72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4991735" cy="5010785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5222875" y="249555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222875" y="1951990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222875" y="3618865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0995" y="368300"/>
            <a:ext cx="154940" cy="1047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20995" y="2065020"/>
            <a:ext cx="154940" cy="10477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0995" y="3731895"/>
            <a:ext cx="154940" cy="1047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61685" y="7023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工作流程管理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1685" y="24047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数据统计报表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61685" y="40716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移动端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22875" y="5297170"/>
            <a:ext cx="6441440" cy="1273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20995" y="5410200"/>
            <a:ext cx="154940" cy="104775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61685" y="57499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</a:rPr>
              <a:t>回收站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1880" y="25247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项目管理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工作流程管理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功能复杂，学习和使用成本高，用户体验不佳。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轻便型的运用，灵活度高，直观、简单易用。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715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91815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禅道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1815" y="1871345"/>
            <a:ext cx="2167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数据统计很简单，没有报表功能。如果定制，需要二次开发。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77820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0420" y="987425"/>
            <a:ext cx="2845435" cy="5059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27620" y="1196975"/>
            <a:ext cx="1774190" cy="46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Worktile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27620" y="1871345"/>
            <a:ext cx="21678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FontTx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默认有项目概览、报表和数据统计等图示功能。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1. 报表：可以查看项目进度、项目延期等报表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2. 数据统计：按任务类型分布、状态类型分布、缺陷类型分布等进行统计并图示。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ClrTx/>
              <a:buSzTx/>
              <a:buFontTx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3. 按需自定义数据统计和报表。</a:t>
            </a:r>
            <a:endParaRPr lang="en-US" altLang="zh-CN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413625" y="2002155"/>
            <a:ext cx="119380" cy="119380"/>
          </a:xfrm>
          <a:prstGeom prst="ellipse">
            <a:avLst/>
          </a:prstGeom>
          <a:solidFill>
            <a:srgbClr val="25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dbebe276d85a97bec2cface2cad4b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95" y="834390"/>
            <a:ext cx="9240520" cy="4193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95" y="840740"/>
            <a:ext cx="9090660" cy="4269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35" y="374650"/>
            <a:ext cx="9474835" cy="4634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29210" y="-20320"/>
            <a:ext cx="2491105" cy="2500630"/>
          </a:xfrm>
          <a:prstGeom prst="rect">
            <a:avLst/>
          </a:prstGeom>
        </p:spPr>
      </p:pic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45" y="11969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数据统计报表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320675"/>
            <a:ext cx="8792845" cy="4907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宽屏</PresentationFormat>
  <Paragraphs>173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HIAPAD</cp:lastModifiedBy>
  <cp:revision>97</cp:revision>
  <dcterms:created xsi:type="dcterms:W3CDTF">2018-03-01T02:03:00Z</dcterms:created>
  <dcterms:modified xsi:type="dcterms:W3CDTF">2019-07-11T07:54:51Z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2052-11.1.0.8822</vt:lpwstr>
  </property>
</Properties>
</file>