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6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7" r:id="rId14"/>
    <p:sldId id="274" r:id="rId15"/>
    <p:sldId id="270" r:id="rId16"/>
    <p:sldId id="273" r:id="rId17"/>
    <p:sldId id="276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FB3C6-DDE3-4B16-9E01-42D3988821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0" Type="http://schemas.openxmlformats.org/officeDocument/2006/relationships/tags" Target="../tags/tag32.xml"/><Relationship Id="rId2" Type="http://schemas.openxmlformats.org/officeDocument/2006/relationships/tags" Target="../tags/tag14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blipFill>
          <a:blip r:embed="rId2"/>
          <a:stretch>
            <a:fillRect t="-9277" b="-924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>
            <p:custDataLst>
              <p:tags r:id="rId3"/>
            </p:custDataLst>
          </p:nvPr>
        </p:nvSpPr>
        <p:spPr>
          <a:xfrm>
            <a:off x="0" y="-45835"/>
            <a:ext cx="12192000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17"/>
          <p:cNvSpPr/>
          <p:nvPr>
            <p:custDataLst>
              <p:tags r:id="rId4"/>
            </p:custDataLst>
          </p:nvPr>
        </p:nvSpPr>
        <p:spPr bwMode="auto">
          <a:xfrm>
            <a:off x="1553603" y="3028951"/>
            <a:ext cx="9084795" cy="293688"/>
          </a:xfrm>
          <a:custGeom>
            <a:avLst/>
            <a:gdLst>
              <a:gd name="T0" fmla="*/ 4790 w 4790"/>
              <a:gd name="T1" fmla="*/ 0 h 153"/>
              <a:gd name="T2" fmla="*/ 2544 w 4790"/>
              <a:gd name="T3" fmla="*/ 0 h 153"/>
              <a:gd name="T4" fmla="*/ 2544 w 4790"/>
              <a:gd name="T5" fmla="*/ 0 h 153"/>
              <a:gd name="T6" fmla="*/ 2544 w 4790"/>
              <a:gd name="T7" fmla="*/ 0 h 153"/>
              <a:gd name="T8" fmla="*/ 2395 w 4790"/>
              <a:gd name="T9" fmla="*/ 148 h 153"/>
              <a:gd name="T10" fmla="*/ 2247 w 4790"/>
              <a:gd name="T11" fmla="*/ 0 h 153"/>
              <a:gd name="T12" fmla="*/ 2246 w 4790"/>
              <a:gd name="T13" fmla="*/ 0 h 153"/>
              <a:gd name="T14" fmla="*/ 2246 w 4790"/>
              <a:gd name="T15" fmla="*/ 0 h 153"/>
              <a:gd name="T16" fmla="*/ 0 w 4790"/>
              <a:gd name="T17" fmla="*/ 0 h 153"/>
              <a:gd name="T18" fmla="*/ 0 w 4790"/>
              <a:gd name="T19" fmla="*/ 4 h 153"/>
              <a:gd name="T20" fmla="*/ 2246 w 4790"/>
              <a:gd name="T21" fmla="*/ 4 h 153"/>
              <a:gd name="T22" fmla="*/ 2395 w 4790"/>
              <a:gd name="T23" fmla="*/ 153 h 153"/>
              <a:gd name="T24" fmla="*/ 2544 w 4790"/>
              <a:gd name="T25" fmla="*/ 4 h 153"/>
              <a:gd name="T26" fmla="*/ 4790 w 4790"/>
              <a:gd name="T27" fmla="*/ 4 h 153"/>
              <a:gd name="T28" fmla="*/ 4790 w 4790"/>
              <a:gd name="T2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90" h="153">
                <a:moveTo>
                  <a:pt x="4790" y="0"/>
                </a:moveTo>
                <a:lnTo>
                  <a:pt x="2544" y="0"/>
                </a:lnTo>
                <a:lnTo>
                  <a:pt x="2544" y="0"/>
                </a:lnTo>
                <a:lnTo>
                  <a:pt x="2544" y="0"/>
                </a:lnTo>
                <a:lnTo>
                  <a:pt x="2395" y="148"/>
                </a:lnTo>
                <a:lnTo>
                  <a:pt x="2247" y="0"/>
                </a:lnTo>
                <a:lnTo>
                  <a:pt x="2246" y="0"/>
                </a:lnTo>
                <a:lnTo>
                  <a:pt x="2246" y="0"/>
                </a:lnTo>
                <a:lnTo>
                  <a:pt x="0" y="0"/>
                </a:lnTo>
                <a:lnTo>
                  <a:pt x="0" y="4"/>
                </a:lnTo>
                <a:lnTo>
                  <a:pt x="2246" y="4"/>
                </a:lnTo>
                <a:lnTo>
                  <a:pt x="2395" y="153"/>
                </a:lnTo>
                <a:lnTo>
                  <a:pt x="2544" y="4"/>
                </a:lnTo>
                <a:lnTo>
                  <a:pt x="4790" y="4"/>
                </a:lnTo>
                <a:lnTo>
                  <a:pt x="479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05165" y="4630285"/>
            <a:ext cx="3381671" cy="5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9"/>
          <p:cNvSpPr/>
          <p:nvPr>
            <p:custDataLst>
              <p:tags r:id="rId6"/>
            </p:custDataLst>
          </p:nvPr>
        </p:nvSpPr>
        <p:spPr bwMode="auto">
          <a:xfrm>
            <a:off x="5813404" y="4334678"/>
            <a:ext cx="565192" cy="573939"/>
          </a:xfrm>
          <a:custGeom>
            <a:avLst/>
            <a:gdLst>
              <a:gd name="T0" fmla="*/ 298 w 298"/>
              <a:gd name="T1" fmla="*/ 149 h 299"/>
              <a:gd name="T2" fmla="*/ 149 w 298"/>
              <a:gd name="T3" fmla="*/ 299 h 299"/>
              <a:gd name="T4" fmla="*/ 0 w 298"/>
              <a:gd name="T5" fmla="*/ 149 h 299"/>
              <a:gd name="T6" fmla="*/ 149 w 298"/>
              <a:gd name="T7" fmla="*/ 0 h 299"/>
              <a:gd name="T8" fmla="*/ 298 w 298"/>
              <a:gd name="T9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9">
                <a:moveTo>
                  <a:pt x="298" y="149"/>
                </a:moveTo>
                <a:lnTo>
                  <a:pt x="149" y="299"/>
                </a:lnTo>
                <a:lnTo>
                  <a:pt x="0" y="149"/>
                </a:lnTo>
                <a:lnTo>
                  <a:pt x="149" y="0"/>
                </a:lnTo>
                <a:lnTo>
                  <a:pt x="298" y="1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0"/>
          <p:cNvSpPr/>
          <p:nvPr>
            <p:custDataLst>
              <p:tags r:id="rId7"/>
            </p:custDataLst>
          </p:nvPr>
        </p:nvSpPr>
        <p:spPr bwMode="auto">
          <a:xfrm>
            <a:off x="5507100" y="4330839"/>
            <a:ext cx="574676" cy="581617"/>
          </a:xfrm>
          <a:custGeom>
            <a:avLst/>
            <a:gdLst>
              <a:gd name="T0" fmla="*/ 300 w 303"/>
              <a:gd name="T1" fmla="*/ 151 h 303"/>
              <a:gd name="T2" fmla="*/ 299 w 303"/>
              <a:gd name="T3" fmla="*/ 151 h 303"/>
              <a:gd name="T4" fmla="*/ 151 w 303"/>
              <a:gd name="T5" fmla="*/ 299 h 303"/>
              <a:gd name="T6" fmla="*/ 4 w 303"/>
              <a:gd name="T7" fmla="*/ 151 h 303"/>
              <a:gd name="T8" fmla="*/ 151 w 303"/>
              <a:gd name="T9" fmla="*/ 5 h 303"/>
              <a:gd name="T10" fmla="*/ 299 w 303"/>
              <a:gd name="T11" fmla="*/ 153 h 303"/>
              <a:gd name="T12" fmla="*/ 300 w 303"/>
              <a:gd name="T13" fmla="*/ 151 h 303"/>
              <a:gd name="T14" fmla="*/ 299 w 303"/>
              <a:gd name="T15" fmla="*/ 151 h 303"/>
              <a:gd name="T16" fmla="*/ 300 w 303"/>
              <a:gd name="T17" fmla="*/ 151 h 303"/>
              <a:gd name="T18" fmla="*/ 301 w 303"/>
              <a:gd name="T19" fmla="*/ 151 h 303"/>
              <a:gd name="T20" fmla="*/ 151 w 303"/>
              <a:gd name="T21" fmla="*/ 0 h 303"/>
              <a:gd name="T22" fmla="*/ 0 w 303"/>
              <a:gd name="T23" fmla="*/ 151 h 303"/>
              <a:gd name="T24" fmla="*/ 151 w 303"/>
              <a:gd name="T25" fmla="*/ 303 h 303"/>
              <a:gd name="T26" fmla="*/ 303 w 303"/>
              <a:gd name="T27" fmla="*/ 151 h 303"/>
              <a:gd name="T28" fmla="*/ 301 w 303"/>
              <a:gd name="T29" fmla="*/ 151 h 303"/>
              <a:gd name="T30" fmla="*/ 300 w 303"/>
              <a:gd name="T31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3" h="303">
                <a:moveTo>
                  <a:pt x="300" y="151"/>
                </a:moveTo>
                <a:lnTo>
                  <a:pt x="299" y="151"/>
                </a:lnTo>
                <a:lnTo>
                  <a:pt x="151" y="299"/>
                </a:lnTo>
                <a:lnTo>
                  <a:pt x="4" y="151"/>
                </a:lnTo>
                <a:lnTo>
                  <a:pt x="151" y="5"/>
                </a:lnTo>
                <a:lnTo>
                  <a:pt x="299" y="153"/>
                </a:lnTo>
                <a:lnTo>
                  <a:pt x="300" y="151"/>
                </a:lnTo>
                <a:lnTo>
                  <a:pt x="299" y="151"/>
                </a:lnTo>
                <a:lnTo>
                  <a:pt x="300" y="151"/>
                </a:lnTo>
                <a:lnTo>
                  <a:pt x="301" y="151"/>
                </a:lnTo>
                <a:lnTo>
                  <a:pt x="151" y="0"/>
                </a:lnTo>
                <a:lnTo>
                  <a:pt x="0" y="151"/>
                </a:lnTo>
                <a:lnTo>
                  <a:pt x="151" y="303"/>
                </a:lnTo>
                <a:lnTo>
                  <a:pt x="303" y="151"/>
                </a:lnTo>
                <a:lnTo>
                  <a:pt x="301" y="151"/>
                </a:lnTo>
                <a:lnTo>
                  <a:pt x="300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1"/>
          <p:cNvSpPr/>
          <p:nvPr>
            <p:custDataLst>
              <p:tags r:id="rId8"/>
            </p:custDataLst>
          </p:nvPr>
        </p:nvSpPr>
        <p:spPr bwMode="auto">
          <a:xfrm>
            <a:off x="6096949" y="4330839"/>
            <a:ext cx="574676" cy="581617"/>
          </a:xfrm>
          <a:custGeom>
            <a:avLst/>
            <a:gdLst>
              <a:gd name="T0" fmla="*/ 301 w 303"/>
              <a:gd name="T1" fmla="*/ 151 h 303"/>
              <a:gd name="T2" fmla="*/ 300 w 303"/>
              <a:gd name="T3" fmla="*/ 151 h 303"/>
              <a:gd name="T4" fmla="*/ 152 w 303"/>
              <a:gd name="T5" fmla="*/ 299 h 303"/>
              <a:gd name="T6" fmla="*/ 5 w 303"/>
              <a:gd name="T7" fmla="*/ 151 h 303"/>
              <a:gd name="T8" fmla="*/ 152 w 303"/>
              <a:gd name="T9" fmla="*/ 5 h 303"/>
              <a:gd name="T10" fmla="*/ 300 w 303"/>
              <a:gd name="T11" fmla="*/ 153 h 303"/>
              <a:gd name="T12" fmla="*/ 301 w 303"/>
              <a:gd name="T13" fmla="*/ 151 h 303"/>
              <a:gd name="T14" fmla="*/ 300 w 303"/>
              <a:gd name="T15" fmla="*/ 151 h 303"/>
              <a:gd name="T16" fmla="*/ 301 w 303"/>
              <a:gd name="T17" fmla="*/ 151 h 303"/>
              <a:gd name="T18" fmla="*/ 302 w 303"/>
              <a:gd name="T19" fmla="*/ 151 h 303"/>
              <a:gd name="T20" fmla="*/ 152 w 303"/>
              <a:gd name="T21" fmla="*/ 0 h 303"/>
              <a:gd name="T22" fmla="*/ 0 w 303"/>
              <a:gd name="T23" fmla="*/ 151 h 303"/>
              <a:gd name="T24" fmla="*/ 152 w 303"/>
              <a:gd name="T25" fmla="*/ 303 h 303"/>
              <a:gd name="T26" fmla="*/ 303 w 303"/>
              <a:gd name="T27" fmla="*/ 151 h 303"/>
              <a:gd name="T28" fmla="*/ 302 w 303"/>
              <a:gd name="T29" fmla="*/ 151 h 303"/>
              <a:gd name="T30" fmla="*/ 301 w 303"/>
              <a:gd name="T31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3" h="303">
                <a:moveTo>
                  <a:pt x="301" y="151"/>
                </a:moveTo>
                <a:lnTo>
                  <a:pt x="300" y="151"/>
                </a:lnTo>
                <a:lnTo>
                  <a:pt x="152" y="299"/>
                </a:lnTo>
                <a:lnTo>
                  <a:pt x="5" y="151"/>
                </a:lnTo>
                <a:lnTo>
                  <a:pt x="152" y="5"/>
                </a:lnTo>
                <a:lnTo>
                  <a:pt x="300" y="153"/>
                </a:lnTo>
                <a:lnTo>
                  <a:pt x="301" y="151"/>
                </a:lnTo>
                <a:lnTo>
                  <a:pt x="300" y="151"/>
                </a:lnTo>
                <a:lnTo>
                  <a:pt x="301" y="151"/>
                </a:lnTo>
                <a:lnTo>
                  <a:pt x="302" y="151"/>
                </a:lnTo>
                <a:lnTo>
                  <a:pt x="152" y="0"/>
                </a:lnTo>
                <a:lnTo>
                  <a:pt x="0" y="151"/>
                </a:lnTo>
                <a:lnTo>
                  <a:pt x="152" y="303"/>
                </a:lnTo>
                <a:lnTo>
                  <a:pt x="303" y="151"/>
                </a:lnTo>
                <a:lnTo>
                  <a:pt x="302" y="151"/>
                </a:lnTo>
                <a:lnTo>
                  <a:pt x="301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3033570" y="2201481"/>
            <a:ext cx="6124861" cy="818138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3033570" y="1133141"/>
            <a:ext cx="6124861" cy="1022808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1"/>
            </p:custDataLst>
          </p:nvPr>
        </p:nvSpPr>
        <p:spPr>
          <a:xfrm>
            <a:off x="4926000" y="3366689"/>
            <a:ext cx="2340000" cy="432000"/>
          </a:xfrm>
        </p:spPr>
        <p:txBody>
          <a:bodyPr vert="horz"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2"/>
            </p:custDataLst>
          </p:nvPr>
        </p:nvSpPr>
        <p:spPr>
          <a:xfrm>
            <a:off x="4926000" y="3822342"/>
            <a:ext cx="2340000" cy="432000"/>
          </a:xfrm>
        </p:spPr>
        <p:txBody>
          <a:bodyPr vert="horz"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3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>
          <a:blip r:embed="rId2"/>
          <a:stretch>
            <a:fillRect t="-9277" b="-924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382962" y="2617788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9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699098" cy="563174"/>
            <a:chOff x="8435393" y="4800600"/>
            <a:chExt cx="1699098" cy="563174"/>
          </a:xfrm>
        </p:grpSpPr>
        <p:grpSp>
          <p:nvGrpSpPr>
            <p:cNvPr id="8" name="组合 7"/>
            <p:cNvGrpSpPr/>
            <p:nvPr/>
          </p:nvGrpSpPr>
          <p:grpSpPr>
            <a:xfrm>
              <a:off x="8435393" y="4800600"/>
              <a:ext cx="1127598" cy="563174"/>
              <a:chOff x="2342964" y="2353452"/>
              <a:chExt cx="4435817" cy="2215450"/>
            </a:xfrm>
            <a:solidFill>
              <a:schemeClr val="accent5"/>
            </a:solidFill>
          </p:grpSpPr>
          <p:sp>
            <p:nvSpPr>
              <p:cNvPr id="13" name="Freeform 19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484424" y="2368075"/>
                <a:ext cx="2152885" cy="2186204"/>
              </a:xfrm>
              <a:custGeom>
                <a:avLst/>
                <a:gdLst>
                  <a:gd name="T0" fmla="*/ 298 w 298"/>
                  <a:gd name="T1" fmla="*/ 149 h 299"/>
                  <a:gd name="T2" fmla="*/ 149 w 298"/>
                  <a:gd name="T3" fmla="*/ 299 h 299"/>
                  <a:gd name="T4" fmla="*/ 0 w 298"/>
                  <a:gd name="T5" fmla="*/ 149 h 299"/>
                  <a:gd name="T6" fmla="*/ 149 w 298"/>
                  <a:gd name="T7" fmla="*/ 0 h 299"/>
                  <a:gd name="T8" fmla="*/ 298 w 298"/>
                  <a:gd name="T9" fmla="*/ 14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299">
                    <a:moveTo>
                      <a:pt x="298" y="149"/>
                    </a:moveTo>
                    <a:lnTo>
                      <a:pt x="149" y="299"/>
                    </a:lnTo>
                    <a:lnTo>
                      <a:pt x="0" y="149"/>
                    </a:lnTo>
                    <a:lnTo>
                      <a:pt x="149" y="0"/>
                    </a:lnTo>
                    <a:lnTo>
                      <a:pt x="298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0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342964" y="2353452"/>
                <a:ext cx="2189011" cy="2215450"/>
              </a:xfrm>
              <a:custGeom>
                <a:avLst/>
                <a:gdLst>
                  <a:gd name="T0" fmla="*/ 300 w 303"/>
                  <a:gd name="T1" fmla="*/ 151 h 303"/>
                  <a:gd name="T2" fmla="*/ 299 w 303"/>
                  <a:gd name="T3" fmla="*/ 151 h 303"/>
                  <a:gd name="T4" fmla="*/ 151 w 303"/>
                  <a:gd name="T5" fmla="*/ 299 h 303"/>
                  <a:gd name="T6" fmla="*/ 4 w 303"/>
                  <a:gd name="T7" fmla="*/ 151 h 303"/>
                  <a:gd name="T8" fmla="*/ 151 w 303"/>
                  <a:gd name="T9" fmla="*/ 5 h 303"/>
                  <a:gd name="T10" fmla="*/ 299 w 303"/>
                  <a:gd name="T11" fmla="*/ 153 h 303"/>
                  <a:gd name="T12" fmla="*/ 300 w 303"/>
                  <a:gd name="T13" fmla="*/ 151 h 303"/>
                  <a:gd name="T14" fmla="*/ 299 w 303"/>
                  <a:gd name="T15" fmla="*/ 151 h 303"/>
                  <a:gd name="T16" fmla="*/ 300 w 303"/>
                  <a:gd name="T17" fmla="*/ 151 h 303"/>
                  <a:gd name="T18" fmla="*/ 301 w 303"/>
                  <a:gd name="T19" fmla="*/ 151 h 303"/>
                  <a:gd name="T20" fmla="*/ 151 w 303"/>
                  <a:gd name="T21" fmla="*/ 0 h 303"/>
                  <a:gd name="T22" fmla="*/ 0 w 303"/>
                  <a:gd name="T23" fmla="*/ 151 h 303"/>
                  <a:gd name="T24" fmla="*/ 151 w 303"/>
                  <a:gd name="T25" fmla="*/ 303 h 303"/>
                  <a:gd name="T26" fmla="*/ 303 w 303"/>
                  <a:gd name="T27" fmla="*/ 151 h 303"/>
                  <a:gd name="T28" fmla="*/ 301 w 303"/>
                  <a:gd name="T29" fmla="*/ 151 h 303"/>
                  <a:gd name="T30" fmla="*/ 300 w 303"/>
                  <a:gd name="T31" fmla="*/ 151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3" h="303">
                    <a:moveTo>
                      <a:pt x="300" y="151"/>
                    </a:moveTo>
                    <a:lnTo>
                      <a:pt x="299" y="151"/>
                    </a:lnTo>
                    <a:lnTo>
                      <a:pt x="151" y="299"/>
                    </a:lnTo>
                    <a:lnTo>
                      <a:pt x="4" y="151"/>
                    </a:lnTo>
                    <a:lnTo>
                      <a:pt x="151" y="5"/>
                    </a:lnTo>
                    <a:lnTo>
                      <a:pt x="299" y="153"/>
                    </a:lnTo>
                    <a:lnTo>
                      <a:pt x="300" y="151"/>
                    </a:lnTo>
                    <a:lnTo>
                      <a:pt x="299" y="151"/>
                    </a:lnTo>
                    <a:lnTo>
                      <a:pt x="300" y="151"/>
                    </a:lnTo>
                    <a:lnTo>
                      <a:pt x="301" y="151"/>
                    </a:lnTo>
                    <a:lnTo>
                      <a:pt x="151" y="0"/>
                    </a:lnTo>
                    <a:lnTo>
                      <a:pt x="0" y="151"/>
                    </a:lnTo>
                    <a:lnTo>
                      <a:pt x="151" y="303"/>
                    </a:lnTo>
                    <a:lnTo>
                      <a:pt x="303" y="151"/>
                    </a:lnTo>
                    <a:lnTo>
                      <a:pt x="301" y="151"/>
                    </a:lnTo>
                    <a:lnTo>
                      <a:pt x="300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4589770" y="2353452"/>
                <a:ext cx="2189011" cy="2215450"/>
              </a:xfrm>
              <a:custGeom>
                <a:avLst/>
                <a:gdLst>
                  <a:gd name="T0" fmla="*/ 301 w 303"/>
                  <a:gd name="T1" fmla="*/ 151 h 303"/>
                  <a:gd name="T2" fmla="*/ 300 w 303"/>
                  <a:gd name="T3" fmla="*/ 151 h 303"/>
                  <a:gd name="T4" fmla="*/ 152 w 303"/>
                  <a:gd name="T5" fmla="*/ 299 h 303"/>
                  <a:gd name="T6" fmla="*/ 5 w 303"/>
                  <a:gd name="T7" fmla="*/ 151 h 303"/>
                  <a:gd name="T8" fmla="*/ 152 w 303"/>
                  <a:gd name="T9" fmla="*/ 5 h 303"/>
                  <a:gd name="T10" fmla="*/ 300 w 303"/>
                  <a:gd name="T11" fmla="*/ 153 h 303"/>
                  <a:gd name="T12" fmla="*/ 301 w 303"/>
                  <a:gd name="T13" fmla="*/ 151 h 303"/>
                  <a:gd name="T14" fmla="*/ 300 w 303"/>
                  <a:gd name="T15" fmla="*/ 151 h 303"/>
                  <a:gd name="T16" fmla="*/ 301 w 303"/>
                  <a:gd name="T17" fmla="*/ 151 h 303"/>
                  <a:gd name="T18" fmla="*/ 302 w 303"/>
                  <a:gd name="T19" fmla="*/ 151 h 303"/>
                  <a:gd name="T20" fmla="*/ 152 w 303"/>
                  <a:gd name="T21" fmla="*/ 0 h 303"/>
                  <a:gd name="T22" fmla="*/ 0 w 303"/>
                  <a:gd name="T23" fmla="*/ 151 h 303"/>
                  <a:gd name="T24" fmla="*/ 152 w 303"/>
                  <a:gd name="T25" fmla="*/ 303 h 303"/>
                  <a:gd name="T26" fmla="*/ 303 w 303"/>
                  <a:gd name="T27" fmla="*/ 151 h 303"/>
                  <a:gd name="T28" fmla="*/ 302 w 303"/>
                  <a:gd name="T29" fmla="*/ 151 h 303"/>
                  <a:gd name="T30" fmla="*/ 301 w 303"/>
                  <a:gd name="T31" fmla="*/ 151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3" h="303">
                    <a:moveTo>
                      <a:pt x="301" y="151"/>
                    </a:moveTo>
                    <a:lnTo>
                      <a:pt x="300" y="151"/>
                    </a:lnTo>
                    <a:lnTo>
                      <a:pt x="152" y="299"/>
                    </a:lnTo>
                    <a:lnTo>
                      <a:pt x="5" y="151"/>
                    </a:lnTo>
                    <a:lnTo>
                      <a:pt x="152" y="5"/>
                    </a:lnTo>
                    <a:lnTo>
                      <a:pt x="300" y="153"/>
                    </a:lnTo>
                    <a:lnTo>
                      <a:pt x="301" y="151"/>
                    </a:lnTo>
                    <a:lnTo>
                      <a:pt x="300" y="151"/>
                    </a:lnTo>
                    <a:lnTo>
                      <a:pt x="301" y="151"/>
                    </a:lnTo>
                    <a:lnTo>
                      <a:pt x="302" y="151"/>
                    </a:lnTo>
                    <a:lnTo>
                      <a:pt x="152" y="0"/>
                    </a:lnTo>
                    <a:lnTo>
                      <a:pt x="0" y="151"/>
                    </a:lnTo>
                    <a:lnTo>
                      <a:pt x="152" y="303"/>
                    </a:lnTo>
                    <a:lnTo>
                      <a:pt x="303" y="151"/>
                    </a:lnTo>
                    <a:lnTo>
                      <a:pt x="302" y="151"/>
                    </a:lnTo>
                    <a:lnTo>
                      <a:pt x="301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006893" y="4800600"/>
              <a:ext cx="1127598" cy="563174"/>
              <a:chOff x="2342964" y="2353452"/>
              <a:chExt cx="4435817" cy="2215450"/>
            </a:xfrm>
            <a:solidFill>
              <a:schemeClr val="accent5"/>
            </a:solidFill>
          </p:grpSpPr>
          <p:sp>
            <p:nvSpPr>
              <p:cNvPr id="10" name="Freeform 19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484424" y="2368075"/>
                <a:ext cx="2152885" cy="2186204"/>
              </a:xfrm>
              <a:custGeom>
                <a:avLst/>
                <a:gdLst>
                  <a:gd name="T0" fmla="*/ 298 w 298"/>
                  <a:gd name="T1" fmla="*/ 149 h 299"/>
                  <a:gd name="T2" fmla="*/ 149 w 298"/>
                  <a:gd name="T3" fmla="*/ 299 h 299"/>
                  <a:gd name="T4" fmla="*/ 0 w 298"/>
                  <a:gd name="T5" fmla="*/ 149 h 299"/>
                  <a:gd name="T6" fmla="*/ 149 w 298"/>
                  <a:gd name="T7" fmla="*/ 0 h 299"/>
                  <a:gd name="T8" fmla="*/ 298 w 298"/>
                  <a:gd name="T9" fmla="*/ 14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299">
                    <a:moveTo>
                      <a:pt x="298" y="149"/>
                    </a:moveTo>
                    <a:lnTo>
                      <a:pt x="149" y="299"/>
                    </a:lnTo>
                    <a:lnTo>
                      <a:pt x="0" y="149"/>
                    </a:lnTo>
                    <a:lnTo>
                      <a:pt x="149" y="0"/>
                    </a:lnTo>
                    <a:lnTo>
                      <a:pt x="298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342964" y="2353452"/>
                <a:ext cx="2189011" cy="2215450"/>
              </a:xfrm>
              <a:custGeom>
                <a:avLst/>
                <a:gdLst>
                  <a:gd name="T0" fmla="*/ 300 w 303"/>
                  <a:gd name="T1" fmla="*/ 151 h 303"/>
                  <a:gd name="T2" fmla="*/ 299 w 303"/>
                  <a:gd name="T3" fmla="*/ 151 h 303"/>
                  <a:gd name="T4" fmla="*/ 151 w 303"/>
                  <a:gd name="T5" fmla="*/ 299 h 303"/>
                  <a:gd name="T6" fmla="*/ 4 w 303"/>
                  <a:gd name="T7" fmla="*/ 151 h 303"/>
                  <a:gd name="T8" fmla="*/ 151 w 303"/>
                  <a:gd name="T9" fmla="*/ 5 h 303"/>
                  <a:gd name="T10" fmla="*/ 299 w 303"/>
                  <a:gd name="T11" fmla="*/ 153 h 303"/>
                  <a:gd name="T12" fmla="*/ 300 w 303"/>
                  <a:gd name="T13" fmla="*/ 151 h 303"/>
                  <a:gd name="T14" fmla="*/ 299 w 303"/>
                  <a:gd name="T15" fmla="*/ 151 h 303"/>
                  <a:gd name="T16" fmla="*/ 300 w 303"/>
                  <a:gd name="T17" fmla="*/ 151 h 303"/>
                  <a:gd name="T18" fmla="*/ 301 w 303"/>
                  <a:gd name="T19" fmla="*/ 151 h 303"/>
                  <a:gd name="T20" fmla="*/ 151 w 303"/>
                  <a:gd name="T21" fmla="*/ 0 h 303"/>
                  <a:gd name="T22" fmla="*/ 0 w 303"/>
                  <a:gd name="T23" fmla="*/ 151 h 303"/>
                  <a:gd name="T24" fmla="*/ 151 w 303"/>
                  <a:gd name="T25" fmla="*/ 303 h 303"/>
                  <a:gd name="T26" fmla="*/ 303 w 303"/>
                  <a:gd name="T27" fmla="*/ 151 h 303"/>
                  <a:gd name="T28" fmla="*/ 301 w 303"/>
                  <a:gd name="T29" fmla="*/ 151 h 303"/>
                  <a:gd name="T30" fmla="*/ 300 w 303"/>
                  <a:gd name="T31" fmla="*/ 151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3" h="303">
                    <a:moveTo>
                      <a:pt x="300" y="151"/>
                    </a:moveTo>
                    <a:lnTo>
                      <a:pt x="299" y="151"/>
                    </a:lnTo>
                    <a:lnTo>
                      <a:pt x="151" y="299"/>
                    </a:lnTo>
                    <a:lnTo>
                      <a:pt x="4" y="151"/>
                    </a:lnTo>
                    <a:lnTo>
                      <a:pt x="151" y="5"/>
                    </a:lnTo>
                    <a:lnTo>
                      <a:pt x="299" y="153"/>
                    </a:lnTo>
                    <a:lnTo>
                      <a:pt x="300" y="151"/>
                    </a:lnTo>
                    <a:lnTo>
                      <a:pt x="299" y="151"/>
                    </a:lnTo>
                    <a:lnTo>
                      <a:pt x="300" y="151"/>
                    </a:lnTo>
                    <a:lnTo>
                      <a:pt x="301" y="151"/>
                    </a:lnTo>
                    <a:lnTo>
                      <a:pt x="151" y="0"/>
                    </a:lnTo>
                    <a:lnTo>
                      <a:pt x="0" y="151"/>
                    </a:lnTo>
                    <a:lnTo>
                      <a:pt x="151" y="303"/>
                    </a:lnTo>
                    <a:lnTo>
                      <a:pt x="303" y="151"/>
                    </a:lnTo>
                    <a:lnTo>
                      <a:pt x="301" y="151"/>
                    </a:lnTo>
                    <a:lnTo>
                      <a:pt x="300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4589770" y="2353452"/>
                <a:ext cx="2189011" cy="2215450"/>
              </a:xfrm>
              <a:custGeom>
                <a:avLst/>
                <a:gdLst>
                  <a:gd name="T0" fmla="*/ 301 w 303"/>
                  <a:gd name="T1" fmla="*/ 151 h 303"/>
                  <a:gd name="T2" fmla="*/ 300 w 303"/>
                  <a:gd name="T3" fmla="*/ 151 h 303"/>
                  <a:gd name="T4" fmla="*/ 152 w 303"/>
                  <a:gd name="T5" fmla="*/ 299 h 303"/>
                  <a:gd name="T6" fmla="*/ 5 w 303"/>
                  <a:gd name="T7" fmla="*/ 151 h 303"/>
                  <a:gd name="T8" fmla="*/ 152 w 303"/>
                  <a:gd name="T9" fmla="*/ 5 h 303"/>
                  <a:gd name="T10" fmla="*/ 300 w 303"/>
                  <a:gd name="T11" fmla="*/ 153 h 303"/>
                  <a:gd name="T12" fmla="*/ 301 w 303"/>
                  <a:gd name="T13" fmla="*/ 151 h 303"/>
                  <a:gd name="T14" fmla="*/ 300 w 303"/>
                  <a:gd name="T15" fmla="*/ 151 h 303"/>
                  <a:gd name="T16" fmla="*/ 301 w 303"/>
                  <a:gd name="T17" fmla="*/ 151 h 303"/>
                  <a:gd name="T18" fmla="*/ 302 w 303"/>
                  <a:gd name="T19" fmla="*/ 151 h 303"/>
                  <a:gd name="T20" fmla="*/ 152 w 303"/>
                  <a:gd name="T21" fmla="*/ 0 h 303"/>
                  <a:gd name="T22" fmla="*/ 0 w 303"/>
                  <a:gd name="T23" fmla="*/ 151 h 303"/>
                  <a:gd name="T24" fmla="*/ 152 w 303"/>
                  <a:gd name="T25" fmla="*/ 303 h 303"/>
                  <a:gd name="T26" fmla="*/ 303 w 303"/>
                  <a:gd name="T27" fmla="*/ 151 h 303"/>
                  <a:gd name="T28" fmla="*/ 302 w 303"/>
                  <a:gd name="T29" fmla="*/ 151 h 303"/>
                  <a:gd name="T30" fmla="*/ 301 w 303"/>
                  <a:gd name="T31" fmla="*/ 151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3" h="303">
                    <a:moveTo>
                      <a:pt x="301" y="151"/>
                    </a:moveTo>
                    <a:lnTo>
                      <a:pt x="300" y="151"/>
                    </a:lnTo>
                    <a:lnTo>
                      <a:pt x="152" y="299"/>
                    </a:lnTo>
                    <a:lnTo>
                      <a:pt x="5" y="151"/>
                    </a:lnTo>
                    <a:lnTo>
                      <a:pt x="152" y="5"/>
                    </a:lnTo>
                    <a:lnTo>
                      <a:pt x="300" y="153"/>
                    </a:lnTo>
                    <a:lnTo>
                      <a:pt x="301" y="151"/>
                    </a:lnTo>
                    <a:lnTo>
                      <a:pt x="300" y="151"/>
                    </a:lnTo>
                    <a:lnTo>
                      <a:pt x="301" y="151"/>
                    </a:lnTo>
                    <a:lnTo>
                      <a:pt x="302" y="151"/>
                    </a:lnTo>
                    <a:lnTo>
                      <a:pt x="152" y="0"/>
                    </a:lnTo>
                    <a:lnTo>
                      <a:pt x="0" y="151"/>
                    </a:lnTo>
                    <a:lnTo>
                      <a:pt x="152" y="303"/>
                    </a:lnTo>
                    <a:lnTo>
                      <a:pt x="303" y="151"/>
                    </a:lnTo>
                    <a:lnTo>
                      <a:pt x="302" y="151"/>
                    </a:lnTo>
                    <a:lnTo>
                      <a:pt x="301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10461051" y="6286287"/>
            <a:ext cx="1699098" cy="563174"/>
            <a:chOff x="8435393" y="4800600"/>
            <a:chExt cx="1699098" cy="563174"/>
          </a:xfrm>
        </p:grpSpPr>
        <p:grpSp>
          <p:nvGrpSpPr>
            <p:cNvPr id="17" name="组合 16"/>
            <p:cNvGrpSpPr/>
            <p:nvPr/>
          </p:nvGrpSpPr>
          <p:grpSpPr>
            <a:xfrm>
              <a:off x="8435393" y="4800600"/>
              <a:ext cx="1127598" cy="563174"/>
              <a:chOff x="2342964" y="2353452"/>
              <a:chExt cx="4435817" cy="2215450"/>
            </a:xfrm>
            <a:solidFill>
              <a:schemeClr val="accent5"/>
            </a:solidFill>
          </p:grpSpPr>
          <p:sp>
            <p:nvSpPr>
              <p:cNvPr id="22" name="Freeform 19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484424" y="2368075"/>
                <a:ext cx="2152885" cy="2186204"/>
              </a:xfrm>
              <a:custGeom>
                <a:avLst/>
                <a:gdLst>
                  <a:gd name="T0" fmla="*/ 298 w 298"/>
                  <a:gd name="T1" fmla="*/ 149 h 299"/>
                  <a:gd name="T2" fmla="*/ 149 w 298"/>
                  <a:gd name="T3" fmla="*/ 299 h 299"/>
                  <a:gd name="T4" fmla="*/ 0 w 298"/>
                  <a:gd name="T5" fmla="*/ 149 h 299"/>
                  <a:gd name="T6" fmla="*/ 149 w 298"/>
                  <a:gd name="T7" fmla="*/ 0 h 299"/>
                  <a:gd name="T8" fmla="*/ 298 w 298"/>
                  <a:gd name="T9" fmla="*/ 14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299">
                    <a:moveTo>
                      <a:pt x="298" y="149"/>
                    </a:moveTo>
                    <a:lnTo>
                      <a:pt x="149" y="299"/>
                    </a:lnTo>
                    <a:lnTo>
                      <a:pt x="0" y="149"/>
                    </a:lnTo>
                    <a:lnTo>
                      <a:pt x="149" y="0"/>
                    </a:lnTo>
                    <a:lnTo>
                      <a:pt x="298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0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342964" y="2353452"/>
                <a:ext cx="2189011" cy="2215450"/>
              </a:xfrm>
              <a:custGeom>
                <a:avLst/>
                <a:gdLst>
                  <a:gd name="T0" fmla="*/ 300 w 303"/>
                  <a:gd name="T1" fmla="*/ 151 h 303"/>
                  <a:gd name="T2" fmla="*/ 299 w 303"/>
                  <a:gd name="T3" fmla="*/ 151 h 303"/>
                  <a:gd name="T4" fmla="*/ 151 w 303"/>
                  <a:gd name="T5" fmla="*/ 299 h 303"/>
                  <a:gd name="T6" fmla="*/ 4 w 303"/>
                  <a:gd name="T7" fmla="*/ 151 h 303"/>
                  <a:gd name="T8" fmla="*/ 151 w 303"/>
                  <a:gd name="T9" fmla="*/ 5 h 303"/>
                  <a:gd name="T10" fmla="*/ 299 w 303"/>
                  <a:gd name="T11" fmla="*/ 153 h 303"/>
                  <a:gd name="T12" fmla="*/ 300 w 303"/>
                  <a:gd name="T13" fmla="*/ 151 h 303"/>
                  <a:gd name="T14" fmla="*/ 299 w 303"/>
                  <a:gd name="T15" fmla="*/ 151 h 303"/>
                  <a:gd name="T16" fmla="*/ 300 w 303"/>
                  <a:gd name="T17" fmla="*/ 151 h 303"/>
                  <a:gd name="T18" fmla="*/ 301 w 303"/>
                  <a:gd name="T19" fmla="*/ 151 h 303"/>
                  <a:gd name="T20" fmla="*/ 151 w 303"/>
                  <a:gd name="T21" fmla="*/ 0 h 303"/>
                  <a:gd name="T22" fmla="*/ 0 w 303"/>
                  <a:gd name="T23" fmla="*/ 151 h 303"/>
                  <a:gd name="T24" fmla="*/ 151 w 303"/>
                  <a:gd name="T25" fmla="*/ 303 h 303"/>
                  <a:gd name="T26" fmla="*/ 303 w 303"/>
                  <a:gd name="T27" fmla="*/ 151 h 303"/>
                  <a:gd name="T28" fmla="*/ 301 w 303"/>
                  <a:gd name="T29" fmla="*/ 151 h 303"/>
                  <a:gd name="T30" fmla="*/ 300 w 303"/>
                  <a:gd name="T31" fmla="*/ 151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3" h="303">
                    <a:moveTo>
                      <a:pt x="300" y="151"/>
                    </a:moveTo>
                    <a:lnTo>
                      <a:pt x="299" y="151"/>
                    </a:lnTo>
                    <a:lnTo>
                      <a:pt x="151" y="299"/>
                    </a:lnTo>
                    <a:lnTo>
                      <a:pt x="4" y="151"/>
                    </a:lnTo>
                    <a:lnTo>
                      <a:pt x="151" y="5"/>
                    </a:lnTo>
                    <a:lnTo>
                      <a:pt x="299" y="153"/>
                    </a:lnTo>
                    <a:lnTo>
                      <a:pt x="300" y="151"/>
                    </a:lnTo>
                    <a:lnTo>
                      <a:pt x="299" y="151"/>
                    </a:lnTo>
                    <a:lnTo>
                      <a:pt x="300" y="151"/>
                    </a:lnTo>
                    <a:lnTo>
                      <a:pt x="301" y="151"/>
                    </a:lnTo>
                    <a:lnTo>
                      <a:pt x="151" y="0"/>
                    </a:lnTo>
                    <a:lnTo>
                      <a:pt x="0" y="151"/>
                    </a:lnTo>
                    <a:lnTo>
                      <a:pt x="151" y="303"/>
                    </a:lnTo>
                    <a:lnTo>
                      <a:pt x="303" y="151"/>
                    </a:lnTo>
                    <a:lnTo>
                      <a:pt x="301" y="151"/>
                    </a:lnTo>
                    <a:lnTo>
                      <a:pt x="300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4589770" y="2353452"/>
                <a:ext cx="2189011" cy="2215450"/>
              </a:xfrm>
              <a:custGeom>
                <a:avLst/>
                <a:gdLst>
                  <a:gd name="T0" fmla="*/ 301 w 303"/>
                  <a:gd name="T1" fmla="*/ 151 h 303"/>
                  <a:gd name="T2" fmla="*/ 300 w 303"/>
                  <a:gd name="T3" fmla="*/ 151 h 303"/>
                  <a:gd name="T4" fmla="*/ 152 w 303"/>
                  <a:gd name="T5" fmla="*/ 299 h 303"/>
                  <a:gd name="T6" fmla="*/ 5 w 303"/>
                  <a:gd name="T7" fmla="*/ 151 h 303"/>
                  <a:gd name="T8" fmla="*/ 152 w 303"/>
                  <a:gd name="T9" fmla="*/ 5 h 303"/>
                  <a:gd name="T10" fmla="*/ 300 w 303"/>
                  <a:gd name="T11" fmla="*/ 153 h 303"/>
                  <a:gd name="T12" fmla="*/ 301 w 303"/>
                  <a:gd name="T13" fmla="*/ 151 h 303"/>
                  <a:gd name="T14" fmla="*/ 300 w 303"/>
                  <a:gd name="T15" fmla="*/ 151 h 303"/>
                  <a:gd name="T16" fmla="*/ 301 w 303"/>
                  <a:gd name="T17" fmla="*/ 151 h 303"/>
                  <a:gd name="T18" fmla="*/ 302 w 303"/>
                  <a:gd name="T19" fmla="*/ 151 h 303"/>
                  <a:gd name="T20" fmla="*/ 152 w 303"/>
                  <a:gd name="T21" fmla="*/ 0 h 303"/>
                  <a:gd name="T22" fmla="*/ 0 w 303"/>
                  <a:gd name="T23" fmla="*/ 151 h 303"/>
                  <a:gd name="T24" fmla="*/ 152 w 303"/>
                  <a:gd name="T25" fmla="*/ 303 h 303"/>
                  <a:gd name="T26" fmla="*/ 303 w 303"/>
                  <a:gd name="T27" fmla="*/ 151 h 303"/>
                  <a:gd name="T28" fmla="*/ 302 w 303"/>
                  <a:gd name="T29" fmla="*/ 151 h 303"/>
                  <a:gd name="T30" fmla="*/ 301 w 303"/>
                  <a:gd name="T31" fmla="*/ 151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3" h="303">
                    <a:moveTo>
                      <a:pt x="301" y="151"/>
                    </a:moveTo>
                    <a:lnTo>
                      <a:pt x="300" y="151"/>
                    </a:lnTo>
                    <a:lnTo>
                      <a:pt x="152" y="299"/>
                    </a:lnTo>
                    <a:lnTo>
                      <a:pt x="5" y="151"/>
                    </a:lnTo>
                    <a:lnTo>
                      <a:pt x="152" y="5"/>
                    </a:lnTo>
                    <a:lnTo>
                      <a:pt x="300" y="153"/>
                    </a:lnTo>
                    <a:lnTo>
                      <a:pt x="301" y="151"/>
                    </a:lnTo>
                    <a:lnTo>
                      <a:pt x="300" y="151"/>
                    </a:lnTo>
                    <a:lnTo>
                      <a:pt x="301" y="151"/>
                    </a:lnTo>
                    <a:lnTo>
                      <a:pt x="302" y="151"/>
                    </a:lnTo>
                    <a:lnTo>
                      <a:pt x="152" y="0"/>
                    </a:lnTo>
                    <a:lnTo>
                      <a:pt x="0" y="151"/>
                    </a:lnTo>
                    <a:lnTo>
                      <a:pt x="152" y="303"/>
                    </a:lnTo>
                    <a:lnTo>
                      <a:pt x="303" y="151"/>
                    </a:lnTo>
                    <a:lnTo>
                      <a:pt x="302" y="151"/>
                    </a:lnTo>
                    <a:lnTo>
                      <a:pt x="301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9006893" y="4800600"/>
              <a:ext cx="1127598" cy="563174"/>
              <a:chOff x="2342964" y="2353452"/>
              <a:chExt cx="4435817" cy="2215450"/>
            </a:xfrm>
            <a:solidFill>
              <a:schemeClr val="accent5"/>
            </a:solidFill>
          </p:grpSpPr>
          <p:sp>
            <p:nvSpPr>
              <p:cNvPr id="19" name="Freeform 19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484424" y="2368075"/>
                <a:ext cx="2152885" cy="2186204"/>
              </a:xfrm>
              <a:custGeom>
                <a:avLst/>
                <a:gdLst>
                  <a:gd name="T0" fmla="*/ 298 w 298"/>
                  <a:gd name="T1" fmla="*/ 149 h 299"/>
                  <a:gd name="T2" fmla="*/ 149 w 298"/>
                  <a:gd name="T3" fmla="*/ 299 h 299"/>
                  <a:gd name="T4" fmla="*/ 0 w 298"/>
                  <a:gd name="T5" fmla="*/ 149 h 299"/>
                  <a:gd name="T6" fmla="*/ 149 w 298"/>
                  <a:gd name="T7" fmla="*/ 0 h 299"/>
                  <a:gd name="T8" fmla="*/ 298 w 298"/>
                  <a:gd name="T9" fmla="*/ 14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299">
                    <a:moveTo>
                      <a:pt x="298" y="149"/>
                    </a:moveTo>
                    <a:lnTo>
                      <a:pt x="149" y="299"/>
                    </a:lnTo>
                    <a:lnTo>
                      <a:pt x="0" y="149"/>
                    </a:lnTo>
                    <a:lnTo>
                      <a:pt x="149" y="0"/>
                    </a:lnTo>
                    <a:lnTo>
                      <a:pt x="298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342964" y="2353452"/>
                <a:ext cx="2189011" cy="2215450"/>
              </a:xfrm>
              <a:custGeom>
                <a:avLst/>
                <a:gdLst>
                  <a:gd name="T0" fmla="*/ 300 w 303"/>
                  <a:gd name="T1" fmla="*/ 151 h 303"/>
                  <a:gd name="T2" fmla="*/ 299 w 303"/>
                  <a:gd name="T3" fmla="*/ 151 h 303"/>
                  <a:gd name="T4" fmla="*/ 151 w 303"/>
                  <a:gd name="T5" fmla="*/ 299 h 303"/>
                  <a:gd name="T6" fmla="*/ 4 w 303"/>
                  <a:gd name="T7" fmla="*/ 151 h 303"/>
                  <a:gd name="T8" fmla="*/ 151 w 303"/>
                  <a:gd name="T9" fmla="*/ 5 h 303"/>
                  <a:gd name="T10" fmla="*/ 299 w 303"/>
                  <a:gd name="T11" fmla="*/ 153 h 303"/>
                  <a:gd name="T12" fmla="*/ 300 w 303"/>
                  <a:gd name="T13" fmla="*/ 151 h 303"/>
                  <a:gd name="T14" fmla="*/ 299 w 303"/>
                  <a:gd name="T15" fmla="*/ 151 h 303"/>
                  <a:gd name="T16" fmla="*/ 300 w 303"/>
                  <a:gd name="T17" fmla="*/ 151 h 303"/>
                  <a:gd name="T18" fmla="*/ 301 w 303"/>
                  <a:gd name="T19" fmla="*/ 151 h 303"/>
                  <a:gd name="T20" fmla="*/ 151 w 303"/>
                  <a:gd name="T21" fmla="*/ 0 h 303"/>
                  <a:gd name="T22" fmla="*/ 0 w 303"/>
                  <a:gd name="T23" fmla="*/ 151 h 303"/>
                  <a:gd name="T24" fmla="*/ 151 w 303"/>
                  <a:gd name="T25" fmla="*/ 303 h 303"/>
                  <a:gd name="T26" fmla="*/ 303 w 303"/>
                  <a:gd name="T27" fmla="*/ 151 h 303"/>
                  <a:gd name="T28" fmla="*/ 301 w 303"/>
                  <a:gd name="T29" fmla="*/ 151 h 303"/>
                  <a:gd name="T30" fmla="*/ 300 w 303"/>
                  <a:gd name="T31" fmla="*/ 151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3" h="303">
                    <a:moveTo>
                      <a:pt x="300" y="151"/>
                    </a:moveTo>
                    <a:lnTo>
                      <a:pt x="299" y="151"/>
                    </a:lnTo>
                    <a:lnTo>
                      <a:pt x="151" y="299"/>
                    </a:lnTo>
                    <a:lnTo>
                      <a:pt x="4" y="151"/>
                    </a:lnTo>
                    <a:lnTo>
                      <a:pt x="151" y="5"/>
                    </a:lnTo>
                    <a:lnTo>
                      <a:pt x="299" y="153"/>
                    </a:lnTo>
                    <a:lnTo>
                      <a:pt x="300" y="151"/>
                    </a:lnTo>
                    <a:lnTo>
                      <a:pt x="299" y="151"/>
                    </a:lnTo>
                    <a:lnTo>
                      <a:pt x="300" y="151"/>
                    </a:lnTo>
                    <a:lnTo>
                      <a:pt x="301" y="151"/>
                    </a:lnTo>
                    <a:lnTo>
                      <a:pt x="151" y="0"/>
                    </a:lnTo>
                    <a:lnTo>
                      <a:pt x="0" y="151"/>
                    </a:lnTo>
                    <a:lnTo>
                      <a:pt x="151" y="303"/>
                    </a:lnTo>
                    <a:lnTo>
                      <a:pt x="303" y="151"/>
                    </a:lnTo>
                    <a:lnTo>
                      <a:pt x="301" y="151"/>
                    </a:lnTo>
                    <a:lnTo>
                      <a:pt x="300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589770" y="2353452"/>
                <a:ext cx="2189011" cy="2215450"/>
              </a:xfrm>
              <a:custGeom>
                <a:avLst/>
                <a:gdLst>
                  <a:gd name="T0" fmla="*/ 301 w 303"/>
                  <a:gd name="T1" fmla="*/ 151 h 303"/>
                  <a:gd name="T2" fmla="*/ 300 w 303"/>
                  <a:gd name="T3" fmla="*/ 151 h 303"/>
                  <a:gd name="T4" fmla="*/ 152 w 303"/>
                  <a:gd name="T5" fmla="*/ 299 h 303"/>
                  <a:gd name="T6" fmla="*/ 5 w 303"/>
                  <a:gd name="T7" fmla="*/ 151 h 303"/>
                  <a:gd name="T8" fmla="*/ 152 w 303"/>
                  <a:gd name="T9" fmla="*/ 5 h 303"/>
                  <a:gd name="T10" fmla="*/ 300 w 303"/>
                  <a:gd name="T11" fmla="*/ 153 h 303"/>
                  <a:gd name="T12" fmla="*/ 301 w 303"/>
                  <a:gd name="T13" fmla="*/ 151 h 303"/>
                  <a:gd name="T14" fmla="*/ 300 w 303"/>
                  <a:gd name="T15" fmla="*/ 151 h 303"/>
                  <a:gd name="T16" fmla="*/ 301 w 303"/>
                  <a:gd name="T17" fmla="*/ 151 h 303"/>
                  <a:gd name="T18" fmla="*/ 302 w 303"/>
                  <a:gd name="T19" fmla="*/ 151 h 303"/>
                  <a:gd name="T20" fmla="*/ 152 w 303"/>
                  <a:gd name="T21" fmla="*/ 0 h 303"/>
                  <a:gd name="T22" fmla="*/ 0 w 303"/>
                  <a:gd name="T23" fmla="*/ 151 h 303"/>
                  <a:gd name="T24" fmla="*/ 152 w 303"/>
                  <a:gd name="T25" fmla="*/ 303 h 303"/>
                  <a:gd name="T26" fmla="*/ 303 w 303"/>
                  <a:gd name="T27" fmla="*/ 151 h 303"/>
                  <a:gd name="T28" fmla="*/ 302 w 303"/>
                  <a:gd name="T29" fmla="*/ 151 h 303"/>
                  <a:gd name="T30" fmla="*/ 301 w 303"/>
                  <a:gd name="T31" fmla="*/ 151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3" h="303">
                    <a:moveTo>
                      <a:pt x="301" y="151"/>
                    </a:moveTo>
                    <a:lnTo>
                      <a:pt x="300" y="151"/>
                    </a:lnTo>
                    <a:lnTo>
                      <a:pt x="152" y="299"/>
                    </a:lnTo>
                    <a:lnTo>
                      <a:pt x="5" y="151"/>
                    </a:lnTo>
                    <a:lnTo>
                      <a:pt x="152" y="5"/>
                    </a:lnTo>
                    <a:lnTo>
                      <a:pt x="300" y="153"/>
                    </a:lnTo>
                    <a:lnTo>
                      <a:pt x="301" y="151"/>
                    </a:lnTo>
                    <a:lnTo>
                      <a:pt x="300" y="151"/>
                    </a:lnTo>
                    <a:lnTo>
                      <a:pt x="301" y="151"/>
                    </a:lnTo>
                    <a:lnTo>
                      <a:pt x="302" y="151"/>
                    </a:lnTo>
                    <a:lnTo>
                      <a:pt x="152" y="0"/>
                    </a:lnTo>
                    <a:lnTo>
                      <a:pt x="0" y="151"/>
                    </a:lnTo>
                    <a:lnTo>
                      <a:pt x="152" y="303"/>
                    </a:lnTo>
                    <a:lnTo>
                      <a:pt x="303" y="151"/>
                    </a:lnTo>
                    <a:lnTo>
                      <a:pt x="302" y="151"/>
                    </a:lnTo>
                    <a:lnTo>
                      <a:pt x="301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2629009" y="1900626"/>
            <a:ext cx="6933982" cy="3463148"/>
            <a:chOff x="2342964" y="2353452"/>
            <a:chExt cx="4435817" cy="2215450"/>
          </a:xfrm>
          <a:solidFill>
            <a:schemeClr val="accent5"/>
          </a:solidFill>
        </p:grpSpPr>
        <p:sp>
          <p:nvSpPr>
            <p:cNvPr id="6" name="Freeform 19"/>
            <p:cNvSpPr/>
            <p:nvPr>
              <p:custDataLst>
                <p:tags r:id="rId3"/>
              </p:custDataLst>
            </p:nvPr>
          </p:nvSpPr>
          <p:spPr bwMode="auto">
            <a:xfrm>
              <a:off x="3484424" y="2368075"/>
              <a:ext cx="2152885" cy="2186204"/>
            </a:xfrm>
            <a:custGeom>
              <a:avLst/>
              <a:gdLst>
                <a:gd name="T0" fmla="*/ 298 w 298"/>
                <a:gd name="T1" fmla="*/ 149 h 299"/>
                <a:gd name="T2" fmla="*/ 149 w 298"/>
                <a:gd name="T3" fmla="*/ 299 h 299"/>
                <a:gd name="T4" fmla="*/ 0 w 298"/>
                <a:gd name="T5" fmla="*/ 149 h 299"/>
                <a:gd name="T6" fmla="*/ 149 w 298"/>
                <a:gd name="T7" fmla="*/ 0 h 299"/>
                <a:gd name="T8" fmla="*/ 298 w 298"/>
                <a:gd name="T9" fmla="*/ 14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99">
                  <a:moveTo>
                    <a:pt x="298" y="149"/>
                  </a:moveTo>
                  <a:lnTo>
                    <a:pt x="149" y="299"/>
                  </a:lnTo>
                  <a:lnTo>
                    <a:pt x="0" y="149"/>
                  </a:lnTo>
                  <a:lnTo>
                    <a:pt x="149" y="0"/>
                  </a:lnTo>
                  <a:lnTo>
                    <a:pt x="298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0"/>
            <p:cNvSpPr/>
            <p:nvPr>
              <p:custDataLst>
                <p:tags r:id="rId4"/>
              </p:custDataLst>
            </p:nvPr>
          </p:nvSpPr>
          <p:spPr bwMode="auto">
            <a:xfrm>
              <a:off x="2342964" y="2353452"/>
              <a:ext cx="2189011" cy="2215450"/>
            </a:xfrm>
            <a:custGeom>
              <a:avLst/>
              <a:gdLst>
                <a:gd name="T0" fmla="*/ 300 w 303"/>
                <a:gd name="T1" fmla="*/ 151 h 303"/>
                <a:gd name="T2" fmla="*/ 299 w 303"/>
                <a:gd name="T3" fmla="*/ 151 h 303"/>
                <a:gd name="T4" fmla="*/ 151 w 303"/>
                <a:gd name="T5" fmla="*/ 299 h 303"/>
                <a:gd name="T6" fmla="*/ 4 w 303"/>
                <a:gd name="T7" fmla="*/ 151 h 303"/>
                <a:gd name="T8" fmla="*/ 151 w 303"/>
                <a:gd name="T9" fmla="*/ 5 h 303"/>
                <a:gd name="T10" fmla="*/ 299 w 303"/>
                <a:gd name="T11" fmla="*/ 153 h 303"/>
                <a:gd name="T12" fmla="*/ 300 w 303"/>
                <a:gd name="T13" fmla="*/ 151 h 303"/>
                <a:gd name="T14" fmla="*/ 299 w 303"/>
                <a:gd name="T15" fmla="*/ 151 h 303"/>
                <a:gd name="T16" fmla="*/ 300 w 303"/>
                <a:gd name="T17" fmla="*/ 151 h 303"/>
                <a:gd name="T18" fmla="*/ 301 w 303"/>
                <a:gd name="T19" fmla="*/ 151 h 303"/>
                <a:gd name="T20" fmla="*/ 151 w 303"/>
                <a:gd name="T21" fmla="*/ 0 h 303"/>
                <a:gd name="T22" fmla="*/ 0 w 303"/>
                <a:gd name="T23" fmla="*/ 151 h 303"/>
                <a:gd name="T24" fmla="*/ 151 w 303"/>
                <a:gd name="T25" fmla="*/ 303 h 303"/>
                <a:gd name="T26" fmla="*/ 303 w 303"/>
                <a:gd name="T27" fmla="*/ 151 h 303"/>
                <a:gd name="T28" fmla="*/ 301 w 303"/>
                <a:gd name="T29" fmla="*/ 151 h 303"/>
                <a:gd name="T30" fmla="*/ 300 w 303"/>
                <a:gd name="T3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" h="303">
                  <a:moveTo>
                    <a:pt x="300" y="151"/>
                  </a:moveTo>
                  <a:lnTo>
                    <a:pt x="299" y="151"/>
                  </a:lnTo>
                  <a:lnTo>
                    <a:pt x="151" y="299"/>
                  </a:lnTo>
                  <a:lnTo>
                    <a:pt x="4" y="151"/>
                  </a:lnTo>
                  <a:lnTo>
                    <a:pt x="151" y="5"/>
                  </a:lnTo>
                  <a:lnTo>
                    <a:pt x="299" y="153"/>
                  </a:lnTo>
                  <a:lnTo>
                    <a:pt x="300" y="151"/>
                  </a:lnTo>
                  <a:lnTo>
                    <a:pt x="299" y="151"/>
                  </a:lnTo>
                  <a:lnTo>
                    <a:pt x="300" y="151"/>
                  </a:lnTo>
                  <a:lnTo>
                    <a:pt x="301" y="151"/>
                  </a:lnTo>
                  <a:lnTo>
                    <a:pt x="151" y="0"/>
                  </a:lnTo>
                  <a:lnTo>
                    <a:pt x="0" y="151"/>
                  </a:lnTo>
                  <a:lnTo>
                    <a:pt x="151" y="303"/>
                  </a:lnTo>
                  <a:lnTo>
                    <a:pt x="303" y="151"/>
                  </a:lnTo>
                  <a:lnTo>
                    <a:pt x="301" y="151"/>
                  </a:lnTo>
                  <a:lnTo>
                    <a:pt x="30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21"/>
            <p:cNvSpPr/>
            <p:nvPr>
              <p:custDataLst>
                <p:tags r:id="rId5"/>
              </p:custDataLst>
            </p:nvPr>
          </p:nvSpPr>
          <p:spPr bwMode="auto">
            <a:xfrm>
              <a:off x="4589770" y="2353452"/>
              <a:ext cx="2189011" cy="2215450"/>
            </a:xfrm>
            <a:custGeom>
              <a:avLst/>
              <a:gdLst>
                <a:gd name="T0" fmla="*/ 301 w 303"/>
                <a:gd name="T1" fmla="*/ 151 h 303"/>
                <a:gd name="T2" fmla="*/ 300 w 303"/>
                <a:gd name="T3" fmla="*/ 151 h 303"/>
                <a:gd name="T4" fmla="*/ 152 w 303"/>
                <a:gd name="T5" fmla="*/ 299 h 303"/>
                <a:gd name="T6" fmla="*/ 5 w 303"/>
                <a:gd name="T7" fmla="*/ 151 h 303"/>
                <a:gd name="T8" fmla="*/ 152 w 303"/>
                <a:gd name="T9" fmla="*/ 5 h 303"/>
                <a:gd name="T10" fmla="*/ 300 w 303"/>
                <a:gd name="T11" fmla="*/ 153 h 303"/>
                <a:gd name="T12" fmla="*/ 301 w 303"/>
                <a:gd name="T13" fmla="*/ 151 h 303"/>
                <a:gd name="T14" fmla="*/ 300 w 303"/>
                <a:gd name="T15" fmla="*/ 151 h 303"/>
                <a:gd name="T16" fmla="*/ 301 w 303"/>
                <a:gd name="T17" fmla="*/ 151 h 303"/>
                <a:gd name="T18" fmla="*/ 302 w 303"/>
                <a:gd name="T19" fmla="*/ 151 h 303"/>
                <a:gd name="T20" fmla="*/ 152 w 303"/>
                <a:gd name="T21" fmla="*/ 0 h 303"/>
                <a:gd name="T22" fmla="*/ 0 w 303"/>
                <a:gd name="T23" fmla="*/ 151 h 303"/>
                <a:gd name="T24" fmla="*/ 152 w 303"/>
                <a:gd name="T25" fmla="*/ 303 h 303"/>
                <a:gd name="T26" fmla="*/ 303 w 303"/>
                <a:gd name="T27" fmla="*/ 151 h 303"/>
                <a:gd name="T28" fmla="*/ 302 w 303"/>
                <a:gd name="T29" fmla="*/ 151 h 303"/>
                <a:gd name="T30" fmla="*/ 301 w 303"/>
                <a:gd name="T3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" h="303">
                  <a:moveTo>
                    <a:pt x="301" y="151"/>
                  </a:moveTo>
                  <a:lnTo>
                    <a:pt x="300" y="151"/>
                  </a:lnTo>
                  <a:lnTo>
                    <a:pt x="152" y="299"/>
                  </a:lnTo>
                  <a:lnTo>
                    <a:pt x="5" y="151"/>
                  </a:lnTo>
                  <a:lnTo>
                    <a:pt x="152" y="5"/>
                  </a:lnTo>
                  <a:lnTo>
                    <a:pt x="300" y="153"/>
                  </a:lnTo>
                  <a:lnTo>
                    <a:pt x="301" y="151"/>
                  </a:lnTo>
                  <a:lnTo>
                    <a:pt x="300" y="151"/>
                  </a:lnTo>
                  <a:lnTo>
                    <a:pt x="301" y="151"/>
                  </a:lnTo>
                  <a:lnTo>
                    <a:pt x="302" y="151"/>
                  </a:lnTo>
                  <a:lnTo>
                    <a:pt x="152" y="0"/>
                  </a:lnTo>
                  <a:lnTo>
                    <a:pt x="0" y="151"/>
                  </a:lnTo>
                  <a:lnTo>
                    <a:pt x="152" y="303"/>
                  </a:lnTo>
                  <a:lnTo>
                    <a:pt x="303" y="151"/>
                  </a:lnTo>
                  <a:lnTo>
                    <a:pt x="302" y="151"/>
                  </a:lnTo>
                  <a:lnTo>
                    <a:pt x="301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386408" y="2565889"/>
            <a:ext cx="5419185" cy="89535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3386408" y="3505199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image" Target="../media/image8.jpeg"/><Relationship Id="rId3" Type="http://schemas.openxmlformats.org/officeDocument/2006/relationships/tags" Target="../tags/tag148.xml"/><Relationship Id="rId2" Type="http://schemas.openxmlformats.org/officeDocument/2006/relationships/image" Target="../media/image7.png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57.xml"/><Relationship Id="rId13" Type="http://schemas.openxmlformats.org/officeDocument/2006/relationships/image" Target="../media/image9.png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184.xml"/><Relationship Id="rId20" Type="http://schemas.openxmlformats.org/officeDocument/2006/relationships/tags" Target="../tags/tag183.xml"/><Relationship Id="rId2" Type="http://schemas.openxmlformats.org/officeDocument/2006/relationships/tags" Target="../tags/tag165.xml"/><Relationship Id="rId19" Type="http://schemas.openxmlformats.org/officeDocument/2006/relationships/tags" Target="../tags/tag182.xml"/><Relationship Id="rId18" Type="http://schemas.openxmlformats.org/officeDocument/2006/relationships/tags" Target="../tags/tag181.xml"/><Relationship Id="rId17" Type="http://schemas.openxmlformats.org/officeDocument/2006/relationships/tags" Target="../tags/tag180.xml"/><Relationship Id="rId16" Type="http://schemas.openxmlformats.org/officeDocument/2006/relationships/tags" Target="../tags/tag17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0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10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3.xml"/><Relationship Id="rId3" Type="http://schemas.openxmlformats.org/officeDocument/2006/relationships/image" Target="../media/image5.png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39.xml"/><Relationship Id="rId25" Type="http://schemas.openxmlformats.org/officeDocument/2006/relationships/tags" Target="../tags/tag138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tags" Target="../tags/tag115.xml"/><Relationship Id="rId19" Type="http://schemas.openxmlformats.org/officeDocument/2006/relationships/tags" Target="../tags/tag132.xml"/><Relationship Id="rId18" Type="http://schemas.openxmlformats.org/officeDocument/2006/relationships/tags" Target="../tags/tag131.xml"/><Relationship Id="rId17" Type="http://schemas.openxmlformats.org/officeDocument/2006/relationships/tags" Target="../tags/tag130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tags" Target="../tags/tag1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智康云存储抓取系统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研发部：</a:t>
            </a:r>
            <a:r>
              <a:rPr lang="zh-CN" altLang="en-US"/>
              <a:t>方龙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/>
          </a:bodyPr>
          <a:p>
            <a:r>
              <a:rPr lang="zh-CN" altLang="en-US"/>
              <a:t>时间：</a:t>
            </a:r>
            <a:r>
              <a:rPr lang="en-US" altLang="zh-CN"/>
              <a:t>2019/07/12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83559" y="3022793"/>
            <a:ext cx="3034636" cy="1599814"/>
          </a:xfrm>
          <a:custGeom>
            <a:avLst/>
            <a:gdLst>
              <a:gd name="connsiteX0" fmla="*/ 0 w 3034636"/>
              <a:gd name="connsiteY0" fmla="*/ 0 h 1599814"/>
              <a:gd name="connsiteX1" fmla="*/ 3034636 w 3034636"/>
              <a:gd name="connsiteY1" fmla="*/ 0 h 1599814"/>
              <a:gd name="connsiteX2" fmla="*/ 3034636 w 3034636"/>
              <a:gd name="connsiteY2" fmla="*/ 1599814 h 1599814"/>
              <a:gd name="connsiteX3" fmla="*/ 0 w 3034636"/>
              <a:gd name="connsiteY3" fmla="*/ 1599814 h 159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4636" h="1599814">
                <a:moveTo>
                  <a:pt x="0" y="0"/>
                </a:moveTo>
                <a:lnTo>
                  <a:pt x="3034636" y="0"/>
                </a:lnTo>
                <a:lnTo>
                  <a:pt x="3034636" y="1599814"/>
                </a:lnTo>
                <a:lnTo>
                  <a:pt x="0" y="1599814"/>
                </a:lnTo>
                <a:close/>
              </a:path>
            </a:pathLst>
          </a:cu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583559" y="4789363"/>
            <a:ext cx="3034636" cy="1599814"/>
          </a:xfrm>
          <a:custGeom>
            <a:avLst/>
            <a:gdLst>
              <a:gd name="connsiteX0" fmla="*/ 0 w 3034636"/>
              <a:gd name="connsiteY0" fmla="*/ 0 h 1599814"/>
              <a:gd name="connsiteX1" fmla="*/ 3034636 w 3034636"/>
              <a:gd name="connsiteY1" fmla="*/ 0 h 1599814"/>
              <a:gd name="connsiteX2" fmla="*/ 3034636 w 3034636"/>
              <a:gd name="connsiteY2" fmla="*/ 1599814 h 1599814"/>
              <a:gd name="connsiteX3" fmla="*/ 0 w 3034636"/>
              <a:gd name="connsiteY3" fmla="*/ 1599814 h 159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4636" h="1599814">
                <a:moveTo>
                  <a:pt x="0" y="0"/>
                </a:moveTo>
                <a:lnTo>
                  <a:pt x="3034636" y="0"/>
                </a:lnTo>
                <a:lnTo>
                  <a:pt x="3034636" y="1599814"/>
                </a:lnTo>
                <a:lnTo>
                  <a:pt x="0" y="1599814"/>
                </a:lnTo>
                <a:close/>
              </a:path>
            </a:pathLst>
          </a:custGeom>
        </p:spPr>
      </p:pic>
      <p:sp>
        <p:nvSpPr>
          <p:cNvPr id="2" name="直角三角形 1"/>
          <p:cNvSpPr/>
          <p:nvPr>
            <p:custDataLst>
              <p:tags r:id="rId5"/>
            </p:custDataLst>
          </p:nvPr>
        </p:nvSpPr>
        <p:spPr>
          <a:xfrm rot="2700000">
            <a:off x="5132887" y="1949451"/>
            <a:ext cx="213360" cy="213360"/>
          </a:xfrm>
          <a:prstGeom prst="rtTriangle">
            <a:avLst/>
          </a:prstGeom>
          <a:solidFill>
            <a:schemeClr val="accent2">
              <a:alpha val="49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130000"/>
              </a:lnSpc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直角三角形 5"/>
          <p:cNvSpPr/>
          <p:nvPr>
            <p:custDataLst>
              <p:tags r:id="rId6"/>
            </p:custDataLst>
          </p:nvPr>
        </p:nvSpPr>
        <p:spPr>
          <a:xfrm rot="2700000">
            <a:off x="5132887" y="3716020"/>
            <a:ext cx="213360" cy="213360"/>
          </a:xfrm>
          <a:prstGeom prst="rtTriangle">
            <a:avLst/>
          </a:prstGeom>
          <a:solidFill>
            <a:schemeClr val="accent2">
              <a:alpha val="49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130000"/>
              </a:lnSpc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直角三角形 12"/>
          <p:cNvSpPr/>
          <p:nvPr>
            <p:custDataLst>
              <p:tags r:id="rId7"/>
            </p:custDataLst>
          </p:nvPr>
        </p:nvSpPr>
        <p:spPr>
          <a:xfrm rot="2700000">
            <a:off x="5132887" y="5482590"/>
            <a:ext cx="213360" cy="213360"/>
          </a:xfrm>
          <a:prstGeom prst="rtTriangle">
            <a:avLst/>
          </a:prstGeom>
          <a:solidFill>
            <a:schemeClr val="accent2">
              <a:alpha val="49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130000"/>
              </a:lnSpc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5557208" y="3389662"/>
            <a:ext cx="5051234" cy="864807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t" anchorCtr="0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buSzPct val="25000"/>
              <a:defRPr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Montserrat" panose="02000505000000020004"/>
              </a:rPr>
              <a:t>GetSCU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Montserrat" panose="02000505000000020004"/>
            </a:endParaRPr>
          </a:p>
          <a:p>
            <a:pPr defTabSz="68580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Montserrat" panose="02000505000000020004"/>
              </a:rPr>
              <a:t>对方提供节点参数给我们主动去获取dicom文件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Montserrat" panose="02000505000000020004"/>
            </a:endParaRPr>
          </a:p>
          <a:p>
            <a:pPr defTabSz="68580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Montserrat" panose="02000505000000020004"/>
              </a:rPr>
              <a:t>例：RCVSCP@18.1.2.203:104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Montserrat" panose="02000505000000020004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5557208" y="1623093"/>
            <a:ext cx="5051234" cy="864807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t" anchorCtr="0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buSzPct val="25000"/>
              <a:defRPr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Montserrat" panose="02000505000000020004"/>
              </a:rPr>
              <a:t>共享目录挂载磁盘，然后通过对应的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Montserrat" panose="02000505000000020004"/>
              </a:rPr>
              <a:t>PACS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Montserrat" panose="02000505000000020004"/>
              </a:rPr>
              <a:t>视图获取对应的文件路径。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Montserrat" panose="02000505000000020004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5557208" y="5156867"/>
            <a:ext cx="5051234" cy="864807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0" anchor="t" anchorCtr="0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buSzPct val="25000"/>
              <a:defRPr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Montserrat" panose="02000505000000020004"/>
              </a:rPr>
              <a:t>StoreSCP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Montserrat" panose="02000505000000020004"/>
            </a:endParaRPr>
          </a:p>
          <a:p>
            <a:pPr defTabSz="68580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Montserrat" panose="02000505000000020004"/>
              </a:rPr>
              <a:t>我们提供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Montserrat" panose="02000505000000020004"/>
              </a:rPr>
              <a:t>节点给对方发送dicom文件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Montserrat" panose="02000505000000020004"/>
            </a:endParaRPr>
          </a:p>
          <a:p>
            <a:pPr defTabSz="68580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Montserrat" panose="02000505000000020004"/>
              </a:rPr>
              <a:t>例：RCVSCP@本地服务器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Montserrat" panose="02000505000000020004"/>
              </a:rPr>
              <a:t>IP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Montserrat" panose="02000505000000020004"/>
              </a:rPr>
              <a:t>:104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Montserrat" panose="02000505000000020004"/>
            </a:endParaRPr>
          </a:p>
          <a:p>
            <a:pPr defTabSz="685800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cs"/>
              <a:sym typeface="Montserrat" panose="02000505000000020004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5583555" y="839470"/>
            <a:ext cx="4025265" cy="2965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zh-CN"/>
            </a:defPPr>
            <a:lvl1pPr marR="0"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b="0" i="0" u="none" strike="noStrike" cap="none">
                <a:solidFill>
                  <a:schemeClr val="bg1"/>
                </a:solidFill>
                <a:ea typeface="Montserrat" panose="02000505000000020004"/>
                <a:cs typeface="Arial" panose="020B0604020202020204" pitchFamily="34" charset="0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pPr algn="l" defTabSz="68580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主动与被动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5557208" y="408583"/>
            <a:ext cx="4025212" cy="430887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 fontScale="72500"/>
          </a:bodyPr>
          <a:lstStyle/>
          <a:p>
            <a:pPr algn="l" defTabSz="685800">
              <a:lnSpc>
                <a:spcPct val="13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文件获取方式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3690" y="1235710"/>
            <a:ext cx="3033395" cy="164147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文件上传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对象存储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象存储，也叫做基于对象的存储，是用来描述解决和处理离散单元的方法的通用术语，这些离散单元被称作为对象。就像文件一样，对象包含数据，但是和文件不同的是，对象在一个层结构中不会再有层级结构。每个对象都在一个被称作存储池的扁平地址空间的同一级别里，一个对象不会属于另一个对象的下一级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文件和对象都有与它们所包含的数据相关的元数据，但是对象是以扩展元数据为特征的。每个对象都被分配一个唯一的标识符，允许一个服务器或者最终用户来检索对象，而不必知道数据的物理地址。这种方法对于在云计算环境中自动化和简化数据存储有帮助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对象存储经常被比作在一家高级餐厅代客停车。当一个顾客需要代客停车时，他就把钥匙交给别人，换来一张收据。这个顾客不用知道他的车被停在哪，也不用知道在他用餐时服务员会把他的车移动多少次。在这个比喻中，一个存储对象的唯一标识符就代表顾客的收据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>
            <a:off x="6096000" y="2388597"/>
            <a:ext cx="0" cy="492480"/>
          </a:xfrm>
          <a:prstGeom prst="line">
            <a:avLst/>
          </a:prstGeom>
          <a:ln w="25400">
            <a:solidFill>
              <a:srgbClr val="E7E6E6">
                <a:lumMod val="75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5" name="右中括号 14"/>
          <p:cNvSpPr/>
          <p:nvPr>
            <p:custDataLst>
              <p:tags r:id="rId2"/>
            </p:custDataLst>
          </p:nvPr>
        </p:nvSpPr>
        <p:spPr>
          <a:xfrm rot="16200000">
            <a:off x="5918535" y="-446151"/>
            <a:ext cx="401477" cy="6070976"/>
          </a:xfrm>
          <a:prstGeom prst="rightBracket">
            <a:avLst>
              <a:gd name="adj" fmla="val 125376"/>
            </a:avLst>
          </a:prstGeom>
          <a:ln w="19050">
            <a:solidFill>
              <a:sysClr val="window" lastClr="FFFFFF">
                <a:lumMod val="7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  <p:txBody>
          <a:bodyPr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133340" y="558800"/>
            <a:ext cx="1950720" cy="501650"/>
          </a:xfrm>
          <a:prstGeom prst="rect">
            <a:avLst/>
          </a:prstGeom>
          <a:noFill/>
        </p:spPr>
        <p:txBody>
          <a:bodyPr wrap="square" lIns="90000" tIns="46800" rIns="90000" bIns="46800" anchor="ctr" anchorCtr="1">
            <a:normAutofit/>
          </a:bodyPr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 dirty="0">
                <a:latin typeface="微软雅黑" panose="020B0503020204020204" charset="-122"/>
                <a:ea typeface="微软雅黑" panose="020B0503020204020204" charset="-122"/>
              </a:rPr>
              <a:t>支持云</a:t>
            </a:r>
            <a:endParaRPr lang="zh-CN" altLang="en-US" sz="14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>
            <p:custDataLst>
              <p:tags r:id="rId4"/>
            </p:custDataLst>
          </p:nvPr>
        </p:nvSpPr>
        <p:spPr>
          <a:xfrm>
            <a:off x="5410200" y="1286478"/>
            <a:ext cx="1371600" cy="1371600"/>
          </a:xfrm>
          <a:prstGeom prst="ellipse">
            <a:avLst/>
          </a:prstGeom>
          <a:solidFill>
            <a:srgbClr val="4D576B"/>
          </a:solidFill>
          <a:ln w="762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任意多边形 4"/>
          <p:cNvSpPr/>
          <p:nvPr>
            <p:custDataLst>
              <p:tags r:id="rId5"/>
            </p:custDataLst>
          </p:nvPr>
        </p:nvSpPr>
        <p:spPr bwMode="auto">
          <a:xfrm>
            <a:off x="5710455" y="1615586"/>
            <a:ext cx="771090" cy="713384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圆角矩形 5"/>
          <p:cNvSpPr/>
          <p:nvPr>
            <p:custDataLst>
              <p:tags r:id="rId6"/>
            </p:custDataLst>
          </p:nvPr>
        </p:nvSpPr>
        <p:spPr>
          <a:xfrm>
            <a:off x="2067920" y="3555853"/>
            <a:ext cx="1919556" cy="1930400"/>
          </a:xfrm>
          <a:prstGeom prst="roundRect">
            <a:avLst>
              <a:gd name="adj" fmla="val 8192"/>
            </a:avLst>
          </a:prstGeom>
          <a:solidFill>
            <a:srgbClr val="4D576B">
              <a:lumMod val="20000"/>
              <a:lumOff val="80000"/>
            </a:srgbClr>
          </a:solidFill>
          <a:ln w="762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圆角矩形 6"/>
          <p:cNvSpPr/>
          <p:nvPr>
            <p:custDataLst>
              <p:tags r:id="rId7"/>
            </p:custDataLst>
          </p:nvPr>
        </p:nvSpPr>
        <p:spPr>
          <a:xfrm>
            <a:off x="5136222" y="3555853"/>
            <a:ext cx="1919556" cy="1930400"/>
          </a:xfrm>
          <a:prstGeom prst="roundRect">
            <a:avLst>
              <a:gd name="adj" fmla="val 8192"/>
            </a:avLst>
          </a:prstGeom>
          <a:solidFill>
            <a:srgbClr val="4D576B">
              <a:lumMod val="20000"/>
              <a:lumOff val="80000"/>
            </a:srgbClr>
          </a:solidFill>
          <a:ln w="762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7"/>
          <p:cNvSpPr/>
          <p:nvPr>
            <p:custDataLst>
              <p:tags r:id="rId8"/>
            </p:custDataLst>
          </p:nvPr>
        </p:nvSpPr>
        <p:spPr>
          <a:xfrm>
            <a:off x="8204524" y="3555853"/>
            <a:ext cx="1919556" cy="1930400"/>
          </a:xfrm>
          <a:prstGeom prst="roundRect">
            <a:avLst>
              <a:gd name="adj" fmla="val 8192"/>
            </a:avLst>
          </a:prstGeom>
          <a:solidFill>
            <a:srgbClr val="4D576B">
              <a:lumMod val="20000"/>
              <a:lumOff val="80000"/>
            </a:srgbClr>
          </a:solidFill>
          <a:ln w="76200"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9"/>
            </p:custDataLst>
          </p:nvPr>
        </p:nvSpPr>
        <p:spPr>
          <a:xfrm>
            <a:off x="2117751" y="4647301"/>
            <a:ext cx="1797035" cy="501727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200" spc="150" dirty="0">
                <a:latin typeface="微软雅黑" panose="020B0503020204020204" charset="-122"/>
                <a:ea typeface="微软雅黑" panose="020B0503020204020204" charset="-122"/>
              </a:rPr>
              <a:t>中等</a:t>
            </a:r>
            <a:endParaRPr lang="zh-CN" altLang="en-US" sz="12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0"/>
            </p:custDataLst>
          </p:nvPr>
        </p:nvSpPr>
        <p:spPr>
          <a:xfrm>
            <a:off x="2117976" y="4095923"/>
            <a:ext cx="181944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spc="300" dirty="0">
                <a:solidFill>
                  <a:srgbClr val="1F74AD"/>
                </a:solidFill>
                <a:latin typeface="微软雅黑" panose="020B0503020204020204" charset="-122"/>
                <a:ea typeface="微软雅黑" panose="020B0503020204020204" charset="-122"/>
              </a:rPr>
              <a:t>腾讯云</a:t>
            </a:r>
            <a:endParaRPr lang="zh-CN" altLang="en-US" b="1" spc="300" dirty="0">
              <a:solidFill>
                <a:srgbClr val="1F74A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11"/>
            </p:custDataLst>
          </p:nvPr>
        </p:nvSpPr>
        <p:spPr>
          <a:xfrm>
            <a:off x="5197483" y="4658096"/>
            <a:ext cx="1797035" cy="490970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200" spc="150" dirty="0">
                <a:latin typeface="微软雅黑" panose="020B0503020204020204" charset="-122"/>
                <a:ea typeface="微软雅黑" panose="020B0503020204020204" charset="-122"/>
              </a:rPr>
              <a:t>最好</a:t>
            </a:r>
            <a:endParaRPr lang="zh-CN" altLang="en-US" sz="12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12"/>
            </p:custDataLst>
          </p:nvPr>
        </p:nvSpPr>
        <p:spPr>
          <a:xfrm>
            <a:off x="5197483" y="4085165"/>
            <a:ext cx="179703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spc="300" dirty="0">
                <a:solidFill>
                  <a:srgbClr val="3498DB"/>
                </a:solidFill>
                <a:latin typeface="微软雅黑" panose="020B0503020204020204" charset="-122"/>
                <a:ea typeface="微软雅黑" panose="020B0503020204020204" charset="-122"/>
              </a:rPr>
              <a:t>阿里云</a:t>
            </a:r>
            <a:endParaRPr lang="zh-CN" altLang="en-US" b="1" spc="300" dirty="0">
              <a:solidFill>
                <a:srgbClr val="3498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13"/>
            </p:custDataLst>
          </p:nvPr>
        </p:nvSpPr>
        <p:spPr>
          <a:xfrm>
            <a:off x="8265785" y="4658059"/>
            <a:ext cx="1797035" cy="503522"/>
          </a:xfrm>
          <a:prstGeom prst="rect">
            <a:avLst/>
          </a:prstGeom>
          <a:noFill/>
        </p:spPr>
        <p:txBody>
          <a:bodyPr wrap="square" lIns="90000" tIns="0" rIns="90000" bIns="46800" anchor="t" anchorCtr="0">
            <a:normAutofit/>
          </a:bodyPr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200" spc="150" dirty="0">
                <a:latin typeface="微软雅黑" panose="020B0503020204020204" charset="-122"/>
                <a:ea typeface="微软雅黑" panose="020B0503020204020204" charset="-122"/>
              </a:rPr>
              <a:t>最次</a:t>
            </a:r>
            <a:endParaRPr lang="zh-CN" altLang="en-US" sz="1200" spc="1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4"/>
            </p:custDataLst>
          </p:nvPr>
        </p:nvSpPr>
        <p:spPr>
          <a:xfrm>
            <a:off x="8265785" y="4108475"/>
            <a:ext cx="1797035" cy="42409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b="1" spc="300" dirty="0">
                <a:solidFill>
                  <a:srgbClr val="1AA3AA"/>
                </a:solidFill>
                <a:latin typeface="微软雅黑" panose="020B0503020204020204" charset="-122"/>
                <a:ea typeface="微软雅黑" panose="020B0503020204020204" charset="-122"/>
              </a:rPr>
              <a:t>电信云</a:t>
            </a:r>
            <a:endParaRPr lang="zh-CN" altLang="en-US" b="1" spc="300" dirty="0">
              <a:solidFill>
                <a:srgbClr val="1AA3A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椭圆 45"/>
          <p:cNvSpPr/>
          <p:nvPr>
            <p:custDataLst>
              <p:tags r:id="rId15"/>
            </p:custDataLst>
          </p:nvPr>
        </p:nvSpPr>
        <p:spPr>
          <a:xfrm>
            <a:off x="2442071" y="2716226"/>
            <a:ext cx="1171254" cy="1171254"/>
          </a:xfrm>
          <a:prstGeom prst="ellipse">
            <a:avLst/>
          </a:prstGeom>
          <a:solidFill>
            <a:srgbClr val="1F74AD"/>
          </a:solidFill>
          <a:ln w="762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椭圆 46"/>
          <p:cNvSpPr/>
          <p:nvPr>
            <p:custDataLst>
              <p:tags r:id="rId16"/>
            </p:custDataLst>
          </p:nvPr>
        </p:nvSpPr>
        <p:spPr>
          <a:xfrm>
            <a:off x="5510373" y="2716226"/>
            <a:ext cx="1171254" cy="1171254"/>
          </a:xfrm>
          <a:prstGeom prst="ellipse">
            <a:avLst/>
          </a:prstGeom>
          <a:solidFill>
            <a:srgbClr val="3498DB"/>
          </a:solidFill>
          <a:ln w="762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椭圆 47"/>
          <p:cNvSpPr/>
          <p:nvPr>
            <p:custDataLst>
              <p:tags r:id="rId17"/>
            </p:custDataLst>
          </p:nvPr>
        </p:nvSpPr>
        <p:spPr>
          <a:xfrm>
            <a:off x="8578675" y="2716226"/>
            <a:ext cx="1171254" cy="1171254"/>
          </a:xfrm>
          <a:prstGeom prst="ellipse">
            <a:avLst/>
          </a:prstGeom>
          <a:solidFill>
            <a:srgbClr val="1AA3AA"/>
          </a:solidFill>
          <a:ln w="762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任意多边形 24"/>
          <p:cNvSpPr/>
          <p:nvPr>
            <p:custDataLst>
              <p:tags r:id="rId18"/>
            </p:custDataLst>
          </p:nvPr>
        </p:nvSpPr>
        <p:spPr bwMode="auto">
          <a:xfrm>
            <a:off x="5898538" y="3017077"/>
            <a:ext cx="394925" cy="569552"/>
          </a:xfrm>
          <a:custGeom>
            <a:avLst/>
            <a:gdLst>
              <a:gd name="connsiteX0" fmla="*/ 79296 w 233363"/>
              <a:gd name="connsiteY0" fmla="*/ 303213 h 336550"/>
              <a:gd name="connsiteX1" fmla="*/ 69850 w 233363"/>
              <a:gd name="connsiteY1" fmla="*/ 311945 h 336550"/>
              <a:gd name="connsiteX2" fmla="*/ 79296 w 233363"/>
              <a:gd name="connsiteY2" fmla="*/ 320676 h 336550"/>
              <a:gd name="connsiteX3" fmla="*/ 114379 w 233363"/>
              <a:gd name="connsiteY3" fmla="*/ 320676 h 336550"/>
              <a:gd name="connsiteX4" fmla="*/ 123825 w 233363"/>
              <a:gd name="connsiteY4" fmla="*/ 311945 h 336550"/>
              <a:gd name="connsiteX5" fmla="*/ 114379 w 233363"/>
              <a:gd name="connsiteY5" fmla="*/ 303213 h 336550"/>
              <a:gd name="connsiteX6" fmla="*/ 79296 w 233363"/>
              <a:gd name="connsiteY6" fmla="*/ 303213 h 336550"/>
              <a:gd name="connsiteX7" fmla="*/ 189026 w 233363"/>
              <a:gd name="connsiteY7" fmla="*/ 179388 h 336550"/>
              <a:gd name="connsiteX8" fmla="*/ 179047 w 233363"/>
              <a:gd name="connsiteY8" fmla="*/ 184562 h 336550"/>
              <a:gd name="connsiteX9" fmla="*/ 182789 w 233363"/>
              <a:gd name="connsiteY9" fmla="*/ 194910 h 336550"/>
              <a:gd name="connsiteX10" fmla="*/ 182789 w 233363"/>
              <a:gd name="connsiteY10" fmla="*/ 197497 h 336550"/>
              <a:gd name="connsiteX11" fmla="*/ 182789 w 233363"/>
              <a:gd name="connsiteY11" fmla="*/ 207846 h 336550"/>
              <a:gd name="connsiteX12" fmla="*/ 189026 w 233363"/>
              <a:gd name="connsiteY12" fmla="*/ 211726 h 336550"/>
              <a:gd name="connsiteX13" fmla="*/ 191521 w 233363"/>
              <a:gd name="connsiteY13" fmla="*/ 207846 h 336550"/>
              <a:gd name="connsiteX14" fmla="*/ 191521 w 233363"/>
              <a:gd name="connsiteY14" fmla="*/ 197497 h 336550"/>
              <a:gd name="connsiteX15" fmla="*/ 192768 w 233363"/>
              <a:gd name="connsiteY15" fmla="*/ 194910 h 336550"/>
              <a:gd name="connsiteX16" fmla="*/ 195263 w 233363"/>
              <a:gd name="connsiteY16" fmla="*/ 188443 h 336550"/>
              <a:gd name="connsiteX17" fmla="*/ 189026 w 233363"/>
              <a:gd name="connsiteY17" fmla="*/ 179388 h 336550"/>
              <a:gd name="connsiteX18" fmla="*/ 186659 w 233363"/>
              <a:gd name="connsiteY18" fmla="*/ 125413 h 336550"/>
              <a:gd name="connsiteX19" fmla="*/ 166687 w 233363"/>
              <a:gd name="connsiteY19" fmla="*/ 145257 h 336550"/>
              <a:gd name="connsiteX20" fmla="*/ 166687 w 233363"/>
              <a:gd name="connsiteY20" fmla="*/ 157163 h 336550"/>
              <a:gd name="connsiteX21" fmla="*/ 207962 w 233363"/>
              <a:gd name="connsiteY21" fmla="*/ 157163 h 336550"/>
              <a:gd name="connsiteX22" fmla="*/ 207962 w 233363"/>
              <a:gd name="connsiteY22" fmla="*/ 145257 h 336550"/>
              <a:gd name="connsiteX23" fmla="*/ 186659 w 233363"/>
              <a:gd name="connsiteY23" fmla="*/ 125413 h 336550"/>
              <a:gd name="connsiteX24" fmla="*/ 186532 w 233363"/>
              <a:gd name="connsiteY24" fmla="*/ 109538 h 336550"/>
              <a:gd name="connsiteX25" fmla="*/ 223997 w 233363"/>
              <a:gd name="connsiteY25" fmla="*/ 144781 h 336550"/>
              <a:gd name="connsiteX26" fmla="*/ 223997 w 233363"/>
              <a:gd name="connsiteY26" fmla="*/ 156528 h 336550"/>
              <a:gd name="connsiteX27" fmla="*/ 233363 w 233363"/>
              <a:gd name="connsiteY27" fmla="*/ 166970 h 336550"/>
              <a:gd name="connsiteX28" fmla="*/ 233363 w 233363"/>
              <a:gd name="connsiteY28" fmla="*/ 217876 h 336550"/>
              <a:gd name="connsiteX29" fmla="*/ 223997 w 233363"/>
              <a:gd name="connsiteY29" fmla="*/ 227013 h 336550"/>
              <a:gd name="connsiteX30" fmla="*/ 150404 w 233363"/>
              <a:gd name="connsiteY30" fmla="*/ 227013 h 336550"/>
              <a:gd name="connsiteX31" fmla="*/ 139700 w 233363"/>
              <a:gd name="connsiteY31" fmla="*/ 217876 h 336550"/>
              <a:gd name="connsiteX32" fmla="*/ 139700 w 233363"/>
              <a:gd name="connsiteY32" fmla="*/ 166970 h 336550"/>
              <a:gd name="connsiteX33" fmla="*/ 150404 w 233363"/>
              <a:gd name="connsiteY33" fmla="*/ 156528 h 336550"/>
              <a:gd name="connsiteX34" fmla="*/ 150404 w 233363"/>
              <a:gd name="connsiteY34" fmla="*/ 144781 h 336550"/>
              <a:gd name="connsiteX35" fmla="*/ 186532 w 233363"/>
              <a:gd name="connsiteY35" fmla="*/ 109538 h 336550"/>
              <a:gd name="connsiteX36" fmla="*/ 35671 w 233363"/>
              <a:gd name="connsiteY36" fmla="*/ 0 h 336550"/>
              <a:gd name="connsiteX37" fmla="*/ 159858 w 233363"/>
              <a:gd name="connsiteY37" fmla="*/ 0 h 336550"/>
              <a:gd name="connsiteX38" fmla="*/ 196850 w 233363"/>
              <a:gd name="connsiteY38" fmla="*/ 36810 h 336550"/>
              <a:gd name="connsiteX39" fmla="*/ 196850 w 233363"/>
              <a:gd name="connsiteY39" fmla="*/ 90711 h 336550"/>
              <a:gd name="connsiteX40" fmla="*/ 186281 w 233363"/>
              <a:gd name="connsiteY40" fmla="*/ 90711 h 336550"/>
              <a:gd name="connsiteX41" fmla="*/ 177033 w 233363"/>
              <a:gd name="connsiteY41" fmla="*/ 90711 h 336550"/>
              <a:gd name="connsiteX42" fmla="*/ 177033 w 233363"/>
              <a:gd name="connsiteY42" fmla="*/ 60474 h 336550"/>
              <a:gd name="connsiteX43" fmla="*/ 177033 w 233363"/>
              <a:gd name="connsiteY43" fmla="*/ 59159 h 336550"/>
              <a:gd name="connsiteX44" fmla="*/ 167785 w 233363"/>
              <a:gd name="connsiteY44" fmla="*/ 48642 h 336550"/>
              <a:gd name="connsiteX45" fmla="*/ 29065 w 233363"/>
              <a:gd name="connsiteY45" fmla="*/ 48642 h 336550"/>
              <a:gd name="connsiteX46" fmla="*/ 19817 w 233363"/>
              <a:gd name="connsiteY46" fmla="*/ 59159 h 336550"/>
              <a:gd name="connsiteX47" fmla="*/ 19817 w 233363"/>
              <a:gd name="connsiteY47" fmla="*/ 278706 h 336550"/>
              <a:gd name="connsiteX48" fmla="*/ 29065 w 233363"/>
              <a:gd name="connsiteY48" fmla="*/ 287908 h 336550"/>
              <a:gd name="connsiteX49" fmla="*/ 167785 w 233363"/>
              <a:gd name="connsiteY49" fmla="*/ 287908 h 336550"/>
              <a:gd name="connsiteX50" fmla="*/ 177033 w 233363"/>
              <a:gd name="connsiteY50" fmla="*/ 278706 h 336550"/>
              <a:gd name="connsiteX51" fmla="*/ 177033 w 233363"/>
              <a:gd name="connsiteY51" fmla="*/ 245839 h 336550"/>
              <a:gd name="connsiteX52" fmla="*/ 196850 w 233363"/>
              <a:gd name="connsiteY52" fmla="*/ 245839 h 336550"/>
              <a:gd name="connsiteX53" fmla="*/ 196850 w 233363"/>
              <a:gd name="connsiteY53" fmla="*/ 299740 h 336550"/>
              <a:gd name="connsiteX54" fmla="*/ 159858 w 233363"/>
              <a:gd name="connsiteY54" fmla="*/ 336550 h 336550"/>
              <a:gd name="connsiteX55" fmla="*/ 35671 w 233363"/>
              <a:gd name="connsiteY55" fmla="*/ 336550 h 336550"/>
              <a:gd name="connsiteX56" fmla="*/ 0 w 233363"/>
              <a:gd name="connsiteY56" fmla="*/ 299740 h 336550"/>
              <a:gd name="connsiteX57" fmla="*/ 0 w 233363"/>
              <a:gd name="connsiteY57" fmla="*/ 36810 h 336550"/>
              <a:gd name="connsiteX58" fmla="*/ 35671 w 233363"/>
              <a:gd name="connsiteY5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33363" h="336550">
                <a:moveTo>
                  <a:pt x="79296" y="303213"/>
                </a:moveTo>
                <a:cubicBezTo>
                  <a:pt x="73898" y="303213"/>
                  <a:pt x="69850" y="306955"/>
                  <a:pt x="69850" y="311945"/>
                </a:cubicBezTo>
                <a:cubicBezTo>
                  <a:pt x="69850" y="316934"/>
                  <a:pt x="73898" y="320676"/>
                  <a:pt x="79296" y="320676"/>
                </a:cubicBezTo>
                <a:cubicBezTo>
                  <a:pt x="79296" y="320676"/>
                  <a:pt x="79296" y="320676"/>
                  <a:pt x="114379" y="320676"/>
                </a:cubicBezTo>
                <a:cubicBezTo>
                  <a:pt x="119777" y="320676"/>
                  <a:pt x="123825" y="316934"/>
                  <a:pt x="123825" y="311945"/>
                </a:cubicBezTo>
                <a:cubicBezTo>
                  <a:pt x="123825" y="306955"/>
                  <a:pt x="119777" y="303213"/>
                  <a:pt x="114379" y="303213"/>
                </a:cubicBezTo>
                <a:cubicBezTo>
                  <a:pt x="114379" y="303213"/>
                  <a:pt x="114379" y="303213"/>
                  <a:pt x="79296" y="303213"/>
                </a:cubicBezTo>
                <a:close/>
                <a:moveTo>
                  <a:pt x="189026" y="179388"/>
                </a:moveTo>
                <a:cubicBezTo>
                  <a:pt x="185284" y="179388"/>
                  <a:pt x="181542" y="180682"/>
                  <a:pt x="179047" y="184562"/>
                </a:cubicBezTo>
                <a:cubicBezTo>
                  <a:pt x="177800" y="188443"/>
                  <a:pt x="179047" y="192323"/>
                  <a:pt x="182789" y="194910"/>
                </a:cubicBezTo>
                <a:cubicBezTo>
                  <a:pt x="182789" y="196204"/>
                  <a:pt x="182789" y="196204"/>
                  <a:pt x="182789" y="197497"/>
                </a:cubicBezTo>
                <a:cubicBezTo>
                  <a:pt x="182789" y="197497"/>
                  <a:pt x="182789" y="197497"/>
                  <a:pt x="182789" y="207846"/>
                </a:cubicBezTo>
                <a:cubicBezTo>
                  <a:pt x="182789" y="211726"/>
                  <a:pt x="186532" y="214313"/>
                  <a:pt x="189026" y="211726"/>
                </a:cubicBezTo>
                <a:cubicBezTo>
                  <a:pt x="190274" y="211726"/>
                  <a:pt x="191521" y="210433"/>
                  <a:pt x="191521" y="207846"/>
                </a:cubicBezTo>
                <a:cubicBezTo>
                  <a:pt x="191521" y="207846"/>
                  <a:pt x="191521" y="207846"/>
                  <a:pt x="191521" y="197497"/>
                </a:cubicBezTo>
                <a:cubicBezTo>
                  <a:pt x="191521" y="196204"/>
                  <a:pt x="191521" y="196204"/>
                  <a:pt x="192768" y="194910"/>
                </a:cubicBezTo>
                <a:cubicBezTo>
                  <a:pt x="194016" y="193617"/>
                  <a:pt x="195263" y="191030"/>
                  <a:pt x="195263" y="188443"/>
                </a:cubicBezTo>
                <a:cubicBezTo>
                  <a:pt x="195263" y="183269"/>
                  <a:pt x="192768" y="180682"/>
                  <a:pt x="189026" y="179388"/>
                </a:cubicBezTo>
                <a:close/>
                <a:moveTo>
                  <a:pt x="186659" y="125413"/>
                </a:moveTo>
                <a:cubicBezTo>
                  <a:pt x="176007" y="125413"/>
                  <a:pt x="166687" y="133351"/>
                  <a:pt x="166687" y="145257"/>
                </a:cubicBezTo>
                <a:cubicBezTo>
                  <a:pt x="166687" y="145257"/>
                  <a:pt x="166687" y="145257"/>
                  <a:pt x="166687" y="157163"/>
                </a:cubicBezTo>
                <a:cubicBezTo>
                  <a:pt x="166687" y="157163"/>
                  <a:pt x="166687" y="157163"/>
                  <a:pt x="207962" y="157163"/>
                </a:cubicBezTo>
                <a:lnTo>
                  <a:pt x="207962" y="145257"/>
                </a:lnTo>
                <a:cubicBezTo>
                  <a:pt x="207962" y="133351"/>
                  <a:pt x="198642" y="125413"/>
                  <a:pt x="186659" y="125413"/>
                </a:cubicBezTo>
                <a:close/>
                <a:moveTo>
                  <a:pt x="186532" y="109538"/>
                </a:moveTo>
                <a:cubicBezTo>
                  <a:pt x="206602" y="109538"/>
                  <a:pt x="223997" y="125201"/>
                  <a:pt x="223997" y="144781"/>
                </a:cubicBezTo>
                <a:cubicBezTo>
                  <a:pt x="223997" y="144781"/>
                  <a:pt x="223997" y="144781"/>
                  <a:pt x="223997" y="156528"/>
                </a:cubicBezTo>
                <a:cubicBezTo>
                  <a:pt x="229349" y="156528"/>
                  <a:pt x="233363" y="161749"/>
                  <a:pt x="233363" y="166970"/>
                </a:cubicBezTo>
                <a:cubicBezTo>
                  <a:pt x="233363" y="166970"/>
                  <a:pt x="233363" y="166970"/>
                  <a:pt x="233363" y="217876"/>
                </a:cubicBezTo>
                <a:cubicBezTo>
                  <a:pt x="233363" y="223097"/>
                  <a:pt x="229349" y="227013"/>
                  <a:pt x="223997" y="227013"/>
                </a:cubicBezTo>
                <a:cubicBezTo>
                  <a:pt x="223997" y="227013"/>
                  <a:pt x="223997" y="227013"/>
                  <a:pt x="150404" y="227013"/>
                </a:cubicBezTo>
                <a:cubicBezTo>
                  <a:pt x="145052" y="227013"/>
                  <a:pt x="139700" y="223097"/>
                  <a:pt x="139700" y="217876"/>
                </a:cubicBezTo>
                <a:cubicBezTo>
                  <a:pt x="139700" y="217876"/>
                  <a:pt x="139700" y="217876"/>
                  <a:pt x="139700" y="166970"/>
                </a:cubicBezTo>
                <a:cubicBezTo>
                  <a:pt x="139700" y="161749"/>
                  <a:pt x="145052" y="156528"/>
                  <a:pt x="150404" y="156528"/>
                </a:cubicBezTo>
                <a:cubicBezTo>
                  <a:pt x="150404" y="156528"/>
                  <a:pt x="150404" y="156528"/>
                  <a:pt x="150404" y="144781"/>
                </a:cubicBezTo>
                <a:cubicBezTo>
                  <a:pt x="150404" y="125201"/>
                  <a:pt x="166461" y="109538"/>
                  <a:pt x="186532" y="109538"/>
                </a:cubicBezTo>
                <a:close/>
                <a:moveTo>
                  <a:pt x="35671" y="0"/>
                </a:moveTo>
                <a:cubicBezTo>
                  <a:pt x="35671" y="0"/>
                  <a:pt x="35671" y="0"/>
                  <a:pt x="159858" y="0"/>
                </a:cubicBezTo>
                <a:cubicBezTo>
                  <a:pt x="180996" y="0"/>
                  <a:pt x="196850" y="15776"/>
                  <a:pt x="196850" y="36810"/>
                </a:cubicBezTo>
                <a:cubicBezTo>
                  <a:pt x="196850" y="36810"/>
                  <a:pt x="196850" y="36810"/>
                  <a:pt x="196850" y="90711"/>
                </a:cubicBezTo>
                <a:cubicBezTo>
                  <a:pt x="194208" y="90711"/>
                  <a:pt x="190244" y="90711"/>
                  <a:pt x="186281" y="90711"/>
                </a:cubicBezTo>
                <a:cubicBezTo>
                  <a:pt x="183639" y="90711"/>
                  <a:pt x="180996" y="90711"/>
                  <a:pt x="177033" y="90711"/>
                </a:cubicBezTo>
                <a:cubicBezTo>
                  <a:pt x="177033" y="90711"/>
                  <a:pt x="177033" y="90711"/>
                  <a:pt x="177033" y="60474"/>
                </a:cubicBezTo>
                <a:cubicBezTo>
                  <a:pt x="177033" y="60474"/>
                  <a:pt x="177033" y="60474"/>
                  <a:pt x="177033" y="59159"/>
                </a:cubicBezTo>
                <a:cubicBezTo>
                  <a:pt x="177033" y="53900"/>
                  <a:pt x="173070" y="48642"/>
                  <a:pt x="167785" y="48642"/>
                </a:cubicBezTo>
                <a:cubicBezTo>
                  <a:pt x="167785" y="48642"/>
                  <a:pt x="167785" y="48642"/>
                  <a:pt x="29065" y="48642"/>
                </a:cubicBezTo>
                <a:cubicBezTo>
                  <a:pt x="23780" y="48642"/>
                  <a:pt x="19817" y="53900"/>
                  <a:pt x="19817" y="59159"/>
                </a:cubicBezTo>
                <a:cubicBezTo>
                  <a:pt x="19817" y="59159"/>
                  <a:pt x="19817" y="59159"/>
                  <a:pt x="19817" y="278706"/>
                </a:cubicBezTo>
                <a:cubicBezTo>
                  <a:pt x="19817" y="282650"/>
                  <a:pt x="23780" y="287908"/>
                  <a:pt x="29065" y="287908"/>
                </a:cubicBezTo>
                <a:cubicBezTo>
                  <a:pt x="29065" y="287908"/>
                  <a:pt x="29065" y="287908"/>
                  <a:pt x="167785" y="287908"/>
                </a:cubicBezTo>
                <a:cubicBezTo>
                  <a:pt x="173070" y="287908"/>
                  <a:pt x="177033" y="282650"/>
                  <a:pt x="177033" y="278706"/>
                </a:cubicBezTo>
                <a:cubicBezTo>
                  <a:pt x="177033" y="278706"/>
                  <a:pt x="177033" y="278706"/>
                  <a:pt x="177033" y="245839"/>
                </a:cubicBezTo>
                <a:cubicBezTo>
                  <a:pt x="177033" y="245839"/>
                  <a:pt x="177033" y="245839"/>
                  <a:pt x="196850" y="245839"/>
                </a:cubicBezTo>
                <a:cubicBezTo>
                  <a:pt x="196850" y="245839"/>
                  <a:pt x="196850" y="245839"/>
                  <a:pt x="196850" y="299740"/>
                </a:cubicBezTo>
                <a:cubicBezTo>
                  <a:pt x="196850" y="320774"/>
                  <a:pt x="180996" y="336550"/>
                  <a:pt x="159858" y="336550"/>
                </a:cubicBezTo>
                <a:cubicBezTo>
                  <a:pt x="159858" y="336550"/>
                  <a:pt x="159858" y="336550"/>
                  <a:pt x="35671" y="336550"/>
                </a:cubicBezTo>
                <a:cubicBezTo>
                  <a:pt x="15854" y="336550"/>
                  <a:pt x="0" y="320774"/>
                  <a:pt x="0" y="299740"/>
                </a:cubicBezTo>
                <a:cubicBezTo>
                  <a:pt x="0" y="299740"/>
                  <a:pt x="0" y="299740"/>
                  <a:pt x="0" y="36810"/>
                </a:cubicBezTo>
                <a:cubicBezTo>
                  <a:pt x="0" y="15776"/>
                  <a:pt x="15854" y="0"/>
                  <a:pt x="35671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任意多边形 25"/>
          <p:cNvSpPr/>
          <p:nvPr>
            <p:custDataLst>
              <p:tags r:id="rId19"/>
            </p:custDataLst>
          </p:nvPr>
        </p:nvSpPr>
        <p:spPr bwMode="auto">
          <a:xfrm>
            <a:off x="2858973" y="3014346"/>
            <a:ext cx="337450" cy="575014"/>
          </a:xfrm>
          <a:custGeom>
            <a:avLst/>
            <a:gdLst>
              <a:gd name="connsiteX0" fmla="*/ 99219 w 198438"/>
              <a:gd name="connsiteY0" fmla="*/ 288925 h 338138"/>
              <a:gd name="connsiteX1" fmla="*/ 84137 w 198438"/>
              <a:gd name="connsiteY1" fmla="*/ 302419 h 338138"/>
              <a:gd name="connsiteX2" fmla="*/ 99219 w 198438"/>
              <a:gd name="connsiteY2" fmla="*/ 315913 h 338138"/>
              <a:gd name="connsiteX3" fmla="*/ 114301 w 198438"/>
              <a:gd name="connsiteY3" fmla="*/ 302419 h 338138"/>
              <a:gd name="connsiteX4" fmla="*/ 99219 w 198438"/>
              <a:gd name="connsiteY4" fmla="*/ 288925 h 338138"/>
              <a:gd name="connsiteX5" fmla="*/ 14287 w 198438"/>
              <a:gd name="connsiteY5" fmla="*/ 69850 h 338138"/>
              <a:gd name="connsiteX6" fmla="*/ 14287 w 198438"/>
              <a:gd name="connsiteY6" fmla="*/ 268288 h 338138"/>
              <a:gd name="connsiteX7" fmla="*/ 184150 w 198438"/>
              <a:gd name="connsiteY7" fmla="*/ 268288 h 338138"/>
              <a:gd name="connsiteX8" fmla="*/ 184150 w 198438"/>
              <a:gd name="connsiteY8" fmla="*/ 69850 h 338138"/>
              <a:gd name="connsiteX9" fmla="*/ 63723 w 198438"/>
              <a:gd name="connsiteY9" fmla="*/ 28575 h 338138"/>
              <a:gd name="connsiteX10" fmla="*/ 57150 w 198438"/>
              <a:gd name="connsiteY10" fmla="*/ 36368 h 338138"/>
              <a:gd name="connsiteX11" fmla="*/ 63723 w 198438"/>
              <a:gd name="connsiteY11" fmla="*/ 42863 h 338138"/>
              <a:gd name="connsiteX12" fmla="*/ 134715 w 198438"/>
              <a:gd name="connsiteY12" fmla="*/ 42863 h 338138"/>
              <a:gd name="connsiteX13" fmla="*/ 141288 w 198438"/>
              <a:gd name="connsiteY13" fmla="*/ 36368 h 338138"/>
              <a:gd name="connsiteX14" fmla="*/ 134715 w 198438"/>
              <a:gd name="connsiteY14" fmla="*/ 28575 h 338138"/>
              <a:gd name="connsiteX15" fmla="*/ 63723 w 198438"/>
              <a:gd name="connsiteY15" fmla="*/ 28575 h 338138"/>
              <a:gd name="connsiteX16" fmla="*/ 35719 w 198438"/>
              <a:gd name="connsiteY16" fmla="*/ 0 h 338138"/>
              <a:gd name="connsiteX17" fmla="*/ 162719 w 198438"/>
              <a:gd name="connsiteY17" fmla="*/ 0 h 338138"/>
              <a:gd name="connsiteX18" fmla="*/ 198438 w 198438"/>
              <a:gd name="connsiteY18" fmla="*/ 35663 h 338138"/>
              <a:gd name="connsiteX19" fmla="*/ 198438 w 198438"/>
              <a:gd name="connsiteY19" fmla="*/ 302475 h 338138"/>
              <a:gd name="connsiteX20" fmla="*/ 162719 w 198438"/>
              <a:gd name="connsiteY20" fmla="*/ 338138 h 338138"/>
              <a:gd name="connsiteX21" fmla="*/ 35719 w 198438"/>
              <a:gd name="connsiteY21" fmla="*/ 338138 h 338138"/>
              <a:gd name="connsiteX22" fmla="*/ 0 w 198438"/>
              <a:gd name="connsiteY22" fmla="*/ 302475 h 338138"/>
              <a:gd name="connsiteX23" fmla="*/ 0 w 198438"/>
              <a:gd name="connsiteY23" fmla="*/ 35663 h 338138"/>
              <a:gd name="connsiteX24" fmla="*/ 35719 w 198438"/>
              <a:gd name="connsiteY2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8438" h="338138">
                <a:moveTo>
                  <a:pt x="99219" y="288925"/>
                </a:moveTo>
                <a:cubicBezTo>
                  <a:pt x="90889" y="288925"/>
                  <a:pt x="84137" y="294966"/>
                  <a:pt x="84137" y="302419"/>
                </a:cubicBezTo>
                <a:cubicBezTo>
                  <a:pt x="84137" y="309872"/>
                  <a:pt x="90889" y="315913"/>
                  <a:pt x="99219" y="315913"/>
                </a:cubicBezTo>
                <a:cubicBezTo>
                  <a:pt x="107549" y="315913"/>
                  <a:pt x="114301" y="309872"/>
                  <a:pt x="114301" y="302419"/>
                </a:cubicBezTo>
                <a:cubicBezTo>
                  <a:pt x="114301" y="294966"/>
                  <a:pt x="107549" y="288925"/>
                  <a:pt x="99219" y="288925"/>
                </a:cubicBezTo>
                <a:close/>
                <a:moveTo>
                  <a:pt x="14287" y="69850"/>
                </a:moveTo>
                <a:lnTo>
                  <a:pt x="14287" y="268288"/>
                </a:lnTo>
                <a:lnTo>
                  <a:pt x="184150" y="268288"/>
                </a:lnTo>
                <a:lnTo>
                  <a:pt x="184150" y="69850"/>
                </a:lnTo>
                <a:close/>
                <a:moveTo>
                  <a:pt x="63723" y="28575"/>
                </a:moveTo>
                <a:cubicBezTo>
                  <a:pt x="59779" y="28575"/>
                  <a:pt x="57150" y="32472"/>
                  <a:pt x="57150" y="36368"/>
                </a:cubicBezTo>
                <a:cubicBezTo>
                  <a:pt x="57150" y="40265"/>
                  <a:pt x="59779" y="42863"/>
                  <a:pt x="63723" y="42863"/>
                </a:cubicBezTo>
                <a:cubicBezTo>
                  <a:pt x="63723" y="42863"/>
                  <a:pt x="63723" y="42863"/>
                  <a:pt x="134715" y="42863"/>
                </a:cubicBezTo>
                <a:cubicBezTo>
                  <a:pt x="138659" y="42863"/>
                  <a:pt x="141288" y="40265"/>
                  <a:pt x="141288" y="36368"/>
                </a:cubicBezTo>
                <a:cubicBezTo>
                  <a:pt x="141288" y="32472"/>
                  <a:pt x="138659" y="28575"/>
                  <a:pt x="134715" y="28575"/>
                </a:cubicBezTo>
                <a:cubicBezTo>
                  <a:pt x="134715" y="28575"/>
                  <a:pt x="134715" y="28575"/>
                  <a:pt x="63723" y="28575"/>
                </a:cubicBezTo>
                <a:close/>
                <a:moveTo>
                  <a:pt x="35719" y="0"/>
                </a:moveTo>
                <a:cubicBezTo>
                  <a:pt x="35719" y="0"/>
                  <a:pt x="35719" y="0"/>
                  <a:pt x="162719" y="0"/>
                </a:cubicBezTo>
                <a:cubicBezTo>
                  <a:pt x="182563" y="0"/>
                  <a:pt x="198438" y="15850"/>
                  <a:pt x="198438" y="35663"/>
                </a:cubicBezTo>
                <a:cubicBezTo>
                  <a:pt x="198438" y="35663"/>
                  <a:pt x="198438" y="35663"/>
                  <a:pt x="198438" y="302475"/>
                </a:cubicBezTo>
                <a:cubicBezTo>
                  <a:pt x="198438" y="322288"/>
                  <a:pt x="182563" y="338138"/>
                  <a:pt x="162719" y="338138"/>
                </a:cubicBezTo>
                <a:cubicBezTo>
                  <a:pt x="162719" y="338138"/>
                  <a:pt x="162719" y="338138"/>
                  <a:pt x="35719" y="338138"/>
                </a:cubicBezTo>
                <a:cubicBezTo>
                  <a:pt x="15875" y="338138"/>
                  <a:pt x="0" y="322288"/>
                  <a:pt x="0" y="302475"/>
                </a:cubicBezTo>
                <a:cubicBezTo>
                  <a:pt x="0" y="302475"/>
                  <a:pt x="0" y="302475"/>
                  <a:pt x="0" y="35663"/>
                </a:cubicBezTo>
                <a:cubicBezTo>
                  <a:pt x="0" y="15850"/>
                  <a:pt x="15875" y="0"/>
                  <a:pt x="35719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任意多边形 23"/>
          <p:cNvSpPr/>
          <p:nvPr>
            <p:custDataLst>
              <p:tags r:id="rId20"/>
            </p:custDataLst>
          </p:nvPr>
        </p:nvSpPr>
        <p:spPr bwMode="auto">
          <a:xfrm>
            <a:off x="8878490" y="3101919"/>
            <a:ext cx="571624" cy="399869"/>
          </a:xfrm>
          <a:custGeom>
            <a:avLst/>
            <a:gdLst>
              <a:gd name="connsiteX0" fmla="*/ 303212 w 338138"/>
              <a:gd name="connsiteY0" fmla="*/ 103188 h 236538"/>
              <a:gd name="connsiteX1" fmla="*/ 303212 w 338138"/>
              <a:gd name="connsiteY1" fmla="*/ 122238 h 236538"/>
              <a:gd name="connsiteX2" fmla="*/ 306034 w 338138"/>
              <a:gd name="connsiteY2" fmla="*/ 122238 h 236538"/>
              <a:gd name="connsiteX3" fmla="*/ 315912 w 338138"/>
              <a:gd name="connsiteY3" fmla="*/ 112713 h 236538"/>
              <a:gd name="connsiteX4" fmla="*/ 306034 w 338138"/>
              <a:gd name="connsiteY4" fmla="*/ 103188 h 236538"/>
              <a:gd name="connsiteX5" fmla="*/ 303212 w 338138"/>
              <a:gd name="connsiteY5" fmla="*/ 103188 h 236538"/>
              <a:gd name="connsiteX6" fmla="*/ 65087 w 338138"/>
              <a:gd name="connsiteY6" fmla="*/ 90488 h 236538"/>
              <a:gd name="connsiteX7" fmla="*/ 61912 w 338138"/>
              <a:gd name="connsiteY7" fmla="*/ 96838 h 236538"/>
              <a:gd name="connsiteX8" fmla="*/ 68262 w 338138"/>
              <a:gd name="connsiteY8" fmla="*/ 96838 h 236538"/>
              <a:gd name="connsiteX9" fmla="*/ 90487 w 338138"/>
              <a:gd name="connsiteY9" fmla="*/ 87313 h 236538"/>
              <a:gd name="connsiteX10" fmla="*/ 90487 w 338138"/>
              <a:gd name="connsiteY10" fmla="*/ 107951 h 236538"/>
              <a:gd name="connsiteX11" fmla="*/ 98107 w 338138"/>
              <a:gd name="connsiteY11" fmla="*/ 107951 h 236538"/>
              <a:gd name="connsiteX12" fmla="*/ 109537 w 338138"/>
              <a:gd name="connsiteY12" fmla="*/ 97632 h 236538"/>
              <a:gd name="connsiteX13" fmla="*/ 98107 w 338138"/>
              <a:gd name="connsiteY13" fmla="*/ 87313 h 236538"/>
              <a:gd name="connsiteX14" fmla="*/ 90487 w 338138"/>
              <a:gd name="connsiteY14" fmla="*/ 87313 h 236538"/>
              <a:gd name="connsiteX15" fmla="*/ 86677 w 338138"/>
              <a:gd name="connsiteY15" fmla="*/ 79375 h 236538"/>
              <a:gd name="connsiteX16" fmla="*/ 98107 w 338138"/>
              <a:gd name="connsiteY16" fmla="*/ 79375 h 236538"/>
              <a:gd name="connsiteX17" fmla="*/ 115887 w 338138"/>
              <a:gd name="connsiteY17" fmla="*/ 97632 h 236538"/>
              <a:gd name="connsiteX18" fmla="*/ 98107 w 338138"/>
              <a:gd name="connsiteY18" fmla="*/ 115888 h 236538"/>
              <a:gd name="connsiteX19" fmla="*/ 86677 w 338138"/>
              <a:gd name="connsiteY19" fmla="*/ 115888 h 236538"/>
              <a:gd name="connsiteX20" fmla="*/ 84137 w 338138"/>
              <a:gd name="connsiteY20" fmla="*/ 113280 h 236538"/>
              <a:gd name="connsiteX21" fmla="*/ 84137 w 338138"/>
              <a:gd name="connsiteY21" fmla="*/ 81983 h 236538"/>
              <a:gd name="connsiteX22" fmla="*/ 86677 w 338138"/>
              <a:gd name="connsiteY22" fmla="*/ 79375 h 236538"/>
              <a:gd name="connsiteX23" fmla="*/ 63764 w 338138"/>
              <a:gd name="connsiteY23" fmla="*/ 79375 h 236538"/>
              <a:gd name="connsiteX24" fmla="*/ 66410 w 338138"/>
              <a:gd name="connsiteY24" fmla="*/ 79375 h 236538"/>
              <a:gd name="connsiteX25" fmla="*/ 69056 w 338138"/>
              <a:gd name="connsiteY25" fmla="*/ 80727 h 236538"/>
              <a:gd name="connsiteX26" fmla="*/ 80962 w 338138"/>
              <a:gd name="connsiteY26" fmla="*/ 113183 h 236538"/>
              <a:gd name="connsiteX27" fmla="*/ 78316 w 338138"/>
              <a:gd name="connsiteY27" fmla="*/ 115888 h 236538"/>
              <a:gd name="connsiteX28" fmla="*/ 75670 w 338138"/>
              <a:gd name="connsiteY28" fmla="*/ 115888 h 236538"/>
              <a:gd name="connsiteX29" fmla="*/ 74347 w 338138"/>
              <a:gd name="connsiteY29" fmla="*/ 114536 h 236538"/>
              <a:gd name="connsiteX30" fmla="*/ 70378 w 338138"/>
              <a:gd name="connsiteY30" fmla="*/ 105069 h 236538"/>
              <a:gd name="connsiteX31" fmla="*/ 59795 w 338138"/>
              <a:gd name="connsiteY31" fmla="*/ 105069 h 236538"/>
              <a:gd name="connsiteX32" fmla="*/ 55826 w 338138"/>
              <a:gd name="connsiteY32" fmla="*/ 114536 h 236538"/>
              <a:gd name="connsiteX33" fmla="*/ 54503 w 338138"/>
              <a:gd name="connsiteY33" fmla="*/ 115888 h 236538"/>
              <a:gd name="connsiteX34" fmla="*/ 51858 w 338138"/>
              <a:gd name="connsiteY34" fmla="*/ 115888 h 236538"/>
              <a:gd name="connsiteX35" fmla="*/ 49212 w 338138"/>
              <a:gd name="connsiteY35" fmla="*/ 114536 h 236538"/>
              <a:gd name="connsiteX36" fmla="*/ 49212 w 338138"/>
              <a:gd name="connsiteY36" fmla="*/ 113183 h 236538"/>
              <a:gd name="connsiteX37" fmla="*/ 61118 w 338138"/>
              <a:gd name="connsiteY37" fmla="*/ 80727 h 236538"/>
              <a:gd name="connsiteX38" fmla="*/ 63764 w 338138"/>
              <a:gd name="connsiteY38" fmla="*/ 79375 h 236538"/>
              <a:gd name="connsiteX39" fmla="*/ 19050 w 338138"/>
              <a:gd name="connsiteY39" fmla="*/ 63500 h 236538"/>
              <a:gd name="connsiteX40" fmla="*/ 19050 w 338138"/>
              <a:gd name="connsiteY40" fmla="*/ 132790 h 236538"/>
              <a:gd name="connsiteX41" fmla="*/ 120915 w 338138"/>
              <a:gd name="connsiteY41" fmla="*/ 132790 h 236538"/>
              <a:gd name="connsiteX42" fmla="*/ 124884 w 338138"/>
              <a:gd name="connsiteY42" fmla="*/ 134097 h 236538"/>
              <a:gd name="connsiteX43" fmla="*/ 161925 w 338138"/>
              <a:gd name="connsiteY43" fmla="*/ 152400 h 236538"/>
              <a:gd name="connsiteX44" fmla="*/ 152665 w 338138"/>
              <a:gd name="connsiteY44" fmla="*/ 123638 h 236538"/>
              <a:gd name="connsiteX45" fmla="*/ 152665 w 338138"/>
              <a:gd name="connsiteY45" fmla="*/ 121024 h 236538"/>
              <a:gd name="connsiteX46" fmla="*/ 152665 w 338138"/>
              <a:gd name="connsiteY46" fmla="*/ 63500 h 236538"/>
              <a:gd name="connsiteX47" fmla="*/ 19050 w 338138"/>
              <a:gd name="connsiteY47" fmla="*/ 63500 h 236538"/>
              <a:gd name="connsiteX48" fmla="*/ 52387 w 338138"/>
              <a:gd name="connsiteY48" fmla="*/ 17463 h 236538"/>
              <a:gd name="connsiteX49" fmla="*/ 52387 w 338138"/>
              <a:gd name="connsiteY49" fmla="*/ 43782 h 236538"/>
              <a:gd name="connsiteX50" fmla="*/ 161817 w 338138"/>
              <a:gd name="connsiteY50" fmla="*/ 43782 h 236538"/>
              <a:gd name="connsiteX51" fmla="*/ 169728 w 338138"/>
              <a:gd name="connsiteY51" fmla="*/ 52994 h 236538"/>
              <a:gd name="connsiteX52" fmla="*/ 169728 w 338138"/>
              <a:gd name="connsiteY52" fmla="*/ 118791 h 236538"/>
              <a:gd name="connsiteX53" fmla="*/ 186868 w 338138"/>
              <a:gd name="connsiteY53" fmla="*/ 167482 h 236538"/>
              <a:gd name="connsiteX54" fmla="*/ 184231 w 338138"/>
              <a:gd name="connsiteY54" fmla="*/ 176693 h 236538"/>
              <a:gd name="connsiteX55" fmla="*/ 177639 w 338138"/>
              <a:gd name="connsiteY55" fmla="*/ 179325 h 236538"/>
              <a:gd name="connsiteX56" fmla="*/ 173683 w 338138"/>
              <a:gd name="connsiteY56" fmla="*/ 178009 h 236538"/>
              <a:gd name="connsiteX57" fmla="*/ 119627 w 338138"/>
              <a:gd name="connsiteY57" fmla="*/ 150374 h 236538"/>
              <a:gd name="connsiteX58" fmla="*/ 52387 w 338138"/>
              <a:gd name="connsiteY58" fmla="*/ 150374 h 236538"/>
              <a:gd name="connsiteX59" fmla="*/ 52387 w 338138"/>
              <a:gd name="connsiteY59" fmla="*/ 217488 h 236538"/>
              <a:gd name="connsiteX60" fmla="*/ 285750 w 338138"/>
              <a:gd name="connsiteY60" fmla="*/ 217488 h 236538"/>
              <a:gd name="connsiteX61" fmla="*/ 285750 w 338138"/>
              <a:gd name="connsiteY61" fmla="*/ 17463 h 236538"/>
              <a:gd name="connsiteX62" fmla="*/ 52387 w 338138"/>
              <a:gd name="connsiteY62" fmla="*/ 17463 h 236538"/>
              <a:gd name="connsiteX63" fmla="*/ 42267 w 338138"/>
              <a:gd name="connsiteY63" fmla="*/ 0 h 236538"/>
              <a:gd name="connsiteX64" fmla="*/ 328892 w 338138"/>
              <a:gd name="connsiteY64" fmla="*/ 0 h 236538"/>
              <a:gd name="connsiteX65" fmla="*/ 338138 w 338138"/>
              <a:gd name="connsiteY65" fmla="*/ 9199 h 236538"/>
              <a:gd name="connsiteX66" fmla="*/ 338138 w 338138"/>
              <a:gd name="connsiteY66" fmla="*/ 227339 h 236538"/>
              <a:gd name="connsiteX67" fmla="*/ 328892 w 338138"/>
              <a:gd name="connsiteY67" fmla="*/ 236538 h 236538"/>
              <a:gd name="connsiteX68" fmla="*/ 42267 w 338138"/>
              <a:gd name="connsiteY68" fmla="*/ 236538 h 236538"/>
              <a:gd name="connsiteX69" fmla="*/ 33021 w 338138"/>
              <a:gd name="connsiteY69" fmla="*/ 227339 h 236538"/>
              <a:gd name="connsiteX70" fmla="*/ 33021 w 338138"/>
              <a:gd name="connsiteY70" fmla="*/ 151122 h 236538"/>
              <a:gd name="connsiteX71" fmla="*/ 9246 w 338138"/>
              <a:gd name="connsiteY71" fmla="*/ 151122 h 236538"/>
              <a:gd name="connsiteX72" fmla="*/ 0 w 338138"/>
              <a:gd name="connsiteY72" fmla="*/ 141923 h 236538"/>
              <a:gd name="connsiteX73" fmla="*/ 0 w 338138"/>
              <a:gd name="connsiteY73" fmla="*/ 53878 h 236538"/>
              <a:gd name="connsiteX74" fmla="*/ 9246 w 338138"/>
              <a:gd name="connsiteY74" fmla="*/ 44679 h 236538"/>
              <a:gd name="connsiteX75" fmla="*/ 33021 w 338138"/>
              <a:gd name="connsiteY75" fmla="*/ 44679 h 236538"/>
              <a:gd name="connsiteX76" fmla="*/ 33021 w 338138"/>
              <a:gd name="connsiteY76" fmla="*/ 9199 h 236538"/>
              <a:gd name="connsiteX77" fmla="*/ 42267 w 338138"/>
              <a:gd name="connsiteY77" fmla="*/ 0 h 23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38138" h="236538">
                <a:moveTo>
                  <a:pt x="303212" y="103188"/>
                </a:moveTo>
                <a:cubicBezTo>
                  <a:pt x="303212" y="103188"/>
                  <a:pt x="303212" y="103188"/>
                  <a:pt x="303212" y="122238"/>
                </a:cubicBezTo>
                <a:cubicBezTo>
                  <a:pt x="303212" y="122238"/>
                  <a:pt x="303212" y="122238"/>
                  <a:pt x="306034" y="122238"/>
                </a:cubicBezTo>
                <a:cubicBezTo>
                  <a:pt x="311679" y="122238"/>
                  <a:pt x="315912" y="116795"/>
                  <a:pt x="315912" y="112713"/>
                </a:cubicBezTo>
                <a:cubicBezTo>
                  <a:pt x="315912" y="107270"/>
                  <a:pt x="311679" y="103188"/>
                  <a:pt x="306034" y="103188"/>
                </a:cubicBezTo>
                <a:cubicBezTo>
                  <a:pt x="306034" y="103188"/>
                  <a:pt x="306034" y="103188"/>
                  <a:pt x="303212" y="103188"/>
                </a:cubicBezTo>
                <a:close/>
                <a:moveTo>
                  <a:pt x="65087" y="90488"/>
                </a:moveTo>
                <a:lnTo>
                  <a:pt x="61912" y="96838"/>
                </a:lnTo>
                <a:lnTo>
                  <a:pt x="68262" y="96838"/>
                </a:lnTo>
                <a:close/>
                <a:moveTo>
                  <a:pt x="90487" y="87313"/>
                </a:moveTo>
                <a:cubicBezTo>
                  <a:pt x="90487" y="87313"/>
                  <a:pt x="90487" y="87313"/>
                  <a:pt x="90487" y="107951"/>
                </a:cubicBezTo>
                <a:cubicBezTo>
                  <a:pt x="90487" y="107951"/>
                  <a:pt x="90487" y="107951"/>
                  <a:pt x="98107" y="107951"/>
                </a:cubicBezTo>
                <a:cubicBezTo>
                  <a:pt x="104457" y="107951"/>
                  <a:pt x="109537" y="104081"/>
                  <a:pt x="109537" y="97632"/>
                </a:cubicBezTo>
                <a:cubicBezTo>
                  <a:pt x="109537" y="92473"/>
                  <a:pt x="104457" y="87313"/>
                  <a:pt x="98107" y="87313"/>
                </a:cubicBezTo>
                <a:cubicBezTo>
                  <a:pt x="98107" y="87313"/>
                  <a:pt x="98107" y="87313"/>
                  <a:pt x="90487" y="87313"/>
                </a:cubicBezTo>
                <a:close/>
                <a:moveTo>
                  <a:pt x="86677" y="79375"/>
                </a:moveTo>
                <a:cubicBezTo>
                  <a:pt x="86677" y="79375"/>
                  <a:pt x="86677" y="79375"/>
                  <a:pt x="98107" y="79375"/>
                </a:cubicBezTo>
                <a:cubicBezTo>
                  <a:pt x="108267" y="79375"/>
                  <a:pt x="115887" y="88503"/>
                  <a:pt x="115887" y="97632"/>
                </a:cubicBezTo>
                <a:cubicBezTo>
                  <a:pt x="115887" y="108064"/>
                  <a:pt x="108267" y="115888"/>
                  <a:pt x="98107" y="115888"/>
                </a:cubicBezTo>
                <a:cubicBezTo>
                  <a:pt x="98107" y="115888"/>
                  <a:pt x="98107" y="115888"/>
                  <a:pt x="86677" y="115888"/>
                </a:cubicBezTo>
                <a:cubicBezTo>
                  <a:pt x="85407" y="115888"/>
                  <a:pt x="84137" y="114584"/>
                  <a:pt x="84137" y="113280"/>
                </a:cubicBezTo>
                <a:cubicBezTo>
                  <a:pt x="84137" y="113280"/>
                  <a:pt x="84137" y="113280"/>
                  <a:pt x="84137" y="81983"/>
                </a:cubicBezTo>
                <a:cubicBezTo>
                  <a:pt x="84137" y="80679"/>
                  <a:pt x="85407" y="79375"/>
                  <a:pt x="86677" y="79375"/>
                </a:cubicBezTo>
                <a:close/>
                <a:moveTo>
                  <a:pt x="63764" y="79375"/>
                </a:moveTo>
                <a:cubicBezTo>
                  <a:pt x="63764" y="79375"/>
                  <a:pt x="63764" y="79375"/>
                  <a:pt x="66410" y="79375"/>
                </a:cubicBezTo>
                <a:cubicBezTo>
                  <a:pt x="67733" y="79375"/>
                  <a:pt x="67733" y="79375"/>
                  <a:pt x="69056" y="80727"/>
                </a:cubicBezTo>
                <a:lnTo>
                  <a:pt x="80962" y="113183"/>
                </a:lnTo>
                <a:cubicBezTo>
                  <a:pt x="80962" y="114536"/>
                  <a:pt x="79639" y="115888"/>
                  <a:pt x="78316" y="115888"/>
                </a:cubicBezTo>
                <a:cubicBezTo>
                  <a:pt x="78316" y="115888"/>
                  <a:pt x="78316" y="115888"/>
                  <a:pt x="75670" y="115888"/>
                </a:cubicBezTo>
                <a:cubicBezTo>
                  <a:pt x="74347" y="115888"/>
                  <a:pt x="74347" y="114536"/>
                  <a:pt x="74347" y="114536"/>
                </a:cubicBezTo>
                <a:cubicBezTo>
                  <a:pt x="74347" y="114536"/>
                  <a:pt x="74347" y="114536"/>
                  <a:pt x="70378" y="105069"/>
                </a:cubicBezTo>
                <a:cubicBezTo>
                  <a:pt x="70378" y="105069"/>
                  <a:pt x="70378" y="105069"/>
                  <a:pt x="59795" y="105069"/>
                </a:cubicBezTo>
                <a:cubicBezTo>
                  <a:pt x="59795" y="105069"/>
                  <a:pt x="59795" y="105069"/>
                  <a:pt x="55826" y="114536"/>
                </a:cubicBezTo>
                <a:cubicBezTo>
                  <a:pt x="55826" y="114536"/>
                  <a:pt x="55826" y="115888"/>
                  <a:pt x="54503" y="115888"/>
                </a:cubicBezTo>
                <a:cubicBezTo>
                  <a:pt x="54503" y="115888"/>
                  <a:pt x="54503" y="115888"/>
                  <a:pt x="51858" y="115888"/>
                </a:cubicBezTo>
                <a:cubicBezTo>
                  <a:pt x="50535" y="115888"/>
                  <a:pt x="50535" y="115888"/>
                  <a:pt x="49212" y="114536"/>
                </a:cubicBezTo>
                <a:cubicBezTo>
                  <a:pt x="49212" y="114536"/>
                  <a:pt x="49212" y="113183"/>
                  <a:pt x="49212" y="113183"/>
                </a:cubicBezTo>
                <a:cubicBezTo>
                  <a:pt x="49212" y="113183"/>
                  <a:pt x="49212" y="113183"/>
                  <a:pt x="61118" y="80727"/>
                </a:cubicBezTo>
                <a:cubicBezTo>
                  <a:pt x="61118" y="79375"/>
                  <a:pt x="62441" y="79375"/>
                  <a:pt x="63764" y="79375"/>
                </a:cubicBezTo>
                <a:close/>
                <a:moveTo>
                  <a:pt x="19050" y="63500"/>
                </a:moveTo>
                <a:lnTo>
                  <a:pt x="19050" y="132790"/>
                </a:lnTo>
                <a:cubicBezTo>
                  <a:pt x="19050" y="132790"/>
                  <a:pt x="19050" y="132790"/>
                  <a:pt x="120915" y="132790"/>
                </a:cubicBezTo>
                <a:cubicBezTo>
                  <a:pt x="122238" y="132790"/>
                  <a:pt x="124884" y="132790"/>
                  <a:pt x="124884" y="134097"/>
                </a:cubicBezTo>
                <a:cubicBezTo>
                  <a:pt x="124884" y="134097"/>
                  <a:pt x="124884" y="134097"/>
                  <a:pt x="161925" y="152400"/>
                </a:cubicBezTo>
                <a:cubicBezTo>
                  <a:pt x="161925" y="152400"/>
                  <a:pt x="161925" y="152400"/>
                  <a:pt x="152665" y="123638"/>
                </a:cubicBezTo>
                <a:cubicBezTo>
                  <a:pt x="152665" y="123638"/>
                  <a:pt x="152665" y="122331"/>
                  <a:pt x="152665" y="121024"/>
                </a:cubicBezTo>
                <a:cubicBezTo>
                  <a:pt x="152665" y="121024"/>
                  <a:pt x="152665" y="121024"/>
                  <a:pt x="152665" y="63500"/>
                </a:cubicBezTo>
                <a:cubicBezTo>
                  <a:pt x="152665" y="63500"/>
                  <a:pt x="152665" y="63500"/>
                  <a:pt x="19050" y="63500"/>
                </a:cubicBezTo>
                <a:close/>
                <a:moveTo>
                  <a:pt x="52387" y="17463"/>
                </a:moveTo>
                <a:cubicBezTo>
                  <a:pt x="52387" y="17463"/>
                  <a:pt x="52387" y="17463"/>
                  <a:pt x="52387" y="43782"/>
                </a:cubicBezTo>
                <a:cubicBezTo>
                  <a:pt x="52387" y="43782"/>
                  <a:pt x="52387" y="43782"/>
                  <a:pt x="161817" y="43782"/>
                </a:cubicBezTo>
                <a:cubicBezTo>
                  <a:pt x="165773" y="43782"/>
                  <a:pt x="169728" y="49046"/>
                  <a:pt x="169728" y="52994"/>
                </a:cubicBezTo>
                <a:cubicBezTo>
                  <a:pt x="169728" y="52994"/>
                  <a:pt x="169728" y="52994"/>
                  <a:pt x="169728" y="118791"/>
                </a:cubicBezTo>
                <a:cubicBezTo>
                  <a:pt x="169728" y="118791"/>
                  <a:pt x="169728" y="118791"/>
                  <a:pt x="186868" y="167482"/>
                </a:cubicBezTo>
                <a:cubicBezTo>
                  <a:pt x="188186" y="171430"/>
                  <a:pt x="186868" y="174062"/>
                  <a:pt x="184231" y="176693"/>
                </a:cubicBezTo>
                <a:cubicBezTo>
                  <a:pt x="181594" y="178009"/>
                  <a:pt x="180275" y="179325"/>
                  <a:pt x="177639" y="179325"/>
                </a:cubicBezTo>
                <a:cubicBezTo>
                  <a:pt x="176320" y="179325"/>
                  <a:pt x="175002" y="179325"/>
                  <a:pt x="173683" y="178009"/>
                </a:cubicBezTo>
                <a:cubicBezTo>
                  <a:pt x="173683" y="178009"/>
                  <a:pt x="173683" y="178009"/>
                  <a:pt x="119627" y="150374"/>
                </a:cubicBezTo>
                <a:cubicBezTo>
                  <a:pt x="119627" y="150374"/>
                  <a:pt x="119627" y="150374"/>
                  <a:pt x="52387" y="150374"/>
                </a:cubicBezTo>
                <a:cubicBezTo>
                  <a:pt x="52387" y="150374"/>
                  <a:pt x="52387" y="150374"/>
                  <a:pt x="52387" y="217488"/>
                </a:cubicBezTo>
                <a:cubicBezTo>
                  <a:pt x="52387" y="217488"/>
                  <a:pt x="52387" y="217488"/>
                  <a:pt x="285750" y="217488"/>
                </a:cubicBezTo>
                <a:lnTo>
                  <a:pt x="285750" y="17463"/>
                </a:lnTo>
                <a:cubicBezTo>
                  <a:pt x="285750" y="17463"/>
                  <a:pt x="285750" y="17463"/>
                  <a:pt x="52387" y="17463"/>
                </a:cubicBezTo>
                <a:close/>
                <a:moveTo>
                  <a:pt x="42267" y="0"/>
                </a:moveTo>
                <a:cubicBezTo>
                  <a:pt x="42267" y="0"/>
                  <a:pt x="42267" y="0"/>
                  <a:pt x="328892" y="0"/>
                </a:cubicBezTo>
                <a:cubicBezTo>
                  <a:pt x="334176" y="0"/>
                  <a:pt x="338138" y="3942"/>
                  <a:pt x="338138" y="9199"/>
                </a:cubicBezTo>
                <a:cubicBezTo>
                  <a:pt x="338138" y="9199"/>
                  <a:pt x="338138" y="9199"/>
                  <a:pt x="338138" y="227339"/>
                </a:cubicBezTo>
                <a:cubicBezTo>
                  <a:pt x="338138" y="232596"/>
                  <a:pt x="334176" y="236538"/>
                  <a:pt x="328892" y="236538"/>
                </a:cubicBezTo>
                <a:cubicBezTo>
                  <a:pt x="328892" y="236538"/>
                  <a:pt x="328892" y="236538"/>
                  <a:pt x="42267" y="236538"/>
                </a:cubicBezTo>
                <a:cubicBezTo>
                  <a:pt x="36984" y="236538"/>
                  <a:pt x="33021" y="232596"/>
                  <a:pt x="33021" y="227339"/>
                </a:cubicBezTo>
                <a:cubicBezTo>
                  <a:pt x="33021" y="227339"/>
                  <a:pt x="33021" y="227339"/>
                  <a:pt x="33021" y="151122"/>
                </a:cubicBezTo>
                <a:cubicBezTo>
                  <a:pt x="33021" y="151122"/>
                  <a:pt x="33021" y="151122"/>
                  <a:pt x="9246" y="151122"/>
                </a:cubicBezTo>
                <a:cubicBezTo>
                  <a:pt x="3962" y="151122"/>
                  <a:pt x="0" y="147179"/>
                  <a:pt x="0" y="141923"/>
                </a:cubicBezTo>
                <a:cubicBezTo>
                  <a:pt x="0" y="141923"/>
                  <a:pt x="0" y="141923"/>
                  <a:pt x="0" y="53878"/>
                </a:cubicBezTo>
                <a:cubicBezTo>
                  <a:pt x="0" y="49936"/>
                  <a:pt x="3962" y="44679"/>
                  <a:pt x="9246" y="44679"/>
                </a:cubicBezTo>
                <a:cubicBezTo>
                  <a:pt x="9246" y="44679"/>
                  <a:pt x="9246" y="44679"/>
                  <a:pt x="33021" y="44679"/>
                </a:cubicBezTo>
                <a:cubicBezTo>
                  <a:pt x="33021" y="44679"/>
                  <a:pt x="33021" y="44679"/>
                  <a:pt x="33021" y="9199"/>
                </a:cubicBezTo>
                <a:cubicBezTo>
                  <a:pt x="33021" y="3942"/>
                  <a:pt x="36984" y="0"/>
                  <a:pt x="42267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normAutofit lnSpcReduction="20000"/>
          </a:bodyPr>
          <a:p>
            <a:pPr algn="ctr">
              <a:lnSpc>
                <a:spcPct val="130000"/>
              </a:lnSpc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5480" y="404495"/>
            <a:ext cx="7634605" cy="604837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0128" y="584300"/>
            <a:ext cx="3834145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腾讯云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上传文件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例子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14404" y="1624013"/>
            <a:ext cx="3834144" cy="4645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>
              <a:lnSpc>
                <a:spcPct val="18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/>
              <a:t>操作对象存储的前提需要，</a:t>
            </a:r>
            <a:endParaRPr lang="zh-CN" altLang="en-US"/>
          </a:p>
          <a:p>
            <a:r>
              <a:rPr lang="en-US" altLang="zh-CN"/>
              <a:t>secretId(</a:t>
            </a:r>
            <a:r>
              <a:rPr lang="zh-CN" altLang="en-US"/>
              <a:t>用户</a:t>
            </a:r>
            <a:r>
              <a:rPr lang="en-US" altLang="zh-CN"/>
              <a:t>ID)</a:t>
            </a:r>
            <a:r>
              <a:rPr lang="zh-CN" altLang="en-US"/>
              <a:t>与secretKey</a:t>
            </a:r>
            <a:r>
              <a:rPr lang="en-US" altLang="zh-CN"/>
              <a:t>(</a:t>
            </a:r>
            <a:r>
              <a:rPr lang="zh-CN" altLang="en-US"/>
              <a:t>加密密钥</a:t>
            </a:r>
            <a:r>
              <a:rPr lang="en-US" altLang="zh-CN"/>
              <a:t>)</a:t>
            </a:r>
            <a:r>
              <a:rPr lang="zh-CN" altLang="en-US"/>
              <a:t>，导入相关</a:t>
            </a:r>
            <a:r>
              <a:rPr lang="en-US" altLang="zh-CN"/>
              <a:t>SDK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bucketName</a:t>
            </a:r>
            <a:r>
              <a:rPr lang="zh-CN" altLang="en-US"/>
              <a:t>是要操作的存储桶名称。</a:t>
            </a:r>
            <a:endParaRPr lang="zh-CN" altLang="en-US"/>
          </a:p>
          <a:p>
            <a:r>
              <a:rPr lang="en-US" altLang="zh-CN"/>
              <a:t>region</a:t>
            </a:r>
            <a:r>
              <a:rPr lang="zh-CN" altLang="en-US"/>
              <a:t>是地域值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设置过期时间，然后设置要上传文件的</a:t>
            </a:r>
            <a:r>
              <a:rPr lang="en-US" altLang="zh-CN"/>
              <a:t>key</a:t>
            </a:r>
            <a:r>
              <a:rPr lang="zh-CN" altLang="en-US"/>
              <a:t>得到预签名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PUT</a:t>
            </a:r>
            <a:r>
              <a:rPr lang="zh-CN" altLang="en-US">
                <a:sym typeface="+mn-ea"/>
              </a:rPr>
              <a:t>请求</a:t>
            </a:r>
            <a:r>
              <a:rPr lang="en-US" altLang="zh-CN"/>
              <a:t>)</a:t>
            </a:r>
            <a:r>
              <a:rPr lang="zh-CN" altLang="en-US"/>
              <a:t>的</a:t>
            </a:r>
            <a:r>
              <a:rPr lang="en-US" altLang="zh-CN"/>
              <a:t>URL.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最后通过</a:t>
            </a:r>
            <a:r>
              <a:rPr lang="en-US" altLang="zh-CN"/>
              <a:t>PUT</a:t>
            </a:r>
            <a:r>
              <a:rPr lang="zh-CN" altLang="en-US"/>
              <a:t>请求文件上传文件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结果展示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210310"/>
            <a:ext cx="10852150" cy="48723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>
            <p:custDataLst>
              <p:tags r:id="rId1"/>
            </p:custDataLst>
          </p:nvPr>
        </p:nvSpPr>
        <p:spPr>
          <a:xfrm>
            <a:off x="6456000" y="1927923"/>
            <a:ext cx="643112" cy="64311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6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菱形 12"/>
          <p:cNvSpPr/>
          <p:nvPr>
            <p:custDataLst>
              <p:tags r:id="rId2"/>
            </p:custDataLst>
          </p:nvPr>
        </p:nvSpPr>
        <p:spPr>
          <a:xfrm>
            <a:off x="6456000" y="2774382"/>
            <a:ext cx="643112" cy="643112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6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菱形 10"/>
          <p:cNvSpPr/>
          <p:nvPr>
            <p:custDataLst>
              <p:tags r:id="rId3"/>
            </p:custDataLst>
          </p:nvPr>
        </p:nvSpPr>
        <p:spPr>
          <a:xfrm>
            <a:off x="6456000" y="3620841"/>
            <a:ext cx="643112" cy="64311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60000" lnSpcReduction="2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 bwMode="auto">
          <a:xfrm>
            <a:off x="7176005" y="2294940"/>
            <a:ext cx="4342895" cy="359342"/>
          </a:xfrm>
          <a:prstGeom prst="rect">
            <a:avLst/>
          </a:prstGeom>
          <a:noFill/>
        </p:spPr>
        <p:txBody>
          <a:bodyPr wrap="square" lIns="90000" tIns="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 defTabSz="914400" fontAlgn="auto">
              <a:lnSpc>
                <a:spcPct val="120000"/>
              </a:lnSpc>
            </a:pPr>
            <a:r>
              <a:rPr lang="zh-CN" altLang="en-US" sz="1200" spc="15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医疗设备与医疗影像</a:t>
            </a:r>
            <a:endParaRPr lang="zh-CN" altLang="en-US" sz="1200" spc="15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5"/>
            </p:custDataLst>
          </p:nvPr>
        </p:nvSpPr>
        <p:spPr bwMode="auto">
          <a:xfrm>
            <a:off x="7176000" y="1854200"/>
            <a:ext cx="4342898" cy="412165"/>
          </a:xfrm>
          <a:prstGeom prst="rect">
            <a:avLst/>
          </a:prstGeom>
          <a:noFill/>
        </p:spPr>
        <p:txBody>
          <a:bodyPr wrap="square" lIns="90000" tIns="46800" rIns="90000" bIns="0" rtlCol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 defTabSz="914400" fontAlgn="auto">
              <a:lnSpc>
                <a:spcPct val="120000"/>
              </a:lnSpc>
            </a:pPr>
            <a:r>
              <a:rPr lang="zh-CN" altLang="en-US" b="1" spc="3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简单介绍</a:t>
            </a:r>
            <a:endParaRPr lang="zh-CN" altLang="en-US" b="1" spc="3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6"/>
            </p:custDataLst>
          </p:nvPr>
        </p:nvSpPr>
        <p:spPr bwMode="auto">
          <a:xfrm>
            <a:off x="7176005" y="3141399"/>
            <a:ext cx="4342895" cy="359342"/>
          </a:xfrm>
          <a:prstGeom prst="rect">
            <a:avLst/>
          </a:prstGeom>
          <a:noFill/>
        </p:spPr>
        <p:txBody>
          <a:bodyPr wrap="square" lIns="90000" tIns="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 defTabSz="914400" fontAlgn="auto">
              <a:lnSpc>
                <a:spcPct val="120000"/>
              </a:lnSpc>
            </a:pPr>
            <a:r>
              <a:rPr lang="zh-CN" altLang="en-US" sz="1200" spc="15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前置机应用</a:t>
            </a:r>
            <a:endParaRPr lang="zh-CN" altLang="en-US" sz="1200" spc="15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7"/>
            </p:custDataLst>
          </p:nvPr>
        </p:nvSpPr>
        <p:spPr bwMode="auto">
          <a:xfrm>
            <a:off x="7176000" y="2700659"/>
            <a:ext cx="4342898" cy="412165"/>
          </a:xfrm>
          <a:prstGeom prst="rect">
            <a:avLst/>
          </a:prstGeom>
          <a:noFill/>
        </p:spPr>
        <p:txBody>
          <a:bodyPr wrap="square" lIns="90000" tIns="46800" rIns="90000" bIns="0" rtlCol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 defTabSz="914400" fontAlgn="auto">
              <a:lnSpc>
                <a:spcPct val="120000"/>
              </a:lnSpc>
            </a:pPr>
            <a:r>
              <a:rPr lang="zh-CN" altLang="en-US" b="1" spc="3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影像获取</a:t>
            </a:r>
            <a:endParaRPr lang="zh-CN" altLang="en-US" b="1" spc="3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8"/>
            </p:custDataLst>
          </p:nvPr>
        </p:nvSpPr>
        <p:spPr bwMode="auto">
          <a:xfrm>
            <a:off x="7176005" y="3987858"/>
            <a:ext cx="4342895" cy="359342"/>
          </a:xfrm>
          <a:prstGeom prst="rect">
            <a:avLst/>
          </a:prstGeom>
          <a:noFill/>
        </p:spPr>
        <p:txBody>
          <a:bodyPr wrap="square" lIns="90000" tIns="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 defTabSz="914400" fontAlgn="auto">
              <a:lnSpc>
                <a:spcPct val="120000"/>
              </a:lnSpc>
            </a:pPr>
            <a:r>
              <a:rPr lang="zh-CN" altLang="en-US" sz="1200" spc="15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对象存储</a:t>
            </a:r>
            <a:endParaRPr lang="zh-CN" altLang="en-US" sz="1200" spc="15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9"/>
            </p:custDataLst>
          </p:nvPr>
        </p:nvSpPr>
        <p:spPr bwMode="auto">
          <a:xfrm>
            <a:off x="7176000" y="3547118"/>
            <a:ext cx="4342898" cy="412165"/>
          </a:xfrm>
          <a:prstGeom prst="rect">
            <a:avLst/>
          </a:prstGeom>
          <a:noFill/>
        </p:spPr>
        <p:txBody>
          <a:bodyPr wrap="square" lIns="90000" tIns="46800" rIns="90000" bIns="0" rtlCol="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 defTabSz="914400" fontAlgn="auto">
              <a:lnSpc>
                <a:spcPct val="120000"/>
              </a:lnSpc>
            </a:pPr>
            <a:r>
              <a:rPr lang="zh-CN" altLang="en-US" b="1" spc="3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文件上传</a:t>
            </a:r>
            <a:endParaRPr lang="zh-CN" altLang="en-US" b="1" spc="3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4" name="直接连接符 3"/>
          <p:cNvCxnSpPr/>
          <p:nvPr>
            <p:custDataLst>
              <p:tags r:id="rId10"/>
            </p:custDataLst>
          </p:nvPr>
        </p:nvCxnSpPr>
        <p:spPr>
          <a:xfrm>
            <a:off x="660400" y="1901807"/>
            <a:ext cx="4670600" cy="0"/>
          </a:xfrm>
          <a:prstGeom prst="line">
            <a:avLst/>
          </a:prstGeom>
          <a:ln w="3175" cap="rnd">
            <a:solidFill>
              <a:schemeClr val="accent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1"/>
            </p:custDataLst>
          </p:nvPr>
        </p:nvCxnSpPr>
        <p:spPr>
          <a:xfrm>
            <a:off x="7176005" y="2672708"/>
            <a:ext cx="4342895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12"/>
            </p:custDataLst>
          </p:nvPr>
        </p:nvCxnSpPr>
        <p:spPr>
          <a:xfrm>
            <a:off x="7176005" y="3519167"/>
            <a:ext cx="4342895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13"/>
            </p:custDataLst>
          </p:nvPr>
        </p:nvCxnSpPr>
        <p:spPr>
          <a:xfrm>
            <a:off x="7176005" y="4365626"/>
            <a:ext cx="4342895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 bwMode="auto">
          <a:xfrm>
            <a:off x="660400" y="1144883"/>
            <a:ext cx="4670600" cy="756924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r" defTabSz="914400">
              <a:lnSpc>
                <a:spcPct val="12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CONTENTS</a:t>
            </a:r>
            <a:endParaRPr lang="zh-CN" altLang="en-US" sz="2400" b="1" spc="3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简单介绍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医疗影像设备与医疗影像文件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8110" y="885825"/>
            <a:ext cx="8232775" cy="353504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880745" y="206375"/>
            <a:ext cx="10429875" cy="67945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ym typeface="+mn-ea"/>
              </a:rPr>
              <a:t>医疗影像设备与医疗影像文件</a:t>
            </a:r>
            <a:endParaRPr lang="zh-CN" altLang="en-US" sz="2800" dirty="0"/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5" y="1240155"/>
            <a:ext cx="4186555" cy="53143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015" y="2947670"/>
            <a:ext cx="7850505" cy="39001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00128" y="584300"/>
            <a:ext cx="3834145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拍片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28679" y="1700213"/>
            <a:ext cx="3834144" cy="4645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8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/>
              <a:t>医院通过PACS系统(影像归档和通信系统)把日常产生的各种医学影像通过各种接口（模拟，DICOM，网络）以数字化的方式海量保存起来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60" y="561340"/>
            <a:ext cx="7279005" cy="57346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TextBox 5"/>
          <p:cNvSpPr txBox="1"/>
          <p:nvPr>
            <p:custDataLst>
              <p:tags r:id="rId1"/>
            </p:custDataLst>
          </p:nvPr>
        </p:nvSpPr>
        <p:spPr>
          <a:xfrm>
            <a:off x="444500" y="298595"/>
            <a:ext cx="11303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DICOM</a:t>
            </a:r>
            <a:r>
              <a:rPr lang="zh-CN" altLang="en-US" sz="2800" b="1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从出生到落地</a:t>
            </a:r>
            <a:endParaRPr lang="zh-CN" altLang="en-US" sz="2800" b="1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41" name="Кружок"/>
          <p:cNvSpPr/>
          <p:nvPr>
            <p:custDataLst>
              <p:tags r:id="rId2"/>
            </p:custDataLst>
          </p:nvPr>
        </p:nvSpPr>
        <p:spPr>
          <a:xfrm>
            <a:off x="2029492" y="3501502"/>
            <a:ext cx="1079856" cy="1079857"/>
          </a:xfrm>
          <a:prstGeom prst="ellipse">
            <a:avLst/>
          </a:prstGeom>
          <a:solidFill>
            <a:srgbClr val="FFFFFF">
              <a:lumMod val="8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42" name="Фигура"/>
          <p:cNvSpPr/>
          <p:nvPr>
            <p:custDataLst>
              <p:tags r:id="rId3"/>
            </p:custDataLst>
          </p:nvPr>
        </p:nvSpPr>
        <p:spPr>
          <a:xfrm>
            <a:off x="1905702" y="3378343"/>
            <a:ext cx="1614527" cy="132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2196F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3" name="Text Box 3"/>
          <p:cNvSpPr txBox="1"/>
          <p:nvPr>
            <p:custDataLst>
              <p:tags r:id="rId4"/>
            </p:custDataLst>
          </p:nvPr>
        </p:nvSpPr>
        <p:spPr>
          <a:xfrm>
            <a:off x="2108532" y="3635299"/>
            <a:ext cx="921777" cy="812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/>
          </a:bodyPr>
          <a:lstStyle>
            <a:lvl1pPr>
              <a:lnSpc>
                <a:spcPct val="90000"/>
              </a:lnSpc>
              <a:defRPr sz="3500" b="0">
                <a:solidFill>
                  <a:srgbClr val="252D30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患者</a:t>
            </a:r>
            <a:endParaRPr lang="zh-CN" altLang="en-US" sz="2000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25" name="Линия"/>
          <p:cNvSpPr/>
          <p:nvPr>
            <p:custDataLst>
              <p:tags r:id="rId5"/>
            </p:custDataLst>
          </p:nvPr>
        </p:nvSpPr>
        <p:spPr>
          <a:xfrm>
            <a:off x="2569419" y="4530541"/>
            <a:ext cx="1" cy="487871"/>
          </a:xfrm>
          <a:prstGeom prst="line">
            <a:avLst/>
          </a:prstGeom>
          <a:noFill/>
          <a:ln w="25400" cap="flat">
            <a:solidFill>
              <a:srgbClr val="FFFFFF">
                <a:lumMod val="85000"/>
              </a:srgbClr>
            </a:solidFill>
            <a:prstDash val="solid"/>
            <a:miter lim="400000"/>
            <a:tailEnd type="oval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639966" y="5116778"/>
            <a:ext cx="1858905" cy="435747"/>
          </a:xfrm>
          <a:prstGeom prst="rect">
            <a:avLst/>
          </a:prstGeom>
        </p:spPr>
        <p:txBody>
          <a:bodyPr wrap="square" bIns="0" anchor="ctr" anchorCtr="0">
            <a:norm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2000" b="1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登记</a:t>
            </a:r>
            <a:endParaRPr lang="zh-CN" altLang="en-US" sz="2000" b="1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1639966" y="5590625"/>
            <a:ext cx="1858905" cy="624786"/>
          </a:xfrm>
          <a:prstGeom prst="rect">
            <a:avLst/>
          </a:prstGeom>
        </p:spPr>
        <p:txBody>
          <a:bodyPr wrap="square" tIns="0">
            <a:norm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1400" kern="1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登记科室</a:t>
            </a:r>
            <a:endParaRPr lang="zh-CN" altLang="en-US" sz="1400" kern="100" spc="15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43" name="Кружок"/>
          <p:cNvSpPr/>
          <p:nvPr>
            <p:custDataLst>
              <p:tags r:id="rId8"/>
            </p:custDataLst>
          </p:nvPr>
        </p:nvSpPr>
        <p:spPr>
          <a:xfrm>
            <a:off x="4370815" y="3501502"/>
            <a:ext cx="1079856" cy="1079857"/>
          </a:xfrm>
          <a:prstGeom prst="ellipse">
            <a:avLst/>
          </a:prstGeom>
          <a:solidFill>
            <a:srgbClr val="FFFFFF">
              <a:lumMod val="8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44" name="Фигура"/>
          <p:cNvSpPr/>
          <p:nvPr>
            <p:custDataLst>
              <p:tags r:id="rId9"/>
            </p:custDataLst>
          </p:nvPr>
        </p:nvSpPr>
        <p:spPr>
          <a:xfrm flipV="1">
            <a:off x="4250941" y="3378343"/>
            <a:ext cx="1614527" cy="132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00958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4" name="Text Box 3"/>
          <p:cNvSpPr txBox="1"/>
          <p:nvPr>
            <p:custDataLst>
              <p:tags r:id="rId10"/>
            </p:custDataLst>
          </p:nvPr>
        </p:nvSpPr>
        <p:spPr>
          <a:xfrm>
            <a:off x="4449855" y="3635299"/>
            <a:ext cx="921777" cy="812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 lnSpcReduction="10000"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 b="0">
                <a:cs typeface="Impact" panose="020B0806030902050204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医院</a:t>
            </a:r>
            <a:endParaRPr lang="zh-CN" altLang="en-US" sz="2000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9" name="Линия"/>
          <p:cNvSpPr/>
          <p:nvPr>
            <p:custDataLst>
              <p:tags r:id="rId11"/>
            </p:custDataLst>
          </p:nvPr>
        </p:nvSpPr>
        <p:spPr>
          <a:xfrm>
            <a:off x="4910744" y="3064450"/>
            <a:ext cx="1" cy="487871"/>
          </a:xfrm>
          <a:prstGeom prst="line">
            <a:avLst/>
          </a:prstGeom>
          <a:noFill/>
          <a:ln w="25400" cap="flat">
            <a:solidFill>
              <a:srgbClr val="FFFFFF">
                <a:lumMod val="85000"/>
              </a:srgbClr>
            </a:solidFill>
            <a:prstDash val="solid"/>
            <a:miter lim="400000"/>
            <a:headEnd type="oval"/>
            <a:tailEnd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5" name="矩形 74"/>
          <p:cNvSpPr/>
          <p:nvPr>
            <p:custDataLst>
              <p:tags r:id="rId12"/>
            </p:custDataLst>
          </p:nvPr>
        </p:nvSpPr>
        <p:spPr>
          <a:xfrm>
            <a:off x="3981292" y="2572040"/>
            <a:ext cx="1858905" cy="435747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2000" b="1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选择</a:t>
            </a:r>
            <a:endParaRPr lang="zh-CN" altLang="en-US" sz="2000" b="1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8" name="矩形 77"/>
          <p:cNvSpPr/>
          <p:nvPr>
            <p:custDataLst>
              <p:tags r:id="rId13"/>
            </p:custDataLst>
          </p:nvPr>
        </p:nvSpPr>
        <p:spPr>
          <a:xfrm>
            <a:off x="3981292" y="1904725"/>
            <a:ext cx="1858905" cy="624786"/>
          </a:xfrm>
          <a:prstGeom prst="rect">
            <a:avLst/>
          </a:prstGeom>
        </p:spPr>
        <p:txBody>
          <a:bodyPr wrap="square" bIns="0" anchor="b">
            <a:normAutofit/>
          </a:bodyPr>
          <a:lstStyle/>
          <a:p>
            <a:pPr lvl="0" algn="ctr" defTabSz="457200">
              <a:lnSpc>
                <a:spcPct val="130000"/>
              </a:lnSpc>
              <a:defRPr/>
            </a:pPr>
            <a:r>
              <a:rPr lang="zh-CN" altLang="en-US" sz="1400" kern="1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挂科</a:t>
            </a:r>
            <a:r>
              <a:rPr lang="zh-CN" altLang="en-US" sz="1400" kern="1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选择设备</a:t>
            </a:r>
            <a:endParaRPr lang="zh-CN" altLang="en-US" sz="1400" kern="100" spc="15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45" name="Кружок"/>
          <p:cNvSpPr/>
          <p:nvPr>
            <p:custDataLst>
              <p:tags r:id="rId14"/>
            </p:custDataLst>
          </p:nvPr>
        </p:nvSpPr>
        <p:spPr>
          <a:xfrm>
            <a:off x="6716056" y="3501502"/>
            <a:ext cx="1079856" cy="1079857"/>
          </a:xfrm>
          <a:prstGeom prst="ellipse">
            <a:avLst/>
          </a:prstGeom>
          <a:solidFill>
            <a:srgbClr val="FFFFFF">
              <a:lumMod val="8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46" name="Фигура"/>
          <p:cNvSpPr/>
          <p:nvPr>
            <p:custDataLst>
              <p:tags r:id="rId15"/>
            </p:custDataLst>
          </p:nvPr>
        </p:nvSpPr>
        <p:spPr>
          <a:xfrm>
            <a:off x="6592268" y="3378343"/>
            <a:ext cx="1614527" cy="132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2196F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5" name="Text Box 3"/>
          <p:cNvSpPr txBox="1"/>
          <p:nvPr>
            <p:custDataLst>
              <p:tags r:id="rId16"/>
            </p:custDataLst>
          </p:nvPr>
        </p:nvSpPr>
        <p:spPr>
          <a:xfrm>
            <a:off x="6795096" y="3635299"/>
            <a:ext cx="921777" cy="812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 lnSpcReduction="10000"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 b="0">
                <a:cs typeface="Impact" panose="020B0806030902050204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设备</a:t>
            </a:r>
            <a:endParaRPr lang="zh-CN" altLang="en-US" sz="2000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31" name="Линия"/>
          <p:cNvSpPr/>
          <p:nvPr>
            <p:custDataLst>
              <p:tags r:id="rId17"/>
            </p:custDataLst>
          </p:nvPr>
        </p:nvSpPr>
        <p:spPr>
          <a:xfrm>
            <a:off x="7270390" y="4530541"/>
            <a:ext cx="1" cy="487871"/>
          </a:xfrm>
          <a:prstGeom prst="line">
            <a:avLst/>
          </a:prstGeom>
          <a:noFill/>
          <a:ln w="25400" cap="flat">
            <a:solidFill>
              <a:srgbClr val="FFFFFF">
                <a:lumMod val="85000"/>
              </a:srgbClr>
            </a:solidFill>
            <a:prstDash val="solid"/>
            <a:miter lim="400000"/>
            <a:tailEnd type="oval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>
            <p:custDataLst>
              <p:tags r:id="rId18"/>
            </p:custDataLst>
          </p:nvPr>
        </p:nvSpPr>
        <p:spPr>
          <a:xfrm>
            <a:off x="6326531" y="5116778"/>
            <a:ext cx="1858905" cy="435747"/>
          </a:xfrm>
          <a:prstGeom prst="rect">
            <a:avLst/>
          </a:prstGeom>
        </p:spPr>
        <p:txBody>
          <a:bodyPr wrap="square" bIns="0" anchor="ctr" anchorCtr="0">
            <a:norm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2000" b="1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操作</a:t>
            </a:r>
            <a:endParaRPr lang="zh-CN" altLang="en-US" sz="2000" b="1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矩形 53"/>
          <p:cNvSpPr/>
          <p:nvPr>
            <p:custDataLst>
              <p:tags r:id="rId19"/>
            </p:custDataLst>
          </p:nvPr>
        </p:nvSpPr>
        <p:spPr>
          <a:xfrm>
            <a:off x="6326531" y="5590625"/>
            <a:ext cx="1858905" cy="624786"/>
          </a:xfrm>
          <a:prstGeom prst="rect">
            <a:avLst/>
          </a:prstGeom>
        </p:spPr>
        <p:txBody>
          <a:bodyPr wrap="square" tIns="0">
            <a:norm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1400" kern="1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滴</a:t>
            </a:r>
            <a:r>
              <a:rPr lang="en-US" altLang="zh-CN" sz="1400" kern="1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~</a:t>
            </a:r>
            <a:r>
              <a:rPr lang="zh-CN" altLang="en-US" sz="1400" kern="1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滴</a:t>
            </a:r>
            <a:r>
              <a:rPr lang="en-US" altLang="zh-CN" sz="1400" kern="1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~</a:t>
            </a:r>
            <a:endParaRPr lang="en-US" altLang="zh-CN" sz="1400" kern="100" spc="15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Кружок"/>
          <p:cNvSpPr/>
          <p:nvPr>
            <p:custDataLst>
              <p:tags r:id="rId20"/>
            </p:custDataLst>
          </p:nvPr>
        </p:nvSpPr>
        <p:spPr>
          <a:xfrm>
            <a:off x="9061296" y="3501502"/>
            <a:ext cx="1079856" cy="1079857"/>
          </a:xfrm>
          <a:prstGeom prst="ellipse">
            <a:avLst/>
          </a:prstGeom>
          <a:solidFill>
            <a:srgbClr val="FFFFFF">
              <a:lumMod val="85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Фигура"/>
          <p:cNvSpPr/>
          <p:nvPr>
            <p:custDataLst>
              <p:tags r:id="rId21"/>
            </p:custDataLst>
          </p:nvPr>
        </p:nvSpPr>
        <p:spPr>
          <a:xfrm flipV="1">
            <a:off x="8911473" y="3379613"/>
            <a:ext cx="1614527" cy="132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009587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Text Box 3"/>
          <p:cNvSpPr txBox="1"/>
          <p:nvPr>
            <p:custDataLst>
              <p:tags r:id="rId22"/>
            </p:custDataLst>
          </p:nvPr>
        </p:nvSpPr>
        <p:spPr>
          <a:xfrm>
            <a:off x="9140336" y="3635299"/>
            <a:ext cx="921777" cy="812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 fontScale="90000"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 b="0">
                <a:cs typeface="Impact" panose="020B0806030902050204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en-US" altLang="zh-CN" sz="2000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PACS</a:t>
            </a:r>
            <a:r>
              <a:rPr lang="zh-CN" altLang="en-US" sz="2000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系统</a:t>
            </a:r>
            <a:endParaRPr lang="zh-CN" altLang="en-US" sz="2000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Линия"/>
          <p:cNvSpPr/>
          <p:nvPr>
            <p:custDataLst>
              <p:tags r:id="rId23"/>
            </p:custDataLst>
          </p:nvPr>
        </p:nvSpPr>
        <p:spPr>
          <a:xfrm>
            <a:off x="9597311" y="3064450"/>
            <a:ext cx="1" cy="487871"/>
          </a:xfrm>
          <a:prstGeom prst="line">
            <a:avLst/>
          </a:prstGeom>
          <a:noFill/>
          <a:ln w="25400" cap="flat">
            <a:solidFill>
              <a:srgbClr val="FFFFFF">
                <a:lumMod val="85000"/>
              </a:srgbClr>
            </a:solidFill>
            <a:prstDash val="solid"/>
            <a:miter lim="400000"/>
            <a:headEnd type="oval"/>
            <a:tailEnd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 Neue Medium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22222">
                  <a:lumMod val="90000"/>
                  <a:lumOff val="1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24"/>
            </p:custDataLst>
          </p:nvPr>
        </p:nvSpPr>
        <p:spPr>
          <a:xfrm>
            <a:off x="8667858" y="2572040"/>
            <a:ext cx="1858905" cy="435747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2000" b="1" spc="30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归档</a:t>
            </a:r>
            <a:endParaRPr lang="zh-CN" altLang="en-US" sz="2000" b="1" spc="30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25"/>
            </p:custDataLst>
          </p:nvPr>
        </p:nvSpPr>
        <p:spPr>
          <a:xfrm>
            <a:off x="8667858" y="1904725"/>
            <a:ext cx="1858905" cy="624786"/>
          </a:xfrm>
          <a:prstGeom prst="rect">
            <a:avLst/>
          </a:prstGeom>
        </p:spPr>
        <p:txBody>
          <a:bodyPr wrap="square" bIns="0" anchor="b">
            <a:normAutofit/>
          </a:bodyPr>
          <a:lstStyle/>
          <a:p>
            <a:pPr lvl="0" algn="ctr" defTabSz="457200">
              <a:lnSpc>
                <a:spcPct val="130000"/>
              </a:lnSpc>
              <a:defRPr/>
            </a:pPr>
            <a:r>
              <a:rPr lang="zh-CN" altLang="en-US" sz="1400" kern="1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把从设备上生成</a:t>
            </a:r>
            <a:r>
              <a:rPr lang="en-US" altLang="zh-CN" sz="1400" kern="1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DICOM</a:t>
            </a:r>
            <a:r>
              <a:rPr lang="zh-CN" altLang="en-US" sz="1400" kern="100" spc="150">
                <a:solidFill>
                  <a:srgbClr val="222222">
                    <a:lumMod val="90000"/>
                    <a:lumOff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文件归档</a:t>
            </a:r>
            <a:endParaRPr lang="zh-CN" altLang="en-US" sz="1400" kern="100" spc="150">
              <a:solidFill>
                <a:srgbClr val="222222">
                  <a:lumMod val="90000"/>
                  <a:lumOff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影像获取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前置机应用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医院内数据在内网，通过前置机应用上传到云端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3620" y="1007745"/>
            <a:ext cx="10144125" cy="5276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DICOM网络传输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DICOM采用C/S模式来描述网络传输：客户端（Client）连接到服务端（Server）然后使用服务端提供的各项服务（Services）。不同于传统网络连接中的Server和Client的，DICOM中的Server叫做Service Class Provider，Client叫做Service Class User。想要建立DICOM连接（Association，传统OSI模型中叫做Connection），客户端会向服务端发送连接请求消息，该消息主要描述客户端此次连接所期望的DICOM服务及相关设置；随后服务端会查看客户端发送过来的请求信息，确认自己是否支持客户端请求的相关服务并给出反馈信息（DICOM中叫做响应信息Response Message）。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响应信息主要分为以下几类：1）如果服务端支持客户端请求的某些服务，服务端会发送确认信息（Association Acknowledge），表明此次连接完成；2）否则发送拒绝信息（Association Reject），通知客户端（SCU）连接失败。所有与连接相关的信息在DICOM协议中的ACSE（Association Control Service Element）定义。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774_2*i*1"/>
  <p:tag name="KSO_WM_TEMPLATE_CATEGORY" val="custom"/>
  <p:tag name="KSO_WM_TEMPLATE_INDEX" val="20190774"/>
  <p:tag name="KSO_WM_UNIT_LAYERLEVEL" val="1"/>
  <p:tag name="KSO_WM_TAG_VERSION" val="1.0"/>
  <p:tag name="KSO_WM_BEAUTIFY_FLAG" val="#wm#"/>
  <p:tag name="KSO_WM_UNIT_COLOR_SCHEME_SHAPE_ID" val="4"/>
  <p:tag name="KSO_WM_UNIT_COLOR_SCHEME_PARENT_PAGE" val="0_5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2_1"/>
  <p:tag name="KSO_WM_UNIT_ID" val="custom20190774_2*m_h_z*1_2_1"/>
  <p:tag name="KSO_WM_TEMPLATE_CATEGORY" val="custom"/>
  <p:tag name="KSO_WM_TEMPLATE_INDEX" val="20190774"/>
  <p:tag name="KSO_WM_UNIT_LAYERLEVEL" val="1_1_1"/>
  <p:tag name="KSO_WM_TAG_VERSION" val="1.0"/>
  <p:tag name="KSO_WM_BEAUTIFY_FLAG" val="#wm#"/>
  <p:tag name="KSO_WM_UNIT_COLOR_SCHEME_SHAPE_ID" val="8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3_1"/>
  <p:tag name="KSO_WM_UNIT_ID" val="custom20190774_2*m_h_z*1_3_1"/>
  <p:tag name="KSO_WM_TEMPLATE_CATEGORY" val="custom"/>
  <p:tag name="KSO_WM_TEMPLATE_INDEX" val="20190774"/>
  <p:tag name="KSO_WM_UNIT_LAYERLEVEL" val="1_1_1"/>
  <p:tag name="KSO_WM_TAG_VERSION" val="1.0"/>
  <p:tag name="KSO_WM_BEAUTIFY_FLAG" val="#wm#"/>
  <p:tag name="KSO_WM_UNIT_COLOR_SCHEME_SHAPE_ID" val="35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4_1"/>
  <p:tag name="KSO_WM_UNIT_ID" val="custom20190774_2*m_h_z*1_4_1"/>
  <p:tag name="KSO_WM_TEMPLATE_CATEGORY" val="custom"/>
  <p:tag name="KSO_WM_TEMPLATE_INDEX" val="20190774"/>
  <p:tag name="KSO_WM_UNIT_LAYERLEVEL" val="1_1_1"/>
  <p:tag name="KSO_WM_TAG_VERSION" val="1.0"/>
  <p:tag name="KSO_WM_BEAUTIFY_FLAG" val="#wm#"/>
  <p:tag name="KSO_WM_UNIT_COLOR_SCHEME_SHAPE_ID" val="36"/>
  <p:tag name="KSO_WM_UNIT_COLOR_SCHEME_PARENT_PAGE" val="0_5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04.xml><?xml version="1.0" encoding="utf-8"?>
<p:tagLst xmlns:p="http://schemas.openxmlformats.org/presentationml/2006/main">
  <p:tag name="KSO_WM_UNIT_ISCONTENTSTITLE" val="1"/>
  <p:tag name="KSO_WM_UNIT_HIGHLIGHT" val="0"/>
  <p:tag name="KSO_WM_UNIT_COMPATIBLE" val="0"/>
  <p:tag name="KSO_WM_DIAGRAM_GROUP_CODE" val="m1-1"/>
  <p:tag name="KSO_WM_UNIT_TYPE" val="a"/>
  <p:tag name="KSO_WM_UNIT_INDEX" val="1"/>
  <p:tag name="KSO_WM_UNIT_ID" val="custom20190774_2*a*1"/>
  <p:tag name="KSO_WM_TEMPLATE_CATEGORY" val="custom"/>
  <p:tag name="KSO_WM_TEMPLATE_INDEX" val="20190774"/>
  <p:tag name="KSO_WM_UNIT_LAYERLEVEL" val="1"/>
  <p:tag name="KSO_WM_TAG_VERSION" val="1.0"/>
  <p:tag name="KSO_WM_BEAUTIFY_FLAG" val="#wm#"/>
  <p:tag name="KSO_WM_UNIT_PRESET_TEXT" val="CONTENTS"/>
  <p:tag name="KSO_WM_UNIT_VALUE" val="34"/>
  <p:tag name="KSO_WM_UNIT_COLOR_SCHEME_SHAPE_ID" val="27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SLIDE_ID" val="custom20190774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774"/>
  <p:tag name="KSO_WM_SLIDE_TYPE" val="contents"/>
  <p:tag name="KSO_WM_SLIDE_SUBTYPE" val="diag"/>
  <p:tag name="KSO_WM_DIAGRAM_GROUP_CODE" val="m1-1"/>
  <p:tag name="KSO_WM_SLIDE_LAYOUT" val="a_m"/>
  <p:tag name="KSO_WM_SLIDE_LAYOUT_CNT" val="1_1"/>
  <p:tag name="KSO_WM_SLIDE_DIAGTYPE" val="m"/>
  <p:tag name="KSO_WM_SLIDE_COLORSCHEME_VERSION" val="3.2"/>
  <p:tag name="KSO_WM_TEMPLATE_SUBCATEGORY" val="0"/>
</p:tagLst>
</file>

<file path=ppt/tags/tag10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TYPE" val="a"/>
  <p:tag name="KSO_WM_UNIT_INDEX" val="1"/>
  <p:tag name="KSO_WM_UNIT_ID" val="custom20190774_3*a*1"/>
  <p:tag name="KSO_WM_TEMPLATE_CATEGORY" val="custom"/>
  <p:tag name="KSO_WM_TEMPLATE_INDEX" val="2019077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107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44"/>
  <p:tag name="KSO_WM_UNIT_HIGHLIGHT" val="0"/>
  <p:tag name="KSO_WM_UNIT_COMPATIBLE" val="0"/>
  <p:tag name="KSO_WM_UNIT_TYPE" val="b"/>
  <p:tag name="KSO_WM_UNIT_INDEX" val="1"/>
  <p:tag name="KSO_WM_UNIT_ID" val="custom20190774_3*b*1"/>
  <p:tag name="KSO_WM_TEMPLATE_CATEGORY" val="custom"/>
  <p:tag name="KSO_WM_TEMPLATE_INDEX" val="2019077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108.xml><?xml version="1.0" encoding="utf-8"?>
<p:tagLst xmlns:p="http://schemas.openxmlformats.org/presentationml/2006/main">
  <p:tag name="KSO_WM_SLIDE_ID" val="custom2019077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774"/>
  <p:tag name="KSO_WM_SLIDE_TYPE" val="sectionTitle"/>
  <p:tag name="KSO_WM_SLIDE_SUBTYPE" val="pureTxt"/>
  <p:tag name="KSO_WM_SLIDE_LAYOUT" val="a_b"/>
  <p:tag name="KSO_WM_SLIDE_LAYOUT_CNT" val="1_1"/>
  <p:tag name="KSO_WM_TEMPLATE_SUBCATEGORY" val="0"/>
</p:tagLst>
</file>

<file path=ppt/tags/tag109.xml><?xml version="1.0" encoding="utf-8"?>
<p:tagLst xmlns:p="http://schemas.openxmlformats.org/presentationml/2006/main">
  <p:tag name="KSO_WM_TEMPLATE_CATEGORY" val="custom"/>
  <p:tag name="KSO_WM_TEMPLATE_INDEX" val="20190774"/>
  <p:tag name="KSO_WM_UNIT_TYPE" val="a"/>
  <p:tag name="KSO_WM_UNIT_INDEX" val="1"/>
  <p:tag name="KSO_WM_UNIT_ID" val="custom20190774_10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l1-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190774_10"/>
  <p:tag name="KSO_WM_SLIDE_TYPE" val="text"/>
  <p:tag name="KSO_WM_SLIDE_SUBTYPE" val="picTxt"/>
  <p:tag name="KSO_WM_SLIDE_ITEM_CNT" val="2"/>
  <p:tag name="KSO_WM_SLIDE_INDEX" val="10"/>
  <p:tag name="KSO_WM_SLIDE_SIZE" val="822.01*376.65"/>
  <p:tag name="KSO_WM_SLIDE_POSITION" val="69.2972*114.539"/>
  <p:tag name="KSO_WM_TAG_VERSION" val="1.0"/>
  <p:tag name="KSO_WM_BEAUTIFY_FLAG" val="#wm#"/>
  <p:tag name="KSO_WM_TEMPLATE_CATEGORY" val="custom"/>
  <p:tag name="KSO_WM_TEMPLATE_INDEX" val="20190774"/>
  <p:tag name="KSO_WM_SLIDE_LAYOUT" val="a_l"/>
  <p:tag name="KSO_WM_SLIDE_LAYOUT_CNT" val="1_1"/>
  <p:tag name="KSO_WM_DIAGRAM_GROUP_CODE" val="l1-1"/>
  <p:tag name="KSO_WM_SLIDE_DIAGTYPE" val="l"/>
  <p:tag name="KSO_WM_TEMPLATE_SUBCATEGORY" val="0"/>
</p:tagLst>
</file>

<file path=ppt/tags/tag111.xml><?xml version="1.0" encoding="utf-8"?>
<p:tagLst xmlns:p="http://schemas.openxmlformats.org/presentationml/2006/main">
  <p:tag name="KSO_WM_TEMPLATE_CATEGORY" val="custom"/>
  <p:tag name="KSO_WM_TEMPLATE_INDEX" val="20190774"/>
  <p:tag name="KSO_WM_UNIT_TYPE" val="a"/>
  <p:tag name="KSO_WM_UNIT_INDEX" val="1"/>
  <p:tag name="KSO_WM_UNIT_ID" val="custom20190774_9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12.xml><?xml version="1.0" encoding="utf-8"?>
<p:tagLst xmlns:p="http://schemas.openxmlformats.org/presentationml/2006/main">
  <p:tag name="KSO_WM_TEMPLATE_CATEGORY" val="custom"/>
  <p:tag name="KSO_WM_TEMPLATE_INDEX" val="20190774"/>
  <p:tag name="KSO_WM_UNIT_TYPE" val="f"/>
  <p:tag name="KSO_WM_UNIT_INDEX" val="1"/>
  <p:tag name="KSO_WM_UNIT_ID" val="custom20190774_9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  <p:tag name="KSO_WM_UNIT_NOCLEAR" val="0"/>
</p:tagLst>
</file>

<file path=ppt/tags/tag113.xml><?xml version="1.0" encoding="utf-8"?>
<p:tagLst xmlns:p="http://schemas.openxmlformats.org/presentationml/2006/main">
  <p:tag name="KSO_WM_SLIDE_ID" val="custom20190774_9"/>
  <p:tag name="KSO_WM_SLIDE_TYPE" val="text"/>
  <p:tag name="KSO_WM_SLIDE_SUBTYPE" val="picTxt"/>
  <p:tag name="KSO_WM_SLIDE_ITEM_CNT" val="0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90774"/>
  <p:tag name="KSO_WM_SLIDE_LAYOUT" val="a_d_f"/>
  <p:tag name="KSO_WM_SLIDE_LAYOUT_CNT" val="1_1_1"/>
  <p:tag name="KSO_WM_TEMPLATE_SUBCATEGORY" val="0"/>
</p:tagLst>
</file>

<file path=ppt/tags/tag11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1497_2*a*1"/>
  <p:tag name="KSO_WM_TEMPLATE_CATEGORY" val="diagram"/>
  <p:tag name="KSO_WM_TEMPLATE_INDEX" val="20201497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1497_2*m_h_i*1_1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1497_2*m_h_i*1_1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1497_2*m_h_a*1_1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1497_2*m_h_i*1_1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diagram20201497_2*m_h_h_a*1_1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diagram20201497_2*m_h_h_f*1_1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1497_2*m_h_i*1_2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1497_2*m_h_i*1_2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1497_2*m_h_a*1_2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1497_2*m_h_i*1_2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diagram20201497_2*m_h_h_a*1_2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1497_2*m_h_h_f*1_2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1497_2*m_h_i*1_3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1497_2*m_h_i*1_3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1497_2*m_h_a*1_3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1497_2*m_h_i*1_3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diagram20201497_2*m_h_h_a*1_3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1497_2*m_h_h_f*1_3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1497_2*m_h_i*1_4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1497_2*m_h_i*1_4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1497_2*m_h_a*1_4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1497_2*m_h_i*1_4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4_1_1"/>
  <p:tag name="KSO_WM_UNIT_ID" val="diagram20201497_2*m_h_h_a*1_4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4_1_1"/>
  <p:tag name="KSO_WM_UNIT_ID" val="diagram20201497_2*m_h_h_f*1_4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BEAUTIFY_FLAG" val="#wm#"/>
  <p:tag name="KSO_WM_TEMPLATE_CATEGORY" val="diagram"/>
  <p:tag name="KSO_WM_TEMPLATE_INDEX" val="20201497"/>
  <p:tag name="KSO_WM_SLIDE_ID" val="diagram20201497_2"/>
  <p:tag name="KSO_WM_TEMPLATE_SUBCATEGORY" val="0"/>
  <p:tag name="KSO_WM_SLIDE_TYPE" val="text"/>
  <p:tag name="KSO_WM_SLIDE_SUBTYPE" val="diag"/>
  <p:tag name="KSO_WM_SLIDE_ITEM_CNT" val="4"/>
  <p:tag name="KSO_WM_SLIDE_INDEX" val="2"/>
  <p:tag name="KSO_WM_SLIDE_SIZE" val="701.738*339.424"/>
  <p:tag name="KSO_WM_SLIDE_POSITION" val="129.131*149.978"/>
  <p:tag name="KSO_WM_DIAGRAM_GROUP_CODE" val="m1-1"/>
  <p:tag name="KSO_WM_SLIDE_DIAGTYPE" val="m"/>
  <p:tag name="KSO_WM_TAG_VERSION" val="1.0"/>
  <p:tag name="KSO_WM_SLIDE_LAYOUT" val="a_b_m"/>
  <p:tag name="KSO_WM_SLIDE_LAYOUT_CNT" val="1_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TYPE" val="a"/>
  <p:tag name="KSO_WM_UNIT_INDEX" val="1"/>
  <p:tag name="KSO_WM_UNIT_ID" val="custom20190774_3*a*1"/>
  <p:tag name="KSO_WM_TEMPLATE_CATEGORY" val="custom"/>
  <p:tag name="KSO_WM_TEMPLATE_INDEX" val="2019077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141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44"/>
  <p:tag name="KSO_WM_UNIT_HIGHLIGHT" val="0"/>
  <p:tag name="KSO_WM_UNIT_COMPATIBLE" val="0"/>
  <p:tag name="KSO_WM_UNIT_TYPE" val="b"/>
  <p:tag name="KSO_WM_UNIT_INDEX" val="1"/>
  <p:tag name="KSO_WM_UNIT_ID" val="custom20190774_3*b*1"/>
  <p:tag name="KSO_WM_TEMPLATE_CATEGORY" val="custom"/>
  <p:tag name="KSO_WM_TEMPLATE_INDEX" val="2019077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142.xml><?xml version="1.0" encoding="utf-8"?>
<p:tagLst xmlns:p="http://schemas.openxmlformats.org/presentationml/2006/main">
  <p:tag name="KSO_WM_SLIDE_ID" val="custom2019077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774"/>
  <p:tag name="KSO_WM_SLIDE_TYPE" val="sectionTitle"/>
  <p:tag name="KSO_WM_SLIDE_SUBTYPE" val="pureTxt"/>
  <p:tag name="KSO_WM_SLIDE_LAYOUT" val="a_b"/>
  <p:tag name="KSO_WM_SLIDE_LAYOUT_CNT" val="1_1"/>
  <p:tag name="KSO_WM_TEMPLATE_SUBCATEGORY" val="0"/>
</p:tagLst>
</file>

<file path=ppt/tags/tag14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497"/>
</p:tagLst>
</file>

<file path=ppt/tags/tag144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0774_4*a*1"/>
  <p:tag name="KSO_WM_TEMPLATE_CATEGORY" val="custom"/>
  <p:tag name="KSO_WM_TEMPLATE_INDEX" val="2019077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14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774_4*f*1"/>
  <p:tag name="KSO_WM_TEMPLATE_CATEGORY" val="custom"/>
  <p:tag name="KSO_WM_TEMPLATE_INDEX" val="2019077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146.xml><?xml version="1.0" encoding="utf-8"?>
<p:tagLst xmlns:p="http://schemas.openxmlformats.org/presentationml/2006/main">
  <p:tag name="KSO_WM_SLIDE_ID" val="custom20190774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774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</p:tagLst>
</file>

<file path=ppt/tags/tag147.xml><?xml version="1.0" encoding="utf-8"?>
<p:tagLst xmlns:p="http://schemas.openxmlformats.org/presentationml/2006/main">
  <p:tag name="KSO_WM_UNIT_VALUE" val="444*84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d"/>
  <p:tag name="KSO_WM_UNIT_INDEX" val="1_2_1"/>
  <p:tag name="KSO_WM_UNIT_ID" val="custom20190774_13*l_h_d*1_2_1"/>
  <p:tag name="KSO_WM_TEMPLATE_CATEGORY" val="custom"/>
  <p:tag name="KSO_WM_TEMPLATE_INDEX" val="20190774"/>
  <p:tag name="KSO_WM_UNIT_LAYERLEVEL" val="1_1_1"/>
  <p:tag name="KSO_WM_TAG_VERSION" val="1.0"/>
  <p:tag name="KSO_WM_BEAUTIFY_FLAG" val="#wm#"/>
  <p:tag name="KSO_WM_UNIT_USESOURCEFORMAT_APPLY" val="1"/>
</p:tagLst>
</file>

<file path=ppt/tags/tag148.xml><?xml version="1.0" encoding="utf-8"?>
<p:tagLst xmlns:p="http://schemas.openxmlformats.org/presentationml/2006/main">
  <p:tag name="KSO_WM_UNIT_VALUE" val="444*84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d"/>
  <p:tag name="KSO_WM_UNIT_INDEX" val="1_3_1"/>
  <p:tag name="KSO_WM_UNIT_ID" val="custom20190774_13*l_h_d*1_3_1"/>
  <p:tag name="KSO_WM_TEMPLATE_CATEGORY" val="custom"/>
  <p:tag name="KSO_WM_TEMPLATE_INDEX" val="20190774"/>
  <p:tag name="KSO_WM_UNIT_LAYERLEVEL" val="1_1_1"/>
  <p:tag name="KSO_WM_TAG_VERSION" val="1.0"/>
  <p:tag name="KSO_WM_BEAUTIFY_FLAG" val="#wm#"/>
  <p:tag name="KSO_WM_UNIT_USESOURCEFORMAT_APPLY" val="1"/>
</p:tagLst>
</file>

<file path=ppt/tags/tag149.xml><?xml version="1.0" encoding="utf-8"?>
<p:tagLst xmlns:p="http://schemas.openxmlformats.org/presentationml/2006/main">
  <p:tag name="KSO_WM_TEMPLATE_CATEGORY" val="custom"/>
  <p:tag name="KSO_WM_TEMPLATE_INDEX" val="20190774"/>
  <p:tag name="KSO_WM_UNIT_TYPE" val="l_h_i"/>
  <p:tag name="KSO_WM_UNIT_INDEX" val="1_1_1"/>
  <p:tag name="KSO_WM_UNIT_ID" val="custom20190774_13*l_h_i*1_1_1"/>
  <p:tag name="KSO_WM_UNIT_LAYERLEVEL" val="1_1_1"/>
  <p:tag name="KSO_WM_BEAUTIFY_FLAG" val="#wm#"/>
  <p:tag name="KSO_WM_TAG_VERSION" val="1.0"/>
  <p:tag name="KSO_WM_DIAGRAM_GROUP_CODE" val="l1-3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190774"/>
  <p:tag name="KSO_WM_UNIT_TYPE" val="l_h_i"/>
  <p:tag name="KSO_WM_UNIT_INDEX" val="1_2_1"/>
  <p:tag name="KSO_WM_UNIT_ID" val="custom20190774_13*l_h_i*1_2_1"/>
  <p:tag name="KSO_WM_UNIT_LAYERLEVEL" val="1_1_1"/>
  <p:tag name="KSO_WM_BEAUTIFY_FLAG" val="#wm#"/>
  <p:tag name="KSO_WM_TAG_VERSION" val="1.0"/>
  <p:tag name="KSO_WM_DIAGRAM_GROUP_CODE" val="l1-3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USESOURCEFORMAT_APPLY" val="1"/>
</p:tagLst>
</file>

<file path=ppt/tags/tag151.xml><?xml version="1.0" encoding="utf-8"?>
<p:tagLst xmlns:p="http://schemas.openxmlformats.org/presentationml/2006/main">
  <p:tag name="KSO_WM_TEMPLATE_CATEGORY" val="custom"/>
  <p:tag name="KSO_WM_TEMPLATE_INDEX" val="20190774"/>
  <p:tag name="KSO_WM_UNIT_TYPE" val="l_h_i"/>
  <p:tag name="KSO_WM_UNIT_INDEX" val="1_3_1"/>
  <p:tag name="KSO_WM_UNIT_ID" val="custom20190774_13*l_h_i*1_3_1"/>
  <p:tag name="KSO_WM_UNIT_LAYERLEVEL" val="1_1_1"/>
  <p:tag name="KSO_WM_BEAUTIFY_FLAG" val="#wm#"/>
  <p:tag name="KSO_WM_TAG_VERSION" val="1.0"/>
  <p:tag name="KSO_WM_DIAGRAM_GROUP_CODE" val="l1-3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USESOURCEFORMAT_APPLY" val="1"/>
</p:tagLst>
</file>

<file path=ppt/tags/tag152.xml><?xml version="1.0" encoding="utf-8"?>
<p:tagLst xmlns:p="http://schemas.openxmlformats.org/presentationml/2006/main">
  <p:tag name="KSO_WM_TEMPLATE_CATEGORY" val="custom"/>
  <p:tag name="KSO_WM_TEMPLATE_INDEX" val="20190774"/>
  <p:tag name="KSO_WM_UNIT_TYPE" val="l_h_f"/>
  <p:tag name="KSO_WM_UNIT_INDEX" val="1_2_1"/>
  <p:tag name="KSO_WM_UNIT_ID" val="custom20190774_13*l_h_f*1_2_1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TEMPLATE_CATEGORY" val="custom"/>
  <p:tag name="KSO_WM_TEMPLATE_INDEX" val="20190774"/>
  <p:tag name="KSO_WM_UNIT_TYPE" val="l_h_f"/>
  <p:tag name="KSO_WM_UNIT_INDEX" val="1_1_1"/>
  <p:tag name="KSO_WM_UNIT_ID" val="custom20190774_13*l_h_f*1_1_1"/>
  <p:tag name="KSO_WM_UNIT_LAYERLEVEL" val="1_1_1"/>
  <p:tag name="KSO_WM_UNIT_VALUE" val="69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TEMPLATE_CATEGORY" val="custom"/>
  <p:tag name="KSO_WM_TEMPLATE_INDEX" val="20190774"/>
  <p:tag name="KSO_WM_UNIT_TYPE" val="l_h_f"/>
  <p:tag name="KSO_WM_UNIT_INDEX" val="1_3_1"/>
  <p:tag name="KSO_WM_UNIT_ID" val="custom20190774_13*l_h_f*1_3_1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TEMPLATE_CATEGORY" val="custom"/>
  <p:tag name="KSO_WM_TEMPLATE_INDEX" val="20190774"/>
  <p:tag name="KSO_WM_UNIT_TYPE" val="b"/>
  <p:tag name="KSO_WM_UNIT_INDEX" val="1"/>
  <p:tag name="KSO_WM_UNIT_ID" val="custom20190774_13*b*1"/>
  <p:tag name="KSO_WM_UNIT_LAYERLEVEL" val="1"/>
  <p:tag name="KSO_WM_UNIT_VALUE" val="18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副标题"/>
  <p:tag name="KSO_WM_DIAGRAM_GROUP_CODE" val="l1-3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TEMPLATE_CATEGORY" val="custom"/>
  <p:tag name="KSO_WM_TEMPLATE_INDEX" val="20190774"/>
  <p:tag name="KSO_WM_UNIT_TYPE" val="a"/>
  <p:tag name="KSO_WM_UNIT_INDEX" val="1"/>
  <p:tag name="KSO_WM_UNIT_ID" val="custom20190774_13*a*1"/>
  <p:tag name="KSO_WM_UNIT_LAYERLEVEL" val="1"/>
  <p:tag name="KSO_WM_UNIT_VALUE" val="1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DIAGRAM_GROUP_CODE" val="l1-3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TEMPLATE_CATEGORY" val="custom"/>
  <p:tag name="KSO_WM_TEMPLATE_INDEX" val="20190774"/>
  <p:tag name="KSO_WM_TAG_VERSION" val="1.0"/>
  <p:tag name="KSO_WM_SLIDE_ID" val="custom20190774_13"/>
  <p:tag name="KSO_WM_SLIDE_INDEX" val="13"/>
  <p:tag name="KSO_WM_SLIDE_ITEM_CNT" val="3"/>
  <p:tag name="KSO_WM_SLIDE_LAYOUT" val="a_b_l"/>
  <p:tag name="KSO_WM_SLIDE_LAYOUT_CNT" val="1_1_1"/>
  <p:tag name="KSO_WM_SLIDE_TYPE" val="text"/>
  <p:tag name="KSO_WM_SLIDE_SUBTYPE" val="diag"/>
  <p:tag name="KSO_WM_BEAUTIFY_FLAG" val="#wm#"/>
  <p:tag name="KSO_WM_SLIDE_POSITION" val="124.69*98.9153"/>
  <p:tag name="KSO_WM_SLIDE_SIZE" val="710.621*404.17"/>
  <p:tag name="KSO_WM_DIAGRAM_GROUP_CODE" val="l1-3"/>
  <p:tag name="KSO_WM_SLIDE_DIAGTYPE" val="l"/>
  <p:tag name="KSO_WM_TEMPLATE_THUMBS_INDEX" val="1"/>
  <p:tag name="KSO_WM_TEMPLATE_SUBCATEGORY" val="0"/>
</p:tagLst>
</file>

<file path=ppt/tags/tag1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0"/>
  <p:tag name="KSO_WM_UNIT_HIGHLIGHT" val="0"/>
  <p:tag name="KSO_WM_UNIT_COMPATIBLE" val="0"/>
  <p:tag name="KSO_WM_UNIT_TYPE" val="a"/>
  <p:tag name="KSO_WM_UNIT_INDEX" val="1"/>
  <p:tag name="KSO_WM_UNIT_ID" val="custom20190774_3*a*1"/>
  <p:tag name="KSO_WM_TEMPLATE_CATEGORY" val="custom"/>
  <p:tag name="KSO_WM_TEMPLATE_INDEX" val="2019077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15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44"/>
  <p:tag name="KSO_WM_UNIT_HIGHLIGHT" val="0"/>
  <p:tag name="KSO_WM_UNIT_COMPATIBLE" val="0"/>
  <p:tag name="KSO_WM_UNIT_TYPE" val="b"/>
  <p:tag name="KSO_WM_UNIT_INDEX" val="1"/>
  <p:tag name="KSO_WM_UNIT_ID" val="custom20190774_3*b*1"/>
  <p:tag name="KSO_WM_TEMPLATE_CATEGORY" val="custom"/>
  <p:tag name="KSO_WM_TEMPLATE_INDEX" val="2019077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19077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774"/>
  <p:tag name="KSO_WM_SLIDE_TYPE" val="sectionTitle"/>
  <p:tag name="KSO_WM_SLIDE_SUBTYPE" val="pureTxt"/>
  <p:tag name="KSO_WM_SLIDE_LAYOUT" val="a_b"/>
  <p:tag name="KSO_WM_SLIDE_LAYOUT_CNT" val="1_1"/>
  <p:tag name="KSO_WM_TEMPLATE_SUBCATEGORY" val="0"/>
</p:tagLst>
</file>

<file path=ppt/tags/tag1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90774_4*a*1"/>
  <p:tag name="KSO_WM_TEMPLATE_CATEGORY" val="custom"/>
  <p:tag name="KSO_WM_TEMPLATE_INDEX" val="2019077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16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774_4*f*1"/>
  <p:tag name="KSO_WM_TEMPLATE_CATEGORY" val="custom"/>
  <p:tag name="KSO_WM_TEMPLATE_INDEX" val="2019077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163.xml><?xml version="1.0" encoding="utf-8"?>
<p:tagLst xmlns:p="http://schemas.openxmlformats.org/presentationml/2006/main">
  <p:tag name="KSO_WM_SLIDE_ID" val="custom20190774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774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ID" val="diagram20187776_2*n_h_h_i*1_2_2_1"/>
  <p:tag name="KSO_WM_TEMPLATE_CATEGORY" val="diagram"/>
  <p:tag name="KSO_WM_TEMPLATE_INDEX" val="20187776"/>
  <p:tag name="KSO_WM_UNIT_LAYERLEVEL" val="1_1_1_1"/>
  <p:tag name="KSO_WM_TAG_VERSION" val="1.0"/>
  <p:tag name="KSO_WM_BEAUTIFY_FLAG" val="#wm#"/>
  <p:tag name="KSO_WM_UNIT_TYPE" val="n_h_h_i"/>
  <p:tag name="KSO_WM_UNIT_INDEX" val="1_2_2_1"/>
  <p:tag name="KSO_WM_UNIT_DIAGRAM_ISNUMVISUAL" val="0"/>
  <p:tag name="KSO_WM_UNIT_DIAGRAM_ISREFERUNIT" val="0"/>
  <p:tag name="KSO_WM_UNIT_LINE_FORE_SCHEMECOLOR_INDEX" val="16"/>
  <p:tag name="KSO_WM_UNIT_LINE_FILL_TYPE" val="2"/>
  <p:tag name="KSO_WM_UNIT_USESOURCEFORMAT_APPLY" val="1"/>
</p:tagLst>
</file>

<file path=ppt/tags/tag165.xml><?xml version="1.0" encoding="utf-8"?>
<p:tagLst xmlns:p="http://schemas.openxmlformats.org/presentationml/2006/main">
  <p:tag name="KSO_WM_TEMPLATE_CATEGORY" val="diagram"/>
  <p:tag name="KSO_WM_TEMPLATE_INDEX" val="20187776"/>
  <p:tag name="KSO_WM_UNIT_TYPE" val="n_i"/>
  <p:tag name="KSO_WM_UNIT_INDEX" val="1_1"/>
  <p:tag name="KSO_WM_UNIT_ID" val="diagram20187776_2*n_i*1_1"/>
  <p:tag name="KSO_WM_UNIT_LAYERLEVEL" val="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TEMPLATE_CATEGORY" val="diagram"/>
  <p:tag name="KSO_WM_TEMPLATE_INDEX" val="20187776"/>
  <p:tag name="KSO_WM_UNIT_TYPE" val="n_h_f"/>
  <p:tag name="KSO_WM_UNIT_INDEX" val="1_1_1"/>
  <p:tag name="KSO_WM_UNIT_ID" val="diagram20187776_2*n_h_f*1_1_1"/>
  <p:tag name="KSO_WM_UNIT_LAYERLEVEL" val="1_1_1"/>
  <p:tag name="KSO_WM_UNIT_VALUE" val="48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单击此处添加文本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TEMPLATE_CATEGORY" val="diagram"/>
  <p:tag name="KSO_WM_TEMPLATE_INDEX" val="20187776"/>
  <p:tag name="KSO_WM_UNIT_TYPE" val="n_h_i"/>
  <p:tag name="KSO_WM_UNIT_INDEX" val="1_1_1"/>
  <p:tag name="KSO_WM_UNIT_ID" val="diagram20187776_2*n_h_i*1_1_1"/>
  <p:tag name="KSO_WM_UNIT_LAYERLEVEL" val="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TEMPLATE_CATEGORY" val="diagram"/>
  <p:tag name="KSO_WM_TEMPLATE_INDEX" val="20187776"/>
  <p:tag name="KSO_WM_UNIT_TYPE" val="n_h_i"/>
  <p:tag name="KSO_WM_UNIT_INDEX" val="1_1_2"/>
  <p:tag name="KSO_WM_UNIT_ID" val="diagram20187776_2*n_h_i*1_1_2"/>
  <p:tag name="KSO_WM_UNIT_LAYERLEVEL" val="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TEMPLATE_CATEGORY" val="diagram"/>
  <p:tag name="KSO_WM_TEMPLATE_INDEX" val="20187776"/>
  <p:tag name="KSO_WM_UNIT_TYPE" val="n_h_h_i"/>
  <p:tag name="KSO_WM_UNIT_INDEX" val="1_2_1_1"/>
  <p:tag name="KSO_WM_UNIT_ID" val="diagram20187776_2*n_h_h_i*1_2_1_1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diagram"/>
  <p:tag name="KSO_WM_TEMPLATE_INDEX" val="20187776"/>
  <p:tag name="KSO_WM_UNIT_TYPE" val="n_h_h_i"/>
  <p:tag name="KSO_WM_UNIT_INDEX" val="1_2_2_2"/>
  <p:tag name="KSO_WM_UNIT_ID" val="diagram20187776_2*n_h_h_i*1_2_2_2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TEMPLATE_CATEGORY" val="diagram"/>
  <p:tag name="KSO_WM_TEMPLATE_INDEX" val="20187776"/>
  <p:tag name="KSO_WM_UNIT_TYPE" val="n_h_h_i"/>
  <p:tag name="KSO_WM_UNIT_INDEX" val="1_2_3_2"/>
  <p:tag name="KSO_WM_UNIT_ID" val="diagram20187776_2*n_h_h_i*1_2_3_2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TEMPLATE_CATEGORY" val="diagram"/>
  <p:tag name="KSO_WM_TEMPLATE_INDEX" val="20187776"/>
  <p:tag name="KSO_WM_UNIT_TYPE" val="n_h_h_f"/>
  <p:tag name="KSO_WM_UNIT_INDEX" val="1_2_1_1"/>
  <p:tag name="KSO_WM_UNIT_ID" val="diagram20187776_2*n_h_h_f*1_2_1_1"/>
  <p:tag name="KSO_WM_UNIT_LAYERLEVEL" val="1_1_1_1"/>
  <p:tag name="KSO_WM_UNIT_VALUE" val="48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单击此处添加文本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ID" val="diagram20187776_2*n_h_h_a*1_2_1_1"/>
  <p:tag name="KSO_WM_TEMPLATE_CATEGORY" val="diagram"/>
  <p:tag name="KSO_WM_TEMPLATE_INDEX" val="20187776"/>
  <p:tag name="KSO_WM_UNIT_LAYERLEVEL" val="1_1_1_1"/>
  <p:tag name="KSO_WM_TAG_VERSION" val="1.0"/>
  <p:tag name="KSO_WM_BEAUTIFY_FLAG" val="#wm#"/>
  <p:tag name="KSO_WM_UNIT_ISCONTENTSTITLE" val="0"/>
  <p:tag name="KSO_WM_UNIT_PRESET_TEXT" val="添加标题"/>
  <p:tag name="KSO_WM_UNIT_VALUE" val="6"/>
  <p:tag name="KSO_WM_UNIT_TYPE" val="n_h_h_a"/>
  <p:tag name="KSO_WM_UNIT_INDEX" val="1_2_1_1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TEMPLATE_CATEGORY" val="diagram"/>
  <p:tag name="KSO_WM_TEMPLATE_INDEX" val="20187776"/>
  <p:tag name="KSO_WM_UNIT_TYPE" val="n_h_h_f"/>
  <p:tag name="KSO_WM_UNIT_INDEX" val="1_2_2_1"/>
  <p:tag name="KSO_WM_UNIT_ID" val="diagram20187776_2*n_h_h_f*1_2_2_1"/>
  <p:tag name="KSO_WM_UNIT_LAYERLEVEL" val="1_1_1_1"/>
  <p:tag name="KSO_WM_UNIT_VALUE" val="48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单击此处添加文本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ID" val="diagram20187776_2*n_h_h_a*1_2_2_1"/>
  <p:tag name="KSO_WM_TEMPLATE_CATEGORY" val="diagram"/>
  <p:tag name="KSO_WM_TEMPLATE_INDEX" val="20187776"/>
  <p:tag name="KSO_WM_UNIT_LAYERLEVEL" val="1_1_1_1"/>
  <p:tag name="KSO_WM_TAG_VERSION" val="1.0"/>
  <p:tag name="KSO_WM_BEAUTIFY_FLAG" val="#wm#"/>
  <p:tag name="KSO_WM_UNIT_ISCONTENTSTITLE" val="0"/>
  <p:tag name="KSO_WM_UNIT_PRESET_TEXT" val="添加标题"/>
  <p:tag name="KSO_WM_UNIT_VALUE" val="6"/>
  <p:tag name="KSO_WM_UNIT_TYPE" val="n_h_h_a"/>
  <p:tag name="KSO_WM_UNIT_INDEX" val="1_2_2_1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TEMPLATE_CATEGORY" val="diagram"/>
  <p:tag name="KSO_WM_TEMPLATE_INDEX" val="20187776"/>
  <p:tag name="KSO_WM_UNIT_TYPE" val="n_h_h_f"/>
  <p:tag name="KSO_WM_UNIT_INDEX" val="1_2_3_1"/>
  <p:tag name="KSO_WM_UNIT_ID" val="diagram20187776_2*n_h_h_f*1_2_3_1"/>
  <p:tag name="KSO_WM_UNIT_LAYERLEVEL" val="1_1_1_1"/>
  <p:tag name="KSO_WM_UNIT_VALUE" val="48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单击此处添加文本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ID" val="diagram20187776_2*n_h_h_a*1_2_3_1"/>
  <p:tag name="KSO_WM_TEMPLATE_CATEGORY" val="diagram"/>
  <p:tag name="KSO_WM_TEMPLATE_INDEX" val="20187776"/>
  <p:tag name="KSO_WM_UNIT_LAYERLEVEL" val="1_1_1_1"/>
  <p:tag name="KSO_WM_TAG_VERSION" val="1.0"/>
  <p:tag name="KSO_WM_BEAUTIFY_FLAG" val="#wm#"/>
  <p:tag name="KSO_WM_UNIT_ISCONTENTSTITLE" val="0"/>
  <p:tag name="KSO_WM_UNIT_PRESET_TEXT" val="添加标题"/>
  <p:tag name="KSO_WM_UNIT_VALUE" val="6"/>
  <p:tag name="KSO_WM_UNIT_TYPE" val="n_h_h_a"/>
  <p:tag name="KSO_WM_UNIT_INDEX" val="1_2_3_1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TEMPLATE_CATEGORY" val="diagram"/>
  <p:tag name="KSO_WM_TEMPLATE_INDEX" val="20187776"/>
  <p:tag name="KSO_WM_UNIT_TYPE" val="n_h_h_i"/>
  <p:tag name="KSO_WM_UNIT_INDEX" val="1_2_1_2"/>
  <p:tag name="KSO_WM_UNIT_ID" val="diagram20187776_2*n_h_h_i*1_2_1_2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TEMPLATE_CATEGORY" val="diagram"/>
  <p:tag name="KSO_WM_TEMPLATE_INDEX" val="20187776"/>
  <p:tag name="KSO_WM_UNIT_TYPE" val="n_h_h_i"/>
  <p:tag name="KSO_WM_UNIT_INDEX" val="1_2_2_3"/>
  <p:tag name="KSO_WM_UNIT_ID" val="diagram20187776_2*n_h_h_i*1_2_2_3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diagram"/>
  <p:tag name="KSO_WM_TEMPLATE_INDEX" val="20187776"/>
  <p:tag name="KSO_WM_UNIT_TYPE" val="n_h_h_i"/>
  <p:tag name="KSO_WM_UNIT_INDEX" val="1_2_3_3"/>
  <p:tag name="KSO_WM_UNIT_ID" val="diagram20187776_2*n_h_h_i*1_2_3_3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TEMPLATE_CATEGORY" val="diagram"/>
  <p:tag name="KSO_WM_TEMPLATE_INDEX" val="20187776"/>
  <p:tag name="KSO_WM_UNIT_TYPE" val="n_h_h_i"/>
  <p:tag name="KSO_WM_UNIT_INDEX" val="1_2_2_4"/>
  <p:tag name="KSO_WM_UNIT_ID" val="diagram20187776_2*n_h_h_i*1_2_2_4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TEMPLATE_CATEGORY" val="diagram"/>
  <p:tag name="KSO_WM_TEMPLATE_INDEX" val="20187776"/>
  <p:tag name="KSO_WM_UNIT_TYPE" val="n_h_h_i"/>
  <p:tag name="KSO_WM_UNIT_INDEX" val="1_2_1_3"/>
  <p:tag name="KSO_WM_UNIT_ID" val="diagram20187776_2*n_h_h_i*1_2_1_3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TEMPLATE_CATEGORY" val="diagram"/>
  <p:tag name="KSO_WM_TEMPLATE_INDEX" val="20187776"/>
  <p:tag name="KSO_WM_UNIT_TYPE" val="n_h_h_i"/>
  <p:tag name="KSO_WM_UNIT_INDEX" val="1_2_3_1"/>
  <p:tag name="KSO_WM_UNIT_ID" val="diagram20187776_2*n_h_h_i*1_2_3_1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BEAUTIFY_FLAG" val="#wm#"/>
  <p:tag name="KSO_WM_TEMPLATE_CATEGORY" val="diagram"/>
  <p:tag name="KSO_WM_TEMPLATE_INDEX" val="20187776"/>
  <p:tag name="KSO_WM_TAG_VERSION" val="1.0"/>
  <p:tag name="KSO_WM_SLIDE_INDEX" val="2"/>
  <p:tag name="KSO_WM_SLIDE_ITEM_CNT" val="3"/>
  <p:tag name="KSO_WM_SLIDE_LAYOUT" val="n"/>
  <p:tag name="KSO_WM_SLIDE_LAYOUT_CNT" val="1"/>
  <p:tag name="KSO_WM_SLIDE_TYPE" val="text"/>
  <p:tag name="KSO_WM_SLIDE_SUBTYPE" val="diag"/>
  <p:tag name="KSO_WM_SLIDE_POSITION" val="162.828*-35.13"/>
  <p:tag name="KSO_WM_SLIDE_SIZE" val="634.343*478.03"/>
  <p:tag name="KSO_WM_DIAGRAM_GROUP_CODE" val="n1-1"/>
  <p:tag name="KSO_WM_SLIDE_ID" val="diagram20187776_2"/>
  <p:tag name="KSO_WM_SLIDE_DIAGTYPE" val="n"/>
</p:tagLst>
</file>

<file path=ppt/tags/tag185.xml><?xml version="1.0" encoding="utf-8"?>
<p:tagLst xmlns:p="http://schemas.openxmlformats.org/presentationml/2006/main">
  <p:tag name="KSO_WM_TEMPLATE_CATEGORY" val="custom"/>
  <p:tag name="KSO_WM_TEMPLATE_INDEX" val="20190774"/>
  <p:tag name="KSO_WM_UNIT_TYPE" val="a"/>
  <p:tag name="KSO_WM_UNIT_INDEX" val="1"/>
  <p:tag name="KSO_WM_UNIT_ID" val="custom20190774_9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NOCLEAR" val="0"/>
</p:tagLst>
</file>

<file path=ppt/tags/tag186.xml><?xml version="1.0" encoding="utf-8"?>
<p:tagLst xmlns:p="http://schemas.openxmlformats.org/presentationml/2006/main">
  <p:tag name="KSO_WM_TEMPLATE_CATEGORY" val="custom"/>
  <p:tag name="KSO_WM_TEMPLATE_INDEX" val="20190774"/>
  <p:tag name="KSO_WM_UNIT_TYPE" val="f"/>
  <p:tag name="KSO_WM_UNIT_INDEX" val="1"/>
  <p:tag name="KSO_WM_UNIT_ID" val="custom20190774_9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  <p:tag name="KSO_WM_UNIT_NOCLEAR" val="0"/>
</p:tagLst>
</file>

<file path=ppt/tags/tag187.xml><?xml version="1.0" encoding="utf-8"?>
<p:tagLst xmlns:p="http://schemas.openxmlformats.org/presentationml/2006/main">
  <p:tag name="KSO_WM_SLIDE_ID" val="custom20190774_9"/>
  <p:tag name="KSO_WM_SLIDE_TYPE" val="text"/>
  <p:tag name="KSO_WM_SLIDE_SUBTYPE" val="picTxt"/>
  <p:tag name="KSO_WM_SLIDE_ITEM_CNT" val="0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90774"/>
  <p:tag name="KSO_WM_SLIDE_LAYOUT" val="a_d_f"/>
  <p:tag name="KSO_WM_SLIDE_LAYOUT_CNT" val="1_1_1"/>
  <p:tag name="KSO_WM_TEMPLATE_SUBCATEGORY" val="0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190774"/>
</p:tagLst>
</file>

<file path=ppt/tags/tag189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774_15*a*1"/>
  <p:tag name="KSO_WM_TEMPLATE_CATEGORY" val="custom"/>
  <p:tag name="KSO_WM_TEMPLATE_INDEX" val="20190774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190774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774"/>
  <p:tag name="KSO_WM_SLIDE_TYPE" val="endPage"/>
  <p:tag name="KSO_WM_SLIDE_SUBTYPE" val="pureTxt"/>
  <p:tag name="KSO_WM_SLIDE_LAYOUT" val="a"/>
  <p:tag name="KSO_WM_SLIDE_LAYOUT_CNT" val="1"/>
  <p:tag name="KSO_WM_TEMPLATE_SUBCATEGORY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774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774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774"/>
  <p:tag name="KSO_WM_TEMPLATE_SUBCATEGORY" val="0"/>
  <p:tag name="KSO_WM_TEMPLATE_THUMBS_INDEX" val="1、2、3、4、7、9、10、11、13、14、15"/>
</p:tagLst>
</file>

<file path=ppt/tags/tag8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774"/>
  <p:tag name="KSO_WM_SLIDE_LAYOUT" val="a_b"/>
  <p:tag name="KSO_WM_SLIDE_LAYOUT_CNT" val="1_1"/>
  <p:tag name="KSO_WM_SLIDE_MODEL_TYPE" val="cover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774_2*m_h_i*1_1_1"/>
  <p:tag name="KSO_WM_TEMPLATE_CATEGORY" val="custom"/>
  <p:tag name="KSO_WM_TEMPLATE_INDEX" val="20190774"/>
  <p:tag name="KSO_WM_UNIT_LAYERLEVEL" val="1_1_1"/>
  <p:tag name="KSO_WM_TAG_VERSION" val="1.0"/>
  <p:tag name="KSO_WM_BEAUTIFY_FLAG" val="#wm#"/>
  <p:tag name="KSO_WM_UNIT_COLOR_SCHEME_SHAPE_ID" val="15"/>
  <p:tag name="KSO_WM_UNIT_COLOR_SCHEME_PARENT_PAGE" val="0_5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774_2*m_h_i*1_2_1"/>
  <p:tag name="KSO_WM_TEMPLATE_CATEGORY" val="custom"/>
  <p:tag name="KSO_WM_TEMPLATE_INDEX" val="20190774"/>
  <p:tag name="KSO_WM_UNIT_LAYERLEVEL" val="1_1_1"/>
  <p:tag name="KSO_WM_TAG_VERSION" val="1.0"/>
  <p:tag name="KSO_WM_BEAUTIFY_FLAG" val="#wm#"/>
  <p:tag name="KSO_WM_UNIT_COLOR_SCHEME_SHAPE_ID" val="13"/>
  <p:tag name="KSO_WM_UNIT_COLOR_SCHEME_PARENT_PAGE" val="0_5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774_2*m_h_i*1_3_1"/>
  <p:tag name="KSO_WM_TEMPLATE_CATEGORY" val="custom"/>
  <p:tag name="KSO_WM_TEMPLATE_INDEX" val="20190774"/>
  <p:tag name="KSO_WM_UNIT_LAYERLEVEL" val="1_1_1"/>
  <p:tag name="KSO_WM_TAG_VERSION" val="1.0"/>
  <p:tag name="KSO_WM_BEAUTIFY_FLAG" val="#wm#"/>
  <p:tag name="KSO_WM_UNIT_COLOR_SCHEME_SHAPE_ID" val="11"/>
  <p:tag name="KSO_WM_UNIT_COLOR_SCHEME_PARENT_PAGE" val="0_5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PRESET_TEXT" val="单击此处添加文本具体内容"/>
  <p:tag name="KSO_WM_UNIT_VALUE" val="29"/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774_2*m_h_f*1_1_1"/>
  <p:tag name="KSO_WM_TEMPLATE_CATEGORY" val="custom"/>
  <p:tag name="KSO_WM_TEMPLATE_INDEX" val="20190774"/>
  <p:tag name="KSO_WM_UNIT_LAYERLEVEL" val="1_1_1"/>
  <p:tag name="KSO_WM_TAG_VERSION" val="1.0"/>
  <p:tag name="KSO_WM_BEAUTIFY_FLAG" val="#wm#"/>
  <p:tag name="KSO_WM_UNIT_COLOR_SCHEME_SHAPE_ID" val="33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ISCONTENTSTITLE" val="0"/>
  <p:tag name="KSO_WM_UNIT_PRESET_TEXT" val="添加标题"/>
  <p:tag name="KSO_WM_UNIT_VALUE" val="18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custom20190774_2*m_h_a*1_1_1"/>
  <p:tag name="KSO_WM_TEMPLATE_CATEGORY" val="custom"/>
  <p:tag name="KSO_WM_TEMPLATE_INDEX" val="20190774"/>
  <p:tag name="KSO_WM_UNIT_LAYERLEVEL" val="1_1_1"/>
  <p:tag name="KSO_WM_TAG_VERSION" val="1.0"/>
  <p:tag name="KSO_WM_BEAUTIFY_FLAG" val="#wm#"/>
  <p:tag name="KSO_WM_UNIT_COLOR_SCHEME_SHAPE_ID" val="34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PRESET_TEXT" val="单击此处添加文本具体内容"/>
  <p:tag name="KSO_WM_UNIT_VALUE" val="29"/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774_2*m_h_f*1_2_1"/>
  <p:tag name="KSO_WM_TEMPLATE_CATEGORY" val="custom"/>
  <p:tag name="KSO_WM_TEMPLATE_INDEX" val="20190774"/>
  <p:tag name="KSO_WM_UNIT_LAYERLEVEL" val="1_1_1"/>
  <p:tag name="KSO_WM_TAG_VERSION" val="1.0"/>
  <p:tag name="KSO_WM_BEAUTIFY_FLAG" val="#wm#"/>
  <p:tag name="KSO_WM_UNIT_COLOR_SCHEME_SHAPE_ID" val="39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ISCONTENTSTITLE" val="0"/>
  <p:tag name="KSO_WM_UNIT_PRESET_TEXT" val="添加标题"/>
  <p:tag name="KSO_WM_UNIT_VALUE" val="18"/>
  <p:tag name="KSO_WM_UNIT_HIGHLIGHT" val="0"/>
  <p:tag name="KSO_WM_UNIT_COMPATIBLE" val="0"/>
  <p:tag name="KSO_WM_DIAGRAM_GROUP_CODE" val="m1-1"/>
  <p:tag name="KSO_WM_UNIT_TYPE" val="m_h_a"/>
  <p:tag name="KSO_WM_UNIT_INDEX" val="1_2_1"/>
  <p:tag name="KSO_WM_UNIT_ID" val="custom20190774_2*m_h_a*1_2_1"/>
  <p:tag name="KSO_WM_TEMPLATE_CATEGORY" val="custom"/>
  <p:tag name="KSO_WM_TEMPLATE_INDEX" val="20190774"/>
  <p:tag name="KSO_WM_UNIT_LAYERLEVEL" val="1_1_1"/>
  <p:tag name="KSO_WM_TAG_VERSION" val="1.0"/>
  <p:tag name="KSO_WM_BEAUTIFY_FLAG" val="#wm#"/>
  <p:tag name="KSO_WM_UNIT_COLOR_SCHEME_SHAPE_ID" val="40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PRESET_TEXT" val="单击此处添加文本具体内容"/>
  <p:tag name="KSO_WM_UNIT_VALUE" val="29"/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774_2*m_h_f*1_3_1"/>
  <p:tag name="KSO_WM_TEMPLATE_CATEGORY" val="custom"/>
  <p:tag name="KSO_WM_TEMPLATE_INDEX" val="20190774"/>
  <p:tag name="KSO_WM_UNIT_LAYERLEVEL" val="1_1_1"/>
  <p:tag name="KSO_WM_TAG_VERSION" val="1.0"/>
  <p:tag name="KSO_WM_BEAUTIFY_FLAG" val="#wm#"/>
  <p:tag name="KSO_WM_UNIT_COLOR_SCHEME_SHAPE_ID" val="42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ISCONTENTSTITLE" val="0"/>
  <p:tag name="KSO_WM_UNIT_PRESET_TEXT" val="添加标题"/>
  <p:tag name="KSO_WM_UNIT_VALUE" val="18"/>
  <p:tag name="KSO_WM_UNIT_HIGHLIGHT" val="0"/>
  <p:tag name="KSO_WM_UNIT_COMPATIBLE" val="0"/>
  <p:tag name="KSO_WM_DIAGRAM_GROUP_CODE" val="m1-1"/>
  <p:tag name="KSO_WM_UNIT_TYPE" val="m_h_a"/>
  <p:tag name="KSO_WM_UNIT_INDEX" val="1_3_1"/>
  <p:tag name="KSO_WM_UNIT_ID" val="custom20190774_2*m_h_a*1_3_1"/>
  <p:tag name="KSO_WM_TEMPLATE_CATEGORY" val="custom"/>
  <p:tag name="KSO_WM_TEMPLATE_INDEX" val="20190774"/>
  <p:tag name="KSO_WM_UNIT_LAYERLEVEL" val="1_1_1"/>
  <p:tag name="KSO_WM_TAG_VERSION" val="1.0"/>
  <p:tag name="KSO_WM_BEAUTIFY_FLAG" val="#wm#"/>
  <p:tag name="KSO_WM_UNIT_COLOR_SCHEME_SHAPE_ID" val="43"/>
  <p:tag name="KSO_WM_UNIT_COLOR_SCHEME_PARENT_PAGE" val="0_5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20190774">
      <a:dk1>
        <a:srgbClr val="000000"/>
      </a:dk1>
      <a:lt1>
        <a:srgbClr val="FFFFFF"/>
      </a:lt1>
      <a:dk2>
        <a:srgbClr val="2F2C2F"/>
      </a:dk2>
      <a:lt2>
        <a:srgbClr val="F0F0F0"/>
      </a:lt2>
      <a:accent1>
        <a:srgbClr val="364A5E"/>
      </a:accent1>
      <a:accent2>
        <a:srgbClr val="3B6C95"/>
      </a:accent2>
      <a:accent3>
        <a:srgbClr val="738CA6"/>
      </a:accent3>
      <a:accent4>
        <a:srgbClr val="7DA7CB"/>
      </a:accent4>
      <a:accent5>
        <a:srgbClr val="D4BC6D"/>
      </a:accent5>
      <a:accent6>
        <a:srgbClr val="E5D6A7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1486</Words>
  <Application>WPS 演示</Application>
  <PresentationFormat>宽屏</PresentationFormat>
  <Paragraphs>126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Helvetica Neue Medium</vt:lpstr>
      <vt:lpstr>Impact</vt:lpstr>
      <vt:lpstr>Montserrat</vt:lpstr>
      <vt:lpstr>Sitka Text</vt:lpstr>
      <vt:lpstr>Arial</vt:lpstr>
      <vt:lpstr>Arial Unicode MS</vt:lpstr>
      <vt:lpstr>黑体</vt:lpstr>
      <vt:lpstr>Arial Black</vt:lpstr>
      <vt:lpstr>1_Office 主题​​</vt:lpstr>
      <vt:lpstr>智康云存储抓取系统</vt:lpstr>
      <vt:lpstr>PowerPoint 演示文稿</vt:lpstr>
      <vt:lpstr>简单介绍</vt:lpstr>
      <vt:lpstr>PowerPoint 演示文稿</vt:lpstr>
      <vt:lpstr>PowerPoint 演示文稿</vt:lpstr>
      <vt:lpstr>PowerPoint 演示文稿</vt:lpstr>
      <vt:lpstr>影像获取</vt:lpstr>
      <vt:lpstr>医院内数据在内网，通过前置机应用上传到云端</vt:lpstr>
      <vt:lpstr>DICOM网络传输</vt:lpstr>
      <vt:lpstr>PowerPoint 演示文稿</vt:lpstr>
      <vt:lpstr>文件上传</vt:lpstr>
      <vt:lpstr>对象存储</vt:lpstr>
      <vt:lpstr>PowerPoint 演示文稿</vt:lpstr>
      <vt:lpstr>PowerPoint 演示文稿</vt:lpstr>
      <vt:lpstr>结果展示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方龙</cp:lastModifiedBy>
  <cp:revision>7</cp:revision>
  <dcterms:created xsi:type="dcterms:W3CDTF">2019-07-06T02:58:00Z</dcterms:created>
  <dcterms:modified xsi:type="dcterms:W3CDTF">2019-07-12T06:04:53Z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