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heme/themeOverride7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257" r:id="rId3"/>
    <p:sldId id="258" r:id="rId4"/>
    <p:sldId id="266" r:id="rId5"/>
    <p:sldId id="259" r:id="rId6"/>
    <p:sldId id="267" r:id="rId7"/>
    <p:sldId id="260" r:id="rId8"/>
    <p:sldId id="279" r:id="rId9"/>
    <p:sldId id="270" r:id="rId10"/>
    <p:sldId id="284" r:id="rId11"/>
    <p:sldId id="274" r:id="rId12"/>
    <p:sldId id="28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2273A4"/>
    <a:srgbClr val="08324B"/>
    <a:srgbClr val="206A8E"/>
    <a:srgbClr val="3C9ADD"/>
    <a:srgbClr val="E23A48"/>
    <a:srgbClr val="2CA6A8"/>
    <a:srgbClr val="3D4048"/>
    <a:srgbClr val="37D5DE"/>
    <a:srgbClr val="97CDD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70" autoAdjust="0"/>
  </p:normalViewPr>
  <p:slideViewPr>
    <p:cSldViewPr snapToGrid="0" showGuides="1">
      <p:cViewPr varScale="1">
        <p:scale>
          <a:sx n="106" d="100"/>
          <a:sy n="106" d="100"/>
        </p:scale>
        <p:origin x="-7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7A431-7073-4350-B682-7ECD0B257AD1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1984-7D2B-4B5D-ADB3-1F9623619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744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919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456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102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13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736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908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078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663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321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456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337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41984-7D2B-4B5D-ADB3-1F962361965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83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0047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78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019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133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4021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0031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183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262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26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4308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852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60A0-294A-4BCA-AFC6-92E7A4C597DA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3122-1892-45C8-8537-3AE29B3FB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502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3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hemeOverride" Target="../theme/themeOverride1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3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2.xml"/><Relationship Id="rId20" Type="http://schemas.openxmlformats.org/officeDocument/2006/relationships/image" Target="../media/image3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9" Type="http://schemas.openxmlformats.org/officeDocument/2006/relationships/slide" Target="slide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20.xml"/><Relationship Id="rId11" Type="http://schemas.openxmlformats.org/officeDocument/2006/relationships/image" Target="../media/image3.png"/><Relationship Id="rId5" Type="http://schemas.openxmlformats.org/officeDocument/2006/relationships/tags" Target="../tags/tag19.xml"/><Relationship Id="rId10" Type="http://schemas.openxmlformats.org/officeDocument/2006/relationships/image" Target="../media/image5.png"/><Relationship Id="rId4" Type="http://schemas.openxmlformats.org/officeDocument/2006/relationships/tags" Target="../tags/tag18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3.png"/><Relationship Id="rId4" Type="http://schemas.openxmlformats.org/officeDocument/2006/relationships/tags" Target="../tags/tag2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607133" y="146419"/>
            <a:ext cx="6979871" cy="659375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文本框 4"/>
          <p:cNvSpPr txBox="1"/>
          <p:nvPr>
            <p:custDataLst>
              <p:tags r:id="rId2"/>
            </p:custDataLst>
          </p:nvPr>
        </p:nvSpPr>
        <p:spPr>
          <a:xfrm>
            <a:off x="3291726" y="2866224"/>
            <a:ext cx="561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Druid Monitor</a:t>
            </a:r>
            <a:endParaRPr lang="zh-CN" altLang="en-US" sz="5400" spc="6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82" y="637930"/>
            <a:ext cx="1533106" cy="12910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640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MH_Others_3"/>
          <p:cNvSpPr txBox="1"/>
          <p:nvPr>
            <p:custDataLst>
              <p:tags r:id="rId2"/>
            </p:custDataLst>
          </p:nvPr>
        </p:nvSpPr>
        <p:spPr>
          <a:xfrm>
            <a:off x="10314453" y="99688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 dirty="0">
                <a:solidFill>
                  <a:schemeClr val="accent4"/>
                </a:solidFill>
                <a:cs typeface="+mn-ea"/>
                <a:sym typeface="+mn-lt"/>
              </a:rPr>
              <a:t>C</a:t>
            </a:r>
            <a:r>
              <a:rPr lang="en-US" altLang="zh-CN" sz="2800" spc="200" dirty="0">
                <a:solidFill>
                  <a:schemeClr val="accent4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3"/>
            </p:custDataLst>
          </p:nvPr>
        </p:nvSpPr>
        <p:spPr>
          <a:xfrm>
            <a:off x="10843244" y="56041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rgbClr val="3D4048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4"/>
            </p:custDataLst>
          </p:nvPr>
        </p:nvSpPr>
        <p:spPr>
          <a:xfrm>
            <a:off x="9514547" y="221440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107" y="1363837"/>
            <a:ext cx="3651924" cy="4130326"/>
          </a:xfrm>
          <a:prstGeom prst="rect">
            <a:avLst/>
          </a:prstGeom>
        </p:spPr>
      </p:pic>
      <p:sp>
        <p:nvSpPr>
          <p:cNvPr id="7" name="MH_Title"/>
          <p:cNvSpPr txBox="1"/>
          <p:nvPr>
            <p:custDataLst>
              <p:tags r:id="rId5"/>
            </p:custDataLst>
          </p:nvPr>
        </p:nvSpPr>
        <p:spPr>
          <a:xfrm>
            <a:off x="5008245" y="3112473"/>
            <a:ext cx="3425541" cy="82741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 fontScale="4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700" spc="600" dirty="0" smtClean="0">
                <a:cs typeface="+mn-ea"/>
                <a:sym typeface="+mn-lt"/>
              </a:rPr>
              <a:t>其他更多监控</a:t>
            </a:r>
            <a:endParaRPr lang="en-US" altLang="zh-CN" sz="7700" spc="600" dirty="0" smtClean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 sz="3200" spc="600" dirty="0" smtClean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0017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1826412" y="1140460"/>
            <a:ext cx="635396" cy="635396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826412" y="2557463"/>
            <a:ext cx="635396" cy="635396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0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826412" y="4451412"/>
            <a:ext cx="635396" cy="635396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0776" y="1210235"/>
            <a:ext cx="81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0094" y="2590800"/>
            <a:ext cx="651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52165" y="452717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防火墙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3009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114040" y="609600"/>
            <a:ext cx="5969000" cy="563880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文本框 4"/>
          <p:cNvSpPr txBox="1"/>
          <p:nvPr>
            <p:custDataLst>
              <p:tags r:id="rId2"/>
            </p:custDataLst>
          </p:nvPr>
        </p:nvSpPr>
        <p:spPr>
          <a:xfrm>
            <a:off x="3293978" y="3043775"/>
            <a:ext cx="561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cs typeface="+mn-ea"/>
                <a:sym typeface="+mn-lt"/>
              </a:rPr>
              <a:t>谢谢</a:t>
            </a:r>
            <a:endParaRPr lang="zh-CN" altLang="en-US" sz="54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457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9899178" y="1628433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" name="MH_Others_11"/>
          <p:cNvSpPr/>
          <p:nvPr>
            <p:custDataLst>
              <p:tags r:id="rId4"/>
            </p:custDataLst>
          </p:nvPr>
        </p:nvSpPr>
        <p:spPr>
          <a:xfrm>
            <a:off x="8994126" y="736567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3" name="PA_MH_Others_12"/>
          <p:cNvSpPr txBox="1"/>
          <p:nvPr>
            <p:custDataLst>
              <p:tags r:id="rId5"/>
            </p:custDataLst>
          </p:nvPr>
        </p:nvSpPr>
        <p:spPr>
          <a:xfrm>
            <a:off x="9001009" y="947667"/>
            <a:ext cx="1051574" cy="495189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6600" spc="100" dirty="0">
                <a:solidFill>
                  <a:schemeClr val="accent4"/>
                </a:solidFill>
                <a:cs typeface="+mn-ea"/>
                <a:sym typeface="+mn-lt"/>
              </a:rPr>
              <a:t>C</a:t>
            </a:r>
            <a:r>
              <a:rPr lang="en-US" altLang="zh-CN" sz="3600" spc="100" dirty="0">
                <a:solidFill>
                  <a:schemeClr val="accent4"/>
                </a:solidFill>
                <a:cs typeface="+mn-ea"/>
                <a:sym typeface="+mn-lt"/>
              </a:rPr>
              <a:t>ONTENTS</a:t>
            </a:r>
            <a:endParaRPr lang="zh-CN" altLang="en-US" sz="3600" spc="1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4" name="PA_MH_Others_13"/>
          <p:cNvSpPr txBox="1"/>
          <p:nvPr>
            <p:custDataLst>
              <p:tags r:id="rId6"/>
            </p:custDataLst>
          </p:nvPr>
        </p:nvSpPr>
        <p:spPr>
          <a:xfrm>
            <a:off x="9747858" y="454549"/>
            <a:ext cx="1434492" cy="2336043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7200" dirty="0">
                <a:solidFill>
                  <a:srgbClr val="3D4048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8" name="MH_Number_1">
            <a:hlinkClick r:id="rId17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7545298" y="4034029"/>
            <a:ext cx="863044" cy="8630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Entry_1">
            <a:hlinkClick r:id="rId17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6706207" y="4993341"/>
            <a:ext cx="2446759" cy="12550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 sz="2800" spc="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配置</a:t>
            </a:r>
            <a:r>
              <a:rPr lang="en-US" altLang="zh-CN" sz="2800" dirty="0" smtClean="0">
                <a:latin typeface="+mn-ea"/>
              </a:rPr>
              <a:t>druid</a:t>
            </a:r>
            <a:r>
              <a:rPr lang="zh-CN" altLang="en-US" sz="2800" dirty="0" smtClean="0">
                <a:latin typeface="+mn-ea"/>
              </a:rPr>
              <a:t>监控</a:t>
            </a:r>
          </a:p>
          <a:p>
            <a:endParaRPr lang="zh-CN" altLang="en-US" sz="2800" spc="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MH_Number_2">
            <a:hlinkClick r:id="rId18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380562" y="1500169"/>
            <a:ext cx="890690" cy="8906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PA_MH_Entry_2">
            <a:hlinkClick r:id="rId1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09294" y="1682200"/>
            <a:ext cx="1621809" cy="28051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altLang="zh-CN" sz="2800" spc="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SQL</a:t>
            </a:r>
            <a:r>
              <a:rPr lang="zh-CN" altLang="en-US" sz="2800" spc="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监控</a:t>
            </a:r>
            <a:endParaRPr lang="zh-CN" altLang="en-US" sz="2800" spc="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2" name="MH_Number_3">
            <a:hlinkClick r:id="rId19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752992" y="4016100"/>
            <a:ext cx="846583" cy="846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PA_MH_Entry_3">
            <a:hlinkClick r:id="rId19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3146611" y="4984376"/>
            <a:ext cx="2142565" cy="9771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altLang="zh-CN" sz="2800" spc="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Spring</a:t>
            </a:r>
            <a:r>
              <a:rPr lang="zh-CN" altLang="en-US" sz="2800" spc="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监控</a:t>
            </a:r>
            <a:endParaRPr lang="zh-CN" altLang="en-US" sz="2800" spc="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MH_Number_4">
            <a:hlinkClick r:id="" action="ppaction://noaction"/>
          </p:cNvPr>
          <p:cNvSpPr/>
          <p:nvPr>
            <p:custDataLst>
              <p:tags r:id="rId13"/>
            </p:custDataLst>
          </p:nvPr>
        </p:nvSpPr>
        <p:spPr>
          <a:xfrm>
            <a:off x="1822972" y="1528823"/>
            <a:ext cx="835269" cy="8352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PA_MH_Entry_4">
            <a:hlinkClick r:id="" action="ppaction://noaction"/>
          </p:cNvPr>
          <p:cNvSpPr txBox="1"/>
          <p:nvPr>
            <p:custDataLst>
              <p:tags r:id="rId14"/>
            </p:custDataLst>
          </p:nvPr>
        </p:nvSpPr>
        <p:spPr>
          <a:xfrm>
            <a:off x="1030942" y="2680447"/>
            <a:ext cx="2286038" cy="1057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 sz="2800" spc="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其他更多监控</a:t>
            </a:r>
            <a:endParaRPr lang="zh-CN" altLang="en-US" sz="2800" spc="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1" y="173862"/>
            <a:ext cx="840853" cy="70808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="" xmlns:p14="http://schemas.microsoft.com/office/powerpoint/2010/main" val="26936314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2"/>
      <p:bldP spid="8" grpId="0" animBg="1"/>
      <p:bldP spid="9" grpId="0"/>
      <p:bldP spid="14" grpId="0" animBg="1"/>
      <p:bldP spid="10" grpId="0"/>
      <p:bldP spid="12" grpId="0" animBg="1"/>
      <p:bldP spid="13" grpId="0"/>
      <p:bldP spid="17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eizhi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71517" y="2770110"/>
            <a:ext cx="6227934" cy="3694692"/>
          </a:xfrm>
          <a:prstGeom prst="rect">
            <a:avLst/>
          </a:prstGeom>
        </p:spPr>
      </p:pic>
      <p:sp>
        <p:nvSpPr>
          <p:cNvPr id="3" name="PA_MH_Others_3"/>
          <p:cNvSpPr txBox="1"/>
          <p:nvPr>
            <p:custDataLst>
              <p:tags r:id="rId3"/>
            </p:custDataLst>
          </p:nvPr>
        </p:nvSpPr>
        <p:spPr>
          <a:xfrm>
            <a:off x="9959333" y="99688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 dirty="0">
                <a:solidFill>
                  <a:schemeClr val="accent4"/>
                </a:solidFill>
                <a:cs typeface="+mn-ea"/>
                <a:sym typeface="+mn-lt"/>
              </a:rPr>
              <a:t>C</a:t>
            </a:r>
            <a:r>
              <a:rPr lang="en-US" altLang="zh-CN" sz="2800" spc="200" dirty="0">
                <a:solidFill>
                  <a:schemeClr val="accent4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4"/>
            </p:custDataLst>
          </p:nvPr>
        </p:nvSpPr>
        <p:spPr>
          <a:xfrm>
            <a:off x="10488124" y="56041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rgbClr val="3D4048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5"/>
            </p:custDataLst>
          </p:nvPr>
        </p:nvSpPr>
        <p:spPr>
          <a:xfrm>
            <a:off x="9159427" y="221440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MH_Title"/>
          <p:cNvSpPr txBox="1"/>
          <p:nvPr>
            <p:custDataLst>
              <p:tags r:id="rId6"/>
            </p:custDataLst>
          </p:nvPr>
        </p:nvSpPr>
        <p:spPr>
          <a:xfrm>
            <a:off x="3125707" y="1126817"/>
            <a:ext cx="5722457" cy="1517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 lnSpcReduction="10000"/>
          </a:bodyPr>
          <a:lstStyle/>
          <a:p>
            <a:r>
              <a:rPr lang="zh-CN" altLang="en-US" sz="3200" spc="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lt"/>
              </a:rPr>
              <a:t>配置</a:t>
            </a:r>
            <a:r>
              <a:rPr lang="en-US" altLang="zh-CN" sz="3200" dirty="0" smtClean="0">
                <a:latin typeface="+mn-ea"/>
              </a:rPr>
              <a:t>druid</a:t>
            </a:r>
            <a:r>
              <a:rPr lang="zh-CN" altLang="en-US" sz="3200" dirty="0" smtClean="0">
                <a:latin typeface="+mn-ea"/>
              </a:rPr>
              <a:t>监控</a:t>
            </a:r>
          </a:p>
          <a:p>
            <a:pPr algn="just">
              <a:lnSpc>
                <a:spcPct val="26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 </a:t>
            </a:r>
            <a:r>
              <a:rPr lang="en-US" altLang="zh-CN" sz="1400" dirty="0" smtClean="0">
                <a:cs typeface="+mn-ea"/>
                <a:sym typeface="+mn-lt"/>
              </a:rPr>
              <a:t>	</a:t>
            </a:r>
            <a:r>
              <a:rPr lang="en-US" altLang="zh-CN" sz="1400" dirty="0" smtClean="0">
                <a:latin typeface="+mn-ea"/>
                <a:sym typeface="+mn-lt"/>
              </a:rPr>
              <a:t>druid</a:t>
            </a:r>
            <a:r>
              <a:rPr lang="zh-CN" altLang="en-US" sz="1400" dirty="0" smtClean="0">
                <a:latin typeface="+mn-ea"/>
                <a:sym typeface="+mn-lt"/>
              </a:rPr>
              <a:t>的配置相对简单，开发人员只需要在</a:t>
            </a:r>
            <a:r>
              <a:rPr lang="en-US" altLang="zh-CN" sz="1400" dirty="0" err="1" smtClean="0">
                <a:latin typeface="+mn-ea"/>
                <a:sym typeface="+mn-lt"/>
              </a:rPr>
              <a:t>web.xml</a:t>
            </a:r>
            <a:r>
              <a:rPr lang="zh-CN" altLang="en-US" sz="1400" dirty="0" smtClean="0">
                <a:latin typeface="+mn-ea"/>
                <a:sym typeface="+mn-lt"/>
              </a:rPr>
              <a:t>里面配置一个</a:t>
            </a:r>
            <a:r>
              <a:rPr lang="en-US" altLang="zh-CN" sz="1400" dirty="0" err="1" smtClean="0">
                <a:latin typeface="+mn-ea"/>
                <a:sym typeface="+mn-lt"/>
              </a:rPr>
              <a:t>serlevt</a:t>
            </a:r>
            <a:r>
              <a:rPr lang="zh-CN" altLang="en-US" sz="1400" dirty="0" smtClean="0">
                <a:latin typeface="+mn-ea"/>
                <a:sym typeface="+mn-lt"/>
              </a:rPr>
              <a:t>即可，正常情况下该</a:t>
            </a:r>
            <a:r>
              <a:rPr lang="en-US" altLang="zh-CN" sz="1400" dirty="0" err="1" smtClean="0">
                <a:latin typeface="+mn-ea"/>
                <a:sym typeface="+mn-lt"/>
              </a:rPr>
              <a:t>serlevt</a:t>
            </a:r>
            <a:r>
              <a:rPr lang="zh-CN" altLang="en-US" sz="1400" dirty="0" smtClean="0">
                <a:latin typeface="+mn-ea"/>
                <a:sym typeface="+mn-lt"/>
              </a:rPr>
              <a:t>拦截所有请求路径</a:t>
            </a:r>
            <a:r>
              <a:rPr lang="en-US" altLang="zh-CN" sz="1400" dirty="0" smtClean="0">
                <a:latin typeface="+mn-ea"/>
                <a:sym typeface="+mn-lt"/>
              </a:rPr>
              <a:t>,</a:t>
            </a:r>
            <a:r>
              <a:rPr lang="zh-CN" altLang="en-US" sz="1400" dirty="0" smtClean="0">
                <a:latin typeface="+mn-ea"/>
                <a:sym typeface="+mn-lt"/>
              </a:rPr>
              <a:t>具体代码如下</a:t>
            </a:r>
            <a:endParaRPr lang="zh-CN" altLang="en-US" sz="1400" spc="200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627" y="3342789"/>
            <a:ext cx="2339652" cy="2646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1" y="173862"/>
            <a:ext cx="840853" cy="70808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="" xmlns:p14="http://schemas.microsoft.com/office/powerpoint/2010/main" val="239990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1" y="173862"/>
            <a:ext cx="840853" cy="708087"/>
          </a:xfrm>
          <a:prstGeom prst="rect">
            <a:avLst/>
          </a:prstGeom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856129" y="194795"/>
            <a:ext cx="10515600" cy="132920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查</a:t>
            </a:r>
            <a:r>
              <a:rPr lang="zh-CN" altLang="en-US" sz="2800" dirty="0" smtClean="0"/>
              <a:t>看是否配置成功</a:t>
            </a:r>
            <a:endParaRPr lang="zh-CN" altLang="en-US" sz="2800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配置完成后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我们通过路径</a:t>
            </a:r>
            <a:r>
              <a:rPr lang="en-US" altLang="zh-CN" sz="1600" dirty="0" smtClean="0"/>
              <a:t>(http://</a:t>
            </a:r>
            <a:r>
              <a:rPr lang="en-US" altLang="zh-CN" sz="1600" dirty="0" smtClean="0">
                <a:solidFill>
                  <a:srgbClr val="FF0000"/>
                </a:solidFill>
              </a:rPr>
              <a:t>ip:port/appName</a:t>
            </a:r>
            <a:r>
              <a:rPr lang="en-US" altLang="zh-CN" sz="1600" dirty="0" smtClean="0"/>
              <a:t>/ druid)</a:t>
            </a:r>
            <a:r>
              <a:rPr lang="zh-CN" altLang="en-US" sz="1600" dirty="0" smtClean="0"/>
              <a:t>访问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可以看到这个界面</a:t>
            </a:r>
            <a:endParaRPr lang="zh-CN" altLang="en-US" sz="1600" dirty="0"/>
          </a:p>
        </p:txBody>
      </p:sp>
      <p:pic>
        <p:nvPicPr>
          <p:cNvPr id="25" name="图片 24" descr="log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2538" y="2321423"/>
            <a:ext cx="7504167" cy="38104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3234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MH_Others_3"/>
          <p:cNvSpPr txBox="1"/>
          <p:nvPr>
            <p:custDataLst>
              <p:tags r:id="rId3"/>
            </p:custDataLst>
          </p:nvPr>
        </p:nvSpPr>
        <p:spPr>
          <a:xfrm>
            <a:off x="10314453" y="99688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 dirty="0">
                <a:solidFill>
                  <a:schemeClr val="accent4"/>
                </a:solidFill>
                <a:cs typeface="+mn-ea"/>
                <a:sym typeface="+mn-lt"/>
              </a:rPr>
              <a:t>C</a:t>
            </a:r>
            <a:r>
              <a:rPr lang="en-US" altLang="zh-CN" sz="2800" spc="200" dirty="0">
                <a:solidFill>
                  <a:schemeClr val="accent4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4"/>
            </p:custDataLst>
          </p:nvPr>
        </p:nvSpPr>
        <p:spPr>
          <a:xfrm>
            <a:off x="10843244" y="56041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rgbClr val="3D4048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5"/>
            </p:custDataLst>
          </p:nvPr>
        </p:nvSpPr>
        <p:spPr>
          <a:xfrm>
            <a:off x="9514547" y="221440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MH_Title"/>
          <p:cNvSpPr txBox="1"/>
          <p:nvPr>
            <p:custDataLst>
              <p:tags r:id="rId6"/>
            </p:custDataLst>
          </p:nvPr>
        </p:nvSpPr>
        <p:spPr>
          <a:xfrm>
            <a:off x="3827516" y="2931315"/>
            <a:ext cx="5280973" cy="130611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 smtClean="0">
                <a:cs typeface="+mn-ea"/>
                <a:sym typeface="+mn-lt"/>
              </a:rPr>
              <a:t>SQL</a:t>
            </a:r>
            <a:r>
              <a:rPr lang="zh-CN" altLang="en-US" sz="3200" spc="600" dirty="0" smtClean="0">
                <a:cs typeface="+mn-ea"/>
                <a:sym typeface="+mn-lt"/>
              </a:rPr>
              <a:t>监控</a:t>
            </a:r>
            <a:endParaRPr lang="en-US" altLang="zh-CN" sz="3200" spc="600" dirty="0" smtClean="0"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107" y="2931315"/>
            <a:ext cx="2266002" cy="25628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1" y="173862"/>
            <a:ext cx="840853" cy="70808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="" xmlns:p14="http://schemas.microsoft.com/office/powerpoint/2010/main" val="239990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4"/>
          <p:cNvSpPr txBox="1"/>
          <p:nvPr/>
        </p:nvSpPr>
        <p:spPr>
          <a:xfrm>
            <a:off x="1171113" y="266295"/>
            <a:ext cx="1077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cs typeface="+mn-ea"/>
                <a:sym typeface="+mn-lt"/>
              </a:rPr>
              <a:t>Sql</a:t>
            </a:r>
            <a:r>
              <a:rPr lang="zh-CN" altLang="en-US" sz="2400" dirty="0" smtClean="0">
                <a:cs typeface="+mn-ea"/>
                <a:sym typeface="+mn-lt"/>
              </a:rPr>
              <a:t>监控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1" y="173861"/>
            <a:ext cx="840853" cy="708087"/>
          </a:xfrm>
          <a:prstGeom prst="rect">
            <a:avLst/>
          </a:prstGeom>
        </p:spPr>
      </p:pic>
      <p:pic>
        <p:nvPicPr>
          <p:cNvPr id="18" name="图片 17" descr="sq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212" y="943448"/>
            <a:ext cx="10942225" cy="489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28042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MH_Others_3"/>
          <p:cNvSpPr txBox="1"/>
          <p:nvPr>
            <p:custDataLst>
              <p:tags r:id="rId3"/>
            </p:custDataLst>
          </p:nvPr>
        </p:nvSpPr>
        <p:spPr>
          <a:xfrm>
            <a:off x="10314453" y="99688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 dirty="0">
                <a:solidFill>
                  <a:schemeClr val="accent4"/>
                </a:solidFill>
                <a:cs typeface="+mn-ea"/>
                <a:sym typeface="+mn-lt"/>
              </a:rPr>
              <a:t>C</a:t>
            </a:r>
            <a:r>
              <a:rPr lang="en-US" altLang="zh-CN" sz="2800" spc="200" dirty="0">
                <a:solidFill>
                  <a:schemeClr val="accent4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4"/>
            </p:custDataLst>
          </p:nvPr>
        </p:nvSpPr>
        <p:spPr>
          <a:xfrm>
            <a:off x="10843244" y="56041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rgbClr val="3D4048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5"/>
            </p:custDataLst>
          </p:nvPr>
        </p:nvSpPr>
        <p:spPr>
          <a:xfrm>
            <a:off x="9514547" y="221440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smtClean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107" y="1363837"/>
            <a:ext cx="3651924" cy="4130326"/>
          </a:xfrm>
          <a:prstGeom prst="rect">
            <a:avLst/>
          </a:prstGeom>
        </p:spPr>
      </p:pic>
      <p:sp>
        <p:nvSpPr>
          <p:cNvPr id="7" name="MH_Title"/>
          <p:cNvSpPr txBox="1"/>
          <p:nvPr>
            <p:custDataLst>
              <p:tags r:id="rId6"/>
            </p:custDataLst>
          </p:nvPr>
        </p:nvSpPr>
        <p:spPr>
          <a:xfrm>
            <a:off x="4005069" y="3096512"/>
            <a:ext cx="5280973" cy="130611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 smtClean="0">
                <a:cs typeface="+mn-ea"/>
                <a:sym typeface="+mn-lt"/>
              </a:rPr>
              <a:t>Spring</a:t>
            </a:r>
            <a:r>
              <a:rPr lang="zh-CN" altLang="en-US" sz="3200" spc="600" dirty="0" smtClean="0">
                <a:cs typeface="+mn-ea"/>
                <a:sym typeface="+mn-lt"/>
              </a:rPr>
              <a:t>监控</a:t>
            </a:r>
            <a:endParaRPr lang="en-US" altLang="zh-CN" sz="3200" spc="600" dirty="0" smtClean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239990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5400" y="173862"/>
            <a:ext cx="658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Spring</a:t>
            </a:r>
            <a:r>
              <a:rPr lang="zh-CN" altLang="en-US" sz="2400" dirty="0" smtClean="0">
                <a:cs typeface="+mn-ea"/>
                <a:sym typeface="+mn-lt"/>
              </a:rPr>
              <a:t>监控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7" name="任意多边形: 形状 12"/>
          <p:cNvSpPr>
            <a:spLocks/>
          </p:cNvSpPr>
          <p:nvPr/>
        </p:nvSpPr>
        <p:spPr bwMode="auto">
          <a:xfrm>
            <a:off x="10075417" y="4873840"/>
            <a:ext cx="2051481" cy="1877627"/>
          </a:xfrm>
          <a:custGeom>
            <a:avLst/>
            <a:gdLst>
              <a:gd name="T0" fmla="*/ 147 w 1022"/>
              <a:gd name="T1" fmla="*/ 724 h 928"/>
              <a:gd name="T2" fmla="*/ 236 w 1022"/>
              <a:gd name="T3" fmla="*/ 776 h 928"/>
              <a:gd name="T4" fmla="*/ 203 w 1022"/>
              <a:gd name="T5" fmla="*/ 666 h 928"/>
              <a:gd name="T6" fmla="*/ 248 w 1022"/>
              <a:gd name="T7" fmla="*/ 658 h 928"/>
              <a:gd name="T8" fmla="*/ 162 w 1022"/>
              <a:gd name="T9" fmla="*/ 482 h 928"/>
              <a:gd name="T10" fmla="*/ 281 w 1022"/>
              <a:gd name="T11" fmla="*/ 609 h 928"/>
              <a:gd name="T12" fmla="*/ 193 w 1022"/>
              <a:gd name="T13" fmla="*/ 396 h 928"/>
              <a:gd name="T14" fmla="*/ 471 w 1022"/>
              <a:gd name="T15" fmla="*/ 791 h 928"/>
              <a:gd name="T16" fmla="*/ 337 w 1022"/>
              <a:gd name="T17" fmla="*/ 516 h 928"/>
              <a:gd name="T18" fmla="*/ 258 w 1022"/>
              <a:gd name="T19" fmla="*/ 296 h 928"/>
              <a:gd name="T20" fmla="*/ 812 w 1022"/>
              <a:gd name="T21" fmla="*/ 575 h 928"/>
              <a:gd name="T22" fmla="*/ 685 w 1022"/>
              <a:gd name="T23" fmla="*/ 102 h 928"/>
              <a:gd name="T24" fmla="*/ 802 w 1022"/>
              <a:gd name="T25" fmla="*/ 145 h 928"/>
              <a:gd name="T26" fmla="*/ 906 w 1022"/>
              <a:gd name="T27" fmla="*/ 212 h 928"/>
              <a:gd name="T28" fmla="*/ 171 w 1022"/>
              <a:gd name="T29" fmla="*/ 808 h 928"/>
              <a:gd name="T30" fmla="*/ 224 w 1022"/>
              <a:gd name="T31" fmla="*/ 734 h 928"/>
              <a:gd name="T32" fmla="*/ 266 w 1022"/>
              <a:gd name="T33" fmla="*/ 696 h 928"/>
              <a:gd name="T34" fmla="*/ 289 w 1022"/>
              <a:gd name="T35" fmla="*/ 621 h 928"/>
              <a:gd name="T36" fmla="*/ 427 w 1022"/>
              <a:gd name="T37" fmla="*/ 530 h 928"/>
              <a:gd name="T38" fmla="*/ 377 w 1022"/>
              <a:gd name="T39" fmla="*/ 506 h 928"/>
              <a:gd name="T40" fmla="*/ 289 w 1022"/>
              <a:gd name="T41" fmla="*/ 549 h 928"/>
              <a:gd name="T42" fmla="*/ 285 w 1022"/>
              <a:gd name="T43" fmla="*/ 510 h 928"/>
              <a:gd name="T44" fmla="*/ 271 w 1022"/>
              <a:gd name="T45" fmla="*/ 484 h 928"/>
              <a:gd name="T46" fmla="*/ 248 w 1022"/>
              <a:gd name="T47" fmla="*/ 471 h 928"/>
              <a:gd name="T48" fmla="*/ 235 w 1022"/>
              <a:gd name="T49" fmla="*/ 383 h 928"/>
              <a:gd name="T50" fmla="*/ 548 w 1022"/>
              <a:gd name="T51" fmla="*/ 129 h 928"/>
              <a:gd name="T52" fmla="*/ 673 w 1022"/>
              <a:gd name="T53" fmla="*/ 119 h 928"/>
              <a:gd name="T54" fmla="*/ 813 w 1022"/>
              <a:gd name="T55" fmla="*/ 162 h 928"/>
              <a:gd name="T56" fmla="*/ 953 w 1022"/>
              <a:gd name="T57" fmla="*/ 284 h 928"/>
              <a:gd name="T58" fmla="*/ 939 w 1022"/>
              <a:gd name="T59" fmla="*/ 414 h 928"/>
              <a:gd name="T60" fmla="*/ 883 w 1022"/>
              <a:gd name="T61" fmla="*/ 460 h 928"/>
              <a:gd name="T62" fmla="*/ 842 w 1022"/>
              <a:gd name="T63" fmla="*/ 546 h 928"/>
              <a:gd name="T64" fmla="*/ 779 w 1022"/>
              <a:gd name="T65" fmla="*/ 625 h 928"/>
              <a:gd name="T66" fmla="*/ 497 w 1022"/>
              <a:gd name="T67" fmla="*/ 680 h 928"/>
              <a:gd name="T68" fmla="*/ 364 w 1022"/>
              <a:gd name="T69" fmla="*/ 749 h 928"/>
              <a:gd name="T70" fmla="*/ 265 w 1022"/>
              <a:gd name="T71" fmla="*/ 657 h 928"/>
              <a:gd name="T72" fmla="*/ 300 w 1022"/>
              <a:gd name="T73" fmla="*/ 507 h 928"/>
              <a:gd name="T74" fmla="*/ 632 w 1022"/>
              <a:gd name="T75" fmla="*/ 51 h 928"/>
              <a:gd name="T76" fmla="*/ 273 w 1022"/>
              <a:gd name="T77" fmla="*/ 732 h 928"/>
              <a:gd name="T78" fmla="*/ 303 w 1022"/>
              <a:gd name="T79" fmla="*/ 647 h 928"/>
              <a:gd name="T80" fmla="*/ 362 w 1022"/>
              <a:gd name="T81" fmla="*/ 669 h 928"/>
              <a:gd name="T82" fmla="*/ 218 w 1022"/>
              <a:gd name="T83" fmla="*/ 452 h 928"/>
              <a:gd name="T84" fmla="*/ 312 w 1022"/>
              <a:gd name="T85" fmla="*/ 525 h 928"/>
              <a:gd name="T86" fmla="*/ 396 w 1022"/>
              <a:gd name="T87" fmla="*/ 499 h 928"/>
              <a:gd name="T88" fmla="*/ 829 w 1022"/>
              <a:gd name="T89" fmla="*/ 543 h 928"/>
              <a:gd name="T90" fmla="*/ 669 w 1022"/>
              <a:gd name="T91" fmla="*/ 142 h 928"/>
              <a:gd name="T92" fmla="*/ 757 w 1022"/>
              <a:gd name="T93" fmla="*/ 181 h 928"/>
              <a:gd name="T94" fmla="*/ 924 w 1022"/>
              <a:gd name="T95" fmla="*/ 344 h 928"/>
              <a:gd name="T96" fmla="*/ 125 w 1022"/>
              <a:gd name="T97" fmla="*/ 722 h 928"/>
              <a:gd name="T98" fmla="*/ 230 w 1022"/>
              <a:gd name="T99" fmla="*/ 675 h 928"/>
              <a:gd name="T100" fmla="*/ 129 w 1022"/>
              <a:gd name="T101" fmla="*/ 614 h 928"/>
              <a:gd name="T102" fmla="*/ 194 w 1022"/>
              <a:gd name="T103" fmla="*/ 654 h 928"/>
              <a:gd name="T104" fmla="*/ 306 w 1022"/>
              <a:gd name="T105" fmla="*/ 576 h 928"/>
              <a:gd name="T106" fmla="*/ 101 w 1022"/>
              <a:gd name="T107" fmla="*/ 443 h 928"/>
              <a:gd name="T108" fmla="*/ 187 w 1022"/>
              <a:gd name="T109" fmla="*/ 510 h 928"/>
              <a:gd name="T110" fmla="*/ 194 w 1022"/>
              <a:gd name="T111" fmla="*/ 473 h 928"/>
              <a:gd name="T112" fmla="*/ 317 w 1022"/>
              <a:gd name="T113" fmla="*/ 570 h 928"/>
              <a:gd name="T114" fmla="*/ 375 w 1022"/>
              <a:gd name="T115" fmla="*/ 548 h 928"/>
              <a:gd name="T116" fmla="*/ 375 w 1022"/>
              <a:gd name="T117" fmla="*/ 576 h 928"/>
              <a:gd name="T118" fmla="*/ 367 w 1022"/>
              <a:gd name="T119" fmla="*/ 240 h 928"/>
              <a:gd name="T120" fmla="*/ 694 w 1022"/>
              <a:gd name="T121" fmla="*/ 109 h 928"/>
              <a:gd name="T122" fmla="*/ 812 w 1022"/>
              <a:gd name="T123" fmla="*/ 148 h 928"/>
              <a:gd name="T124" fmla="*/ 189 w 1022"/>
              <a:gd name="T125" fmla="*/ 584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22" h="928">
                <a:moveTo>
                  <a:pt x="143" y="894"/>
                </a:moveTo>
                <a:cubicBezTo>
                  <a:pt x="142" y="891"/>
                  <a:pt x="145" y="890"/>
                  <a:pt x="147" y="889"/>
                </a:cubicBezTo>
                <a:cubicBezTo>
                  <a:pt x="151" y="887"/>
                  <a:pt x="156" y="886"/>
                  <a:pt x="158" y="885"/>
                </a:cubicBezTo>
                <a:cubicBezTo>
                  <a:pt x="155" y="889"/>
                  <a:pt x="149" y="889"/>
                  <a:pt x="148" y="894"/>
                </a:cubicBezTo>
                <a:cubicBezTo>
                  <a:pt x="147" y="894"/>
                  <a:pt x="147" y="893"/>
                  <a:pt x="146" y="892"/>
                </a:cubicBezTo>
                <a:cubicBezTo>
                  <a:pt x="144" y="892"/>
                  <a:pt x="147" y="895"/>
                  <a:pt x="145" y="895"/>
                </a:cubicBezTo>
                <a:cubicBezTo>
                  <a:pt x="144" y="894"/>
                  <a:pt x="144" y="894"/>
                  <a:pt x="143" y="894"/>
                </a:cubicBezTo>
                <a:close/>
                <a:moveTo>
                  <a:pt x="78" y="780"/>
                </a:moveTo>
                <a:cubicBezTo>
                  <a:pt x="78" y="780"/>
                  <a:pt x="77" y="780"/>
                  <a:pt x="76" y="779"/>
                </a:cubicBezTo>
                <a:cubicBezTo>
                  <a:pt x="75" y="780"/>
                  <a:pt x="75" y="781"/>
                  <a:pt x="75" y="782"/>
                </a:cubicBezTo>
                <a:cubicBezTo>
                  <a:pt x="76" y="782"/>
                  <a:pt x="78" y="781"/>
                  <a:pt x="78" y="780"/>
                </a:cubicBezTo>
                <a:close/>
                <a:moveTo>
                  <a:pt x="186" y="920"/>
                </a:moveTo>
                <a:cubicBezTo>
                  <a:pt x="182" y="924"/>
                  <a:pt x="174" y="924"/>
                  <a:pt x="174" y="928"/>
                </a:cubicBezTo>
                <a:cubicBezTo>
                  <a:pt x="177" y="927"/>
                  <a:pt x="184" y="925"/>
                  <a:pt x="186" y="920"/>
                </a:cubicBezTo>
                <a:close/>
                <a:moveTo>
                  <a:pt x="62" y="746"/>
                </a:moveTo>
                <a:cubicBezTo>
                  <a:pt x="62" y="743"/>
                  <a:pt x="59" y="743"/>
                  <a:pt x="57" y="742"/>
                </a:cubicBezTo>
                <a:cubicBezTo>
                  <a:pt x="59" y="743"/>
                  <a:pt x="59" y="744"/>
                  <a:pt x="59" y="746"/>
                </a:cubicBezTo>
                <a:cubicBezTo>
                  <a:pt x="60" y="744"/>
                  <a:pt x="61" y="746"/>
                  <a:pt x="62" y="746"/>
                </a:cubicBezTo>
                <a:close/>
                <a:moveTo>
                  <a:pt x="81" y="770"/>
                </a:moveTo>
                <a:cubicBezTo>
                  <a:pt x="80" y="771"/>
                  <a:pt x="81" y="772"/>
                  <a:pt x="81" y="774"/>
                </a:cubicBezTo>
                <a:cubicBezTo>
                  <a:pt x="83" y="773"/>
                  <a:pt x="84" y="772"/>
                  <a:pt x="81" y="770"/>
                </a:cubicBezTo>
                <a:close/>
                <a:moveTo>
                  <a:pt x="64" y="743"/>
                </a:moveTo>
                <a:cubicBezTo>
                  <a:pt x="63" y="743"/>
                  <a:pt x="64" y="741"/>
                  <a:pt x="63" y="740"/>
                </a:cubicBezTo>
                <a:cubicBezTo>
                  <a:pt x="62" y="741"/>
                  <a:pt x="61" y="740"/>
                  <a:pt x="60" y="740"/>
                </a:cubicBezTo>
                <a:cubicBezTo>
                  <a:pt x="61" y="741"/>
                  <a:pt x="62" y="743"/>
                  <a:pt x="63" y="744"/>
                </a:cubicBezTo>
                <a:cubicBezTo>
                  <a:pt x="63" y="743"/>
                  <a:pt x="65" y="745"/>
                  <a:pt x="64" y="743"/>
                </a:cubicBezTo>
                <a:close/>
                <a:moveTo>
                  <a:pt x="57" y="728"/>
                </a:moveTo>
                <a:cubicBezTo>
                  <a:pt x="56" y="727"/>
                  <a:pt x="55" y="726"/>
                  <a:pt x="55" y="725"/>
                </a:cubicBezTo>
                <a:cubicBezTo>
                  <a:pt x="54" y="726"/>
                  <a:pt x="53" y="727"/>
                  <a:pt x="53" y="728"/>
                </a:cubicBezTo>
                <a:cubicBezTo>
                  <a:pt x="55" y="727"/>
                  <a:pt x="56" y="728"/>
                  <a:pt x="57" y="728"/>
                </a:cubicBezTo>
                <a:close/>
                <a:moveTo>
                  <a:pt x="68" y="724"/>
                </a:moveTo>
                <a:cubicBezTo>
                  <a:pt x="66" y="723"/>
                  <a:pt x="70" y="721"/>
                  <a:pt x="68" y="721"/>
                </a:cubicBezTo>
                <a:cubicBezTo>
                  <a:pt x="67" y="724"/>
                  <a:pt x="63" y="716"/>
                  <a:pt x="63" y="720"/>
                </a:cubicBezTo>
                <a:cubicBezTo>
                  <a:pt x="66" y="720"/>
                  <a:pt x="65" y="723"/>
                  <a:pt x="68" y="724"/>
                </a:cubicBezTo>
                <a:close/>
                <a:moveTo>
                  <a:pt x="72" y="728"/>
                </a:moveTo>
                <a:cubicBezTo>
                  <a:pt x="71" y="728"/>
                  <a:pt x="69" y="726"/>
                  <a:pt x="68" y="726"/>
                </a:cubicBezTo>
                <a:cubicBezTo>
                  <a:pt x="69" y="729"/>
                  <a:pt x="71" y="729"/>
                  <a:pt x="72" y="728"/>
                </a:cubicBezTo>
                <a:close/>
                <a:moveTo>
                  <a:pt x="143" y="838"/>
                </a:moveTo>
                <a:cubicBezTo>
                  <a:pt x="145" y="840"/>
                  <a:pt x="146" y="840"/>
                  <a:pt x="147" y="839"/>
                </a:cubicBezTo>
                <a:cubicBezTo>
                  <a:pt x="146" y="836"/>
                  <a:pt x="145" y="837"/>
                  <a:pt x="143" y="838"/>
                </a:cubicBezTo>
                <a:close/>
                <a:moveTo>
                  <a:pt x="75" y="722"/>
                </a:moveTo>
                <a:cubicBezTo>
                  <a:pt x="74" y="721"/>
                  <a:pt x="75" y="720"/>
                  <a:pt x="75" y="719"/>
                </a:cubicBezTo>
                <a:cubicBezTo>
                  <a:pt x="73" y="721"/>
                  <a:pt x="69" y="722"/>
                  <a:pt x="70" y="725"/>
                </a:cubicBezTo>
                <a:cubicBezTo>
                  <a:pt x="73" y="724"/>
                  <a:pt x="72" y="723"/>
                  <a:pt x="75" y="722"/>
                </a:cubicBezTo>
                <a:close/>
                <a:moveTo>
                  <a:pt x="90" y="743"/>
                </a:moveTo>
                <a:cubicBezTo>
                  <a:pt x="88" y="743"/>
                  <a:pt x="84" y="741"/>
                  <a:pt x="86" y="745"/>
                </a:cubicBezTo>
                <a:cubicBezTo>
                  <a:pt x="87" y="743"/>
                  <a:pt x="90" y="745"/>
                  <a:pt x="90" y="743"/>
                </a:cubicBezTo>
                <a:close/>
                <a:moveTo>
                  <a:pt x="197" y="910"/>
                </a:moveTo>
                <a:cubicBezTo>
                  <a:pt x="193" y="913"/>
                  <a:pt x="200" y="911"/>
                  <a:pt x="199" y="909"/>
                </a:cubicBezTo>
                <a:cubicBezTo>
                  <a:pt x="197" y="908"/>
                  <a:pt x="198" y="910"/>
                  <a:pt x="197" y="910"/>
                </a:cubicBezTo>
                <a:close/>
                <a:moveTo>
                  <a:pt x="110" y="737"/>
                </a:moveTo>
                <a:cubicBezTo>
                  <a:pt x="109" y="739"/>
                  <a:pt x="108" y="736"/>
                  <a:pt x="107" y="738"/>
                </a:cubicBezTo>
                <a:cubicBezTo>
                  <a:pt x="108" y="740"/>
                  <a:pt x="108" y="740"/>
                  <a:pt x="108" y="740"/>
                </a:cubicBezTo>
                <a:cubicBezTo>
                  <a:pt x="109" y="738"/>
                  <a:pt x="111" y="740"/>
                  <a:pt x="110" y="737"/>
                </a:cubicBezTo>
                <a:close/>
                <a:moveTo>
                  <a:pt x="115" y="725"/>
                </a:moveTo>
                <a:cubicBezTo>
                  <a:pt x="112" y="721"/>
                  <a:pt x="112" y="722"/>
                  <a:pt x="112" y="725"/>
                </a:cubicBezTo>
                <a:cubicBezTo>
                  <a:pt x="111" y="724"/>
                  <a:pt x="110" y="724"/>
                  <a:pt x="109" y="723"/>
                </a:cubicBezTo>
                <a:cubicBezTo>
                  <a:pt x="109" y="727"/>
                  <a:pt x="102" y="726"/>
                  <a:pt x="103" y="729"/>
                </a:cubicBezTo>
                <a:cubicBezTo>
                  <a:pt x="108" y="727"/>
                  <a:pt x="109" y="727"/>
                  <a:pt x="115" y="725"/>
                </a:cubicBezTo>
                <a:close/>
                <a:moveTo>
                  <a:pt x="121" y="723"/>
                </a:moveTo>
                <a:cubicBezTo>
                  <a:pt x="119" y="720"/>
                  <a:pt x="116" y="722"/>
                  <a:pt x="114" y="723"/>
                </a:cubicBezTo>
                <a:cubicBezTo>
                  <a:pt x="116" y="726"/>
                  <a:pt x="119" y="723"/>
                  <a:pt x="121" y="723"/>
                </a:cubicBezTo>
                <a:close/>
                <a:moveTo>
                  <a:pt x="33" y="582"/>
                </a:moveTo>
                <a:cubicBezTo>
                  <a:pt x="32" y="579"/>
                  <a:pt x="26" y="585"/>
                  <a:pt x="28" y="585"/>
                </a:cubicBezTo>
                <a:cubicBezTo>
                  <a:pt x="31" y="583"/>
                  <a:pt x="31" y="583"/>
                  <a:pt x="33" y="582"/>
                </a:cubicBezTo>
                <a:close/>
                <a:moveTo>
                  <a:pt x="140" y="732"/>
                </a:moveTo>
                <a:cubicBezTo>
                  <a:pt x="139" y="733"/>
                  <a:pt x="139" y="732"/>
                  <a:pt x="138" y="731"/>
                </a:cubicBezTo>
                <a:cubicBezTo>
                  <a:pt x="138" y="734"/>
                  <a:pt x="135" y="734"/>
                  <a:pt x="135" y="737"/>
                </a:cubicBezTo>
                <a:cubicBezTo>
                  <a:pt x="136" y="735"/>
                  <a:pt x="140" y="735"/>
                  <a:pt x="140" y="732"/>
                </a:cubicBezTo>
                <a:close/>
                <a:moveTo>
                  <a:pt x="114" y="696"/>
                </a:moveTo>
                <a:cubicBezTo>
                  <a:pt x="113" y="694"/>
                  <a:pt x="112" y="694"/>
                  <a:pt x="111" y="693"/>
                </a:cubicBezTo>
                <a:cubicBezTo>
                  <a:pt x="111" y="692"/>
                  <a:pt x="112" y="692"/>
                  <a:pt x="111" y="690"/>
                </a:cubicBezTo>
                <a:cubicBezTo>
                  <a:pt x="108" y="692"/>
                  <a:pt x="112" y="697"/>
                  <a:pt x="114" y="696"/>
                </a:cubicBezTo>
                <a:close/>
                <a:moveTo>
                  <a:pt x="172" y="775"/>
                </a:moveTo>
                <a:cubicBezTo>
                  <a:pt x="171" y="776"/>
                  <a:pt x="167" y="776"/>
                  <a:pt x="169" y="779"/>
                </a:cubicBezTo>
                <a:cubicBezTo>
                  <a:pt x="170" y="778"/>
                  <a:pt x="173" y="777"/>
                  <a:pt x="172" y="775"/>
                </a:cubicBezTo>
                <a:close/>
                <a:moveTo>
                  <a:pt x="140" y="724"/>
                </a:moveTo>
                <a:cubicBezTo>
                  <a:pt x="139" y="727"/>
                  <a:pt x="137" y="720"/>
                  <a:pt x="136" y="721"/>
                </a:cubicBezTo>
                <a:cubicBezTo>
                  <a:pt x="137" y="724"/>
                  <a:pt x="135" y="724"/>
                  <a:pt x="135" y="726"/>
                </a:cubicBezTo>
                <a:cubicBezTo>
                  <a:pt x="136" y="725"/>
                  <a:pt x="140" y="728"/>
                  <a:pt x="140" y="724"/>
                </a:cubicBezTo>
                <a:close/>
                <a:moveTo>
                  <a:pt x="54" y="589"/>
                </a:moveTo>
                <a:cubicBezTo>
                  <a:pt x="52" y="587"/>
                  <a:pt x="46" y="589"/>
                  <a:pt x="48" y="591"/>
                </a:cubicBezTo>
                <a:cubicBezTo>
                  <a:pt x="50" y="590"/>
                  <a:pt x="52" y="590"/>
                  <a:pt x="54" y="589"/>
                </a:cubicBezTo>
                <a:close/>
                <a:moveTo>
                  <a:pt x="172" y="768"/>
                </a:moveTo>
                <a:cubicBezTo>
                  <a:pt x="171" y="765"/>
                  <a:pt x="174" y="765"/>
                  <a:pt x="173" y="763"/>
                </a:cubicBezTo>
                <a:cubicBezTo>
                  <a:pt x="171" y="764"/>
                  <a:pt x="170" y="767"/>
                  <a:pt x="169" y="769"/>
                </a:cubicBezTo>
                <a:cubicBezTo>
                  <a:pt x="170" y="767"/>
                  <a:pt x="171" y="769"/>
                  <a:pt x="172" y="768"/>
                </a:cubicBezTo>
                <a:close/>
                <a:moveTo>
                  <a:pt x="147" y="724"/>
                </a:moveTo>
                <a:cubicBezTo>
                  <a:pt x="145" y="725"/>
                  <a:pt x="143" y="725"/>
                  <a:pt x="142" y="728"/>
                </a:cubicBezTo>
                <a:cubicBezTo>
                  <a:pt x="143" y="727"/>
                  <a:pt x="147" y="727"/>
                  <a:pt x="147" y="724"/>
                </a:cubicBezTo>
                <a:close/>
                <a:moveTo>
                  <a:pt x="144" y="718"/>
                </a:moveTo>
                <a:cubicBezTo>
                  <a:pt x="145" y="719"/>
                  <a:pt x="145" y="720"/>
                  <a:pt x="146" y="719"/>
                </a:cubicBezTo>
                <a:cubicBezTo>
                  <a:pt x="145" y="718"/>
                  <a:pt x="144" y="717"/>
                  <a:pt x="144" y="716"/>
                </a:cubicBezTo>
                <a:cubicBezTo>
                  <a:pt x="142" y="717"/>
                  <a:pt x="143" y="719"/>
                  <a:pt x="142" y="720"/>
                </a:cubicBezTo>
                <a:cubicBezTo>
                  <a:pt x="141" y="719"/>
                  <a:pt x="142" y="719"/>
                  <a:pt x="141" y="718"/>
                </a:cubicBezTo>
                <a:cubicBezTo>
                  <a:pt x="140" y="718"/>
                  <a:pt x="140" y="718"/>
                  <a:pt x="140" y="718"/>
                </a:cubicBezTo>
                <a:cubicBezTo>
                  <a:pt x="140" y="718"/>
                  <a:pt x="140" y="717"/>
                  <a:pt x="139" y="718"/>
                </a:cubicBezTo>
                <a:cubicBezTo>
                  <a:pt x="141" y="720"/>
                  <a:pt x="138" y="720"/>
                  <a:pt x="140" y="722"/>
                </a:cubicBezTo>
                <a:cubicBezTo>
                  <a:pt x="143" y="722"/>
                  <a:pt x="142" y="720"/>
                  <a:pt x="144" y="718"/>
                </a:cubicBezTo>
                <a:close/>
                <a:moveTo>
                  <a:pt x="142" y="711"/>
                </a:moveTo>
                <a:cubicBezTo>
                  <a:pt x="139" y="712"/>
                  <a:pt x="136" y="712"/>
                  <a:pt x="135" y="715"/>
                </a:cubicBezTo>
                <a:cubicBezTo>
                  <a:pt x="137" y="714"/>
                  <a:pt x="141" y="714"/>
                  <a:pt x="142" y="711"/>
                </a:cubicBezTo>
                <a:close/>
                <a:moveTo>
                  <a:pt x="66" y="598"/>
                </a:moveTo>
                <a:cubicBezTo>
                  <a:pt x="66" y="599"/>
                  <a:pt x="66" y="600"/>
                  <a:pt x="65" y="601"/>
                </a:cubicBezTo>
                <a:cubicBezTo>
                  <a:pt x="67" y="603"/>
                  <a:pt x="67" y="603"/>
                  <a:pt x="67" y="603"/>
                </a:cubicBezTo>
                <a:cubicBezTo>
                  <a:pt x="68" y="602"/>
                  <a:pt x="68" y="598"/>
                  <a:pt x="66" y="598"/>
                </a:cubicBezTo>
                <a:close/>
                <a:moveTo>
                  <a:pt x="67" y="589"/>
                </a:moveTo>
                <a:cubicBezTo>
                  <a:pt x="66" y="588"/>
                  <a:pt x="67" y="585"/>
                  <a:pt x="65" y="586"/>
                </a:cubicBezTo>
                <a:cubicBezTo>
                  <a:pt x="65" y="587"/>
                  <a:pt x="64" y="589"/>
                  <a:pt x="63" y="588"/>
                </a:cubicBezTo>
                <a:cubicBezTo>
                  <a:pt x="64" y="590"/>
                  <a:pt x="64" y="590"/>
                  <a:pt x="64" y="590"/>
                </a:cubicBezTo>
                <a:cubicBezTo>
                  <a:pt x="64" y="590"/>
                  <a:pt x="64" y="591"/>
                  <a:pt x="65" y="590"/>
                </a:cubicBezTo>
                <a:cubicBezTo>
                  <a:pt x="64" y="587"/>
                  <a:pt x="67" y="592"/>
                  <a:pt x="67" y="589"/>
                </a:cubicBezTo>
                <a:close/>
                <a:moveTo>
                  <a:pt x="203" y="794"/>
                </a:moveTo>
                <a:cubicBezTo>
                  <a:pt x="202" y="792"/>
                  <a:pt x="201" y="792"/>
                  <a:pt x="200" y="791"/>
                </a:cubicBezTo>
                <a:cubicBezTo>
                  <a:pt x="200" y="791"/>
                  <a:pt x="199" y="792"/>
                  <a:pt x="199" y="793"/>
                </a:cubicBezTo>
                <a:cubicBezTo>
                  <a:pt x="201" y="791"/>
                  <a:pt x="202" y="796"/>
                  <a:pt x="203" y="794"/>
                </a:cubicBezTo>
                <a:close/>
                <a:moveTo>
                  <a:pt x="131" y="686"/>
                </a:moveTo>
                <a:cubicBezTo>
                  <a:pt x="132" y="683"/>
                  <a:pt x="128" y="683"/>
                  <a:pt x="129" y="681"/>
                </a:cubicBezTo>
                <a:cubicBezTo>
                  <a:pt x="126" y="682"/>
                  <a:pt x="130" y="685"/>
                  <a:pt x="131" y="686"/>
                </a:cubicBezTo>
                <a:close/>
                <a:moveTo>
                  <a:pt x="159" y="716"/>
                </a:moveTo>
                <a:cubicBezTo>
                  <a:pt x="158" y="717"/>
                  <a:pt x="157" y="717"/>
                  <a:pt x="158" y="718"/>
                </a:cubicBezTo>
                <a:cubicBezTo>
                  <a:pt x="162" y="719"/>
                  <a:pt x="157" y="720"/>
                  <a:pt x="158" y="722"/>
                </a:cubicBezTo>
                <a:cubicBezTo>
                  <a:pt x="160" y="721"/>
                  <a:pt x="161" y="719"/>
                  <a:pt x="159" y="716"/>
                </a:cubicBezTo>
                <a:close/>
                <a:moveTo>
                  <a:pt x="10" y="478"/>
                </a:moveTo>
                <a:cubicBezTo>
                  <a:pt x="6" y="480"/>
                  <a:pt x="2" y="481"/>
                  <a:pt x="0" y="482"/>
                </a:cubicBezTo>
                <a:cubicBezTo>
                  <a:pt x="3" y="484"/>
                  <a:pt x="8" y="480"/>
                  <a:pt x="10" y="478"/>
                </a:cubicBezTo>
                <a:close/>
                <a:moveTo>
                  <a:pt x="280" y="898"/>
                </a:moveTo>
                <a:cubicBezTo>
                  <a:pt x="279" y="895"/>
                  <a:pt x="278" y="897"/>
                  <a:pt x="277" y="895"/>
                </a:cubicBezTo>
                <a:cubicBezTo>
                  <a:pt x="276" y="895"/>
                  <a:pt x="276" y="896"/>
                  <a:pt x="276" y="897"/>
                </a:cubicBezTo>
                <a:cubicBezTo>
                  <a:pt x="278" y="895"/>
                  <a:pt x="279" y="900"/>
                  <a:pt x="280" y="898"/>
                </a:cubicBezTo>
                <a:close/>
                <a:moveTo>
                  <a:pt x="145" y="676"/>
                </a:moveTo>
                <a:cubicBezTo>
                  <a:pt x="142" y="672"/>
                  <a:pt x="138" y="674"/>
                  <a:pt x="137" y="677"/>
                </a:cubicBezTo>
                <a:cubicBezTo>
                  <a:pt x="139" y="679"/>
                  <a:pt x="141" y="677"/>
                  <a:pt x="144" y="678"/>
                </a:cubicBezTo>
                <a:cubicBezTo>
                  <a:pt x="144" y="675"/>
                  <a:pt x="141" y="677"/>
                  <a:pt x="140" y="677"/>
                </a:cubicBezTo>
                <a:cubicBezTo>
                  <a:pt x="140" y="676"/>
                  <a:pt x="140" y="676"/>
                  <a:pt x="140" y="675"/>
                </a:cubicBezTo>
                <a:cubicBezTo>
                  <a:pt x="142" y="675"/>
                  <a:pt x="144" y="677"/>
                  <a:pt x="145" y="676"/>
                </a:cubicBezTo>
                <a:close/>
                <a:moveTo>
                  <a:pt x="195" y="762"/>
                </a:moveTo>
                <a:cubicBezTo>
                  <a:pt x="196" y="762"/>
                  <a:pt x="197" y="761"/>
                  <a:pt x="198" y="762"/>
                </a:cubicBezTo>
                <a:cubicBezTo>
                  <a:pt x="196" y="760"/>
                  <a:pt x="194" y="759"/>
                  <a:pt x="192" y="759"/>
                </a:cubicBezTo>
                <a:cubicBezTo>
                  <a:pt x="193" y="761"/>
                  <a:pt x="194" y="759"/>
                  <a:pt x="195" y="762"/>
                </a:cubicBezTo>
                <a:close/>
                <a:moveTo>
                  <a:pt x="144" y="680"/>
                </a:moveTo>
                <a:cubicBezTo>
                  <a:pt x="145" y="682"/>
                  <a:pt x="147" y="683"/>
                  <a:pt x="146" y="681"/>
                </a:cubicBezTo>
                <a:cubicBezTo>
                  <a:pt x="146" y="681"/>
                  <a:pt x="145" y="681"/>
                  <a:pt x="145" y="680"/>
                </a:cubicBezTo>
                <a:cubicBezTo>
                  <a:pt x="146" y="680"/>
                  <a:pt x="146" y="679"/>
                  <a:pt x="145" y="678"/>
                </a:cubicBezTo>
                <a:cubicBezTo>
                  <a:pt x="145" y="679"/>
                  <a:pt x="142" y="679"/>
                  <a:pt x="143" y="681"/>
                </a:cubicBezTo>
                <a:lnTo>
                  <a:pt x="144" y="680"/>
                </a:lnTo>
                <a:close/>
                <a:moveTo>
                  <a:pt x="84" y="577"/>
                </a:moveTo>
                <a:cubicBezTo>
                  <a:pt x="83" y="578"/>
                  <a:pt x="78" y="577"/>
                  <a:pt x="80" y="580"/>
                </a:cubicBezTo>
                <a:cubicBezTo>
                  <a:pt x="81" y="579"/>
                  <a:pt x="84" y="580"/>
                  <a:pt x="84" y="577"/>
                </a:cubicBezTo>
                <a:close/>
                <a:moveTo>
                  <a:pt x="151" y="670"/>
                </a:moveTo>
                <a:cubicBezTo>
                  <a:pt x="150" y="670"/>
                  <a:pt x="149" y="669"/>
                  <a:pt x="149" y="668"/>
                </a:cubicBezTo>
                <a:cubicBezTo>
                  <a:pt x="146" y="669"/>
                  <a:pt x="147" y="672"/>
                  <a:pt x="147" y="674"/>
                </a:cubicBezTo>
                <a:cubicBezTo>
                  <a:pt x="148" y="674"/>
                  <a:pt x="150" y="671"/>
                  <a:pt x="151" y="670"/>
                </a:cubicBezTo>
                <a:close/>
                <a:moveTo>
                  <a:pt x="265" y="840"/>
                </a:moveTo>
                <a:cubicBezTo>
                  <a:pt x="265" y="838"/>
                  <a:pt x="263" y="837"/>
                  <a:pt x="262" y="837"/>
                </a:cubicBezTo>
                <a:cubicBezTo>
                  <a:pt x="262" y="838"/>
                  <a:pt x="262" y="838"/>
                  <a:pt x="263" y="839"/>
                </a:cubicBezTo>
                <a:cubicBezTo>
                  <a:pt x="264" y="839"/>
                  <a:pt x="264" y="840"/>
                  <a:pt x="265" y="840"/>
                </a:cubicBezTo>
                <a:close/>
                <a:moveTo>
                  <a:pt x="109" y="592"/>
                </a:moveTo>
                <a:cubicBezTo>
                  <a:pt x="108" y="592"/>
                  <a:pt x="107" y="594"/>
                  <a:pt x="106" y="593"/>
                </a:cubicBezTo>
                <a:cubicBezTo>
                  <a:pt x="107" y="596"/>
                  <a:pt x="111" y="595"/>
                  <a:pt x="109" y="592"/>
                </a:cubicBezTo>
                <a:close/>
                <a:moveTo>
                  <a:pt x="194" y="726"/>
                </a:moveTo>
                <a:cubicBezTo>
                  <a:pt x="194" y="722"/>
                  <a:pt x="196" y="726"/>
                  <a:pt x="197" y="723"/>
                </a:cubicBezTo>
                <a:cubicBezTo>
                  <a:pt x="195" y="723"/>
                  <a:pt x="191" y="721"/>
                  <a:pt x="193" y="724"/>
                </a:cubicBezTo>
                <a:cubicBezTo>
                  <a:pt x="193" y="724"/>
                  <a:pt x="194" y="725"/>
                  <a:pt x="194" y="726"/>
                </a:cubicBezTo>
                <a:close/>
                <a:moveTo>
                  <a:pt x="159" y="668"/>
                </a:moveTo>
                <a:cubicBezTo>
                  <a:pt x="159" y="664"/>
                  <a:pt x="164" y="669"/>
                  <a:pt x="164" y="666"/>
                </a:cubicBezTo>
                <a:cubicBezTo>
                  <a:pt x="162" y="663"/>
                  <a:pt x="155" y="663"/>
                  <a:pt x="156" y="667"/>
                </a:cubicBezTo>
                <a:cubicBezTo>
                  <a:pt x="157" y="665"/>
                  <a:pt x="158" y="666"/>
                  <a:pt x="159" y="668"/>
                </a:cubicBezTo>
                <a:close/>
                <a:moveTo>
                  <a:pt x="251" y="797"/>
                </a:moveTo>
                <a:cubicBezTo>
                  <a:pt x="250" y="799"/>
                  <a:pt x="248" y="799"/>
                  <a:pt x="248" y="801"/>
                </a:cubicBezTo>
                <a:cubicBezTo>
                  <a:pt x="250" y="802"/>
                  <a:pt x="253" y="800"/>
                  <a:pt x="251" y="797"/>
                </a:cubicBezTo>
                <a:close/>
                <a:moveTo>
                  <a:pt x="236" y="776"/>
                </a:moveTo>
                <a:cubicBezTo>
                  <a:pt x="236" y="776"/>
                  <a:pt x="236" y="775"/>
                  <a:pt x="235" y="775"/>
                </a:cubicBezTo>
                <a:cubicBezTo>
                  <a:pt x="235" y="774"/>
                  <a:pt x="235" y="774"/>
                  <a:pt x="235" y="774"/>
                </a:cubicBezTo>
                <a:cubicBezTo>
                  <a:pt x="236" y="777"/>
                  <a:pt x="231" y="774"/>
                  <a:pt x="234" y="777"/>
                </a:cubicBezTo>
                <a:cubicBezTo>
                  <a:pt x="235" y="776"/>
                  <a:pt x="235" y="777"/>
                  <a:pt x="236" y="776"/>
                </a:cubicBezTo>
                <a:close/>
                <a:moveTo>
                  <a:pt x="171" y="667"/>
                </a:moveTo>
                <a:cubicBezTo>
                  <a:pt x="172" y="668"/>
                  <a:pt x="169" y="669"/>
                  <a:pt x="168" y="667"/>
                </a:cubicBezTo>
                <a:cubicBezTo>
                  <a:pt x="168" y="666"/>
                  <a:pt x="169" y="665"/>
                  <a:pt x="169" y="664"/>
                </a:cubicBezTo>
                <a:cubicBezTo>
                  <a:pt x="168" y="664"/>
                  <a:pt x="164" y="664"/>
                  <a:pt x="165" y="667"/>
                </a:cubicBezTo>
                <a:cubicBezTo>
                  <a:pt x="169" y="666"/>
                  <a:pt x="165" y="669"/>
                  <a:pt x="167" y="671"/>
                </a:cubicBezTo>
                <a:cubicBezTo>
                  <a:pt x="169" y="671"/>
                  <a:pt x="174" y="669"/>
                  <a:pt x="171" y="667"/>
                </a:cubicBezTo>
                <a:close/>
                <a:moveTo>
                  <a:pt x="181" y="683"/>
                </a:moveTo>
                <a:cubicBezTo>
                  <a:pt x="183" y="680"/>
                  <a:pt x="178" y="681"/>
                  <a:pt x="179" y="677"/>
                </a:cubicBezTo>
                <a:cubicBezTo>
                  <a:pt x="178" y="680"/>
                  <a:pt x="175" y="680"/>
                  <a:pt x="176" y="682"/>
                </a:cubicBezTo>
                <a:cubicBezTo>
                  <a:pt x="178" y="680"/>
                  <a:pt x="181" y="681"/>
                  <a:pt x="181" y="683"/>
                </a:cubicBezTo>
                <a:close/>
                <a:moveTo>
                  <a:pt x="240" y="768"/>
                </a:moveTo>
                <a:cubicBezTo>
                  <a:pt x="239" y="769"/>
                  <a:pt x="238" y="768"/>
                  <a:pt x="237" y="767"/>
                </a:cubicBezTo>
                <a:cubicBezTo>
                  <a:pt x="237" y="767"/>
                  <a:pt x="234" y="769"/>
                  <a:pt x="236" y="769"/>
                </a:cubicBezTo>
                <a:cubicBezTo>
                  <a:pt x="237" y="767"/>
                  <a:pt x="241" y="772"/>
                  <a:pt x="240" y="768"/>
                </a:cubicBezTo>
                <a:close/>
                <a:moveTo>
                  <a:pt x="232" y="757"/>
                </a:moveTo>
                <a:cubicBezTo>
                  <a:pt x="231" y="758"/>
                  <a:pt x="230" y="757"/>
                  <a:pt x="229" y="757"/>
                </a:cubicBezTo>
                <a:cubicBezTo>
                  <a:pt x="229" y="758"/>
                  <a:pt x="228" y="758"/>
                  <a:pt x="229" y="759"/>
                </a:cubicBezTo>
                <a:cubicBezTo>
                  <a:pt x="230" y="759"/>
                  <a:pt x="233" y="760"/>
                  <a:pt x="232" y="757"/>
                </a:cubicBezTo>
                <a:close/>
                <a:moveTo>
                  <a:pt x="191" y="686"/>
                </a:moveTo>
                <a:cubicBezTo>
                  <a:pt x="189" y="684"/>
                  <a:pt x="193" y="684"/>
                  <a:pt x="191" y="682"/>
                </a:cubicBezTo>
                <a:cubicBezTo>
                  <a:pt x="190" y="685"/>
                  <a:pt x="188" y="684"/>
                  <a:pt x="186" y="684"/>
                </a:cubicBezTo>
                <a:cubicBezTo>
                  <a:pt x="186" y="685"/>
                  <a:pt x="187" y="687"/>
                  <a:pt x="188" y="686"/>
                </a:cubicBezTo>
                <a:cubicBezTo>
                  <a:pt x="187" y="684"/>
                  <a:pt x="190" y="687"/>
                  <a:pt x="191" y="686"/>
                </a:cubicBezTo>
                <a:close/>
                <a:moveTo>
                  <a:pt x="230" y="742"/>
                </a:moveTo>
                <a:cubicBezTo>
                  <a:pt x="228" y="740"/>
                  <a:pt x="230" y="740"/>
                  <a:pt x="229" y="738"/>
                </a:cubicBezTo>
                <a:cubicBezTo>
                  <a:pt x="228" y="739"/>
                  <a:pt x="227" y="737"/>
                  <a:pt x="226" y="739"/>
                </a:cubicBezTo>
                <a:cubicBezTo>
                  <a:pt x="226" y="740"/>
                  <a:pt x="226" y="741"/>
                  <a:pt x="228" y="742"/>
                </a:cubicBezTo>
                <a:cubicBezTo>
                  <a:pt x="227" y="742"/>
                  <a:pt x="226" y="743"/>
                  <a:pt x="227" y="744"/>
                </a:cubicBezTo>
                <a:cubicBezTo>
                  <a:pt x="228" y="744"/>
                  <a:pt x="229" y="743"/>
                  <a:pt x="230" y="742"/>
                </a:cubicBezTo>
                <a:close/>
                <a:moveTo>
                  <a:pt x="122" y="566"/>
                </a:moveTo>
                <a:cubicBezTo>
                  <a:pt x="122" y="569"/>
                  <a:pt x="118" y="570"/>
                  <a:pt x="118" y="573"/>
                </a:cubicBezTo>
                <a:cubicBezTo>
                  <a:pt x="121" y="572"/>
                  <a:pt x="124" y="571"/>
                  <a:pt x="126" y="568"/>
                </a:cubicBezTo>
                <a:cubicBezTo>
                  <a:pt x="127" y="568"/>
                  <a:pt x="126" y="571"/>
                  <a:pt x="128" y="570"/>
                </a:cubicBezTo>
                <a:cubicBezTo>
                  <a:pt x="127" y="568"/>
                  <a:pt x="128" y="564"/>
                  <a:pt x="129" y="568"/>
                </a:cubicBezTo>
                <a:cubicBezTo>
                  <a:pt x="132" y="568"/>
                  <a:pt x="128" y="565"/>
                  <a:pt x="129" y="565"/>
                </a:cubicBezTo>
                <a:cubicBezTo>
                  <a:pt x="132" y="567"/>
                  <a:pt x="130" y="562"/>
                  <a:pt x="133" y="564"/>
                </a:cubicBezTo>
                <a:cubicBezTo>
                  <a:pt x="132" y="563"/>
                  <a:pt x="132" y="562"/>
                  <a:pt x="132" y="561"/>
                </a:cubicBezTo>
                <a:cubicBezTo>
                  <a:pt x="128" y="563"/>
                  <a:pt x="126" y="567"/>
                  <a:pt x="122" y="566"/>
                </a:cubicBezTo>
                <a:close/>
                <a:moveTo>
                  <a:pt x="180" y="662"/>
                </a:moveTo>
                <a:cubicBezTo>
                  <a:pt x="179" y="661"/>
                  <a:pt x="178" y="659"/>
                  <a:pt x="178" y="658"/>
                </a:cubicBezTo>
                <a:cubicBezTo>
                  <a:pt x="176" y="659"/>
                  <a:pt x="175" y="658"/>
                  <a:pt x="176" y="660"/>
                </a:cubicBezTo>
                <a:cubicBezTo>
                  <a:pt x="177" y="659"/>
                  <a:pt x="179" y="663"/>
                  <a:pt x="180" y="662"/>
                </a:cubicBezTo>
                <a:close/>
                <a:moveTo>
                  <a:pt x="167" y="629"/>
                </a:moveTo>
                <a:cubicBezTo>
                  <a:pt x="166" y="631"/>
                  <a:pt x="165" y="629"/>
                  <a:pt x="164" y="629"/>
                </a:cubicBezTo>
                <a:cubicBezTo>
                  <a:pt x="165" y="630"/>
                  <a:pt x="164" y="631"/>
                  <a:pt x="164" y="632"/>
                </a:cubicBezTo>
                <a:cubicBezTo>
                  <a:pt x="165" y="632"/>
                  <a:pt x="168" y="631"/>
                  <a:pt x="167" y="629"/>
                </a:cubicBezTo>
                <a:close/>
                <a:moveTo>
                  <a:pt x="139" y="582"/>
                </a:moveTo>
                <a:cubicBezTo>
                  <a:pt x="138" y="584"/>
                  <a:pt x="135" y="585"/>
                  <a:pt x="137" y="588"/>
                </a:cubicBezTo>
                <a:cubicBezTo>
                  <a:pt x="136" y="586"/>
                  <a:pt x="141" y="585"/>
                  <a:pt x="139" y="582"/>
                </a:cubicBezTo>
                <a:close/>
                <a:moveTo>
                  <a:pt x="161" y="617"/>
                </a:moveTo>
                <a:cubicBezTo>
                  <a:pt x="160" y="616"/>
                  <a:pt x="160" y="615"/>
                  <a:pt x="160" y="614"/>
                </a:cubicBezTo>
                <a:cubicBezTo>
                  <a:pt x="159" y="616"/>
                  <a:pt x="156" y="614"/>
                  <a:pt x="157" y="616"/>
                </a:cubicBezTo>
                <a:cubicBezTo>
                  <a:pt x="158" y="615"/>
                  <a:pt x="159" y="617"/>
                  <a:pt x="161" y="617"/>
                </a:cubicBezTo>
                <a:close/>
                <a:moveTo>
                  <a:pt x="193" y="666"/>
                </a:moveTo>
                <a:cubicBezTo>
                  <a:pt x="192" y="666"/>
                  <a:pt x="191" y="663"/>
                  <a:pt x="190" y="665"/>
                </a:cubicBezTo>
                <a:cubicBezTo>
                  <a:pt x="191" y="668"/>
                  <a:pt x="194" y="668"/>
                  <a:pt x="193" y="666"/>
                </a:cubicBezTo>
                <a:close/>
                <a:moveTo>
                  <a:pt x="120" y="552"/>
                </a:moveTo>
                <a:cubicBezTo>
                  <a:pt x="119" y="553"/>
                  <a:pt x="119" y="552"/>
                  <a:pt x="118" y="551"/>
                </a:cubicBezTo>
                <a:cubicBezTo>
                  <a:pt x="117" y="552"/>
                  <a:pt x="117" y="553"/>
                  <a:pt x="117" y="555"/>
                </a:cubicBezTo>
                <a:cubicBezTo>
                  <a:pt x="118" y="553"/>
                  <a:pt x="121" y="555"/>
                  <a:pt x="120" y="552"/>
                </a:cubicBezTo>
                <a:close/>
                <a:moveTo>
                  <a:pt x="124" y="559"/>
                </a:moveTo>
                <a:cubicBezTo>
                  <a:pt x="124" y="559"/>
                  <a:pt x="123" y="556"/>
                  <a:pt x="122" y="558"/>
                </a:cubicBezTo>
                <a:cubicBezTo>
                  <a:pt x="123" y="560"/>
                  <a:pt x="122" y="561"/>
                  <a:pt x="123" y="563"/>
                </a:cubicBezTo>
                <a:cubicBezTo>
                  <a:pt x="125" y="562"/>
                  <a:pt x="125" y="560"/>
                  <a:pt x="124" y="559"/>
                </a:cubicBezTo>
                <a:close/>
                <a:moveTo>
                  <a:pt x="258" y="763"/>
                </a:moveTo>
                <a:cubicBezTo>
                  <a:pt x="257" y="762"/>
                  <a:pt x="256" y="760"/>
                  <a:pt x="255" y="761"/>
                </a:cubicBezTo>
                <a:cubicBezTo>
                  <a:pt x="256" y="763"/>
                  <a:pt x="257" y="762"/>
                  <a:pt x="256" y="763"/>
                </a:cubicBezTo>
                <a:cubicBezTo>
                  <a:pt x="256" y="764"/>
                  <a:pt x="256" y="764"/>
                  <a:pt x="256" y="764"/>
                </a:cubicBezTo>
                <a:lnTo>
                  <a:pt x="258" y="763"/>
                </a:lnTo>
                <a:close/>
                <a:moveTo>
                  <a:pt x="187" y="652"/>
                </a:moveTo>
                <a:cubicBezTo>
                  <a:pt x="185" y="650"/>
                  <a:pt x="187" y="650"/>
                  <a:pt x="186" y="648"/>
                </a:cubicBezTo>
                <a:cubicBezTo>
                  <a:pt x="185" y="649"/>
                  <a:pt x="184" y="649"/>
                  <a:pt x="184" y="651"/>
                </a:cubicBezTo>
                <a:cubicBezTo>
                  <a:pt x="185" y="649"/>
                  <a:pt x="186" y="652"/>
                  <a:pt x="187" y="652"/>
                </a:cubicBezTo>
                <a:close/>
                <a:moveTo>
                  <a:pt x="167" y="620"/>
                </a:moveTo>
                <a:cubicBezTo>
                  <a:pt x="166" y="621"/>
                  <a:pt x="165" y="616"/>
                  <a:pt x="164" y="618"/>
                </a:cubicBezTo>
                <a:cubicBezTo>
                  <a:pt x="165" y="619"/>
                  <a:pt x="163" y="619"/>
                  <a:pt x="164" y="620"/>
                </a:cubicBezTo>
                <a:cubicBezTo>
                  <a:pt x="164" y="618"/>
                  <a:pt x="168" y="623"/>
                  <a:pt x="167" y="620"/>
                </a:cubicBezTo>
                <a:close/>
                <a:moveTo>
                  <a:pt x="150" y="575"/>
                </a:moveTo>
                <a:cubicBezTo>
                  <a:pt x="147" y="574"/>
                  <a:pt x="148" y="579"/>
                  <a:pt x="146" y="579"/>
                </a:cubicBezTo>
                <a:cubicBezTo>
                  <a:pt x="145" y="579"/>
                  <a:pt x="144" y="577"/>
                  <a:pt x="144" y="578"/>
                </a:cubicBezTo>
                <a:cubicBezTo>
                  <a:pt x="146" y="581"/>
                  <a:pt x="140" y="580"/>
                  <a:pt x="141" y="583"/>
                </a:cubicBezTo>
                <a:cubicBezTo>
                  <a:pt x="145" y="582"/>
                  <a:pt x="150" y="580"/>
                  <a:pt x="150" y="575"/>
                </a:cubicBezTo>
                <a:close/>
                <a:moveTo>
                  <a:pt x="193" y="651"/>
                </a:moveTo>
                <a:cubicBezTo>
                  <a:pt x="192" y="649"/>
                  <a:pt x="188" y="650"/>
                  <a:pt x="189" y="652"/>
                </a:cubicBezTo>
                <a:cubicBezTo>
                  <a:pt x="190" y="651"/>
                  <a:pt x="192" y="652"/>
                  <a:pt x="193" y="651"/>
                </a:cubicBezTo>
                <a:close/>
                <a:moveTo>
                  <a:pt x="203" y="666"/>
                </a:moveTo>
                <a:cubicBezTo>
                  <a:pt x="202" y="667"/>
                  <a:pt x="199" y="667"/>
                  <a:pt x="201" y="670"/>
                </a:cubicBezTo>
                <a:cubicBezTo>
                  <a:pt x="203" y="669"/>
                  <a:pt x="204" y="669"/>
                  <a:pt x="203" y="666"/>
                </a:cubicBezTo>
                <a:close/>
                <a:moveTo>
                  <a:pt x="161" y="603"/>
                </a:moveTo>
                <a:cubicBezTo>
                  <a:pt x="160" y="601"/>
                  <a:pt x="156" y="601"/>
                  <a:pt x="157" y="603"/>
                </a:cubicBezTo>
                <a:cubicBezTo>
                  <a:pt x="159" y="603"/>
                  <a:pt x="160" y="604"/>
                  <a:pt x="161" y="603"/>
                </a:cubicBezTo>
                <a:close/>
                <a:moveTo>
                  <a:pt x="139" y="563"/>
                </a:moveTo>
                <a:cubicBezTo>
                  <a:pt x="137" y="564"/>
                  <a:pt x="136" y="565"/>
                  <a:pt x="136" y="567"/>
                </a:cubicBezTo>
                <a:cubicBezTo>
                  <a:pt x="138" y="567"/>
                  <a:pt x="140" y="566"/>
                  <a:pt x="139" y="563"/>
                </a:cubicBezTo>
                <a:close/>
                <a:moveTo>
                  <a:pt x="312" y="824"/>
                </a:moveTo>
                <a:cubicBezTo>
                  <a:pt x="312" y="825"/>
                  <a:pt x="310" y="826"/>
                  <a:pt x="312" y="829"/>
                </a:cubicBezTo>
                <a:cubicBezTo>
                  <a:pt x="314" y="828"/>
                  <a:pt x="314" y="826"/>
                  <a:pt x="312" y="824"/>
                </a:cubicBezTo>
                <a:close/>
                <a:moveTo>
                  <a:pt x="213" y="660"/>
                </a:moveTo>
                <a:cubicBezTo>
                  <a:pt x="212" y="657"/>
                  <a:pt x="208" y="661"/>
                  <a:pt x="208" y="662"/>
                </a:cubicBezTo>
                <a:cubicBezTo>
                  <a:pt x="211" y="662"/>
                  <a:pt x="210" y="660"/>
                  <a:pt x="213" y="660"/>
                </a:cubicBezTo>
                <a:close/>
                <a:moveTo>
                  <a:pt x="140" y="555"/>
                </a:moveTo>
                <a:cubicBezTo>
                  <a:pt x="142" y="557"/>
                  <a:pt x="141" y="558"/>
                  <a:pt x="142" y="559"/>
                </a:cubicBezTo>
                <a:cubicBezTo>
                  <a:pt x="144" y="559"/>
                  <a:pt x="142" y="554"/>
                  <a:pt x="140" y="555"/>
                </a:cubicBezTo>
                <a:close/>
                <a:moveTo>
                  <a:pt x="80" y="451"/>
                </a:moveTo>
                <a:cubicBezTo>
                  <a:pt x="78" y="448"/>
                  <a:pt x="76" y="450"/>
                  <a:pt x="76" y="452"/>
                </a:cubicBezTo>
                <a:cubicBezTo>
                  <a:pt x="78" y="450"/>
                  <a:pt x="79" y="453"/>
                  <a:pt x="80" y="451"/>
                </a:cubicBezTo>
                <a:close/>
                <a:moveTo>
                  <a:pt x="162" y="566"/>
                </a:moveTo>
                <a:cubicBezTo>
                  <a:pt x="161" y="567"/>
                  <a:pt x="159" y="566"/>
                  <a:pt x="158" y="568"/>
                </a:cubicBezTo>
                <a:cubicBezTo>
                  <a:pt x="158" y="569"/>
                  <a:pt x="158" y="570"/>
                  <a:pt x="158" y="571"/>
                </a:cubicBezTo>
                <a:cubicBezTo>
                  <a:pt x="160" y="568"/>
                  <a:pt x="161" y="568"/>
                  <a:pt x="162" y="566"/>
                </a:cubicBezTo>
                <a:close/>
                <a:moveTo>
                  <a:pt x="147" y="545"/>
                </a:moveTo>
                <a:cubicBezTo>
                  <a:pt x="146" y="546"/>
                  <a:pt x="146" y="548"/>
                  <a:pt x="145" y="549"/>
                </a:cubicBezTo>
                <a:cubicBezTo>
                  <a:pt x="147" y="548"/>
                  <a:pt x="149" y="548"/>
                  <a:pt x="147" y="545"/>
                </a:cubicBezTo>
                <a:close/>
                <a:moveTo>
                  <a:pt x="237" y="679"/>
                </a:moveTo>
                <a:cubicBezTo>
                  <a:pt x="236" y="676"/>
                  <a:pt x="232" y="676"/>
                  <a:pt x="232" y="679"/>
                </a:cubicBezTo>
                <a:cubicBezTo>
                  <a:pt x="234" y="678"/>
                  <a:pt x="236" y="679"/>
                  <a:pt x="237" y="679"/>
                </a:cubicBezTo>
                <a:close/>
                <a:moveTo>
                  <a:pt x="182" y="588"/>
                </a:moveTo>
                <a:cubicBezTo>
                  <a:pt x="181" y="589"/>
                  <a:pt x="177" y="587"/>
                  <a:pt x="177" y="590"/>
                </a:cubicBezTo>
                <a:cubicBezTo>
                  <a:pt x="178" y="592"/>
                  <a:pt x="182" y="590"/>
                  <a:pt x="182" y="588"/>
                </a:cubicBezTo>
                <a:close/>
                <a:moveTo>
                  <a:pt x="168" y="566"/>
                </a:moveTo>
                <a:cubicBezTo>
                  <a:pt x="167" y="567"/>
                  <a:pt x="166" y="568"/>
                  <a:pt x="164" y="569"/>
                </a:cubicBezTo>
                <a:cubicBezTo>
                  <a:pt x="166" y="571"/>
                  <a:pt x="170" y="569"/>
                  <a:pt x="168" y="566"/>
                </a:cubicBezTo>
                <a:close/>
                <a:moveTo>
                  <a:pt x="159" y="552"/>
                </a:moveTo>
                <a:cubicBezTo>
                  <a:pt x="158" y="550"/>
                  <a:pt x="159" y="549"/>
                  <a:pt x="158" y="547"/>
                </a:cubicBezTo>
                <a:cubicBezTo>
                  <a:pt x="157" y="550"/>
                  <a:pt x="154" y="551"/>
                  <a:pt x="155" y="555"/>
                </a:cubicBezTo>
                <a:cubicBezTo>
                  <a:pt x="158" y="554"/>
                  <a:pt x="155" y="549"/>
                  <a:pt x="159" y="552"/>
                </a:cubicBezTo>
                <a:close/>
                <a:moveTo>
                  <a:pt x="91" y="446"/>
                </a:moveTo>
                <a:cubicBezTo>
                  <a:pt x="90" y="443"/>
                  <a:pt x="86" y="446"/>
                  <a:pt x="88" y="448"/>
                </a:cubicBezTo>
                <a:cubicBezTo>
                  <a:pt x="89" y="447"/>
                  <a:pt x="90" y="447"/>
                  <a:pt x="91" y="446"/>
                </a:cubicBezTo>
                <a:close/>
                <a:moveTo>
                  <a:pt x="156" y="538"/>
                </a:moveTo>
                <a:cubicBezTo>
                  <a:pt x="154" y="537"/>
                  <a:pt x="156" y="536"/>
                  <a:pt x="155" y="535"/>
                </a:cubicBezTo>
                <a:cubicBezTo>
                  <a:pt x="154" y="538"/>
                  <a:pt x="151" y="537"/>
                  <a:pt x="151" y="541"/>
                </a:cubicBezTo>
                <a:cubicBezTo>
                  <a:pt x="154" y="542"/>
                  <a:pt x="153" y="537"/>
                  <a:pt x="156" y="538"/>
                </a:cubicBezTo>
                <a:close/>
                <a:moveTo>
                  <a:pt x="165" y="549"/>
                </a:moveTo>
                <a:cubicBezTo>
                  <a:pt x="164" y="546"/>
                  <a:pt x="162" y="546"/>
                  <a:pt x="165" y="545"/>
                </a:cubicBezTo>
                <a:cubicBezTo>
                  <a:pt x="164" y="543"/>
                  <a:pt x="163" y="545"/>
                  <a:pt x="161" y="544"/>
                </a:cubicBezTo>
                <a:cubicBezTo>
                  <a:pt x="162" y="546"/>
                  <a:pt x="160" y="546"/>
                  <a:pt x="160" y="548"/>
                </a:cubicBezTo>
                <a:cubicBezTo>
                  <a:pt x="161" y="548"/>
                  <a:pt x="161" y="548"/>
                  <a:pt x="162" y="549"/>
                </a:cubicBezTo>
                <a:cubicBezTo>
                  <a:pt x="163" y="546"/>
                  <a:pt x="162" y="550"/>
                  <a:pt x="165" y="549"/>
                </a:cubicBezTo>
                <a:close/>
                <a:moveTo>
                  <a:pt x="258" y="690"/>
                </a:moveTo>
                <a:cubicBezTo>
                  <a:pt x="259" y="691"/>
                  <a:pt x="256" y="692"/>
                  <a:pt x="258" y="693"/>
                </a:cubicBezTo>
                <a:cubicBezTo>
                  <a:pt x="258" y="693"/>
                  <a:pt x="258" y="693"/>
                  <a:pt x="258" y="694"/>
                </a:cubicBezTo>
                <a:cubicBezTo>
                  <a:pt x="260" y="694"/>
                  <a:pt x="260" y="690"/>
                  <a:pt x="258" y="690"/>
                </a:cubicBezTo>
                <a:close/>
                <a:moveTo>
                  <a:pt x="256" y="680"/>
                </a:moveTo>
                <a:cubicBezTo>
                  <a:pt x="254" y="678"/>
                  <a:pt x="250" y="679"/>
                  <a:pt x="250" y="680"/>
                </a:cubicBezTo>
                <a:cubicBezTo>
                  <a:pt x="252" y="680"/>
                  <a:pt x="254" y="681"/>
                  <a:pt x="256" y="680"/>
                </a:cubicBezTo>
                <a:close/>
                <a:moveTo>
                  <a:pt x="223" y="631"/>
                </a:moveTo>
                <a:cubicBezTo>
                  <a:pt x="222" y="628"/>
                  <a:pt x="217" y="632"/>
                  <a:pt x="219" y="633"/>
                </a:cubicBezTo>
                <a:cubicBezTo>
                  <a:pt x="221" y="633"/>
                  <a:pt x="221" y="630"/>
                  <a:pt x="223" y="631"/>
                </a:cubicBezTo>
                <a:close/>
                <a:moveTo>
                  <a:pt x="317" y="773"/>
                </a:moveTo>
                <a:cubicBezTo>
                  <a:pt x="315" y="770"/>
                  <a:pt x="319" y="773"/>
                  <a:pt x="317" y="770"/>
                </a:cubicBezTo>
                <a:cubicBezTo>
                  <a:pt x="316" y="771"/>
                  <a:pt x="314" y="772"/>
                  <a:pt x="314" y="774"/>
                </a:cubicBezTo>
                <a:cubicBezTo>
                  <a:pt x="315" y="773"/>
                  <a:pt x="316" y="775"/>
                  <a:pt x="317" y="773"/>
                </a:cubicBezTo>
                <a:close/>
                <a:moveTo>
                  <a:pt x="197" y="587"/>
                </a:moveTo>
                <a:cubicBezTo>
                  <a:pt x="196" y="588"/>
                  <a:pt x="195" y="585"/>
                  <a:pt x="194" y="587"/>
                </a:cubicBezTo>
                <a:cubicBezTo>
                  <a:pt x="195" y="588"/>
                  <a:pt x="196" y="589"/>
                  <a:pt x="195" y="590"/>
                </a:cubicBezTo>
                <a:cubicBezTo>
                  <a:pt x="195" y="590"/>
                  <a:pt x="194" y="591"/>
                  <a:pt x="195" y="592"/>
                </a:cubicBezTo>
                <a:cubicBezTo>
                  <a:pt x="197" y="592"/>
                  <a:pt x="197" y="589"/>
                  <a:pt x="197" y="587"/>
                </a:cubicBezTo>
                <a:close/>
                <a:moveTo>
                  <a:pt x="169" y="543"/>
                </a:moveTo>
                <a:cubicBezTo>
                  <a:pt x="168" y="543"/>
                  <a:pt x="167" y="542"/>
                  <a:pt x="166" y="542"/>
                </a:cubicBezTo>
                <a:cubicBezTo>
                  <a:pt x="167" y="541"/>
                  <a:pt x="167" y="540"/>
                  <a:pt x="167" y="539"/>
                </a:cubicBezTo>
                <a:cubicBezTo>
                  <a:pt x="165" y="540"/>
                  <a:pt x="166" y="542"/>
                  <a:pt x="164" y="541"/>
                </a:cubicBezTo>
                <a:cubicBezTo>
                  <a:pt x="165" y="542"/>
                  <a:pt x="164" y="543"/>
                  <a:pt x="165" y="544"/>
                </a:cubicBezTo>
                <a:cubicBezTo>
                  <a:pt x="166" y="542"/>
                  <a:pt x="169" y="546"/>
                  <a:pt x="169" y="543"/>
                </a:cubicBezTo>
                <a:close/>
                <a:moveTo>
                  <a:pt x="264" y="682"/>
                </a:moveTo>
                <a:cubicBezTo>
                  <a:pt x="263" y="680"/>
                  <a:pt x="261" y="680"/>
                  <a:pt x="260" y="679"/>
                </a:cubicBezTo>
                <a:cubicBezTo>
                  <a:pt x="259" y="680"/>
                  <a:pt x="258" y="681"/>
                  <a:pt x="258" y="682"/>
                </a:cubicBezTo>
                <a:cubicBezTo>
                  <a:pt x="260" y="681"/>
                  <a:pt x="262" y="684"/>
                  <a:pt x="264" y="682"/>
                </a:cubicBezTo>
                <a:close/>
                <a:moveTo>
                  <a:pt x="251" y="660"/>
                </a:moveTo>
                <a:cubicBezTo>
                  <a:pt x="249" y="661"/>
                  <a:pt x="246" y="663"/>
                  <a:pt x="248" y="666"/>
                </a:cubicBezTo>
                <a:cubicBezTo>
                  <a:pt x="249" y="664"/>
                  <a:pt x="251" y="663"/>
                  <a:pt x="251" y="660"/>
                </a:cubicBezTo>
                <a:close/>
                <a:moveTo>
                  <a:pt x="248" y="658"/>
                </a:moveTo>
                <a:cubicBezTo>
                  <a:pt x="246" y="659"/>
                  <a:pt x="250" y="657"/>
                  <a:pt x="248" y="656"/>
                </a:cubicBezTo>
                <a:cubicBezTo>
                  <a:pt x="246" y="657"/>
                  <a:pt x="245" y="658"/>
                  <a:pt x="242" y="657"/>
                </a:cubicBezTo>
                <a:cubicBezTo>
                  <a:pt x="243" y="659"/>
                  <a:pt x="243" y="658"/>
                  <a:pt x="244" y="660"/>
                </a:cubicBezTo>
                <a:cubicBezTo>
                  <a:pt x="245" y="659"/>
                  <a:pt x="249" y="660"/>
                  <a:pt x="248" y="658"/>
                </a:cubicBezTo>
                <a:close/>
                <a:moveTo>
                  <a:pt x="271" y="692"/>
                </a:moveTo>
                <a:cubicBezTo>
                  <a:pt x="270" y="693"/>
                  <a:pt x="270" y="695"/>
                  <a:pt x="269" y="696"/>
                </a:cubicBezTo>
                <a:cubicBezTo>
                  <a:pt x="271" y="697"/>
                  <a:pt x="274" y="695"/>
                  <a:pt x="271" y="692"/>
                </a:cubicBezTo>
                <a:close/>
                <a:moveTo>
                  <a:pt x="298" y="735"/>
                </a:moveTo>
                <a:cubicBezTo>
                  <a:pt x="297" y="735"/>
                  <a:pt x="295" y="733"/>
                  <a:pt x="296" y="732"/>
                </a:cubicBezTo>
                <a:cubicBezTo>
                  <a:pt x="292" y="733"/>
                  <a:pt x="299" y="738"/>
                  <a:pt x="298" y="735"/>
                </a:cubicBezTo>
                <a:close/>
                <a:moveTo>
                  <a:pt x="172" y="545"/>
                </a:moveTo>
                <a:cubicBezTo>
                  <a:pt x="172" y="544"/>
                  <a:pt x="175" y="547"/>
                  <a:pt x="174" y="544"/>
                </a:cubicBezTo>
                <a:cubicBezTo>
                  <a:pt x="173" y="544"/>
                  <a:pt x="171" y="542"/>
                  <a:pt x="170" y="544"/>
                </a:cubicBezTo>
                <a:cubicBezTo>
                  <a:pt x="171" y="545"/>
                  <a:pt x="172" y="547"/>
                  <a:pt x="172" y="546"/>
                </a:cubicBezTo>
                <a:cubicBezTo>
                  <a:pt x="172" y="546"/>
                  <a:pt x="172" y="545"/>
                  <a:pt x="172" y="545"/>
                </a:cubicBezTo>
                <a:close/>
                <a:moveTo>
                  <a:pt x="247" y="652"/>
                </a:moveTo>
                <a:cubicBezTo>
                  <a:pt x="246" y="653"/>
                  <a:pt x="243" y="653"/>
                  <a:pt x="244" y="655"/>
                </a:cubicBezTo>
                <a:cubicBezTo>
                  <a:pt x="245" y="653"/>
                  <a:pt x="249" y="656"/>
                  <a:pt x="247" y="652"/>
                </a:cubicBezTo>
                <a:close/>
                <a:moveTo>
                  <a:pt x="169" y="534"/>
                </a:moveTo>
                <a:cubicBezTo>
                  <a:pt x="168" y="533"/>
                  <a:pt x="167" y="532"/>
                  <a:pt x="166" y="531"/>
                </a:cubicBezTo>
                <a:cubicBezTo>
                  <a:pt x="165" y="532"/>
                  <a:pt x="164" y="532"/>
                  <a:pt x="165" y="533"/>
                </a:cubicBezTo>
                <a:cubicBezTo>
                  <a:pt x="166" y="532"/>
                  <a:pt x="167" y="534"/>
                  <a:pt x="169" y="534"/>
                </a:cubicBezTo>
                <a:close/>
                <a:moveTo>
                  <a:pt x="262" y="673"/>
                </a:moveTo>
                <a:cubicBezTo>
                  <a:pt x="262" y="671"/>
                  <a:pt x="258" y="672"/>
                  <a:pt x="259" y="674"/>
                </a:cubicBezTo>
                <a:cubicBezTo>
                  <a:pt x="261" y="674"/>
                  <a:pt x="262" y="676"/>
                  <a:pt x="262" y="673"/>
                </a:cubicBezTo>
                <a:close/>
                <a:moveTo>
                  <a:pt x="178" y="543"/>
                </a:moveTo>
                <a:cubicBezTo>
                  <a:pt x="177" y="544"/>
                  <a:pt x="176" y="541"/>
                  <a:pt x="175" y="542"/>
                </a:cubicBezTo>
                <a:cubicBezTo>
                  <a:pt x="177" y="544"/>
                  <a:pt x="174" y="544"/>
                  <a:pt x="176" y="546"/>
                </a:cubicBezTo>
                <a:cubicBezTo>
                  <a:pt x="176" y="545"/>
                  <a:pt x="179" y="545"/>
                  <a:pt x="178" y="543"/>
                </a:cubicBezTo>
                <a:close/>
                <a:moveTo>
                  <a:pt x="188" y="562"/>
                </a:moveTo>
                <a:cubicBezTo>
                  <a:pt x="186" y="560"/>
                  <a:pt x="189" y="561"/>
                  <a:pt x="189" y="561"/>
                </a:cubicBezTo>
                <a:cubicBezTo>
                  <a:pt x="188" y="557"/>
                  <a:pt x="185" y="562"/>
                  <a:pt x="188" y="562"/>
                </a:cubicBezTo>
                <a:close/>
                <a:moveTo>
                  <a:pt x="280" y="693"/>
                </a:moveTo>
                <a:cubicBezTo>
                  <a:pt x="278" y="695"/>
                  <a:pt x="277" y="696"/>
                  <a:pt x="278" y="698"/>
                </a:cubicBezTo>
                <a:cubicBezTo>
                  <a:pt x="279" y="697"/>
                  <a:pt x="280" y="695"/>
                  <a:pt x="280" y="693"/>
                </a:cubicBezTo>
                <a:close/>
                <a:moveTo>
                  <a:pt x="177" y="541"/>
                </a:moveTo>
                <a:cubicBezTo>
                  <a:pt x="177" y="541"/>
                  <a:pt x="177" y="541"/>
                  <a:pt x="177" y="540"/>
                </a:cubicBezTo>
                <a:cubicBezTo>
                  <a:pt x="177" y="540"/>
                  <a:pt x="178" y="539"/>
                  <a:pt x="177" y="538"/>
                </a:cubicBezTo>
                <a:cubicBezTo>
                  <a:pt x="177" y="539"/>
                  <a:pt x="176" y="537"/>
                  <a:pt x="175" y="537"/>
                </a:cubicBezTo>
                <a:cubicBezTo>
                  <a:pt x="174" y="538"/>
                  <a:pt x="178" y="544"/>
                  <a:pt x="177" y="541"/>
                </a:cubicBezTo>
                <a:close/>
                <a:moveTo>
                  <a:pt x="190" y="556"/>
                </a:moveTo>
                <a:cubicBezTo>
                  <a:pt x="191" y="557"/>
                  <a:pt x="192" y="557"/>
                  <a:pt x="192" y="557"/>
                </a:cubicBezTo>
                <a:cubicBezTo>
                  <a:pt x="189" y="554"/>
                  <a:pt x="189" y="555"/>
                  <a:pt x="190" y="551"/>
                </a:cubicBezTo>
                <a:cubicBezTo>
                  <a:pt x="189" y="552"/>
                  <a:pt x="188" y="552"/>
                  <a:pt x="186" y="551"/>
                </a:cubicBezTo>
                <a:cubicBezTo>
                  <a:pt x="187" y="554"/>
                  <a:pt x="188" y="554"/>
                  <a:pt x="188" y="557"/>
                </a:cubicBezTo>
                <a:cubicBezTo>
                  <a:pt x="190" y="557"/>
                  <a:pt x="190" y="557"/>
                  <a:pt x="190" y="556"/>
                </a:cubicBezTo>
                <a:close/>
                <a:moveTo>
                  <a:pt x="178" y="538"/>
                </a:moveTo>
                <a:cubicBezTo>
                  <a:pt x="179" y="539"/>
                  <a:pt x="180" y="540"/>
                  <a:pt x="180" y="541"/>
                </a:cubicBezTo>
                <a:cubicBezTo>
                  <a:pt x="181" y="540"/>
                  <a:pt x="181" y="541"/>
                  <a:pt x="182" y="540"/>
                </a:cubicBezTo>
                <a:cubicBezTo>
                  <a:pt x="181" y="538"/>
                  <a:pt x="180" y="538"/>
                  <a:pt x="178" y="538"/>
                </a:cubicBezTo>
                <a:close/>
                <a:moveTo>
                  <a:pt x="226" y="603"/>
                </a:moveTo>
                <a:cubicBezTo>
                  <a:pt x="225" y="604"/>
                  <a:pt x="227" y="609"/>
                  <a:pt x="228" y="609"/>
                </a:cubicBezTo>
                <a:cubicBezTo>
                  <a:pt x="227" y="607"/>
                  <a:pt x="227" y="605"/>
                  <a:pt x="226" y="603"/>
                </a:cubicBezTo>
                <a:close/>
                <a:moveTo>
                  <a:pt x="272" y="668"/>
                </a:moveTo>
                <a:cubicBezTo>
                  <a:pt x="271" y="669"/>
                  <a:pt x="268" y="668"/>
                  <a:pt x="269" y="671"/>
                </a:cubicBezTo>
                <a:cubicBezTo>
                  <a:pt x="270" y="670"/>
                  <a:pt x="272" y="670"/>
                  <a:pt x="272" y="668"/>
                </a:cubicBezTo>
                <a:close/>
                <a:moveTo>
                  <a:pt x="388" y="839"/>
                </a:moveTo>
                <a:cubicBezTo>
                  <a:pt x="386" y="839"/>
                  <a:pt x="384" y="839"/>
                  <a:pt x="385" y="842"/>
                </a:cubicBezTo>
                <a:cubicBezTo>
                  <a:pt x="386" y="841"/>
                  <a:pt x="389" y="841"/>
                  <a:pt x="388" y="839"/>
                </a:cubicBezTo>
                <a:close/>
                <a:moveTo>
                  <a:pt x="152" y="483"/>
                </a:moveTo>
                <a:cubicBezTo>
                  <a:pt x="151" y="483"/>
                  <a:pt x="150" y="482"/>
                  <a:pt x="148" y="483"/>
                </a:cubicBezTo>
                <a:cubicBezTo>
                  <a:pt x="149" y="484"/>
                  <a:pt x="153" y="485"/>
                  <a:pt x="152" y="483"/>
                </a:cubicBezTo>
                <a:close/>
                <a:moveTo>
                  <a:pt x="182" y="527"/>
                </a:moveTo>
                <a:cubicBezTo>
                  <a:pt x="180" y="525"/>
                  <a:pt x="183" y="524"/>
                  <a:pt x="181" y="522"/>
                </a:cubicBezTo>
                <a:cubicBezTo>
                  <a:pt x="180" y="523"/>
                  <a:pt x="180" y="524"/>
                  <a:pt x="180" y="526"/>
                </a:cubicBezTo>
                <a:cubicBezTo>
                  <a:pt x="180" y="526"/>
                  <a:pt x="181" y="527"/>
                  <a:pt x="182" y="527"/>
                </a:cubicBezTo>
                <a:close/>
                <a:moveTo>
                  <a:pt x="359" y="796"/>
                </a:moveTo>
                <a:cubicBezTo>
                  <a:pt x="360" y="794"/>
                  <a:pt x="362" y="793"/>
                  <a:pt x="362" y="791"/>
                </a:cubicBezTo>
                <a:cubicBezTo>
                  <a:pt x="360" y="791"/>
                  <a:pt x="358" y="793"/>
                  <a:pt x="359" y="796"/>
                </a:cubicBezTo>
                <a:close/>
                <a:moveTo>
                  <a:pt x="157" y="478"/>
                </a:moveTo>
                <a:cubicBezTo>
                  <a:pt x="155" y="479"/>
                  <a:pt x="156" y="481"/>
                  <a:pt x="154" y="479"/>
                </a:cubicBezTo>
                <a:cubicBezTo>
                  <a:pt x="154" y="480"/>
                  <a:pt x="154" y="480"/>
                  <a:pt x="154" y="481"/>
                </a:cubicBezTo>
                <a:cubicBezTo>
                  <a:pt x="155" y="482"/>
                  <a:pt x="155" y="482"/>
                  <a:pt x="155" y="482"/>
                </a:cubicBezTo>
                <a:cubicBezTo>
                  <a:pt x="156" y="480"/>
                  <a:pt x="159" y="482"/>
                  <a:pt x="157" y="478"/>
                </a:cubicBezTo>
                <a:close/>
                <a:moveTo>
                  <a:pt x="376" y="785"/>
                </a:moveTo>
                <a:cubicBezTo>
                  <a:pt x="379" y="785"/>
                  <a:pt x="376" y="788"/>
                  <a:pt x="378" y="788"/>
                </a:cubicBezTo>
                <a:cubicBezTo>
                  <a:pt x="379" y="784"/>
                  <a:pt x="386" y="783"/>
                  <a:pt x="385" y="781"/>
                </a:cubicBezTo>
                <a:cubicBezTo>
                  <a:pt x="378" y="783"/>
                  <a:pt x="365" y="784"/>
                  <a:pt x="361" y="791"/>
                </a:cubicBezTo>
                <a:cubicBezTo>
                  <a:pt x="366" y="792"/>
                  <a:pt x="374" y="792"/>
                  <a:pt x="376" y="785"/>
                </a:cubicBezTo>
                <a:close/>
                <a:moveTo>
                  <a:pt x="258" y="629"/>
                </a:moveTo>
                <a:cubicBezTo>
                  <a:pt x="258" y="626"/>
                  <a:pt x="251" y="625"/>
                  <a:pt x="253" y="628"/>
                </a:cubicBezTo>
                <a:cubicBezTo>
                  <a:pt x="255" y="626"/>
                  <a:pt x="256" y="630"/>
                  <a:pt x="258" y="629"/>
                </a:cubicBezTo>
                <a:close/>
                <a:moveTo>
                  <a:pt x="234" y="592"/>
                </a:moveTo>
                <a:cubicBezTo>
                  <a:pt x="233" y="589"/>
                  <a:pt x="239" y="591"/>
                  <a:pt x="238" y="588"/>
                </a:cubicBezTo>
                <a:cubicBezTo>
                  <a:pt x="235" y="589"/>
                  <a:pt x="233" y="590"/>
                  <a:pt x="231" y="590"/>
                </a:cubicBezTo>
                <a:cubicBezTo>
                  <a:pt x="232" y="592"/>
                  <a:pt x="233" y="593"/>
                  <a:pt x="234" y="592"/>
                </a:cubicBezTo>
                <a:close/>
                <a:moveTo>
                  <a:pt x="162" y="482"/>
                </a:moveTo>
                <a:cubicBezTo>
                  <a:pt x="161" y="479"/>
                  <a:pt x="162" y="478"/>
                  <a:pt x="164" y="477"/>
                </a:cubicBezTo>
                <a:cubicBezTo>
                  <a:pt x="163" y="474"/>
                  <a:pt x="162" y="478"/>
                  <a:pt x="160" y="476"/>
                </a:cubicBezTo>
                <a:cubicBezTo>
                  <a:pt x="160" y="477"/>
                  <a:pt x="162" y="479"/>
                  <a:pt x="160" y="480"/>
                </a:cubicBezTo>
                <a:cubicBezTo>
                  <a:pt x="159" y="478"/>
                  <a:pt x="160" y="478"/>
                  <a:pt x="159" y="476"/>
                </a:cubicBezTo>
                <a:cubicBezTo>
                  <a:pt x="157" y="478"/>
                  <a:pt x="160" y="481"/>
                  <a:pt x="162" y="482"/>
                </a:cubicBezTo>
                <a:close/>
                <a:moveTo>
                  <a:pt x="285" y="662"/>
                </a:moveTo>
                <a:cubicBezTo>
                  <a:pt x="284" y="662"/>
                  <a:pt x="284" y="662"/>
                  <a:pt x="284" y="661"/>
                </a:cubicBezTo>
                <a:cubicBezTo>
                  <a:pt x="283" y="661"/>
                  <a:pt x="282" y="662"/>
                  <a:pt x="282" y="664"/>
                </a:cubicBezTo>
                <a:cubicBezTo>
                  <a:pt x="283" y="664"/>
                  <a:pt x="286" y="664"/>
                  <a:pt x="285" y="662"/>
                </a:cubicBezTo>
                <a:close/>
                <a:moveTo>
                  <a:pt x="191" y="516"/>
                </a:moveTo>
                <a:cubicBezTo>
                  <a:pt x="190" y="516"/>
                  <a:pt x="186" y="513"/>
                  <a:pt x="187" y="516"/>
                </a:cubicBezTo>
                <a:cubicBezTo>
                  <a:pt x="188" y="514"/>
                  <a:pt x="191" y="519"/>
                  <a:pt x="191" y="516"/>
                </a:cubicBezTo>
                <a:close/>
                <a:moveTo>
                  <a:pt x="234" y="583"/>
                </a:moveTo>
                <a:cubicBezTo>
                  <a:pt x="231" y="580"/>
                  <a:pt x="234" y="579"/>
                  <a:pt x="235" y="578"/>
                </a:cubicBezTo>
                <a:cubicBezTo>
                  <a:pt x="233" y="576"/>
                  <a:pt x="233" y="577"/>
                  <a:pt x="232" y="574"/>
                </a:cubicBezTo>
                <a:cubicBezTo>
                  <a:pt x="233" y="579"/>
                  <a:pt x="230" y="579"/>
                  <a:pt x="230" y="581"/>
                </a:cubicBezTo>
                <a:cubicBezTo>
                  <a:pt x="231" y="581"/>
                  <a:pt x="232" y="584"/>
                  <a:pt x="234" y="583"/>
                </a:cubicBezTo>
                <a:close/>
                <a:moveTo>
                  <a:pt x="240" y="581"/>
                </a:moveTo>
                <a:cubicBezTo>
                  <a:pt x="238" y="579"/>
                  <a:pt x="236" y="579"/>
                  <a:pt x="234" y="581"/>
                </a:cubicBezTo>
                <a:cubicBezTo>
                  <a:pt x="235" y="582"/>
                  <a:pt x="234" y="583"/>
                  <a:pt x="235" y="584"/>
                </a:cubicBezTo>
                <a:cubicBezTo>
                  <a:pt x="236" y="582"/>
                  <a:pt x="237" y="582"/>
                  <a:pt x="240" y="581"/>
                </a:cubicBezTo>
                <a:close/>
                <a:moveTo>
                  <a:pt x="294" y="662"/>
                </a:moveTo>
                <a:cubicBezTo>
                  <a:pt x="293" y="661"/>
                  <a:pt x="292" y="665"/>
                  <a:pt x="290" y="663"/>
                </a:cubicBezTo>
                <a:cubicBezTo>
                  <a:pt x="290" y="661"/>
                  <a:pt x="290" y="660"/>
                  <a:pt x="289" y="658"/>
                </a:cubicBezTo>
                <a:cubicBezTo>
                  <a:pt x="284" y="661"/>
                  <a:pt x="295" y="669"/>
                  <a:pt x="294" y="662"/>
                </a:cubicBezTo>
                <a:close/>
                <a:moveTo>
                  <a:pt x="367" y="773"/>
                </a:moveTo>
                <a:cubicBezTo>
                  <a:pt x="365" y="770"/>
                  <a:pt x="363" y="773"/>
                  <a:pt x="364" y="775"/>
                </a:cubicBezTo>
                <a:cubicBezTo>
                  <a:pt x="365" y="775"/>
                  <a:pt x="366" y="774"/>
                  <a:pt x="367" y="773"/>
                </a:cubicBezTo>
                <a:close/>
                <a:moveTo>
                  <a:pt x="257" y="605"/>
                </a:moveTo>
                <a:cubicBezTo>
                  <a:pt x="255" y="604"/>
                  <a:pt x="255" y="608"/>
                  <a:pt x="256" y="609"/>
                </a:cubicBezTo>
                <a:cubicBezTo>
                  <a:pt x="258" y="609"/>
                  <a:pt x="257" y="607"/>
                  <a:pt x="257" y="605"/>
                </a:cubicBezTo>
                <a:close/>
                <a:moveTo>
                  <a:pt x="224" y="557"/>
                </a:moveTo>
                <a:cubicBezTo>
                  <a:pt x="224" y="558"/>
                  <a:pt x="224" y="559"/>
                  <a:pt x="225" y="558"/>
                </a:cubicBezTo>
                <a:cubicBezTo>
                  <a:pt x="226" y="558"/>
                  <a:pt x="223" y="555"/>
                  <a:pt x="222" y="555"/>
                </a:cubicBezTo>
                <a:cubicBezTo>
                  <a:pt x="223" y="556"/>
                  <a:pt x="221" y="556"/>
                  <a:pt x="222" y="557"/>
                </a:cubicBezTo>
                <a:cubicBezTo>
                  <a:pt x="222" y="557"/>
                  <a:pt x="223" y="556"/>
                  <a:pt x="224" y="557"/>
                </a:cubicBezTo>
                <a:close/>
                <a:moveTo>
                  <a:pt x="271" y="624"/>
                </a:moveTo>
                <a:cubicBezTo>
                  <a:pt x="272" y="623"/>
                  <a:pt x="265" y="624"/>
                  <a:pt x="268" y="626"/>
                </a:cubicBezTo>
                <a:cubicBezTo>
                  <a:pt x="270" y="627"/>
                  <a:pt x="269" y="624"/>
                  <a:pt x="271" y="624"/>
                </a:cubicBezTo>
                <a:close/>
                <a:moveTo>
                  <a:pt x="240" y="576"/>
                </a:moveTo>
                <a:cubicBezTo>
                  <a:pt x="241" y="579"/>
                  <a:pt x="236" y="576"/>
                  <a:pt x="238" y="580"/>
                </a:cubicBezTo>
                <a:cubicBezTo>
                  <a:pt x="240" y="580"/>
                  <a:pt x="242" y="577"/>
                  <a:pt x="240" y="576"/>
                </a:cubicBezTo>
                <a:close/>
                <a:moveTo>
                  <a:pt x="277" y="634"/>
                </a:moveTo>
                <a:cubicBezTo>
                  <a:pt x="275" y="633"/>
                  <a:pt x="273" y="627"/>
                  <a:pt x="271" y="628"/>
                </a:cubicBezTo>
                <a:cubicBezTo>
                  <a:pt x="272" y="628"/>
                  <a:pt x="275" y="637"/>
                  <a:pt x="277" y="634"/>
                </a:cubicBezTo>
                <a:close/>
                <a:moveTo>
                  <a:pt x="206" y="524"/>
                </a:moveTo>
                <a:cubicBezTo>
                  <a:pt x="204" y="524"/>
                  <a:pt x="204" y="526"/>
                  <a:pt x="205" y="528"/>
                </a:cubicBezTo>
                <a:cubicBezTo>
                  <a:pt x="206" y="527"/>
                  <a:pt x="207" y="526"/>
                  <a:pt x="206" y="524"/>
                </a:cubicBezTo>
                <a:close/>
                <a:moveTo>
                  <a:pt x="192" y="501"/>
                </a:moveTo>
                <a:cubicBezTo>
                  <a:pt x="192" y="502"/>
                  <a:pt x="191" y="501"/>
                  <a:pt x="191" y="500"/>
                </a:cubicBezTo>
                <a:cubicBezTo>
                  <a:pt x="190" y="501"/>
                  <a:pt x="188" y="501"/>
                  <a:pt x="189" y="503"/>
                </a:cubicBezTo>
                <a:cubicBezTo>
                  <a:pt x="190" y="501"/>
                  <a:pt x="193" y="505"/>
                  <a:pt x="192" y="501"/>
                </a:cubicBezTo>
                <a:close/>
                <a:moveTo>
                  <a:pt x="270" y="619"/>
                </a:moveTo>
                <a:cubicBezTo>
                  <a:pt x="269" y="620"/>
                  <a:pt x="268" y="619"/>
                  <a:pt x="266" y="620"/>
                </a:cubicBezTo>
                <a:cubicBezTo>
                  <a:pt x="267" y="622"/>
                  <a:pt x="270" y="621"/>
                  <a:pt x="270" y="619"/>
                </a:cubicBezTo>
                <a:close/>
                <a:moveTo>
                  <a:pt x="180" y="479"/>
                </a:moveTo>
                <a:cubicBezTo>
                  <a:pt x="178" y="482"/>
                  <a:pt x="177" y="481"/>
                  <a:pt x="177" y="484"/>
                </a:cubicBezTo>
                <a:cubicBezTo>
                  <a:pt x="179" y="483"/>
                  <a:pt x="180" y="481"/>
                  <a:pt x="180" y="479"/>
                </a:cubicBezTo>
                <a:close/>
                <a:moveTo>
                  <a:pt x="175" y="476"/>
                </a:moveTo>
                <a:cubicBezTo>
                  <a:pt x="176" y="478"/>
                  <a:pt x="175" y="479"/>
                  <a:pt x="175" y="481"/>
                </a:cubicBezTo>
                <a:cubicBezTo>
                  <a:pt x="177" y="481"/>
                  <a:pt x="176" y="476"/>
                  <a:pt x="175" y="476"/>
                </a:cubicBezTo>
                <a:close/>
                <a:moveTo>
                  <a:pt x="362" y="754"/>
                </a:moveTo>
                <a:cubicBezTo>
                  <a:pt x="361" y="752"/>
                  <a:pt x="360" y="753"/>
                  <a:pt x="359" y="753"/>
                </a:cubicBezTo>
                <a:cubicBezTo>
                  <a:pt x="360" y="756"/>
                  <a:pt x="360" y="756"/>
                  <a:pt x="360" y="756"/>
                </a:cubicBezTo>
                <a:lnTo>
                  <a:pt x="362" y="754"/>
                </a:lnTo>
                <a:close/>
                <a:moveTo>
                  <a:pt x="185" y="477"/>
                </a:moveTo>
                <a:cubicBezTo>
                  <a:pt x="183" y="474"/>
                  <a:pt x="187" y="473"/>
                  <a:pt x="187" y="470"/>
                </a:cubicBezTo>
                <a:cubicBezTo>
                  <a:pt x="186" y="469"/>
                  <a:pt x="186" y="468"/>
                  <a:pt x="185" y="468"/>
                </a:cubicBezTo>
                <a:cubicBezTo>
                  <a:pt x="187" y="471"/>
                  <a:pt x="182" y="472"/>
                  <a:pt x="183" y="475"/>
                </a:cubicBezTo>
                <a:cubicBezTo>
                  <a:pt x="185" y="474"/>
                  <a:pt x="183" y="479"/>
                  <a:pt x="181" y="477"/>
                </a:cubicBezTo>
                <a:cubicBezTo>
                  <a:pt x="182" y="478"/>
                  <a:pt x="182" y="479"/>
                  <a:pt x="182" y="480"/>
                </a:cubicBezTo>
                <a:cubicBezTo>
                  <a:pt x="184" y="480"/>
                  <a:pt x="183" y="478"/>
                  <a:pt x="185" y="477"/>
                </a:cubicBezTo>
                <a:close/>
                <a:moveTo>
                  <a:pt x="179" y="461"/>
                </a:moveTo>
                <a:cubicBezTo>
                  <a:pt x="177" y="463"/>
                  <a:pt x="173" y="464"/>
                  <a:pt x="175" y="468"/>
                </a:cubicBezTo>
                <a:cubicBezTo>
                  <a:pt x="175" y="463"/>
                  <a:pt x="180" y="466"/>
                  <a:pt x="179" y="461"/>
                </a:cubicBezTo>
                <a:close/>
                <a:moveTo>
                  <a:pt x="206" y="506"/>
                </a:moveTo>
                <a:cubicBezTo>
                  <a:pt x="204" y="504"/>
                  <a:pt x="206" y="503"/>
                  <a:pt x="204" y="501"/>
                </a:cubicBezTo>
                <a:cubicBezTo>
                  <a:pt x="204" y="504"/>
                  <a:pt x="201" y="505"/>
                  <a:pt x="202" y="507"/>
                </a:cubicBezTo>
                <a:cubicBezTo>
                  <a:pt x="203" y="505"/>
                  <a:pt x="205" y="507"/>
                  <a:pt x="206" y="506"/>
                </a:cubicBezTo>
                <a:close/>
                <a:moveTo>
                  <a:pt x="200" y="495"/>
                </a:moveTo>
                <a:cubicBezTo>
                  <a:pt x="198" y="496"/>
                  <a:pt x="200" y="499"/>
                  <a:pt x="200" y="501"/>
                </a:cubicBezTo>
                <a:cubicBezTo>
                  <a:pt x="201" y="499"/>
                  <a:pt x="201" y="497"/>
                  <a:pt x="200" y="495"/>
                </a:cubicBezTo>
                <a:close/>
                <a:moveTo>
                  <a:pt x="257" y="578"/>
                </a:moveTo>
                <a:cubicBezTo>
                  <a:pt x="256" y="580"/>
                  <a:pt x="252" y="576"/>
                  <a:pt x="254" y="581"/>
                </a:cubicBezTo>
                <a:cubicBezTo>
                  <a:pt x="255" y="579"/>
                  <a:pt x="258" y="581"/>
                  <a:pt x="257" y="578"/>
                </a:cubicBezTo>
                <a:close/>
                <a:moveTo>
                  <a:pt x="218" y="517"/>
                </a:moveTo>
                <a:cubicBezTo>
                  <a:pt x="218" y="519"/>
                  <a:pt x="216" y="520"/>
                  <a:pt x="217" y="522"/>
                </a:cubicBezTo>
                <a:cubicBezTo>
                  <a:pt x="217" y="519"/>
                  <a:pt x="220" y="521"/>
                  <a:pt x="218" y="517"/>
                </a:cubicBezTo>
                <a:close/>
                <a:moveTo>
                  <a:pt x="307" y="650"/>
                </a:moveTo>
                <a:cubicBezTo>
                  <a:pt x="308" y="652"/>
                  <a:pt x="304" y="650"/>
                  <a:pt x="306" y="654"/>
                </a:cubicBezTo>
                <a:cubicBezTo>
                  <a:pt x="308" y="655"/>
                  <a:pt x="310" y="650"/>
                  <a:pt x="307" y="650"/>
                </a:cubicBezTo>
                <a:close/>
                <a:moveTo>
                  <a:pt x="282" y="611"/>
                </a:moveTo>
                <a:cubicBezTo>
                  <a:pt x="281" y="610"/>
                  <a:pt x="281" y="610"/>
                  <a:pt x="281" y="609"/>
                </a:cubicBezTo>
                <a:cubicBezTo>
                  <a:pt x="280" y="610"/>
                  <a:pt x="279" y="611"/>
                  <a:pt x="279" y="612"/>
                </a:cubicBezTo>
                <a:cubicBezTo>
                  <a:pt x="281" y="612"/>
                  <a:pt x="280" y="612"/>
                  <a:pt x="282" y="611"/>
                </a:cubicBezTo>
                <a:close/>
                <a:moveTo>
                  <a:pt x="257" y="571"/>
                </a:moveTo>
                <a:cubicBezTo>
                  <a:pt x="258" y="571"/>
                  <a:pt x="259" y="570"/>
                  <a:pt x="258" y="568"/>
                </a:cubicBezTo>
                <a:cubicBezTo>
                  <a:pt x="257" y="569"/>
                  <a:pt x="256" y="568"/>
                  <a:pt x="254" y="568"/>
                </a:cubicBezTo>
                <a:cubicBezTo>
                  <a:pt x="255" y="569"/>
                  <a:pt x="255" y="570"/>
                  <a:pt x="255" y="571"/>
                </a:cubicBezTo>
                <a:cubicBezTo>
                  <a:pt x="256" y="570"/>
                  <a:pt x="257" y="570"/>
                  <a:pt x="257" y="571"/>
                </a:cubicBezTo>
                <a:close/>
                <a:moveTo>
                  <a:pt x="206" y="491"/>
                </a:moveTo>
                <a:cubicBezTo>
                  <a:pt x="205" y="489"/>
                  <a:pt x="203" y="489"/>
                  <a:pt x="202" y="489"/>
                </a:cubicBezTo>
                <a:cubicBezTo>
                  <a:pt x="203" y="491"/>
                  <a:pt x="205" y="492"/>
                  <a:pt x="206" y="491"/>
                </a:cubicBezTo>
                <a:close/>
                <a:moveTo>
                  <a:pt x="188" y="451"/>
                </a:moveTo>
                <a:cubicBezTo>
                  <a:pt x="187" y="454"/>
                  <a:pt x="184" y="454"/>
                  <a:pt x="184" y="457"/>
                </a:cubicBezTo>
                <a:cubicBezTo>
                  <a:pt x="186" y="454"/>
                  <a:pt x="190" y="456"/>
                  <a:pt x="188" y="451"/>
                </a:cubicBezTo>
                <a:close/>
                <a:moveTo>
                  <a:pt x="282" y="594"/>
                </a:moveTo>
                <a:cubicBezTo>
                  <a:pt x="283" y="596"/>
                  <a:pt x="280" y="595"/>
                  <a:pt x="279" y="596"/>
                </a:cubicBezTo>
                <a:cubicBezTo>
                  <a:pt x="280" y="597"/>
                  <a:pt x="280" y="598"/>
                  <a:pt x="281" y="599"/>
                </a:cubicBezTo>
                <a:cubicBezTo>
                  <a:pt x="283" y="598"/>
                  <a:pt x="284" y="594"/>
                  <a:pt x="282" y="594"/>
                </a:cubicBezTo>
                <a:close/>
                <a:moveTo>
                  <a:pt x="228" y="504"/>
                </a:moveTo>
                <a:cubicBezTo>
                  <a:pt x="226" y="506"/>
                  <a:pt x="225" y="505"/>
                  <a:pt x="223" y="506"/>
                </a:cubicBezTo>
                <a:cubicBezTo>
                  <a:pt x="226" y="510"/>
                  <a:pt x="228" y="507"/>
                  <a:pt x="228" y="504"/>
                </a:cubicBezTo>
                <a:close/>
                <a:moveTo>
                  <a:pt x="297" y="608"/>
                </a:moveTo>
                <a:cubicBezTo>
                  <a:pt x="296" y="610"/>
                  <a:pt x="295" y="609"/>
                  <a:pt x="294" y="607"/>
                </a:cubicBezTo>
                <a:cubicBezTo>
                  <a:pt x="294" y="608"/>
                  <a:pt x="292" y="608"/>
                  <a:pt x="293" y="609"/>
                </a:cubicBezTo>
                <a:cubicBezTo>
                  <a:pt x="294" y="610"/>
                  <a:pt x="299" y="612"/>
                  <a:pt x="297" y="608"/>
                </a:cubicBezTo>
                <a:close/>
                <a:moveTo>
                  <a:pt x="214" y="475"/>
                </a:moveTo>
                <a:cubicBezTo>
                  <a:pt x="213" y="477"/>
                  <a:pt x="208" y="477"/>
                  <a:pt x="209" y="480"/>
                </a:cubicBezTo>
                <a:cubicBezTo>
                  <a:pt x="211" y="477"/>
                  <a:pt x="215" y="479"/>
                  <a:pt x="214" y="475"/>
                </a:cubicBezTo>
                <a:close/>
                <a:moveTo>
                  <a:pt x="250" y="528"/>
                </a:moveTo>
                <a:cubicBezTo>
                  <a:pt x="249" y="530"/>
                  <a:pt x="249" y="531"/>
                  <a:pt x="249" y="533"/>
                </a:cubicBezTo>
                <a:cubicBezTo>
                  <a:pt x="250" y="532"/>
                  <a:pt x="251" y="531"/>
                  <a:pt x="250" y="528"/>
                </a:cubicBezTo>
                <a:close/>
                <a:moveTo>
                  <a:pt x="441" y="810"/>
                </a:moveTo>
                <a:cubicBezTo>
                  <a:pt x="439" y="807"/>
                  <a:pt x="437" y="809"/>
                  <a:pt x="437" y="811"/>
                </a:cubicBezTo>
                <a:cubicBezTo>
                  <a:pt x="438" y="810"/>
                  <a:pt x="440" y="809"/>
                  <a:pt x="441" y="810"/>
                </a:cubicBezTo>
                <a:close/>
                <a:moveTo>
                  <a:pt x="220" y="474"/>
                </a:moveTo>
                <a:cubicBezTo>
                  <a:pt x="219" y="474"/>
                  <a:pt x="217" y="476"/>
                  <a:pt x="218" y="478"/>
                </a:cubicBezTo>
                <a:cubicBezTo>
                  <a:pt x="219" y="477"/>
                  <a:pt x="220" y="476"/>
                  <a:pt x="220" y="474"/>
                </a:cubicBezTo>
                <a:close/>
                <a:moveTo>
                  <a:pt x="391" y="728"/>
                </a:moveTo>
                <a:cubicBezTo>
                  <a:pt x="391" y="728"/>
                  <a:pt x="393" y="728"/>
                  <a:pt x="392" y="726"/>
                </a:cubicBezTo>
                <a:cubicBezTo>
                  <a:pt x="391" y="727"/>
                  <a:pt x="391" y="727"/>
                  <a:pt x="390" y="725"/>
                </a:cubicBezTo>
                <a:cubicBezTo>
                  <a:pt x="389" y="726"/>
                  <a:pt x="387" y="726"/>
                  <a:pt x="388" y="727"/>
                </a:cubicBezTo>
                <a:cubicBezTo>
                  <a:pt x="389" y="726"/>
                  <a:pt x="391" y="727"/>
                  <a:pt x="391" y="728"/>
                </a:cubicBezTo>
                <a:close/>
                <a:moveTo>
                  <a:pt x="307" y="601"/>
                </a:moveTo>
                <a:cubicBezTo>
                  <a:pt x="306" y="599"/>
                  <a:pt x="305" y="597"/>
                  <a:pt x="305" y="596"/>
                </a:cubicBezTo>
                <a:cubicBezTo>
                  <a:pt x="304" y="598"/>
                  <a:pt x="305" y="600"/>
                  <a:pt x="305" y="602"/>
                </a:cubicBezTo>
                <a:lnTo>
                  <a:pt x="307" y="601"/>
                </a:lnTo>
                <a:close/>
                <a:moveTo>
                  <a:pt x="261" y="526"/>
                </a:moveTo>
                <a:cubicBezTo>
                  <a:pt x="260" y="526"/>
                  <a:pt x="257" y="527"/>
                  <a:pt x="258" y="530"/>
                </a:cubicBezTo>
                <a:cubicBezTo>
                  <a:pt x="258" y="527"/>
                  <a:pt x="261" y="529"/>
                  <a:pt x="261" y="526"/>
                </a:cubicBezTo>
                <a:close/>
                <a:moveTo>
                  <a:pt x="297" y="580"/>
                </a:moveTo>
                <a:cubicBezTo>
                  <a:pt x="296" y="581"/>
                  <a:pt x="295" y="582"/>
                  <a:pt x="295" y="584"/>
                </a:cubicBezTo>
                <a:cubicBezTo>
                  <a:pt x="296" y="583"/>
                  <a:pt x="299" y="582"/>
                  <a:pt x="297" y="580"/>
                </a:cubicBezTo>
                <a:close/>
                <a:moveTo>
                  <a:pt x="299" y="577"/>
                </a:moveTo>
                <a:cubicBezTo>
                  <a:pt x="299" y="576"/>
                  <a:pt x="298" y="575"/>
                  <a:pt x="298" y="574"/>
                </a:cubicBezTo>
                <a:cubicBezTo>
                  <a:pt x="296" y="576"/>
                  <a:pt x="296" y="572"/>
                  <a:pt x="295" y="571"/>
                </a:cubicBezTo>
                <a:cubicBezTo>
                  <a:pt x="294" y="571"/>
                  <a:pt x="293" y="570"/>
                  <a:pt x="291" y="570"/>
                </a:cubicBezTo>
                <a:cubicBezTo>
                  <a:pt x="294" y="572"/>
                  <a:pt x="297" y="577"/>
                  <a:pt x="299" y="577"/>
                </a:cubicBezTo>
                <a:close/>
                <a:moveTo>
                  <a:pt x="406" y="731"/>
                </a:moveTo>
                <a:cubicBezTo>
                  <a:pt x="406" y="730"/>
                  <a:pt x="407" y="730"/>
                  <a:pt x="408" y="729"/>
                </a:cubicBezTo>
                <a:cubicBezTo>
                  <a:pt x="408" y="729"/>
                  <a:pt x="408" y="728"/>
                  <a:pt x="407" y="728"/>
                </a:cubicBezTo>
                <a:cubicBezTo>
                  <a:pt x="407" y="727"/>
                  <a:pt x="407" y="727"/>
                  <a:pt x="406" y="727"/>
                </a:cubicBezTo>
                <a:cubicBezTo>
                  <a:pt x="407" y="730"/>
                  <a:pt x="404" y="729"/>
                  <a:pt x="404" y="728"/>
                </a:cubicBezTo>
                <a:cubicBezTo>
                  <a:pt x="405" y="730"/>
                  <a:pt x="404" y="730"/>
                  <a:pt x="406" y="731"/>
                </a:cubicBezTo>
                <a:close/>
                <a:moveTo>
                  <a:pt x="269" y="524"/>
                </a:moveTo>
                <a:cubicBezTo>
                  <a:pt x="267" y="522"/>
                  <a:pt x="272" y="522"/>
                  <a:pt x="270" y="520"/>
                </a:cubicBezTo>
                <a:cubicBezTo>
                  <a:pt x="268" y="520"/>
                  <a:pt x="267" y="524"/>
                  <a:pt x="269" y="524"/>
                </a:cubicBezTo>
                <a:close/>
                <a:moveTo>
                  <a:pt x="236" y="476"/>
                </a:moveTo>
                <a:cubicBezTo>
                  <a:pt x="238" y="474"/>
                  <a:pt x="239" y="475"/>
                  <a:pt x="240" y="475"/>
                </a:cubicBezTo>
                <a:cubicBezTo>
                  <a:pt x="239" y="474"/>
                  <a:pt x="238" y="473"/>
                  <a:pt x="238" y="472"/>
                </a:cubicBezTo>
                <a:cubicBezTo>
                  <a:pt x="236" y="473"/>
                  <a:pt x="235" y="474"/>
                  <a:pt x="236" y="476"/>
                </a:cubicBezTo>
                <a:close/>
                <a:moveTo>
                  <a:pt x="306" y="565"/>
                </a:moveTo>
                <a:cubicBezTo>
                  <a:pt x="305" y="565"/>
                  <a:pt x="305" y="565"/>
                  <a:pt x="305" y="565"/>
                </a:cubicBezTo>
                <a:cubicBezTo>
                  <a:pt x="306" y="568"/>
                  <a:pt x="307" y="570"/>
                  <a:pt x="306" y="572"/>
                </a:cubicBezTo>
                <a:cubicBezTo>
                  <a:pt x="304" y="570"/>
                  <a:pt x="304" y="574"/>
                  <a:pt x="305" y="576"/>
                </a:cubicBezTo>
                <a:cubicBezTo>
                  <a:pt x="307" y="574"/>
                  <a:pt x="307" y="570"/>
                  <a:pt x="310" y="573"/>
                </a:cubicBezTo>
                <a:cubicBezTo>
                  <a:pt x="309" y="570"/>
                  <a:pt x="306" y="567"/>
                  <a:pt x="306" y="565"/>
                </a:cubicBezTo>
                <a:close/>
                <a:moveTo>
                  <a:pt x="294" y="554"/>
                </a:moveTo>
                <a:cubicBezTo>
                  <a:pt x="293" y="554"/>
                  <a:pt x="292" y="553"/>
                  <a:pt x="291" y="554"/>
                </a:cubicBezTo>
                <a:cubicBezTo>
                  <a:pt x="292" y="557"/>
                  <a:pt x="295" y="556"/>
                  <a:pt x="294" y="554"/>
                </a:cubicBezTo>
                <a:close/>
                <a:moveTo>
                  <a:pt x="214" y="433"/>
                </a:moveTo>
                <a:cubicBezTo>
                  <a:pt x="214" y="434"/>
                  <a:pt x="211" y="434"/>
                  <a:pt x="212" y="435"/>
                </a:cubicBezTo>
                <a:cubicBezTo>
                  <a:pt x="214" y="435"/>
                  <a:pt x="216" y="436"/>
                  <a:pt x="214" y="433"/>
                </a:cubicBezTo>
                <a:close/>
                <a:moveTo>
                  <a:pt x="319" y="587"/>
                </a:moveTo>
                <a:cubicBezTo>
                  <a:pt x="317" y="586"/>
                  <a:pt x="315" y="589"/>
                  <a:pt x="316" y="591"/>
                </a:cubicBezTo>
                <a:cubicBezTo>
                  <a:pt x="318" y="589"/>
                  <a:pt x="319" y="589"/>
                  <a:pt x="319" y="587"/>
                </a:cubicBezTo>
                <a:close/>
                <a:moveTo>
                  <a:pt x="193" y="396"/>
                </a:moveTo>
                <a:cubicBezTo>
                  <a:pt x="194" y="398"/>
                  <a:pt x="191" y="397"/>
                  <a:pt x="190" y="398"/>
                </a:cubicBezTo>
                <a:cubicBezTo>
                  <a:pt x="191" y="399"/>
                  <a:pt x="191" y="400"/>
                  <a:pt x="191" y="401"/>
                </a:cubicBezTo>
                <a:cubicBezTo>
                  <a:pt x="192" y="399"/>
                  <a:pt x="196" y="398"/>
                  <a:pt x="193" y="396"/>
                </a:cubicBezTo>
                <a:close/>
                <a:moveTo>
                  <a:pt x="243" y="475"/>
                </a:moveTo>
                <a:cubicBezTo>
                  <a:pt x="242" y="475"/>
                  <a:pt x="242" y="477"/>
                  <a:pt x="243" y="479"/>
                </a:cubicBezTo>
                <a:cubicBezTo>
                  <a:pt x="246" y="478"/>
                  <a:pt x="243" y="476"/>
                  <a:pt x="243" y="475"/>
                </a:cubicBezTo>
                <a:close/>
                <a:moveTo>
                  <a:pt x="322" y="593"/>
                </a:moveTo>
                <a:cubicBezTo>
                  <a:pt x="322" y="592"/>
                  <a:pt x="322" y="591"/>
                  <a:pt x="321" y="589"/>
                </a:cubicBezTo>
                <a:cubicBezTo>
                  <a:pt x="320" y="590"/>
                  <a:pt x="319" y="591"/>
                  <a:pt x="318" y="591"/>
                </a:cubicBezTo>
                <a:cubicBezTo>
                  <a:pt x="320" y="593"/>
                  <a:pt x="321" y="594"/>
                  <a:pt x="322" y="593"/>
                </a:cubicBezTo>
                <a:close/>
                <a:moveTo>
                  <a:pt x="251" y="485"/>
                </a:moveTo>
                <a:cubicBezTo>
                  <a:pt x="252" y="486"/>
                  <a:pt x="249" y="487"/>
                  <a:pt x="252" y="488"/>
                </a:cubicBezTo>
                <a:cubicBezTo>
                  <a:pt x="251" y="488"/>
                  <a:pt x="251" y="489"/>
                  <a:pt x="251" y="489"/>
                </a:cubicBezTo>
                <a:cubicBezTo>
                  <a:pt x="253" y="491"/>
                  <a:pt x="253" y="485"/>
                  <a:pt x="251" y="485"/>
                </a:cubicBezTo>
                <a:close/>
                <a:moveTo>
                  <a:pt x="461" y="794"/>
                </a:moveTo>
                <a:cubicBezTo>
                  <a:pt x="459" y="797"/>
                  <a:pt x="457" y="796"/>
                  <a:pt x="458" y="799"/>
                </a:cubicBezTo>
                <a:cubicBezTo>
                  <a:pt x="460" y="798"/>
                  <a:pt x="461" y="796"/>
                  <a:pt x="461" y="794"/>
                </a:cubicBezTo>
                <a:close/>
                <a:moveTo>
                  <a:pt x="325" y="590"/>
                </a:moveTo>
                <a:cubicBezTo>
                  <a:pt x="324" y="587"/>
                  <a:pt x="323" y="590"/>
                  <a:pt x="322" y="587"/>
                </a:cubicBezTo>
                <a:cubicBezTo>
                  <a:pt x="323" y="587"/>
                  <a:pt x="324" y="586"/>
                  <a:pt x="323" y="585"/>
                </a:cubicBezTo>
                <a:cubicBezTo>
                  <a:pt x="321" y="587"/>
                  <a:pt x="321" y="587"/>
                  <a:pt x="321" y="587"/>
                </a:cubicBezTo>
                <a:cubicBezTo>
                  <a:pt x="322" y="588"/>
                  <a:pt x="322" y="589"/>
                  <a:pt x="322" y="591"/>
                </a:cubicBezTo>
                <a:cubicBezTo>
                  <a:pt x="323" y="589"/>
                  <a:pt x="324" y="591"/>
                  <a:pt x="325" y="590"/>
                </a:cubicBezTo>
                <a:close/>
                <a:moveTo>
                  <a:pt x="304" y="555"/>
                </a:moveTo>
                <a:cubicBezTo>
                  <a:pt x="302" y="556"/>
                  <a:pt x="301" y="557"/>
                  <a:pt x="303" y="559"/>
                </a:cubicBezTo>
                <a:cubicBezTo>
                  <a:pt x="303" y="557"/>
                  <a:pt x="306" y="557"/>
                  <a:pt x="304" y="555"/>
                </a:cubicBezTo>
                <a:close/>
                <a:moveTo>
                  <a:pt x="300" y="550"/>
                </a:moveTo>
                <a:cubicBezTo>
                  <a:pt x="300" y="548"/>
                  <a:pt x="299" y="547"/>
                  <a:pt x="299" y="546"/>
                </a:cubicBezTo>
                <a:cubicBezTo>
                  <a:pt x="299" y="548"/>
                  <a:pt x="297" y="551"/>
                  <a:pt x="299" y="552"/>
                </a:cubicBezTo>
                <a:cubicBezTo>
                  <a:pt x="299" y="551"/>
                  <a:pt x="300" y="550"/>
                  <a:pt x="300" y="550"/>
                </a:cubicBezTo>
                <a:close/>
                <a:moveTo>
                  <a:pt x="271" y="497"/>
                </a:moveTo>
                <a:cubicBezTo>
                  <a:pt x="270" y="496"/>
                  <a:pt x="270" y="496"/>
                  <a:pt x="270" y="496"/>
                </a:cubicBezTo>
                <a:cubicBezTo>
                  <a:pt x="269" y="495"/>
                  <a:pt x="269" y="495"/>
                  <a:pt x="269" y="495"/>
                </a:cubicBezTo>
                <a:cubicBezTo>
                  <a:pt x="269" y="498"/>
                  <a:pt x="266" y="498"/>
                  <a:pt x="265" y="498"/>
                </a:cubicBezTo>
                <a:cubicBezTo>
                  <a:pt x="267" y="501"/>
                  <a:pt x="269" y="499"/>
                  <a:pt x="271" y="499"/>
                </a:cubicBezTo>
                <a:cubicBezTo>
                  <a:pt x="269" y="497"/>
                  <a:pt x="269" y="498"/>
                  <a:pt x="271" y="497"/>
                </a:cubicBezTo>
                <a:close/>
                <a:moveTo>
                  <a:pt x="336" y="592"/>
                </a:moveTo>
                <a:cubicBezTo>
                  <a:pt x="335" y="591"/>
                  <a:pt x="335" y="590"/>
                  <a:pt x="334" y="589"/>
                </a:cubicBezTo>
                <a:cubicBezTo>
                  <a:pt x="333" y="590"/>
                  <a:pt x="333" y="591"/>
                  <a:pt x="333" y="592"/>
                </a:cubicBezTo>
                <a:cubicBezTo>
                  <a:pt x="334" y="592"/>
                  <a:pt x="335" y="594"/>
                  <a:pt x="336" y="592"/>
                </a:cubicBezTo>
                <a:close/>
                <a:moveTo>
                  <a:pt x="312" y="553"/>
                </a:moveTo>
                <a:cubicBezTo>
                  <a:pt x="311" y="551"/>
                  <a:pt x="309" y="551"/>
                  <a:pt x="308" y="551"/>
                </a:cubicBezTo>
                <a:cubicBezTo>
                  <a:pt x="309" y="552"/>
                  <a:pt x="309" y="553"/>
                  <a:pt x="309" y="554"/>
                </a:cubicBezTo>
                <a:cubicBezTo>
                  <a:pt x="310" y="552"/>
                  <a:pt x="311" y="554"/>
                  <a:pt x="312" y="553"/>
                </a:cubicBezTo>
                <a:close/>
                <a:moveTo>
                  <a:pt x="321" y="564"/>
                </a:moveTo>
                <a:cubicBezTo>
                  <a:pt x="320" y="563"/>
                  <a:pt x="319" y="563"/>
                  <a:pt x="319" y="562"/>
                </a:cubicBezTo>
                <a:cubicBezTo>
                  <a:pt x="320" y="562"/>
                  <a:pt x="320" y="562"/>
                  <a:pt x="320" y="562"/>
                </a:cubicBezTo>
                <a:cubicBezTo>
                  <a:pt x="320" y="564"/>
                  <a:pt x="322" y="564"/>
                  <a:pt x="323" y="563"/>
                </a:cubicBezTo>
                <a:cubicBezTo>
                  <a:pt x="322" y="561"/>
                  <a:pt x="320" y="560"/>
                  <a:pt x="319" y="559"/>
                </a:cubicBezTo>
                <a:cubicBezTo>
                  <a:pt x="320" y="561"/>
                  <a:pt x="318" y="561"/>
                  <a:pt x="318" y="562"/>
                </a:cubicBezTo>
                <a:cubicBezTo>
                  <a:pt x="318" y="563"/>
                  <a:pt x="319" y="565"/>
                  <a:pt x="319" y="566"/>
                </a:cubicBezTo>
                <a:lnTo>
                  <a:pt x="321" y="564"/>
                </a:lnTo>
                <a:close/>
                <a:moveTo>
                  <a:pt x="421" y="713"/>
                </a:moveTo>
                <a:cubicBezTo>
                  <a:pt x="420" y="713"/>
                  <a:pt x="419" y="712"/>
                  <a:pt x="418" y="713"/>
                </a:cubicBezTo>
                <a:cubicBezTo>
                  <a:pt x="419" y="715"/>
                  <a:pt x="422" y="716"/>
                  <a:pt x="421" y="713"/>
                </a:cubicBezTo>
                <a:close/>
                <a:moveTo>
                  <a:pt x="339" y="587"/>
                </a:moveTo>
                <a:cubicBezTo>
                  <a:pt x="338" y="585"/>
                  <a:pt x="336" y="586"/>
                  <a:pt x="334" y="586"/>
                </a:cubicBezTo>
                <a:cubicBezTo>
                  <a:pt x="335" y="587"/>
                  <a:pt x="335" y="588"/>
                  <a:pt x="336" y="589"/>
                </a:cubicBezTo>
                <a:cubicBezTo>
                  <a:pt x="337" y="587"/>
                  <a:pt x="337" y="586"/>
                  <a:pt x="339" y="587"/>
                </a:cubicBezTo>
                <a:close/>
                <a:moveTo>
                  <a:pt x="215" y="403"/>
                </a:moveTo>
                <a:cubicBezTo>
                  <a:pt x="216" y="405"/>
                  <a:pt x="215" y="405"/>
                  <a:pt x="217" y="407"/>
                </a:cubicBezTo>
                <a:cubicBezTo>
                  <a:pt x="219" y="406"/>
                  <a:pt x="216" y="403"/>
                  <a:pt x="215" y="403"/>
                </a:cubicBezTo>
                <a:close/>
                <a:moveTo>
                  <a:pt x="423" y="715"/>
                </a:moveTo>
                <a:cubicBezTo>
                  <a:pt x="423" y="714"/>
                  <a:pt x="423" y="714"/>
                  <a:pt x="423" y="714"/>
                </a:cubicBezTo>
                <a:cubicBezTo>
                  <a:pt x="423" y="713"/>
                  <a:pt x="423" y="713"/>
                  <a:pt x="423" y="713"/>
                </a:cubicBezTo>
                <a:cubicBezTo>
                  <a:pt x="423" y="713"/>
                  <a:pt x="423" y="713"/>
                  <a:pt x="423" y="713"/>
                </a:cubicBezTo>
                <a:cubicBezTo>
                  <a:pt x="423" y="713"/>
                  <a:pt x="423" y="713"/>
                  <a:pt x="423" y="713"/>
                </a:cubicBezTo>
                <a:cubicBezTo>
                  <a:pt x="423" y="713"/>
                  <a:pt x="423" y="713"/>
                  <a:pt x="423" y="713"/>
                </a:cubicBezTo>
                <a:cubicBezTo>
                  <a:pt x="423" y="713"/>
                  <a:pt x="423" y="713"/>
                  <a:pt x="423" y="713"/>
                </a:cubicBezTo>
                <a:cubicBezTo>
                  <a:pt x="421" y="715"/>
                  <a:pt x="423" y="714"/>
                  <a:pt x="422" y="714"/>
                </a:cubicBezTo>
                <a:cubicBezTo>
                  <a:pt x="422" y="714"/>
                  <a:pt x="422" y="714"/>
                  <a:pt x="422" y="714"/>
                </a:cubicBezTo>
                <a:cubicBezTo>
                  <a:pt x="422" y="714"/>
                  <a:pt x="422" y="714"/>
                  <a:pt x="422" y="714"/>
                </a:cubicBezTo>
                <a:cubicBezTo>
                  <a:pt x="422" y="714"/>
                  <a:pt x="422" y="714"/>
                  <a:pt x="422" y="714"/>
                </a:cubicBezTo>
                <a:cubicBezTo>
                  <a:pt x="422" y="714"/>
                  <a:pt x="422" y="714"/>
                  <a:pt x="422" y="714"/>
                </a:cubicBezTo>
                <a:cubicBezTo>
                  <a:pt x="422" y="714"/>
                  <a:pt x="423" y="714"/>
                  <a:pt x="423" y="714"/>
                </a:cubicBezTo>
                <a:cubicBezTo>
                  <a:pt x="424" y="714"/>
                  <a:pt x="424" y="714"/>
                  <a:pt x="424" y="712"/>
                </a:cubicBezTo>
                <a:cubicBezTo>
                  <a:pt x="423" y="712"/>
                  <a:pt x="422" y="712"/>
                  <a:pt x="422" y="712"/>
                </a:cubicBezTo>
                <a:cubicBezTo>
                  <a:pt x="421" y="712"/>
                  <a:pt x="421" y="712"/>
                  <a:pt x="421" y="712"/>
                </a:cubicBezTo>
                <a:cubicBezTo>
                  <a:pt x="421" y="712"/>
                  <a:pt x="421" y="712"/>
                  <a:pt x="421" y="712"/>
                </a:cubicBezTo>
                <a:cubicBezTo>
                  <a:pt x="421" y="712"/>
                  <a:pt x="421" y="712"/>
                  <a:pt x="421" y="712"/>
                </a:cubicBezTo>
                <a:cubicBezTo>
                  <a:pt x="421" y="712"/>
                  <a:pt x="421" y="712"/>
                  <a:pt x="421" y="712"/>
                </a:cubicBezTo>
                <a:cubicBezTo>
                  <a:pt x="421" y="712"/>
                  <a:pt x="421" y="712"/>
                  <a:pt x="421" y="712"/>
                </a:cubicBezTo>
                <a:cubicBezTo>
                  <a:pt x="424" y="711"/>
                  <a:pt x="422" y="712"/>
                  <a:pt x="422" y="712"/>
                </a:cubicBezTo>
                <a:cubicBezTo>
                  <a:pt x="422" y="712"/>
                  <a:pt x="422" y="712"/>
                  <a:pt x="422" y="712"/>
                </a:cubicBezTo>
                <a:cubicBezTo>
                  <a:pt x="422" y="712"/>
                  <a:pt x="422" y="712"/>
                  <a:pt x="422" y="712"/>
                </a:cubicBezTo>
                <a:cubicBezTo>
                  <a:pt x="422" y="712"/>
                  <a:pt x="422" y="712"/>
                  <a:pt x="422" y="712"/>
                </a:cubicBezTo>
                <a:cubicBezTo>
                  <a:pt x="422" y="712"/>
                  <a:pt x="422" y="712"/>
                  <a:pt x="422" y="712"/>
                </a:cubicBezTo>
                <a:cubicBezTo>
                  <a:pt x="422" y="712"/>
                  <a:pt x="422" y="712"/>
                  <a:pt x="422" y="712"/>
                </a:cubicBezTo>
                <a:cubicBezTo>
                  <a:pt x="422" y="712"/>
                  <a:pt x="421" y="712"/>
                  <a:pt x="421" y="712"/>
                </a:cubicBezTo>
                <a:cubicBezTo>
                  <a:pt x="422" y="713"/>
                  <a:pt x="422" y="713"/>
                  <a:pt x="423" y="715"/>
                </a:cubicBezTo>
                <a:close/>
                <a:moveTo>
                  <a:pt x="471" y="791"/>
                </a:moveTo>
                <a:cubicBezTo>
                  <a:pt x="472" y="792"/>
                  <a:pt x="476" y="789"/>
                  <a:pt x="475" y="788"/>
                </a:cubicBezTo>
                <a:cubicBezTo>
                  <a:pt x="473" y="788"/>
                  <a:pt x="473" y="790"/>
                  <a:pt x="471" y="791"/>
                </a:cubicBezTo>
                <a:close/>
                <a:moveTo>
                  <a:pt x="320" y="554"/>
                </a:moveTo>
                <a:cubicBezTo>
                  <a:pt x="318" y="552"/>
                  <a:pt x="321" y="552"/>
                  <a:pt x="319" y="551"/>
                </a:cubicBezTo>
                <a:cubicBezTo>
                  <a:pt x="317" y="551"/>
                  <a:pt x="317" y="555"/>
                  <a:pt x="320" y="554"/>
                </a:cubicBezTo>
                <a:close/>
                <a:moveTo>
                  <a:pt x="347" y="590"/>
                </a:moveTo>
                <a:cubicBezTo>
                  <a:pt x="345" y="588"/>
                  <a:pt x="346" y="588"/>
                  <a:pt x="345" y="586"/>
                </a:cubicBezTo>
                <a:cubicBezTo>
                  <a:pt x="343" y="587"/>
                  <a:pt x="346" y="591"/>
                  <a:pt x="347" y="590"/>
                </a:cubicBezTo>
                <a:close/>
                <a:moveTo>
                  <a:pt x="427" y="710"/>
                </a:moveTo>
                <a:cubicBezTo>
                  <a:pt x="426" y="711"/>
                  <a:pt x="424" y="711"/>
                  <a:pt x="425" y="712"/>
                </a:cubicBezTo>
                <a:cubicBezTo>
                  <a:pt x="426" y="713"/>
                  <a:pt x="428" y="712"/>
                  <a:pt x="427" y="710"/>
                </a:cubicBezTo>
                <a:close/>
                <a:moveTo>
                  <a:pt x="349" y="579"/>
                </a:moveTo>
                <a:cubicBezTo>
                  <a:pt x="350" y="578"/>
                  <a:pt x="350" y="577"/>
                  <a:pt x="350" y="575"/>
                </a:cubicBezTo>
                <a:cubicBezTo>
                  <a:pt x="349" y="579"/>
                  <a:pt x="342" y="577"/>
                  <a:pt x="341" y="581"/>
                </a:cubicBezTo>
                <a:cubicBezTo>
                  <a:pt x="344" y="581"/>
                  <a:pt x="346" y="577"/>
                  <a:pt x="349" y="579"/>
                </a:cubicBezTo>
                <a:close/>
                <a:moveTo>
                  <a:pt x="349" y="589"/>
                </a:moveTo>
                <a:cubicBezTo>
                  <a:pt x="350" y="589"/>
                  <a:pt x="350" y="589"/>
                  <a:pt x="350" y="589"/>
                </a:cubicBezTo>
                <a:cubicBezTo>
                  <a:pt x="350" y="589"/>
                  <a:pt x="350" y="589"/>
                  <a:pt x="350" y="589"/>
                </a:cubicBezTo>
                <a:cubicBezTo>
                  <a:pt x="350" y="589"/>
                  <a:pt x="350" y="589"/>
                  <a:pt x="350" y="589"/>
                </a:cubicBezTo>
                <a:cubicBezTo>
                  <a:pt x="350" y="589"/>
                  <a:pt x="350" y="589"/>
                  <a:pt x="351" y="589"/>
                </a:cubicBezTo>
                <a:cubicBezTo>
                  <a:pt x="350" y="588"/>
                  <a:pt x="349" y="588"/>
                  <a:pt x="349" y="587"/>
                </a:cubicBezTo>
                <a:cubicBezTo>
                  <a:pt x="349" y="587"/>
                  <a:pt x="348" y="587"/>
                  <a:pt x="348" y="587"/>
                </a:cubicBezTo>
                <a:cubicBezTo>
                  <a:pt x="348" y="587"/>
                  <a:pt x="348" y="587"/>
                  <a:pt x="348" y="587"/>
                </a:cubicBezTo>
                <a:cubicBezTo>
                  <a:pt x="347" y="586"/>
                  <a:pt x="347" y="587"/>
                  <a:pt x="348" y="589"/>
                </a:cubicBezTo>
                <a:cubicBezTo>
                  <a:pt x="348" y="589"/>
                  <a:pt x="347" y="589"/>
                  <a:pt x="348" y="590"/>
                </a:cubicBezTo>
                <a:cubicBezTo>
                  <a:pt x="348" y="589"/>
                  <a:pt x="349" y="589"/>
                  <a:pt x="349" y="589"/>
                </a:cubicBezTo>
                <a:close/>
                <a:moveTo>
                  <a:pt x="355" y="585"/>
                </a:moveTo>
                <a:cubicBezTo>
                  <a:pt x="355" y="584"/>
                  <a:pt x="354" y="583"/>
                  <a:pt x="354" y="583"/>
                </a:cubicBezTo>
                <a:cubicBezTo>
                  <a:pt x="355" y="582"/>
                  <a:pt x="356" y="582"/>
                  <a:pt x="355" y="581"/>
                </a:cubicBezTo>
                <a:cubicBezTo>
                  <a:pt x="354" y="582"/>
                  <a:pt x="353" y="581"/>
                  <a:pt x="352" y="582"/>
                </a:cubicBezTo>
                <a:cubicBezTo>
                  <a:pt x="353" y="584"/>
                  <a:pt x="354" y="586"/>
                  <a:pt x="355" y="585"/>
                </a:cubicBezTo>
                <a:close/>
                <a:moveTo>
                  <a:pt x="353" y="572"/>
                </a:moveTo>
                <a:cubicBezTo>
                  <a:pt x="352" y="573"/>
                  <a:pt x="351" y="574"/>
                  <a:pt x="352" y="576"/>
                </a:cubicBezTo>
                <a:cubicBezTo>
                  <a:pt x="354" y="576"/>
                  <a:pt x="354" y="574"/>
                  <a:pt x="353" y="572"/>
                </a:cubicBezTo>
                <a:close/>
                <a:moveTo>
                  <a:pt x="481" y="769"/>
                </a:moveTo>
                <a:cubicBezTo>
                  <a:pt x="480" y="767"/>
                  <a:pt x="479" y="768"/>
                  <a:pt x="478" y="769"/>
                </a:cubicBezTo>
                <a:cubicBezTo>
                  <a:pt x="479" y="770"/>
                  <a:pt x="479" y="770"/>
                  <a:pt x="479" y="771"/>
                </a:cubicBezTo>
                <a:cubicBezTo>
                  <a:pt x="480" y="770"/>
                  <a:pt x="480" y="769"/>
                  <a:pt x="481" y="769"/>
                </a:cubicBezTo>
                <a:close/>
                <a:moveTo>
                  <a:pt x="359" y="578"/>
                </a:moveTo>
                <a:cubicBezTo>
                  <a:pt x="357" y="575"/>
                  <a:pt x="356" y="575"/>
                  <a:pt x="354" y="576"/>
                </a:cubicBezTo>
                <a:cubicBezTo>
                  <a:pt x="355" y="577"/>
                  <a:pt x="356" y="578"/>
                  <a:pt x="356" y="579"/>
                </a:cubicBezTo>
                <a:cubicBezTo>
                  <a:pt x="357" y="579"/>
                  <a:pt x="358" y="578"/>
                  <a:pt x="359" y="578"/>
                </a:cubicBezTo>
                <a:close/>
                <a:moveTo>
                  <a:pt x="255" y="414"/>
                </a:moveTo>
                <a:cubicBezTo>
                  <a:pt x="254" y="412"/>
                  <a:pt x="250" y="412"/>
                  <a:pt x="252" y="415"/>
                </a:cubicBezTo>
                <a:cubicBezTo>
                  <a:pt x="253" y="413"/>
                  <a:pt x="254" y="416"/>
                  <a:pt x="255" y="414"/>
                </a:cubicBezTo>
                <a:close/>
                <a:moveTo>
                  <a:pt x="344" y="547"/>
                </a:moveTo>
                <a:cubicBezTo>
                  <a:pt x="341" y="543"/>
                  <a:pt x="341" y="548"/>
                  <a:pt x="338" y="547"/>
                </a:cubicBezTo>
                <a:cubicBezTo>
                  <a:pt x="340" y="551"/>
                  <a:pt x="342" y="548"/>
                  <a:pt x="344" y="547"/>
                </a:cubicBezTo>
                <a:close/>
                <a:moveTo>
                  <a:pt x="209" y="323"/>
                </a:moveTo>
                <a:cubicBezTo>
                  <a:pt x="206" y="328"/>
                  <a:pt x="204" y="327"/>
                  <a:pt x="199" y="328"/>
                </a:cubicBezTo>
                <a:cubicBezTo>
                  <a:pt x="200" y="329"/>
                  <a:pt x="201" y="331"/>
                  <a:pt x="201" y="332"/>
                </a:cubicBezTo>
                <a:cubicBezTo>
                  <a:pt x="204" y="331"/>
                  <a:pt x="205" y="327"/>
                  <a:pt x="209" y="327"/>
                </a:cubicBezTo>
                <a:cubicBezTo>
                  <a:pt x="207" y="325"/>
                  <a:pt x="211" y="325"/>
                  <a:pt x="209" y="323"/>
                </a:cubicBezTo>
                <a:close/>
                <a:moveTo>
                  <a:pt x="364" y="578"/>
                </a:moveTo>
                <a:cubicBezTo>
                  <a:pt x="363" y="576"/>
                  <a:pt x="359" y="574"/>
                  <a:pt x="359" y="577"/>
                </a:cubicBezTo>
                <a:cubicBezTo>
                  <a:pt x="361" y="577"/>
                  <a:pt x="363" y="578"/>
                  <a:pt x="364" y="578"/>
                </a:cubicBezTo>
                <a:close/>
                <a:moveTo>
                  <a:pt x="491" y="772"/>
                </a:moveTo>
                <a:cubicBezTo>
                  <a:pt x="490" y="773"/>
                  <a:pt x="489" y="773"/>
                  <a:pt x="488" y="773"/>
                </a:cubicBezTo>
                <a:cubicBezTo>
                  <a:pt x="489" y="774"/>
                  <a:pt x="489" y="775"/>
                  <a:pt x="489" y="775"/>
                </a:cubicBezTo>
                <a:cubicBezTo>
                  <a:pt x="491" y="775"/>
                  <a:pt x="492" y="774"/>
                  <a:pt x="491" y="772"/>
                </a:cubicBezTo>
                <a:close/>
                <a:moveTo>
                  <a:pt x="340" y="532"/>
                </a:moveTo>
                <a:cubicBezTo>
                  <a:pt x="339" y="530"/>
                  <a:pt x="336" y="529"/>
                  <a:pt x="337" y="526"/>
                </a:cubicBezTo>
                <a:cubicBezTo>
                  <a:pt x="335" y="527"/>
                  <a:pt x="334" y="524"/>
                  <a:pt x="333" y="525"/>
                </a:cubicBezTo>
                <a:cubicBezTo>
                  <a:pt x="336" y="528"/>
                  <a:pt x="336" y="532"/>
                  <a:pt x="338" y="533"/>
                </a:cubicBezTo>
                <a:cubicBezTo>
                  <a:pt x="337" y="531"/>
                  <a:pt x="340" y="533"/>
                  <a:pt x="340" y="532"/>
                </a:cubicBezTo>
                <a:close/>
                <a:moveTo>
                  <a:pt x="374" y="581"/>
                </a:moveTo>
                <a:cubicBezTo>
                  <a:pt x="375" y="582"/>
                  <a:pt x="376" y="582"/>
                  <a:pt x="377" y="583"/>
                </a:cubicBezTo>
                <a:cubicBezTo>
                  <a:pt x="375" y="581"/>
                  <a:pt x="380" y="581"/>
                  <a:pt x="377" y="579"/>
                </a:cubicBezTo>
                <a:cubicBezTo>
                  <a:pt x="376" y="581"/>
                  <a:pt x="376" y="581"/>
                  <a:pt x="374" y="579"/>
                </a:cubicBezTo>
                <a:cubicBezTo>
                  <a:pt x="374" y="578"/>
                  <a:pt x="374" y="577"/>
                  <a:pt x="374" y="576"/>
                </a:cubicBezTo>
                <a:cubicBezTo>
                  <a:pt x="373" y="578"/>
                  <a:pt x="374" y="581"/>
                  <a:pt x="371" y="581"/>
                </a:cubicBezTo>
                <a:cubicBezTo>
                  <a:pt x="371" y="582"/>
                  <a:pt x="371" y="583"/>
                  <a:pt x="373" y="584"/>
                </a:cubicBezTo>
                <a:cubicBezTo>
                  <a:pt x="375" y="584"/>
                  <a:pt x="372" y="581"/>
                  <a:pt x="374" y="581"/>
                </a:cubicBezTo>
                <a:close/>
                <a:moveTo>
                  <a:pt x="352" y="543"/>
                </a:moveTo>
                <a:cubicBezTo>
                  <a:pt x="351" y="543"/>
                  <a:pt x="347" y="544"/>
                  <a:pt x="349" y="546"/>
                </a:cubicBezTo>
                <a:cubicBezTo>
                  <a:pt x="349" y="544"/>
                  <a:pt x="352" y="546"/>
                  <a:pt x="352" y="543"/>
                </a:cubicBezTo>
                <a:close/>
                <a:moveTo>
                  <a:pt x="352" y="533"/>
                </a:moveTo>
                <a:cubicBezTo>
                  <a:pt x="351" y="534"/>
                  <a:pt x="350" y="533"/>
                  <a:pt x="348" y="535"/>
                </a:cubicBezTo>
                <a:cubicBezTo>
                  <a:pt x="347" y="534"/>
                  <a:pt x="346" y="531"/>
                  <a:pt x="345" y="532"/>
                </a:cubicBezTo>
                <a:cubicBezTo>
                  <a:pt x="348" y="534"/>
                  <a:pt x="345" y="535"/>
                  <a:pt x="346" y="537"/>
                </a:cubicBezTo>
                <a:cubicBezTo>
                  <a:pt x="349" y="535"/>
                  <a:pt x="353" y="537"/>
                  <a:pt x="352" y="533"/>
                </a:cubicBezTo>
                <a:close/>
                <a:moveTo>
                  <a:pt x="223" y="336"/>
                </a:moveTo>
                <a:cubicBezTo>
                  <a:pt x="222" y="337"/>
                  <a:pt x="218" y="339"/>
                  <a:pt x="220" y="340"/>
                </a:cubicBezTo>
                <a:cubicBezTo>
                  <a:pt x="221" y="339"/>
                  <a:pt x="225" y="337"/>
                  <a:pt x="223" y="336"/>
                </a:cubicBezTo>
                <a:close/>
                <a:moveTo>
                  <a:pt x="367" y="560"/>
                </a:moveTo>
                <a:cubicBezTo>
                  <a:pt x="367" y="560"/>
                  <a:pt x="362" y="561"/>
                  <a:pt x="364" y="564"/>
                </a:cubicBezTo>
                <a:cubicBezTo>
                  <a:pt x="364" y="561"/>
                  <a:pt x="368" y="563"/>
                  <a:pt x="367" y="560"/>
                </a:cubicBezTo>
                <a:close/>
                <a:moveTo>
                  <a:pt x="337" y="516"/>
                </a:moveTo>
                <a:cubicBezTo>
                  <a:pt x="335" y="512"/>
                  <a:pt x="333" y="513"/>
                  <a:pt x="331" y="513"/>
                </a:cubicBezTo>
                <a:cubicBezTo>
                  <a:pt x="333" y="516"/>
                  <a:pt x="335" y="515"/>
                  <a:pt x="337" y="516"/>
                </a:cubicBezTo>
                <a:close/>
                <a:moveTo>
                  <a:pt x="258" y="387"/>
                </a:moveTo>
                <a:cubicBezTo>
                  <a:pt x="257" y="386"/>
                  <a:pt x="254" y="388"/>
                  <a:pt x="255" y="391"/>
                </a:cubicBezTo>
                <a:cubicBezTo>
                  <a:pt x="257" y="390"/>
                  <a:pt x="258" y="389"/>
                  <a:pt x="258" y="387"/>
                </a:cubicBezTo>
                <a:close/>
                <a:moveTo>
                  <a:pt x="418" y="638"/>
                </a:moveTo>
                <a:cubicBezTo>
                  <a:pt x="416" y="638"/>
                  <a:pt x="417" y="635"/>
                  <a:pt x="417" y="634"/>
                </a:cubicBezTo>
                <a:cubicBezTo>
                  <a:pt x="416" y="634"/>
                  <a:pt x="415" y="636"/>
                  <a:pt x="415" y="637"/>
                </a:cubicBezTo>
                <a:cubicBezTo>
                  <a:pt x="416" y="637"/>
                  <a:pt x="418" y="642"/>
                  <a:pt x="418" y="638"/>
                </a:cubicBezTo>
                <a:close/>
                <a:moveTo>
                  <a:pt x="220" y="319"/>
                </a:moveTo>
                <a:cubicBezTo>
                  <a:pt x="218" y="315"/>
                  <a:pt x="215" y="318"/>
                  <a:pt x="216" y="321"/>
                </a:cubicBezTo>
                <a:cubicBezTo>
                  <a:pt x="218" y="320"/>
                  <a:pt x="219" y="319"/>
                  <a:pt x="220" y="319"/>
                </a:cubicBezTo>
                <a:close/>
                <a:moveTo>
                  <a:pt x="258" y="383"/>
                </a:moveTo>
                <a:cubicBezTo>
                  <a:pt x="259" y="383"/>
                  <a:pt x="261" y="382"/>
                  <a:pt x="259" y="381"/>
                </a:cubicBezTo>
                <a:cubicBezTo>
                  <a:pt x="258" y="381"/>
                  <a:pt x="258" y="382"/>
                  <a:pt x="258" y="382"/>
                </a:cubicBezTo>
                <a:cubicBezTo>
                  <a:pt x="257" y="382"/>
                  <a:pt x="257" y="381"/>
                  <a:pt x="256" y="381"/>
                </a:cubicBezTo>
                <a:cubicBezTo>
                  <a:pt x="257" y="382"/>
                  <a:pt x="257" y="383"/>
                  <a:pt x="258" y="383"/>
                </a:cubicBezTo>
                <a:close/>
                <a:moveTo>
                  <a:pt x="376" y="551"/>
                </a:moveTo>
                <a:cubicBezTo>
                  <a:pt x="376" y="549"/>
                  <a:pt x="371" y="549"/>
                  <a:pt x="374" y="552"/>
                </a:cubicBezTo>
                <a:cubicBezTo>
                  <a:pt x="375" y="550"/>
                  <a:pt x="375" y="552"/>
                  <a:pt x="376" y="551"/>
                </a:cubicBezTo>
                <a:close/>
                <a:moveTo>
                  <a:pt x="379" y="551"/>
                </a:moveTo>
                <a:cubicBezTo>
                  <a:pt x="378" y="549"/>
                  <a:pt x="380" y="548"/>
                  <a:pt x="378" y="545"/>
                </a:cubicBezTo>
                <a:cubicBezTo>
                  <a:pt x="377" y="550"/>
                  <a:pt x="374" y="543"/>
                  <a:pt x="372" y="543"/>
                </a:cubicBezTo>
                <a:cubicBezTo>
                  <a:pt x="375" y="547"/>
                  <a:pt x="377" y="549"/>
                  <a:pt x="379" y="551"/>
                </a:cubicBezTo>
                <a:close/>
                <a:moveTo>
                  <a:pt x="270" y="379"/>
                </a:moveTo>
                <a:cubicBezTo>
                  <a:pt x="269" y="378"/>
                  <a:pt x="267" y="380"/>
                  <a:pt x="269" y="382"/>
                </a:cubicBezTo>
                <a:cubicBezTo>
                  <a:pt x="270" y="381"/>
                  <a:pt x="271" y="380"/>
                  <a:pt x="270" y="379"/>
                </a:cubicBezTo>
                <a:close/>
                <a:moveTo>
                  <a:pt x="274" y="384"/>
                </a:moveTo>
                <a:cubicBezTo>
                  <a:pt x="273" y="382"/>
                  <a:pt x="277" y="378"/>
                  <a:pt x="280" y="381"/>
                </a:cubicBezTo>
                <a:cubicBezTo>
                  <a:pt x="282" y="380"/>
                  <a:pt x="281" y="376"/>
                  <a:pt x="284" y="377"/>
                </a:cubicBezTo>
                <a:cubicBezTo>
                  <a:pt x="283" y="375"/>
                  <a:pt x="281" y="375"/>
                  <a:pt x="282" y="372"/>
                </a:cubicBezTo>
                <a:cubicBezTo>
                  <a:pt x="280" y="373"/>
                  <a:pt x="279" y="375"/>
                  <a:pt x="282" y="376"/>
                </a:cubicBezTo>
                <a:cubicBezTo>
                  <a:pt x="278" y="378"/>
                  <a:pt x="272" y="379"/>
                  <a:pt x="271" y="385"/>
                </a:cubicBezTo>
                <a:cubicBezTo>
                  <a:pt x="272" y="384"/>
                  <a:pt x="273" y="385"/>
                  <a:pt x="274" y="384"/>
                </a:cubicBezTo>
                <a:close/>
                <a:moveTo>
                  <a:pt x="560" y="829"/>
                </a:moveTo>
                <a:cubicBezTo>
                  <a:pt x="562" y="828"/>
                  <a:pt x="562" y="827"/>
                  <a:pt x="560" y="825"/>
                </a:cubicBezTo>
                <a:cubicBezTo>
                  <a:pt x="559" y="826"/>
                  <a:pt x="558" y="824"/>
                  <a:pt x="557" y="826"/>
                </a:cubicBezTo>
                <a:cubicBezTo>
                  <a:pt x="558" y="828"/>
                  <a:pt x="559" y="829"/>
                  <a:pt x="560" y="829"/>
                </a:cubicBezTo>
                <a:close/>
                <a:moveTo>
                  <a:pt x="365" y="523"/>
                </a:moveTo>
                <a:cubicBezTo>
                  <a:pt x="364" y="523"/>
                  <a:pt x="364" y="521"/>
                  <a:pt x="363" y="521"/>
                </a:cubicBezTo>
                <a:cubicBezTo>
                  <a:pt x="364" y="523"/>
                  <a:pt x="363" y="523"/>
                  <a:pt x="364" y="525"/>
                </a:cubicBezTo>
                <a:cubicBezTo>
                  <a:pt x="365" y="525"/>
                  <a:pt x="366" y="525"/>
                  <a:pt x="365" y="523"/>
                </a:cubicBezTo>
                <a:close/>
                <a:moveTo>
                  <a:pt x="373" y="534"/>
                </a:moveTo>
                <a:cubicBezTo>
                  <a:pt x="372" y="535"/>
                  <a:pt x="372" y="536"/>
                  <a:pt x="373" y="538"/>
                </a:cubicBezTo>
                <a:cubicBezTo>
                  <a:pt x="375" y="538"/>
                  <a:pt x="375" y="536"/>
                  <a:pt x="373" y="534"/>
                </a:cubicBezTo>
                <a:close/>
                <a:moveTo>
                  <a:pt x="246" y="306"/>
                </a:moveTo>
                <a:cubicBezTo>
                  <a:pt x="243" y="304"/>
                  <a:pt x="242" y="304"/>
                  <a:pt x="239" y="303"/>
                </a:cubicBezTo>
                <a:cubicBezTo>
                  <a:pt x="241" y="306"/>
                  <a:pt x="238" y="305"/>
                  <a:pt x="238" y="304"/>
                </a:cubicBezTo>
                <a:cubicBezTo>
                  <a:pt x="239" y="307"/>
                  <a:pt x="238" y="309"/>
                  <a:pt x="236" y="310"/>
                </a:cubicBezTo>
                <a:cubicBezTo>
                  <a:pt x="235" y="309"/>
                  <a:pt x="234" y="307"/>
                  <a:pt x="232" y="307"/>
                </a:cubicBezTo>
                <a:cubicBezTo>
                  <a:pt x="236" y="312"/>
                  <a:pt x="228" y="310"/>
                  <a:pt x="229" y="313"/>
                </a:cubicBezTo>
                <a:cubicBezTo>
                  <a:pt x="232" y="311"/>
                  <a:pt x="232" y="315"/>
                  <a:pt x="232" y="317"/>
                </a:cubicBezTo>
                <a:cubicBezTo>
                  <a:pt x="234" y="309"/>
                  <a:pt x="241" y="310"/>
                  <a:pt x="246" y="306"/>
                </a:cubicBezTo>
                <a:close/>
                <a:moveTo>
                  <a:pt x="376" y="531"/>
                </a:moveTo>
                <a:cubicBezTo>
                  <a:pt x="375" y="528"/>
                  <a:pt x="375" y="531"/>
                  <a:pt x="374" y="528"/>
                </a:cubicBezTo>
                <a:cubicBezTo>
                  <a:pt x="373" y="530"/>
                  <a:pt x="371" y="530"/>
                  <a:pt x="373" y="532"/>
                </a:cubicBezTo>
                <a:cubicBezTo>
                  <a:pt x="374" y="533"/>
                  <a:pt x="375" y="531"/>
                  <a:pt x="376" y="531"/>
                </a:cubicBezTo>
                <a:close/>
                <a:moveTo>
                  <a:pt x="377" y="527"/>
                </a:moveTo>
                <a:cubicBezTo>
                  <a:pt x="375" y="522"/>
                  <a:pt x="373" y="528"/>
                  <a:pt x="376" y="528"/>
                </a:cubicBezTo>
                <a:cubicBezTo>
                  <a:pt x="376" y="528"/>
                  <a:pt x="377" y="527"/>
                  <a:pt x="377" y="527"/>
                </a:cubicBezTo>
                <a:close/>
                <a:moveTo>
                  <a:pt x="393" y="544"/>
                </a:moveTo>
                <a:cubicBezTo>
                  <a:pt x="393" y="544"/>
                  <a:pt x="390" y="545"/>
                  <a:pt x="391" y="547"/>
                </a:cubicBezTo>
                <a:cubicBezTo>
                  <a:pt x="393" y="547"/>
                  <a:pt x="393" y="545"/>
                  <a:pt x="393" y="544"/>
                </a:cubicBezTo>
                <a:close/>
                <a:moveTo>
                  <a:pt x="404" y="556"/>
                </a:moveTo>
                <a:cubicBezTo>
                  <a:pt x="403" y="556"/>
                  <a:pt x="402" y="555"/>
                  <a:pt x="402" y="554"/>
                </a:cubicBezTo>
                <a:cubicBezTo>
                  <a:pt x="401" y="557"/>
                  <a:pt x="398" y="555"/>
                  <a:pt x="398" y="552"/>
                </a:cubicBezTo>
                <a:cubicBezTo>
                  <a:pt x="396" y="553"/>
                  <a:pt x="400" y="558"/>
                  <a:pt x="401" y="558"/>
                </a:cubicBezTo>
                <a:cubicBezTo>
                  <a:pt x="400" y="555"/>
                  <a:pt x="405" y="559"/>
                  <a:pt x="404" y="556"/>
                </a:cubicBezTo>
                <a:close/>
                <a:moveTo>
                  <a:pt x="389" y="530"/>
                </a:moveTo>
                <a:cubicBezTo>
                  <a:pt x="386" y="533"/>
                  <a:pt x="387" y="529"/>
                  <a:pt x="386" y="527"/>
                </a:cubicBezTo>
                <a:cubicBezTo>
                  <a:pt x="384" y="528"/>
                  <a:pt x="385" y="530"/>
                  <a:pt x="385" y="532"/>
                </a:cubicBezTo>
                <a:cubicBezTo>
                  <a:pt x="386" y="532"/>
                  <a:pt x="390" y="534"/>
                  <a:pt x="389" y="530"/>
                </a:cubicBezTo>
                <a:close/>
                <a:moveTo>
                  <a:pt x="403" y="550"/>
                </a:moveTo>
                <a:cubicBezTo>
                  <a:pt x="401" y="548"/>
                  <a:pt x="403" y="547"/>
                  <a:pt x="401" y="546"/>
                </a:cubicBezTo>
                <a:cubicBezTo>
                  <a:pt x="400" y="547"/>
                  <a:pt x="401" y="549"/>
                  <a:pt x="401" y="550"/>
                </a:cubicBezTo>
                <a:cubicBezTo>
                  <a:pt x="402" y="550"/>
                  <a:pt x="403" y="550"/>
                  <a:pt x="403" y="550"/>
                </a:cubicBezTo>
                <a:close/>
                <a:moveTo>
                  <a:pt x="250" y="303"/>
                </a:moveTo>
                <a:cubicBezTo>
                  <a:pt x="250" y="301"/>
                  <a:pt x="254" y="300"/>
                  <a:pt x="254" y="298"/>
                </a:cubicBezTo>
                <a:cubicBezTo>
                  <a:pt x="250" y="298"/>
                  <a:pt x="248" y="302"/>
                  <a:pt x="244" y="301"/>
                </a:cubicBezTo>
                <a:cubicBezTo>
                  <a:pt x="245" y="302"/>
                  <a:pt x="244" y="302"/>
                  <a:pt x="244" y="303"/>
                </a:cubicBezTo>
                <a:cubicBezTo>
                  <a:pt x="247" y="305"/>
                  <a:pt x="247" y="300"/>
                  <a:pt x="250" y="303"/>
                </a:cubicBezTo>
                <a:close/>
                <a:moveTo>
                  <a:pt x="412" y="543"/>
                </a:moveTo>
                <a:cubicBezTo>
                  <a:pt x="411" y="544"/>
                  <a:pt x="409" y="544"/>
                  <a:pt x="411" y="546"/>
                </a:cubicBezTo>
                <a:cubicBezTo>
                  <a:pt x="412" y="546"/>
                  <a:pt x="413" y="545"/>
                  <a:pt x="412" y="543"/>
                </a:cubicBezTo>
                <a:close/>
                <a:moveTo>
                  <a:pt x="394" y="511"/>
                </a:moveTo>
                <a:cubicBezTo>
                  <a:pt x="395" y="513"/>
                  <a:pt x="390" y="510"/>
                  <a:pt x="392" y="514"/>
                </a:cubicBezTo>
                <a:cubicBezTo>
                  <a:pt x="394" y="513"/>
                  <a:pt x="397" y="514"/>
                  <a:pt x="394" y="511"/>
                </a:cubicBezTo>
                <a:close/>
                <a:moveTo>
                  <a:pt x="258" y="296"/>
                </a:moveTo>
                <a:cubicBezTo>
                  <a:pt x="257" y="296"/>
                  <a:pt x="254" y="296"/>
                  <a:pt x="255" y="298"/>
                </a:cubicBezTo>
                <a:cubicBezTo>
                  <a:pt x="257" y="299"/>
                  <a:pt x="259" y="299"/>
                  <a:pt x="258" y="296"/>
                </a:cubicBezTo>
                <a:close/>
                <a:moveTo>
                  <a:pt x="509" y="682"/>
                </a:moveTo>
                <a:cubicBezTo>
                  <a:pt x="508" y="680"/>
                  <a:pt x="505" y="681"/>
                  <a:pt x="506" y="683"/>
                </a:cubicBezTo>
                <a:cubicBezTo>
                  <a:pt x="507" y="683"/>
                  <a:pt x="508" y="684"/>
                  <a:pt x="509" y="682"/>
                </a:cubicBezTo>
                <a:close/>
                <a:moveTo>
                  <a:pt x="399" y="510"/>
                </a:moveTo>
                <a:cubicBezTo>
                  <a:pt x="399" y="506"/>
                  <a:pt x="395" y="509"/>
                  <a:pt x="395" y="505"/>
                </a:cubicBezTo>
                <a:cubicBezTo>
                  <a:pt x="392" y="507"/>
                  <a:pt x="398" y="509"/>
                  <a:pt x="399" y="510"/>
                </a:cubicBezTo>
                <a:close/>
                <a:moveTo>
                  <a:pt x="264" y="293"/>
                </a:moveTo>
                <a:cubicBezTo>
                  <a:pt x="263" y="294"/>
                  <a:pt x="260" y="294"/>
                  <a:pt x="261" y="296"/>
                </a:cubicBezTo>
                <a:cubicBezTo>
                  <a:pt x="262" y="296"/>
                  <a:pt x="266" y="297"/>
                  <a:pt x="264" y="293"/>
                </a:cubicBezTo>
                <a:close/>
                <a:moveTo>
                  <a:pt x="422" y="536"/>
                </a:moveTo>
                <a:cubicBezTo>
                  <a:pt x="421" y="534"/>
                  <a:pt x="419" y="536"/>
                  <a:pt x="418" y="536"/>
                </a:cubicBezTo>
                <a:cubicBezTo>
                  <a:pt x="419" y="538"/>
                  <a:pt x="421" y="537"/>
                  <a:pt x="422" y="536"/>
                </a:cubicBezTo>
                <a:close/>
                <a:moveTo>
                  <a:pt x="418" y="527"/>
                </a:moveTo>
                <a:cubicBezTo>
                  <a:pt x="418" y="527"/>
                  <a:pt x="417" y="528"/>
                  <a:pt x="416" y="526"/>
                </a:cubicBezTo>
                <a:cubicBezTo>
                  <a:pt x="415" y="527"/>
                  <a:pt x="415" y="528"/>
                  <a:pt x="417" y="530"/>
                </a:cubicBezTo>
                <a:cubicBezTo>
                  <a:pt x="417" y="529"/>
                  <a:pt x="419" y="529"/>
                  <a:pt x="418" y="527"/>
                </a:cubicBezTo>
                <a:close/>
                <a:moveTo>
                  <a:pt x="528" y="687"/>
                </a:moveTo>
                <a:cubicBezTo>
                  <a:pt x="526" y="685"/>
                  <a:pt x="524" y="687"/>
                  <a:pt x="525" y="690"/>
                </a:cubicBezTo>
                <a:cubicBezTo>
                  <a:pt x="526" y="688"/>
                  <a:pt x="528" y="688"/>
                  <a:pt x="528" y="687"/>
                </a:cubicBezTo>
                <a:close/>
                <a:moveTo>
                  <a:pt x="430" y="525"/>
                </a:moveTo>
                <a:cubicBezTo>
                  <a:pt x="427" y="525"/>
                  <a:pt x="427" y="525"/>
                  <a:pt x="424" y="523"/>
                </a:cubicBezTo>
                <a:cubicBezTo>
                  <a:pt x="424" y="525"/>
                  <a:pt x="427" y="526"/>
                  <a:pt x="427" y="529"/>
                </a:cubicBezTo>
                <a:cubicBezTo>
                  <a:pt x="427" y="525"/>
                  <a:pt x="431" y="529"/>
                  <a:pt x="430" y="525"/>
                </a:cubicBezTo>
                <a:close/>
                <a:moveTo>
                  <a:pt x="542" y="674"/>
                </a:moveTo>
                <a:cubicBezTo>
                  <a:pt x="542" y="674"/>
                  <a:pt x="542" y="674"/>
                  <a:pt x="541" y="673"/>
                </a:cubicBezTo>
                <a:cubicBezTo>
                  <a:pt x="541" y="673"/>
                  <a:pt x="542" y="672"/>
                  <a:pt x="542" y="672"/>
                </a:cubicBezTo>
                <a:cubicBezTo>
                  <a:pt x="539" y="673"/>
                  <a:pt x="539" y="673"/>
                  <a:pt x="539" y="673"/>
                </a:cubicBezTo>
                <a:cubicBezTo>
                  <a:pt x="540" y="676"/>
                  <a:pt x="543" y="676"/>
                  <a:pt x="542" y="674"/>
                </a:cubicBezTo>
                <a:close/>
                <a:moveTo>
                  <a:pt x="609" y="716"/>
                </a:moveTo>
                <a:cubicBezTo>
                  <a:pt x="608" y="715"/>
                  <a:pt x="609" y="714"/>
                  <a:pt x="608" y="713"/>
                </a:cubicBezTo>
                <a:cubicBezTo>
                  <a:pt x="607" y="717"/>
                  <a:pt x="601" y="713"/>
                  <a:pt x="602" y="717"/>
                </a:cubicBezTo>
                <a:cubicBezTo>
                  <a:pt x="604" y="717"/>
                  <a:pt x="607" y="714"/>
                  <a:pt x="609" y="716"/>
                </a:cubicBezTo>
                <a:close/>
                <a:moveTo>
                  <a:pt x="334" y="257"/>
                </a:moveTo>
                <a:cubicBezTo>
                  <a:pt x="337" y="254"/>
                  <a:pt x="345" y="253"/>
                  <a:pt x="341" y="247"/>
                </a:cubicBezTo>
                <a:cubicBezTo>
                  <a:pt x="341" y="253"/>
                  <a:pt x="333" y="252"/>
                  <a:pt x="332" y="256"/>
                </a:cubicBezTo>
                <a:cubicBezTo>
                  <a:pt x="333" y="255"/>
                  <a:pt x="334" y="256"/>
                  <a:pt x="334" y="257"/>
                </a:cubicBezTo>
                <a:close/>
                <a:moveTo>
                  <a:pt x="608" y="669"/>
                </a:moveTo>
                <a:cubicBezTo>
                  <a:pt x="608" y="669"/>
                  <a:pt x="607" y="669"/>
                  <a:pt x="607" y="668"/>
                </a:cubicBezTo>
                <a:cubicBezTo>
                  <a:pt x="607" y="668"/>
                  <a:pt x="608" y="667"/>
                  <a:pt x="608" y="666"/>
                </a:cubicBezTo>
                <a:cubicBezTo>
                  <a:pt x="606" y="668"/>
                  <a:pt x="604" y="669"/>
                  <a:pt x="606" y="671"/>
                </a:cubicBezTo>
                <a:cubicBezTo>
                  <a:pt x="605" y="668"/>
                  <a:pt x="610" y="673"/>
                  <a:pt x="608" y="669"/>
                </a:cubicBezTo>
                <a:close/>
                <a:moveTo>
                  <a:pt x="347" y="246"/>
                </a:moveTo>
                <a:cubicBezTo>
                  <a:pt x="346" y="246"/>
                  <a:pt x="344" y="247"/>
                  <a:pt x="344" y="249"/>
                </a:cubicBezTo>
                <a:cubicBezTo>
                  <a:pt x="346" y="250"/>
                  <a:pt x="347" y="248"/>
                  <a:pt x="347" y="246"/>
                </a:cubicBezTo>
                <a:close/>
                <a:moveTo>
                  <a:pt x="359" y="237"/>
                </a:moveTo>
                <a:cubicBezTo>
                  <a:pt x="357" y="235"/>
                  <a:pt x="351" y="238"/>
                  <a:pt x="352" y="241"/>
                </a:cubicBezTo>
                <a:cubicBezTo>
                  <a:pt x="353" y="239"/>
                  <a:pt x="357" y="238"/>
                  <a:pt x="359" y="237"/>
                </a:cubicBezTo>
                <a:close/>
                <a:moveTo>
                  <a:pt x="640" y="663"/>
                </a:moveTo>
                <a:cubicBezTo>
                  <a:pt x="639" y="661"/>
                  <a:pt x="639" y="661"/>
                  <a:pt x="639" y="661"/>
                </a:cubicBezTo>
                <a:cubicBezTo>
                  <a:pt x="640" y="661"/>
                  <a:pt x="641" y="660"/>
                  <a:pt x="641" y="659"/>
                </a:cubicBezTo>
                <a:cubicBezTo>
                  <a:pt x="640" y="659"/>
                  <a:pt x="639" y="658"/>
                  <a:pt x="638" y="659"/>
                </a:cubicBezTo>
                <a:cubicBezTo>
                  <a:pt x="638" y="661"/>
                  <a:pt x="639" y="663"/>
                  <a:pt x="640" y="663"/>
                </a:cubicBezTo>
                <a:close/>
                <a:moveTo>
                  <a:pt x="687" y="657"/>
                </a:moveTo>
                <a:cubicBezTo>
                  <a:pt x="686" y="658"/>
                  <a:pt x="683" y="659"/>
                  <a:pt x="684" y="661"/>
                </a:cubicBezTo>
                <a:cubicBezTo>
                  <a:pt x="685" y="661"/>
                  <a:pt x="688" y="660"/>
                  <a:pt x="687" y="657"/>
                </a:cubicBezTo>
                <a:close/>
                <a:moveTo>
                  <a:pt x="405" y="213"/>
                </a:moveTo>
                <a:cubicBezTo>
                  <a:pt x="403" y="212"/>
                  <a:pt x="402" y="208"/>
                  <a:pt x="401" y="209"/>
                </a:cubicBezTo>
                <a:cubicBezTo>
                  <a:pt x="402" y="211"/>
                  <a:pt x="402" y="211"/>
                  <a:pt x="402" y="211"/>
                </a:cubicBezTo>
                <a:cubicBezTo>
                  <a:pt x="402" y="213"/>
                  <a:pt x="399" y="211"/>
                  <a:pt x="401" y="214"/>
                </a:cubicBezTo>
                <a:cubicBezTo>
                  <a:pt x="402" y="215"/>
                  <a:pt x="403" y="215"/>
                  <a:pt x="405" y="213"/>
                </a:cubicBezTo>
                <a:close/>
                <a:moveTo>
                  <a:pt x="417" y="202"/>
                </a:moveTo>
                <a:cubicBezTo>
                  <a:pt x="411" y="204"/>
                  <a:pt x="408" y="207"/>
                  <a:pt x="404" y="210"/>
                </a:cubicBezTo>
                <a:cubicBezTo>
                  <a:pt x="404" y="211"/>
                  <a:pt x="404" y="211"/>
                  <a:pt x="405" y="212"/>
                </a:cubicBezTo>
                <a:cubicBezTo>
                  <a:pt x="409" y="207"/>
                  <a:pt x="414" y="206"/>
                  <a:pt x="417" y="202"/>
                </a:cubicBezTo>
                <a:close/>
                <a:moveTo>
                  <a:pt x="435" y="196"/>
                </a:moveTo>
                <a:cubicBezTo>
                  <a:pt x="440" y="187"/>
                  <a:pt x="451" y="183"/>
                  <a:pt x="457" y="178"/>
                </a:cubicBezTo>
                <a:cubicBezTo>
                  <a:pt x="457" y="173"/>
                  <a:pt x="460" y="178"/>
                  <a:pt x="458" y="172"/>
                </a:cubicBezTo>
                <a:cubicBezTo>
                  <a:pt x="455" y="174"/>
                  <a:pt x="450" y="176"/>
                  <a:pt x="448" y="178"/>
                </a:cubicBezTo>
                <a:cubicBezTo>
                  <a:pt x="449" y="178"/>
                  <a:pt x="450" y="177"/>
                  <a:pt x="451" y="178"/>
                </a:cubicBezTo>
                <a:cubicBezTo>
                  <a:pt x="446" y="182"/>
                  <a:pt x="439" y="183"/>
                  <a:pt x="436" y="191"/>
                </a:cubicBezTo>
                <a:cubicBezTo>
                  <a:pt x="434" y="190"/>
                  <a:pt x="433" y="193"/>
                  <a:pt x="432" y="191"/>
                </a:cubicBezTo>
                <a:cubicBezTo>
                  <a:pt x="429" y="195"/>
                  <a:pt x="424" y="194"/>
                  <a:pt x="423" y="199"/>
                </a:cubicBezTo>
                <a:cubicBezTo>
                  <a:pt x="422" y="197"/>
                  <a:pt x="415" y="202"/>
                  <a:pt x="418" y="203"/>
                </a:cubicBezTo>
                <a:cubicBezTo>
                  <a:pt x="423" y="202"/>
                  <a:pt x="425" y="194"/>
                  <a:pt x="432" y="197"/>
                </a:cubicBezTo>
                <a:cubicBezTo>
                  <a:pt x="432" y="198"/>
                  <a:pt x="431" y="199"/>
                  <a:pt x="431" y="201"/>
                </a:cubicBezTo>
                <a:cubicBezTo>
                  <a:pt x="432" y="199"/>
                  <a:pt x="434" y="192"/>
                  <a:pt x="435" y="196"/>
                </a:cubicBezTo>
                <a:close/>
                <a:moveTo>
                  <a:pt x="793" y="647"/>
                </a:moveTo>
                <a:cubicBezTo>
                  <a:pt x="792" y="645"/>
                  <a:pt x="791" y="646"/>
                  <a:pt x="790" y="645"/>
                </a:cubicBezTo>
                <a:cubicBezTo>
                  <a:pt x="790" y="646"/>
                  <a:pt x="790" y="646"/>
                  <a:pt x="789" y="647"/>
                </a:cubicBezTo>
                <a:cubicBezTo>
                  <a:pt x="790" y="649"/>
                  <a:pt x="791" y="648"/>
                  <a:pt x="791" y="650"/>
                </a:cubicBezTo>
                <a:cubicBezTo>
                  <a:pt x="792" y="649"/>
                  <a:pt x="791" y="647"/>
                  <a:pt x="793" y="647"/>
                </a:cubicBezTo>
                <a:close/>
                <a:moveTo>
                  <a:pt x="489" y="144"/>
                </a:moveTo>
                <a:cubicBezTo>
                  <a:pt x="487" y="146"/>
                  <a:pt x="487" y="146"/>
                  <a:pt x="487" y="146"/>
                </a:cubicBezTo>
                <a:cubicBezTo>
                  <a:pt x="489" y="149"/>
                  <a:pt x="489" y="149"/>
                  <a:pt x="489" y="149"/>
                </a:cubicBezTo>
                <a:cubicBezTo>
                  <a:pt x="490" y="148"/>
                  <a:pt x="490" y="146"/>
                  <a:pt x="489" y="144"/>
                </a:cubicBezTo>
                <a:close/>
                <a:moveTo>
                  <a:pt x="812" y="575"/>
                </a:moveTo>
                <a:cubicBezTo>
                  <a:pt x="810" y="571"/>
                  <a:pt x="810" y="571"/>
                  <a:pt x="810" y="571"/>
                </a:cubicBezTo>
                <a:cubicBezTo>
                  <a:pt x="811" y="576"/>
                  <a:pt x="806" y="575"/>
                  <a:pt x="806" y="579"/>
                </a:cubicBezTo>
                <a:cubicBezTo>
                  <a:pt x="809" y="578"/>
                  <a:pt x="809" y="577"/>
                  <a:pt x="812" y="575"/>
                </a:cubicBezTo>
                <a:close/>
                <a:moveTo>
                  <a:pt x="815" y="581"/>
                </a:moveTo>
                <a:cubicBezTo>
                  <a:pt x="812" y="576"/>
                  <a:pt x="820" y="580"/>
                  <a:pt x="819" y="577"/>
                </a:cubicBezTo>
                <a:cubicBezTo>
                  <a:pt x="817" y="578"/>
                  <a:pt x="815" y="575"/>
                  <a:pt x="813" y="576"/>
                </a:cubicBezTo>
                <a:cubicBezTo>
                  <a:pt x="816" y="579"/>
                  <a:pt x="812" y="578"/>
                  <a:pt x="813" y="580"/>
                </a:cubicBezTo>
                <a:cubicBezTo>
                  <a:pt x="813" y="580"/>
                  <a:pt x="814" y="581"/>
                  <a:pt x="815" y="581"/>
                </a:cubicBezTo>
                <a:close/>
                <a:moveTo>
                  <a:pt x="819" y="536"/>
                </a:moveTo>
                <a:cubicBezTo>
                  <a:pt x="818" y="538"/>
                  <a:pt x="813" y="535"/>
                  <a:pt x="814" y="538"/>
                </a:cubicBezTo>
                <a:cubicBezTo>
                  <a:pt x="816" y="538"/>
                  <a:pt x="819" y="540"/>
                  <a:pt x="819" y="536"/>
                </a:cubicBezTo>
                <a:close/>
                <a:moveTo>
                  <a:pt x="842" y="554"/>
                </a:moveTo>
                <a:cubicBezTo>
                  <a:pt x="841" y="552"/>
                  <a:pt x="842" y="552"/>
                  <a:pt x="843" y="552"/>
                </a:cubicBezTo>
                <a:cubicBezTo>
                  <a:pt x="842" y="550"/>
                  <a:pt x="840" y="550"/>
                  <a:pt x="839" y="551"/>
                </a:cubicBezTo>
                <a:cubicBezTo>
                  <a:pt x="840" y="552"/>
                  <a:pt x="841" y="554"/>
                  <a:pt x="842" y="554"/>
                </a:cubicBezTo>
                <a:close/>
                <a:moveTo>
                  <a:pt x="820" y="514"/>
                </a:moveTo>
                <a:cubicBezTo>
                  <a:pt x="819" y="510"/>
                  <a:pt x="822" y="514"/>
                  <a:pt x="823" y="515"/>
                </a:cubicBezTo>
                <a:cubicBezTo>
                  <a:pt x="822" y="513"/>
                  <a:pt x="824" y="512"/>
                  <a:pt x="823" y="510"/>
                </a:cubicBezTo>
                <a:cubicBezTo>
                  <a:pt x="822" y="511"/>
                  <a:pt x="816" y="510"/>
                  <a:pt x="818" y="514"/>
                </a:cubicBezTo>
                <a:cubicBezTo>
                  <a:pt x="819" y="514"/>
                  <a:pt x="819" y="514"/>
                  <a:pt x="820" y="514"/>
                </a:cubicBezTo>
                <a:close/>
                <a:moveTo>
                  <a:pt x="842" y="524"/>
                </a:moveTo>
                <a:cubicBezTo>
                  <a:pt x="840" y="522"/>
                  <a:pt x="841" y="520"/>
                  <a:pt x="838" y="520"/>
                </a:cubicBezTo>
                <a:cubicBezTo>
                  <a:pt x="838" y="521"/>
                  <a:pt x="841" y="525"/>
                  <a:pt x="842" y="524"/>
                </a:cubicBezTo>
                <a:close/>
                <a:moveTo>
                  <a:pt x="855" y="517"/>
                </a:moveTo>
                <a:cubicBezTo>
                  <a:pt x="853" y="515"/>
                  <a:pt x="855" y="515"/>
                  <a:pt x="854" y="513"/>
                </a:cubicBezTo>
                <a:cubicBezTo>
                  <a:pt x="852" y="512"/>
                  <a:pt x="852" y="518"/>
                  <a:pt x="855" y="517"/>
                </a:cubicBezTo>
                <a:close/>
                <a:moveTo>
                  <a:pt x="877" y="517"/>
                </a:moveTo>
                <a:cubicBezTo>
                  <a:pt x="878" y="516"/>
                  <a:pt x="879" y="517"/>
                  <a:pt x="880" y="516"/>
                </a:cubicBezTo>
                <a:cubicBezTo>
                  <a:pt x="877" y="513"/>
                  <a:pt x="880" y="516"/>
                  <a:pt x="880" y="513"/>
                </a:cubicBezTo>
                <a:cubicBezTo>
                  <a:pt x="878" y="512"/>
                  <a:pt x="876" y="511"/>
                  <a:pt x="878" y="509"/>
                </a:cubicBezTo>
                <a:cubicBezTo>
                  <a:pt x="876" y="506"/>
                  <a:pt x="875" y="508"/>
                  <a:pt x="874" y="509"/>
                </a:cubicBezTo>
                <a:cubicBezTo>
                  <a:pt x="875" y="512"/>
                  <a:pt x="875" y="514"/>
                  <a:pt x="877" y="517"/>
                </a:cubicBezTo>
                <a:close/>
                <a:moveTo>
                  <a:pt x="884" y="516"/>
                </a:moveTo>
                <a:cubicBezTo>
                  <a:pt x="881" y="514"/>
                  <a:pt x="883" y="521"/>
                  <a:pt x="885" y="521"/>
                </a:cubicBezTo>
                <a:cubicBezTo>
                  <a:pt x="883" y="519"/>
                  <a:pt x="885" y="518"/>
                  <a:pt x="884" y="516"/>
                </a:cubicBezTo>
                <a:close/>
                <a:moveTo>
                  <a:pt x="920" y="540"/>
                </a:moveTo>
                <a:cubicBezTo>
                  <a:pt x="919" y="541"/>
                  <a:pt x="918" y="540"/>
                  <a:pt x="918" y="539"/>
                </a:cubicBezTo>
                <a:cubicBezTo>
                  <a:pt x="917" y="539"/>
                  <a:pt x="917" y="539"/>
                  <a:pt x="916" y="540"/>
                </a:cubicBezTo>
                <a:cubicBezTo>
                  <a:pt x="917" y="542"/>
                  <a:pt x="921" y="543"/>
                  <a:pt x="920" y="540"/>
                </a:cubicBezTo>
                <a:close/>
                <a:moveTo>
                  <a:pt x="871" y="458"/>
                </a:moveTo>
                <a:cubicBezTo>
                  <a:pt x="869" y="458"/>
                  <a:pt x="865" y="461"/>
                  <a:pt x="865" y="462"/>
                </a:cubicBezTo>
                <a:cubicBezTo>
                  <a:pt x="868" y="461"/>
                  <a:pt x="871" y="462"/>
                  <a:pt x="871" y="458"/>
                </a:cubicBezTo>
                <a:close/>
                <a:moveTo>
                  <a:pt x="918" y="531"/>
                </a:moveTo>
                <a:cubicBezTo>
                  <a:pt x="916" y="528"/>
                  <a:pt x="914" y="528"/>
                  <a:pt x="912" y="529"/>
                </a:cubicBezTo>
                <a:cubicBezTo>
                  <a:pt x="914" y="532"/>
                  <a:pt x="916" y="530"/>
                  <a:pt x="918" y="531"/>
                </a:cubicBezTo>
                <a:close/>
                <a:moveTo>
                  <a:pt x="632" y="84"/>
                </a:moveTo>
                <a:cubicBezTo>
                  <a:pt x="633" y="83"/>
                  <a:pt x="633" y="82"/>
                  <a:pt x="632" y="81"/>
                </a:cubicBezTo>
                <a:cubicBezTo>
                  <a:pt x="630" y="79"/>
                  <a:pt x="627" y="84"/>
                  <a:pt x="630" y="85"/>
                </a:cubicBezTo>
                <a:cubicBezTo>
                  <a:pt x="628" y="83"/>
                  <a:pt x="632" y="83"/>
                  <a:pt x="632" y="83"/>
                </a:cubicBezTo>
                <a:cubicBezTo>
                  <a:pt x="632" y="83"/>
                  <a:pt x="632" y="83"/>
                  <a:pt x="632" y="84"/>
                </a:cubicBezTo>
                <a:close/>
                <a:moveTo>
                  <a:pt x="910" y="486"/>
                </a:moveTo>
                <a:cubicBezTo>
                  <a:pt x="911" y="487"/>
                  <a:pt x="910" y="488"/>
                  <a:pt x="911" y="490"/>
                </a:cubicBezTo>
                <a:cubicBezTo>
                  <a:pt x="913" y="490"/>
                  <a:pt x="915" y="490"/>
                  <a:pt x="917" y="490"/>
                </a:cubicBezTo>
                <a:cubicBezTo>
                  <a:pt x="919" y="488"/>
                  <a:pt x="916" y="487"/>
                  <a:pt x="917" y="485"/>
                </a:cubicBezTo>
                <a:cubicBezTo>
                  <a:pt x="919" y="483"/>
                  <a:pt x="922" y="489"/>
                  <a:pt x="925" y="489"/>
                </a:cubicBezTo>
                <a:cubicBezTo>
                  <a:pt x="923" y="485"/>
                  <a:pt x="922" y="487"/>
                  <a:pt x="920" y="484"/>
                </a:cubicBezTo>
                <a:cubicBezTo>
                  <a:pt x="920" y="480"/>
                  <a:pt x="923" y="483"/>
                  <a:pt x="923" y="479"/>
                </a:cubicBezTo>
                <a:cubicBezTo>
                  <a:pt x="920" y="479"/>
                  <a:pt x="919" y="481"/>
                  <a:pt x="915" y="483"/>
                </a:cubicBezTo>
                <a:cubicBezTo>
                  <a:pt x="913" y="479"/>
                  <a:pt x="912" y="479"/>
                  <a:pt x="910" y="481"/>
                </a:cubicBezTo>
                <a:cubicBezTo>
                  <a:pt x="912" y="484"/>
                  <a:pt x="913" y="480"/>
                  <a:pt x="915" y="484"/>
                </a:cubicBezTo>
                <a:cubicBezTo>
                  <a:pt x="912" y="485"/>
                  <a:pt x="909" y="482"/>
                  <a:pt x="906" y="481"/>
                </a:cubicBezTo>
                <a:cubicBezTo>
                  <a:pt x="910" y="487"/>
                  <a:pt x="904" y="485"/>
                  <a:pt x="906" y="489"/>
                </a:cubicBezTo>
                <a:cubicBezTo>
                  <a:pt x="908" y="489"/>
                  <a:pt x="908" y="484"/>
                  <a:pt x="910" y="486"/>
                </a:cubicBezTo>
                <a:close/>
                <a:moveTo>
                  <a:pt x="674" y="133"/>
                </a:moveTo>
                <a:cubicBezTo>
                  <a:pt x="672" y="134"/>
                  <a:pt x="671" y="130"/>
                  <a:pt x="670" y="132"/>
                </a:cubicBezTo>
                <a:cubicBezTo>
                  <a:pt x="670" y="133"/>
                  <a:pt x="671" y="134"/>
                  <a:pt x="671" y="135"/>
                </a:cubicBezTo>
                <a:cubicBezTo>
                  <a:pt x="672" y="135"/>
                  <a:pt x="675" y="136"/>
                  <a:pt x="674" y="133"/>
                </a:cubicBezTo>
                <a:close/>
                <a:moveTo>
                  <a:pt x="916" y="455"/>
                </a:moveTo>
                <a:cubicBezTo>
                  <a:pt x="913" y="452"/>
                  <a:pt x="909" y="458"/>
                  <a:pt x="908" y="452"/>
                </a:cubicBezTo>
                <a:cubicBezTo>
                  <a:pt x="906" y="454"/>
                  <a:pt x="911" y="459"/>
                  <a:pt x="907" y="457"/>
                </a:cubicBezTo>
                <a:cubicBezTo>
                  <a:pt x="908" y="458"/>
                  <a:pt x="909" y="461"/>
                  <a:pt x="910" y="460"/>
                </a:cubicBezTo>
                <a:cubicBezTo>
                  <a:pt x="909" y="455"/>
                  <a:pt x="914" y="457"/>
                  <a:pt x="916" y="455"/>
                </a:cubicBezTo>
                <a:close/>
                <a:moveTo>
                  <a:pt x="916" y="464"/>
                </a:moveTo>
                <a:cubicBezTo>
                  <a:pt x="916" y="464"/>
                  <a:pt x="916" y="465"/>
                  <a:pt x="917" y="465"/>
                </a:cubicBezTo>
                <a:cubicBezTo>
                  <a:pt x="920" y="464"/>
                  <a:pt x="916" y="458"/>
                  <a:pt x="914" y="459"/>
                </a:cubicBezTo>
                <a:cubicBezTo>
                  <a:pt x="917" y="464"/>
                  <a:pt x="915" y="461"/>
                  <a:pt x="916" y="464"/>
                </a:cubicBezTo>
                <a:close/>
                <a:moveTo>
                  <a:pt x="925" y="468"/>
                </a:moveTo>
                <a:cubicBezTo>
                  <a:pt x="926" y="469"/>
                  <a:pt x="927" y="470"/>
                  <a:pt x="926" y="468"/>
                </a:cubicBezTo>
                <a:cubicBezTo>
                  <a:pt x="924" y="467"/>
                  <a:pt x="923" y="463"/>
                  <a:pt x="921" y="462"/>
                </a:cubicBezTo>
                <a:cubicBezTo>
                  <a:pt x="921" y="464"/>
                  <a:pt x="922" y="467"/>
                  <a:pt x="924" y="470"/>
                </a:cubicBezTo>
                <a:cubicBezTo>
                  <a:pt x="925" y="469"/>
                  <a:pt x="925" y="469"/>
                  <a:pt x="925" y="468"/>
                </a:cubicBezTo>
                <a:close/>
                <a:moveTo>
                  <a:pt x="683" y="101"/>
                </a:moveTo>
                <a:cubicBezTo>
                  <a:pt x="680" y="99"/>
                  <a:pt x="685" y="98"/>
                  <a:pt x="683" y="97"/>
                </a:cubicBezTo>
                <a:cubicBezTo>
                  <a:pt x="679" y="98"/>
                  <a:pt x="681" y="99"/>
                  <a:pt x="682" y="101"/>
                </a:cubicBezTo>
                <a:cubicBezTo>
                  <a:pt x="682" y="102"/>
                  <a:pt x="681" y="102"/>
                  <a:pt x="682" y="102"/>
                </a:cubicBezTo>
                <a:lnTo>
                  <a:pt x="683" y="101"/>
                </a:lnTo>
                <a:close/>
                <a:moveTo>
                  <a:pt x="687" y="105"/>
                </a:moveTo>
                <a:cubicBezTo>
                  <a:pt x="686" y="104"/>
                  <a:pt x="685" y="103"/>
                  <a:pt x="685" y="102"/>
                </a:cubicBezTo>
                <a:cubicBezTo>
                  <a:pt x="683" y="103"/>
                  <a:pt x="685" y="107"/>
                  <a:pt x="687" y="105"/>
                </a:cubicBezTo>
                <a:close/>
                <a:moveTo>
                  <a:pt x="937" y="472"/>
                </a:moveTo>
                <a:cubicBezTo>
                  <a:pt x="935" y="468"/>
                  <a:pt x="934" y="472"/>
                  <a:pt x="932" y="471"/>
                </a:cubicBezTo>
                <a:cubicBezTo>
                  <a:pt x="934" y="474"/>
                  <a:pt x="935" y="472"/>
                  <a:pt x="937" y="472"/>
                </a:cubicBezTo>
                <a:close/>
                <a:moveTo>
                  <a:pt x="666" y="62"/>
                </a:moveTo>
                <a:cubicBezTo>
                  <a:pt x="665" y="63"/>
                  <a:pt x="663" y="62"/>
                  <a:pt x="665" y="65"/>
                </a:cubicBezTo>
                <a:cubicBezTo>
                  <a:pt x="666" y="65"/>
                  <a:pt x="668" y="64"/>
                  <a:pt x="666" y="62"/>
                </a:cubicBezTo>
                <a:close/>
                <a:moveTo>
                  <a:pt x="668" y="65"/>
                </a:moveTo>
                <a:cubicBezTo>
                  <a:pt x="669" y="63"/>
                  <a:pt x="670" y="67"/>
                  <a:pt x="671" y="65"/>
                </a:cubicBezTo>
                <a:cubicBezTo>
                  <a:pt x="671" y="63"/>
                  <a:pt x="668" y="62"/>
                  <a:pt x="667" y="62"/>
                </a:cubicBezTo>
                <a:cubicBezTo>
                  <a:pt x="668" y="63"/>
                  <a:pt x="666" y="64"/>
                  <a:pt x="668" y="65"/>
                </a:cubicBezTo>
                <a:close/>
                <a:moveTo>
                  <a:pt x="922" y="437"/>
                </a:moveTo>
                <a:cubicBezTo>
                  <a:pt x="923" y="437"/>
                  <a:pt x="924" y="440"/>
                  <a:pt x="925" y="438"/>
                </a:cubicBezTo>
                <a:cubicBezTo>
                  <a:pt x="922" y="436"/>
                  <a:pt x="922" y="434"/>
                  <a:pt x="921" y="432"/>
                </a:cubicBezTo>
                <a:cubicBezTo>
                  <a:pt x="921" y="433"/>
                  <a:pt x="920" y="433"/>
                  <a:pt x="920" y="433"/>
                </a:cubicBezTo>
                <a:cubicBezTo>
                  <a:pt x="921" y="435"/>
                  <a:pt x="921" y="438"/>
                  <a:pt x="922" y="441"/>
                </a:cubicBezTo>
                <a:cubicBezTo>
                  <a:pt x="924" y="440"/>
                  <a:pt x="921" y="438"/>
                  <a:pt x="922" y="437"/>
                </a:cubicBezTo>
                <a:close/>
                <a:moveTo>
                  <a:pt x="919" y="424"/>
                </a:moveTo>
                <a:cubicBezTo>
                  <a:pt x="919" y="424"/>
                  <a:pt x="918" y="423"/>
                  <a:pt x="918" y="423"/>
                </a:cubicBezTo>
                <a:cubicBezTo>
                  <a:pt x="916" y="423"/>
                  <a:pt x="916" y="425"/>
                  <a:pt x="918" y="427"/>
                </a:cubicBezTo>
                <a:cubicBezTo>
                  <a:pt x="919" y="426"/>
                  <a:pt x="919" y="425"/>
                  <a:pt x="919" y="424"/>
                </a:cubicBezTo>
                <a:close/>
                <a:moveTo>
                  <a:pt x="715" y="107"/>
                </a:moveTo>
                <a:cubicBezTo>
                  <a:pt x="717" y="110"/>
                  <a:pt x="713" y="108"/>
                  <a:pt x="714" y="112"/>
                </a:cubicBezTo>
                <a:cubicBezTo>
                  <a:pt x="717" y="111"/>
                  <a:pt x="718" y="107"/>
                  <a:pt x="715" y="107"/>
                </a:cubicBezTo>
                <a:close/>
                <a:moveTo>
                  <a:pt x="1001" y="542"/>
                </a:moveTo>
                <a:cubicBezTo>
                  <a:pt x="1001" y="543"/>
                  <a:pt x="1001" y="544"/>
                  <a:pt x="1002" y="545"/>
                </a:cubicBezTo>
                <a:cubicBezTo>
                  <a:pt x="1006" y="545"/>
                  <a:pt x="1003" y="541"/>
                  <a:pt x="1001" y="542"/>
                </a:cubicBezTo>
                <a:close/>
                <a:moveTo>
                  <a:pt x="1006" y="546"/>
                </a:moveTo>
                <a:cubicBezTo>
                  <a:pt x="1005" y="546"/>
                  <a:pt x="1004" y="546"/>
                  <a:pt x="1004" y="546"/>
                </a:cubicBezTo>
                <a:cubicBezTo>
                  <a:pt x="1006" y="550"/>
                  <a:pt x="1006" y="550"/>
                  <a:pt x="1006" y="550"/>
                </a:cubicBezTo>
                <a:cubicBezTo>
                  <a:pt x="1008" y="549"/>
                  <a:pt x="1006" y="547"/>
                  <a:pt x="1006" y="546"/>
                </a:cubicBezTo>
                <a:close/>
                <a:moveTo>
                  <a:pt x="1016" y="558"/>
                </a:moveTo>
                <a:cubicBezTo>
                  <a:pt x="1015" y="556"/>
                  <a:pt x="1014" y="558"/>
                  <a:pt x="1013" y="557"/>
                </a:cubicBezTo>
                <a:cubicBezTo>
                  <a:pt x="1013" y="556"/>
                  <a:pt x="1012" y="556"/>
                  <a:pt x="1012" y="555"/>
                </a:cubicBezTo>
                <a:cubicBezTo>
                  <a:pt x="1010" y="555"/>
                  <a:pt x="1013" y="558"/>
                  <a:pt x="1013" y="559"/>
                </a:cubicBezTo>
                <a:cubicBezTo>
                  <a:pt x="1014" y="557"/>
                  <a:pt x="1018" y="561"/>
                  <a:pt x="1016" y="558"/>
                </a:cubicBezTo>
                <a:close/>
                <a:moveTo>
                  <a:pt x="723" y="83"/>
                </a:moveTo>
                <a:cubicBezTo>
                  <a:pt x="720" y="81"/>
                  <a:pt x="717" y="85"/>
                  <a:pt x="718" y="87"/>
                </a:cubicBezTo>
                <a:cubicBezTo>
                  <a:pt x="721" y="85"/>
                  <a:pt x="721" y="84"/>
                  <a:pt x="723" y="83"/>
                </a:cubicBezTo>
                <a:close/>
                <a:moveTo>
                  <a:pt x="730" y="87"/>
                </a:moveTo>
                <a:cubicBezTo>
                  <a:pt x="728" y="84"/>
                  <a:pt x="724" y="86"/>
                  <a:pt x="726" y="89"/>
                </a:cubicBezTo>
                <a:cubicBezTo>
                  <a:pt x="727" y="87"/>
                  <a:pt x="728" y="87"/>
                  <a:pt x="730" y="87"/>
                </a:cubicBezTo>
                <a:close/>
                <a:moveTo>
                  <a:pt x="770" y="133"/>
                </a:moveTo>
                <a:cubicBezTo>
                  <a:pt x="772" y="136"/>
                  <a:pt x="769" y="137"/>
                  <a:pt x="770" y="139"/>
                </a:cubicBezTo>
                <a:cubicBezTo>
                  <a:pt x="772" y="137"/>
                  <a:pt x="772" y="136"/>
                  <a:pt x="773" y="133"/>
                </a:cubicBezTo>
                <a:cubicBezTo>
                  <a:pt x="772" y="133"/>
                  <a:pt x="771" y="134"/>
                  <a:pt x="770" y="133"/>
                </a:cubicBezTo>
                <a:close/>
                <a:moveTo>
                  <a:pt x="700" y="19"/>
                </a:moveTo>
                <a:cubicBezTo>
                  <a:pt x="699" y="18"/>
                  <a:pt x="697" y="21"/>
                  <a:pt x="698" y="23"/>
                </a:cubicBezTo>
                <a:cubicBezTo>
                  <a:pt x="699" y="21"/>
                  <a:pt x="702" y="21"/>
                  <a:pt x="700" y="19"/>
                </a:cubicBezTo>
                <a:close/>
                <a:moveTo>
                  <a:pt x="966" y="413"/>
                </a:moveTo>
                <a:cubicBezTo>
                  <a:pt x="967" y="412"/>
                  <a:pt x="966" y="411"/>
                  <a:pt x="966" y="410"/>
                </a:cubicBezTo>
                <a:cubicBezTo>
                  <a:pt x="965" y="407"/>
                  <a:pt x="964" y="410"/>
                  <a:pt x="963" y="407"/>
                </a:cubicBezTo>
                <a:cubicBezTo>
                  <a:pt x="964" y="407"/>
                  <a:pt x="965" y="406"/>
                  <a:pt x="964" y="405"/>
                </a:cubicBezTo>
                <a:cubicBezTo>
                  <a:pt x="963" y="405"/>
                  <a:pt x="962" y="403"/>
                  <a:pt x="960" y="404"/>
                </a:cubicBezTo>
                <a:cubicBezTo>
                  <a:pt x="963" y="407"/>
                  <a:pt x="963" y="410"/>
                  <a:pt x="964" y="414"/>
                </a:cubicBezTo>
                <a:cubicBezTo>
                  <a:pt x="963" y="410"/>
                  <a:pt x="960" y="412"/>
                  <a:pt x="961" y="414"/>
                </a:cubicBezTo>
                <a:cubicBezTo>
                  <a:pt x="962" y="413"/>
                  <a:pt x="965" y="414"/>
                  <a:pt x="964" y="416"/>
                </a:cubicBezTo>
                <a:cubicBezTo>
                  <a:pt x="963" y="416"/>
                  <a:pt x="961" y="414"/>
                  <a:pt x="960" y="414"/>
                </a:cubicBezTo>
                <a:cubicBezTo>
                  <a:pt x="963" y="420"/>
                  <a:pt x="968" y="417"/>
                  <a:pt x="971" y="424"/>
                </a:cubicBezTo>
                <a:cubicBezTo>
                  <a:pt x="970" y="422"/>
                  <a:pt x="971" y="419"/>
                  <a:pt x="972" y="417"/>
                </a:cubicBezTo>
                <a:cubicBezTo>
                  <a:pt x="970" y="418"/>
                  <a:pt x="969" y="419"/>
                  <a:pt x="969" y="419"/>
                </a:cubicBezTo>
                <a:cubicBezTo>
                  <a:pt x="970" y="417"/>
                  <a:pt x="967" y="415"/>
                  <a:pt x="966" y="413"/>
                </a:cubicBezTo>
                <a:close/>
                <a:moveTo>
                  <a:pt x="959" y="405"/>
                </a:moveTo>
                <a:cubicBezTo>
                  <a:pt x="958" y="404"/>
                  <a:pt x="955" y="405"/>
                  <a:pt x="957" y="408"/>
                </a:cubicBezTo>
                <a:cubicBezTo>
                  <a:pt x="958" y="406"/>
                  <a:pt x="959" y="407"/>
                  <a:pt x="959" y="405"/>
                </a:cubicBezTo>
                <a:close/>
                <a:moveTo>
                  <a:pt x="762" y="96"/>
                </a:moveTo>
                <a:cubicBezTo>
                  <a:pt x="761" y="94"/>
                  <a:pt x="759" y="93"/>
                  <a:pt x="758" y="92"/>
                </a:cubicBezTo>
                <a:cubicBezTo>
                  <a:pt x="758" y="96"/>
                  <a:pt x="751" y="96"/>
                  <a:pt x="753" y="101"/>
                </a:cubicBezTo>
                <a:cubicBezTo>
                  <a:pt x="755" y="98"/>
                  <a:pt x="759" y="98"/>
                  <a:pt x="762" y="96"/>
                </a:cubicBezTo>
                <a:close/>
                <a:moveTo>
                  <a:pt x="883" y="293"/>
                </a:moveTo>
                <a:cubicBezTo>
                  <a:pt x="885" y="293"/>
                  <a:pt x="884" y="291"/>
                  <a:pt x="883" y="289"/>
                </a:cubicBezTo>
                <a:cubicBezTo>
                  <a:pt x="882" y="290"/>
                  <a:pt x="881" y="291"/>
                  <a:pt x="882" y="293"/>
                </a:cubicBezTo>
                <a:cubicBezTo>
                  <a:pt x="882" y="292"/>
                  <a:pt x="883" y="292"/>
                  <a:pt x="883" y="293"/>
                </a:cubicBezTo>
                <a:close/>
                <a:moveTo>
                  <a:pt x="795" y="156"/>
                </a:moveTo>
                <a:cubicBezTo>
                  <a:pt x="797" y="157"/>
                  <a:pt x="796" y="157"/>
                  <a:pt x="797" y="159"/>
                </a:cubicBezTo>
                <a:cubicBezTo>
                  <a:pt x="799" y="159"/>
                  <a:pt x="797" y="156"/>
                  <a:pt x="796" y="155"/>
                </a:cubicBezTo>
                <a:cubicBezTo>
                  <a:pt x="794" y="155"/>
                  <a:pt x="793" y="157"/>
                  <a:pt x="794" y="160"/>
                </a:cubicBezTo>
                <a:cubicBezTo>
                  <a:pt x="796" y="159"/>
                  <a:pt x="795" y="158"/>
                  <a:pt x="795" y="156"/>
                </a:cubicBezTo>
                <a:close/>
                <a:moveTo>
                  <a:pt x="781" y="133"/>
                </a:moveTo>
                <a:cubicBezTo>
                  <a:pt x="778" y="131"/>
                  <a:pt x="782" y="131"/>
                  <a:pt x="780" y="130"/>
                </a:cubicBezTo>
                <a:cubicBezTo>
                  <a:pt x="777" y="127"/>
                  <a:pt x="781" y="131"/>
                  <a:pt x="778" y="132"/>
                </a:cubicBezTo>
                <a:cubicBezTo>
                  <a:pt x="779" y="134"/>
                  <a:pt x="780" y="132"/>
                  <a:pt x="781" y="133"/>
                </a:cubicBezTo>
                <a:close/>
                <a:moveTo>
                  <a:pt x="786" y="125"/>
                </a:moveTo>
                <a:cubicBezTo>
                  <a:pt x="785" y="127"/>
                  <a:pt x="784" y="124"/>
                  <a:pt x="783" y="125"/>
                </a:cubicBezTo>
                <a:cubicBezTo>
                  <a:pt x="783" y="127"/>
                  <a:pt x="784" y="130"/>
                  <a:pt x="781" y="129"/>
                </a:cubicBezTo>
                <a:cubicBezTo>
                  <a:pt x="784" y="132"/>
                  <a:pt x="787" y="128"/>
                  <a:pt x="786" y="125"/>
                </a:cubicBezTo>
                <a:close/>
                <a:moveTo>
                  <a:pt x="806" y="148"/>
                </a:moveTo>
                <a:cubicBezTo>
                  <a:pt x="805" y="146"/>
                  <a:pt x="803" y="146"/>
                  <a:pt x="802" y="145"/>
                </a:cubicBezTo>
                <a:cubicBezTo>
                  <a:pt x="806" y="150"/>
                  <a:pt x="802" y="148"/>
                  <a:pt x="803" y="151"/>
                </a:cubicBezTo>
                <a:cubicBezTo>
                  <a:pt x="804" y="150"/>
                  <a:pt x="805" y="149"/>
                  <a:pt x="806" y="148"/>
                </a:cubicBezTo>
                <a:close/>
                <a:moveTo>
                  <a:pt x="798" y="116"/>
                </a:moveTo>
                <a:cubicBezTo>
                  <a:pt x="798" y="119"/>
                  <a:pt x="793" y="118"/>
                  <a:pt x="795" y="121"/>
                </a:cubicBezTo>
                <a:cubicBezTo>
                  <a:pt x="796" y="120"/>
                  <a:pt x="799" y="119"/>
                  <a:pt x="798" y="116"/>
                </a:cubicBezTo>
                <a:close/>
                <a:moveTo>
                  <a:pt x="811" y="136"/>
                </a:moveTo>
                <a:cubicBezTo>
                  <a:pt x="808" y="132"/>
                  <a:pt x="812" y="132"/>
                  <a:pt x="810" y="129"/>
                </a:cubicBezTo>
                <a:cubicBezTo>
                  <a:pt x="809" y="132"/>
                  <a:pt x="808" y="133"/>
                  <a:pt x="806" y="134"/>
                </a:cubicBezTo>
                <a:cubicBezTo>
                  <a:pt x="808" y="134"/>
                  <a:pt x="810" y="136"/>
                  <a:pt x="811" y="136"/>
                </a:cubicBezTo>
                <a:close/>
                <a:moveTo>
                  <a:pt x="775" y="82"/>
                </a:moveTo>
                <a:cubicBezTo>
                  <a:pt x="775" y="84"/>
                  <a:pt x="773" y="84"/>
                  <a:pt x="775" y="86"/>
                </a:cubicBezTo>
                <a:cubicBezTo>
                  <a:pt x="776" y="86"/>
                  <a:pt x="777" y="82"/>
                  <a:pt x="775" y="82"/>
                </a:cubicBezTo>
                <a:close/>
                <a:moveTo>
                  <a:pt x="801" y="114"/>
                </a:moveTo>
                <a:cubicBezTo>
                  <a:pt x="801" y="114"/>
                  <a:pt x="800" y="113"/>
                  <a:pt x="799" y="113"/>
                </a:cubicBezTo>
                <a:cubicBezTo>
                  <a:pt x="802" y="115"/>
                  <a:pt x="798" y="115"/>
                  <a:pt x="799" y="117"/>
                </a:cubicBezTo>
                <a:cubicBezTo>
                  <a:pt x="800" y="117"/>
                  <a:pt x="802" y="116"/>
                  <a:pt x="801" y="114"/>
                </a:cubicBezTo>
                <a:close/>
                <a:moveTo>
                  <a:pt x="825" y="145"/>
                </a:moveTo>
                <a:cubicBezTo>
                  <a:pt x="824" y="143"/>
                  <a:pt x="822" y="144"/>
                  <a:pt x="821" y="146"/>
                </a:cubicBezTo>
                <a:cubicBezTo>
                  <a:pt x="823" y="149"/>
                  <a:pt x="823" y="149"/>
                  <a:pt x="823" y="149"/>
                </a:cubicBezTo>
                <a:cubicBezTo>
                  <a:pt x="824" y="147"/>
                  <a:pt x="825" y="146"/>
                  <a:pt x="825" y="145"/>
                </a:cubicBezTo>
                <a:close/>
                <a:moveTo>
                  <a:pt x="827" y="143"/>
                </a:moveTo>
                <a:cubicBezTo>
                  <a:pt x="827" y="141"/>
                  <a:pt x="826" y="142"/>
                  <a:pt x="825" y="140"/>
                </a:cubicBezTo>
                <a:cubicBezTo>
                  <a:pt x="824" y="143"/>
                  <a:pt x="820" y="140"/>
                  <a:pt x="822" y="144"/>
                </a:cubicBezTo>
                <a:cubicBezTo>
                  <a:pt x="824" y="141"/>
                  <a:pt x="826" y="142"/>
                  <a:pt x="827" y="143"/>
                </a:cubicBezTo>
                <a:close/>
                <a:moveTo>
                  <a:pt x="743" y="24"/>
                </a:moveTo>
                <a:cubicBezTo>
                  <a:pt x="744" y="23"/>
                  <a:pt x="744" y="22"/>
                  <a:pt x="746" y="23"/>
                </a:cubicBezTo>
                <a:cubicBezTo>
                  <a:pt x="743" y="20"/>
                  <a:pt x="747" y="21"/>
                  <a:pt x="748" y="22"/>
                </a:cubicBezTo>
                <a:cubicBezTo>
                  <a:pt x="745" y="18"/>
                  <a:pt x="745" y="18"/>
                  <a:pt x="745" y="18"/>
                </a:cubicBezTo>
                <a:cubicBezTo>
                  <a:pt x="744" y="19"/>
                  <a:pt x="743" y="17"/>
                  <a:pt x="741" y="16"/>
                </a:cubicBezTo>
                <a:cubicBezTo>
                  <a:pt x="742" y="18"/>
                  <a:pt x="739" y="19"/>
                  <a:pt x="741" y="22"/>
                </a:cubicBezTo>
                <a:cubicBezTo>
                  <a:pt x="743" y="20"/>
                  <a:pt x="741" y="23"/>
                  <a:pt x="743" y="24"/>
                </a:cubicBezTo>
                <a:close/>
                <a:moveTo>
                  <a:pt x="804" y="110"/>
                </a:moveTo>
                <a:cubicBezTo>
                  <a:pt x="805" y="112"/>
                  <a:pt x="804" y="113"/>
                  <a:pt x="803" y="113"/>
                </a:cubicBezTo>
                <a:cubicBezTo>
                  <a:pt x="805" y="115"/>
                  <a:pt x="805" y="115"/>
                  <a:pt x="805" y="115"/>
                </a:cubicBezTo>
                <a:cubicBezTo>
                  <a:pt x="807" y="114"/>
                  <a:pt x="807" y="111"/>
                  <a:pt x="804" y="110"/>
                </a:cubicBezTo>
                <a:close/>
                <a:moveTo>
                  <a:pt x="784" y="74"/>
                </a:moveTo>
                <a:cubicBezTo>
                  <a:pt x="783" y="74"/>
                  <a:pt x="780" y="74"/>
                  <a:pt x="781" y="76"/>
                </a:cubicBezTo>
                <a:cubicBezTo>
                  <a:pt x="782" y="75"/>
                  <a:pt x="785" y="76"/>
                  <a:pt x="784" y="74"/>
                </a:cubicBezTo>
                <a:close/>
                <a:moveTo>
                  <a:pt x="808" y="106"/>
                </a:moveTo>
                <a:cubicBezTo>
                  <a:pt x="806" y="107"/>
                  <a:pt x="807" y="109"/>
                  <a:pt x="807" y="111"/>
                </a:cubicBezTo>
                <a:cubicBezTo>
                  <a:pt x="808" y="110"/>
                  <a:pt x="809" y="108"/>
                  <a:pt x="808" y="106"/>
                </a:cubicBezTo>
                <a:close/>
                <a:moveTo>
                  <a:pt x="855" y="176"/>
                </a:moveTo>
                <a:cubicBezTo>
                  <a:pt x="855" y="174"/>
                  <a:pt x="856" y="173"/>
                  <a:pt x="857" y="173"/>
                </a:cubicBezTo>
                <a:cubicBezTo>
                  <a:pt x="856" y="172"/>
                  <a:pt x="855" y="170"/>
                  <a:pt x="854" y="170"/>
                </a:cubicBezTo>
                <a:cubicBezTo>
                  <a:pt x="855" y="173"/>
                  <a:pt x="855" y="173"/>
                  <a:pt x="853" y="173"/>
                </a:cubicBezTo>
                <a:cubicBezTo>
                  <a:pt x="853" y="174"/>
                  <a:pt x="854" y="176"/>
                  <a:pt x="855" y="176"/>
                </a:cubicBezTo>
                <a:close/>
                <a:moveTo>
                  <a:pt x="789" y="76"/>
                </a:moveTo>
                <a:cubicBezTo>
                  <a:pt x="792" y="74"/>
                  <a:pt x="787" y="70"/>
                  <a:pt x="785" y="71"/>
                </a:cubicBezTo>
                <a:cubicBezTo>
                  <a:pt x="786" y="73"/>
                  <a:pt x="788" y="73"/>
                  <a:pt x="789" y="76"/>
                </a:cubicBezTo>
                <a:close/>
                <a:moveTo>
                  <a:pt x="814" y="109"/>
                </a:moveTo>
                <a:cubicBezTo>
                  <a:pt x="812" y="105"/>
                  <a:pt x="812" y="106"/>
                  <a:pt x="811" y="102"/>
                </a:cubicBezTo>
                <a:cubicBezTo>
                  <a:pt x="811" y="102"/>
                  <a:pt x="810" y="103"/>
                  <a:pt x="810" y="102"/>
                </a:cubicBezTo>
                <a:cubicBezTo>
                  <a:pt x="809" y="103"/>
                  <a:pt x="809" y="103"/>
                  <a:pt x="809" y="103"/>
                </a:cubicBezTo>
                <a:cubicBezTo>
                  <a:pt x="810" y="104"/>
                  <a:pt x="811" y="109"/>
                  <a:pt x="814" y="109"/>
                </a:cubicBezTo>
                <a:close/>
                <a:moveTo>
                  <a:pt x="864" y="177"/>
                </a:moveTo>
                <a:cubicBezTo>
                  <a:pt x="866" y="177"/>
                  <a:pt x="867" y="182"/>
                  <a:pt x="868" y="184"/>
                </a:cubicBezTo>
                <a:cubicBezTo>
                  <a:pt x="873" y="183"/>
                  <a:pt x="864" y="173"/>
                  <a:pt x="864" y="177"/>
                </a:cubicBezTo>
                <a:close/>
                <a:moveTo>
                  <a:pt x="837" y="128"/>
                </a:moveTo>
                <a:cubicBezTo>
                  <a:pt x="836" y="127"/>
                  <a:pt x="836" y="126"/>
                  <a:pt x="836" y="125"/>
                </a:cubicBezTo>
                <a:cubicBezTo>
                  <a:pt x="834" y="126"/>
                  <a:pt x="833" y="126"/>
                  <a:pt x="834" y="128"/>
                </a:cubicBezTo>
                <a:cubicBezTo>
                  <a:pt x="835" y="128"/>
                  <a:pt x="836" y="128"/>
                  <a:pt x="837" y="128"/>
                </a:cubicBezTo>
                <a:close/>
                <a:moveTo>
                  <a:pt x="814" y="87"/>
                </a:moveTo>
                <a:cubicBezTo>
                  <a:pt x="813" y="87"/>
                  <a:pt x="811" y="84"/>
                  <a:pt x="810" y="86"/>
                </a:cubicBezTo>
                <a:cubicBezTo>
                  <a:pt x="810" y="87"/>
                  <a:pt x="808" y="88"/>
                  <a:pt x="810" y="90"/>
                </a:cubicBezTo>
                <a:cubicBezTo>
                  <a:pt x="812" y="89"/>
                  <a:pt x="814" y="89"/>
                  <a:pt x="814" y="87"/>
                </a:cubicBezTo>
                <a:close/>
                <a:moveTo>
                  <a:pt x="967" y="323"/>
                </a:moveTo>
                <a:cubicBezTo>
                  <a:pt x="970" y="326"/>
                  <a:pt x="968" y="325"/>
                  <a:pt x="969" y="328"/>
                </a:cubicBezTo>
                <a:cubicBezTo>
                  <a:pt x="970" y="325"/>
                  <a:pt x="973" y="327"/>
                  <a:pt x="975" y="325"/>
                </a:cubicBezTo>
                <a:cubicBezTo>
                  <a:pt x="973" y="322"/>
                  <a:pt x="967" y="319"/>
                  <a:pt x="969" y="323"/>
                </a:cubicBezTo>
                <a:cubicBezTo>
                  <a:pt x="969" y="323"/>
                  <a:pt x="970" y="323"/>
                  <a:pt x="969" y="324"/>
                </a:cubicBezTo>
                <a:cubicBezTo>
                  <a:pt x="969" y="324"/>
                  <a:pt x="968" y="323"/>
                  <a:pt x="967" y="323"/>
                </a:cubicBezTo>
                <a:close/>
                <a:moveTo>
                  <a:pt x="825" y="100"/>
                </a:moveTo>
                <a:cubicBezTo>
                  <a:pt x="824" y="102"/>
                  <a:pt x="823" y="103"/>
                  <a:pt x="824" y="105"/>
                </a:cubicBezTo>
                <a:cubicBezTo>
                  <a:pt x="824" y="103"/>
                  <a:pt x="826" y="103"/>
                  <a:pt x="825" y="100"/>
                </a:cubicBezTo>
                <a:close/>
                <a:moveTo>
                  <a:pt x="882" y="181"/>
                </a:moveTo>
                <a:cubicBezTo>
                  <a:pt x="880" y="178"/>
                  <a:pt x="877" y="178"/>
                  <a:pt x="877" y="180"/>
                </a:cubicBezTo>
                <a:cubicBezTo>
                  <a:pt x="879" y="179"/>
                  <a:pt x="880" y="181"/>
                  <a:pt x="882" y="181"/>
                </a:cubicBezTo>
                <a:close/>
                <a:moveTo>
                  <a:pt x="858" y="121"/>
                </a:moveTo>
                <a:cubicBezTo>
                  <a:pt x="853" y="120"/>
                  <a:pt x="846" y="120"/>
                  <a:pt x="843" y="126"/>
                </a:cubicBezTo>
                <a:cubicBezTo>
                  <a:pt x="847" y="122"/>
                  <a:pt x="854" y="124"/>
                  <a:pt x="858" y="121"/>
                </a:cubicBezTo>
                <a:close/>
                <a:moveTo>
                  <a:pt x="1014" y="370"/>
                </a:moveTo>
                <a:cubicBezTo>
                  <a:pt x="1012" y="368"/>
                  <a:pt x="1008" y="368"/>
                  <a:pt x="1008" y="370"/>
                </a:cubicBezTo>
                <a:cubicBezTo>
                  <a:pt x="1010" y="371"/>
                  <a:pt x="1012" y="373"/>
                  <a:pt x="1014" y="370"/>
                </a:cubicBezTo>
                <a:close/>
                <a:moveTo>
                  <a:pt x="906" y="212"/>
                </a:moveTo>
                <a:cubicBezTo>
                  <a:pt x="907" y="209"/>
                  <a:pt x="908" y="204"/>
                  <a:pt x="912" y="207"/>
                </a:cubicBezTo>
                <a:cubicBezTo>
                  <a:pt x="912" y="205"/>
                  <a:pt x="910" y="204"/>
                  <a:pt x="909" y="203"/>
                </a:cubicBezTo>
                <a:cubicBezTo>
                  <a:pt x="908" y="205"/>
                  <a:pt x="907" y="205"/>
                  <a:pt x="905" y="206"/>
                </a:cubicBezTo>
                <a:cubicBezTo>
                  <a:pt x="907" y="208"/>
                  <a:pt x="903" y="208"/>
                  <a:pt x="906" y="212"/>
                </a:cubicBezTo>
                <a:close/>
                <a:moveTo>
                  <a:pt x="905" y="204"/>
                </a:moveTo>
                <a:cubicBezTo>
                  <a:pt x="904" y="202"/>
                  <a:pt x="904" y="201"/>
                  <a:pt x="903" y="199"/>
                </a:cubicBezTo>
                <a:cubicBezTo>
                  <a:pt x="901" y="200"/>
                  <a:pt x="904" y="202"/>
                  <a:pt x="903" y="203"/>
                </a:cubicBezTo>
                <a:cubicBezTo>
                  <a:pt x="903" y="202"/>
                  <a:pt x="903" y="202"/>
                  <a:pt x="902" y="202"/>
                </a:cubicBezTo>
                <a:cubicBezTo>
                  <a:pt x="903" y="204"/>
                  <a:pt x="903" y="204"/>
                  <a:pt x="903" y="204"/>
                </a:cubicBezTo>
                <a:cubicBezTo>
                  <a:pt x="904" y="203"/>
                  <a:pt x="904" y="204"/>
                  <a:pt x="905" y="204"/>
                </a:cubicBezTo>
                <a:close/>
                <a:moveTo>
                  <a:pt x="1019" y="373"/>
                </a:moveTo>
                <a:cubicBezTo>
                  <a:pt x="1019" y="371"/>
                  <a:pt x="1020" y="370"/>
                  <a:pt x="1022" y="372"/>
                </a:cubicBezTo>
                <a:cubicBezTo>
                  <a:pt x="1020" y="367"/>
                  <a:pt x="1018" y="367"/>
                  <a:pt x="1015" y="368"/>
                </a:cubicBezTo>
                <a:cubicBezTo>
                  <a:pt x="1015" y="370"/>
                  <a:pt x="1017" y="372"/>
                  <a:pt x="1019" y="373"/>
                </a:cubicBezTo>
                <a:close/>
                <a:moveTo>
                  <a:pt x="936" y="242"/>
                </a:moveTo>
                <a:cubicBezTo>
                  <a:pt x="935" y="241"/>
                  <a:pt x="932" y="242"/>
                  <a:pt x="934" y="245"/>
                </a:cubicBezTo>
                <a:cubicBezTo>
                  <a:pt x="934" y="244"/>
                  <a:pt x="937" y="243"/>
                  <a:pt x="936" y="242"/>
                </a:cubicBezTo>
                <a:close/>
                <a:moveTo>
                  <a:pt x="870" y="135"/>
                </a:moveTo>
                <a:cubicBezTo>
                  <a:pt x="869" y="136"/>
                  <a:pt x="868" y="137"/>
                  <a:pt x="869" y="139"/>
                </a:cubicBezTo>
                <a:cubicBezTo>
                  <a:pt x="871" y="140"/>
                  <a:pt x="872" y="137"/>
                  <a:pt x="870" y="135"/>
                </a:cubicBezTo>
                <a:close/>
                <a:moveTo>
                  <a:pt x="872" y="131"/>
                </a:moveTo>
                <a:cubicBezTo>
                  <a:pt x="870" y="130"/>
                  <a:pt x="871" y="132"/>
                  <a:pt x="869" y="133"/>
                </a:cubicBezTo>
                <a:cubicBezTo>
                  <a:pt x="871" y="135"/>
                  <a:pt x="871" y="135"/>
                  <a:pt x="871" y="135"/>
                </a:cubicBezTo>
                <a:cubicBezTo>
                  <a:pt x="873" y="134"/>
                  <a:pt x="872" y="132"/>
                  <a:pt x="872" y="131"/>
                </a:cubicBezTo>
                <a:close/>
                <a:moveTo>
                  <a:pt x="886" y="18"/>
                </a:moveTo>
                <a:cubicBezTo>
                  <a:pt x="885" y="17"/>
                  <a:pt x="881" y="18"/>
                  <a:pt x="883" y="20"/>
                </a:cubicBezTo>
                <a:cubicBezTo>
                  <a:pt x="885" y="21"/>
                  <a:pt x="886" y="19"/>
                  <a:pt x="886" y="18"/>
                </a:cubicBezTo>
                <a:close/>
                <a:moveTo>
                  <a:pt x="906" y="22"/>
                </a:moveTo>
                <a:cubicBezTo>
                  <a:pt x="905" y="19"/>
                  <a:pt x="904" y="18"/>
                  <a:pt x="902" y="18"/>
                </a:cubicBezTo>
                <a:cubicBezTo>
                  <a:pt x="902" y="19"/>
                  <a:pt x="902" y="20"/>
                  <a:pt x="902" y="21"/>
                </a:cubicBezTo>
                <a:cubicBezTo>
                  <a:pt x="901" y="20"/>
                  <a:pt x="897" y="21"/>
                  <a:pt x="899" y="23"/>
                </a:cubicBezTo>
                <a:cubicBezTo>
                  <a:pt x="901" y="21"/>
                  <a:pt x="904" y="22"/>
                  <a:pt x="906" y="22"/>
                </a:cubicBezTo>
                <a:close/>
                <a:moveTo>
                  <a:pt x="940" y="12"/>
                </a:moveTo>
                <a:cubicBezTo>
                  <a:pt x="937" y="9"/>
                  <a:pt x="934" y="8"/>
                  <a:pt x="931" y="9"/>
                </a:cubicBezTo>
                <a:cubicBezTo>
                  <a:pt x="931" y="10"/>
                  <a:pt x="933" y="12"/>
                  <a:pt x="933" y="14"/>
                </a:cubicBezTo>
                <a:cubicBezTo>
                  <a:pt x="935" y="12"/>
                  <a:pt x="940" y="15"/>
                  <a:pt x="940" y="12"/>
                </a:cubicBezTo>
                <a:close/>
                <a:moveTo>
                  <a:pt x="20" y="691"/>
                </a:moveTo>
                <a:cubicBezTo>
                  <a:pt x="21" y="689"/>
                  <a:pt x="28" y="690"/>
                  <a:pt x="26" y="685"/>
                </a:cubicBezTo>
                <a:cubicBezTo>
                  <a:pt x="23" y="687"/>
                  <a:pt x="22" y="689"/>
                  <a:pt x="19" y="688"/>
                </a:cubicBezTo>
                <a:cubicBezTo>
                  <a:pt x="20" y="689"/>
                  <a:pt x="19" y="690"/>
                  <a:pt x="20" y="691"/>
                </a:cubicBezTo>
                <a:close/>
                <a:moveTo>
                  <a:pt x="71" y="741"/>
                </a:moveTo>
                <a:cubicBezTo>
                  <a:pt x="74" y="741"/>
                  <a:pt x="78" y="739"/>
                  <a:pt x="81" y="740"/>
                </a:cubicBezTo>
                <a:cubicBezTo>
                  <a:pt x="80" y="738"/>
                  <a:pt x="79" y="740"/>
                  <a:pt x="78" y="738"/>
                </a:cubicBezTo>
                <a:cubicBezTo>
                  <a:pt x="78" y="738"/>
                  <a:pt x="78" y="738"/>
                  <a:pt x="78" y="737"/>
                </a:cubicBezTo>
                <a:cubicBezTo>
                  <a:pt x="80" y="737"/>
                  <a:pt x="81" y="740"/>
                  <a:pt x="83" y="739"/>
                </a:cubicBezTo>
                <a:cubicBezTo>
                  <a:pt x="81" y="736"/>
                  <a:pt x="85" y="739"/>
                  <a:pt x="84" y="736"/>
                </a:cubicBezTo>
                <a:cubicBezTo>
                  <a:pt x="82" y="736"/>
                  <a:pt x="80" y="738"/>
                  <a:pt x="78" y="736"/>
                </a:cubicBezTo>
                <a:cubicBezTo>
                  <a:pt x="80" y="735"/>
                  <a:pt x="82" y="735"/>
                  <a:pt x="82" y="732"/>
                </a:cubicBezTo>
                <a:cubicBezTo>
                  <a:pt x="81" y="733"/>
                  <a:pt x="79" y="733"/>
                  <a:pt x="78" y="733"/>
                </a:cubicBezTo>
                <a:cubicBezTo>
                  <a:pt x="79" y="731"/>
                  <a:pt x="82" y="732"/>
                  <a:pt x="82" y="730"/>
                </a:cubicBezTo>
                <a:cubicBezTo>
                  <a:pt x="77" y="731"/>
                  <a:pt x="65" y="729"/>
                  <a:pt x="62" y="731"/>
                </a:cubicBezTo>
                <a:cubicBezTo>
                  <a:pt x="63" y="731"/>
                  <a:pt x="65" y="729"/>
                  <a:pt x="66" y="732"/>
                </a:cubicBezTo>
                <a:cubicBezTo>
                  <a:pt x="64" y="732"/>
                  <a:pt x="65" y="733"/>
                  <a:pt x="67" y="735"/>
                </a:cubicBezTo>
                <a:cubicBezTo>
                  <a:pt x="65" y="735"/>
                  <a:pt x="64" y="733"/>
                  <a:pt x="63" y="734"/>
                </a:cubicBezTo>
                <a:cubicBezTo>
                  <a:pt x="65" y="737"/>
                  <a:pt x="66" y="740"/>
                  <a:pt x="63" y="739"/>
                </a:cubicBezTo>
                <a:cubicBezTo>
                  <a:pt x="65" y="742"/>
                  <a:pt x="66" y="741"/>
                  <a:pt x="66" y="744"/>
                </a:cubicBezTo>
                <a:cubicBezTo>
                  <a:pt x="68" y="744"/>
                  <a:pt x="69" y="743"/>
                  <a:pt x="70" y="745"/>
                </a:cubicBezTo>
                <a:cubicBezTo>
                  <a:pt x="70" y="745"/>
                  <a:pt x="70" y="746"/>
                  <a:pt x="71" y="746"/>
                </a:cubicBezTo>
                <a:cubicBezTo>
                  <a:pt x="71" y="744"/>
                  <a:pt x="70" y="742"/>
                  <a:pt x="71" y="741"/>
                </a:cubicBezTo>
                <a:close/>
                <a:moveTo>
                  <a:pt x="89" y="764"/>
                </a:moveTo>
                <a:cubicBezTo>
                  <a:pt x="91" y="769"/>
                  <a:pt x="86" y="771"/>
                  <a:pt x="88" y="777"/>
                </a:cubicBezTo>
                <a:cubicBezTo>
                  <a:pt x="89" y="775"/>
                  <a:pt x="92" y="777"/>
                  <a:pt x="91" y="775"/>
                </a:cubicBezTo>
                <a:cubicBezTo>
                  <a:pt x="87" y="774"/>
                  <a:pt x="93" y="766"/>
                  <a:pt x="89" y="764"/>
                </a:cubicBezTo>
                <a:close/>
                <a:moveTo>
                  <a:pt x="87" y="749"/>
                </a:moveTo>
                <a:cubicBezTo>
                  <a:pt x="85" y="746"/>
                  <a:pt x="89" y="749"/>
                  <a:pt x="88" y="747"/>
                </a:cubicBezTo>
                <a:cubicBezTo>
                  <a:pt x="81" y="744"/>
                  <a:pt x="78" y="751"/>
                  <a:pt x="76" y="750"/>
                </a:cubicBezTo>
                <a:cubicBezTo>
                  <a:pt x="77" y="752"/>
                  <a:pt x="76" y="755"/>
                  <a:pt x="79" y="755"/>
                </a:cubicBezTo>
                <a:cubicBezTo>
                  <a:pt x="77" y="750"/>
                  <a:pt x="84" y="748"/>
                  <a:pt x="87" y="749"/>
                </a:cubicBezTo>
                <a:close/>
                <a:moveTo>
                  <a:pt x="150" y="836"/>
                </a:moveTo>
                <a:cubicBezTo>
                  <a:pt x="149" y="838"/>
                  <a:pt x="146" y="835"/>
                  <a:pt x="146" y="837"/>
                </a:cubicBezTo>
                <a:cubicBezTo>
                  <a:pt x="147" y="838"/>
                  <a:pt x="148" y="837"/>
                  <a:pt x="149" y="838"/>
                </a:cubicBezTo>
                <a:cubicBezTo>
                  <a:pt x="148" y="839"/>
                  <a:pt x="147" y="838"/>
                  <a:pt x="148" y="840"/>
                </a:cubicBezTo>
                <a:cubicBezTo>
                  <a:pt x="150" y="841"/>
                  <a:pt x="150" y="838"/>
                  <a:pt x="150" y="836"/>
                </a:cubicBezTo>
                <a:close/>
                <a:moveTo>
                  <a:pt x="93" y="749"/>
                </a:moveTo>
                <a:cubicBezTo>
                  <a:pt x="90" y="744"/>
                  <a:pt x="89" y="751"/>
                  <a:pt x="91" y="751"/>
                </a:cubicBezTo>
                <a:cubicBezTo>
                  <a:pt x="90" y="750"/>
                  <a:pt x="93" y="750"/>
                  <a:pt x="93" y="749"/>
                </a:cubicBezTo>
                <a:close/>
                <a:moveTo>
                  <a:pt x="98" y="728"/>
                </a:moveTo>
                <a:cubicBezTo>
                  <a:pt x="95" y="732"/>
                  <a:pt x="92" y="733"/>
                  <a:pt x="87" y="730"/>
                </a:cubicBezTo>
                <a:cubicBezTo>
                  <a:pt x="88" y="732"/>
                  <a:pt x="88" y="734"/>
                  <a:pt x="87" y="735"/>
                </a:cubicBezTo>
                <a:cubicBezTo>
                  <a:pt x="87" y="733"/>
                  <a:pt x="86" y="732"/>
                  <a:pt x="85" y="732"/>
                </a:cubicBezTo>
                <a:cubicBezTo>
                  <a:pt x="84" y="733"/>
                  <a:pt x="84" y="734"/>
                  <a:pt x="85" y="736"/>
                </a:cubicBezTo>
                <a:cubicBezTo>
                  <a:pt x="91" y="735"/>
                  <a:pt x="94" y="732"/>
                  <a:pt x="100" y="731"/>
                </a:cubicBezTo>
                <a:cubicBezTo>
                  <a:pt x="97" y="729"/>
                  <a:pt x="99" y="728"/>
                  <a:pt x="98" y="728"/>
                </a:cubicBezTo>
                <a:close/>
                <a:moveTo>
                  <a:pt x="197" y="802"/>
                </a:moveTo>
                <a:cubicBezTo>
                  <a:pt x="196" y="799"/>
                  <a:pt x="195" y="803"/>
                  <a:pt x="194" y="800"/>
                </a:cubicBezTo>
                <a:cubicBezTo>
                  <a:pt x="195" y="799"/>
                  <a:pt x="196" y="800"/>
                  <a:pt x="197" y="799"/>
                </a:cubicBezTo>
                <a:cubicBezTo>
                  <a:pt x="197" y="800"/>
                  <a:pt x="197" y="801"/>
                  <a:pt x="198" y="801"/>
                </a:cubicBezTo>
                <a:cubicBezTo>
                  <a:pt x="199" y="799"/>
                  <a:pt x="200" y="802"/>
                  <a:pt x="201" y="801"/>
                </a:cubicBezTo>
                <a:cubicBezTo>
                  <a:pt x="199" y="797"/>
                  <a:pt x="196" y="801"/>
                  <a:pt x="194" y="796"/>
                </a:cubicBezTo>
                <a:cubicBezTo>
                  <a:pt x="187" y="795"/>
                  <a:pt x="182" y="805"/>
                  <a:pt x="175" y="805"/>
                </a:cubicBezTo>
                <a:cubicBezTo>
                  <a:pt x="174" y="806"/>
                  <a:pt x="175" y="806"/>
                  <a:pt x="175" y="807"/>
                </a:cubicBezTo>
                <a:cubicBezTo>
                  <a:pt x="173" y="806"/>
                  <a:pt x="173" y="809"/>
                  <a:pt x="171" y="808"/>
                </a:cubicBezTo>
                <a:cubicBezTo>
                  <a:pt x="172" y="810"/>
                  <a:pt x="172" y="811"/>
                  <a:pt x="171" y="812"/>
                </a:cubicBezTo>
                <a:cubicBezTo>
                  <a:pt x="170" y="811"/>
                  <a:pt x="170" y="812"/>
                  <a:pt x="169" y="810"/>
                </a:cubicBezTo>
                <a:cubicBezTo>
                  <a:pt x="168" y="809"/>
                  <a:pt x="171" y="809"/>
                  <a:pt x="170" y="807"/>
                </a:cubicBezTo>
                <a:cubicBezTo>
                  <a:pt x="169" y="808"/>
                  <a:pt x="166" y="807"/>
                  <a:pt x="167" y="808"/>
                </a:cubicBezTo>
                <a:cubicBezTo>
                  <a:pt x="168" y="810"/>
                  <a:pt x="170" y="812"/>
                  <a:pt x="170" y="814"/>
                </a:cubicBezTo>
                <a:cubicBezTo>
                  <a:pt x="174" y="814"/>
                  <a:pt x="176" y="810"/>
                  <a:pt x="177" y="806"/>
                </a:cubicBezTo>
                <a:cubicBezTo>
                  <a:pt x="176" y="807"/>
                  <a:pt x="176" y="806"/>
                  <a:pt x="176" y="806"/>
                </a:cubicBezTo>
                <a:cubicBezTo>
                  <a:pt x="177" y="807"/>
                  <a:pt x="178" y="806"/>
                  <a:pt x="179" y="807"/>
                </a:cubicBezTo>
                <a:cubicBezTo>
                  <a:pt x="179" y="809"/>
                  <a:pt x="177" y="809"/>
                  <a:pt x="178" y="811"/>
                </a:cubicBezTo>
                <a:cubicBezTo>
                  <a:pt x="178" y="811"/>
                  <a:pt x="179" y="812"/>
                  <a:pt x="179" y="813"/>
                </a:cubicBezTo>
                <a:cubicBezTo>
                  <a:pt x="183" y="807"/>
                  <a:pt x="188" y="808"/>
                  <a:pt x="189" y="802"/>
                </a:cubicBezTo>
                <a:cubicBezTo>
                  <a:pt x="188" y="802"/>
                  <a:pt x="187" y="803"/>
                  <a:pt x="187" y="802"/>
                </a:cubicBezTo>
                <a:cubicBezTo>
                  <a:pt x="188" y="801"/>
                  <a:pt x="189" y="801"/>
                  <a:pt x="191" y="801"/>
                </a:cubicBezTo>
                <a:cubicBezTo>
                  <a:pt x="192" y="804"/>
                  <a:pt x="193" y="808"/>
                  <a:pt x="194" y="809"/>
                </a:cubicBezTo>
                <a:cubicBezTo>
                  <a:pt x="193" y="805"/>
                  <a:pt x="193" y="800"/>
                  <a:pt x="197" y="802"/>
                </a:cubicBezTo>
                <a:close/>
                <a:moveTo>
                  <a:pt x="181" y="822"/>
                </a:moveTo>
                <a:cubicBezTo>
                  <a:pt x="182" y="816"/>
                  <a:pt x="190" y="822"/>
                  <a:pt x="189" y="815"/>
                </a:cubicBezTo>
                <a:cubicBezTo>
                  <a:pt x="191" y="816"/>
                  <a:pt x="192" y="817"/>
                  <a:pt x="194" y="818"/>
                </a:cubicBezTo>
                <a:cubicBezTo>
                  <a:pt x="194" y="817"/>
                  <a:pt x="192" y="815"/>
                  <a:pt x="192" y="814"/>
                </a:cubicBezTo>
                <a:cubicBezTo>
                  <a:pt x="192" y="814"/>
                  <a:pt x="194" y="814"/>
                  <a:pt x="197" y="813"/>
                </a:cubicBezTo>
                <a:cubicBezTo>
                  <a:pt x="199" y="812"/>
                  <a:pt x="202" y="811"/>
                  <a:pt x="204" y="811"/>
                </a:cubicBezTo>
                <a:cubicBezTo>
                  <a:pt x="204" y="810"/>
                  <a:pt x="203" y="809"/>
                  <a:pt x="202" y="808"/>
                </a:cubicBezTo>
                <a:cubicBezTo>
                  <a:pt x="208" y="811"/>
                  <a:pt x="215" y="804"/>
                  <a:pt x="218" y="803"/>
                </a:cubicBezTo>
                <a:cubicBezTo>
                  <a:pt x="222" y="803"/>
                  <a:pt x="232" y="798"/>
                  <a:pt x="235" y="794"/>
                </a:cubicBezTo>
                <a:cubicBezTo>
                  <a:pt x="237" y="793"/>
                  <a:pt x="239" y="796"/>
                  <a:pt x="240" y="793"/>
                </a:cubicBezTo>
                <a:cubicBezTo>
                  <a:pt x="241" y="793"/>
                  <a:pt x="242" y="794"/>
                  <a:pt x="243" y="796"/>
                </a:cubicBezTo>
                <a:cubicBezTo>
                  <a:pt x="244" y="795"/>
                  <a:pt x="244" y="795"/>
                  <a:pt x="244" y="795"/>
                </a:cubicBezTo>
                <a:cubicBezTo>
                  <a:pt x="245" y="795"/>
                  <a:pt x="244" y="793"/>
                  <a:pt x="243" y="794"/>
                </a:cubicBezTo>
                <a:cubicBezTo>
                  <a:pt x="248" y="790"/>
                  <a:pt x="255" y="788"/>
                  <a:pt x="260" y="781"/>
                </a:cubicBezTo>
                <a:cubicBezTo>
                  <a:pt x="255" y="779"/>
                  <a:pt x="252" y="788"/>
                  <a:pt x="246" y="781"/>
                </a:cubicBezTo>
                <a:cubicBezTo>
                  <a:pt x="244" y="781"/>
                  <a:pt x="247" y="783"/>
                  <a:pt x="247" y="784"/>
                </a:cubicBezTo>
                <a:cubicBezTo>
                  <a:pt x="246" y="784"/>
                  <a:pt x="244" y="782"/>
                  <a:pt x="243" y="782"/>
                </a:cubicBezTo>
                <a:cubicBezTo>
                  <a:pt x="243" y="784"/>
                  <a:pt x="242" y="784"/>
                  <a:pt x="241" y="786"/>
                </a:cubicBezTo>
                <a:cubicBezTo>
                  <a:pt x="239" y="786"/>
                  <a:pt x="242" y="784"/>
                  <a:pt x="242" y="783"/>
                </a:cubicBezTo>
                <a:cubicBezTo>
                  <a:pt x="239" y="781"/>
                  <a:pt x="239" y="786"/>
                  <a:pt x="237" y="785"/>
                </a:cubicBezTo>
                <a:cubicBezTo>
                  <a:pt x="235" y="782"/>
                  <a:pt x="238" y="781"/>
                  <a:pt x="235" y="782"/>
                </a:cubicBezTo>
                <a:cubicBezTo>
                  <a:pt x="233" y="780"/>
                  <a:pt x="238" y="782"/>
                  <a:pt x="240" y="781"/>
                </a:cubicBezTo>
                <a:cubicBezTo>
                  <a:pt x="237" y="776"/>
                  <a:pt x="247" y="783"/>
                  <a:pt x="249" y="777"/>
                </a:cubicBezTo>
                <a:cubicBezTo>
                  <a:pt x="247" y="777"/>
                  <a:pt x="245" y="776"/>
                  <a:pt x="248" y="774"/>
                </a:cubicBezTo>
                <a:cubicBezTo>
                  <a:pt x="244" y="771"/>
                  <a:pt x="240" y="781"/>
                  <a:pt x="236" y="773"/>
                </a:cubicBezTo>
                <a:cubicBezTo>
                  <a:pt x="237" y="773"/>
                  <a:pt x="237" y="772"/>
                  <a:pt x="236" y="772"/>
                </a:cubicBezTo>
                <a:cubicBezTo>
                  <a:pt x="238" y="775"/>
                  <a:pt x="240" y="768"/>
                  <a:pt x="242" y="772"/>
                </a:cubicBezTo>
                <a:cubicBezTo>
                  <a:pt x="243" y="769"/>
                  <a:pt x="246" y="770"/>
                  <a:pt x="245" y="767"/>
                </a:cubicBezTo>
                <a:cubicBezTo>
                  <a:pt x="248" y="768"/>
                  <a:pt x="251" y="766"/>
                  <a:pt x="253" y="767"/>
                </a:cubicBezTo>
                <a:cubicBezTo>
                  <a:pt x="254" y="766"/>
                  <a:pt x="252" y="766"/>
                  <a:pt x="252" y="765"/>
                </a:cubicBezTo>
                <a:cubicBezTo>
                  <a:pt x="254" y="763"/>
                  <a:pt x="257" y="765"/>
                  <a:pt x="260" y="768"/>
                </a:cubicBezTo>
                <a:cubicBezTo>
                  <a:pt x="260" y="768"/>
                  <a:pt x="260" y="766"/>
                  <a:pt x="259" y="765"/>
                </a:cubicBezTo>
                <a:cubicBezTo>
                  <a:pt x="260" y="765"/>
                  <a:pt x="261" y="765"/>
                  <a:pt x="262" y="765"/>
                </a:cubicBezTo>
                <a:cubicBezTo>
                  <a:pt x="262" y="766"/>
                  <a:pt x="261" y="766"/>
                  <a:pt x="262" y="767"/>
                </a:cubicBezTo>
                <a:cubicBezTo>
                  <a:pt x="263" y="768"/>
                  <a:pt x="263" y="763"/>
                  <a:pt x="264" y="762"/>
                </a:cubicBezTo>
                <a:cubicBezTo>
                  <a:pt x="266" y="761"/>
                  <a:pt x="268" y="766"/>
                  <a:pt x="270" y="763"/>
                </a:cubicBezTo>
                <a:cubicBezTo>
                  <a:pt x="266" y="760"/>
                  <a:pt x="265" y="762"/>
                  <a:pt x="264" y="758"/>
                </a:cubicBezTo>
                <a:cubicBezTo>
                  <a:pt x="263" y="757"/>
                  <a:pt x="262" y="757"/>
                  <a:pt x="261" y="757"/>
                </a:cubicBezTo>
                <a:cubicBezTo>
                  <a:pt x="260" y="758"/>
                  <a:pt x="264" y="759"/>
                  <a:pt x="263" y="761"/>
                </a:cubicBezTo>
                <a:cubicBezTo>
                  <a:pt x="257" y="760"/>
                  <a:pt x="249" y="758"/>
                  <a:pt x="247" y="766"/>
                </a:cubicBezTo>
                <a:cubicBezTo>
                  <a:pt x="245" y="762"/>
                  <a:pt x="250" y="761"/>
                  <a:pt x="248" y="757"/>
                </a:cubicBezTo>
                <a:cubicBezTo>
                  <a:pt x="250" y="756"/>
                  <a:pt x="250" y="756"/>
                  <a:pt x="252" y="756"/>
                </a:cubicBezTo>
                <a:cubicBezTo>
                  <a:pt x="252" y="755"/>
                  <a:pt x="252" y="752"/>
                  <a:pt x="251" y="754"/>
                </a:cubicBezTo>
                <a:cubicBezTo>
                  <a:pt x="252" y="751"/>
                  <a:pt x="254" y="754"/>
                  <a:pt x="257" y="753"/>
                </a:cubicBezTo>
                <a:cubicBezTo>
                  <a:pt x="256" y="749"/>
                  <a:pt x="260" y="753"/>
                  <a:pt x="261" y="749"/>
                </a:cubicBezTo>
                <a:cubicBezTo>
                  <a:pt x="262" y="756"/>
                  <a:pt x="255" y="753"/>
                  <a:pt x="252" y="757"/>
                </a:cubicBezTo>
                <a:cubicBezTo>
                  <a:pt x="261" y="757"/>
                  <a:pt x="264" y="751"/>
                  <a:pt x="272" y="750"/>
                </a:cubicBezTo>
                <a:cubicBezTo>
                  <a:pt x="272" y="747"/>
                  <a:pt x="269" y="745"/>
                  <a:pt x="268" y="745"/>
                </a:cubicBezTo>
                <a:cubicBezTo>
                  <a:pt x="267" y="747"/>
                  <a:pt x="268" y="748"/>
                  <a:pt x="267" y="749"/>
                </a:cubicBezTo>
                <a:cubicBezTo>
                  <a:pt x="266" y="748"/>
                  <a:pt x="266" y="748"/>
                  <a:pt x="267" y="747"/>
                </a:cubicBezTo>
                <a:cubicBezTo>
                  <a:pt x="264" y="746"/>
                  <a:pt x="264" y="753"/>
                  <a:pt x="261" y="751"/>
                </a:cubicBezTo>
                <a:cubicBezTo>
                  <a:pt x="261" y="749"/>
                  <a:pt x="261" y="747"/>
                  <a:pt x="262" y="745"/>
                </a:cubicBezTo>
                <a:cubicBezTo>
                  <a:pt x="259" y="744"/>
                  <a:pt x="255" y="747"/>
                  <a:pt x="253" y="749"/>
                </a:cubicBezTo>
                <a:cubicBezTo>
                  <a:pt x="248" y="745"/>
                  <a:pt x="247" y="751"/>
                  <a:pt x="247" y="756"/>
                </a:cubicBezTo>
                <a:cubicBezTo>
                  <a:pt x="244" y="751"/>
                  <a:pt x="247" y="748"/>
                  <a:pt x="245" y="746"/>
                </a:cubicBezTo>
                <a:cubicBezTo>
                  <a:pt x="247" y="747"/>
                  <a:pt x="249" y="747"/>
                  <a:pt x="251" y="747"/>
                </a:cubicBezTo>
                <a:cubicBezTo>
                  <a:pt x="250" y="744"/>
                  <a:pt x="252" y="743"/>
                  <a:pt x="252" y="741"/>
                </a:cubicBezTo>
                <a:cubicBezTo>
                  <a:pt x="251" y="740"/>
                  <a:pt x="249" y="744"/>
                  <a:pt x="248" y="743"/>
                </a:cubicBezTo>
                <a:cubicBezTo>
                  <a:pt x="247" y="742"/>
                  <a:pt x="249" y="741"/>
                  <a:pt x="248" y="740"/>
                </a:cubicBezTo>
                <a:cubicBezTo>
                  <a:pt x="247" y="738"/>
                  <a:pt x="245" y="742"/>
                  <a:pt x="244" y="739"/>
                </a:cubicBezTo>
                <a:cubicBezTo>
                  <a:pt x="246" y="739"/>
                  <a:pt x="250" y="740"/>
                  <a:pt x="251" y="736"/>
                </a:cubicBezTo>
                <a:cubicBezTo>
                  <a:pt x="250" y="735"/>
                  <a:pt x="249" y="736"/>
                  <a:pt x="248" y="733"/>
                </a:cubicBezTo>
                <a:cubicBezTo>
                  <a:pt x="246" y="732"/>
                  <a:pt x="245" y="734"/>
                  <a:pt x="244" y="733"/>
                </a:cubicBezTo>
                <a:cubicBezTo>
                  <a:pt x="244" y="734"/>
                  <a:pt x="242" y="734"/>
                  <a:pt x="244" y="736"/>
                </a:cubicBezTo>
                <a:cubicBezTo>
                  <a:pt x="243" y="738"/>
                  <a:pt x="242" y="736"/>
                  <a:pt x="241" y="736"/>
                </a:cubicBezTo>
                <a:cubicBezTo>
                  <a:pt x="242" y="732"/>
                  <a:pt x="244" y="730"/>
                  <a:pt x="248" y="730"/>
                </a:cubicBezTo>
                <a:cubicBezTo>
                  <a:pt x="245" y="726"/>
                  <a:pt x="242" y="730"/>
                  <a:pt x="240" y="730"/>
                </a:cubicBezTo>
                <a:cubicBezTo>
                  <a:pt x="239" y="725"/>
                  <a:pt x="231" y="727"/>
                  <a:pt x="235" y="732"/>
                </a:cubicBezTo>
                <a:cubicBezTo>
                  <a:pt x="232" y="734"/>
                  <a:pt x="232" y="734"/>
                  <a:pt x="232" y="734"/>
                </a:cubicBezTo>
                <a:cubicBezTo>
                  <a:pt x="230" y="730"/>
                  <a:pt x="228" y="736"/>
                  <a:pt x="226" y="736"/>
                </a:cubicBezTo>
                <a:cubicBezTo>
                  <a:pt x="224" y="734"/>
                  <a:pt x="228" y="733"/>
                  <a:pt x="227" y="731"/>
                </a:cubicBezTo>
                <a:cubicBezTo>
                  <a:pt x="225" y="729"/>
                  <a:pt x="224" y="732"/>
                  <a:pt x="223" y="731"/>
                </a:cubicBezTo>
                <a:cubicBezTo>
                  <a:pt x="223" y="732"/>
                  <a:pt x="223" y="733"/>
                  <a:pt x="224" y="734"/>
                </a:cubicBezTo>
                <a:cubicBezTo>
                  <a:pt x="219" y="736"/>
                  <a:pt x="219" y="741"/>
                  <a:pt x="214" y="742"/>
                </a:cubicBezTo>
                <a:cubicBezTo>
                  <a:pt x="215" y="740"/>
                  <a:pt x="214" y="739"/>
                  <a:pt x="212" y="740"/>
                </a:cubicBezTo>
                <a:cubicBezTo>
                  <a:pt x="212" y="738"/>
                  <a:pt x="213" y="735"/>
                  <a:pt x="215" y="735"/>
                </a:cubicBezTo>
                <a:cubicBezTo>
                  <a:pt x="215" y="733"/>
                  <a:pt x="213" y="730"/>
                  <a:pt x="212" y="728"/>
                </a:cubicBezTo>
                <a:cubicBezTo>
                  <a:pt x="210" y="726"/>
                  <a:pt x="210" y="730"/>
                  <a:pt x="208" y="728"/>
                </a:cubicBezTo>
                <a:cubicBezTo>
                  <a:pt x="209" y="726"/>
                  <a:pt x="214" y="721"/>
                  <a:pt x="218" y="722"/>
                </a:cubicBezTo>
                <a:cubicBezTo>
                  <a:pt x="219" y="720"/>
                  <a:pt x="216" y="717"/>
                  <a:pt x="219" y="716"/>
                </a:cubicBezTo>
                <a:cubicBezTo>
                  <a:pt x="218" y="713"/>
                  <a:pt x="216" y="716"/>
                  <a:pt x="215" y="713"/>
                </a:cubicBezTo>
                <a:cubicBezTo>
                  <a:pt x="215" y="710"/>
                  <a:pt x="223" y="714"/>
                  <a:pt x="220" y="709"/>
                </a:cubicBezTo>
                <a:cubicBezTo>
                  <a:pt x="222" y="708"/>
                  <a:pt x="221" y="710"/>
                  <a:pt x="222" y="712"/>
                </a:cubicBezTo>
                <a:cubicBezTo>
                  <a:pt x="226" y="713"/>
                  <a:pt x="230" y="707"/>
                  <a:pt x="234" y="706"/>
                </a:cubicBezTo>
                <a:cubicBezTo>
                  <a:pt x="235" y="705"/>
                  <a:pt x="232" y="703"/>
                  <a:pt x="232" y="704"/>
                </a:cubicBezTo>
                <a:cubicBezTo>
                  <a:pt x="232" y="701"/>
                  <a:pt x="234" y="700"/>
                  <a:pt x="232" y="696"/>
                </a:cubicBezTo>
                <a:cubicBezTo>
                  <a:pt x="233" y="696"/>
                  <a:pt x="235" y="699"/>
                  <a:pt x="236" y="698"/>
                </a:cubicBezTo>
                <a:cubicBezTo>
                  <a:pt x="235" y="695"/>
                  <a:pt x="232" y="688"/>
                  <a:pt x="237" y="687"/>
                </a:cubicBezTo>
                <a:cubicBezTo>
                  <a:pt x="236" y="683"/>
                  <a:pt x="239" y="690"/>
                  <a:pt x="236" y="690"/>
                </a:cubicBezTo>
                <a:cubicBezTo>
                  <a:pt x="237" y="693"/>
                  <a:pt x="237" y="693"/>
                  <a:pt x="237" y="693"/>
                </a:cubicBezTo>
                <a:cubicBezTo>
                  <a:pt x="239" y="694"/>
                  <a:pt x="243" y="691"/>
                  <a:pt x="243" y="688"/>
                </a:cubicBezTo>
                <a:cubicBezTo>
                  <a:pt x="245" y="688"/>
                  <a:pt x="244" y="690"/>
                  <a:pt x="246" y="689"/>
                </a:cubicBezTo>
                <a:cubicBezTo>
                  <a:pt x="247" y="691"/>
                  <a:pt x="246" y="692"/>
                  <a:pt x="244" y="691"/>
                </a:cubicBezTo>
                <a:cubicBezTo>
                  <a:pt x="247" y="695"/>
                  <a:pt x="246" y="691"/>
                  <a:pt x="249" y="690"/>
                </a:cubicBezTo>
                <a:cubicBezTo>
                  <a:pt x="249" y="690"/>
                  <a:pt x="248" y="688"/>
                  <a:pt x="247" y="687"/>
                </a:cubicBezTo>
                <a:cubicBezTo>
                  <a:pt x="246" y="686"/>
                  <a:pt x="246" y="687"/>
                  <a:pt x="245" y="688"/>
                </a:cubicBezTo>
                <a:cubicBezTo>
                  <a:pt x="243" y="683"/>
                  <a:pt x="250" y="687"/>
                  <a:pt x="250" y="690"/>
                </a:cubicBezTo>
                <a:cubicBezTo>
                  <a:pt x="250" y="684"/>
                  <a:pt x="253" y="686"/>
                  <a:pt x="256" y="683"/>
                </a:cubicBezTo>
                <a:cubicBezTo>
                  <a:pt x="258" y="685"/>
                  <a:pt x="257" y="686"/>
                  <a:pt x="258" y="689"/>
                </a:cubicBezTo>
                <a:cubicBezTo>
                  <a:pt x="254" y="690"/>
                  <a:pt x="253" y="690"/>
                  <a:pt x="251" y="692"/>
                </a:cubicBezTo>
                <a:cubicBezTo>
                  <a:pt x="252" y="692"/>
                  <a:pt x="253" y="693"/>
                  <a:pt x="253" y="694"/>
                </a:cubicBezTo>
                <a:cubicBezTo>
                  <a:pt x="252" y="695"/>
                  <a:pt x="252" y="693"/>
                  <a:pt x="250" y="693"/>
                </a:cubicBezTo>
                <a:cubicBezTo>
                  <a:pt x="249" y="693"/>
                  <a:pt x="250" y="695"/>
                  <a:pt x="248" y="694"/>
                </a:cubicBezTo>
                <a:cubicBezTo>
                  <a:pt x="248" y="697"/>
                  <a:pt x="248" y="700"/>
                  <a:pt x="249" y="703"/>
                </a:cubicBezTo>
                <a:cubicBezTo>
                  <a:pt x="250" y="704"/>
                  <a:pt x="252" y="702"/>
                  <a:pt x="254" y="706"/>
                </a:cubicBezTo>
                <a:cubicBezTo>
                  <a:pt x="257" y="694"/>
                  <a:pt x="273" y="712"/>
                  <a:pt x="276" y="697"/>
                </a:cubicBezTo>
                <a:cubicBezTo>
                  <a:pt x="278" y="700"/>
                  <a:pt x="274" y="700"/>
                  <a:pt x="274" y="703"/>
                </a:cubicBezTo>
                <a:cubicBezTo>
                  <a:pt x="276" y="705"/>
                  <a:pt x="277" y="702"/>
                  <a:pt x="279" y="701"/>
                </a:cubicBezTo>
                <a:cubicBezTo>
                  <a:pt x="280" y="706"/>
                  <a:pt x="281" y="703"/>
                  <a:pt x="283" y="703"/>
                </a:cubicBezTo>
                <a:cubicBezTo>
                  <a:pt x="283" y="704"/>
                  <a:pt x="285" y="706"/>
                  <a:pt x="283" y="706"/>
                </a:cubicBezTo>
                <a:cubicBezTo>
                  <a:pt x="286" y="707"/>
                  <a:pt x="288" y="707"/>
                  <a:pt x="291" y="712"/>
                </a:cubicBezTo>
                <a:cubicBezTo>
                  <a:pt x="290" y="713"/>
                  <a:pt x="288" y="710"/>
                  <a:pt x="287" y="712"/>
                </a:cubicBezTo>
                <a:cubicBezTo>
                  <a:pt x="290" y="712"/>
                  <a:pt x="292" y="717"/>
                  <a:pt x="295" y="714"/>
                </a:cubicBezTo>
                <a:cubicBezTo>
                  <a:pt x="294" y="715"/>
                  <a:pt x="293" y="720"/>
                  <a:pt x="289" y="720"/>
                </a:cubicBezTo>
                <a:cubicBezTo>
                  <a:pt x="289" y="722"/>
                  <a:pt x="292" y="724"/>
                  <a:pt x="289" y="725"/>
                </a:cubicBezTo>
                <a:cubicBezTo>
                  <a:pt x="293" y="727"/>
                  <a:pt x="293" y="721"/>
                  <a:pt x="295" y="719"/>
                </a:cubicBezTo>
                <a:cubicBezTo>
                  <a:pt x="295" y="720"/>
                  <a:pt x="295" y="720"/>
                  <a:pt x="294" y="721"/>
                </a:cubicBezTo>
                <a:cubicBezTo>
                  <a:pt x="295" y="722"/>
                  <a:pt x="295" y="721"/>
                  <a:pt x="296" y="721"/>
                </a:cubicBezTo>
                <a:cubicBezTo>
                  <a:pt x="297" y="722"/>
                  <a:pt x="295" y="723"/>
                  <a:pt x="296" y="724"/>
                </a:cubicBezTo>
                <a:cubicBezTo>
                  <a:pt x="297" y="725"/>
                  <a:pt x="299" y="722"/>
                  <a:pt x="298" y="721"/>
                </a:cubicBezTo>
                <a:cubicBezTo>
                  <a:pt x="299" y="721"/>
                  <a:pt x="301" y="724"/>
                  <a:pt x="302" y="722"/>
                </a:cubicBezTo>
                <a:cubicBezTo>
                  <a:pt x="303" y="724"/>
                  <a:pt x="302" y="725"/>
                  <a:pt x="302" y="727"/>
                </a:cubicBezTo>
                <a:cubicBezTo>
                  <a:pt x="302" y="727"/>
                  <a:pt x="301" y="726"/>
                  <a:pt x="300" y="724"/>
                </a:cubicBezTo>
                <a:cubicBezTo>
                  <a:pt x="299" y="730"/>
                  <a:pt x="288" y="734"/>
                  <a:pt x="288" y="739"/>
                </a:cubicBezTo>
                <a:cubicBezTo>
                  <a:pt x="287" y="738"/>
                  <a:pt x="288" y="737"/>
                  <a:pt x="287" y="736"/>
                </a:cubicBezTo>
                <a:cubicBezTo>
                  <a:pt x="285" y="737"/>
                  <a:pt x="287" y="739"/>
                  <a:pt x="287" y="740"/>
                </a:cubicBezTo>
                <a:cubicBezTo>
                  <a:pt x="283" y="738"/>
                  <a:pt x="281" y="740"/>
                  <a:pt x="280" y="744"/>
                </a:cubicBezTo>
                <a:cubicBezTo>
                  <a:pt x="278" y="737"/>
                  <a:pt x="274" y="744"/>
                  <a:pt x="271" y="740"/>
                </a:cubicBezTo>
                <a:cubicBezTo>
                  <a:pt x="269" y="741"/>
                  <a:pt x="268" y="742"/>
                  <a:pt x="270" y="744"/>
                </a:cubicBezTo>
                <a:cubicBezTo>
                  <a:pt x="274" y="745"/>
                  <a:pt x="276" y="742"/>
                  <a:pt x="279" y="742"/>
                </a:cubicBezTo>
                <a:cubicBezTo>
                  <a:pt x="280" y="746"/>
                  <a:pt x="275" y="744"/>
                  <a:pt x="275" y="747"/>
                </a:cubicBezTo>
                <a:cubicBezTo>
                  <a:pt x="283" y="748"/>
                  <a:pt x="289" y="738"/>
                  <a:pt x="297" y="739"/>
                </a:cubicBezTo>
                <a:cubicBezTo>
                  <a:pt x="299" y="741"/>
                  <a:pt x="294" y="741"/>
                  <a:pt x="296" y="742"/>
                </a:cubicBezTo>
                <a:cubicBezTo>
                  <a:pt x="298" y="743"/>
                  <a:pt x="300" y="740"/>
                  <a:pt x="302" y="741"/>
                </a:cubicBezTo>
                <a:cubicBezTo>
                  <a:pt x="301" y="739"/>
                  <a:pt x="302" y="736"/>
                  <a:pt x="303" y="734"/>
                </a:cubicBezTo>
                <a:cubicBezTo>
                  <a:pt x="302" y="736"/>
                  <a:pt x="299" y="732"/>
                  <a:pt x="297" y="733"/>
                </a:cubicBezTo>
                <a:cubicBezTo>
                  <a:pt x="297" y="730"/>
                  <a:pt x="301" y="730"/>
                  <a:pt x="302" y="728"/>
                </a:cubicBezTo>
                <a:cubicBezTo>
                  <a:pt x="307" y="731"/>
                  <a:pt x="309" y="724"/>
                  <a:pt x="312" y="719"/>
                </a:cubicBezTo>
                <a:cubicBezTo>
                  <a:pt x="311" y="719"/>
                  <a:pt x="311" y="718"/>
                  <a:pt x="310" y="717"/>
                </a:cubicBezTo>
                <a:cubicBezTo>
                  <a:pt x="312" y="715"/>
                  <a:pt x="312" y="709"/>
                  <a:pt x="313" y="705"/>
                </a:cubicBezTo>
                <a:cubicBezTo>
                  <a:pt x="314" y="704"/>
                  <a:pt x="313" y="708"/>
                  <a:pt x="313" y="708"/>
                </a:cubicBezTo>
                <a:cubicBezTo>
                  <a:pt x="316" y="711"/>
                  <a:pt x="315" y="706"/>
                  <a:pt x="316" y="704"/>
                </a:cubicBezTo>
                <a:cubicBezTo>
                  <a:pt x="317" y="706"/>
                  <a:pt x="316" y="707"/>
                  <a:pt x="318" y="708"/>
                </a:cubicBezTo>
                <a:cubicBezTo>
                  <a:pt x="319" y="706"/>
                  <a:pt x="320" y="703"/>
                  <a:pt x="318" y="700"/>
                </a:cubicBezTo>
                <a:cubicBezTo>
                  <a:pt x="320" y="700"/>
                  <a:pt x="321" y="698"/>
                  <a:pt x="321" y="696"/>
                </a:cubicBezTo>
                <a:cubicBezTo>
                  <a:pt x="316" y="693"/>
                  <a:pt x="314" y="702"/>
                  <a:pt x="311" y="701"/>
                </a:cubicBezTo>
                <a:cubicBezTo>
                  <a:pt x="311" y="702"/>
                  <a:pt x="311" y="708"/>
                  <a:pt x="308" y="704"/>
                </a:cubicBezTo>
                <a:cubicBezTo>
                  <a:pt x="308" y="705"/>
                  <a:pt x="308" y="706"/>
                  <a:pt x="308" y="707"/>
                </a:cubicBezTo>
                <a:cubicBezTo>
                  <a:pt x="308" y="708"/>
                  <a:pt x="306" y="701"/>
                  <a:pt x="305" y="705"/>
                </a:cubicBezTo>
                <a:cubicBezTo>
                  <a:pt x="303" y="703"/>
                  <a:pt x="304" y="702"/>
                  <a:pt x="305" y="701"/>
                </a:cubicBezTo>
                <a:cubicBezTo>
                  <a:pt x="307" y="703"/>
                  <a:pt x="308" y="704"/>
                  <a:pt x="310" y="704"/>
                </a:cubicBezTo>
                <a:cubicBezTo>
                  <a:pt x="310" y="703"/>
                  <a:pt x="308" y="698"/>
                  <a:pt x="306" y="699"/>
                </a:cubicBezTo>
                <a:cubicBezTo>
                  <a:pt x="305" y="698"/>
                  <a:pt x="310" y="696"/>
                  <a:pt x="307" y="696"/>
                </a:cubicBezTo>
                <a:cubicBezTo>
                  <a:pt x="308" y="694"/>
                  <a:pt x="313" y="694"/>
                  <a:pt x="311" y="689"/>
                </a:cubicBezTo>
                <a:cubicBezTo>
                  <a:pt x="304" y="687"/>
                  <a:pt x="300" y="691"/>
                  <a:pt x="296" y="694"/>
                </a:cubicBezTo>
                <a:cubicBezTo>
                  <a:pt x="295" y="695"/>
                  <a:pt x="295" y="694"/>
                  <a:pt x="294" y="692"/>
                </a:cubicBezTo>
                <a:cubicBezTo>
                  <a:pt x="293" y="693"/>
                  <a:pt x="291" y="693"/>
                  <a:pt x="289" y="693"/>
                </a:cubicBezTo>
                <a:cubicBezTo>
                  <a:pt x="290" y="692"/>
                  <a:pt x="289" y="690"/>
                  <a:pt x="290" y="689"/>
                </a:cubicBezTo>
                <a:cubicBezTo>
                  <a:pt x="288" y="687"/>
                  <a:pt x="287" y="691"/>
                  <a:pt x="285" y="691"/>
                </a:cubicBezTo>
                <a:cubicBezTo>
                  <a:pt x="284" y="688"/>
                  <a:pt x="279" y="690"/>
                  <a:pt x="276" y="686"/>
                </a:cubicBezTo>
                <a:cubicBezTo>
                  <a:pt x="274" y="689"/>
                  <a:pt x="268" y="691"/>
                  <a:pt x="266" y="696"/>
                </a:cubicBezTo>
                <a:cubicBezTo>
                  <a:pt x="263" y="694"/>
                  <a:pt x="260" y="695"/>
                  <a:pt x="260" y="699"/>
                </a:cubicBezTo>
                <a:cubicBezTo>
                  <a:pt x="259" y="699"/>
                  <a:pt x="258" y="696"/>
                  <a:pt x="257" y="696"/>
                </a:cubicBezTo>
                <a:cubicBezTo>
                  <a:pt x="263" y="696"/>
                  <a:pt x="268" y="688"/>
                  <a:pt x="274" y="685"/>
                </a:cubicBezTo>
                <a:cubicBezTo>
                  <a:pt x="274" y="685"/>
                  <a:pt x="273" y="683"/>
                  <a:pt x="272" y="682"/>
                </a:cubicBezTo>
                <a:cubicBezTo>
                  <a:pt x="275" y="684"/>
                  <a:pt x="276" y="681"/>
                  <a:pt x="277" y="680"/>
                </a:cubicBezTo>
                <a:cubicBezTo>
                  <a:pt x="273" y="678"/>
                  <a:pt x="269" y="681"/>
                  <a:pt x="267" y="683"/>
                </a:cubicBezTo>
                <a:cubicBezTo>
                  <a:pt x="265" y="681"/>
                  <a:pt x="263" y="680"/>
                  <a:pt x="262" y="677"/>
                </a:cubicBezTo>
                <a:cubicBezTo>
                  <a:pt x="263" y="678"/>
                  <a:pt x="264" y="677"/>
                  <a:pt x="266" y="679"/>
                </a:cubicBezTo>
                <a:cubicBezTo>
                  <a:pt x="268" y="670"/>
                  <a:pt x="277" y="677"/>
                  <a:pt x="278" y="668"/>
                </a:cubicBezTo>
                <a:cubicBezTo>
                  <a:pt x="279" y="668"/>
                  <a:pt x="279" y="670"/>
                  <a:pt x="280" y="671"/>
                </a:cubicBezTo>
                <a:cubicBezTo>
                  <a:pt x="281" y="670"/>
                  <a:pt x="281" y="669"/>
                  <a:pt x="281" y="667"/>
                </a:cubicBezTo>
                <a:cubicBezTo>
                  <a:pt x="281" y="667"/>
                  <a:pt x="283" y="671"/>
                  <a:pt x="283" y="668"/>
                </a:cubicBezTo>
                <a:cubicBezTo>
                  <a:pt x="284" y="669"/>
                  <a:pt x="284" y="671"/>
                  <a:pt x="286" y="671"/>
                </a:cubicBezTo>
                <a:cubicBezTo>
                  <a:pt x="287" y="670"/>
                  <a:pt x="286" y="669"/>
                  <a:pt x="287" y="668"/>
                </a:cubicBezTo>
                <a:cubicBezTo>
                  <a:pt x="286" y="667"/>
                  <a:pt x="285" y="667"/>
                  <a:pt x="284" y="667"/>
                </a:cubicBezTo>
                <a:cubicBezTo>
                  <a:pt x="285" y="665"/>
                  <a:pt x="289" y="664"/>
                  <a:pt x="291" y="668"/>
                </a:cubicBezTo>
                <a:cubicBezTo>
                  <a:pt x="290" y="669"/>
                  <a:pt x="290" y="669"/>
                  <a:pt x="290" y="669"/>
                </a:cubicBezTo>
                <a:cubicBezTo>
                  <a:pt x="291" y="671"/>
                  <a:pt x="292" y="670"/>
                  <a:pt x="293" y="669"/>
                </a:cubicBezTo>
                <a:cubicBezTo>
                  <a:pt x="294" y="671"/>
                  <a:pt x="294" y="671"/>
                  <a:pt x="295" y="673"/>
                </a:cubicBezTo>
                <a:cubicBezTo>
                  <a:pt x="296" y="672"/>
                  <a:pt x="296" y="671"/>
                  <a:pt x="295" y="669"/>
                </a:cubicBezTo>
                <a:cubicBezTo>
                  <a:pt x="296" y="669"/>
                  <a:pt x="297" y="670"/>
                  <a:pt x="298" y="672"/>
                </a:cubicBezTo>
                <a:cubicBezTo>
                  <a:pt x="295" y="674"/>
                  <a:pt x="290" y="676"/>
                  <a:pt x="289" y="680"/>
                </a:cubicBezTo>
                <a:cubicBezTo>
                  <a:pt x="291" y="682"/>
                  <a:pt x="290" y="683"/>
                  <a:pt x="291" y="684"/>
                </a:cubicBezTo>
                <a:cubicBezTo>
                  <a:pt x="294" y="687"/>
                  <a:pt x="297" y="683"/>
                  <a:pt x="300" y="683"/>
                </a:cubicBezTo>
                <a:cubicBezTo>
                  <a:pt x="298" y="681"/>
                  <a:pt x="299" y="681"/>
                  <a:pt x="300" y="682"/>
                </a:cubicBezTo>
                <a:cubicBezTo>
                  <a:pt x="301" y="681"/>
                  <a:pt x="300" y="677"/>
                  <a:pt x="299" y="678"/>
                </a:cubicBezTo>
                <a:cubicBezTo>
                  <a:pt x="299" y="676"/>
                  <a:pt x="298" y="674"/>
                  <a:pt x="298" y="672"/>
                </a:cubicBezTo>
                <a:cubicBezTo>
                  <a:pt x="302" y="669"/>
                  <a:pt x="304" y="676"/>
                  <a:pt x="307" y="673"/>
                </a:cubicBezTo>
                <a:cubicBezTo>
                  <a:pt x="308" y="674"/>
                  <a:pt x="308" y="675"/>
                  <a:pt x="308" y="676"/>
                </a:cubicBezTo>
                <a:cubicBezTo>
                  <a:pt x="309" y="672"/>
                  <a:pt x="310" y="673"/>
                  <a:pt x="313" y="673"/>
                </a:cubicBezTo>
                <a:cubicBezTo>
                  <a:pt x="314" y="672"/>
                  <a:pt x="310" y="670"/>
                  <a:pt x="309" y="669"/>
                </a:cubicBezTo>
                <a:cubicBezTo>
                  <a:pt x="308" y="673"/>
                  <a:pt x="301" y="669"/>
                  <a:pt x="297" y="670"/>
                </a:cubicBezTo>
                <a:cubicBezTo>
                  <a:pt x="299" y="667"/>
                  <a:pt x="300" y="665"/>
                  <a:pt x="299" y="661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3" y="664"/>
                  <a:pt x="302" y="662"/>
                  <a:pt x="303" y="661"/>
                </a:cubicBezTo>
                <a:cubicBezTo>
                  <a:pt x="304" y="662"/>
                  <a:pt x="304" y="663"/>
                  <a:pt x="304" y="664"/>
                </a:cubicBezTo>
                <a:cubicBezTo>
                  <a:pt x="306" y="661"/>
                  <a:pt x="306" y="662"/>
                  <a:pt x="308" y="662"/>
                </a:cubicBezTo>
                <a:cubicBezTo>
                  <a:pt x="309" y="661"/>
                  <a:pt x="309" y="660"/>
                  <a:pt x="309" y="658"/>
                </a:cubicBezTo>
                <a:cubicBezTo>
                  <a:pt x="306" y="659"/>
                  <a:pt x="304" y="659"/>
                  <a:pt x="302" y="659"/>
                </a:cubicBezTo>
                <a:cubicBezTo>
                  <a:pt x="302" y="657"/>
                  <a:pt x="305" y="655"/>
                  <a:pt x="302" y="653"/>
                </a:cubicBezTo>
                <a:cubicBezTo>
                  <a:pt x="302" y="654"/>
                  <a:pt x="302" y="655"/>
                  <a:pt x="303" y="656"/>
                </a:cubicBezTo>
                <a:cubicBezTo>
                  <a:pt x="299" y="655"/>
                  <a:pt x="295" y="657"/>
                  <a:pt x="296" y="662"/>
                </a:cubicBezTo>
                <a:cubicBezTo>
                  <a:pt x="294" y="664"/>
                  <a:pt x="296" y="656"/>
                  <a:pt x="292" y="659"/>
                </a:cubicBezTo>
                <a:cubicBezTo>
                  <a:pt x="292" y="654"/>
                  <a:pt x="296" y="653"/>
                  <a:pt x="300" y="650"/>
                </a:cubicBezTo>
                <a:cubicBezTo>
                  <a:pt x="297" y="649"/>
                  <a:pt x="300" y="647"/>
                  <a:pt x="298" y="648"/>
                </a:cubicBezTo>
                <a:cubicBezTo>
                  <a:pt x="298" y="647"/>
                  <a:pt x="302" y="648"/>
                  <a:pt x="300" y="643"/>
                </a:cubicBezTo>
                <a:cubicBezTo>
                  <a:pt x="302" y="643"/>
                  <a:pt x="302" y="643"/>
                  <a:pt x="303" y="641"/>
                </a:cubicBezTo>
                <a:cubicBezTo>
                  <a:pt x="294" y="645"/>
                  <a:pt x="286" y="654"/>
                  <a:pt x="276" y="656"/>
                </a:cubicBezTo>
                <a:cubicBezTo>
                  <a:pt x="276" y="659"/>
                  <a:pt x="274" y="659"/>
                  <a:pt x="273" y="659"/>
                </a:cubicBezTo>
                <a:cubicBezTo>
                  <a:pt x="272" y="660"/>
                  <a:pt x="274" y="663"/>
                  <a:pt x="275" y="664"/>
                </a:cubicBezTo>
                <a:cubicBezTo>
                  <a:pt x="273" y="665"/>
                  <a:pt x="274" y="666"/>
                  <a:pt x="275" y="667"/>
                </a:cubicBezTo>
                <a:cubicBezTo>
                  <a:pt x="274" y="668"/>
                  <a:pt x="273" y="668"/>
                  <a:pt x="271" y="666"/>
                </a:cubicBezTo>
                <a:cubicBezTo>
                  <a:pt x="277" y="662"/>
                  <a:pt x="266" y="659"/>
                  <a:pt x="263" y="661"/>
                </a:cubicBezTo>
                <a:cubicBezTo>
                  <a:pt x="264" y="659"/>
                  <a:pt x="260" y="658"/>
                  <a:pt x="263" y="657"/>
                </a:cubicBezTo>
                <a:cubicBezTo>
                  <a:pt x="257" y="656"/>
                  <a:pt x="261" y="665"/>
                  <a:pt x="257" y="663"/>
                </a:cubicBezTo>
                <a:cubicBezTo>
                  <a:pt x="256" y="661"/>
                  <a:pt x="258" y="662"/>
                  <a:pt x="259" y="661"/>
                </a:cubicBezTo>
                <a:cubicBezTo>
                  <a:pt x="257" y="658"/>
                  <a:pt x="257" y="658"/>
                  <a:pt x="257" y="658"/>
                </a:cubicBezTo>
                <a:cubicBezTo>
                  <a:pt x="255" y="659"/>
                  <a:pt x="257" y="660"/>
                  <a:pt x="255" y="661"/>
                </a:cubicBezTo>
                <a:cubicBezTo>
                  <a:pt x="253" y="660"/>
                  <a:pt x="252" y="658"/>
                  <a:pt x="251" y="660"/>
                </a:cubicBezTo>
                <a:cubicBezTo>
                  <a:pt x="250" y="658"/>
                  <a:pt x="249" y="657"/>
                  <a:pt x="249" y="655"/>
                </a:cubicBezTo>
                <a:cubicBezTo>
                  <a:pt x="250" y="656"/>
                  <a:pt x="251" y="655"/>
                  <a:pt x="252" y="654"/>
                </a:cubicBezTo>
                <a:cubicBezTo>
                  <a:pt x="251" y="663"/>
                  <a:pt x="264" y="657"/>
                  <a:pt x="263" y="652"/>
                </a:cubicBezTo>
                <a:cubicBezTo>
                  <a:pt x="261" y="651"/>
                  <a:pt x="259" y="654"/>
                  <a:pt x="258" y="656"/>
                </a:cubicBezTo>
                <a:cubicBezTo>
                  <a:pt x="257" y="654"/>
                  <a:pt x="254" y="654"/>
                  <a:pt x="252" y="654"/>
                </a:cubicBezTo>
                <a:cubicBezTo>
                  <a:pt x="252" y="653"/>
                  <a:pt x="251" y="651"/>
                  <a:pt x="250" y="650"/>
                </a:cubicBezTo>
                <a:cubicBezTo>
                  <a:pt x="252" y="651"/>
                  <a:pt x="253" y="653"/>
                  <a:pt x="255" y="652"/>
                </a:cubicBezTo>
                <a:cubicBezTo>
                  <a:pt x="253" y="648"/>
                  <a:pt x="257" y="652"/>
                  <a:pt x="257" y="649"/>
                </a:cubicBezTo>
                <a:cubicBezTo>
                  <a:pt x="258" y="648"/>
                  <a:pt x="258" y="649"/>
                  <a:pt x="258" y="651"/>
                </a:cubicBezTo>
                <a:cubicBezTo>
                  <a:pt x="261" y="649"/>
                  <a:pt x="260" y="647"/>
                  <a:pt x="263" y="647"/>
                </a:cubicBezTo>
                <a:cubicBezTo>
                  <a:pt x="264" y="646"/>
                  <a:pt x="261" y="647"/>
                  <a:pt x="261" y="645"/>
                </a:cubicBezTo>
                <a:cubicBezTo>
                  <a:pt x="267" y="641"/>
                  <a:pt x="271" y="641"/>
                  <a:pt x="275" y="638"/>
                </a:cubicBezTo>
                <a:cubicBezTo>
                  <a:pt x="278" y="641"/>
                  <a:pt x="280" y="642"/>
                  <a:pt x="283" y="639"/>
                </a:cubicBezTo>
                <a:cubicBezTo>
                  <a:pt x="282" y="637"/>
                  <a:pt x="281" y="639"/>
                  <a:pt x="280" y="637"/>
                </a:cubicBezTo>
                <a:cubicBezTo>
                  <a:pt x="278" y="637"/>
                  <a:pt x="279" y="640"/>
                  <a:pt x="277" y="638"/>
                </a:cubicBezTo>
                <a:cubicBezTo>
                  <a:pt x="276" y="635"/>
                  <a:pt x="281" y="634"/>
                  <a:pt x="282" y="634"/>
                </a:cubicBezTo>
                <a:cubicBezTo>
                  <a:pt x="282" y="635"/>
                  <a:pt x="282" y="635"/>
                  <a:pt x="283" y="636"/>
                </a:cubicBezTo>
                <a:cubicBezTo>
                  <a:pt x="285" y="634"/>
                  <a:pt x="286" y="631"/>
                  <a:pt x="290" y="634"/>
                </a:cubicBezTo>
                <a:cubicBezTo>
                  <a:pt x="295" y="633"/>
                  <a:pt x="290" y="628"/>
                  <a:pt x="289" y="622"/>
                </a:cubicBezTo>
                <a:cubicBezTo>
                  <a:pt x="287" y="618"/>
                  <a:pt x="287" y="623"/>
                  <a:pt x="286" y="620"/>
                </a:cubicBezTo>
                <a:cubicBezTo>
                  <a:pt x="286" y="620"/>
                  <a:pt x="285" y="619"/>
                  <a:pt x="285" y="619"/>
                </a:cubicBezTo>
                <a:cubicBezTo>
                  <a:pt x="286" y="618"/>
                  <a:pt x="287" y="620"/>
                  <a:pt x="288" y="618"/>
                </a:cubicBezTo>
                <a:cubicBezTo>
                  <a:pt x="289" y="618"/>
                  <a:pt x="288" y="617"/>
                  <a:pt x="288" y="616"/>
                </a:cubicBezTo>
                <a:cubicBezTo>
                  <a:pt x="287" y="615"/>
                  <a:pt x="286" y="615"/>
                  <a:pt x="285" y="616"/>
                </a:cubicBezTo>
                <a:cubicBezTo>
                  <a:pt x="283" y="614"/>
                  <a:pt x="287" y="614"/>
                  <a:pt x="285" y="612"/>
                </a:cubicBezTo>
                <a:cubicBezTo>
                  <a:pt x="286" y="612"/>
                  <a:pt x="286" y="613"/>
                  <a:pt x="286" y="614"/>
                </a:cubicBezTo>
                <a:cubicBezTo>
                  <a:pt x="290" y="614"/>
                  <a:pt x="287" y="609"/>
                  <a:pt x="290" y="610"/>
                </a:cubicBezTo>
                <a:cubicBezTo>
                  <a:pt x="289" y="613"/>
                  <a:pt x="287" y="616"/>
                  <a:pt x="291" y="621"/>
                </a:cubicBezTo>
                <a:cubicBezTo>
                  <a:pt x="290" y="622"/>
                  <a:pt x="290" y="621"/>
                  <a:pt x="289" y="621"/>
                </a:cubicBezTo>
                <a:cubicBezTo>
                  <a:pt x="292" y="626"/>
                  <a:pt x="291" y="627"/>
                  <a:pt x="295" y="631"/>
                </a:cubicBezTo>
                <a:cubicBezTo>
                  <a:pt x="296" y="630"/>
                  <a:pt x="297" y="629"/>
                  <a:pt x="298" y="628"/>
                </a:cubicBezTo>
                <a:cubicBezTo>
                  <a:pt x="298" y="627"/>
                  <a:pt x="297" y="627"/>
                  <a:pt x="296" y="626"/>
                </a:cubicBezTo>
                <a:cubicBezTo>
                  <a:pt x="297" y="624"/>
                  <a:pt x="299" y="627"/>
                  <a:pt x="300" y="628"/>
                </a:cubicBezTo>
                <a:cubicBezTo>
                  <a:pt x="298" y="629"/>
                  <a:pt x="299" y="631"/>
                  <a:pt x="297" y="632"/>
                </a:cubicBezTo>
                <a:cubicBezTo>
                  <a:pt x="297" y="633"/>
                  <a:pt x="298" y="633"/>
                  <a:pt x="298" y="633"/>
                </a:cubicBezTo>
                <a:cubicBezTo>
                  <a:pt x="300" y="631"/>
                  <a:pt x="301" y="624"/>
                  <a:pt x="306" y="626"/>
                </a:cubicBezTo>
                <a:cubicBezTo>
                  <a:pt x="306" y="627"/>
                  <a:pt x="303" y="628"/>
                  <a:pt x="305" y="630"/>
                </a:cubicBezTo>
                <a:cubicBezTo>
                  <a:pt x="302" y="633"/>
                  <a:pt x="299" y="634"/>
                  <a:pt x="295" y="637"/>
                </a:cubicBezTo>
                <a:cubicBezTo>
                  <a:pt x="298" y="642"/>
                  <a:pt x="302" y="631"/>
                  <a:pt x="305" y="636"/>
                </a:cubicBezTo>
                <a:cubicBezTo>
                  <a:pt x="305" y="631"/>
                  <a:pt x="310" y="633"/>
                  <a:pt x="313" y="628"/>
                </a:cubicBezTo>
                <a:cubicBezTo>
                  <a:pt x="312" y="627"/>
                  <a:pt x="311" y="627"/>
                  <a:pt x="311" y="628"/>
                </a:cubicBezTo>
                <a:cubicBezTo>
                  <a:pt x="309" y="626"/>
                  <a:pt x="314" y="627"/>
                  <a:pt x="314" y="625"/>
                </a:cubicBezTo>
                <a:cubicBezTo>
                  <a:pt x="314" y="624"/>
                  <a:pt x="313" y="624"/>
                  <a:pt x="313" y="624"/>
                </a:cubicBezTo>
                <a:cubicBezTo>
                  <a:pt x="313" y="622"/>
                  <a:pt x="317" y="623"/>
                  <a:pt x="318" y="623"/>
                </a:cubicBezTo>
                <a:cubicBezTo>
                  <a:pt x="319" y="620"/>
                  <a:pt x="316" y="619"/>
                  <a:pt x="320" y="618"/>
                </a:cubicBezTo>
                <a:cubicBezTo>
                  <a:pt x="314" y="616"/>
                  <a:pt x="311" y="621"/>
                  <a:pt x="308" y="625"/>
                </a:cubicBezTo>
                <a:cubicBezTo>
                  <a:pt x="307" y="622"/>
                  <a:pt x="306" y="625"/>
                  <a:pt x="305" y="624"/>
                </a:cubicBezTo>
                <a:cubicBezTo>
                  <a:pt x="305" y="620"/>
                  <a:pt x="309" y="624"/>
                  <a:pt x="310" y="620"/>
                </a:cubicBezTo>
                <a:cubicBezTo>
                  <a:pt x="307" y="619"/>
                  <a:pt x="305" y="622"/>
                  <a:pt x="302" y="616"/>
                </a:cubicBezTo>
                <a:cubicBezTo>
                  <a:pt x="305" y="618"/>
                  <a:pt x="310" y="620"/>
                  <a:pt x="312" y="619"/>
                </a:cubicBezTo>
                <a:cubicBezTo>
                  <a:pt x="312" y="618"/>
                  <a:pt x="311" y="617"/>
                  <a:pt x="312" y="617"/>
                </a:cubicBezTo>
                <a:cubicBezTo>
                  <a:pt x="310" y="616"/>
                  <a:pt x="310" y="617"/>
                  <a:pt x="309" y="618"/>
                </a:cubicBezTo>
                <a:cubicBezTo>
                  <a:pt x="309" y="616"/>
                  <a:pt x="308" y="613"/>
                  <a:pt x="310" y="613"/>
                </a:cubicBezTo>
                <a:cubicBezTo>
                  <a:pt x="311" y="614"/>
                  <a:pt x="312" y="616"/>
                  <a:pt x="312" y="617"/>
                </a:cubicBezTo>
                <a:cubicBezTo>
                  <a:pt x="315" y="614"/>
                  <a:pt x="319" y="615"/>
                  <a:pt x="320" y="613"/>
                </a:cubicBezTo>
                <a:cubicBezTo>
                  <a:pt x="319" y="612"/>
                  <a:pt x="318" y="613"/>
                  <a:pt x="316" y="612"/>
                </a:cubicBezTo>
                <a:cubicBezTo>
                  <a:pt x="318" y="610"/>
                  <a:pt x="325" y="612"/>
                  <a:pt x="327" y="607"/>
                </a:cubicBezTo>
                <a:cubicBezTo>
                  <a:pt x="325" y="604"/>
                  <a:pt x="324" y="607"/>
                  <a:pt x="322" y="606"/>
                </a:cubicBezTo>
                <a:cubicBezTo>
                  <a:pt x="326" y="606"/>
                  <a:pt x="327" y="599"/>
                  <a:pt x="330" y="599"/>
                </a:cubicBezTo>
                <a:cubicBezTo>
                  <a:pt x="331" y="597"/>
                  <a:pt x="328" y="598"/>
                  <a:pt x="328" y="596"/>
                </a:cubicBezTo>
                <a:cubicBezTo>
                  <a:pt x="330" y="596"/>
                  <a:pt x="331" y="595"/>
                  <a:pt x="332" y="594"/>
                </a:cubicBezTo>
                <a:cubicBezTo>
                  <a:pt x="335" y="596"/>
                  <a:pt x="336" y="601"/>
                  <a:pt x="333" y="601"/>
                </a:cubicBezTo>
                <a:cubicBezTo>
                  <a:pt x="336" y="605"/>
                  <a:pt x="336" y="601"/>
                  <a:pt x="338" y="600"/>
                </a:cubicBezTo>
                <a:cubicBezTo>
                  <a:pt x="338" y="599"/>
                  <a:pt x="337" y="598"/>
                  <a:pt x="336" y="597"/>
                </a:cubicBezTo>
                <a:cubicBezTo>
                  <a:pt x="339" y="598"/>
                  <a:pt x="338" y="593"/>
                  <a:pt x="341" y="594"/>
                </a:cubicBezTo>
                <a:cubicBezTo>
                  <a:pt x="342" y="595"/>
                  <a:pt x="339" y="595"/>
                  <a:pt x="339" y="596"/>
                </a:cubicBezTo>
                <a:cubicBezTo>
                  <a:pt x="341" y="599"/>
                  <a:pt x="343" y="596"/>
                  <a:pt x="345" y="594"/>
                </a:cubicBezTo>
                <a:cubicBezTo>
                  <a:pt x="345" y="594"/>
                  <a:pt x="346" y="596"/>
                  <a:pt x="347" y="597"/>
                </a:cubicBezTo>
                <a:cubicBezTo>
                  <a:pt x="349" y="597"/>
                  <a:pt x="347" y="594"/>
                  <a:pt x="349" y="595"/>
                </a:cubicBezTo>
                <a:cubicBezTo>
                  <a:pt x="350" y="594"/>
                  <a:pt x="347" y="595"/>
                  <a:pt x="347" y="592"/>
                </a:cubicBezTo>
                <a:cubicBezTo>
                  <a:pt x="348" y="592"/>
                  <a:pt x="349" y="592"/>
                  <a:pt x="350" y="591"/>
                </a:cubicBezTo>
                <a:cubicBezTo>
                  <a:pt x="351" y="591"/>
                  <a:pt x="353" y="591"/>
                  <a:pt x="354" y="589"/>
                </a:cubicBezTo>
                <a:cubicBezTo>
                  <a:pt x="355" y="591"/>
                  <a:pt x="356" y="591"/>
                  <a:pt x="355" y="593"/>
                </a:cubicBezTo>
                <a:cubicBezTo>
                  <a:pt x="356" y="594"/>
                  <a:pt x="357" y="593"/>
                  <a:pt x="359" y="593"/>
                </a:cubicBezTo>
                <a:cubicBezTo>
                  <a:pt x="353" y="590"/>
                  <a:pt x="360" y="590"/>
                  <a:pt x="360" y="587"/>
                </a:cubicBezTo>
                <a:cubicBezTo>
                  <a:pt x="361" y="588"/>
                  <a:pt x="361" y="589"/>
                  <a:pt x="363" y="589"/>
                </a:cubicBezTo>
                <a:cubicBezTo>
                  <a:pt x="364" y="587"/>
                  <a:pt x="361" y="586"/>
                  <a:pt x="363" y="585"/>
                </a:cubicBezTo>
                <a:cubicBezTo>
                  <a:pt x="364" y="585"/>
                  <a:pt x="363" y="586"/>
                  <a:pt x="364" y="587"/>
                </a:cubicBezTo>
                <a:cubicBezTo>
                  <a:pt x="367" y="587"/>
                  <a:pt x="363" y="583"/>
                  <a:pt x="365" y="582"/>
                </a:cubicBezTo>
                <a:cubicBezTo>
                  <a:pt x="367" y="587"/>
                  <a:pt x="366" y="582"/>
                  <a:pt x="365" y="581"/>
                </a:cubicBezTo>
                <a:cubicBezTo>
                  <a:pt x="364" y="579"/>
                  <a:pt x="362" y="582"/>
                  <a:pt x="361" y="581"/>
                </a:cubicBezTo>
                <a:cubicBezTo>
                  <a:pt x="361" y="579"/>
                  <a:pt x="364" y="579"/>
                  <a:pt x="366" y="579"/>
                </a:cubicBezTo>
                <a:cubicBezTo>
                  <a:pt x="366" y="580"/>
                  <a:pt x="367" y="581"/>
                  <a:pt x="366" y="582"/>
                </a:cubicBezTo>
                <a:cubicBezTo>
                  <a:pt x="367" y="583"/>
                  <a:pt x="368" y="582"/>
                  <a:pt x="369" y="583"/>
                </a:cubicBezTo>
                <a:cubicBezTo>
                  <a:pt x="371" y="581"/>
                  <a:pt x="366" y="579"/>
                  <a:pt x="367" y="578"/>
                </a:cubicBezTo>
                <a:cubicBezTo>
                  <a:pt x="369" y="576"/>
                  <a:pt x="368" y="580"/>
                  <a:pt x="369" y="578"/>
                </a:cubicBezTo>
                <a:cubicBezTo>
                  <a:pt x="370" y="580"/>
                  <a:pt x="369" y="582"/>
                  <a:pt x="371" y="584"/>
                </a:cubicBezTo>
                <a:cubicBezTo>
                  <a:pt x="369" y="585"/>
                  <a:pt x="368" y="584"/>
                  <a:pt x="367" y="584"/>
                </a:cubicBezTo>
                <a:cubicBezTo>
                  <a:pt x="369" y="588"/>
                  <a:pt x="370" y="586"/>
                  <a:pt x="371" y="584"/>
                </a:cubicBezTo>
                <a:cubicBezTo>
                  <a:pt x="373" y="590"/>
                  <a:pt x="374" y="584"/>
                  <a:pt x="375" y="584"/>
                </a:cubicBezTo>
                <a:cubicBezTo>
                  <a:pt x="378" y="583"/>
                  <a:pt x="385" y="583"/>
                  <a:pt x="383" y="577"/>
                </a:cubicBezTo>
                <a:cubicBezTo>
                  <a:pt x="382" y="576"/>
                  <a:pt x="382" y="576"/>
                  <a:pt x="381" y="576"/>
                </a:cubicBezTo>
                <a:cubicBezTo>
                  <a:pt x="380" y="575"/>
                  <a:pt x="381" y="574"/>
                  <a:pt x="380" y="573"/>
                </a:cubicBezTo>
                <a:cubicBezTo>
                  <a:pt x="381" y="571"/>
                  <a:pt x="382" y="575"/>
                  <a:pt x="383" y="575"/>
                </a:cubicBezTo>
                <a:cubicBezTo>
                  <a:pt x="383" y="573"/>
                  <a:pt x="386" y="574"/>
                  <a:pt x="384" y="571"/>
                </a:cubicBezTo>
                <a:cubicBezTo>
                  <a:pt x="389" y="573"/>
                  <a:pt x="389" y="568"/>
                  <a:pt x="392" y="567"/>
                </a:cubicBezTo>
                <a:cubicBezTo>
                  <a:pt x="391" y="566"/>
                  <a:pt x="390" y="566"/>
                  <a:pt x="389" y="564"/>
                </a:cubicBezTo>
                <a:cubicBezTo>
                  <a:pt x="392" y="564"/>
                  <a:pt x="387" y="561"/>
                  <a:pt x="390" y="561"/>
                </a:cubicBezTo>
                <a:cubicBezTo>
                  <a:pt x="391" y="563"/>
                  <a:pt x="391" y="565"/>
                  <a:pt x="392" y="567"/>
                </a:cubicBezTo>
                <a:cubicBezTo>
                  <a:pt x="393" y="566"/>
                  <a:pt x="393" y="566"/>
                  <a:pt x="393" y="566"/>
                </a:cubicBezTo>
                <a:cubicBezTo>
                  <a:pt x="394" y="566"/>
                  <a:pt x="392" y="564"/>
                  <a:pt x="391" y="562"/>
                </a:cubicBezTo>
                <a:cubicBezTo>
                  <a:pt x="394" y="565"/>
                  <a:pt x="394" y="559"/>
                  <a:pt x="397" y="563"/>
                </a:cubicBezTo>
                <a:cubicBezTo>
                  <a:pt x="397" y="560"/>
                  <a:pt x="398" y="561"/>
                  <a:pt x="401" y="561"/>
                </a:cubicBezTo>
                <a:cubicBezTo>
                  <a:pt x="399" y="559"/>
                  <a:pt x="398" y="558"/>
                  <a:pt x="397" y="558"/>
                </a:cubicBezTo>
                <a:cubicBezTo>
                  <a:pt x="396" y="555"/>
                  <a:pt x="399" y="558"/>
                  <a:pt x="400" y="560"/>
                </a:cubicBezTo>
                <a:cubicBezTo>
                  <a:pt x="403" y="557"/>
                  <a:pt x="409" y="557"/>
                  <a:pt x="408" y="551"/>
                </a:cubicBezTo>
                <a:cubicBezTo>
                  <a:pt x="410" y="551"/>
                  <a:pt x="412" y="552"/>
                  <a:pt x="414" y="553"/>
                </a:cubicBezTo>
                <a:cubicBezTo>
                  <a:pt x="415" y="551"/>
                  <a:pt x="412" y="550"/>
                  <a:pt x="412" y="549"/>
                </a:cubicBezTo>
                <a:cubicBezTo>
                  <a:pt x="414" y="547"/>
                  <a:pt x="413" y="547"/>
                  <a:pt x="415" y="546"/>
                </a:cubicBezTo>
                <a:cubicBezTo>
                  <a:pt x="417" y="548"/>
                  <a:pt x="416" y="549"/>
                  <a:pt x="418" y="550"/>
                </a:cubicBezTo>
                <a:cubicBezTo>
                  <a:pt x="419" y="549"/>
                  <a:pt x="419" y="547"/>
                  <a:pt x="419" y="546"/>
                </a:cubicBezTo>
                <a:cubicBezTo>
                  <a:pt x="416" y="547"/>
                  <a:pt x="417" y="543"/>
                  <a:pt x="416" y="545"/>
                </a:cubicBezTo>
                <a:cubicBezTo>
                  <a:pt x="415" y="544"/>
                  <a:pt x="415" y="540"/>
                  <a:pt x="417" y="540"/>
                </a:cubicBezTo>
                <a:cubicBezTo>
                  <a:pt x="416" y="543"/>
                  <a:pt x="418" y="543"/>
                  <a:pt x="421" y="546"/>
                </a:cubicBezTo>
                <a:cubicBezTo>
                  <a:pt x="418" y="542"/>
                  <a:pt x="421" y="543"/>
                  <a:pt x="420" y="539"/>
                </a:cubicBezTo>
                <a:cubicBezTo>
                  <a:pt x="423" y="534"/>
                  <a:pt x="429" y="538"/>
                  <a:pt x="431" y="531"/>
                </a:cubicBezTo>
                <a:cubicBezTo>
                  <a:pt x="429" y="529"/>
                  <a:pt x="429" y="534"/>
                  <a:pt x="427" y="530"/>
                </a:cubicBezTo>
                <a:cubicBezTo>
                  <a:pt x="429" y="529"/>
                  <a:pt x="431" y="529"/>
                  <a:pt x="433" y="531"/>
                </a:cubicBezTo>
                <a:cubicBezTo>
                  <a:pt x="433" y="528"/>
                  <a:pt x="432" y="529"/>
                  <a:pt x="434" y="530"/>
                </a:cubicBezTo>
                <a:cubicBezTo>
                  <a:pt x="435" y="527"/>
                  <a:pt x="431" y="528"/>
                  <a:pt x="430" y="525"/>
                </a:cubicBezTo>
                <a:cubicBezTo>
                  <a:pt x="431" y="524"/>
                  <a:pt x="431" y="524"/>
                  <a:pt x="430" y="523"/>
                </a:cubicBezTo>
                <a:cubicBezTo>
                  <a:pt x="434" y="521"/>
                  <a:pt x="438" y="519"/>
                  <a:pt x="438" y="514"/>
                </a:cubicBezTo>
                <a:cubicBezTo>
                  <a:pt x="436" y="513"/>
                  <a:pt x="436" y="518"/>
                  <a:pt x="434" y="515"/>
                </a:cubicBezTo>
                <a:cubicBezTo>
                  <a:pt x="432" y="516"/>
                  <a:pt x="433" y="517"/>
                  <a:pt x="433" y="518"/>
                </a:cubicBezTo>
                <a:cubicBezTo>
                  <a:pt x="432" y="519"/>
                  <a:pt x="433" y="516"/>
                  <a:pt x="431" y="515"/>
                </a:cubicBezTo>
                <a:cubicBezTo>
                  <a:pt x="430" y="515"/>
                  <a:pt x="430" y="515"/>
                  <a:pt x="430" y="515"/>
                </a:cubicBezTo>
                <a:cubicBezTo>
                  <a:pt x="434" y="524"/>
                  <a:pt x="423" y="519"/>
                  <a:pt x="418" y="519"/>
                </a:cubicBezTo>
                <a:cubicBezTo>
                  <a:pt x="420" y="521"/>
                  <a:pt x="422" y="519"/>
                  <a:pt x="424" y="522"/>
                </a:cubicBezTo>
                <a:cubicBezTo>
                  <a:pt x="421" y="524"/>
                  <a:pt x="421" y="524"/>
                  <a:pt x="421" y="524"/>
                </a:cubicBezTo>
                <a:cubicBezTo>
                  <a:pt x="422" y="526"/>
                  <a:pt x="425" y="524"/>
                  <a:pt x="422" y="526"/>
                </a:cubicBezTo>
                <a:cubicBezTo>
                  <a:pt x="423" y="528"/>
                  <a:pt x="424" y="527"/>
                  <a:pt x="425" y="527"/>
                </a:cubicBezTo>
                <a:cubicBezTo>
                  <a:pt x="426" y="532"/>
                  <a:pt x="421" y="526"/>
                  <a:pt x="422" y="529"/>
                </a:cubicBezTo>
                <a:cubicBezTo>
                  <a:pt x="415" y="520"/>
                  <a:pt x="410" y="529"/>
                  <a:pt x="403" y="533"/>
                </a:cubicBezTo>
                <a:cubicBezTo>
                  <a:pt x="404" y="535"/>
                  <a:pt x="406" y="534"/>
                  <a:pt x="407" y="533"/>
                </a:cubicBezTo>
                <a:cubicBezTo>
                  <a:pt x="406" y="536"/>
                  <a:pt x="401" y="535"/>
                  <a:pt x="399" y="532"/>
                </a:cubicBezTo>
                <a:cubicBezTo>
                  <a:pt x="400" y="532"/>
                  <a:pt x="401" y="531"/>
                  <a:pt x="401" y="530"/>
                </a:cubicBezTo>
                <a:cubicBezTo>
                  <a:pt x="399" y="528"/>
                  <a:pt x="400" y="532"/>
                  <a:pt x="398" y="532"/>
                </a:cubicBezTo>
                <a:cubicBezTo>
                  <a:pt x="398" y="533"/>
                  <a:pt x="399" y="535"/>
                  <a:pt x="401" y="536"/>
                </a:cubicBezTo>
                <a:cubicBezTo>
                  <a:pt x="399" y="537"/>
                  <a:pt x="398" y="533"/>
                  <a:pt x="396" y="535"/>
                </a:cubicBezTo>
                <a:cubicBezTo>
                  <a:pt x="396" y="534"/>
                  <a:pt x="396" y="533"/>
                  <a:pt x="395" y="532"/>
                </a:cubicBezTo>
                <a:cubicBezTo>
                  <a:pt x="397" y="530"/>
                  <a:pt x="398" y="530"/>
                  <a:pt x="401" y="527"/>
                </a:cubicBezTo>
                <a:cubicBezTo>
                  <a:pt x="406" y="531"/>
                  <a:pt x="412" y="524"/>
                  <a:pt x="417" y="520"/>
                </a:cubicBezTo>
                <a:cubicBezTo>
                  <a:pt x="415" y="519"/>
                  <a:pt x="414" y="522"/>
                  <a:pt x="414" y="518"/>
                </a:cubicBezTo>
                <a:cubicBezTo>
                  <a:pt x="411" y="518"/>
                  <a:pt x="412" y="520"/>
                  <a:pt x="411" y="522"/>
                </a:cubicBezTo>
                <a:cubicBezTo>
                  <a:pt x="411" y="517"/>
                  <a:pt x="403" y="522"/>
                  <a:pt x="405" y="518"/>
                </a:cubicBezTo>
                <a:cubicBezTo>
                  <a:pt x="402" y="517"/>
                  <a:pt x="403" y="521"/>
                  <a:pt x="404" y="522"/>
                </a:cubicBezTo>
                <a:cubicBezTo>
                  <a:pt x="403" y="522"/>
                  <a:pt x="402" y="522"/>
                  <a:pt x="401" y="522"/>
                </a:cubicBezTo>
                <a:cubicBezTo>
                  <a:pt x="400" y="521"/>
                  <a:pt x="403" y="520"/>
                  <a:pt x="402" y="519"/>
                </a:cubicBezTo>
                <a:cubicBezTo>
                  <a:pt x="400" y="518"/>
                  <a:pt x="398" y="519"/>
                  <a:pt x="396" y="519"/>
                </a:cubicBezTo>
                <a:cubicBezTo>
                  <a:pt x="395" y="519"/>
                  <a:pt x="398" y="521"/>
                  <a:pt x="399" y="520"/>
                </a:cubicBezTo>
                <a:cubicBezTo>
                  <a:pt x="399" y="521"/>
                  <a:pt x="399" y="521"/>
                  <a:pt x="398" y="520"/>
                </a:cubicBezTo>
                <a:cubicBezTo>
                  <a:pt x="397" y="521"/>
                  <a:pt x="399" y="521"/>
                  <a:pt x="399" y="522"/>
                </a:cubicBezTo>
                <a:cubicBezTo>
                  <a:pt x="393" y="518"/>
                  <a:pt x="389" y="520"/>
                  <a:pt x="386" y="521"/>
                </a:cubicBezTo>
                <a:cubicBezTo>
                  <a:pt x="390" y="524"/>
                  <a:pt x="392" y="519"/>
                  <a:pt x="396" y="524"/>
                </a:cubicBezTo>
                <a:cubicBezTo>
                  <a:pt x="395" y="522"/>
                  <a:pt x="393" y="525"/>
                  <a:pt x="392" y="523"/>
                </a:cubicBezTo>
                <a:cubicBezTo>
                  <a:pt x="390" y="525"/>
                  <a:pt x="390" y="526"/>
                  <a:pt x="389" y="527"/>
                </a:cubicBezTo>
                <a:cubicBezTo>
                  <a:pt x="390" y="528"/>
                  <a:pt x="391" y="527"/>
                  <a:pt x="392" y="528"/>
                </a:cubicBezTo>
                <a:cubicBezTo>
                  <a:pt x="395" y="527"/>
                  <a:pt x="393" y="525"/>
                  <a:pt x="394" y="524"/>
                </a:cubicBezTo>
                <a:cubicBezTo>
                  <a:pt x="397" y="528"/>
                  <a:pt x="397" y="528"/>
                  <a:pt x="397" y="528"/>
                </a:cubicBezTo>
                <a:cubicBezTo>
                  <a:pt x="394" y="526"/>
                  <a:pt x="395" y="529"/>
                  <a:pt x="394" y="531"/>
                </a:cubicBezTo>
                <a:cubicBezTo>
                  <a:pt x="391" y="527"/>
                  <a:pt x="387" y="530"/>
                  <a:pt x="383" y="524"/>
                </a:cubicBezTo>
                <a:cubicBezTo>
                  <a:pt x="381" y="525"/>
                  <a:pt x="381" y="530"/>
                  <a:pt x="378" y="526"/>
                </a:cubicBezTo>
                <a:cubicBezTo>
                  <a:pt x="381" y="524"/>
                  <a:pt x="382" y="525"/>
                  <a:pt x="383" y="523"/>
                </a:cubicBezTo>
                <a:cubicBezTo>
                  <a:pt x="384" y="524"/>
                  <a:pt x="387" y="524"/>
                  <a:pt x="386" y="525"/>
                </a:cubicBezTo>
                <a:cubicBezTo>
                  <a:pt x="387" y="526"/>
                  <a:pt x="388" y="525"/>
                  <a:pt x="389" y="525"/>
                </a:cubicBezTo>
                <a:cubicBezTo>
                  <a:pt x="388" y="521"/>
                  <a:pt x="386" y="524"/>
                  <a:pt x="385" y="521"/>
                </a:cubicBezTo>
                <a:cubicBezTo>
                  <a:pt x="386" y="520"/>
                  <a:pt x="385" y="519"/>
                  <a:pt x="387" y="518"/>
                </a:cubicBezTo>
                <a:cubicBezTo>
                  <a:pt x="386" y="517"/>
                  <a:pt x="385" y="517"/>
                  <a:pt x="384" y="517"/>
                </a:cubicBezTo>
                <a:cubicBezTo>
                  <a:pt x="382" y="516"/>
                  <a:pt x="387" y="518"/>
                  <a:pt x="386" y="515"/>
                </a:cubicBezTo>
                <a:cubicBezTo>
                  <a:pt x="387" y="516"/>
                  <a:pt x="389" y="516"/>
                  <a:pt x="389" y="518"/>
                </a:cubicBezTo>
                <a:cubicBezTo>
                  <a:pt x="390" y="519"/>
                  <a:pt x="392" y="517"/>
                  <a:pt x="393" y="519"/>
                </a:cubicBezTo>
                <a:cubicBezTo>
                  <a:pt x="393" y="517"/>
                  <a:pt x="391" y="515"/>
                  <a:pt x="393" y="514"/>
                </a:cubicBezTo>
                <a:cubicBezTo>
                  <a:pt x="396" y="517"/>
                  <a:pt x="398" y="513"/>
                  <a:pt x="401" y="517"/>
                </a:cubicBezTo>
                <a:cubicBezTo>
                  <a:pt x="400" y="514"/>
                  <a:pt x="403" y="515"/>
                  <a:pt x="405" y="515"/>
                </a:cubicBezTo>
                <a:cubicBezTo>
                  <a:pt x="406" y="515"/>
                  <a:pt x="403" y="511"/>
                  <a:pt x="403" y="513"/>
                </a:cubicBezTo>
                <a:cubicBezTo>
                  <a:pt x="403" y="511"/>
                  <a:pt x="405" y="509"/>
                  <a:pt x="406" y="505"/>
                </a:cubicBezTo>
                <a:cubicBezTo>
                  <a:pt x="407" y="505"/>
                  <a:pt x="408" y="507"/>
                  <a:pt x="409" y="506"/>
                </a:cubicBezTo>
                <a:cubicBezTo>
                  <a:pt x="408" y="502"/>
                  <a:pt x="405" y="503"/>
                  <a:pt x="403" y="504"/>
                </a:cubicBezTo>
                <a:cubicBezTo>
                  <a:pt x="403" y="507"/>
                  <a:pt x="402" y="508"/>
                  <a:pt x="401" y="511"/>
                </a:cubicBezTo>
                <a:cubicBezTo>
                  <a:pt x="401" y="510"/>
                  <a:pt x="399" y="506"/>
                  <a:pt x="398" y="506"/>
                </a:cubicBezTo>
                <a:cubicBezTo>
                  <a:pt x="397" y="505"/>
                  <a:pt x="400" y="503"/>
                  <a:pt x="400" y="506"/>
                </a:cubicBezTo>
                <a:cubicBezTo>
                  <a:pt x="401" y="505"/>
                  <a:pt x="400" y="505"/>
                  <a:pt x="401" y="504"/>
                </a:cubicBezTo>
                <a:cubicBezTo>
                  <a:pt x="400" y="502"/>
                  <a:pt x="398" y="504"/>
                  <a:pt x="400" y="502"/>
                </a:cubicBezTo>
                <a:cubicBezTo>
                  <a:pt x="398" y="501"/>
                  <a:pt x="399" y="502"/>
                  <a:pt x="398" y="499"/>
                </a:cubicBezTo>
                <a:cubicBezTo>
                  <a:pt x="398" y="504"/>
                  <a:pt x="395" y="501"/>
                  <a:pt x="397" y="506"/>
                </a:cubicBezTo>
                <a:cubicBezTo>
                  <a:pt x="395" y="507"/>
                  <a:pt x="396" y="502"/>
                  <a:pt x="394" y="504"/>
                </a:cubicBezTo>
                <a:cubicBezTo>
                  <a:pt x="394" y="503"/>
                  <a:pt x="395" y="503"/>
                  <a:pt x="395" y="502"/>
                </a:cubicBezTo>
                <a:cubicBezTo>
                  <a:pt x="394" y="501"/>
                  <a:pt x="393" y="503"/>
                  <a:pt x="392" y="500"/>
                </a:cubicBezTo>
                <a:cubicBezTo>
                  <a:pt x="392" y="503"/>
                  <a:pt x="392" y="506"/>
                  <a:pt x="393" y="510"/>
                </a:cubicBezTo>
                <a:cubicBezTo>
                  <a:pt x="391" y="510"/>
                  <a:pt x="392" y="509"/>
                  <a:pt x="391" y="507"/>
                </a:cubicBezTo>
                <a:cubicBezTo>
                  <a:pt x="390" y="508"/>
                  <a:pt x="390" y="509"/>
                  <a:pt x="392" y="511"/>
                </a:cubicBezTo>
                <a:cubicBezTo>
                  <a:pt x="391" y="511"/>
                  <a:pt x="391" y="512"/>
                  <a:pt x="391" y="513"/>
                </a:cubicBezTo>
                <a:cubicBezTo>
                  <a:pt x="390" y="515"/>
                  <a:pt x="389" y="514"/>
                  <a:pt x="388" y="515"/>
                </a:cubicBezTo>
                <a:cubicBezTo>
                  <a:pt x="387" y="513"/>
                  <a:pt x="389" y="514"/>
                  <a:pt x="390" y="514"/>
                </a:cubicBezTo>
                <a:cubicBezTo>
                  <a:pt x="390" y="513"/>
                  <a:pt x="389" y="512"/>
                  <a:pt x="388" y="510"/>
                </a:cubicBezTo>
                <a:cubicBezTo>
                  <a:pt x="388" y="514"/>
                  <a:pt x="382" y="512"/>
                  <a:pt x="384" y="516"/>
                </a:cubicBezTo>
                <a:cubicBezTo>
                  <a:pt x="383" y="517"/>
                  <a:pt x="380" y="513"/>
                  <a:pt x="381" y="517"/>
                </a:cubicBezTo>
                <a:cubicBezTo>
                  <a:pt x="379" y="517"/>
                  <a:pt x="382" y="515"/>
                  <a:pt x="380" y="513"/>
                </a:cubicBezTo>
                <a:cubicBezTo>
                  <a:pt x="381" y="514"/>
                  <a:pt x="382" y="512"/>
                  <a:pt x="383" y="514"/>
                </a:cubicBezTo>
                <a:cubicBezTo>
                  <a:pt x="383" y="511"/>
                  <a:pt x="388" y="510"/>
                  <a:pt x="386" y="506"/>
                </a:cubicBezTo>
                <a:cubicBezTo>
                  <a:pt x="387" y="503"/>
                  <a:pt x="388" y="508"/>
                  <a:pt x="389" y="507"/>
                </a:cubicBezTo>
                <a:cubicBezTo>
                  <a:pt x="389" y="506"/>
                  <a:pt x="388" y="506"/>
                  <a:pt x="388" y="506"/>
                </a:cubicBezTo>
                <a:cubicBezTo>
                  <a:pt x="387" y="504"/>
                  <a:pt x="390" y="506"/>
                  <a:pt x="390" y="505"/>
                </a:cubicBezTo>
                <a:cubicBezTo>
                  <a:pt x="385" y="502"/>
                  <a:pt x="384" y="507"/>
                  <a:pt x="382" y="509"/>
                </a:cubicBezTo>
                <a:cubicBezTo>
                  <a:pt x="382" y="507"/>
                  <a:pt x="379" y="508"/>
                  <a:pt x="377" y="506"/>
                </a:cubicBezTo>
                <a:cubicBezTo>
                  <a:pt x="377" y="507"/>
                  <a:pt x="376" y="508"/>
                  <a:pt x="377" y="510"/>
                </a:cubicBezTo>
                <a:cubicBezTo>
                  <a:pt x="376" y="510"/>
                  <a:pt x="377" y="507"/>
                  <a:pt x="375" y="507"/>
                </a:cubicBezTo>
                <a:cubicBezTo>
                  <a:pt x="374" y="508"/>
                  <a:pt x="374" y="509"/>
                  <a:pt x="376" y="511"/>
                </a:cubicBezTo>
                <a:cubicBezTo>
                  <a:pt x="374" y="511"/>
                  <a:pt x="373" y="509"/>
                  <a:pt x="372" y="509"/>
                </a:cubicBezTo>
                <a:cubicBezTo>
                  <a:pt x="372" y="511"/>
                  <a:pt x="371" y="512"/>
                  <a:pt x="373" y="514"/>
                </a:cubicBezTo>
                <a:cubicBezTo>
                  <a:pt x="371" y="513"/>
                  <a:pt x="369" y="513"/>
                  <a:pt x="367" y="511"/>
                </a:cubicBezTo>
                <a:cubicBezTo>
                  <a:pt x="369" y="511"/>
                  <a:pt x="368" y="511"/>
                  <a:pt x="370" y="512"/>
                </a:cubicBezTo>
                <a:cubicBezTo>
                  <a:pt x="371" y="511"/>
                  <a:pt x="371" y="510"/>
                  <a:pt x="370" y="508"/>
                </a:cubicBezTo>
                <a:cubicBezTo>
                  <a:pt x="372" y="508"/>
                  <a:pt x="374" y="510"/>
                  <a:pt x="372" y="506"/>
                </a:cubicBezTo>
                <a:cubicBezTo>
                  <a:pt x="373" y="505"/>
                  <a:pt x="374" y="506"/>
                  <a:pt x="375" y="507"/>
                </a:cubicBezTo>
                <a:cubicBezTo>
                  <a:pt x="376" y="505"/>
                  <a:pt x="373" y="501"/>
                  <a:pt x="376" y="502"/>
                </a:cubicBezTo>
                <a:cubicBezTo>
                  <a:pt x="373" y="500"/>
                  <a:pt x="372" y="506"/>
                  <a:pt x="368" y="505"/>
                </a:cubicBezTo>
                <a:cubicBezTo>
                  <a:pt x="368" y="503"/>
                  <a:pt x="370" y="501"/>
                  <a:pt x="370" y="500"/>
                </a:cubicBezTo>
                <a:cubicBezTo>
                  <a:pt x="369" y="501"/>
                  <a:pt x="367" y="500"/>
                  <a:pt x="364" y="502"/>
                </a:cubicBezTo>
                <a:cubicBezTo>
                  <a:pt x="366" y="505"/>
                  <a:pt x="367" y="505"/>
                  <a:pt x="369" y="506"/>
                </a:cubicBezTo>
                <a:cubicBezTo>
                  <a:pt x="369" y="508"/>
                  <a:pt x="365" y="506"/>
                  <a:pt x="369" y="509"/>
                </a:cubicBezTo>
                <a:cubicBezTo>
                  <a:pt x="366" y="510"/>
                  <a:pt x="367" y="508"/>
                  <a:pt x="365" y="506"/>
                </a:cubicBezTo>
                <a:cubicBezTo>
                  <a:pt x="363" y="504"/>
                  <a:pt x="362" y="507"/>
                  <a:pt x="363" y="508"/>
                </a:cubicBezTo>
                <a:cubicBezTo>
                  <a:pt x="364" y="510"/>
                  <a:pt x="364" y="507"/>
                  <a:pt x="366" y="509"/>
                </a:cubicBezTo>
                <a:cubicBezTo>
                  <a:pt x="367" y="511"/>
                  <a:pt x="365" y="511"/>
                  <a:pt x="364" y="513"/>
                </a:cubicBezTo>
                <a:cubicBezTo>
                  <a:pt x="363" y="510"/>
                  <a:pt x="361" y="512"/>
                  <a:pt x="360" y="510"/>
                </a:cubicBezTo>
                <a:cubicBezTo>
                  <a:pt x="359" y="510"/>
                  <a:pt x="359" y="511"/>
                  <a:pt x="358" y="512"/>
                </a:cubicBezTo>
                <a:cubicBezTo>
                  <a:pt x="357" y="509"/>
                  <a:pt x="357" y="510"/>
                  <a:pt x="355" y="508"/>
                </a:cubicBezTo>
                <a:cubicBezTo>
                  <a:pt x="352" y="509"/>
                  <a:pt x="353" y="516"/>
                  <a:pt x="356" y="516"/>
                </a:cubicBezTo>
                <a:cubicBezTo>
                  <a:pt x="356" y="517"/>
                  <a:pt x="356" y="518"/>
                  <a:pt x="355" y="518"/>
                </a:cubicBezTo>
                <a:cubicBezTo>
                  <a:pt x="355" y="518"/>
                  <a:pt x="354" y="516"/>
                  <a:pt x="353" y="515"/>
                </a:cubicBezTo>
                <a:cubicBezTo>
                  <a:pt x="352" y="516"/>
                  <a:pt x="353" y="522"/>
                  <a:pt x="350" y="518"/>
                </a:cubicBezTo>
                <a:cubicBezTo>
                  <a:pt x="351" y="517"/>
                  <a:pt x="352" y="518"/>
                  <a:pt x="352" y="516"/>
                </a:cubicBezTo>
                <a:cubicBezTo>
                  <a:pt x="351" y="515"/>
                  <a:pt x="350" y="517"/>
                  <a:pt x="349" y="514"/>
                </a:cubicBezTo>
                <a:cubicBezTo>
                  <a:pt x="347" y="514"/>
                  <a:pt x="347" y="517"/>
                  <a:pt x="345" y="515"/>
                </a:cubicBezTo>
                <a:cubicBezTo>
                  <a:pt x="343" y="516"/>
                  <a:pt x="343" y="518"/>
                  <a:pt x="344" y="521"/>
                </a:cubicBezTo>
                <a:cubicBezTo>
                  <a:pt x="346" y="522"/>
                  <a:pt x="344" y="518"/>
                  <a:pt x="346" y="518"/>
                </a:cubicBezTo>
                <a:cubicBezTo>
                  <a:pt x="347" y="518"/>
                  <a:pt x="346" y="522"/>
                  <a:pt x="345" y="523"/>
                </a:cubicBezTo>
                <a:cubicBezTo>
                  <a:pt x="343" y="518"/>
                  <a:pt x="343" y="517"/>
                  <a:pt x="340" y="513"/>
                </a:cubicBezTo>
                <a:cubicBezTo>
                  <a:pt x="343" y="513"/>
                  <a:pt x="344" y="513"/>
                  <a:pt x="347" y="510"/>
                </a:cubicBezTo>
                <a:cubicBezTo>
                  <a:pt x="344" y="509"/>
                  <a:pt x="340" y="512"/>
                  <a:pt x="338" y="515"/>
                </a:cubicBezTo>
                <a:cubicBezTo>
                  <a:pt x="337" y="511"/>
                  <a:pt x="340" y="510"/>
                  <a:pt x="342" y="510"/>
                </a:cubicBezTo>
                <a:cubicBezTo>
                  <a:pt x="343" y="508"/>
                  <a:pt x="338" y="510"/>
                  <a:pt x="338" y="507"/>
                </a:cubicBezTo>
                <a:cubicBezTo>
                  <a:pt x="336" y="511"/>
                  <a:pt x="332" y="510"/>
                  <a:pt x="329" y="511"/>
                </a:cubicBezTo>
                <a:cubicBezTo>
                  <a:pt x="328" y="513"/>
                  <a:pt x="330" y="513"/>
                  <a:pt x="331" y="514"/>
                </a:cubicBezTo>
                <a:cubicBezTo>
                  <a:pt x="330" y="516"/>
                  <a:pt x="328" y="514"/>
                  <a:pt x="328" y="516"/>
                </a:cubicBezTo>
                <a:cubicBezTo>
                  <a:pt x="328" y="517"/>
                  <a:pt x="331" y="518"/>
                  <a:pt x="330" y="516"/>
                </a:cubicBezTo>
                <a:cubicBezTo>
                  <a:pt x="331" y="516"/>
                  <a:pt x="330" y="519"/>
                  <a:pt x="329" y="520"/>
                </a:cubicBezTo>
                <a:cubicBezTo>
                  <a:pt x="330" y="521"/>
                  <a:pt x="332" y="519"/>
                  <a:pt x="331" y="518"/>
                </a:cubicBezTo>
                <a:cubicBezTo>
                  <a:pt x="332" y="517"/>
                  <a:pt x="334" y="523"/>
                  <a:pt x="333" y="519"/>
                </a:cubicBezTo>
                <a:cubicBezTo>
                  <a:pt x="335" y="519"/>
                  <a:pt x="333" y="522"/>
                  <a:pt x="336" y="524"/>
                </a:cubicBezTo>
                <a:cubicBezTo>
                  <a:pt x="334" y="522"/>
                  <a:pt x="332" y="525"/>
                  <a:pt x="331" y="523"/>
                </a:cubicBezTo>
                <a:cubicBezTo>
                  <a:pt x="330" y="525"/>
                  <a:pt x="332" y="525"/>
                  <a:pt x="333" y="528"/>
                </a:cubicBezTo>
                <a:cubicBezTo>
                  <a:pt x="332" y="526"/>
                  <a:pt x="330" y="526"/>
                  <a:pt x="328" y="528"/>
                </a:cubicBezTo>
                <a:cubicBezTo>
                  <a:pt x="327" y="526"/>
                  <a:pt x="329" y="524"/>
                  <a:pt x="330" y="522"/>
                </a:cubicBezTo>
                <a:cubicBezTo>
                  <a:pt x="327" y="524"/>
                  <a:pt x="327" y="526"/>
                  <a:pt x="323" y="525"/>
                </a:cubicBezTo>
                <a:cubicBezTo>
                  <a:pt x="322" y="526"/>
                  <a:pt x="324" y="527"/>
                  <a:pt x="324" y="527"/>
                </a:cubicBezTo>
                <a:cubicBezTo>
                  <a:pt x="325" y="531"/>
                  <a:pt x="321" y="526"/>
                  <a:pt x="320" y="528"/>
                </a:cubicBezTo>
                <a:cubicBezTo>
                  <a:pt x="318" y="529"/>
                  <a:pt x="321" y="530"/>
                  <a:pt x="321" y="529"/>
                </a:cubicBezTo>
                <a:cubicBezTo>
                  <a:pt x="323" y="531"/>
                  <a:pt x="319" y="531"/>
                  <a:pt x="320" y="533"/>
                </a:cubicBezTo>
                <a:cubicBezTo>
                  <a:pt x="318" y="533"/>
                  <a:pt x="320" y="530"/>
                  <a:pt x="319" y="528"/>
                </a:cubicBezTo>
                <a:cubicBezTo>
                  <a:pt x="318" y="528"/>
                  <a:pt x="318" y="528"/>
                  <a:pt x="317" y="527"/>
                </a:cubicBezTo>
                <a:cubicBezTo>
                  <a:pt x="316" y="528"/>
                  <a:pt x="316" y="529"/>
                  <a:pt x="316" y="530"/>
                </a:cubicBezTo>
                <a:cubicBezTo>
                  <a:pt x="316" y="530"/>
                  <a:pt x="316" y="530"/>
                  <a:pt x="316" y="530"/>
                </a:cubicBezTo>
                <a:cubicBezTo>
                  <a:pt x="315" y="530"/>
                  <a:pt x="315" y="530"/>
                  <a:pt x="315" y="530"/>
                </a:cubicBezTo>
                <a:cubicBezTo>
                  <a:pt x="315" y="531"/>
                  <a:pt x="315" y="531"/>
                  <a:pt x="315" y="531"/>
                </a:cubicBezTo>
                <a:cubicBezTo>
                  <a:pt x="314" y="531"/>
                  <a:pt x="314" y="531"/>
                  <a:pt x="314" y="531"/>
                </a:cubicBezTo>
                <a:cubicBezTo>
                  <a:pt x="314" y="531"/>
                  <a:pt x="314" y="531"/>
                  <a:pt x="314" y="531"/>
                </a:cubicBezTo>
                <a:cubicBezTo>
                  <a:pt x="315" y="532"/>
                  <a:pt x="315" y="532"/>
                  <a:pt x="315" y="532"/>
                </a:cubicBezTo>
                <a:cubicBezTo>
                  <a:pt x="315" y="532"/>
                  <a:pt x="315" y="532"/>
                  <a:pt x="315" y="532"/>
                </a:cubicBezTo>
                <a:cubicBezTo>
                  <a:pt x="314" y="531"/>
                  <a:pt x="314" y="531"/>
                  <a:pt x="314" y="531"/>
                </a:cubicBezTo>
                <a:cubicBezTo>
                  <a:pt x="314" y="531"/>
                  <a:pt x="314" y="531"/>
                  <a:pt x="314" y="531"/>
                </a:cubicBezTo>
                <a:cubicBezTo>
                  <a:pt x="315" y="530"/>
                  <a:pt x="315" y="530"/>
                  <a:pt x="315" y="530"/>
                </a:cubicBezTo>
                <a:cubicBezTo>
                  <a:pt x="315" y="530"/>
                  <a:pt x="315" y="530"/>
                  <a:pt x="315" y="530"/>
                </a:cubicBezTo>
                <a:cubicBezTo>
                  <a:pt x="315" y="530"/>
                  <a:pt x="314" y="530"/>
                  <a:pt x="314" y="530"/>
                </a:cubicBezTo>
                <a:cubicBezTo>
                  <a:pt x="318" y="535"/>
                  <a:pt x="308" y="535"/>
                  <a:pt x="313" y="538"/>
                </a:cubicBezTo>
                <a:cubicBezTo>
                  <a:pt x="311" y="540"/>
                  <a:pt x="310" y="537"/>
                  <a:pt x="309" y="538"/>
                </a:cubicBezTo>
                <a:cubicBezTo>
                  <a:pt x="309" y="538"/>
                  <a:pt x="309" y="539"/>
                  <a:pt x="309" y="539"/>
                </a:cubicBezTo>
                <a:cubicBezTo>
                  <a:pt x="309" y="540"/>
                  <a:pt x="310" y="539"/>
                  <a:pt x="311" y="539"/>
                </a:cubicBezTo>
                <a:cubicBezTo>
                  <a:pt x="310" y="543"/>
                  <a:pt x="305" y="540"/>
                  <a:pt x="303" y="542"/>
                </a:cubicBezTo>
                <a:cubicBezTo>
                  <a:pt x="304" y="544"/>
                  <a:pt x="304" y="544"/>
                  <a:pt x="304" y="544"/>
                </a:cubicBezTo>
                <a:cubicBezTo>
                  <a:pt x="306" y="545"/>
                  <a:pt x="306" y="541"/>
                  <a:pt x="308" y="541"/>
                </a:cubicBezTo>
                <a:cubicBezTo>
                  <a:pt x="308" y="545"/>
                  <a:pt x="309" y="541"/>
                  <a:pt x="311" y="540"/>
                </a:cubicBezTo>
                <a:cubicBezTo>
                  <a:pt x="314" y="544"/>
                  <a:pt x="308" y="541"/>
                  <a:pt x="311" y="545"/>
                </a:cubicBezTo>
                <a:cubicBezTo>
                  <a:pt x="307" y="545"/>
                  <a:pt x="303" y="545"/>
                  <a:pt x="300" y="542"/>
                </a:cubicBezTo>
                <a:cubicBezTo>
                  <a:pt x="299" y="543"/>
                  <a:pt x="301" y="544"/>
                  <a:pt x="301" y="546"/>
                </a:cubicBezTo>
                <a:cubicBezTo>
                  <a:pt x="300" y="546"/>
                  <a:pt x="299" y="546"/>
                  <a:pt x="298" y="544"/>
                </a:cubicBezTo>
                <a:cubicBezTo>
                  <a:pt x="299" y="543"/>
                  <a:pt x="299" y="543"/>
                  <a:pt x="299" y="542"/>
                </a:cubicBezTo>
                <a:cubicBezTo>
                  <a:pt x="298" y="541"/>
                  <a:pt x="297" y="544"/>
                  <a:pt x="298" y="545"/>
                </a:cubicBezTo>
                <a:cubicBezTo>
                  <a:pt x="297" y="546"/>
                  <a:pt x="295" y="544"/>
                  <a:pt x="294" y="544"/>
                </a:cubicBezTo>
                <a:cubicBezTo>
                  <a:pt x="295" y="547"/>
                  <a:pt x="294" y="548"/>
                  <a:pt x="293" y="550"/>
                </a:cubicBezTo>
                <a:cubicBezTo>
                  <a:pt x="290" y="547"/>
                  <a:pt x="294" y="547"/>
                  <a:pt x="293" y="545"/>
                </a:cubicBezTo>
                <a:cubicBezTo>
                  <a:pt x="291" y="545"/>
                  <a:pt x="288" y="546"/>
                  <a:pt x="289" y="549"/>
                </a:cubicBezTo>
                <a:cubicBezTo>
                  <a:pt x="281" y="545"/>
                  <a:pt x="282" y="558"/>
                  <a:pt x="276" y="555"/>
                </a:cubicBezTo>
                <a:cubicBezTo>
                  <a:pt x="277" y="560"/>
                  <a:pt x="273" y="560"/>
                  <a:pt x="273" y="564"/>
                </a:cubicBezTo>
                <a:cubicBezTo>
                  <a:pt x="271" y="564"/>
                  <a:pt x="273" y="561"/>
                  <a:pt x="273" y="560"/>
                </a:cubicBezTo>
                <a:cubicBezTo>
                  <a:pt x="271" y="558"/>
                  <a:pt x="268" y="565"/>
                  <a:pt x="267" y="560"/>
                </a:cubicBezTo>
                <a:cubicBezTo>
                  <a:pt x="266" y="562"/>
                  <a:pt x="264" y="567"/>
                  <a:pt x="261" y="566"/>
                </a:cubicBezTo>
                <a:cubicBezTo>
                  <a:pt x="262" y="564"/>
                  <a:pt x="265" y="563"/>
                  <a:pt x="263" y="561"/>
                </a:cubicBezTo>
                <a:cubicBezTo>
                  <a:pt x="261" y="558"/>
                  <a:pt x="263" y="564"/>
                  <a:pt x="261" y="561"/>
                </a:cubicBezTo>
                <a:cubicBezTo>
                  <a:pt x="263" y="563"/>
                  <a:pt x="260" y="564"/>
                  <a:pt x="258" y="561"/>
                </a:cubicBezTo>
                <a:cubicBezTo>
                  <a:pt x="257" y="562"/>
                  <a:pt x="257" y="563"/>
                  <a:pt x="257" y="564"/>
                </a:cubicBezTo>
                <a:cubicBezTo>
                  <a:pt x="260" y="563"/>
                  <a:pt x="259" y="565"/>
                  <a:pt x="257" y="567"/>
                </a:cubicBezTo>
                <a:cubicBezTo>
                  <a:pt x="256" y="566"/>
                  <a:pt x="255" y="565"/>
                  <a:pt x="254" y="564"/>
                </a:cubicBezTo>
                <a:cubicBezTo>
                  <a:pt x="251" y="570"/>
                  <a:pt x="244" y="569"/>
                  <a:pt x="241" y="574"/>
                </a:cubicBezTo>
                <a:cubicBezTo>
                  <a:pt x="241" y="572"/>
                  <a:pt x="239" y="573"/>
                  <a:pt x="238" y="571"/>
                </a:cubicBezTo>
                <a:cubicBezTo>
                  <a:pt x="240" y="569"/>
                  <a:pt x="240" y="569"/>
                  <a:pt x="240" y="569"/>
                </a:cubicBezTo>
                <a:cubicBezTo>
                  <a:pt x="241" y="570"/>
                  <a:pt x="239" y="571"/>
                  <a:pt x="240" y="572"/>
                </a:cubicBezTo>
                <a:cubicBezTo>
                  <a:pt x="243" y="572"/>
                  <a:pt x="243" y="570"/>
                  <a:pt x="246" y="568"/>
                </a:cubicBezTo>
                <a:cubicBezTo>
                  <a:pt x="246" y="567"/>
                  <a:pt x="243" y="564"/>
                  <a:pt x="244" y="563"/>
                </a:cubicBezTo>
                <a:cubicBezTo>
                  <a:pt x="245" y="565"/>
                  <a:pt x="247" y="567"/>
                  <a:pt x="249" y="567"/>
                </a:cubicBezTo>
                <a:cubicBezTo>
                  <a:pt x="250" y="562"/>
                  <a:pt x="250" y="565"/>
                  <a:pt x="251" y="562"/>
                </a:cubicBezTo>
                <a:cubicBezTo>
                  <a:pt x="253" y="564"/>
                  <a:pt x="253" y="564"/>
                  <a:pt x="253" y="564"/>
                </a:cubicBezTo>
                <a:cubicBezTo>
                  <a:pt x="254" y="562"/>
                  <a:pt x="255" y="564"/>
                  <a:pt x="256" y="563"/>
                </a:cubicBezTo>
                <a:cubicBezTo>
                  <a:pt x="257" y="561"/>
                  <a:pt x="254" y="558"/>
                  <a:pt x="256" y="557"/>
                </a:cubicBezTo>
                <a:cubicBezTo>
                  <a:pt x="257" y="560"/>
                  <a:pt x="257" y="559"/>
                  <a:pt x="259" y="560"/>
                </a:cubicBezTo>
                <a:cubicBezTo>
                  <a:pt x="259" y="557"/>
                  <a:pt x="260" y="559"/>
                  <a:pt x="263" y="557"/>
                </a:cubicBezTo>
                <a:cubicBezTo>
                  <a:pt x="264" y="559"/>
                  <a:pt x="263" y="560"/>
                  <a:pt x="264" y="561"/>
                </a:cubicBezTo>
                <a:cubicBezTo>
                  <a:pt x="264" y="562"/>
                  <a:pt x="265" y="561"/>
                  <a:pt x="265" y="562"/>
                </a:cubicBezTo>
                <a:cubicBezTo>
                  <a:pt x="268" y="559"/>
                  <a:pt x="262" y="556"/>
                  <a:pt x="266" y="554"/>
                </a:cubicBezTo>
                <a:cubicBezTo>
                  <a:pt x="266" y="552"/>
                  <a:pt x="261" y="554"/>
                  <a:pt x="263" y="556"/>
                </a:cubicBezTo>
                <a:cubicBezTo>
                  <a:pt x="264" y="559"/>
                  <a:pt x="262" y="554"/>
                  <a:pt x="261" y="553"/>
                </a:cubicBezTo>
                <a:cubicBezTo>
                  <a:pt x="260" y="554"/>
                  <a:pt x="260" y="555"/>
                  <a:pt x="261" y="556"/>
                </a:cubicBezTo>
                <a:cubicBezTo>
                  <a:pt x="257" y="554"/>
                  <a:pt x="256" y="558"/>
                  <a:pt x="253" y="556"/>
                </a:cubicBezTo>
                <a:cubicBezTo>
                  <a:pt x="252" y="558"/>
                  <a:pt x="256" y="559"/>
                  <a:pt x="255" y="561"/>
                </a:cubicBezTo>
                <a:cubicBezTo>
                  <a:pt x="254" y="561"/>
                  <a:pt x="253" y="560"/>
                  <a:pt x="252" y="558"/>
                </a:cubicBezTo>
                <a:cubicBezTo>
                  <a:pt x="250" y="560"/>
                  <a:pt x="247" y="562"/>
                  <a:pt x="248" y="564"/>
                </a:cubicBezTo>
                <a:cubicBezTo>
                  <a:pt x="246" y="565"/>
                  <a:pt x="247" y="562"/>
                  <a:pt x="246" y="561"/>
                </a:cubicBezTo>
                <a:cubicBezTo>
                  <a:pt x="245" y="559"/>
                  <a:pt x="244" y="564"/>
                  <a:pt x="243" y="563"/>
                </a:cubicBezTo>
                <a:cubicBezTo>
                  <a:pt x="244" y="566"/>
                  <a:pt x="242" y="567"/>
                  <a:pt x="239" y="568"/>
                </a:cubicBezTo>
                <a:cubicBezTo>
                  <a:pt x="238" y="567"/>
                  <a:pt x="239" y="567"/>
                  <a:pt x="239" y="566"/>
                </a:cubicBezTo>
                <a:cubicBezTo>
                  <a:pt x="235" y="566"/>
                  <a:pt x="229" y="566"/>
                  <a:pt x="230" y="573"/>
                </a:cubicBezTo>
                <a:cubicBezTo>
                  <a:pt x="228" y="572"/>
                  <a:pt x="227" y="572"/>
                  <a:pt x="226" y="569"/>
                </a:cubicBezTo>
                <a:cubicBezTo>
                  <a:pt x="224" y="571"/>
                  <a:pt x="222" y="572"/>
                  <a:pt x="221" y="570"/>
                </a:cubicBezTo>
                <a:cubicBezTo>
                  <a:pt x="221" y="570"/>
                  <a:pt x="221" y="571"/>
                  <a:pt x="220" y="571"/>
                </a:cubicBezTo>
                <a:cubicBezTo>
                  <a:pt x="223" y="574"/>
                  <a:pt x="225" y="571"/>
                  <a:pt x="227" y="574"/>
                </a:cubicBezTo>
                <a:cubicBezTo>
                  <a:pt x="221" y="575"/>
                  <a:pt x="215" y="575"/>
                  <a:pt x="210" y="581"/>
                </a:cubicBezTo>
                <a:cubicBezTo>
                  <a:pt x="209" y="580"/>
                  <a:pt x="210" y="579"/>
                  <a:pt x="209" y="578"/>
                </a:cubicBezTo>
                <a:cubicBezTo>
                  <a:pt x="209" y="580"/>
                  <a:pt x="207" y="585"/>
                  <a:pt x="205" y="582"/>
                </a:cubicBezTo>
                <a:cubicBezTo>
                  <a:pt x="208" y="583"/>
                  <a:pt x="206" y="578"/>
                  <a:pt x="208" y="579"/>
                </a:cubicBezTo>
                <a:cubicBezTo>
                  <a:pt x="207" y="578"/>
                  <a:pt x="206" y="577"/>
                  <a:pt x="205" y="579"/>
                </a:cubicBezTo>
                <a:cubicBezTo>
                  <a:pt x="201" y="573"/>
                  <a:pt x="207" y="575"/>
                  <a:pt x="209" y="577"/>
                </a:cubicBezTo>
                <a:cubicBezTo>
                  <a:pt x="212" y="575"/>
                  <a:pt x="211" y="574"/>
                  <a:pt x="213" y="573"/>
                </a:cubicBezTo>
                <a:cubicBezTo>
                  <a:pt x="211" y="571"/>
                  <a:pt x="208" y="572"/>
                  <a:pt x="206" y="571"/>
                </a:cubicBezTo>
                <a:cubicBezTo>
                  <a:pt x="207" y="574"/>
                  <a:pt x="201" y="574"/>
                  <a:pt x="200" y="578"/>
                </a:cubicBezTo>
                <a:cubicBezTo>
                  <a:pt x="198" y="577"/>
                  <a:pt x="203" y="575"/>
                  <a:pt x="201" y="572"/>
                </a:cubicBezTo>
                <a:cubicBezTo>
                  <a:pt x="199" y="570"/>
                  <a:pt x="201" y="574"/>
                  <a:pt x="199" y="571"/>
                </a:cubicBezTo>
                <a:cubicBezTo>
                  <a:pt x="200" y="570"/>
                  <a:pt x="201" y="568"/>
                  <a:pt x="203" y="568"/>
                </a:cubicBezTo>
                <a:cubicBezTo>
                  <a:pt x="205" y="571"/>
                  <a:pt x="201" y="569"/>
                  <a:pt x="201" y="571"/>
                </a:cubicBezTo>
                <a:cubicBezTo>
                  <a:pt x="205" y="574"/>
                  <a:pt x="206" y="566"/>
                  <a:pt x="209" y="569"/>
                </a:cubicBezTo>
                <a:cubicBezTo>
                  <a:pt x="207" y="568"/>
                  <a:pt x="210" y="565"/>
                  <a:pt x="210" y="563"/>
                </a:cubicBezTo>
                <a:cubicBezTo>
                  <a:pt x="211" y="564"/>
                  <a:pt x="210" y="564"/>
                  <a:pt x="211" y="566"/>
                </a:cubicBezTo>
                <a:cubicBezTo>
                  <a:pt x="213" y="565"/>
                  <a:pt x="210" y="563"/>
                  <a:pt x="213" y="563"/>
                </a:cubicBezTo>
                <a:cubicBezTo>
                  <a:pt x="214" y="564"/>
                  <a:pt x="212" y="565"/>
                  <a:pt x="214" y="567"/>
                </a:cubicBezTo>
                <a:cubicBezTo>
                  <a:pt x="213" y="568"/>
                  <a:pt x="212" y="568"/>
                  <a:pt x="211" y="567"/>
                </a:cubicBezTo>
                <a:cubicBezTo>
                  <a:pt x="210" y="568"/>
                  <a:pt x="211" y="570"/>
                  <a:pt x="212" y="571"/>
                </a:cubicBezTo>
                <a:cubicBezTo>
                  <a:pt x="216" y="573"/>
                  <a:pt x="217" y="567"/>
                  <a:pt x="218" y="566"/>
                </a:cubicBezTo>
                <a:cubicBezTo>
                  <a:pt x="217" y="565"/>
                  <a:pt x="216" y="567"/>
                  <a:pt x="216" y="567"/>
                </a:cubicBezTo>
                <a:cubicBezTo>
                  <a:pt x="215" y="561"/>
                  <a:pt x="221" y="563"/>
                  <a:pt x="225" y="564"/>
                </a:cubicBezTo>
                <a:cubicBezTo>
                  <a:pt x="226" y="563"/>
                  <a:pt x="223" y="560"/>
                  <a:pt x="225" y="560"/>
                </a:cubicBezTo>
                <a:cubicBezTo>
                  <a:pt x="226" y="561"/>
                  <a:pt x="225" y="562"/>
                  <a:pt x="226" y="563"/>
                </a:cubicBezTo>
                <a:cubicBezTo>
                  <a:pt x="229" y="558"/>
                  <a:pt x="233" y="551"/>
                  <a:pt x="238" y="549"/>
                </a:cubicBezTo>
                <a:cubicBezTo>
                  <a:pt x="237" y="547"/>
                  <a:pt x="235" y="550"/>
                  <a:pt x="234" y="547"/>
                </a:cubicBezTo>
                <a:cubicBezTo>
                  <a:pt x="236" y="547"/>
                  <a:pt x="237" y="546"/>
                  <a:pt x="239" y="548"/>
                </a:cubicBezTo>
                <a:cubicBezTo>
                  <a:pt x="242" y="545"/>
                  <a:pt x="250" y="549"/>
                  <a:pt x="250" y="541"/>
                </a:cubicBezTo>
                <a:cubicBezTo>
                  <a:pt x="251" y="543"/>
                  <a:pt x="252" y="541"/>
                  <a:pt x="254" y="542"/>
                </a:cubicBezTo>
                <a:cubicBezTo>
                  <a:pt x="255" y="541"/>
                  <a:pt x="253" y="538"/>
                  <a:pt x="255" y="540"/>
                </a:cubicBezTo>
                <a:cubicBezTo>
                  <a:pt x="256" y="539"/>
                  <a:pt x="253" y="539"/>
                  <a:pt x="253" y="537"/>
                </a:cubicBezTo>
                <a:cubicBezTo>
                  <a:pt x="254" y="536"/>
                  <a:pt x="256" y="540"/>
                  <a:pt x="257" y="539"/>
                </a:cubicBezTo>
                <a:cubicBezTo>
                  <a:pt x="258" y="538"/>
                  <a:pt x="257" y="538"/>
                  <a:pt x="256" y="538"/>
                </a:cubicBezTo>
                <a:cubicBezTo>
                  <a:pt x="257" y="535"/>
                  <a:pt x="268" y="537"/>
                  <a:pt x="266" y="530"/>
                </a:cubicBezTo>
                <a:cubicBezTo>
                  <a:pt x="266" y="530"/>
                  <a:pt x="267" y="531"/>
                  <a:pt x="268" y="532"/>
                </a:cubicBezTo>
                <a:cubicBezTo>
                  <a:pt x="268" y="530"/>
                  <a:pt x="272" y="530"/>
                  <a:pt x="274" y="529"/>
                </a:cubicBezTo>
                <a:cubicBezTo>
                  <a:pt x="276" y="528"/>
                  <a:pt x="271" y="528"/>
                  <a:pt x="273" y="527"/>
                </a:cubicBezTo>
                <a:cubicBezTo>
                  <a:pt x="276" y="527"/>
                  <a:pt x="284" y="526"/>
                  <a:pt x="280" y="517"/>
                </a:cubicBezTo>
                <a:cubicBezTo>
                  <a:pt x="282" y="517"/>
                  <a:pt x="281" y="519"/>
                  <a:pt x="283" y="521"/>
                </a:cubicBezTo>
                <a:cubicBezTo>
                  <a:pt x="284" y="522"/>
                  <a:pt x="285" y="521"/>
                  <a:pt x="285" y="522"/>
                </a:cubicBezTo>
                <a:cubicBezTo>
                  <a:pt x="286" y="522"/>
                  <a:pt x="284" y="519"/>
                  <a:pt x="283" y="518"/>
                </a:cubicBezTo>
                <a:cubicBezTo>
                  <a:pt x="286" y="516"/>
                  <a:pt x="288" y="513"/>
                  <a:pt x="286" y="507"/>
                </a:cubicBezTo>
                <a:cubicBezTo>
                  <a:pt x="285" y="507"/>
                  <a:pt x="284" y="507"/>
                  <a:pt x="284" y="507"/>
                </a:cubicBezTo>
                <a:cubicBezTo>
                  <a:pt x="283" y="508"/>
                  <a:pt x="284" y="509"/>
                  <a:pt x="285" y="510"/>
                </a:cubicBezTo>
                <a:cubicBezTo>
                  <a:pt x="283" y="509"/>
                  <a:pt x="283" y="511"/>
                  <a:pt x="282" y="511"/>
                </a:cubicBezTo>
                <a:cubicBezTo>
                  <a:pt x="282" y="512"/>
                  <a:pt x="282" y="513"/>
                  <a:pt x="284" y="512"/>
                </a:cubicBezTo>
                <a:cubicBezTo>
                  <a:pt x="284" y="515"/>
                  <a:pt x="284" y="517"/>
                  <a:pt x="282" y="517"/>
                </a:cubicBezTo>
                <a:cubicBezTo>
                  <a:pt x="282" y="515"/>
                  <a:pt x="283" y="514"/>
                  <a:pt x="280" y="512"/>
                </a:cubicBezTo>
                <a:cubicBezTo>
                  <a:pt x="282" y="511"/>
                  <a:pt x="282" y="509"/>
                  <a:pt x="283" y="508"/>
                </a:cubicBezTo>
                <a:cubicBezTo>
                  <a:pt x="281" y="506"/>
                  <a:pt x="280" y="508"/>
                  <a:pt x="279" y="508"/>
                </a:cubicBezTo>
                <a:cubicBezTo>
                  <a:pt x="280" y="505"/>
                  <a:pt x="277" y="506"/>
                  <a:pt x="276" y="504"/>
                </a:cubicBezTo>
                <a:cubicBezTo>
                  <a:pt x="276" y="508"/>
                  <a:pt x="277" y="506"/>
                  <a:pt x="274" y="507"/>
                </a:cubicBezTo>
                <a:cubicBezTo>
                  <a:pt x="276" y="509"/>
                  <a:pt x="278" y="508"/>
                  <a:pt x="280" y="509"/>
                </a:cubicBezTo>
                <a:cubicBezTo>
                  <a:pt x="280" y="510"/>
                  <a:pt x="278" y="511"/>
                  <a:pt x="278" y="512"/>
                </a:cubicBezTo>
                <a:cubicBezTo>
                  <a:pt x="277" y="510"/>
                  <a:pt x="276" y="512"/>
                  <a:pt x="275" y="511"/>
                </a:cubicBezTo>
                <a:cubicBezTo>
                  <a:pt x="275" y="510"/>
                  <a:pt x="276" y="510"/>
                  <a:pt x="275" y="508"/>
                </a:cubicBezTo>
                <a:cubicBezTo>
                  <a:pt x="273" y="507"/>
                  <a:pt x="271" y="511"/>
                  <a:pt x="269" y="512"/>
                </a:cubicBezTo>
                <a:cubicBezTo>
                  <a:pt x="269" y="510"/>
                  <a:pt x="269" y="510"/>
                  <a:pt x="269" y="509"/>
                </a:cubicBezTo>
                <a:cubicBezTo>
                  <a:pt x="267" y="512"/>
                  <a:pt x="264" y="510"/>
                  <a:pt x="267" y="514"/>
                </a:cubicBezTo>
                <a:cubicBezTo>
                  <a:pt x="265" y="514"/>
                  <a:pt x="264" y="513"/>
                  <a:pt x="262" y="514"/>
                </a:cubicBezTo>
                <a:cubicBezTo>
                  <a:pt x="262" y="514"/>
                  <a:pt x="263" y="514"/>
                  <a:pt x="264" y="516"/>
                </a:cubicBezTo>
                <a:cubicBezTo>
                  <a:pt x="262" y="515"/>
                  <a:pt x="260" y="515"/>
                  <a:pt x="258" y="513"/>
                </a:cubicBezTo>
                <a:cubicBezTo>
                  <a:pt x="257" y="516"/>
                  <a:pt x="257" y="523"/>
                  <a:pt x="252" y="520"/>
                </a:cubicBezTo>
                <a:cubicBezTo>
                  <a:pt x="251" y="520"/>
                  <a:pt x="251" y="522"/>
                  <a:pt x="252" y="523"/>
                </a:cubicBezTo>
                <a:cubicBezTo>
                  <a:pt x="250" y="522"/>
                  <a:pt x="249" y="524"/>
                  <a:pt x="246" y="526"/>
                </a:cubicBezTo>
                <a:cubicBezTo>
                  <a:pt x="244" y="523"/>
                  <a:pt x="246" y="522"/>
                  <a:pt x="248" y="521"/>
                </a:cubicBezTo>
                <a:cubicBezTo>
                  <a:pt x="245" y="519"/>
                  <a:pt x="246" y="523"/>
                  <a:pt x="244" y="522"/>
                </a:cubicBezTo>
                <a:cubicBezTo>
                  <a:pt x="243" y="522"/>
                  <a:pt x="243" y="525"/>
                  <a:pt x="245" y="525"/>
                </a:cubicBezTo>
                <a:cubicBezTo>
                  <a:pt x="245" y="527"/>
                  <a:pt x="241" y="527"/>
                  <a:pt x="240" y="524"/>
                </a:cubicBezTo>
                <a:cubicBezTo>
                  <a:pt x="238" y="526"/>
                  <a:pt x="235" y="525"/>
                  <a:pt x="235" y="529"/>
                </a:cubicBezTo>
                <a:cubicBezTo>
                  <a:pt x="236" y="531"/>
                  <a:pt x="235" y="526"/>
                  <a:pt x="237" y="529"/>
                </a:cubicBezTo>
                <a:cubicBezTo>
                  <a:pt x="236" y="532"/>
                  <a:pt x="233" y="530"/>
                  <a:pt x="231" y="532"/>
                </a:cubicBezTo>
                <a:cubicBezTo>
                  <a:pt x="231" y="532"/>
                  <a:pt x="232" y="532"/>
                  <a:pt x="233" y="534"/>
                </a:cubicBezTo>
                <a:cubicBezTo>
                  <a:pt x="221" y="535"/>
                  <a:pt x="217" y="545"/>
                  <a:pt x="206" y="545"/>
                </a:cubicBezTo>
                <a:cubicBezTo>
                  <a:pt x="205" y="552"/>
                  <a:pt x="197" y="551"/>
                  <a:pt x="194" y="555"/>
                </a:cubicBezTo>
                <a:cubicBezTo>
                  <a:pt x="195" y="550"/>
                  <a:pt x="200" y="552"/>
                  <a:pt x="199" y="546"/>
                </a:cubicBezTo>
                <a:cubicBezTo>
                  <a:pt x="201" y="547"/>
                  <a:pt x="200" y="549"/>
                  <a:pt x="202" y="549"/>
                </a:cubicBezTo>
                <a:cubicBezTo>
                  <a:pt x="200" y="545"/>
                  <a:pt x="206" y="544"/>
                  <a:pt x="206" y="541"/>
                </a:cubicBezTo>
                <a:cubicBezTo>
                  <a:pt x="208" y="541"/>
                  <a:pt x="207" y="545"/>
                  <a:pt x="209" y="545"/>
                </a:cubicBezTo>
                <a:cubicBezTo>
                  <a:pt x="209" y="544"/>
                  <a:pt x="209" y="541"/>
                  <a:pt x="211" y="542"/>
                </a:cubicBezTo>
                <a:cubicBezTo>
                  <a:pt x="208" y="540"/>
                  <a:pt x="211" y="541"/>
                  <a:pt x="210" y="538"/>
                </a:cubicBezTo>
                <a:cubicBezTo>
                  <a:pt x="211" y="538"/>
                  <a:pt x="212" y="538"/>
                  <a:pt x="213" y="540"/>
                </a:cubicBezTo>
                <a:cubicBezTo>
                  <a:pt x="213" y="537"/>
                  <a:pt x="216" y="541"/>
                  <a:pt x="218" y="538"/>
                </a:cubicBezTo>
                <a:cubicBezTo>
                  <a:pt x="219" y="537"/>
                  <a:pt x="216" y="537"/>
                  <a:pt x="215" y="537"/>
                </a:cubicBezTo>
                <a:cubicBezTo>
                  <a:pt x="215" y="535"/>
                  <a:pt x="218" y="537"/>
                  <a:pt x="217" y="534"/>
                </a:cubicBezTo>
                <a:cubicBezTo>
                  <a:pt x="221" y="532"/>
                  <a:pt x="225" y="533"/>
                  <a:pt x="226" y="526"/>
                </a:cubicBezTo>
                <a:cubicBezTo>
                  <a:pt x="228" y="529"/>
                  <a:pt x="228" y="529"/>
                  <a:pt x="228" y="529"/>
                </a:cubicBezTo>
                <a:cubicBezTo>
                  <a:pt x="228" y="527"/>
                  <a:pt x="229" y="528"/>
                  <a:pt x="231" y="528"/>
                </a:cubicBezTo>
                <a:cubicBezTo>
                  <a:pt x="231" y="526"/>
                  <a:pt x="228" y="526"/>
                  <a:pt x="227" y="525"/>
                </a:cubicBezTo>
                <a:cubicBezTo>
                  <a:pt x="227" y="524"/>
                  <a:pt x="228" y="522"/>
                  <a:pt x="225" y="520"/>
                </a:cubicBezTo>
                <a:cubicBezTo>
                  <a:pt x="226" y="519"/>
                  <a:pt x="231" y="522"/>
                  <a:pt x="229" y="518"/>
                </a:cubicBezTo>
                <a:cubicBezTo>
                  <a:pt x="231" y="518"/>
                  <a:pt x="231" y="522"/>
                  <a:pt x="231" y="523"/>
                </a:cubicBezTo>
                <a:cubicBezTo>
                  <a:pt x="234" y="524"/>
                  <a:pt x="234" y="521"/>
                  <a:pt x="232" y="517"/>
                </a:cubicBezTo>
                <a:cubicBezTo>
                  <a:pt x="233" y="516"/>
                  <a:pt x="234" y="516"/>
                  <a:pt x="234" y="514"/>
                </a:cubicBezTo>
                <a:cubicBezTo>
                  <a:pt x="236" y="514"/>
                  <a:pt x="235" y="517"/>
                  <a:pt x="233" y="517"/>
                </a:cubicBezTo>
                <a:cubicBezTo>
                  <a:pt x="235" y="525"/>
                  <a:pt x="243" y="520"/>
                  <a:pt x="241" y="515"/>
                </a:cubicBezTo>
                <a:cubicBezTo>
                  <a:pt x="243" y="513"/>
                  <a:pt x="242" y="519"/>
                  <a:pt x="244" y="516"/>
                </a:cubicBezTo>
                <a:cubicBezTo>
                  <a:pt x="245" y="517"/>
                  <a:pt x="244" y="517"/>
                  <a:pt x="243" y="518"/>
                </a:cubicBezTo>
                <a:cubicBezTo>
                  <a:pt x="247" y="520"/>
                  <a:pt x="244" y="513"/>
                  <a:pt x="247" y="515"/>
                </a:cubicBezTo>
                <a:cubicBezTo>
                  <a:pt x="247" y="514"/>
                  <a:pt x="246" y="514"/>
                  <a:pt x="246" y="512"/>
                </a:cubicBezTo>
                <a:cubicBezTo>
                  <a:pt x="250" y="512"/>
                  <a:pt x="248" y="509"/>
                  <a:pt x="252" y="509"/>
                </a:cubicBezTo>
                <a:cubicBezTo>
                  <a:pt x="250" y="506"/>
                  <a:pt x="253" y="507"/>
                  <a:pt x="253" y="503"/>
                </a:cubicBezTo>
                <a:cubicBezTo>
                  <a:pt x="255" y="504"/>
                  <a:pt x="253" y="504"/>
                  <a:pt x="254" y="506"/>
                </a:cubicBezTo>
                <a:cubicBezTo>
                  <a:pt x="256" y="507"/>
                  <a:pt x="257" y="503"/>
                  <a:pt x="255" y="501"/>
                </a:cubicBezTo>
                <a:cubicBezTo>
                  <a:pt x="258" y="500"/>
                  <a:pt x="257" y="503"/>
                  <a:pt x="259" y="503"/>
                </a:cubicBezTo>
                <a:cubicBezTo>
                  <a:pt x="261" y="501"/>
                  <a:pt x="258" y="499"/>
                  <a:pt x="261" y="500"/>
                </a:cubicBezTo>
                <a:cubicBezTo>
                  <a:pt x="262" y="497"/>
                  <a:pt x="258" y="497"/>
                  <a:pt x="257" y="496"/>
                </a:cubicBezTo>
                <a:cubicBezTo>
                  <a:pt x="258" y="494"/>
                  <a:pt x="259" y="494"/>
                  <a:pt x="260" y="494"/>
                </a:cubicBezTo>
                <a:cubicBezTo>
                  <a:pt x="260" y="492"/>
                  <a:pt x="262" y="491"/>
                  <a:pt x="261" y="489"/>
                </a:cubicBezTo>
                <a:cubicBezTo>
                  <a:pt x="260" y="487"/>
                  <a:pt x="261" y="491"/>
                  <a:pt x="259" y="491"/>
                </a:cubicBezTo>
                <a:cubicBezTo>
                  <a:pt x="258" y="486"/>
                  <a:pt x="259" y="489"/>
                  <a:pt x="256" y="487"/>
                </a:cubicBezTo>
                <a:cubicBezTo>
                  <a:pt x="260" y="486"/>
                  <a:pt x="261" y="484"/>
                  <a:pt x="265" y="486"/>
                </a:cubicBezTo>
                <a:cubicBezTo>
                  <a:pt x="265" y="482"/>
                  <a:pt x="267" y="479"/>
                  <a:pt x="269" y="477"/>
                </a:cubicBezTo>
                <a:cubicBezTo>
                  <a:pt x="271" y="482"/>
                  <a:pt x="264" y="482"/>
                  <a:pt x="267" y="486"/>
                </a:cubicBezTo>
                <a:cubicBezTo>
                  <a:pt x="270" y="486"/>
                  <a:pt x="273" y="486"/>
                  <a:pt x="275" y="489"/>
                </a:cubicBezTo>
                <a:cubicBezTo>
                  <a:pt x="273" y="491"/>
                  <a:pt x="269" y="488"/>
                  <a:pt x="266" y="490"/>
                </a:cubicBezTo>
                <a:cubicBezTo>
                  <a:pt x="268" y="492"/>
                  <a:pt x="270" y="490"/>
                  <a:pt x="272" y="491"/>
                </a:cubicBezTo>
                <a:cubicBezTo>
                  <a:pt x="271" y="494"/>
                  <a:pt x="263" y="493"/>
                  <a:pt x="262" y="497"/>
                </a:cubicBezTo>
                <a:cubicBezTo>
                  <a:pt x="263" y="498"/>
                  <a:pt x="267" y="500"/>
                  <a:pt x="267" y="503"/>
                </a:cubicBezTo>
                <a:cubicBezTo>
                  <a:pt x="270" y="504"/>
                  <a:pt x="271" y="500"/>
                  <a:pt x="274" y="498"/>
                </a:cubicBezTo>
                <a:cubicBezTo>
                  <a:pt x="273" y="497"/>
                  <a:pt x="272" y="497"/>
                  <a:pt x="271" y="496"/>
                </a:cubicBezTo>
                <a:cubicBezTo>
                  <a:pt x="273" y="495"/>
                  <a:pt x="274" y="496"/>
                  <a:pt x="272" y="493"/>
                </a:cubicBezTo>
                <a:cubicBezTo>
                  <a:pt x="273" y="494"/>
                  <a:pt x="274" y="494"/>
                  <a:pt x="276" y="493"/>
                </a:cubicBezTo>
                <a:cubicBezTo>
                  <a:pt x="277" y="493"/>
                  <a:pt x="274" y="492"/>
                  <a:pt x="274" y="493"/>
                </a:cubicBezTo>
                <a:cubicBezTo>
                  <a:pt x="278" y="491"/>
                  <a:pt x="282" y="490"/>
                  <a:pt x="287" y="486"/>
                </a:cubicBezTo>
                <a:cubicBezTo>
                  <a:pt x="287" y="486"/>
                  <a:pt x="286" y="485"/>
                  <a:pt x="287" y="484"/>
                </a:cubicBezTo>
                <a:cubicBezTo>
                  <a:pt x="286" y="483"/>
                  <a:pt x="284" y="484"/>
                  <a:pt x="283" y="485"/>
                </a:cubicBezTo>
                <a:cubicBezTo>
                  <a:pt x="285" y="482"/>
                  <a:pt x="282" y="481"/>
                  <a:pt x="280" y="482"/>
                </a:cubicBezTo>
                <a:cubicBezTo>
                  <a:pt x="280" y="483"/>
                  <a:pt x="283" y="485"/>
                  <a:pt x="281" y="487"/>
                </a:cubicBezTo>
                <a:cubicBezTo>
                  <a:pt x="280" y="487"/>
                  <a:pt x="280" y="483"/>
                  <a:pt x="278" y="482"/>
                </a:cubicBezTo>
                <a:cubicBezTo>
                  <a:pt x="276" y="484"/>
                  <a:pt x="279" y="486"/>
                  <a:pt x="279" y="487"/>
                </a:cubicBezTo>
                <a:cubicBezTo>
                  <a:pt x="275" y="487"/>
                  <a:pt x="274" y="480"/>
                  <a:pt x="271" y="484"/>
                </a:cubicBezTo>
                <a:cubicBezTo>
                  <a:pt x="269" y="482"/>
                  <a:pt x="272" y="482"/>
                  <a:pt x="273" y="480"/>
                </a:cubicBezTo>
                <a:cubicBezTo>
                  <a:pt x="274" y="481"/>
                  <a:pt x="274" y="482"/>
                  <a:pt x="275" y="483"/>
                </a:cubicBezTo>
                <a:cubicBezTo>
                  <a:pt x="281" y="481"/>
                  <a:pt x="274" y="473"/>
                  <a:pt x="271" y="479"/>
                </a:cubicBezTo>
                <a:cubicBezTo>
                  <a:pt x="271" y="478"/>
                  <a:pt x="271" y="477"/>
                  <a:pt x="270" y="477"/>
                </a:cubicBezTo>
                <a:cubicBezTo>
                  <a:pt x="270" y="477"/>
                  <a:pt x="273" y="474"/>
                  <a:pt x="275" y="476"/>
                </a:cubicBezTo>
                <a:cubicBezTo>
                  <a:pt x="276" y="474"/>
                  <a:pt x="272" y="474"/>
                  <a:pt x="273" y="472"/>
                </a:cubicBezTo>
                <a:cubicBezTo>
                  <a:pt x="270" y="476"/>
                  <a:pt x="267" y="473"/>
                  <a:pt x="264" y="476"/>
                </a:cubicBezTo>
                <a:cubicBezTo>
                  <a:pt x="265" y="478"/>
                  <a:pt x="263" y="481"/>
                  <a:pt x="264" y="480"/>
                </a:cubicBezTo>
                <a:cubicBezTo>
                  <a:pt x="262" y="482"/>
                  <a:pt x="258" y="483"/>
                  <a:pt x="256" y="485"/>
                </a:cubicBezTo>
                <a:cubicBezTo>
                  <a:pt x="256" y="482"/>
                  <a:pt x="257" y="481"/>
                  <a:pt x="254" y="480"/>
                </a:cubicBezTo>
                <a:cubicBezTo>
                  <a:pt x="255" y="478"/>
                  <a:pt x="257" y="479"/>
                  <a:pt x="256" y="481"/>
                </a:cubicBezTo>
                <a:cubicBezTo>
                  <a:pt x="257" y="479"/>
                  <a:pt x="259" y="478"/>
                  <a:pt x="259" y="481"/>
                </a:cubicBezTo>
                <a:cubicBezTo>
                  <a:pt x="261" y="481"/>
                  <a:pt x="258" y="478"/>
                  <a:pt x="260" y="477"/>
                </a:cubicBezTo>
                <a:cubicBezTo>
                  <a:pt x="258" y="475"/>
                  <a:pt x="257" y="480"/>
                  <a:pt x="256" y="478"/>
                </a:cubicBezTo>
                <a:cubicBezTo>
                  <a:pt x="253" y="476"/>
                  <a:pt x="257" y="476"/>
                  <a:pt x="256" y="475"/>
                </a:cubicBezTo>
                <a:cubicBezTo>
                  <a:pt x="255" y="473"/>
                  <a:pt x="255" y="475"/>
                  <a:pt x="254" y="473"/>
                </a:cubicBezTo>
                <a:cubicBezTo>
                  <a:pt x="255" y="475"/>
                  <a:pt x="253" y="478"/>
                  <a:pt x="250" y="478"/>
                </a:cubicBezTo>
                <a:cubicBezTo>
                  <a:pt x="254" y="479"/>
                  <a:pt x="252" y="480"/>
                  <a:pt x="251" y="483"/>
                </a:cubicBezTo>
                <a:cubicBezTo>
                  <a:pt x="249" y="477"/>
                  <a:pt x="243" y="483"/>
                  <a:pt x="245" y="488"/>
                </a:cubicBezTo>
                <a:cubicBezTo>
                  <a:pt x="244" y="490"/>
                  <a:pt x="242" y="487"/>
                  <a:pt x="241" y="489"/>
                </a:cubicBezTo>
                <a:cubicBezTo>
                  <a:pt x="239" y="487"/>
                  <a:pt x="242" y="487"/>
                  <a:pt x="241" y="485"/>
                </a:cubicBezTo>
                <a:cubicBezTo>
                  <a:pt x="239" y="484"/>
                  <a:pt x="240" y="487"/>
                  <a:pt x="238" y="487"/>
                </a:cubicBezTo>
                <a:cubicBezTo>
                  <a:pt x="238" y="488"/>
                  <a:pt x="240" y="489"/>
                  <a:pt x="239" y="490"/>
                </a:cubicBezTo>
                <a:cubicBezTo>
                  <a:pt x="240" y="490"/>
                  <a:pt x="242" y="491"/>
                  <a:pt x="243" y="490"/>
                </a:cubicBezTo>
                <a:cubicBezTo>
                  <a:pt x="244" y="492"/>
                  <a:pt x="244" y="493"/>
                  <a:pt x="246" y="495"/>
                </a:cubicBezTo>
                <a:cubicBezTo>
                  <a:pt x="247" y="496"/>
                  <a:pt x="248" y="496"/>
                  <a:pt x="249" y="495"/>
                </a:cubicBezTo>
                <a:cubicBezTo>
                  <a:pt x="244" y="493"/>
                  <a:pt x="252" y="493"/>
                  <a:pt x="251" y="491"/>
                </a:cubicBezTo>
                <a:cubicBezTo>
                  <a:pt x="252" y="494"/>
                  <a:pt x="255" y="492"/>
                  <a:pt x="256" y="491"/>
                </a:cubicBezTo>
                <a:cubicBezTo>
                  <a:pt x="255" y="489"/>
                  <a:pt x="254" y="490"/>
                  <a:pt x="253" y="488"/>
                </a:cubicBezTo>
                <a:cubicBezTo>
                  <a:pt x="256" y="487"/>
                  <a:pt x="256" y="490"/>
                  <a:pt x="258" y="492"/>
                </a:cubicBezTo>
                <a:cubicBezTo>
                  <a:pt x="257" y="493"/>
                  <a:pt x="256" y="494"/>
                  <a:pt x="254" y="494"/>
                </a:cubicBezTo>
                <a:cubicBezTo>
                  <a:pt x="255" y="496"/>
                  <a:pt x="256" y="497"/>
                  <a:pt x="257" y="497"/>
                </a:cubicBezTo>
                <a:cubicBezTo>
                  <a:pt x="259" y="499"/>
                  <a:pt x="256" y="499"/>
                  <a:pt x="257" y="500"/>
                </a:cubicBezTo>
                <a:cubicBezTo>
                  <a:pt x="255" y="500"/>
                  <a:pt x="257" y="498"/>
                  <a:pt x="255" y="496"/>
                </a:cubicBezTo>
                <a:cubicBezTo>
                  <a:pt x="255" y="496"/>
                  <a:pt x="256" y="497"/>
                  <a:pt x="256" y="498"/>
                </a:cubicBezTo>
                <a:cubicBezTo>
                  <a:pt x="255" y="496"/>
                  <a:pt x="251" y="497"/>
                  <a:pt x="254" y="500"/>
                </a:cubicBezTo>
                <a:cubicBezTo>
                  <a:pt x="253" y="501"/>
                  <a:pt x="252" y="500"/>
                  <a:pt x="251" y="498"/>
                </a:cubicBezTo>
                <a:cubicBezTo>
                  <a:pt x="249" y="500"/>
                  <a:pt x="249" y="503"/>
                  <a:pt x="246" y="501"/>
                </a:cubicBezTo>
                <a:cubicBezTo>
                  <a:pt x="246" y="502"/>
                  <a:pt x="247" y="502"/>
                  <a:pt x="247" y="503"/>
                </a:cubicBezTo>
                <a:cubicBezTo>
                  <a:pt x="243" y="502"/>
                  <a:pt x="239" y="506"/>
                  <a:pt x="238" y="510"/>
                </a:cubicBezTo>
                <a:cubicBezTo>
                  <a:pt x="234" y="511"/>
                  <a:pt x="233" y="513"/>
                  <a:pt x="227" y="514"/>
                </a:cubicBezTo>
                <a:cubicBezTo>
                  <a:pt x="227" y="516"/>
                  <a:pt x="228" y="515"/>
                  <a:pt x="229" y="517"/>
                </a:cubicBezTo>
                <a:cubicBezTo>
                  <a:pt x="226" y="515"/>
                  <a:pt x="226" y="519"/>
                  <a:pt x="223" y="516"/>
                </a:cubicBezTo>
                <a:cubicBezTo>
                  <a:pt x="223" y="516"/>
                  <a:pt x="223" y="517"/>
                  <a:pt x="222" y="518"/>
                </a:cubicBezTo>
                <a:cubicBezTo>
                  <a:pt x="222" y="518"/>
                  <a:pt x="223" y="521"/>
                  <a:pt x="223" y="520"/>
                </a:cubicBezTo>
                <a:cubicBezTo>
                  <a:pt x="223" y="523"/>
                  <a:pt x="220" y="518"/>
                  <a:pt x="220" y="517"/>
                </a:cubicBezTo>
                <a:cubicBezTo>
                  <a:pt x="220" y="517"/>
                  <a:pt x="222" y="513"/>
                  <a:pt x="224" y="516"/>
                </a:cubicBezTo>
                <a:cubicBezTo>
                  <a:pt x="225" y="514"/>
                  <a:pt x="227" y="513"/>
                  <a:pt x="227" y="510"/>
                </a:cubicBezTo>
                <a:cubicBezTo>
                  <a:pt x="228" y="510"/>
                  <a:pt x="229" y="511"/>
                  <a:pt x="230" y="513"/>
                </a:cubicBezTo>
                <a:cubicBezTo>
                  <a:pt x="232" y="508"/>
                  <a:pt x="237" y="508"/>
                  <a:pt x="237" y="502"/>
                </a:cubicBezTo>
                <a:cubicBezTo>
                  <a:pt x="235" y="502"/>
                  <a:pt x="232" y="505"/>
                  <a:pt x="229" y="507"/>
                </a:cubicBezTo>
                <a:cubicBezTo>
                  <a:pt x="228" y="504"/>
                  <a:pt x="233" y="503"/>
                  <a:pt x="233" y="501"/>
                </a:cubicBezTo>
                <a:cubicBezTo>
                  <a:pt x="232" y="500"/>
                  <a:pt x="230" y="503"/>
                  <a:pt x="230" y="499"/>
                </a:cubicBezTo>
                <a:cubicBezTo>
                  <a:pt x="228" y="501"/>
                  <a:pt x="229" y="501"/>
                  <a:pt x="226" y="500"/>
                </a:cubicBezTo>
                <a:cubicBezTo>
                  <a:pt x="230" y="499"/>
                  <a:pt x="229" y="491"/>
                  <a:pt x="224" y="493"/>
                </a:cubicBezTo>
                <a:cubicBezTo>
                  <a:pt x="223" y="494"/>
                  <a:pt x="226" y="495"/>
                  <a:pt x="225" y="497"/>
                </a:cubicBezTo>
                <a:cubicBezTo>
                  <a:pt x="225" y="497"/>
                  <a:pt x="224" y="496"/>
                  <a:pt x="223" y="495"/>
                </a:cubicBezTo>
                <a:cubicBezTo>
                  <a:pt x="223" y="499"/>
                  <a:pt x="219" y="495"/>
                  <a:pt x="220" y="499"/>
                </a:cubicBezTo>
                <a:cubicBezTo>
                  <a:pt x="218" y="499"/>
                  <a:pt x="218" y="496"/>
                  <a:pt x="216" y="493"/>
                </a:cubicBezTo>
                <a:cubicBezTo>
                  <a:pt x="217" y="495"/>
                  <a:pt x="221" y="498"/>
                  <a:pt x="221" y="494"/>
                </a:cubicBezTo>
                <a:cubicBezTo>
                  <a:pt x="221" y="494"/>
                  <a:pt x="217" y="493"/>
                  <a:pt x="220" y="491"/>
                </a:cubicBezTo>
                <a:cubicBezTo>
                  <a:pt x="218" y="490"/>
                  <a:pt x="217" y="493"/>
                  <a:pt x="216" y="490"/>
                </a:cubicBezTo>
                <a:cubicBezTo>
                  <a:pt x="217" y="488"/>
                  <a:pt x="218" y="490"/>
                  <a:pt x="218" y="488"/>
                </a:cubicBezTo>
                <a:cubicBezTo>
                  <a:pt x="218" y="487"/>
                  <a:pt x="217" y="487"/>
                  <a:pt x="216" y="487"/>
                </a:cubicBezTo>
                <a:cubicBezTo>
                  <a:pt x="216" y="487"/>
                  <a:pt x="219" y="485"/>
                  <a:pt x="218" y="483"/>
                </a:cubicBezTo>
                <a:cubicBezTo>
                  <a:pt x="219" y="484"/>
                  <a:pt x="219" y="486"/>
                  <a:pt x="221" y="486"/>
                </a:cubicBezTo>
                <a:cubicBezTo>
                  <a:pt x="221" y="484"/>
                  <a:pt x="223" y="484"/>
                  <a:pt x="224" y="486"/>
                </a:cubicBezTo>
                <a:cubicBezTo>
                  <a:pt x="225" y="485"/>
                  <a:pt x="225" y="484"/>
                  <a:pt x="223" y="482"/>
                </a:cubicBezTo>
                <a:cubicBezTo>
                  <a:pt x="227" y="483"/>
                  <a:pt x="227" y="479"/>
                  <a:pt x="230" y="481"/>
                </a:cubicBezTo>
                <a:cubicBezTo>
                  <a:pt x="231" y="482"/>
                  <a:pt x="228" y="482"/>
                  <a:pt x="228" y="483"/>
                </a:cubicBezTo>
                <a:cubicBezTo>
                  <a:pt x="232" y="489"/>
                  <a:pt x="230" y="478"/>
                  <a:pt x="233" y="480"/>
                </a:cubicBezTo>
                <a:cubicBezTo>
                  <a:pt x="234" y="481"/>
                  <a:pt x="232" y="482"/>
                  <a:pt x="233" y="483"/>
                </a:cubicBezTo>
                <a:cubicBezTo>
                  <a:pt x="234" y="484"/>
                  <a:pt x="235" y="483"/>
                  <a:pt x="236" y="483"/>
                </a:cubicBezTo>
                <a:cubicBezTo>
                  <a:pt x="237" y="482"/>
                  <a:pt x="235" y="481"/>
                  <a:pt x="236" y="480"/>
                </a:cubicBezTo>
                <a:cubicBezTo>
                  <a:pt x="235" y="479"/>
                  <a:pt x="235" y="480"/>
                  <a:pt x="235" y="481"/>
                </a:cubicBezTo>
                <a:cubicBezTo>
                  <a:pt x="232" y="481"/>
                  <a:pt x="236" y="479"/>
                  <a:pt x="235" y="478"/>
                </a:cubicBezTo>
                <a:cubicBezTo>
                  <a:pt x="235" y="478"/>
                  <a:pt x="238" y="480"/>
                  <a:pt x="236" y="481"/>
                </a:cubicBezTo>
                <a:cubicBezTo>
                  <a:pt x="238" y="483"/>
                  <a:pt x="239" y="482"/>
                  <a:pt x="240" y="485"/>
                </a:cubicBezTo>
                <a:cubicBezTo>
                  <a:pt x="242" y="484"/>
                  <a:pt x="241" y="482"/>
                  <a:pt x="243" y="481"/>
                </a:cubicBezTo>
                <a:cubicBezTo>
                  <a:pt x="241" y="479"/>
                  <a:pt x="242" y="483"/>
                  <a:pt x="240" y="482"/>
                </a:cubicBezTo>
                <a:cubicBezTo>
                  <a:pt x="239" y="481"/>
                  <a:pt x="240" y="480"/>
                  <a:pt x="241" y="480"/>
                </a:cubicBezTo>
                <a:cubicBezTo>
                  <a:pt x="242" y="479"/>
                  <a:pt x="239" y="477"/>
                  <a:pt x="241" y="476"/>
                </a:cubicBezTo>
                <a:cubicBezTo>
                  <a:pt x="242" y="478"/>
                  <a:pt x="242" y="479"/>
                  <a:pt x="242" y="480"/>
                </a:cubicBezTo>
                <a:cubicBezTo>
                  <a:pt x="244" y="483"/>
                  <a:pt x="246" y="480"/>
                  <a:pt x="249" y="478"/>
                </a:cubicBezTo>
                <a:cubicBezTo>
                  <a:pt x="248" y="477"/>
                  <a:pt x="247" y="474"/>
                  <a:pt x="245" y="473"/>
                </a:cubicBezTo>
                <a:cubicBezTo>
                  <a:pt x="246" y="472"/>
                  <a:pt x="248" y="474"/>
                  <a:pt x="248" y="476"/>
                </a:cubicBezTo>
                <a:cubicBezTo>
                  <a:pt x="251" y="478"/>
                  <a:pt x="251" y="474"/>
                  <a:pt x="251" y="473"/>
                </a:cubicBezTo>
                <a:cubicBezTo>
                  <a:pt x="249" y="473"/>
                  <a:pt x="249" y="471"/>
                  <a:pt x="248" y="471"/>
                </a:cubicBezTo>
                <a:cubicBezTo>
                  <a:pt x="249" y="469"/>
                  <a:pt x="250" y="474"/>
                  <a:pt x="253" y="472"/>
                </a:cubicBezTo>
                <a:cubicBezTo>
                  <a:pt x="254" y="469"/>
                  <a:pt x="249" y="467"/>
                  <a:pt x="251" y="464"/>
                </a:cubicBezTo>
                <a:cubicBezTo>
                  <a:pt x="250" y="463"/>
                  <a:pt x="248" y="466"/>
                  <a:pt x="249" y="467"/>
                </a:cubicBezTo>
                <a:cubicBezTo>
                  <a:pt x="248" y="467"/>
                  <a:pt x="248" y="467"/>
                  <a:pt x="247" y="465"/>
                </a:cubicBezTo>
                <a:cubicBezTo>
                  <a:pt x="246" y="465"/>
                  <a:pt x="247" y="466"/>
                  <a:pt x="247" y="467"/>
                </a:cubicBezTo>
                <a:cubicBezTo>
                  <a:pt x="246" y="468"/>
                  <a:pt x="246" y="467"/>
                  <a:pt x="246" y="465"/>
                </a:cubicBezTo>
                <a:cubicBezTo>
                  <a:pt x="241" y="466"/>
                  <a:pt x="239" y="468"/>
                  <a:pt x="236" y="468"/>
                </a:cubicBezTo>
                <a:cubicBezTo>
                  <a:pt x="234" y="467"/>
                  <a:pt x="235" y="466"/>
                  <a:pt x="234" y="465"/>
                </a:cubicBezTo>
                <a:cubicBezTo>
                  <a:pt x="238" y="466"/>
                  <a:pt x="237" y="461"/>
                  <a:pt x="241" y="461"/>
                </a:cubicBezTo>
                <a:cubicBezTo>
                  <a:pt x="235" y="456"/>
                  <a:pt x="227" y="458"/>
                  <a:pt x="223" y="461"/>
                </a:cubicBezTo>
                <a:cubicBezTo>
                  <a:pt x="224" y="463"/>
                  <a:pt x="224" y="463"/>
                  <a:pt x="225" y="466"/>
                </a:cubicBezTo>
                <a:cubicBezTo>
                  <a:pt x="224" y="466"/>
                  <a:pt x="223" y="465"/>
                  <a:pt x="224" y="465"/>
                </a:cubicBezTo>
                <a:cubicBezTo>
                  <a:pt x="221" y="463"/>
                  <a:pt x="222" y="466"/>
                  <a:pt x="220" y="464"/>
                </a:cubicBezTo>
                <a:cubicBezTo>
                  <a:pt x="220" y="463"/>
                  <a:pt x="221" y="462"/>
                  <a:pt x="222" y="462"/>
                </a:cubicBezTo>
                <a:cubicBezTo>
                  <a:pt x="219" y="463"/>
                  <a:pt x="213" y="460"/>
                  <a:pt x="215" y="465"/>
                </a:cubicBezTo>
                <a:cubicBezTo>
                  <a:pt x="213" y="464"/>
                  <a:pt x="214" y="462"/>
                  <a:pt x="212" y="460"/>
                </a:cubicBezTo>
                <a:cubicBezTo>
                  <a:pt x="208" y="465"/>
                  <a:pt x="208" y="465"/>
                  <a:pt x="202" y="468"/>
                </a:cubicBezTo>
                <a:cubicBezTo>
                  <a:pt x="202" y="466"/>
                  <a:pt x="201" y="463"/>
                  <a:pt x="200" y="466"/>
                </a:cubicBezTo>
                <a:cubicBezTo>
                  <a:pt x="197" y="464"/>
                  <a:pt x="201" y="464"/>
                  <a:pt x="201" y="461"/>
                </a:cubicBezTo>
                <a:cubicBezTo>
                  <a:pt x="200" y="461"/>
                  <a:pt x="197" y="464"/>
                  <a:pt x="198" y="466"/>
                </a:cubicBezTo>
                <a:cubicBezTo>
                  <a:pt x="196" y="465"/>
                  <a:pt x="195" y="465"/>
                  <a:pt x="194" y="463"/>
                </a:cubicBezTo>
                <a:cubicBezTo>
                  <a:pt x="194" y="465"/>
                  <a:pt x="192" y="466"/>
                  <a:pt x="193" y="468"/>
                </a:cubicBezTo>
                <a:cubicBezTo>
                  <a:pt x="191" y="468"/>
                  <a:pt x="191" y="470"/>
                  <a:pt x="188" y="470"/>
                </a:cubicBezTo>
                <a:cubicBezTo>
                  <a:pt x="187" y="468"/>
                  <a:pt x="187" y="464"/>
                  <a:pt x="185" y="467"/>
                </a:cubicBezTo>
                <a:cubicBezTo>
                  <a:pt x="184" y="465"/>
                  <a:pt x="185" y="465"/>
                  <a:pt x="183" y="463"/>
                </a:cubicBezTo>
                <a:cubicBezTo>
                  <a:pt x="185" y="463"/>
                  <a:pt x="189" y="462"/>
                  <a:pt x="188" y="458"/>
                </a:cubicBezTo>
                <a:cubicBezTo>
                  <a:pt x="195" y="461"/>
                  <a:pt x="196" y="460"/>
                  <a:pt x="200" y="453"/>
                </a:cubicBezTo>
                <a:cubicBezTo>
                  <a:pt x="201" y="455"/>
                  <a:pt x="200" y="455"/>
                  <a:pt x="201" y="456"/>
                </a:cubicBezTo>
                <a:cubicBezTo>
                  <a:pt x="201" y="456"/>
                  <a:pt x="201" y="456"/>
                  <a:pt x="201" y="456"/>
                </a:cubicBezTo>
                <a:cubicBezTo>
                  <a:pt x="202" y="456"/>
                  <a:pt x="201" y="454"/>
                  <a:pt x="200" y="452"/>
                </a:cubicBezTo>
                <a:cubicBezTo>
                  <a:pt x="201" y="452"/>
                  <a:pt x="202" y="455"/>
                  <a:pt x="203" y="454"/>
                </a:cubicBezTo>
                <a:cubicBezTo>
                  <a:pt x="204" y="452"/>
                  <a:pt x="203" y="453"/>
                  <a:pt x="202" y="451"/>
                </a:cubicBezTo>
                <a:cubicBezTo>
                  <a:pt x="206" y="454"/>
                  <a:pt x="205" y="447"/>
                  <a:pt x="209" y="452"/>
                </a:cubicBezTo>
                <a:cubicBezTo>
                  <a:pt x="212" y="450"/>
                  <a:pt x="211" y="448"/>
                  <a:pt x="213" y="446"/>
                </a:cubicBezTo>
                <a:cubicBezTo>
                  <a:pt x="214" y="447"/>
                  <a:pt x="215" y="448"/>
                  <a:pt x="216" y="448"/>
                </a:cubicBezTo>
                <a:cubicBezTo>
                  <a:pt x="215" y="445"/>
                  <a:pt x="212" y="445"/>
                  <a:pt x="212" y="442"/>
                </a:cubicBezTo>
                <a:cubicBezTo>
                  <a:pt x="213" y="441"/>
                  <a:pt x="214" y="444"/>
                  <a:pt x="215" y="442"/>
                </a:cubicBezTo>
                <a:cubicBezTo>
                  <a:pt x="215" y="444"/>
                  <a:pt x="216" y="447"/>
                  <a:pt x="218" y="445"/>
                </a:cubicBezTo>
                <a:cubicBezTo>
                  <a:pt x="216" y="443"/>
                  <a:pt x="214" y="442"/>
                  <a:pt x="216" y="439"/>
                </a:cubicBezTo>
                <a:cubicBezTo>
                  <a:pt x="218" y="444"/>
                  <a:pt x="220" y="441"/>
                  <a:pt x="220" y="439"/>
                </a:cubicBezTo>
                <a:cubicBezTo>
                  <a:pt x="221" y="438"/>
                  <a:pt x="222" y="442"/>
                  <a:pt x="224" y="441"/>
                </a:cubicBezTo>
                <a:cubicBezTo>
                  <a:pt x="223" y="437"/>
                  <a:pt x="218" y="436"/>
                  <a:pt x="217" y="440"/>
                </a:cubicBezTo>
                <a:cubicBezTo>
                  <a:pt x="216" y="435"/>
                  <a:pt x="220" y="437"/>
                  <a:pt x="220" y="435"/>
                </a:cubicBezTo>
                <a:cubicBezTo>
                  <a:pt x="221" y="435"/>
                  <a:pt x="224" y="440"/>
                  <a:pt x="226" y="440"/>
                </a:cubicBezTo>
                <a:cubicBezTo>
                  <a:pt x="227" y="438"/>
                  <a:pt x="227" y="437"/>
                  <a:pt x="225" y="434"/>
                </a:cubicBezTo>
                <a:cubicBezTo>
                  <a:pt x="224" y="436"/>
                  <a:pt x="226" y="437"/>
                  <a:pt x="225" y="438"/>
                </a:cubicBezTo>
                <a:cubicBezTo>
                  <a:pt x="221" y="436"/>
                  <a:pt x="226" y="432"/>
                  <a:pt x="222" y="433"/>
                </a:cubicBezTo>
                <a:cubicBezTo>
                  <a:pt x="222" y="431"/>
                  <a:pt x="225" y="431"/>
                  <a:pt x="226" y="429"/>
                </a:cubicBezTo>
                <a:cubicBezTo>
                  <a:pt x="227" y="431"/>
                  <a:pt x="224" y="433"/>
                  <a:pt x="228" y="435"/>
                </a:cubicBezTo>
                <a:cubicBezTo>
                  <a:pt x="230" y="435"/>
                  <a:pt x="230" y="433"/>
                  <a:pt x="229" y="431"/>
                </a:cubicBezTo>
                <a:cubicBezTo>
                  <a:pt x="231" y="433"/>
                  <a:pt x="234" y="430"/>
                  <a:pt x="231" y="427"/>
                </a:cubicBezTo>
                <a:cubicBezTo>
                  <a:pt x="234" y="426"/>
                  <a:pt x="237" y="424"/>
                  <a:pt x="235" y="421"/>
                </a:cubicBezTo>
                <a:cubicBezTo>
                  <a:pt x="235" y="420"/>
                  <a:pt x="236" y="423"/>
                  <a:pt x="237" y="422"/>
                </a:cubicBezTo>
                <a:cubicBezTo>
                  <a:pt x="235" y="426"/>
                  <a:pt x="240" y="428"/>
                  <a:pt x="243" y="431"/>
                </a:cubicBezTo>
                <a:cubicBezTo>
                  <a:pt x="244" y="428"/>
                  <a:pt x="242" y="427"/>
                  <a:pt x="240" y="424"/>
                </a:cubicBezTo>
                <a:cubicBezTo>
                  <a:pt x="242" y="425"/>
                  <a:pt x="245" y="423"/>
                  <a:pt x="247" y="424"/>
                </a:cubicBezTo>
                <a:cubicBezTo>
                  <a:pt x="247" y="423"/>
                  <a:pt x="248" y="422"/>
                  <a:pt x="249" y="421"/>
                </a:cubicBezTo>
                <a:cubicBezTo>
                  <a:pt x="249" y="420"/>
                  <a:pt x="249" y="420"/>
                  <a:pt x="249" y="420"/>
                </a:cubicBezTo>
                <a:cubicBezTo>
                  <a:pt x="249" y="420"/>
                  <a:pt x="249" y="420"/>
                  <a:pt x="249" y="420"/>
                </a:cubicBezTo>
                <a:cubicBezTo>
                  <a:pt x="249" y="419"/>
                  <a:pt x="249" y="419"/>
                  <a:pt x="249" y="419"/>
                </a:cubicBezTo>
                <a:cubicBezTo>
                  <a:pt x="250" y="417"/>
                  <a:pt x="250" y="417"/>
                  <a:pt x="250" y="417"/>
                </a:cubicBezTo>
                <a:cubicBezTo>
                  <a:pt x="250" y="417"/>
                  <a:pt x="250" y="417"/>
                  <a:pt x="250" y="417"/>
                </a:cubicBezTo>
                <a:cubicBezTo>
                  <a:pt x="251" y="418"/>
                  <a:pt x="251" y="418"/>
                  <a:pt x="251" y="418"/>
                </a:cubicBezTo>
                <a:cubicBezTo>
                  <a:pt x="252" y="417"/>
                  <a:pt x="253" y="419"/>
                  <a:pt x="254" y="418"/>
                </a:cubicBezTo>
                <a:cubicBezTo>
                  <a:pt x="256" y="417"/>
                  <a:pt x="257" y="416"/>
                  <a:pt x="258" y="414"/>
                </a:cubicBezTo>
                <a:cubicBezTo>
                  <a:pt x="257" y="412"/>
                  <a:pt x="255" y="414"/>
                  <a:pt x="254" y="412"/>
                </a:cubicBezTo>
                <a:cubicBezTo>
                  <a:pt x="255" y="412"/>
                  <a:pt x="256" y="412"/>
                  <a:pt x="256" y="411"/>
                </a:cubicBezTo>
                <a:cubicBezTo>
                  <a:pt x="256" y="410"/>
                  <a:pt x="257" y="412"/>
                  <a:pt x="258" y="412"/>
                </a:cubicBezTo>
                <a:cubicBezTo>
                  <a:pt x="260" y="411"/>
                  <a:pt x="259" y="408"/>
                  <a:pt x="261" y="406"/>
                </a:cubicBezTo>
                <a:cubicBezTo>
                  <a:pt x="261" y="407"/>
                  <a:pt x="260" y="408"/>
                  <a:pt x="261" y="409"/>
                </a:cubicBezTo>
                <a:cubicBezTo>
                  <a:pt x="269" y="403"/>
                  <a:pt x="274" y="402"/>
                  <a:pt x="283" y="396"/>
                </a:cubicBezTo>
                <a:cubicBezTo>
                  <a:pt x="281" y="396"/>
                  <a:pt x="279" y="397"/>
                  <a:pt x="277" y="397"/>
                </a:cubicBezTo>
                <a:cubicBezTo>
                  <a:pt x="277" y="389"/>
                  <a:pt x="286" y="394"/>
                  <a:pt x="287" y="388"/>
                </a:cubicBezTo>
                <a:cubicBezTo>
                  <a:pt x="285" y="387"/>
                  <a:pt x="285" y="388"/>
                  <a:pt x="284" y="385"/>
                </a:cubicBezTo>
                <a:cubicBezTo>
                  <a:pt x="289" y="383"/>
                  <a:pt x="295" y="384"/>
                  <a:pt x="293" y="376"/>
                </a:cubicBezTo>
                <a:cubicBezTo>
                  <a:pt x="290" y="378"/>
                  <a:pt x="287" y="381"/>
                  <a:pt x="283" y="374"/>
                </a:cubicBezTo>
                <a:cubicBezTo>
                  <a:pt x="284" y="373"/>
                  <a:pt x="284" y="373"/>
                  <a:pt x="285" y="373"/>
                </a:cubicBezTo>
                <a:cubicBezTo>
                  <a:pt x="283" y="369"/>
                  <a:pt x="281" y="368"/>
                  <a:pt x="279" y="368"/>
                </a:cubicBezTo>
                <a:cubicBezTo>
                  <a:pt x="277" y="369"/>
                  <a:pt x="281" y="370"/>
                  <a:pt x="280" y="371"/>
                </a:cubicBezTo>
                <a:cubicBezTo>
                  <a:pt x="274" y="365"/>
                  <a:pt x="265" y="367"/>
                  <a:pt x="268" y="378"/>
                </a:cubicBezTo>
                <a:cubicBezTo>
                  <a:pt x="264" y="376"/>
                  <a:pt x="267" y="372"/>
                  <a:pt x="268" y="370"/>
                </a:cubicBezTo>
                <a:cubicBezTo>
                  <a:pt x="265" y="367"/>
                  <a:pt x="263" y="369"/>
                  <a:pt x="260" y="367"/>
                </a:cubicBezTo>
                <a:cubicBezTo>
                  <a:pt x="260" y="370"/>
                  <a:pt x="258" y="370"/>
                  <a:pt x="260" y="372"/>
                </a:cubicBezTo>
                <a:cubicBezTo>
                  <a:pt x="258" y="372"/>
                  <a:pt x="257" y="368"/>
                  <a:pt x="256" y="368"/>
                </a:cubicBezTo>
                <a:cubicBezTo>
                  <a:pt x="255" y="369"/>
                  <a:pt x="257" y="371"/>
                  <a:pt x="255" y="372"/>
                </a:cubicBezTo>
                <a:cubicBezTo>
                  <a:pt x="251" y="368"/>
                  <a:pt x="251" y="373"/>
                  <a:pt x="250" y="376"/>
                </a:cubicBezTo>
                <a:cubicBezTo>
                  <a:pt x="244" y="374"/>
                  <a:pt x="241" y="379"/>
                  <a:pt x="237" y="377"/>
                </a:cubicBezTo>
                <a:cubicBezTo>
                  <a:pt x="236" y="379"/>
                  <a:pt x="237" y="381"/>
                  <a:pt x="235" y="383"/>
                </a:cubicBezTo>
                <a:cubicBezTo>
                  <a:pt x="234" y="381"/>
                  <a:pt x="233" y="383"/>
                  <a:pt x="232" y="380"/>
                </a:cubicBezTo>
                <a:cubicBezTo>
                  <a:pt x="231" y="381"/>
                  <a:pt x="231" y="381"/>
                  <a:pt x="230" y="382"/>
                </a:cubicBezTo>
                <a:cubicBezTo>
                  <a:pt x="230" y="382"/>
                  <a:pt x="230" y="382"/>
                  <a:pt x="230" y="382"/>
                </a:cubicBezTo>
                <a:cubicBezTo>
                  <a:pt x="231" y="383"/>
                  <a:pt x="231" y="383"/>
                  <a:pt x="231" y="383"/>
                </a:cubicBezTo>
                <a:cubicBezTo>
                  <a:pt x="231" y="383"/>
                  <a:pt x="231" y="383"/>
                  <a:pt x="231" y="383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7" y="383"/>
                  <a:pt x="227" y="383"/>
                  <a:pt x="227" y="383"/>
                </a:cubicBezTo>
                <a:cubicBezTo>
                  <a:pt x="227" y="383"/>
                  <a:pt x="227" y="383"/>
                  <a:pt x="227" y="383"/>
                </a:cubicBezTo>
                <a:cubicBezTo>
                  <a:pt x="227" y="383"/>
                  <a:pt x="227" y="383"/>
                  <a:pt x="227" y="383"/>
                </a:cubicBezTo>
                <a:cubicBezTo>
                  <a:pt x="226" y="384"/>
                  <a:pt x="225" y="385"/>
                  <a:pt x="225" y="385"/>
                </a:cubicBezTo>
                <a:cubicBezTo>
                  <a:pt x="224" y="386"/>
                  <a:pt x="222" y="388"/>
                  <a:pt x="220" y="389"/>
                </a:cubicBezTo>
                <a:cubicBezTo>
                  <a:pt x="219" y="387"/>
                  <a:pt x="221" y="387"/>
                  <a:pt x="222" y="386"/>
                </a:cubicBezTo>
                <a:cubicBezTo>
                  <a:pt x="219" y="386"/>
                  <a:pt x="217" y="384"/>
                  <a:pt x="214" y="384"/>
                </a:cubicBezTo>
                <a:cubicBezTo>
                  <a:pt x="214" y="385"/>
                  <a:pt x="214" y="386"/>
                  <a:pt x="214" y="387"/>
                </a:cubicBezTo>
                <a:cubicBezTo>
                  <a:pt x="213" y="387"/>
                  <a:pt x="212" y="387"/>
                  <a:pt x="210" y="385"/>
                </a:cubicBezTo>
                <a:cubicBezTo>
                  <a:pt x="209" y="382"/>
                  <a:pt x="214" y="384"/>
                  <a:pt x="212" y="382"/>
                </a:cubicBezTo>
                <a:cubicBezTo>
                  <a:pt x="215" y="381"/>
                  <a:pt x="219" y="377"/>
                  <a:pt x="216" y="372"/>
                </a:cubicBezTo>
                <a:cubicBezTo>
                  <a:pt x="215" y="369"/>
                  <a:pt x="218" y="373"/>
                  <a:pt x="217" y="374"/>
                </a:cubicBezTo>
                <a:cubicBezTo>
                  <a:pt x="218" y="372"/>
                  <a:pt x="218" y="372"/>
                  <a:pt x="219" y="373"/>
                </a:cubicBezTo>
                <a:cubicBezTo>
                  <a:pt x="220" y="373"/>
                  <a:pt x="220" y="372"/>
                  <a:pt x="221" y="372"/>
                </a:cubicBezTo>
                <a:cubicBezTo>
                  <a:pt x="221" y="372"/>
                  <a:pt x="221" y="372"/>
                  <a:pt x="221" y="372"/>
                </a:cubicBezTo>
                <a:cubicBezTo>
                  <a:pt x="222" y="372"/>
                  <a:pt x="222" y="371"/>
                  <a:pt x="223" y="370"/>
                </a:cubicBezTo>
                <a:cubicBezTo>
                  <a:pt x="223" y="370"/>
                  <a:pt x="223" y="370"/>
                  <a:pt x="223" y="370"/>
                </a:cubicBezTo>
                <a:cubicBezTo>
                  <a:pt x="223" y="371"/>
                  <a:pt x="223" y="371"/>
                  <a:pt x="223" y="371"/>
                </a:cubicBezTo>
                <a:cubicBezTo>
                  <a:pt x="224" y="371"/>
                  <a:pt x="224" y="371"/>
                  <a:pt x="224" y="371"/>
                </a:cubicBezTo>
                <a:cubicBezTo>
                  <a:pt x="224" y="371"/>
                  <a:pt x="225" y="370"/>
                  <a:pt x="225" y="370"/>
                </a:cubicBezTo>
                <a:cubicBezTo>
                  <a:pt x="226" y="369"/>
                  <a:pt x="223" y="367"/>
                  <a:pt x="225" y="366"/>
                </a:cubicBezTo>
                <a:cubicBezTo>
                  <a:pt x="225" y="365"/>
                  <a:pt x="224" y="365"/>
                  <a:pt x="223" y="364"/>
                </a:cubicBezTo>
                <a:cubicBezTo>
                  <a:pt x="225" y="363"/>
                  <a:pt x="230" y="361"/>
                  <a:pt x="229" y="357"/>
                </a:cubicBezTo>
                <a:cubicBezTo>
                  <a:pt x="232" y="357"/>
                  <a:pt x="234" y="352"/>
                  <a:pt x="239" y="354"/>
                </a:cubicBezTo>
                <a:cubicBezTo>
                  <a:pt x="238" y="348"/>
                  <a:pt x="247" y="351"/>
                  <a:pt x="246" y="346"/>
                </a:cubicBezTo>
                <a:cubicBezTo>
                  <a:pt x="247" y="346"/>
                  <a:pt x="248" y="348"/>
                  <a:pt x="249" y="349"/>
                </a:cubicBezTo>
                <a:cubicBezTo>
                  <a:pt x="248" y="347"/>
                  <a:pt x="249" y="346"/>
                  <a:pt x="251" y="348"/>
                </a:cubicBezTo>
                <a:cubicBezTo>
                  <a:pt x="254" y="344"/>
                  <a:pt x="264" y="344"/>
                  <a:pt x="264" y="338"/>
                </a:cubicBezTo>
                <a:cubicBezTo>
                  <a:pt x="267" y="340"/>
                  <a:pt x="272" y="337"/>
                  <a:pt x="272" y="334"/>
                </a:cubicBezTo>
                <a:cubicBezTo>
                  <a:pt x="272" y="333"/>
                  <a:pt x="271" y="333"/>
                  <a:pt x="270" y="332"/>
                </a:cubicBezTo>
                <a:cubicBezTo>
                  <a:pt x="274" y="325"/>
                  <a:pt x="282" y="327"/>
                  <a:pt x="280" y="317"/>
                </a:cubicBezTo>
                <a:cubicBezTo>
                  <a:pt x="277" y="315"/>
                  <a:pt x="280" y="320"/>
                  <a:pt x="277" y="321"/>
                </a:cubicBezTo>
                <a:cubicBezTo>
                  <a:pt x="276" y="310"/>
                  <a:pt x="292" y="311"/>
                  <a:pt x="293" y="302"/>
                </a:cubicBezTo>
                <a:cubicBezTo>
                  <a:pt x="300" y="305"/>
                  <a:pt x="297" y="293"/>
                  <a:pt x="302" y="297"/>
                </a:cubicBezTo>
                <a:cubicBezTo>
                  <a:pt x="303" y="297"/>
                  <a:pt x="303" y="296"/>
                  <a:pt x="303" y="295"/>
                </a:cubicBezTo>
                <a:cubicBezTo>
                  <a:pt x="304" y="295"/>
                  <a:pt x="306" y="295"/>
                  <a:pt x="307" y="296"/>
                </a:cubicBezTo>
                <a:cubicBezTo>
                  <a:pt x="307" y="295"/>
                  <a:pt x="307" y="294"/>
                  <a:pt x="307" y="294"/>
                </a:cubicBezTo>
                <a:cubicBezTo>
                  <a:pt x="307" y="292"/>
                  <a:pt x="309" y="292"/>
                  <a:pt x="311" y="293"/>
                </a:cubicBezTo>
                <a:cubicBezTo>
                  <a:pt x="316" y="289"/>
                  <a:pt x="319" y="284"/>
                  <a:pt x="326" y="282"/>
                </a:cubicBezTo>
                <a:cubicBezTo>
                  <a:pt x="327" y="276"/>
                  <a:pt x="336" y="275"/>
                  <a:pt x="341" y="273"/>
                </a:cubicBezTo>
                <a:cubicBezTo>
                  <a:pt x="345" y="268"/>
                  <a:pt x="350" y="265"/>
                  <a:pt x="355" y="262"/>
                </a:cubicBezTo>
                <a:cubicBezTo>
                  <a:pt x="360" y="259"/>
                  <a:pt x="364" y="257"/>
                  <a:pt x="366" y="252"/>
                </a:cubicBezTo>
                <a:cubicBezTo>
                  <a:pt x="367" y="254"/>
                  <a:pt x="368" y="253"/>
                  <a:pt x="369" y="255"/>
                </a:cubicBezTo>
                <a:cubicBezTo>
                  <a:pt x="370" y="255"/>
                  <a:pt x="369" y="253"/>
                  <a:pt x="368" y="251"/>
                </a:cubicBezTo>
                <a:cubicBezTo>
                  <a:pt x="370" y="250"/>
                  <a:pt x="370" y="252"/>
                  <a:pt x="372" y="253"/>
                </a:cubicBezTo>
                <a:cubicBezTo>
                  <a:pt x="370" y="250"/>
                  <a:pt x="372" y="251"/>
                  <a:pt x="374" y="251"/>
                </a:cubicBezTo>
                <a:cubicBezTo>
                  <a:pt x="372" y="247"/>
                  <a:pt x="371" y="251"/>
                  <a:pt x="370" y="248"/>
                </a:cubicBezTo>
                <a:cubicBezTo>
                  <a:pt x="372" y="248"/>
                  <a:pt x="377" y="247"/>
                  <a:pt x="378" y="250"/>
                </a:cubicBezTo>
                <a:cubicBezTo>
                  <a:pt x="380" y="249"/>
                  <a:pt x="379" y="247"/>
                  <a:pt x="377" y="246"/>
                </a:cubicBezTo>
                <a:cubicBezTo>
                  <a:pt x="383" y="242"/>
                  <a:pt x="387" y="246"/>
                  <a:pt x="391" y="239"/>
                </a:cubicBezTo>
                <a:cubicBezTo>
                  <a:pt x="391" y="240"/>
                  <a:pt x="392" y="240"/>
                  <a:pt x="393" y="241"/>
                </a:cubicBezTo>
                <a:cubicBezTo>
                  <a:pt x="394" y="240"/>
                  <a:pt x="395" y="238"/>
                  <a:pt x="394" y="236"/>
                </a:cubicBezTo>
                <a:cubicBezTo>
                  <a:pt x="395" y="235"/>
                  <a:pt x="396" y="238"/>
                  <a:pt x="398" y="237"/>
                </a:cubicBezTo>
                <a:cubicBezTo>
                  <a:pt x="400" y="235"/>
                  <a:pt x="397" y="231"/>
                  <a:pt x="400" y="230"/>
                </a:cubicBezTo>
                <a:cubicBezTo>
                  <a:pt x="401" y="235"/>
                  <a:pt x="404" y="229"/>
                  <a:pt x="406" y="230"/>
                </a:cubicBezTo>
                <a:cubicBezTo>
                  <a:pt x="408" y="229"/>
                  <a:pt x="406" y="226"/>
                  <a:pt x="408" y="225"/>
                </a:cubicBezTo>
                <a:cubicBezTo>
                  <a:pt x="409" y="227"/>
                  <a:pt x="407" y="227"/>
                  <a:pt x="408" y="228"/>
                </a:cubicBezTo>
                <a:cubicBezTo>
                  <a:pt x="413" y="226"/>
                  <a:pt x="414" y="223"/>
                  <a:pt x="419" y="221"/>
                </a:cubicBezTo>
                <a:cubicBezTo>
                  <a:pt x="422" y="220"/>
                  <a:pt x="424" y="216"/>
                  <a:pt x="426" y="216"/>
                </a:cubicBezTo>
                <a:cubicBezTo>
                  <a:pt x="427" y="216"/>
                  <a:pt x="429" y="218"/>
                  <a:pt x="431" y="217"/>
                </a:cubicBezTo>
                <a:cubicBezTo>
                  <a:pt x="434" y="216"/>
                  <a:pt x="436" y="210"/>
                  <a:pt x="439" y="213"/>
                </a:cubicBezTo>
                <a:cubicBezTo>
                  <a:pt x="443" y="208"/>
                  <a:pt x="448" y="206"/>
                  <a:pt x="454" y="202"/>
                </a:cubicBezTo>
                <a:cubicBezTo>
                  <a:pt x="452" y="199"/>
                  <a:pt x="459" y="198"/>
                  <a:pt x="461" y="198"/>
                </a:cubicBezTo>
                <a:cubicBezTo>
                  <a:pt x="462" y="196"/>
                  <a:pt x="461" y="197"/>
                  <a:pt x="459" y="195"/>
                </a:cubicBezTo>
                <a:cubicBezTo>
                  <a:pt x="461" y="195"/>
                  <a:pt x="463" y="196"/>
                  <a:pt x="465" y="194"/>
                </a:cubicBezTo>
                <a:cubicBezTo>
                  <a:pt x="466" y="192"/>
                  <a:pt x="464" y="192"/>
                  <a:pt x="463" y="190"/>
                </a:cubicBezTo>
                <a:cubicBezTo>
                  <a:pt x="464" y="189"/>
                  <a:pt x="465" y="190"/>
                  <a:pt x="465" y="191"/>
                </a:cubicBezTo>
                <a:cubicBezTo>
                  <a:pt x="471" y="191"/>
                  <a:pt x="472" y="180"/>
                  <a:pt x="479" y="182"/>
                </a:cubicBezTo>
                <a:cubicBezTo>
                  <a:pt x="479" y="178"/>
                  <a:pt x="487" y="180"/>
                  <a:pt x="485" y="173"/>
                </a:cubicBezTo>
                <a:cubicBezTo>
                  <a:pt x="486" y="174"/>
                  <a:pt x="487" y="173"/>
                  <a:pt x="489" y="175"/>
                </a:cubicBezTo>
                <a:cubicBezTo>
                  <a:pt x="490" y="174"/>
                  <a:pt x="488" y="172"/>
                  <a:pt x="489" y="171"/>
                </a:cubicBezTo>
                <a:cubicBezTo>
                  <a:pt x="492" y="176"/>
                  <a:pt x="494" y="168"/>
                  <a:pt x="496" y="166"/>
                </a:cubicBezTo>
                <a:cubicBezTo>
                  <a:pt x="498" y="165"/>
                  <a:pt x="503" y="167"/>
                  <a:pt x="502" y="162"/>
                </a:cubicBezTo>
                <a:cubicBezTo>
                  <a:pt x="507" y="165"/>
                  <a:pt x="508" y="159"/>
                  <a:pt x="511" y="156"/>
                </a:cubicBezTo>
                <a:cubicBezTo>
                  <a:pt x="512" y="155"/>
                  <a:pt x="511" y="154"/>
                  <a:pt x="510" y="153"/>
                </a:cubicBezTo>
                <a:cubicBezTo>
                  <a:pt x="517" y="152"/>
                  <a:pt x="519" y="146"/>
                  <a:pt x="522" y="142"/>
                </a:cubicBezTo>
                <a:cubicBezTo>
                  <a:pt x="523" y="141"/>
                  <a:pt x="525" y="142"/>
                  <a:pt x="527" y="144"/>
                </a:cubicBezTo>
                <a:cubicBezTo>
                  <a:pt x="530" y="143"/>
                  <a:pt x="528" y="140"/>
                  <a:pt x="530" y="139"/>
                </a:cubicBezTo>
                <a:cubicBezTo>
                  <a:pt x="532" y="142"/>
                  <a:pt x="533" y="136"/>
                  <a:pt x="535" y="139"/>
                </a:cubicBezTo>
                <a:cubicBezTo>
                  <a:pt x="535" y="135"/>
                  <a:pt x="539" y="134"/>
                  <a:pt x="541" y="133"/>
                </a:cubicBezTo>
                <a:cubicBezTo>
                  <a:pt x="539" y="134"/>
                  <a:pt x="545" y="134"/>
                  <a:pt x="546" y="133"/>
                </a:cubicBezTo>
                <a:cubicBezTo>
                  <a:pt x="547" y="132"/>
                  <a:pt x="547" y="130"/>
                  <a:pt x="548" y="129"/>
                </a:cubicBezTo>
                <a:cubicBezTo>
                  <a:pt x="550" y="128"/>
                  <a:pt x="553" y="129"/>
                  <a:pt x="555" y="128"/>
                </a:cubicBezTo>
                <a:cubicBezTo>
                  <a:pt x="558" y="127"/>
                  <a:pt x="563" y="125"/>
                  <a:pt x="566" y="121"/>
                </a:cubicBezTo>
                <a:cubicBezTo>
                  <a:pt x="568" y="122"/>
                  <a:pt x="568" y="122"/>
                  <a:pt x="569" y="124"/>
                </a:cubicBezTo>
                <a:cubicBezTo>
                  <a:pt x="569" y="116"/>
                  <a:pt x="575" y="121"/>
                  <a:pt x="578" y="117"/>
                </a:cubicBezTo>
                <a:cubicBezTo>
                  <a:pt x="576" y="116"/>
                  <a:pt x="575" y="117"/>
                  <a:pt x="573" y="114"/>
                </a:cubicBezTo>
                <a:cubicBezTo>
                  <a:pt x="579" y="119"/>
                  <a:pt x="583" y="110"/>
                  <a:pt x="587" y="108"/>
                </a:cubicBezTo>
                <a:cubicBezTo>
                  <a:pt x="585" y="105"/>
                  <a:pt x="583" y="111"/>
                  <a:pt x="580" y="106"/>
                </a:cubicBezTo>
                <a:cubicBezTo>
                  <a:pt x="581" y="111"/>
                  <a:pt x="576" y="110"/>
                  <a:pt x="574" y="113"/>
                </a:cubicBezTo>
                <a:cubicBezTo>
                  <a:pt x="578" y="103"/>
                  <a:pt x="589" y="96"/>
                  <a:pt x="594" y="90"/>
                </a:cubicBezTo>
                <a:cubicBezTo>
                  <a:pt x="587" y="86"/>
                  <a:pt x="583" y="101"/>
                  <a:pt x="576" y="95"/>
                </a:cubicBezTo>
                <a:cubicBezTo>
                  <a:pt x="574" y="99"/>
                  <a:pt x="574" y="99"/>
                  <a:pt x="573" y="102"/>
                </a:cubicBezTo>
                <a:cubicBezTo>
                  <a:pt x="572" y="99"/>
                  <a:pt x="571" y="98"/>
                  <a:pt x="569" y="98"/>
                </a:cubicBezTo>
                <a:cubicBezTo>
                  <a:pt x="570" y="106"/>
                  <a:pt x="559" y="104"/>
                  <a:pt x="561" y="111"/>
                </a:cubicBezTo>
                <a:cubicBezTo>
                  <a:pt x="558" y="107"/>
                  <a:pt x="557" y="113"/>
                  <a:pt x="556" y="113"/>
                </a:cubicBezTo>
                <a:cubicBezTo>
                  <a:pt x="555" y="111"/>
                  <a:pt x="557" y="111"/>
                  <a:pt x="556" y="110"/>
                </a:cubicBezTo>
                <a:cubicBezTo>
                  <a:pt x="553" y="106"/>
                  <a:pt x="549" y="114"/>
                  <a:pt x="551" y="115"/>
                </a:cubicBezTo>
                <a:cubicBezTo>
                  <a:pt x="546" y="113"/>
                  <a:pt x="544" y="119"/>
                  <a:pt x="542" y="123"/>
                </a:cubicBezTo>
                <a:cubicBezTo>
                  <a:pt x="539" y="122"/>
                  <a:pt x="528" y="125"/>
                  <a:pt x="529" y="131"/>
                </a:cubicBezTo>
                <a:cubicBezTo>
                  <a:pt x="529" y="132"/>
                  <a:pt x="528" y="131"/>
                  <a:pt x="527" y="129"/>
                </a:cubicBezTo>
                <a:cubicBezTo>
                  <a:pt x="522" y="133"/>
                  <a:pt x="520" y="136"/>
                  <a:pt x="513" y="137"/>
                </a:cubicBezTo>
                <a:cubicBezTo>
                  <a:pt x="516" y="132"/>
                  <a:pt x="522" y="133"/>
                  <a:pt x="521" y="126"/>
                </a:cubicBezTo>
                <a:cubicBezTo>
                  <a:pt x="521" y="126"/>
                  <a:pt x="520" y="127"/>
                  <a:pt x="519" y="125"/>
                </a:cubicBezTo>
                <a:cubicBezTo>
                  <a:pt x="518" y="127"/>
                  <a:pt x="518" y="127"/>
                  <a:pt x="515" y="127"/>
                </a:cubicBezTo>
                <a:cubicBezTo>
                  <a:pt x="515" y="130"/>
                  <a:pt x="513" y="133"/>
                  <a:pt x="510" y="132"/>
                </a:cubicBezTo>
                <a:cubicBezTo>
                  <a:pt x="511" y="137"/>
                  <a:pt x="507" y="137"/>
                  <a:pt x="507" y="141"/>
                </a:cubicBezTo>
                <a:cubicBezTo>
                  <a:pt x="508" y="137"/>
                  <a:pt x="505" y="140"/>
                  <a:pt x="503" y="140"/>
                </a:cubicBezTo>
                <a:cubicBezTo>
                  <a:pt x="508" y="130"/>
                  <a:pt x="517" y="126"/>
                  <a:pt x="521" y="119"/>
                </a:cubicBezTo>
                <a:cubicBezTo>
                  <a:pt x="523" y="119"/>
                  <a:pt x="527" y="121"/>
                  <a:pt x="525" y="117"/>
                </a:cubicBezTo>
                <a:cubicBezTo>
                  <a:pt x="527" y="117"/>
                  <a:pt x="529" y="119"/>
                  <a:pt x="531" y="119"/>
                </a:cubicBezTo>
                <a:cubicBezTo>
                  <a:pt x="529" y="118"/>
                  <a:pt x="530" y="117"/>
                  <a:pt x="530" y="114"/>
                </a:cubicBezTo>
                <a:cubicBezTo>
                  <a:pt x="531" y="114"/>
                  <a:pt x="532" y="116"/>
                  <a:pt x="533" y="115"/>
                </a:cubicBezTo>
                <a:cubicBezTo>
                  <a:pt x="536" y="115"/>
                  <a:pt x="532" y="111"/>
                  <a:pt x="534" y="110"/>
                </a:cubicBezTo>
                <a:cubicBezTo>
                  <a:pt x="535" y="112"/>
                  <a:pt x="535" y="112"/>
                  <a:pt x="536" y="111"/>
                </a:cubicBezTo>
                <a:cubicBezTo>
                  <a:pt x="537" y="103"/>
                  <a:pt x="549" y="103"/>
                  <a:pt x="551" y="98"/>
                </a:cubicBezTo>
                <a:cubicBezTo>
                  <a:pt x="557" y="99"/>
                  <a:pt x="558" y="91"/>
                  <a:pt x="565" y="89"/>
                </a:cubicBezTo>
                <a:cubicBezTo>
                  <a:pt x="566" y="86"/>
                  <a:pt x="569" y="82"/>
                  <a:pt x="571" y="84"/>
                </a:cubicBezTo>
                <a:cubicBezTo>
                  <a:pt x="572" y="83"/>
                  <a:pt x="572" y="82"/>
                  <a:pt x="572" y="80"/>
                </a:cubicBezTo>
                <a:cubicBezTo>
                  <a:pt x="572" y="80"/>
                  <a:pt x="571" y="80"/>
                  <a:pt x="570" y="79"/>
                </a:cubicBezTo>
                <a:cubicBezTo>
                  <a:pt x="573" y="81"/>
                  <a:pt x="572" y="78"/>
                  <a:pt x="574" y="77"/>
                </a:cubicBezTo>
                <a:cubicBezTo>
                  <a:pt x="580" y="74"/>
                  <a:pt x="588" y="68"/>
                  <a:pt x="595" y="65"/>
                </a:cubicBezTo>
                <a:cubicBezTo>
                  <a:pt x="596" y="67"/>
                  <a:pt x="595" y="67"/>
                  <a:pt x="594" y="67"/>
                </a:cubicBezTo>
                <a:cubicBezTo>
                  <a:pt x="594" y="68"/>
                  <a:pt x="594" y="69"/>
                  <a:pt x="594" y="69"/>
                </a:cubicBezTo>
                <a:cubicBezTo>
                  <a:pt x="595" y="70"/>
                  <a:pt x="596" y="69"/>
                  <a:pt x="595" y="69"/>
                </a:cubicBezTo>
                <a:cubicBezTo>
                  <a:pt x="597" y="68"/>
                  <a:pt x="596" y="71"/>
                  <a:pt x="597" y="71"/>
                </a:cubicBezTo>
                <a:cubicBezTo>
                  <a:pt x="596" y="62"/>
                  <a:pt x="605" y="65"/>
                  <a:pt x="609" y="62"/>
                </a:cubicBezTo>
                <a:cubicBezTo>
                  <a:pt x="609" y="62"/>
                  <a:pt x="608" y="62"/>
                  <a:pt x="608" y="62"/>
                </a:cubicBezTo>
                <a:cubicBezTo>
                  <a:pt x="611" y="55"/>
                  <a:pt x="617" y="49"/>
                  <a:pt x="621" y="51"/>
                </a:cubicBezTo>
                <a:cubicBezTo>
                  <a:pt x="623" y="50"/>
                  <a:pt x="619" y="47"/>
                  <a:pt x="621" y="46"/>
                </a:cubicBezTo>
                <a:cubicBezTo>
                  <a:pt x="621" y="50"/>
                  <a:pt x="624" y="47"/>
                  <a:pt x="626" y="50"/>
                </a:cubicBezTo>
                <a:cubicBezTo>
                  <a:pt x="626" y="47"/>
                  <a:pt x="628" y="46"/>
                  <a:pt x="631" y="49"/>
                </a:cubicBezTo>
                <a:cubicBezTo>
                  <a:pt x="630" y="49"/>
                  <a:pt x="630" y="49"/>
                  <a:pt x="629" y="48"/>
                </a:cubicBezTo>
                <a:cubicBezTo>
                  <a:pt x="629" y="51"/>
                  <a:pt x="632" y="50"/>
                  <a:pt x="633" y="51"/>
                </a:cubicBezTo>
                <a:cubicBezTo>
                  <a:pt x="633" y="47"/>
                  <a:pt x="634" y="46"/>
                  <a:pt x="636" y="44"/>
                </a:cubicBezTo>
                <a:cubicBezTo>
                  <a:pt x="637" y="46"/>
                  <a:pt x="636" y="47"/>
                  <a:pt x="634" y="46"/>
                </a:cubicBezTo>
                <a:cubicBezTo>
                  <a:pt x="635" y="49"/>
                  <a:pt x="635" y="50"/>
                  <a:pt x="638" y="52"/>
                </a:cubicBezTo>
                <a:cubicBezTo>
                  <a:pt x="637" y="48"/>
                  <a:pt x="640" y="52"/>
                  <a:pt x="641" y="49"/>
                </a:cubicBezTo>
                <a:cubicBezTo>
                  <a:pt x="641" y="50"/>
                  <a:pt x="642" y="50"/>
                  <a:pt x="642" y="50"/>
                </a:cubicBezTo>
                <a:cubicBezTo>
                  <a:pt x="643" y="54"/>
                  <a:pt x="645" y="57"/>
                  <a:pt x="644" y="59"/>
                </a:cubicBezTo>
                <a:cubicBezTo>
                  <a:pt x="645" y="59"/>
                  <a:pt x="645" y="60"/>
                  <a:pt x="646" y="61"/>
                </a:cubicBezTo>
                <a:cubicBezTo>
                  <a:pt x="647" y="61"/>
                  <a:pt x="647" y="60"/>
                  <a:pt x="648" y="59"/>
                </a:cubicBezTo>
                <a:cubicBezTo>
                  <a:pt x="649" y="61"/>
                  <a:pt x="650" y="61"/>
                  <a:pt x="651" y="60"/>
                </a:cubicBezTo>
                <a:cubicBezTo>
                  <a:pt x="651" y="62"/>
                  <a:pt x="653" y="64"/>
                  <a:pt x="655" y="66"/>
                </a:cubicBezTo>
                <a:cubicBezTo>
                  <a:pt x="654" y="65"/>
                  <a:pt x="653" y="66"/>
                  <a:pt x="653" y="67"/>
                </a:cubicBezTo>
                <a:cubicBezTo>
                  <a:pt x="655" y="68"/>
                  <a:pt x="656" y="72"/>
                  <a:pt x="655" y="74"/>
                </a:cubicBezTo>
                <a:cubicBezTo>
                  <a:pt x="657" y="76"/>
                  <a:pt x="656" y="72"/>
                  <a:pt x="658" y="72"/>
                </a:cubicBezTo>
                <a:cubicBezTo>
                  <a:pt x="661" y="77"/>
                  <a:pt x="661" y="77"/>
                  <a:pt x="661" y="77"/>
                </a:cubicBezTo>
                <a:cubicBezTo>
                  <a:pt x="658" y="77"/>
                  <a:pt x="660" y="80"/>
                  <a:pt x="657" y="80"/>
                </a:cubicBezTo>
                <a:cubicBezTo>
                  <a:pt x="657" y="82"/>
                  <a:pt x="658" y="84"/>
                  <a:pt x="658" y="86"/>
                </a:cubicBezTo>
                <a:cubicBezTo>
                  <a:pt x="656" y="85"/>
                  <a:pt x="657" y="87"/>
                  <a:pt x="656" y="88"/>
                </a:cubicBezTo>
                <a:cubicBezTo>
                  <a:pt x="654" y="86"/>
                  <a:pt x="651" y="88"/>
                  <a:pt x="651" y="89"/>
                </a:cubicBezTo>
                <a:cubicBezTo>
                  <a:pt x="652" y="90"/>
                  <a:pt x="653" y="91"/>
                  <a:pt x="654" y="90"/>
                </a:cubicBezTo>
                <a:cubicBezTo>
                  <a:pt x="655" y="94"/>
                  <a:pt x="657" y="94"/>
                  <a:pt x="660" y="94"/>
                </a:cubicBezTo>
                <a:cubicBezTo>
                  <a:pt x="661" y="93"/>
                  <a:pt x="660" y="91"/>
                  <a:pt x="660" y="90"/>
                </a:cubicBezTo>
                <a:cubicBezTo>
                  <a:pt x="664" y="95"/>
                  <a:pt x="666" y="88"/>
                  <a:pt x="670" y="91"/>
                </a:cubicBezTo>
                <a:cubicBezTo>
                  <a:pt x="670" y="89"/>
                  <a:pt x="669" y="82"/>
                  <a:pt x="666" y="84"/>
                </a:cubicBezTo>
                <a:cubicBezTo>
                  <a:pt x="665" y="81"/>
                  <a:pt x="669" y="81"/>
                  <a:pt x="670" y="81"/>
                </a:cubicBezTo>
                <a:cubicBezTo>
                  <a:pt x="672" y="83"/>
                  <a:pt x="669" y="83"/>
                  <a:pt x="670" y="85"/>
                </a:cubicBezTo>
                <a:cubicBezTo>
                  <a:pt x="671" y="87"/>
                  <a:pt x="674" y="86"/>
                  <a:pt x="672" y="88"/>
                </a:cubicBezTo>
                <a:cubicBezTo>
                  <a:pt x="674" y="88"/>
                  <a:pt x="675" y="89"/>
                  <a:pt x="676" y="88"/>
                </a:cubicBezTo>
                <a:cubicBezTo>
                  <a:pt x="676" y="89"/>
                  <a:pt x="676" y="90"/>
                  <a:pt x="677" y="90"/>
                </a:cubicBezTo>
                <a:cubicBezTo>
                  <a:pt x="677" y="91"/>
                  <a:pt x="676" y="95"/>
                  <a:pt x="677" y="95"/>
                </a:cubicBezTo>
                <a:cubicBezTo>
                  <a:pt x="676" y="98"/>
                  <a:pt x="673" y="98"/>
                  <a:pt x="671" y="101"/>
                </a:cubicBezTo>
                <a:cubicBezTo>
                  <a:pt x="673" y="103"/>
                  <a:pt x="674" y="101"/>
                  <a:pt x="674" y="99"/>
                </a:cubicBezTo>
                <a:cubicBezTo>
                  <a:pt x="676" y="103"/>
                  <a:pt x="677" y="101"/>
                  <a:pt x="679" y="104"/>
                </a:cubicBezTo>
                <a:cubicBezTo>
                  <a:pt x="679" y="105"/>
                  <a:pt x="675" y="107"/>
                  <a:pt x="677" y="108"/>
                </a:cubicBezTo>
                <a:cubicBezTo>
                  <a:pt x="675" y="108"/>
                  <a:pt x="674" y="108"/>
                  <a:pt x="671" y="111"/>
                </a:cubicBezTo>
                <a:cubicBezTo>
                  <a:pt x="674" y="117"/>
                  <a:pt x="669" y="117"/>
                  <a:pt x="669" y="122"/>
                </a:cubicBezTo>
                <a:cubicBezTo>
                  <a:pt x="672" y="123"/>
                  <a:pt x="670" y="119"/>
                  <a:pt x="673" y="119"/>
                </a:cubicBezTo>
                <a:cubicBezTo>
                  <a:pt x="675" y="121"/>
                  <a:pt x="671" y="120"/>
                  <a:pt x="673" y="123"/>
                </a:cubicBezTo>
                <a:cubicBezTo>
                  <a:pt x="672" y="121"/>
                  <a:pt x="672" y="123"/>
                  <a:pt x="674" y="126"/>
                </a:cubicBezTo>
                <a:cubicBezTo>
                  <a:pt x="673" y="126"/>
                  <a:pt x="672" y="125"/>
                  <a:pt x="672" y="123"/>
                </a:cubicBezTo>
                <a:cubicBezTo>
                  <a:pt x="670" y="125"/>
                  <a:pt x="669" y="126"/>
                  <a:pt x="671" y="129"/>
                </a:cubicBezTo>
                <a:cubicBezTo>
                  <a:pt x="667" y="129"/>
                  <a:pt x="668" y="134"/>
                  <a:pt x="667" y="136"/>
                </a:cubicBezTo>
                <a:cubicBezTo>
                  <a:pt x="669" y="137"/>
                  <a:pt x="677" y="139"/>
                  <a:pt x="676" y="136"/>
                </a:cubicBezTo>
                <a:cubicBezTo>
                  <a:pt x="679" y="136"/>
                  <a:pt x="677" y="140"/>
                  <a:pt x="679" y="142"/>
                </a:cubicBezTo>
                <a:cubicBezTo>
                  <a:pt x="681" y="143"/>
                  <a:pt x="683" y="146"/>
                  <a:pt x="685" y="145"/>
                </a:cubicBezTo>
                <a:cubicBezTo>
                  <a:pt x="686" y="145"/>
                  <a:pt x="685" y="144"/>
                  <a:pt x="685" y="145"/>
                </a:cubicBezTo>
                <a:cubicBezTo>
                  <a:pt x="684" y="142"/>
                  <a:pt x="687" y="145"/>
                  <a:pt x="687" y="143"/>
                </a:cubicBezTo>
                <a:cubicBezTo>
                  <a:pt x="688" y="142"/>
                  <a:pt x="686" y="141"/>
                  <a:pt x="685" y="141"/>
                </a:cubicBezTo>
                <a:cubicBezTo>
                  <a:pt x="685" y="140"/>
                  <a:pt x="689" y="139"/>
                  <a:pt x="690" y="140"/>
                </a:cubicBezTo>
                <a:cubicBezTo>
                  <a:pt x="691" y="135"/>
                  <a:pt x="699" y="130"/>
                  <a:pt x="698" y="126"/>
                </a:cubicBezTo>
                <a:cubicBezTo>
                  <a:pt x="697" y="124"/>
                  <a:pt x="701" y="127"/>
                  <a:pt x="702" y="127"/>
                </a:cubicBezTo>
                <a:cubicBezTo>
                  <a:pt x="702" y="127"/>
                  <a:pt x="702" y="126"/>
                  <a:pt x="702" y="126"/>
                </a:cubicBezTo>
                <a:cubicBezTo>
                  <a:pt x="702" y="123"/>
                  <a:pt x="699" y="126"/>
                  <a:pt x="701" y="124"/>
                </a:cubicBezTo>
                <a:cubicBezTo>
                  <a:pt x="701" y="124"/>
                  <a:pt x="701" y="123"/>
                  <a:pt x="701" y="122"/>
                </a:cubicBezTo>
                <a:cubicBezTo>
                  <a:pt x="705" y="128"/>
                  <a:pt x="710" y="117"/>
                  <a:pt x="712" y="114"/>
                </a:cubicBezTo>
                <a:cubicBezTo>
                  <a:pt x="715" y="115"/>
                  <a:pt x="719" y="115"/>
                  <a:pt x="718" y="111"/>
                </a:cubicBezTo>
                <a:cubicBezTo>
                  <a:pt x="720" y="109"/>
                  <a:pt x="719" y="111"/>
                  <a:pt x="720" y="113"/>
                </a:cubicBezTo>
                <a:cubicBezTo>
                  <a:pt x="720" y="110"/>
                  <a:pt x="720" y="111"/>
                  <a:pt x="722" y="109"/>
                </a:cubicBezTo>
                <a:cubicBezTo>
                  <a:pt x="719" y="108"/>
                  <a:pt x="718" y="106"/>
                  <a:pt x="715" y="104"/>
                </a:cubicBezTo>
                <a:cubicBezTo>
                  <a:pt x="715" y="106"/>
                  <a:pt x="713" y="104"/>
                  <a:pt x="712" y="106"/>
                </a:cubicBezTo>
                <a:cubicBezTo>
                  <a:pt x="713" y="102"/>
                  <a:pt x="715" y="100"/>
                  <a:pt x="718" y="98"/>
                </a:cubicBezTo>
                <a:cubicBezTo>
                  <a:pt x="720" y="99"/>
                  <a:pt x="722" y="100"/>
                  <a:pt x="722" y="102"/>
                </a:cubicBezTo>
                <a:cubicBezTo>
                  <a:pt x="723" y="101"/>
                  <a:pt x="721" y="97"/>
                  <a:pt x="720" y="98"/>
                </a:cubicBezTo>
                <a:cubicBezTo>
                  <a:pt x="719" y="96"/>
                  <a:pt x="726" y="97"/>
                  <a:pt x="723" y="98"/>
                </a:cubicBezTo>
                <a:cubicBezTo>
                  <a:pt x="725" y="100"/>
                  <a:pt x="724" y="96"/>
                  <a:pt x="726" y="96"/>
                </a:cubicBezTo>
                <a:cubicBezTo>
                  <a:pt x="729" y="100"/>
                  <a:pt x="732" y="102"/>
                  <a:pt x="737" y="101"/>
                </a:cubicBezTo>
                <a:cubicBezTo>
                  <a:pt x="738" y="105"/>
                  <a:pt x="728" y="104"/>
                  <a:pt x="728" y="106"/>
                </a:cubicBezTo>
                <a:cubicBezTo>
                  <a:pt x="730" y="106"/>
                  <a:pt x="733" y="108"/>
                  <a:pt x="735" y="106"/>
                </a:cubicBezTo>
                <a:cubicBezTo>
                  <a:pt x="737" y="109"/>
                  <a:pt x="735" y="111"/>
                  <a:pt x="733" y="111"/>
                </a:cubicBezTo>
                <a:cubicBezTo>
                  <a:pt x="735" y="114"/>
                  <a:pt x="736" y="111"/>
                  <a:pt x="740" y="112"/>
                </a:cubicBezTo>
                <a:cubicBezTo>
                  <a:pt x="740" y="114"/>
                  <a:pt x="736" y="116"/>
                  <a:pt x="734" y="114"/>
                </a:cubicBezTo>
                <a:cubicBezTo>
                  <a:pt x="732" y="116"/>
                  <a:pt x="736" y="120"/>
                  <a:pt x="732" y="120"/>
                </a:cubicBezTo>
                <a:cubicBezTo>
                  <a:pt x="734" y="120"/>
                  <a:pt x="737" y="122"/>
                  <a:pt x="739" y="121"/>
                </a:cubicBezTo>
                <a:cubicBezTo>
                  <a:pt x="739" y="122"/>
                  <a:pt x="739" y="123"/>
                  <a:pt x="740" y="123"/>
                </a:cubicBezTo>
                <a:cubicBezTo>
                  <a:pt x="741" y="124"/>
                  <a:pt x="738" y="124"/>
                  <a:pt x="739" y="126"/>
                </a:cubicBezTo>
                <a:cubicBezTo>
                  <a:pt x="741" y="129"/>
                  <a:pt x="743" y="128"/>
                  <a:pt x="745" y="130"/>
                </a:cubicBezTo>
                <a:cubicBezTo>
                  <a:pt x="748" y="126"/>
                  <a:pt x="753" y="126"/>
                  <a:pt x="757" y="122"/>
                </a:cubicBezTo>
                <a:cubicBezTo>
                  <a:pt x="757" y="124"/>
                  <a:pt x="760" y="124"/>
                  <a:pt x="761" y="125"/>
                </a:cubicBezTo>
                <a:cubicBezTo>
                  <a:pt x="758" y="123"/>
                  <a:pt x="761" y="124"/>
                  <a:pt x="758" y="120"/>
                </a:cubicBezTo>
                <a:cubicBezTo>
                  <a:pt x="760" y="122"/>
                  <a:pt x="762" y="121"/>
                  <a:pt x="763" y="120"/>
                </a:cubicBezTo>
                <a:cubicBezTo>
                  <a:pt x="765" y="121"/>
                  <a:pt x="764" y="124"/>
                  <a:pt x="765" y="124"/>
                </a:cubicBezTo>
                <a:cubicBezTo>
                  <a:pt x="766" y="125"/>
                  <a:pt x="764" y="125"/>
                  <a:pt x="765" y="126"/>
                </a:cubicBezTo>
                <a:cubicBezTo>
                  <a:pt x="766" y="130"/>
                  <a:pt x="767" y="125"/>
                  <a:pt x="768" y="127"/>
                </a:cubicBezTo>
                <a:cubicBezTo>
                  <a:pt x="770" y="129"/>
                  <a:pt x="767" y="130"/>
                  <a:pt x="766" y="129"/>
                </a:cubicBezTo>
                <a:cubicBezTo>
                  <a:pt x="765" y="131"/>
                  <a:pt x="771" y="136"/>
                  <a:pt x="768" y="138"/>
                </a:cubicBezTo>
                <a:cubicBezTo>
                  <a:pt x="767" y="135"/>
                  <a:pt x="767" y="135"/>
                  <a:pt x="767" y="135"/>
                </a:cubicBezTo>
                <a:cubicBezTo>
                  <a:pt x="764" y="137"/>
                  <a:pt x="769" y="139"/>
                  <a:pt x="768" y="141"/>
                </a:cubicBezTo>
                <a:cubicBezTo>
                  <a:pt x="770" y="143"/>
                  <a:pt x="768" y="139"/>
                  <a:pt x="769" y="139"/>
                </a:cubicBezTo>
                <a:cubicBezTo>
                  <a:pt x="772" y="142"/>
                  <a:pt x="767" y="143"/>
                  <a:pt x="769" y="146"/>
                </a:cubicBezTo>
                <a:cubicBezTo>
                  <a:pt x="771" y="147"/>
                  <a:pt x="772" y="147"/>
                  <a:pt x="774" y="147"/>
                </a:cubicBezTo>
                <a:cubicBezTo>
                  <a:pt x="776" y="150"/>
                  <a:pt x="783" y="159"/>
                  <a:pt x="785" y="152"/>
                </a:cubicBezTo>
                <a:cubicBezTo>
                  <a:pt x="783" y="151"/>
                  <a:pt x="782" y="150"/>
                  <a:pt x="781" y="151"/>
                </a:cubicBezTo>
                <a:cubicBezTo>
                  <a:pt x="781" y="149"/>
                  <a:pt x="784" y="149"/>
                  <a:pt x="786" y="148"/>
                </a:cubicBezTo>
                <a:cubicBezTo>
                  <a:pt x="785" y="151"/>
                  <a:pt x="790" y="154"/>
                  <a:pt x="790" y="157"/>
                </a:cubicBezTo>
                <a:cubicBezTo>
                  <a:pt x="789" y="157"/>
                  <a:pt x="787" y="157"/>
                  <a:pt x="786" y="157"/>
                </a:cubicBezTo>
                <a:cubicBezTo>
                  <a:pt x="785" y="158"/>
                  <a:pt x="784" y="159"/>
                  <a:pt x="785" y="161"/>
                </a:cubicBezTo>
                <a:cubicBezTo>
                  <a:pt x="787" y="161"/>
                  <a:pt x="789" y="160"/>
                  <a:pt x="790" y="158"/>
                </a:cubicBezTo>
                <a:cubicBezTo>
                  <a:pt x="791" y="163"/>
                  <a:pt x="787" y="161"/>
                  <a:pt x="785" y="163"/>
                </a:cubicBezTo>
                <a:cubicBezTo>
                  <a:pt x="785" y="164"/>
                  <a:pt x="786" y="165"/>
                  <a:pt x="786" y="164"/>
                </a:cubicBezTo>
                <a:cubicBezTo>
                  <a:pt x="788" y="166"/>
                  <a:pt x="782" y="163"/>
                  <a:pt x="781" y="163"/>
                </a:cubicBezTo>
                <a:cubicBezTo>
                  <a:pt x="780" y="166"/>
                  <a:pt x="783" y="169"/>
                  <a:pt x="781" y="170"/>
                </a:cubicBezTo>
                <a:cubicBezTo>
                  <a:pt x="783" y="171"/>
                  <a:pt x="785" y="172"/>
                  <a:pt x="787" y="170"/>
                </a:cubicBezTo>
                <a:cubicBezTo>
                  <a:pt x="787" y="173"/>
                  <a:pt x="784" y="171"/>
                  <a:pt x="783" y="173"/>
                </a:cubicBezTo>
                <a:cubicBezTo>
                  <a:pt x="784" y="175"/>
                  <a:pt x="785" y="177"/>
                  <a:pt x="785" y="179"/>
                </a:cubicBezTo>
                <a:cubicBezTo>
                  <a:pt x="785" y="179"/>
                  <a:pt x="785" y="179"/>
                  <a:pt x="786" y="180"/>
                </a:cubicBezTo>
                <a:cubicBezTo>
                  <a:pt x="787" y="177"/>
                  <a:pt x="791" y="169"/>
                  <a:pt x="790" y="171"/>
                </a:cubicBezTo>
                <a:cubicBezTo>
                  <a:pt x="791" y="173"/>
                  <a:pt x="791" y="172"/>
                  <a:pt x="792" y="173"/>
                </a:cubicBezTo>
                <a:cubicBezTo>
                  <a:pt x="793" y="172"/>
                  <a:pt x="793" y="169"/>
                  <a:pt x="795" y="168"/>
                </a:cubicBezTo>
                <a:cubicBezTo>
                  <a:pt x="797" y="170"/>
                  <a:pt x="796" y="171"/>
                  <a:pt x="797" y="173"/>
                </a:cubicBezTo>
                <a:cubicBezTo>
                  <a:pt x="799" y="173"/>
                  <a:pt x="798" y="171"/>
                  <a:pt x="797" y="171"/>
                </a:cubicBezTo>
                <a:cubicBezTo>
                  <a:pt x="798" y="170"/>
                  <a:pt x="803" y="170"/>
                  <a:pt x="803" y="167"/>
                </a:cubicBezTo>
                <a:cubicBezTo>
                  <a:pt x="801" y="166"/>
                  <a:pt x="800" y="164"/>
                  <a:pt x="799" y="166"/>
                </a:cubicBezTo>
                <a:cubicBezTo>
                  <a:pt x="798" y="167"/>
                  <a:pt x="800" y="166"/>
                  <a:pt x="801" y="169"/>
                </a:cubicBezTo>
                <a:cubicBezTo>
                  <a:pt x="799" y="170"/>
                  <a:pt x="798" y="166"/>
                  <a:pt x="797" y="165"/>
                </a:cubicBezTo>
                <a:cubicBezTo>
                  <a:pt x="798" y="164"/>
                  <a:pt x="799" y="164"/>
                  <a:pt x="798" y="163"/>
                </a:cubicBezTo>
                <a:cubicBezTo>
                  <a:pt x="799" y="162"/>
                  <a:pt x="800" y="165"/>
                  <a:pt x="801" y="164"/>
                </a:cubicBezTo>
                <a:cubicBezTo>
                  <a:pt x="801" y="162"/>
                  <a:pt x="800" y="161"/>
                  <a:pt x="799" y="158"/>
                </a:cubicBezTo>
                <a:cubicBezTo>
                  <a:pt x="799" y="158"/>
                  <a:pt x="800" y="160"/>
                  <a:pt x="801" y="161"/>
                </a:cubicBezTo>
                <a:cubicBezTo>
                  <a:pt x="803" y="159"/>
                  <a:pt x="803" y="159"/>
                  <a:pt x="803" y="159"/>
                </a:cubicBezTo>
                <a:cubicBezTo>
                  <a:pt x="804" y="157"/>
                  <a:pt x="801" y="152"/>
                  <a:pt x="805" y="154"/>
                </a:cubicBezTo>
                <a:cubicBezTo>
                  <a:pt x="805" y="155"/>
                  <a:pt x="803" y="155"/>
                  <a:pt x="804" y="156"/>
                </a:cubicBezTo>
                <a:cubicBezTo>
                  <a:pt x="806" y="156"/>
                  <a:pt x="807" y="157"/>
                  <a:pt x="809" y="157"/>
                </a:cubicBezTo>
                <a:cubicBezTo>
                  <a:pt x="808" y="159"/>
                  <a:pt x="809" y="158"/>
                  <a:pt x="807" y="162"/>
                </a:cubicBezTo>
                <a:cubicBezTo>
                  <a:pt x="809" y="165"/>
                  <a:pt x="811" y="165"/>
                  <a:pt x="812" y="163"/>
                </a:cubicBezTo>
                <a:cubicBezTo>
                  <a:pt x="809" y="161"/>
                  <a:pt x="811" y="160"/>
                  <a:pt x="813" y="162"/>
                </a:cubicBezTo>
                <a:cubicBezTo>
                  <a:pt x="815" y="161"/>
                  <a:pt x="814" y="158"/>
                  <a:pt x="817" y="156"/>
                </a:cubicBezTo>
                <a:cubicBezTo>
                  <a:pt x="818" y="158"/>
                  <a:pt x="817" y="158"/>
                  <a:pt x="816" y="159"/>
                </a:cubicBezTo>
                <a:cubicBezTo>
                  <a:pt x="817" y="160"/>
                  <a:pt x="818" y="159"/>
                  <a:pt x="819" y="160"/>
                </a:cubicBezTo>
                <a:cubicBezTo>
                  <a:pt x="820" y="155"/>
                  <a:pt x="825" y="153"/>
                  <a:pt x="826" y="149"/>
                </a:cubicBezTo>
                <a:cubicBezTo>
                  <a:pt x="827" y="149"/>
                  <a:pt x="828" y="151"/>
                  <a:pt x="830" y="149"/>
                </a:cubicBezTo>
                <a:cubicBezTo>
                  <a:pt x="831" y="151"/>
                  <a:pt x="830" y="153"/>
                  <a:pt x="829" y="153"/>
                </a:cubicBezTo>
                <a:cubicBezTo>
                  <a:pt x="830" y="155"/>
                  <a:pt x="831" y="155"/>
                  <a:pt x="832" y="154"/>
                </a:cubicBezTo>
                <a:cubicBezTo>
                  <a:pt x="834" y="153"/>
                  <a:pt x="831" y="155"/>
                  <a:pt x="830" y="156"/>
                </a:cubicBezTo>
                <a:cubicBezTo>
                  <a:pt x="836" y="160"/>
                  <a:pt x="839" y="150"/>
                  <a:pt x="833" y="147"/>
                </a:cubicBezTo>
                <a:cubicBezTo>
                  <a:pt x="833" y="146"/>
                  <a:pt x="834" y="146"/>
                  <a:pt x="834" y="145"/>
                </a:cubicBezTo>
                <a:cubicBezTo>
                  <a:pt x="833" y="145"/>
                  <a:pt x="832" y="145"/>
                  <a:pt x="832" y="145"/>
                </a:cubicBezTo>
                <a:cubicBezTo>
                  <a:pt x="830" y="141"/>
                  <a:pt x="834" y="141"/>
                  <a:pt x="835" y="138"/>
                </a:cubicBezTo>
                <a:cubicBezTo>
                  <a:pt x="835" y="142"/>
                  <a:pt x="838" y="141"/>
                  <a:pt x="840" y="140"/>
                </a:cubicBezTo>
                <a:cubicBezTo>
                  <a:pt x="841" y="139"/>
                  <a:pt x="839" y="137"/>
                  <a:pt x="839" y="136"/>
                </a:cubicBezTo>
                <a:cubicBezTo>
                  <a:pt x="841" y="136"/>
                  <a:pt x="841" y="135"/>
                  <a:pt x="842" y="133"/>
                </a:cubicBezTo>
                <a:cubicBezTo>
                  <a:pt x="845" y="136"/>
                  <a:pt x="846" y="138"/>
                  <a:pt x="847" y="136"/>
                </a:cubicBezTo>
                <a:cubicBezTo>
                  <a:pt x="848" y="139"/>
                  <a:pt x="851" y="142"/>
                  <a:pt x="848" y="142"/>
                </a:cubicBezTo>
                <a:cubicBezTo>
                  <a:pt x="852" y="140"/>
                  <a:pt x="858" y="141"/>
                  <a:pt x="864" y="148"/>
                </a:cubicBezTo>
                <a:cubicBezTo>
                  <a:pt x="866" y="149"/>
                  <a:pt x="867" y="147"/>
                  <a:pt x="867" y="145"/>
                </a:cubicBezTo>
                <a:cubicBezTo>
                  <a:pt x="869" y="151"/>
                  <a:pt x="862" y="150"/>
                  <a:pt x="869" y="157"/>
                </a:cubicBezTo>
                <a:cubicBezTo>
                  <a:pt x="870" y="156"/>
                  <a:pt x="867" y="154"/>
                  <a:pt x="869" y="154"/>
                </a:cubicBezTo>
                <a:cubicBezTo>
                  <a:pt x="872" y="159"/>
                  <a:pt x="871" y="150"/>
                  <a:pt x="867" y="153"/>
                </a:cubicBezTo>
                <a:cubicBezTo>
                  <a:pt x="866" y="148"/>
                  <a:pt x="874" y="153"/>
                  <a:pt x="873" y="156"/>
                </a:cubicBezTo>
                <a:cubicBezTo>
                  <a:pt x="874" y="158"/>
                  <a:pt x="874" y="156"/>
                  <a:pt x="875" y="155"/>
                </a:cubicBezTo>
                <a:cubicBezTo>
                  <a:pt x="876" y="157"/>
                  <a:pt x="875" y="160"/>
                  <a:pt x="873" y="159"/>
                </a:cubicBezTo>
                <a:cubicBezTo>
                  <a:pt x="874" y="160"/>
                  <a:pt x="875" y="161"/>
                  <a:pt x="875" y="161"/>
                </a:cubicBezTo>
                <a:cubicBezTo>
                  <a:pt x="875" y="164"/>
                  <a:pt x="872" y="161"/>
                  <a:pt x="870" y="163"/>
                </a:cubicBezTo>
                <a:cubicBezTo>
                  <a:pt x="871" y="163"/>
                  <a:pt x="872" y="164"/>
                  <a:pt x="873" y="164"/>
                </a:cubicBezTo>
                <a:cubicBezTo>
                  <a:pt x="873" y="167"/>
                  <a:pt x="868" y="165"/>
                  <a:pt x="869" y="164"/>
                </a:cubicBezTo>
                <a:cubicBezTo>
                  <a:pt x="869" y="165"/>
                  <a:pt x="868" y="166"/>
                  <a:pt x="868" y="167"/>
                </a:cubicBezTo>
                <a:cubicBezTo>
                  <a:pt x="868" y="168"/>
                  <a:pt x="869" y="168"/>
                  <a:pt x="870" y="169"/>
                </a:cubicBezTo>
                <a:cubicBezTo>
                  <a:pt x="868" y="169"/>
                  <a:pt x="868" y="168"/>
                  <a:pt x="866" y="169"/>
                </a:cubicBezTo>
                <a:cubicBezTo>
                  <a:pt x="865" y="166"/>
                  <a:pt x="864" y="164"/>
                  <a:pt x="861" y="166"/>
                </a:cubicBezTo>
                <a:cubicBezTo>
                  <a:pt x="860" y="164"/>
                  <a:pt x="862" y="164"/>
                  <a:pt x="861" y="163"/>
                </a:cubicBezTo>
                <a:cubicBezTo>
                  <a:pt x="860" y="162"/>
                  <a:pt x="859" y="163"/>
                  <a:pt x="859" y="164"/>
                </a:cubicBezTo>
                <a:cubicBezTo>
                  <a:pt x="857" y="164"/>
                  <a:pt x="862" y="167"/>
                  <a:pt x="859" y="168"/>
                </a:cubicBezTo>
                <a:cubicBezTo>
                  <a:pt x="859" y="165"/>
                  <a:pt x="857" y="166"/>
                  <a:pt x="857" y="163"/>
                </a:cubicBezTo>
                <a:cubicBezTo>
                  <a:pt x="859" y="162"/>
                  <a:pt x="860" y="162"/>
                  <a:pt x="859" y="160"/>
                </a:cubicBezTo>
                <a:cubicBezTo>
                  <a:pt x="857" y="158"/>
                  <a:pt x="858" y="163"/>
                  <a:pt x="855" y="161"/>
                </a:cubicBezTo>
                <a:cubicBezTo>
                  <a:pt x="854" y="162"/>
                  <a:pt x="854" y="166"/>
                  <a:pt x="856" y="165"/>
                </a:cubicBezTo>
                <a:cubicBezTo>
                  <a:pt x="853" y="167"/>
                  <a:pt x="851" y="171"/>
                  <a:pt x="846" y="174"/>
                </a:cubicBezTo>
                <a:cubicBezTo>
                  <a:pt x="845" y="175"/>
                  <a:pt x="846" y="175"/>
                  <a:pt x="847" y="177"/>
                </a:cubicBezTo>
                <a:cubicBezTo>
                  <a:pt x="846" y="178"/>
                  <a:pt x="843" y="177"/>
                  <a:pt x="843" y="180"/>
                </a:cubicBezTo>
                <a:cubicBezTo>
                  <a:pt x="846" y="180"/>
                  <a:pt x="846" y="186"/>
                  <a:pt x="847" y="183"/>
                </a:cubicBezTo>
                <a:cubicBezTo>
                  <a:pt x="849" y="184"/>
                  <a:pt x="846" y="185"/>
                  <a:pt x="845" y="187"/>
                </a:cubicBezTo>
                <a:cubicBezTo>
                  <a:pt x="847" y="189"/>
                  <a:pt x="848" y="186"/>
                  <a:pt x="849" y="185"/>
                </a:cubicBezTo>
                <a:cubicBezTo>
                  <a:pt x="850" y="187"/>
                  <a:pt x="851" y="187"/>
                  <a:pt x="851" y="186"/>
                </a:cubicBezTo>
                <a:cubicBezTo>
                  <a:pt x="850" y="188"/>
                  <a:pt x="849" y="189"/>
                  <a:pt x="851" y="193"/>
                </a:cubicBezTo>
                <a:cubicBezTo>
                  <a:pt x="851" y="193"/>
                  <a:pt x="852" y="193"/>
                  <a:pt x="852" y="194"/>
                </a:cubicBezTo>
                <a:cubicBezTo>
                  <a:pt x="853" y="192"/>
                  <a:pt x="853" y="190"/>
                  <a:pt x="854" y="188"/>
                </a:cubicBezTo>
                <a:cubicBezTo>
                  <a:pt x="857" y="191"/>
                  <a:pt x="865" y="191"/>
                  <a:pt x="861" y="184"/>
                </a:cubicBezTo>
                <a:cubicBezTo>
                  <a:pt x="864" y="185"/>
                  <a:pt x="866" y="186"/>
                  <a:pt x="868" y="188"/>
                </a:cubicBezTo>
                <a:cubicBezTo>
                  <a:pt x="867" y="182"/>
                  <a:pt x="874" y="185"/>
                  <a:pt x="873" y="180"/>
                </a:cubicBezTo>
                <a:cubicBezTo>
                  <a:pt x="871" y="185"/>
                  <a:pt x="880" y="189"/>
                  <a:pt x="877" y="194"/>
                </a:cubicBezTo>
                <a:cubicBezTo>
                  <a:pt x="880" y="196"/>
                  <a:pt x="880" y="199"/>
                  <a:pt x="883" y="202"/>
                </a:cubicBezTo>
                <a:cubicBezTo>
                  <a:pt x="881" y="204"/>
                  <a:pt x="879" y="204"/>
                  <a:pt x="876" y="203"/>
                </a:cubicBezTo>
                <a:cubicBezTo>
                  <a:pt x="876" y="204"/>
                  <a:pt x="877" y="205"/>
                  <a:pt x="877" y="206"/>
                </a:cubicBezTo>
                <a:cubicBezTo>
                  <a:pt x="875" y="207"/>
                  <a:pt x="872" y="208"/>
                  <a:pt x="869" y="206"/>
                </a:cubicBezTo>
                <a:cubicBezTo>
                  <a:pt x="869" y="208"/>
                  <a:pt x="870" y="210"/>
                  <a:pt x="867" y="211"/>
                </a:cubicBezTo>
                <a:cubicBezTo>
                  <a:pt x="868" y="214"/>
                  <a:pt x="871" y="213"/>
                  <a:pt x="870" y="215"/>
                </a:cubicBezTo>
                <a:cubicBezTo>
                  <a:pt x="872" y="216"/>
                  <a:pt x="873" y="216"/>
                  <a:pt x="876" y="215"/>
                </a:cubicBezTo>
                <a:cubicBezTo>
                  <a:pt x="874" y="218"/>
                  <a:pt x="878" y="217"/>
                  <a:pt x="880" y="222"/>
                </a:cubicBezTo>
                <a:cubicBezTo>
                  <a:pt x="880" y="218"/>
                  <a:pt x="883" y="219"/>
                  <a:pt x="886" y="217"/>
                </a:cubicBezTo>
                <a:cubicBezTo>
                  <a:pt x="886" y="221"/>
                  <a:pt x="880" y="219"/>
                  <a:pt x="882" y="224"/>
                </a:cubicBezTo>
                <a:cubicBezTo>
                  <a:pt x="881" y="223"/>
                  <a:pt x="879" y="225"/>
                  <a:pt x="878" y="226"/>
                </a:cubicBezTo>
                <a:cubicBezTo>
                  <a:pt x="878" y="238"/>
                  <a:pt x="889" y="231"/>
                  <a:pt x="895" y="236"/>
                </a:cubicBezTo>
                <a:cubicBezTo>
                  <a:pt x="895" y="235"/>
                  <a:pt x="895" y="235"/>
                  <a:pt x="896" y="234"/>
                </a:cubicBezTo>
                <a:cubicBezTo>
                  <a:pt x="897" y="235"/>
                  <a:pt x="897" y="235"/>
                  <a:pt x="898" y="235"/>
                </a:cubicBezTo>
                <a:cubicBezTo>
                  <a:pt x="900" y="237"/>
                  <a:pt x="896" y="237"/>
                  <a:pt x="899" y="239"/>
                </a:cubicBezTo>
                <a:cubicBezTo>
                  <a:pt x="900" y="238"/>
                  <a:pt x="900" y="239"/>
                  <a:pt x="902" y="241"/>
                </a:cubicBezTo>
                <a:cubicBezTo>
                  <a:pt x="905" y="237"/>
                  <a:pt x="908" y="234"/>
                  <a:pt x="913" y="238"/>
                </a:cubicBezTo>
                <a:cubicBezTo>
                  <a:pt x="913" y="238"/>
                  <a:pt x="914" y="237"/>
                  <a:pt x="914" y="236"/>
                </a:cubicBezTo>
                <a:cubicBezTo>
                  <a:pt x="916" y="240"/>
                  <a:pt x="918" y="238"/>
                  <a:pt x="920" y="240"/>
                </a:cubicBezTo>
                <a:cubicBezTo>
                  <a:pt x="925" y="248"/>
                  <a:pt x="923" y="252"/>
                  <a:pt x="925" y="259"/>
                </a:cubicBezTo>
                <a:cubicBezTo>
                  <a:pt x="931" y="259"/>
                  <a:pt x="930" y="253"/>
                  <a:pt x="935" y="250"/>
                </a:cubicBezTo>
                <a:cubicBezTo>
                  <a:pt x="933" y="247"/>
                  <a:pt x="930" y="247"/>
                  <a:pt x="929" y="246"/>
                </a:cubicBezTo>
                <a:cubicBezTo>
                  <a:pt x="929" y="245"/>
                  <a:pt x="932" y="247"/>
                  <a:pt x="931" y="244"/>
                </a:cubicBezTo>
                <a:cubicBezTo>
                  <a:pt x="934" y="247"/>
                  <a:pt x="937" y="247"/>
                  <a:pt x="940" y="244"/>
                </a:cubicBezTo>
                <a:cubicBezTo>
                  <a:pt x="942" y="245"/>
                  <a:pt x="941" y="246"/>
                  <a:pt x="944" y="248"/>
                </a:cubicBezTo>
                <a:cubicBezTo>
                  <a:pt x="950" y="242"/>
                  <a:pt x="957" y="242"/>
                  <a:pt x="966" y="244"/>
                </a:cubicBezTo>
                <a:cubicBezTo>
                  <a:pt x="976" y="238"/>
                  <a:pt x="992" y="256"/>
                  <a:pt x="991" y="269"/>
                </a:cubicBezTo>
                <a:cubicBezTo>
                  <a:pt x="990" y="268"/>
                  <a:pt x="988" y="267"/>
                  <a:pt x="987" y="265"/>
                </a:cubicBezTo>
                <a:cubicBezTo>
                  <a:pt x="985" y="267"/>
                  <a:pt x="982" y="266"/>
                  <a:pt x="980" y="267"/>
                </a:cubicBezTo>
                <a:cubicBezTo>
                  <a:pt x="979" y="275"/>
                  <a:pt x="971" y="274"/>
                  <a:pt x="967" y="279"/>
                </a:cubicBezTo>
                <a:cubicBezTo>
                  <a:pt x="967" y="278"/>
                  <a:pt x="967" y="278"/>
                  <a:pt x="967" y="277"/>
                </a:cubicBezTo>
                <a:cubicBezTo>
                  <a:pt x="962" y="279"/>
                  <a:pt x="960" y="283"/>
                  <a:pt x="957" y="282"/>
                </a:cubicBezTo>
                <a:cubicBezTo>
                  <a:pt x="957" y="283"/>
                  <a:pt x="957" y="285"/>
                  <a:pt x="956" y="286"/>
                </a:cubicBezTo>
                <a:cubicBezTo>
                  <a:pt x="955" y="287"/>
                  <a:pt x="954" y="285"/>
                  <a:pt x="953" y="284"/>
                </a:cubicBezTo>
                <a:cubicBezTo>
                  <a:pt x="953" y="288"/>
                  <a:pt x="943" y="288"/>
                  <a:pt x="948" y="294"/>
                </a:cubicBezTo>
                <a:cubicBezTo>
                  <a:pt x="945" y="293"/>
                  <a:pt x="945" y="294"/>
                  <a:pt x="943" y="296"/>
                </a:cubicBezTo>
                <a:cubicBezTo>
                  <a:pt x="941" y="291"/>
                  <a:pt x="944" y="292"/>
                  <a:pt x="944" y="289"/>
                </a:cubicBezTo>
                <a:cubicBezTo>
                  <a:pt x="945" y="279"/>
                  <a:pt x="937" y="272"/>
                  <a:pt x="928" y="268"/>
                </a:cubicBezTo>
                <a:cubicBezTo>
                  <a:pt x="926" y="270"/>
                  <a:pt x="924" y="269"/>
                  <a:pt x="922" y="270"/>
                </a:cubicBezTo>
                <a:cubicBezTo>
                  <a:pt x="921" y="271"/>
                  <a:pt x="922" y="273"/>
                  <a:pt x="923" y="275"/>
                </a:cubicBezTo>
                <a:cubicBezTo>
                  <a:pt x="924" y="267"/>
                  <a:pt x="934" y="275"/>
                  <a:pt x="935" y="282"/>
                </a:cubicBezTo>
                <a:cubicBezTo>
                  <a:pt x="934" y="283"/>
                  <a:pt x="933" y="281"/>
                  <a:pt x="932" y="283"/>
                </a:cubicBezTo>
                <a:cubicBezTo>
                  <a:pt x="931" y="283"/>
                  <a:pt x="932" y="285"/>
                  <a:pt x="931" y="285"/>
                </a:cubicBezTo>
                <a:cubicBezTo>
                  <a:pt x="934" y="286"/>
                  <a:pt x="934" y="287"/>
                  <a:pt x="937" y="290"/>
                </a:cubicBezTo>
                <a:cubicBezTo>
                  <a:pt x="936" y="290"/>
                  <a:pt x="936" y="291"/>
                  <a:pt x="935" y="292"/>
                </a:cubicBezTo>
                <a:cubicBezTo>
                  <a:pt x="943" y="293"/>
                  <a:pt x="939" y="301"/>
                  <a:pt x="941" y="306"/>
                </a:cubicBezTo>
                <a:cubicBezTo>
                  <a:pt x="940" y="305"/>
                  <a:pt x="938" y="307"/>
                  <a:pt x="940" y="309"/>
                </a:cubicBezTo>
                <a:cubicBezTo>
                  <a:pt x="942" y="311"/>
                  <a:pt x="941" y="307"/>
                  <a:pt x="943" y="307"/>
                </a:cubicBezTo>
                <a:cubicBezTo>
                  <a:pt x="944" y="308"/>
                  <a:pt x="943" y="309"/>
                  <a:pt x="944" y="310"/>
                </a:cubicBezTo>
                <a:cubicBezTo>
                  <a:pt x="943" y="309"/>
                  <a:pt x="942" y="311"/>
                  <a:pt x="940" y="312"/>
                </a:cubicBezTo>
                <a:cubicBezTo>
                  <a:pt x="942" y="314"/>
                  <a:pt x="943" y="313"/>
                  <a:pt x="945" y="316"/>
                </a:cubicBezTo>
                <a:cubicBezTo>
                  <a:pt x="945" y="317"/>
                  <a:pt x="944" y="318"/>
                  <a:pt x="943" y="319"/>
                </a:cubicBezTo>
                <a:cubicBezTo>
                  <a:pt x="945" y="320"/>
                  <a:pt x="945" y="321"/>
                  <a:pt x="946" y="323"/>
                </a:cubicBezTo>
                <a:cubicBezTo>
                  <a:pt x="947" y="325"/>
                  <a:pt x="949" y="324"/>
                  <a:pt x="950" y="324"/>
                </a:cubicBezTo>
                <a:cubicBezTo>
                  <a:pt x="954" y="330"/>
                  <a:pt x="954" y="332"/>
                  <a:pt x="958" y="336"/>
                </a:cubicBezTo>
                <a:cubicBezTo>
                  <a:pt x="958" y="338"/>
                  <a:pt x="957" y="338"/>
                  <a:pt x="957" y="340"/>
                </a:cubicBezTo>
                <a:cubicBezTo>
                  <a:pt x="958" y="341"/>
                  <a:pt x="959" y="341"/>
                  <a:pt x="960" y="340"/>
                </a:cubicBezTo>
                <a:cubicBezTo>
                  <a:pt x="961" y="341"/>
                  <a:pt x="958" y="342"/>
                  <a:pt x="960" y="344"/>
                </a:cubicBezTo>
                <a:cubicBezTo>
                  <a:pt x="959" y="344"/>
                  <a:pt x="958" y="344"/>
                  <a:pt x="958" y="346"/>
                </a:cubicBezTo>
                <a:cubicBezTo>
                  <a:pt x="959" y="343"/>
                  <a:pt x="967" y="353"/>
                  <a:pt x="962" y="354"/>
                </a:cubicBezTo>
                <a:cubicBezTo>
                  <a:pt x="960" y="351"/>
                  <a:pt x="961" y="349"/>
                  <a:pt x="957" y="347"/>
                </a:cubicBezTo>
                <a:cubicBezTo>
                  <a:pt x="958" y="351"/>
                  <a:pt x="957" y="353"/>
                  <a:pt x="958" y="356"/>
                </a:cubicBezTo>
                <a:cubicBezTo>
                  <a:pt x="961" y="355"/>
                  <a:pt x="966" y="360"/>
                  <a:pt x="962" y="363"/>
                </a:cubicBezTo>
                <a:cubicBezTo>
                  <a:pt x="964" y="365"/>
                  <a:pt x="966" y="365"/>
                  <a:pt x="967" y="366"/>
                </a:cubicBezTo>
                <a:cubicBezTo>
                  <a:pt x="968" y="367"/>
                  <a:pt x="967" y="368"/>
                  <a:pt x="966" y="368"/>
                </a:cubicBezTo>
                <a:cubicBezTo>
                  <a:pt x="967" y="370"/>
                  <a:pt x="968" y="369"/>
                  <a:pt x="969" y="369"/>
                </a:cubicBezTo>
                <a:cubicBezTo>
                  <a:pt x="970" y="371"/>
                  <a:pt x="969" y="371"/>
                  <a:pt x="970" y="373"/>
                </a:cubicBezTo>
                <a:cubicBezTo>
                  <a:pt x="972" y="374"/>
                  <a:pt x="970" y="371"/>
                  <a:pt x="972" y="370"/>
                </a:cubicBezTo>
                <a:cubicBezTo>
                  <a:pt x="972" y="375"/>
                  <a:pt x="976" y="381"/>
                  <a:pt x="978" y="387"/>
                </a:cubicBezTo>
                <a:cubicBezTo>
                  <a:pt x="977" y="387"/>
                  <a:pt x="977" y="389"/>
                  <a:pt x="976" y="389"/>
                </a:cubicBezTo>
                <a:cubicBezTo>
                  <a:pt x="977" y="392"/>
                  <a:pt x="978" y="392"/>
                  <a:pt x="979" y="392"/>
                </a:cubicBezTo>
                <a:cubicBezTo>
                  <a:pt x="979" y="396"/>
                  <a:pt x="983" y="398"/>
                  <a:pt x="982" y="402"/>
                </a:cubicBezTo>
                <a:cubicBezTo>
                  <a:pt x="981" y="402"/>
                  <a:pt x="980" y="399"/>
                  <a:pt x="980" y="397"/>
                </a:cubicBezTo>
                <a:cubicBezTo>
                  <a:pt x="978" y="398"/>
                  <a:pt x="978" y="400"/>
                  <a:pt x="979" y="401"/>
                </a:cubicBezTo>
                <a:cubicBezTo>
                  <a:pt x="975" y="399"/>
                  <a:pt x="978" y="395"/>
                  <a:pt x="977" y="393"/>
                </a:cubicBezTo>
                <a:cubicBezTo>
                  <a:pt x="974" y="393"/>
                  <a:pt x="969" y="387"/>
                  <a:pt x="968" y="383"/>
                </a:cubicBezTo>
                <a:cubicBezTo>
                  <a:pt x="966" y="382"/>
                  <a:pt x="964" y="384"/>
                  <a:pt x="962" y="384"/>
                </a:cubicBezTo>
                <a:cubicBezTo>
                  <a:pt x="962" y="385"/>
                  <a:pt x="962" y="384"/>
                  <a:pt x="963" y="384"/>
                </a:cubicBezTo>
                <a:cubicBezTo>
                  <a:pt x="965" y="387"/>
                  <a:pt x="963" y="388"/>
                  <a:pt x="965" y="391"/>
                </a:cubicBezTo>
                <a:cubicBezTo>
                  <a:pt x="964" y="392"/>
                  <a:pt x="964" y="391"/>
                  <a:pt x="963" y="391"/>
                </a:cubicBezTo>
                <a:cubicBezTo>
                  <a:pt x="962" y="393"/>
                  <a:pt x="966" y="395"/>
                  <a:pt x="966" y="396"/>
                </a:cubicBezTo>
                <a:cubicBezTo>
                  <a:pt x="965" y="396"/>
                  <a:pt x="962" y="394"/>
                  <a:pt x="965" y="398"/>
                </a:cubicBezTo>
                <a:cubicBezTo>
                  <a:pt x="962" y="402"/>
                  <a:pt x="956" y="398"/>
                  <a:pt x="956" y="403"/>
                </a:cubicBezTo>
                <a:cubicBezTo>
                  <a:pt x="955" y="400"/>
                  <a:pt x="952" y="398"/>
                  <a:pt x="952" y="401"/>
                </a:cubicBezTo>
                <a:cubicBezTo>
                  <a:pt x="951" y="398"/>
                  <a:pt x="951" y="399"/>
                  <a:pt x="949" y="397"/>
                </a:cubicBezTo>
                <a:cubicBezTo>
                  <a:pt x="950" y="395"/>
                  <a:pt x="953" y="397"/>
                  <a:pt x="952" y="393"/>
                </a:cubicBezTo>
                <a:cubicBezTo>
                  <a:pt x="950" y="392"/>
                  <a:pt x="949" y="397"/>
                  <a:pt x="947" y="393"/>
                </a:cubicBezTo>
                <a:cubicBezTo>
                  <a:pt x="945" y="394"/>
                  <a:pt x="946" y="396"/>
                  <a:pt x="944" y="398"/>
                </a:cubicBezTo>
                <a:cubicBezTo>
                  <a:pt x="946" y="400"/>
                  <a:pt x="948" y="401"/>
                  <a:pt x="950" y="402"/>
                </a:cubicBezTo>
                <a:cubicBezTo>
                  <a:pt x="950" y="403"/>
                  <a:pt x="945" y="401"/>
                  <a:pt x="945" y="405"/>
                </a:cubicBezTo>
                <a:cubicBezTo>
                  <a:pt x="948" y="407"/>
                  <a:pt x="947" y="404"/>
                  <a:pt x="948" y="404"/>
                </a:cubicBezTo>
                <a:cubicBezTo>
                  <a:pt x="950" y="404"/>
                  <a:pt x="950" y="407"/>
                  <a:pt x="952" y="407"/>
                </a:cubicBezTo>
                <a:cubicBezTo>
                  <a:pt x="953" y="411"/>
                  <a:pt x="949" y="406"/>
                  <a:pt x="948" y="406"/>
                </a:cubicBezTo>
                <a:cubicBezTo>
                  <a:pt x="947" y="406"/>
                  <a:pt x="951" y="409"/>
                  <a:pt x="949" y="409"/>
                </a:cubicBezTo>
                <a:cubicBezTo>
                  <a:pt x="952" y="411"/>
                  <a:pt x="952" y="410"/>
                  <a:pt x="955" y="412"/>
                </a:cubicBezTo>
                <a:cubicBezTo>
                  <a:pt x="954" y="413"/>
                  <a:pt x="956" y="418"/>
                  <a:pt x="954" y="416"/>
                </a:cubicBezTo>
                <a:cubicBezTo>
                  <a:pt x="953" y="418"/>
                  <a:pt x="954" y="417"/>
                  <a:pt x="956" y="420"/>
                </a:cubicBezTo>
                <a:cubicBezTo>
                  <a:pt x="956" y="419"/>
                  <a:pt x="957" y="419"/>
                  <a:pt x="958" y="418"/>
                </a:cubicBezTo>
                <a:cubicBezTo>
                  <a:pt x="959" y="424"/>
                  <a:pt x="953" y="418"/>
                  <a:pt x="952" y="421"/>
                </a:cubicBezTo>
                <a:cubicBezTo>
                  <a:pt x="953" y="423"/>
                  <a:pt x="954" y="423"/>
                  <a:pt x="956" y="422"/>
                </a:cubicBezTo>
                <a:cubicBezTo>
                  <a:pt x="956" y="424"/>
                  <a:pt x="958" y="424"/>
                  <a:pt x="958" y="426"/>
                </a:cubicBezTo>
                <a:cubicBezTo>
                  <a:pt x="957" y="426"/>
                  <a:pt x="956" y="423"/>
                  <a:pt x="955" y="424"/>
                </a:cubicBezTo>
                <a:cubicBezTo>
                  <a:pt x="952" y="424"/>
                  <a:pt x="956" y="427"/>
                  <a:pt x="954" y="428"/>
                </a:cubicBezTo>
                <a:cubicBezTo>
                  <a:pt x="953" y="426"/>
                  <a:pt x="951" y="426"/>
                  <a:pt x="951" y="424"/>
                </a:cubicBezTo>
                <a:cubicBezTo>
                  <a:pt x="948" y="427"/>
                  <a:pt x="946" y="422"/>
                  <a:pt x="943" y="425"/>
                </a:cubicBezTo>
                <a:cubicBezTo>
                  <a:pt x="946" y="427"/>
                  <a:pt x="948" y="429"/>
                  <a:pt x="951" y="430"/>
                </a:cubicBezTo>
                <a:cubicBezTo>
                  <a:pt x="951" y="429"/>
                  <a:pt x="950" y="428"/>
                  <a:pt x="949" y="427"/>
                </a:cubicBezTo>
                <a:cubicBezTo>
                  <a:pt x="950" y="427"/>
                  <a:pt x="951" y="427"/>
                  <a:pt x="952" y="427"/>
                </a:cubicBezTo>
                <a:cubicBezTo>
                  <a:pt x="953" y="429"/>
                  <a:pt x="950" y="429"/>
                  <a:pt x="952" y="431"/>
                </a:cubicBezTo>
                <a:cubicBezTo>
                  <a:pt x="952" y="429"/>
                  <a:pt x="955" y="434"/>
                  <a:pt x="957" y="433"/>
                </a:cubicBezTo>
                <a:cubicBezTo>
                  <a:pt x="958" y="436"/>
                  <a:pt x="958" y="437"/>
                  <a:pt x="961" y="440"/>
                </a:cubicBezTo>
                <a:cubicBezTo>
                  <a:pt x="959" y="439"/>
                  <a:pt x="957" y="440"/>
                  <a:pt x="956" y="439"/>
                </a:cubicBezTo>
                <a:cubicBezTo>
                  <a:pt x="955" y="437"/>
                  <a:pt x="957" y="437"/>
                  <a:pt x="956" y="435"/>
                </a:cubicBezTo>
                <a:cubicBezTo>
                  <a:pt x="954" y="435"/>
                  <a:pt x="953" y="435"/>
                  <a:pt x="953" y="432"/>
                </a:cubicBezTo>
                <a:cubicBezTo>
                  <a:pt x="952" y="431"/>
                  <a:pt x="950" y="435"/>
                  <a:pt x="950" y="431"/>
                </a:cubicBezTo>
                <a:cubicBezTo>
                  <a:pt x="948" y="432"/>
                  <a:pt x="947" y="433"/>
                  <a:pt x="945" y="433"/>
                </a:cubicBezTo>
                <a:cubicBezTo>
                  <a:pt x="944" y="429"/>
                  <a:pt x="940" y="423"/>
                  <a:pt x="936" y="423"/>
                </a:cubicBezTo>
                <a:cubicBezTo>
                  <a:pt x="938" y="421"/>
                  <a:pt x="939" y="420"/>
                  <a:pt x="937" y="416"/>
                </a:cubicBezTo>
                <a:cubicBezTo>
                  <a:pt x="937" y="416"/>
                  <a:pt x="936" y="416"/>
                  <a:pt x="935" y="417"/>
                </a:cubicBezTo>
                <a:cubicBezTo>
                  <a:pt x="934" y="415"/>
                  <a:pt x="934" y="414"/>
                  <a:pt x="933" y="413"/>
                </a:cubicBezTo>
                <a:cubicBezTo>
                  <a:pt x="936" y="413"/>
                  <a:pt x="936" y="411"/>
                  <a:pt x="938" y="411"/>
                </a:cubicBezTo>
                <a:cubicBezTo>
                  <a:pt x="939" y="412"/>
                  <a:pt x="938" y="413"/>
                  <a:pt x="939" y="414"/>
                </a:cubicBezTo>
                <a:cubicBezTo>
                  <a:pt x="943" y="417"/>
                  <a:pt x="943" y="410"/>
                  <a:pt x="944" y="407"/>
                </a:cubicBezTo>
                <a:cubicBezTo>
                  <a:pt x="942" y="408"/>
                  <a:pt x="939" y="406"/>
                  <a:pt x="936" y="407"/>
                </a:cubicBezTo>
                <a:cubicBezTo>
                  <a:pt x="934" y="405"/>
                  <a:pt x="937" y="407"/>
                  <a:pt x="938" y="405"/>
                </a:cubicBezTo>
                <a:cubicBezTo>
                  <a:pt x="936" y="403"/>
                  <a:pt x="935" y="404"/>
                  <a:pt x="933" y="403"/>
                </a:cubicBezTo>
                <a:cubicBezTo>
                  <a:pt x="932" y="405"/>
                  <a:pt x="934" y="405"/>
                  <a:pt x="934" y="407"/>
                </a:cubicBezTo>
                <a:cubicBezTo>
                  <a:pt x="931" y="407"/>
                  <a:pt x="928" y="405"/>
                  <a:pt x="925" y="401"/>
                </a:cubicBezTo>
                <a:cubicBezTo>
                  <a:pt x="924" y="403"/>
                  <a:pt x="923" y="403"/>
                  <a:pt x="921" y="404"/>
                </a:cubicBezTo>
                <a:cubicBezTo>
                  <a:pt x="921" y="401"/>
                  <a:pt x="918" y="399"/>
                  <a:pt x="916" y="396"/>
                </a:cubicBezTo>
                <a:cubicBezTo>
                  <a:pt x="915" y="397"/>
                  <a:pt x="917" y="400"/>
                  <a:pt x="915" y="401"/>
                </a:cubicBezTo>
                <a:cubicBezTo>
                  <a:pt x="917" y="403"/>
                  <a:pt x="917" y="407"/>
                  <a:pt x="920" y="407"/>
                </a:cubicBezTo>
                <a:cubicBezTo>
                  <a:pt x="920" y="408"/>
                  <a:pt x="920" y="409"/>
                  <a:pt x="919" y="410"/>
                </a:cubicBezTo>
                <a:cubicBezTo>
                  <a:pt x="917" y="407"/>
                  <a:pt x="916" y="406"/>
                  <a:pt x="914" y="405"/>
                </a:cubicBezTo>
                <a:cubicBezTo>
                  <a:pt x="913" y="407"/>
                  <a:pt x="912" y="409"/>
                  <a:pt x="910" y="409"/>
                </a:cubicBezTo>
                <a:cubicBezTo>
                  <a:pt x="911" y="412"/>
                  <a:pt x="912" y="411"/>
                  <a:pt x="913" y="410"/>
                </a:cubicBezTo>
                <a:cubicBezTo>
                  <a:pt x="913" y="411"/>
                  <a:pt x="914" y="414"/>
                  <a:pt x="916" y="413"/>
                </a:cubicBezTo>
                <a:cubicBezTo>
                  <a:pt x="913" y="413"/>
                  <a:pt x="913" y="419"/>
                  <a:pt x="909" y="416"/>
                </a:cubicBezTo>
                <a:cubicBezTo>
                  <a:pt x="909" y="416"/>
                  <a:pt x="912" y="420"/>
                  <a:pt x="913" y="420"/>
                </a:cubicBezTo>
                <a:cubicBezTo>
                  <a:pt x="913" y="422"/>
                  <a:pt x="911" y="424"/>
                  <a:pt x="910" y="426"/>
                </a:cubicBezTo>
                <a:cubicBezTo>
                  <a:pt x="911" y="427"/>
                  <a:pt x="912" y="426"/>
                  <a:pt x="913" y="428"/>
                </a:cubicBezTo>
                <a:cubicBezTo>
                  <a:pt x="911" y="429"/>
                  <a:pt x="911" y="430"/>
                  <a:pt x="909" y="430"/>
                </a:cubicBezTo>
                <a:cubicBezTo>
                  <a:pt x="908" y="434"/>
                  <a:pt x="913" y="433"/>
                  <a:pt x="915" y="436"/>
                </a:cubicBezTo>
                <a:cubicBezTo>
                  <a:pt x="916" y="435"/>
                  <a:pt x="916" y="435"/>
                  <a:pt x="917" y="433"/>
                </a:cubicBezTo>
                <a:cubicBezTo>
                  <a:pt x="920" y="433"/>
                  <a:pt x="916" y="437"/>
                  <a:pt x="919" y="437"/>
                </a:cubicBezTo>
                <a:cubicBezTo>
                  <a:pt x="919" y="438"/>
                  <a:pt x="919" y="440"/>
                  <a:pt x="918" y="441"/>
                </a:cubicBezTo>
                <a:cubicBezTo>
                  <a:pt x="919" y="441"/>
                  <a:pt x="921" y="443"/>
                  <a:pt x="922" y="441"/>
                </a:cubicBezTo>
                <a:cubicBezTo>
                  <a:pt x="924" y="444"/>
                  <a:pt x="924" y="445"/>
                  <a:pt x="923" y="447"/>
                </a:cubicBezTo>
                <a:cubicBezTo>
                  <a:pt x="928" y="448"/>
                  <a:pt x="924" y="443"/>
                  <a:pt x="925" y="441"/>
                </a:cubicBezTo>
                <a:cubicBezTo>
                  <a:pt x="925" y="441"/>
                  <a:pt x="931" y="446"/>
                  <a:pt x="927" y="447"/>
                </a:cubicBezTo>
                <a:cubicBezTo>
                  <a:pt x="930" y="445"/>
                  <a:pt x="933" y="444"/>
                  <a:pt x="933" y="441"/>
                </a:cubicBezTo>
                <a:cubicBezTo>
                  <a:pt x="935" y="444"/>
                  <a:pt x="936" y="443"/>
                  <a:pt x="939" y="444"/>
                </a:cubicBezTo>
                <a:cubicBezTo>
                  <a:pt x="937" y="445"/>
                  <a:pt x="937" y="445"/>
                  <a:pt x="936" y="447"/>
                </a:cubicBezTo>
                <a:cubicBezTo>
                  <a:pt x="934" y="445"/>
                  <a:pt x="934" y="445"/>
                  <a:pt x="934" y="445"/>
                </a:cubicBezTo>
                <a:cubicBezTo>
                  <a:pt x="932" y="447"/>
                  <a:pt x="934" y="448"/>
                  <a:pt x="930" y="448"/>
                </a:cubicBezTo>
                <a:cubicBezTo>
                  <a:pt x="933" y="450"/>
                  <a:pt x="936" y="448"/>
                  <a:pt x="939" y="446"/>
                </a:cubicBezTo>
                <a:cubicBezTo>
                  <a:pt x="939" y="445"/>
                  <a:pt x="940" y="446"/>
                  <a:pt x="940" y="447"/>
                </a:cubicBezTo>
                <a:cubicBezTo>
                  <a:pt x="940" y="447"/>
                  <a:pt x="941" y="448"/>
                  <a:pt x="941" y="448"/>
                </a:cubicBezTo>
                <a:cubicBezTo>
                  <a:pt x="940" y="449"/>
                  <a:pt x="940" y="448"/>
                  <a:pt x="939" y="449"/>
                </a:cubicBezTo>
                <a:cubicBezTo>
                  <a:pt x="940" y="450"/>
                  <a:pt x="941" y="450"/>
                  <a:pt x="942" y="450"/>
                </a:cubicBezTo>
                <a:cubicBezTo>
                  <a:pt x="943" y="452"/>
                  <a:pt x="943" y="453"/>
                  <a:pt x="943" y="454"/>
                </a:cubicBezTo>
                <a:cubicBezTo>
                  <a:pt x="940" y="453"/>
                  <a:pt x="940" y="455"/>
                  <a:pt x="937" y="455"/>
                </a:cubicBezTo>
                <a:cubicBezTo>
                  <a:pt x="935" y="453"/>
                  <a:pt x="939" y="452"/>
                  <a:pt x="938" y="451"/>
                </a:cubicBezTo>
                <a:cubicBezTo>
                  <a:pt x="936" y="450"/>
                  <a:pt x="935" y="454"/>
                  <a:pt x="933" y="455"/>
                </a:cubicBezTo>
                <a:cubicBezTo>
                  <a:pt x="934" y="456"/>
                  <a:pt x="935" y="458"/>
                  <a:pt x="936" y="459"/>
                </a:cubicBezTo>
                <a:cubicBezTo>
                  <a:pt x="936" y="459"/>
                  <a:pt x="940" y="460"/>
                  <a:pt x="938" y="461"/>
                </a:cubicBezTo>
                <a:cubicBezTo>
                  <a:pt x="940" y="464"/>
                  <a:pt x="939" y="460"/>
                  <a:pt x="940" y="460"/>
                </a:cubicBezTo>
                <a:cubicBezTo>
                  <a:pt x="941" y="460"/>
                  <a:pt x="942" y="462"/>
                  <a:pt x="942" y="464"/>
                </a:cubicBezTo>
                <a:cubicBezTo>
                  <a:pt x="946" y="466"/>
                  <a:pt x="946" y="459"/>
                  <a:pt x="943" y="455"/>
                </a:cubicBezTo>
                <a:cubicBezTo>
                  <a:pt x="945" y="457"/>
                  <a:pt x="945" y="456"/>
                  <a:pt x="947" y="456"/>
                </a:cubicBezTo>
                <a:cubicBezTo>
                  <a:pt x="949" y="458"/>
                  <a:pt x="946" y="458"/>
                  <a:pt x="945" y="459"/>
                </a:cubicBezTo>
                <a:cubicBezTo>
                  <a:pt x="947" y="460"/>
                  <a:pt x="948" y="463"/>
                  <a:pt x="949" y="462"/>
                </a:cubicBezTo>
                <a:cubicBezTo>
                  <a:pt x="950" y="466"/>
                  <a:pt x="952" y="470"/>
                  <a:pt x="956" y="473"/>
                </a:cubicBezTo>
                <a:cubicBezTo>
                  <a:pt x="955" y="473"/>
                  <a:pt x="953" y="472"/>
                  <a:pt x="951" y="471"/>
                </a:cubicBezTo>
                <a:cubicBezTo>
                  <a:pt x="949" y="473"/>
                  <a:pt x="952" y="474"/>
                  <a:pt x="954" y="476"/>
                </a:cubicBezTo>
                <a:cubicBezTo>
                  <a:pt x="952" y="477"/>
                  <a:pt x="950" y="476"/>
                  <a:pt x="949" y="476"/>
                </a:cubicBezTo>
                <a:cubicBezTo>
                  <a:pt x="947" y="474"/>
                  <a:pt x="950" y="474"/>
                  <a:pt x="950" y="472"/>
                </a:cubicBezTo>
                <a:cubicBezTo>
                  <a:pt x="949" y="471"/>
                  <a:pt x="948" y="471"/>
                  <a:pt x="947" y="470"/>
                </a:cubicBezTo>
                <a:cubicBezTo>
                  <a:pt x="947" y="472"/>
                  <a:pt x="948" y="475"/>
                  <a:pt x="948" y="477"/>
                </a:cubicBezTo>
                <a:cubicBezTo>
                  <a:pt x="946" y="476"/>
                  <a:pt x="946" y="473"/>
                  <a:pt x="944" y="471"/>
                </a:cubicBezTo>
                <a:cubicBezTo>
                  <a:pt x="942" y="471"/>
                  <a:pt x="945" y="473"/>
                  <a:pt x="943" y="474"/>
                </a:cubicBezTo>
                <a:cubicBezTo>
                  <a:pt x="941" y="470"/>
                  <a:pt x="936" y="469"/>
                  <a:pt x="933" y="469"/>
                </a:cubicBezTo>
                <a:cubicBezTo>
                  <a:pt x="933" y="468"/>
                  <a:pt x="935" y="467"/>
                  <a:pt x="933" y="465"/>
                </a:cubicBezTo>
                <a:cubicBezTo>
                  <a:pt x="931" y="462"/>
                  <a:pt x="928" y="463"/>
                  <a:pt x="926" y="463"/>
                </a:cubicBezTo>
                <a:cubicBezTo>
                  <a:pt x="924" y="460"/>
                  <a:pt x="929" y="462"/>
                  <a:pt x="928" y="459"/>
                </a:cubicBezTo>
                <a:cubicBezTo>
                  <a:pt x="928" y="461"/>
                  <a:pt x="930" y="462"/>
                  <a:pt x="932" y="460"/>
                </a:cubicBezTo>
                <a:cubicBezTo>
                  <a:pt x="928" y="459"/>
                  <a:pt x="924" y="457"/>
                  <a:pt x="920" y="455"/>
                </a:cubicBezTo>
                <a:cubicBezTo>
                  <a:pt x="918" y="451"/>
                  <a:pt x="920" y="449"/>
                  <a:pt x="922" y="447"/>
                </a:cubicBezTo>
                <a:cubicBezTo>
                  <a:pt x="923" y="447"/>
                  <a:pt x="922" y="446"/>
                  <a:pt x="922" y="445"/>
                </a:cubicBezTo>
                <a:cubicBezTo>
                  <a:pt x="921" y="444"/>
                  <a:pt x="919" y="446"/>
                  <a:pt x="920" y="448"/>
                </a:cubicBezTo>
                <a:cubicBezTo>
                  <a:pt x="918" y="445"/>
                  <a:pt x="916" y="446"/>
                  <a:pt x="915" y="446"/>
                </a:cubicBezTo>
                <a:cubicBezTo>
                  <a:pt x="914" y="445"/>
                  <a:pt x="914" y="445"/>
                  <a:pt x="915" y="444"/>
                </a:cubicBezTo>
                <a:cubicBezTo>
                  <a:pt x="914" y="444"/>
                  <a:pt x="914" y="443"/>
                  <a:pt x="913" y="444"/>
                </a:cubicBezTo>
                <a:cubicBezTo>
                  <a:pt x="912" y="445"/>
                  <a:pt x="915" y="445"/>
                  <a:pt x="914" y="447"/>
                </a:cubicBezTo>
                <a:cubicBezTo>
                  <a:pt x="910" y="445"/>
                  <a:pt x="909" y="449"/>
                  <a:pt x="907" y="452"/>
                </a:cubicBezTo>
                <a:cubicBezTo>
                  <a:pt x="907" y="450"/>
                  <a:pt x="905" y="448"/>
                  <a:pt x="903" y="449"/>
                </a:cubicBezTo>
                <a:cubicBezTo>
                  <a:pt x="900" y="450"/>
                  <a:pt x="902" y="458"/>
                  <a:pt x="898" y="453"/>
                </a:cubicBezTo>
                <a:cubicBezTo>
                  <a:pt x="897" y="449"/>
                  <a:pt x="906" y="446"/>
                  <a:pt x="901" y="443"/>
                </a:cubicBezTo>
                <a:cubicBezTo>
                  <a:pt x="901" y="441"/>
                  <a:pt x="905" y="441"/>
                  <a:pt x="904" y="437"/>
                </a:cubicBezTo>
                <a:cubicBezTo>
                  <a:pt x="903" y="436"/>
                  <a:pt x="902" y="438"/>
                  <a:pt x="901" y="436"/>
                </a:cubicBezTo>
                <a:cubicBezTo>
                  <a:pt x="899" y="437"/>
                  <a:pt x="900" y="440"/>
                  <a:pt x="898" y="441"/>
                </a:cubicBezTo>
                <a:cubicBezTo>
                  <a:pt x="898" y="438"/>
                  <a:pt x="895" y="435"/>
                  <a:pt x="893" y="438"/>
                </a:cubicBezTo>
                <a:cubicBezTo>
                  <a:pt x="893" y="437"/>
                  <a:pt x="893" y="436"/>
                  <a:pt x="894" y="435"/>
                </a:cubicBezTo>
                <a:cubicBezTo>
                  <a:pt x="892" y="435"/>
                  <a:pt x="890" y="433"/>
                  <a:pt x="888" y="433"/>
                </a:cubicBezTo>
                <a:cubicBezTo>
                  <a:pt x="888" y="436"/>
                  <a:pt x="887" y="440"/>
                  <a:pt x="889" y="444"/>
                </a:cubicBezTo>
                <a:cubicBezTo>
                  <a:pt x="888" y="445"/>
                  <a:pt x="887" y="442"/>
                  <a:pt x="886" y="442"/>
                </a:cubicBezTo>
                <a:cubicBezTo>
                  <a:pt x="882" y="444"/>
                  <a:pt x="886" y="450"/>
                  <a:pt x="884" y="453"/>
                </a:cubicBezTo>
                <a:cubicBezTo>
                  <a:pt x="884" y="454"/>
                  <a:pt x="885" y="453"/>
                  <a:pt x="885" y="452"/>
                </a:cubicBezTo>
                <a:cubicBezTo>
                  <a:pt x="885" y="456"/>
                  <a:pt x="887" y="462"/>
                  <a:pt x="889" y="464"/>
                </a:cubicBezTo>
                <a:cubicBezTo>
                  <a:pt x="887" y="465"/>
                  <a:pt x="885" y="458"/>
                  <a:pt x="883" y="460"/>
                </a:cubicBezTo>
                <a:cubicBezTo>
                  <a:pt x="882" y="459"/>
                  <a:pt x="884" y="458"/>
                  <a:pt x="884" y="458"/>
                </a:cubicBezTo>
                <a:cubicBezTo>
                  <a:pt x="883" y="455"/>
                  <a:pt x="881" y="454"/>
                  <a:pt x="880" y="455"/>
                </a:cubicBezTo>
                <a:cubicBezTo>
                  <a:pt x="879" y="453"/>
                  <a:pt x="881" y="453"/>
                  <a:pt x="881" y="452"/>
                </a:cubicBezTo>
                <a:cubicBezTo>
                  <a:pt x="877" y="450"/>
                  <a:pt x="879" y="453"/>
                  <a:pt x="877" y="447"/>
                </a:cubicBezTo>
                <a:cubicBezTo>
                  <a:pt x="875" y="447"/>
                  <a:pt x="873" y="448"/>
                  <a:pt x="871" y="444"/>
                </a:cubicBezTo>
                <a:cubicBezTo>
                  <a:pt x="868" y="444"/>
                  <a:pt x="867" y="446"/>
                  <a:pt x="863" y="447"/>
                </a:cubicBezTo>
                <a:cubicBezTo>
                  <a:pt x="864" y="450"/>
                  <a:pt x="865" y="449"/>
                  <a:pt x="866" y="451"/>
                </a:cubicBezTo>
                <a:cubicBezTo>
                  <a:pt x="863" y="451"/>
                  <a:pt x="863" y="447"/>
                  <a:pt x="860" y="446"/>
                </a:cubicBezTo>
                <a:cubicBezTo>
                  <a:pt x="859" y="447"/>
                  <a:pt x="861" y="449"/>
                  <a:pt x="861" y="450"/>
                </a:cubicBezTo>
                <a:cubicBezTo>
                  <a:pt x="860" y="449"/>
                  <a:pt x="858" y="448"/>
                  <a:pt x="857" y="447"/>
                </a:cubicBezTo>
                <a:cubicBezTo>
                  <a:pt x="856" y="448"/>
                  <a:pt x="859" y="450"/>
                  <a:pt x="859" y="451"/>
                </a:cubicBezTo>
                <a:cubicBezTo>
                  <a:pt x="857" y="452"/>
                  <a:pt x="857" y="452"/>
                  <a:pt x="856" y="452"/>
                </a:cubicBezTo>
                <a:cubicBezTo>
                  <a:pt x="854" y="457"/>
                  <a:pt x="858" y="465"/>
                  <a:pt x="860" y="471"/>
                </a:cubicBezTo>
                <a:cubicBezTo>
                  <a:pt x="859" y="471"/>
                  <a:pt x="857" y="470"/>
                  <a:pt x="859" y="473"/>
                </a:cubicBezTo>
                <a:cubicBezTo>
                  <a:pt x="858" y="474"/>
                  <a:pt x="856" y="477"/>
                  <a:pt x="856" y="474"/>
                </a:cubicBezTo>
                <a:cubicBezTo>
                  <a:pt x="855" y="476"/>
                  <a:pt x="857" y="475"/>
                  <a:pt x="857" y="477"/>
                </a:cubicBezTo>
                <a:cubicBezTo>
                  <a:pt x="855" y="477"/>
                  <a:pt x="854" y="475"/>
                  <a:pt x="852" y="476"/>
                </a:cubicBezTo>
                <a:cubicBezTo>
                  <a:pt x="851" y="476"/>
                  <a:pt x="854" y="478"/>
                  <a:pt x="854" y="477"/>
                </a:cubicBezTo>
                <a:cubicBezTo>
                  <a:pt x="854" y="479"/>
                  <a:pt x="853" y="479"/>
                  <a:pt x="850" y="480"/>
                </a:cubicBezTo>
                <a:cubicBezTo>
                  <a:pt x="853" y="481"/>
                  <a:pt x="851" y="482"/>
                  <a:pt x="849" y="481"/>
                </a:cubicBezTo>
                <a:cubicBezTo>
                  <a:pt x="849" y="482"/>
                  <a:pt x="850" y="484"/>
                  <a:pt x="848" y="484"/>
                </a:cubicBezTo>
                <a:cubicBezTo>
                  <a:pt x="850" y="486"/>
                  <a:pt x="850" y="483"/>
                  <a:pt x="852" y="482"/>
                </a:cubicBezTo>
                <a:cubicBezTo>
                  <a:pt x="852" y="484"/>
                  <a:pt x="854" y="484"/>
                  <a:pt x="856" y="484"/>
                </a:cubicBezTo>
                <a:cubicBezTo>
                  <a:pt x="857" y="485"/>
                  <a:pt x="855" y="486"/>
                  <a:pt x="856" y="487"/>
                </a:cubicBezTo>
                <a:cubicBezTo>
                  <a:pt x="852" y="484"/>
                  <a:pt x="855" y="489"/>
                  <a:pt x="852" y="487"/>
                </a:cubicBezTo>
                <a:cubicBezTo>
                  <a:pt x="853" y="490"/>
                  <a:pt x="851" y="488"/>
                  <a:pt x="853" y="492"/>
                </a:cubicBezTo>
                <a:cubicBezTo>
                  <a:pt x="853" y="493"/>
                  <a:pt x="854" y="493"/>
                  <a:pt x="854" y="493"/>
                </a:cubicBezTo>
                <a:cubicBezTo>
                  <a:pt x="855" y="489"/>
                  <a:pt x="858" y="488"/>
                  <a:pt x="859" y="485"/>
                </a:cubicBezTo>
                <a:cubicBezTo>
                  <a:pt x="860" y="486"/>
                  <a:pt x="859" y="486"/>
                  <a:pt x="860" y="487"/>
                </a:cubicBezTo>
                <a:cubicBezTo>
                  <a:pt x="863" y="485"/>
                  <a:pt x="862" y="482"/>
                  <a:pt x="864" y="479"/>
                </a:cubicBezTo>
                <a:cubicBezTo>
                  <a:pt x="866" y="482"/>
                  <a:pt x="867" y="481"/>
                  <a:pt x="869" y="480"/>
                </a:cubicBezTo>
                <a:cubicBezTo>
                  <a:pt x="871" y="482"/>
                  <a:pt x="868" y="482"/>
                  <a:pt x="870" y="484"/>
                </a:cubicBezTo>
                <a:cubicBezTo>
                  <a:pt x="869" y="485"/>
                  <a:pt x="868" y="483"/>
                  <a:pt x="868" y="485"/>
                </a:cubicBezTo>
                <a:cubicBezTo>
                  <a:pt x="870" y="487"/>
                  <a:pt x="870" y="484"/>
                  <a:pt x="871" y="483"/>
                </a:cubicBezTo>
                <a:cubicBezTo>
                  <a:pt x="872" y="484"/>
                  <a:pt x="872" y="485"/>
                  <a:pt x="873" y="485"/>
                </a:cubicBezTo>
                <a:cubicBezTo>
                  <a:pt x="870" y="486"/>
                  <a:pt x="873" y="491"/>
                  <a:pt x="876" y="496"/>
                </a:cubicBezTo>
                <a:cubicBezTo>
                  <a:pt x="875" y="498"/>
                  <a:pt x="876" y="500"/>
                  <a:pt x="878" y="502"/>
                </a:cubicBezTo>
                <a:cubicBezTo>
                  <a:pt x="876" y="504"/>
                  <a:pt x="876" y="504"/>
                  <a:pt x="874" y="504"/>
                </a:cubicBezTo>
                <a:cubicBezTo>
                  <a:pt x="875" y="507"/>
                  <a:pt x="869" y="509"/>
                  <a:pt x="875" y="514"/>
                </a:cubicBezTo>
                <a:cubicBezTo>
                  <a:pt x="875" y="515"/>
                  <a:pt x="874" y="516"/>
                  <a:pt x="872" y="517"/>
                </a:cubicBezTo>
                <a:cubicBezTo>
                  <a:pt x="872" y="516"/>
                  <a:pt x="873" y="515"/>
                  <a:pt x="873" y="515"/>
                </a:cubicBezTo>
                <a:cubicBezTo>
                  <a:pt x="872" y="513"/>
                  <a:pt x="871" y="513"/>
                  <a:pt x="870" y="514"/>
                </a:cubicBezTo>
                <a:cubicBezTo>
                  <a:pt x="869" y="512"/>
                  <a:pt x="872" y="511"/>
                  <a:pt x="870" y="508"/>
                </a:cubicBezTo>
                <a:cubicBezTo>
                  <a:pt x="868" y="508"/>
                  <a:pt x="863" y="509"/>
                  <a:pt x="864" y="511"/>
                </a:cubicBezTo>
                <a:cubicBezTo>
                  <a:pt x="862" y="509"/>
                  <a:pt x="861" y="509"/>
                  <a:pt x="860" y="512"/>
                </a:cubicBezTo>
                <a:cubicBezTo>
                  <a:pt x="859" y="511"/>
                  <a:pt x="859" y="510"/>
                  <a:pt x="858" y="510"/>
                </a:cubicBezTo>
                <a:cubicBezTo>
                  <a:pt x="857" y="507"/>
                  <a:pt x="860" y="511"/>
                  <a:pt x="860" y="510"/>
                </a:cubicBezTo>
                <a:cubicBezTo>
                  <a:pt x="860" y="508"/>
                  <a:pt x="856" y="506"/>
                  <a:pt x="855" y="508"/>
                </a:cubicBezTo>
                <a:cubicBezTo>
                  <a:pt x="855" y="507"/>
                  <a:pt x="854" y="506"/>
                  <a:pt x="853" y="505"/>
                </a:cubicBezTo>
                <a:cubicBezTo>
                  <a:pt x="852" y="508"/>
                  <a:pt x="847" y="504"/>
                  <a:pt x="844" y="507"/>
                </a:cubicBezTo>
                <a:cubicBezTo>
                  <a:pt x="842" y="508"/>
                  <a:pt x="847" y="509"/>
                  <a:pt x="844" y="510"/>
                </a:cubicBezTo>
                <a:cubicBezTo>
                  <a:pt x="843" y="510"/>
                  <a:pt x="842" y="506"/>
                  <a:pt x="839" y="509"/>
                </a:cubicBezTo>
                <a:cubicBezTo>
                  <a:pt x="838" y="506"/>
                  <a:pt x="836" y="507"/>
                  <a:pt x="835" y="505"/>
                </a:cubicBezTo>
                <a:cubicBezTo>
                  <a:pt x="834" y="506"/>
                  <a:pt x="833" y="508"/>
                  <a:pt x="835" y="510"/>
                </a:cubicBezTo>
                <a:cubicBezTo>
                  <a:pt x="835" y="512"/>
                  <a:pt x="833" y="512"/>
                  <a:pt x="831" y="509"/>
                </a:cubicBezTo>
                <a:cubicBezTo>
                  <a:pt x="832" y="508"/>
                  <a:pt x="833" y="512"/>
                  <a:pt x="834" y="510"/>
                </a:cubicBezTo>
                <a:cubicBezTo>
                  <a:pt x="833" y="507"/>
                  <a:pt x="829" y="508"/>
                  <a:pt x="830" y="510"/>
                </a:cubicBezTo>
                <a:cubicBezTo>
                  <a:pt x="831" y="511"/>
                  <a:pt x="828" y="509"/>
                  <a:pt x="830" y="507"/>
                </a:cubicBezTo>
                <a:cubicBezTo>
                  <a:pt x="824" y="504"/>
                  <a:pt x="822" y="512"/>
                  <a:pt x="817" y="506"/>
                </a:cubicBezTo>
                <a:cubicBezTo>
                  <a:pt x="817" y="509"/>
                  <a:pt x="816" y="507"/>
                  <a:pt x="815" y="509"/>
                </a:cubicBezTo>
                <a:cubicBezTo>
                  <a:pt x="815" y="510"/>
                  <a:pt x="816" y="510"/>
                  <a:pt x="817" y="510"/>
                </a:cubicBezTo>
                <a:cubicBezTo>
                  <a:pt x="816" y="512"/>
                  <a:pt x="813" y="512"/>
                  <a:pt x="811" y="515"/>
                </a:cubicBezTo>
                <a:cubicBezTo>
                  <a:pt x="813" y="518"/>
                  <a:pt x="813" y="518"/>
                  <a:pt x="813" y="518"/>
                </a:cubicBezTo>
                <a:cubicBezTo>
                  <a:pt x="814" y="518"/>
                  <a:pt x="813" y="517"/>
                  <a:pt x="813" y="515"/>
                </a:cubicBezTo>
                <a:cubicBezTo>
                  <a:pt x="813" y="514"/>
                  <a:pt x="817" y="518"/>
                  <a:pt x="816" y="515"/>
                </a:cubicBezTo>
                <a:cubicBezTo>
                  <a:pt x="816" y="515"/>
                  <a:pt x="820" y="521"/>
                  <a:pt x="820" y="520"/>
                </a:cubicBezTo>
                <a:cubicBezTo>
                  <a:pt x="823" y="522"/>
                  <a:pt x="825" y="513"/>
                  <a:pt x="827" y="513"/>
                </a:cubicBezTo>
                <a:cubicBezTo>
                  <a:pt x="827" y="516"/>
                  <a:pt x="824" y="522"/>
                  <a:pt x="821" y="524"/>
                </a:cubicBezTo>
                <a:cubicBezTo>
                  <a:pt x="820" y="525"/>
                  <a:pt x="823" y="526"/>
                  <a:pt x="823" y="527"/>
                </a:cubicBezTo>
                <a:cubicBezTo>
                  <a:pt x="824" y="528"/>
                  <a:pt x="821" y="530"/>
                  <a:pt x="823" y="530"/>
                </a:cubicBezTo>
                <a:cubicBezTo>
                  <a:pt x="824" y="532"/>
                  <a:pt x="822" y="530"/>
                  <a:pt x="821" y="532"/>
                </a:cubicBezTo>
                <a:cubicBezTo>
                  <a:pt x="824" y="533"/>
                  <a:pt x="827" y="531"/>
                  <a:pt x="829" y="535"/>
                </a:cubicBezTo>
                <a:cubicBezTo>
                  <a:pt x="830" y="532"/>
                  <a:pt x="832" y="534"/>
                  <a:pt x="833" y="533"/>
                </a:cubicBezTo>
                <a:cubicBezTo>
                  <a:pt x="832" y="529"/>
                  <a:pt x="826" y="533"/>
                  <a:pt x="824" y="529"/>
                </a:cubicBezTo>
                <a:cubicBezTo>
                  <a:pt x="826" y="528"/>
                  <a:pt x="827" y="530"/>
                  <a:pt x="828" y="530"/>
                </a:cubicBezTo>
                <a:cubicBezTo>
                  <a:pt x="829" y="528"/>
                  <a:pt x="825" y="527"/>
                  <a:pt x="824" y="525"/>
                </a:cubicBezTo>
                <a:cubicBezTo>
                  <a:pt x="827" y="525"/>
                  <a:pt x="830" y="527"/>
                  <a:pt x="832" y="530"/>
                </a:cubicBezTo>
                <a:cubicBezTo>
                  <a:pt x="833" y="528"/>
                  <a:pt x="833" y="529"/>
                  <a:pt x="834" y="527"/>
                </a:cubicBezTo>
                <a:cubicBezTo>
                  <a:pt x="834" y="529"/>
                  <a:pt x="836" y="531"/>
                  <a:pt x="837" y="529"/>
                </a:cubicBezTo>
                <a:cubicBezTo>
                  <a:pt x="837" y="530"/>
                  <a:pt x="839" y="533"/>
                  <a:pt x="838" y="534"/>
                </a:cubicBezTo>
                <a:cubicBezTo>
                  <a:pt x="839" y="532"/>
                  <a:pt x="842" y="538"/>
                  <a:pt x="845" y="539"/>
                </a:cubicBezTo>
                <a:cubicBezTo>
                  <a:pt x="845" y="534"/>
                  <a:pt x="847" y="534"/>
                  <a:pt x="850" y="533"/>
                </a:cubicBezTo>
                <a:cubicBezTo>
                  <a:pt x="850" y="531"/>
                  <a:pt x="849" y="533"/>
                  <a:pt x="847" y="530"/>
                </a:cubicBezTo>
                <a:cubicBezTo>
                  <a:pt x="849" y="531"/>
                  <a:pt x="850" y="530"/>
                  <a:pt x="852" y="533"/>
                </a:cubicBezTo>
                <a:cubicBezTo>
                  <a:pt x="851" y="536"/>
                  <a:pt x="851" y="541"/>
                  <a:pt x="848" y="541"/>
                </a:cubicBezTo>
                <a:cubicBezTo>
                  <a:pt x="850" y="543"/>
                  <a:pt x="851" y="542"/>
                  <a:pt x="852" y="541"/>
                </a:cubicBezTo>
                <a:cubicBezTo>
                  <a:pt x="852" y="544"/>
                  <a:pt x="848" y="543"/>
                  <a:pt x="847" y="540"/>
                </a:cubicBezTo>
                <a:cubicBezTo>
                  <a:pt x="846" y="544"/>
                  <a:pt x="844" y="543"/>
                  <a:pt x="842" y="546"/>
                </a:cubicBezTo>
                <a:cubicBezTo>
                  <a:pt x="844" y="548"/>
                  <a:pt x="844" y="546"/>
                  <a:pt x="845" y="545"/>
                </a:cubicBezTo>
                <a:cubicBezTo>
                  <a:pt x="846" y="547"/>
                  <a:pt x="844" y="547"/>
                  <a:pt x="845" y="549"/>
                </a:cubicBezTo>
                <a:cubicBezTo>
                  <a:pt x="844" y="549"/>
                  <a:pt x="842" y="546"/>
                  <a:pt x="842" y="545"/>
                </a:cubicBezTo>
                <a:cubicBezTo>
                  <a:pt x="841" y="546"/>
                  <a:pt x="841" y="546"/>
                  <a:pt x="841" y="546"/>
                </a:cubicBezTo>
                <a:cubicBezTo>
                  <a:pt x="839" y="547"/>
                  <a:pt x="844" y="547"/>
                  <a:pt x="842" y="548"/>
                </a:cubicBezTo>
                <a:cubicBezTo>
                  <a:pt x="843" y="550"/>
                  <a:pt x="841" y="547"/>
                  <a:pt x="839" y="546"/>
                </a:cubicBezTo>
                <a:cubicBezTo>
                  <a:pt x="839" y="548"/>
                  <a:pt x="839" y="552"/>
                  <a:pt x="835" y="549"/>
                </a:cubicBezTo>
                <a:cubicBezTo>
                  <a:pt x="836" y="548"/>
                  <a:pt x="838" y="547"/>
                  <a:pt x="838" y="546"/>
                </a:cubicBezTo>
                <a:cubicBezTo>
                  <a:pt x="836" y="548"/>
                  <a:pt x="830" y="545"/>
                  <a:pt x="828" y="547"/>
                </a:cubicBezTo>
                <a:cubicBezTo>
                  <a:pt x="830" y="548"/>
                  <a:pt x="831" y="548"/>
                  <a:pt x="833" y="549"/>
                </a:cubicBezTo>
                <a:cubicBezTo>
                  <a:pt x="834" y="553"/>
                  <a:pt x="828" y="554"/>
                  <a:pt x="827" y="559"/>
                </a:cubicBezTo>
                <a:cubicBezTo>
                  <a:pt x="827" y="559"/>
                  <a:pt x="828" y="560"/>
                  <a:pt x="829" y="561"/>
                </a:cubicBezTo>
                <a:cubicBezTo>
                  <a:pt x="827" y="563"/>
                  <a:pt x="827" y="564"/>
                  <a:pt x="825" y="564"/>
                </a:cubicBezTo>
                <a:cubicBezTo>
                  <a:pt x="827" y="566"/>
                  <a:pt x="828" y="564"/>
                  <a:pt x="830" y="566"/>
                </a:cubicBezTo>
                <a:cubicBezTo>
                  <a:pt x="828" y="567"/>
                  <a:pt x="823" y="565"/>
                  <a:pt x="825" y="569"/>
                </a:cubicBezTo>
                <a:cubicBezTo>
                  <a:pt x="826" y="571"/>
                  <a:pt x="825" y="568"/>
                  <a:pt x="826" y="568"/>
                </a:cubicBezTo>
                <a:cubicBezTo>
                  <a:pt x="827" y="572"/>
                  <a:pt x="826" y="572"/>
                  <a:pt x="825" y="573"/>
                </a:cubicBezTo>
                <a:cubicBezTo>
                  <a:pt x="826" y="570"/>
                  <a:pt x="824" y="570"/>
                  <a:pt x="821" y="568"/>
                </a:cubicBezTo>
                <a:cubicBezTo>
                  <a:pt x="819" y="569"/>
                  <a:pt x="822" y="571"/>
                  <a:pt x="820" y="572"/>
                </a:cubicBezTo>
                <a:cubicBezTo>
                  <a:pt x="817" y="570"/>
                  <a:pt x="815" y="572"/>
                  <a:pt x="812" y="570"/>
                </a:cubicBezTo>
                <a:cubicBezTo>
                  <a:pt x="817" y="571"/>
                  <a:pt x="823" y="567"/>
                  <a:pt x="825" y="560"/>
                </a:cubicBezTo>
                <a:cubicBezTo>
                  <a:pt x="824" y="562"/>
                  <a:pt x="820" y="562"/>
                  <a:pt x="819" y="566"/>
                </a:cubicBezTo>
                <a:cubicBezTo>
                  <a:pt x="818" y="564"/>
                  <a:pt x="817" y="567"/>
                  <a:pt x="816" y="564"/>
                </a:cubicBezTo>
                <a:cubicBezTo>
                  <a:pt x="811" y="568"/>
                  <a:pt x="808" y="568"/>
                  <a:pt x="807" y="573"/>
                </a:cubicBezTo>
                <a:cubicBezTo>
                  <a:pt x="806" y="573"/>
                  <a:pt x="806" y="572"/>
                  <a:pt x="805" y="571"/>
                </a:cubicBezTo>
                <a:cubicBezTo>
                  <a:pt x="804" y="575"/>
                  <a:pt x="800" y="573"/>
                  <a:pt x="801" y="577"/>
                </a:cubicBezTo>
                <a:cubicBezTo>
                  <a:pt x="802" y="581"/>
                  <a:pt x="803" y="576"/>
                  <a:pt x="804" y="579"/>
                </a:cubicBezTo>
                <a:cubicBezTo>
                  <a:pt x="804" y="582"/>
                  <a:pt x="802" y="579"/>
                  <a:pt x="801" y="581"/>
                </a:cubicBezTo>
                <a:cubicBezTo>
                  <a:pt x="800" y="582"/>
                  <a:pt x="803" y="582"/>
                  <a:pt x="803" y="584"/>
                </a:cubicBezTo>
                <a:cubicBezTo>
                  <a:pt x="802" y="587"/>
                  <a:pt x="800" y="586"/>
                  <a:pt x="798" y="585"/>
                </a:cubicBezTo>
                <a:cubicBezTo>
                  <a:pt x="793" y="591"/>
                  <a:pt x="793" y="594"/>
                  <a:pt x="799" y="597"/>
                </a:cubicBezTo>
                <a:cubicBezTo>
                  <a:pt x="800" y="596"/>
                  <a:pt x="800" y="593"/>
                  <a:pt x="799" y="591"/>
                </a:cubicBezTo>
                <a:cubicBezTo>
                  <a:pt x="798" y="589"/>
                  <a:pt x="798" y="593"/>
                  <a:pt x="797" y="593"/>
                </a:cubicBezTo>
                <a:cubicBezTo>
                  <a:pt x="796" y="590"/>
                  <a:pt x="798" y="591"/>
                  <a:pt x="798" y="589"/>
                </a:cubicBezTo>
                <a:cubicBezTo>
                  <a:pt x="799" y="590"/>
                  <a:pt x="799" y="590"/>
                  <a:pt x="801" y="590"/>
                </a:cubicBezTo>
                <a:cubicBezTo>
                  <a:pt x="802" y="591"/>
                  <a:pt x="800" y="591"/>
                  <a:pt x="800" y="592"/>
                </a:cubicBezTo>
                <a:cubicBezTo>
                  <a:pt x="800" y="593"/>
                  <a:pt x="801" y="593"/>
                  <a:pt x="800" y="594"/>
                </a:cubicBezTo>
                <a:cubicBezTo>
                  <a:pt x="802" y="595"/>
                  <a:pt x="805" y="594"/>
                  <a:pt x="803" y="591"/>
                </a:cubicBezTo>
                <a:cubicBezTo>
                  <a:pt x="805" y="592"/>
                  <a:pt x="808" y="590"/>
                  <a:pt x="806" y="587"/>
                </a:cubicBezTo>
                <a:cubicBezTo>
                  <a:pt x="809" y="590"/>
                  <a:pt x="811" y="590"/>
                  <a:pt x="813" y="587"/>
                </a:cubicBezTo>
                <a:cubicBezTo>
                  <a:pt x="811" y="586"/>
                  <a:pt x="810" y="588"/>
                  <a:pt x="809" y="585"/>
                </a:cubicBezTo>
                <a:cubicBezTo>
                  <a:pt x="811" y="582"/>
                  <a:pt x="814" y="582"/>
                  <a:pt x="817" y="582"/>
                </a:cubicBezTo>
                <a:cubicBezTo>
                  <a:pt x="822" y="592"/>
                  <a:pt x="833" y="581"/>
                  <a:pt x="838" y="579"/>
                </a:cubicBezTo>
                <a:cubicBezTo>
                  <a:pt x="838" y="581"/>
                  <a:pt x="837" y="583"/>
                  <a:pt x="838" y="585"/>
                </a:cubicBezTo>
                <a:cubicBezTo>
                  <a:pt x="839" y="581"/>
                  <a:pt x="840" y="579"/>
                  <a:pt x="842" y="577"/>
                </a:cubicBezTo>
                <a:cubicBezTo>
                  <a:pt x="843" y="578"/>
                  <a:pt x="844" y="579"/>
                  <a:pt x="844" y="580"/>
                </a:cubicBezTo>
                <a:cubicBezTo>
                  <a:pt x="841" y="579"/>
                  <a:pt x="839" y="582"/>
                  <a:pt x="841" y="586"/>
                </a:cubicBezTo>
                <a:cubicBezTo>
                  <a:pt x="844" y="586"/>
                  <a:pt x="844" y="583"/>
                  <a:pt x="845" y="588"/>
                </a:cubicBezTo>
                <a:cubicBezTo>
                  <a:pt x="848" y="588"/>
                  <a:pt x="845" y="585"/>
                  <a:pt x="843" y="583"/>
                </a:cubicBezTo>
                <a:cubicBezTo>
                  <a:pt x="846" y="583"/>
                  <a:pt x="847" y="583"/>
                  <a:pt x="847" y="579"/>
                </a:cubicBezTo>
                <a:cubicBezTo>
                  <a:pt x="849" y="579"/>
                  <a:pt x="850" y="584"/>
                  <a:pt x="852" y="585"/>
                </a:cubicBezTo>
                <a:cubicBezTo>
                  <a:pt x="854" y="588"/>
                  <a:pt x="854" y="590"/>
                  <a:pt x="851" y="591"/>
                </a:cubicBezTo>
                <a:cubicBezTo>
                  <a:pt x="854" y="595"/>
                  <a:pt x="854" y="595"/>
                  <a:pt x="854" y="595"/>
                </a:cubicBezTo>
                <a:cubicBezTo>
                  <a:pt x="853" y="597"/>
                  <a:pt x="852" y="595"/>
                  <a:pt x="852" y="596"/>
                </a:cubicBezTo>
                <a:cubicBezTo>
                  <a:pt x="855" y="598"/>
                  <a:pt x="856" y="602"/>
                  <a:pt x="854" y="605"/>
                </a:cubicBezTo>
                <a:cubicBezTo>
                  <a:pt x="852" y="603"/>
                  <a:pt x="854" y="602"/>
                  <a:pt x="853" y="601"/>
                </a:cubicBezTo>
                <a:cubicBezTo>
                  <a:pt x="845" y="610"/>
                  <a:pt x="834" y="610"/>
                  <a:pt x="826" y="611"/>
                </a:cubicBezTo>
                <a:cubicBezTo>
                  <a:pt x="826" y="613"/>
                  <a:pt x="826" y="615"/>
                  <a:pt x="824" y="616"/>
                </a:cubicBezTo>
                <a:cubicBezTo>
                  <a:pt x="823" y="615"/>
                  <a:pt x="822" y="615"/>
                  <a:pt x="821" y="615"/>
                </a:cubicBezTo>
                <a:cubicBezTo>
                  <a:pt x="821" y="614"/>
                  <a:pt x="822" y="614"/>
                  <a:pt x="822" y="613"/>
                </a:cubicBezTo>
                <a:cubicBezTo>
                  <a:pt x="817" y="610"/>
                  <a:pt x="816" y="612"/>
                  <a:pt x="811" y="616"/>
                </a:cubicBezTo>
                <a:cubicBezTo>
                  <a:pt x="812" y="619"/>
                  <a:pt x="813" y="616"/>
                  <a:pt x="815" y="619"/>
                </a:cubicBezTo>
                <a:cubicBezTo>
                  <a:pt x="813" y="618"/>
                  <a:pt x="813" y="618"/>
                  <a:pt x="812" y="620"/>
                </a:cubicBezTo>
                <a:cubicBezTo>
                  <a:pt x="811" y="619"/>
                  <a:pt x="811" y="618"/>
                  <a:pt x="811" y="617"/>
                </a:cubicBezTo>
                <a:cubicBezTo>
                  <a:pt x="810" y="621"/>
                  <a:pt x="806" y="616"/>
                  <a:pt x="805" y="620"/>
                </a:cubicBezTo>
                <a:cubicBezTo>
                  <a:pt x="803" y="621"/>
                  <a:pt x="805" y="617"/>
                  <a:pt x="803" y="617"/>
                </a:cubicBezTo>
                <a:cubicBezTo>
                  <a:pt x="802" y="616"/>
                  <a:pt x="805" y="615"/>
                  <a:pt x="806" y="614"/>
                </a:cubicBezTo>
                <a:cubicBezTo>
                  <a:pt x="803" y="610"/>
                  <a:pt x="802" y="616"/>
                  <a:pt x="800" y="615"/>
                </a:cubicBezTo>
                <a:cubicBezTo>
                  <a:pt x="802" y="612"/>
                  <a:pt x="798" y="614"/>
                  <a:pt x="798" y="611"/>
                </a:cubicBezTo>
                <a:cubicBezTo>
                  <a:pt x="795" y="613"/>
                  <a:pt x="796" y="616"/>
                  <a:pt x="792" y="614"/>
                </a:cubicBezTo>
                <a:cubicBezTo>
                  <a:pt x="791" y="615"/>
                  <a:pt x="792" y="616"/>
                  <a:pt x="792" y="617"/>
                </a:cubicBezTo>
                <a:cubicBezTo>
                  <a:pt x="793" y="619"/>
                  <a:pt x="796" y="618"/>
                  <a:pt x="795" y="616"/>
                </a:cubicBezTo>
                <a:cubicBezTo>
                  <a:pt x="797" y="622"/>
                  <a:pt x="788" y="616"/>
                  <a:pt x="783" y="618"/>
                </a:cubicBezTo>
                <a:cubicBezTo>
                  <a:pt x="782" y="612"/>
                  <a:pt x="791" y="615"/>
                  <a:pt x="792" y="608"/>
                </a:cubicBezTo>
                <a:cubicBezTo>
                  <a:pt x="797" y="610"/>
                  <a:pt x="794" y="604"/>
                  <a:pt x="798" y="605"/>
                </a:cubicBezTo>
                <a:cubicBezTo>
                  <a:pt x="798" y="606"/>
                  <a:pt x="797" y="607"/>
                  <a:pt x="796" y="609"/>
                </a:cubicBezTo>
                <a:cubicBezTo>
                  <a:pt x="800" y="611"/>
                  <a:pt x="800" y="606"/>
                  <a:pt x="804" y="605"/>
                </a:cubicBezTo>
                <a:cubicBezTo>
                  <a:pt x="800" y="604"/>
                  <a:pt x="797" y="603"/>
                  <a:pt x="793" y="602"/>
                </a:cubicBezTo>
                <a:cubicBezTo>
                  <a:pt x="792" y="603"/>
                  <a:pt x="794" y="605"/>
                  <a:pt x="792" y="606"/>
                </a:cubicBezTo>
                <a:cubicBezTo>
                  <a:pt x="790" y="603"/>
                  <a:pt x="790" y="603"/>
                  <a:pt x="790" y="603"/>
                </a:cubicBezTo>
                <a:cubicBezTo>
                  <a:pt x="788" y="604"/>
                  <a:pt x="790" y="607"/>
                  <a:pt x="788" y="608"/>
                </a:cubicBezTo>
                <a:cubicBezTo>
                  <a:pt x="789" y="605"/>
                  <a:pt x="786" y="606"/>
                  <a:pt x="784" y="603"/>
                </a:cubicBezTo>
                <a:cubicBezTo>
                  <a:pt x="781" y="604"/>
                  <a:pt x="785" y="605"/>
                  <a:pt x="785" y="608"/>
                </a:cubicBezTo>
                <a:cubicBezTo>
                  <a:pt x="782" y="611"/>
                  <a:pt x="778" y="610"/>
                  <a:pt x="775" y="613"/>
                </a:cubicBezTo>
                <a:cubicBezTo>
                  <a:pt x="774" y="613"/>
                  <a:pt x="776" y="615"/>
                  <a:pt x="776" y="616"/>
                </a:cubicBezTo>
                <a:cubicBezTo>
                  <a:pt x="777" y="614"/>
                  <a:pt x="779" y="611"/>
                  <a:pt x="781" y="613"/>
                </a:cubicBezTo>
                <a:cubicBezTo>
                  <a:pt x="780" y="612"/>
                  <a:pt x="777" y="619"/>
                  <a:pt x="781" y="618"/>
                </a:cubicBezTo>
                <a:cubicBezTo>
                  <a:pt x="780" y="620"/>
                  <a:pt x="779" y="620"/>
                  <a:pt x="779" y="625"/>
                </a:cubicBezTo>
                <a:cubicBezTo>
                  <a:pt x="778" y="623"/>
                  <a:pt x="779" y="623"/>
                  <a:pt x="778" y="621"/>
                </a:cubicBezTo>
                <a:cubicBezTo>
                  <a:pt x="777" y="622"/>
                  <a:pt x="777" y="623"/>
                  <a:pt x="777" y="623"/>
                </a:cubicBezTo>
                <a:cubicBezTo>
                  <a:pt x="780" y="628"/>
                  <a:pt x="780" y="627"/>
                  <a:pt x="783" y="629"/>
                </a:cubicBezTo>
                <a:cubicBezTo>
                  <a:pt x="781" y="627"/>
                  <a:pt x="782" y="631"/>
                  <a:pt x="780" y="630"/>
                </a:cubicBezTo>
                <a:cubicBezTo>
                  <a:pt x="781" y="639"/>
                  <a:pt x="781" y="647"/>
                  <a:pt x="774" y="650"/>
                </a:cubicBezTo>
                <a:cubicBezTo>
                  <a:pt x="775" y="657"/>
                  <a:pt x="770" y="662"/>
                  <a:pt x="771" y="669"/>
                </a:cubicBezTo>
                <a:cubicBezTo>
                  <a:pt x="770" y="670"/>
                  <a:pt x="766" y="671"/>
                  <a:pt x="769" y="674"/>
                </a:cubicBezTo>
                <a:cubicBezTo>
                  <a:pt x="768" y="674"/>
                  <a:pt x="767" y="674"/>
                  <a:pt x="766" y="674"/>
                </a:cubicBezTo>
                <a:cubicBezTo>
                  <a:pt x="764" y="675"/>
                  <a:pt x="769" y="674"/>
                  <a:pt x="768" y="676"/>
                </a:cubicBezTo>
                <a:cubicBezTo>
                  <a:pt x="766" y="679"/>
                  <a:pt x="767" y="675"/>
                  <a:pt x="766" y="676"/>
                </a:cubicBezTo>
                <a:cubicBezTo>
                  <a:pt x="766" y="678"/>
                  <a:pt x="767" y="680"/>
                  <a:pt x="767" y="682"/>
                </a:cubicBezTo>
                <a:cubicBezTo>
                  <a:pt x="764" y="685"/>
                  <a:pt x="757" y="689"/>
                  <a:pt x="755" y="694"/>
                </a:cubicBezTo>
                <a:cubicBezTo>
                  <a:pt x="754" y="694"/>
                  <a:pt x="753" y="693"/>
                  <a:pt x="752" y="692"/>
                </a:cubicBezTo>
                <a:cubicBezTo>
                  <a:pt x="747" y="704"/>
                  <a:pt x="735" y="701"/>
                  <a:pt x="728" y="708"/>
                </a:cubicBezTo>
                <a:cubicBezTo>
                  <a:pt x="725" y="706"/>
                  <a:pt x="725" y="708"/>
                  <a:pt x="721" y="710"/>
                </a:cubicBezTo>
                <a:cubicBezTo>
                  <a:pt x="721" y="709"/>
                  <a:pt x="720" y="709"/>
                  <a:pt x="719" y="707"/>
                </a:cubicBezTo>
                <a:cubicBezTo>
                  <a:pt x="715" y="713"/>
                  <a:pt x="708" y="710"/>
                  <a:pt x="703" y="714"/>
                </a:cubicBezTo>
                <a:cubicBezTo>
                  <a:pt x="703" y="713"/>
                  <a:pt x="702" y="713"/>
                  <a:pt x="702" y="712"/>
                </a:cubicBezTo>
                <a:cubicBezTo>
                  <a:pt x="700" y="716"/>
                  <a:pt x="698" y="712"/>
                  <a:pt x="696" y="717"/>
                </a:cubicBezTo>
                <a:cubicBezTo>
                  <a:pt x="694" y="715"/>
                  <a:pt x="692" y="716"/>
                  <a:pt x="692" y="718"/>
                </a:cubicBezTo>
                <a:cubicBezTo>
                  <a:pt x="691" y="716"/>
                  <a:pt x="690" y="717"/>
                  <a:pt x="689" y="715"/>
                </a:cubicBezTo>
                <a:cubicBezTo>
                  <a:pt x="687" y="715"/>
                  <a:pt x="689" y="718"/>
                  <a:pt x="687" y="718"/>
                </a:cubicBezTo>
                <a:cubicBezTo>
                  <a:pt x="681" y="716"/>
                  <a:pt x="673" y="716"/>
                  <a:pt x="668" y="721"/>
                </a:cubicBezTo>
                <a:cubicBezTo>
                  <a:pt x="664" y="717"/>
                  <a:pt x="660" y="717"/>
                  <a:pt x="656" y="718"/>
                </a:cubicBezTo>
                <a:cubicBezTo>
                  <a:pt x="656" y="716"/>
                  <a:pt x="655" y="714"/>
                  <a:pt x="654" y="712"/>
                </a:cubicBezTo>
                <a:cubicBezTo>
                  <a:pt x="647" y="709"/>
                  <a:pt x="643" y="721"/>
                  <a:pt x="637" y="717"/>
                </a:cubicBezTo>
                <a:cubicBezTo>
                  <a:pt x="645" y="714"/>
                  <a:pt x="653" y="707"/>
                  <a:pt x="660" y="702"/>
                </a:cubicBezTo>
                <a:cubicBezTo>
                  <a:pt x="665" y="688"/>
                  <a:pt x="680" y="685"/>
                  <a:pt x="690" y="675"/>
                </a:cubicBezTo>
                <a:cubicBezTo>
                  <a:pt x="703" y="674"/>
                  <a:pt x="711" y="665"/>
                  <a:pt x="718" y="653"/>
                </a:cubicBezTo>
                <a:cubicBezTo>
                  <a:pt x="716" y="649"/>
                  <a:pt x="714" y="652"/>
                  <a:pt x="712" y="648"/>
                </a:cubicBezTo>
                <a:cubicBezTo>
                  <a:pt x="718" y="644"/>
                  <a:pt x="722" y="643"/>
                  <a:pt x="727" y="636"/>
                </a:cubicBezTo>
                <a:cubicBezTo>
                  <a:pt x="726" y="635"/>
                  <a:pt x="725" y="635"/>
                  <a:pt x="724" y="635"/>
                </a:cubicBezTo>
                <a:cubicBezTo>
                  <a:pt x="726" y="640"/>
                  <a:pt x="717" y="636"/>
                  <a:pt x="719" y="640"/>
                </a:cubicBezTo>
                <a:cubicBezTo>
                  <a:pt x="711" y="638"/>
                  <a:pt x="709" y="647"/>
                  <a:pt x="700" y="644"/>
                </a:cubicBezTo>
                <a:cubicBezTo>
                  <a:pt x="699" y="645"/>
                  <a:pt x="702" y="647"/>
                  <a:pt x="701" y="649"/>
                </a:cubicBezTo>
                <a:cubicBezTo>
                  <a:pt x="699" y="644"/>
                  <a:pt x="695" y="649"/>
                  <a:pt x="695" y="652"/>
                </a:cubicBezTo>
                <a:cubicBezTo>
                  <a:pt x="694" y="645"/>
                  <a:pt x="688" y="652"/>
                  <a:pt x="685" y="652"/>
                </a:cubicBezTo>
                <a:cubicBezTo>
                  <a:pt x="685" y="651"/>
                  <a:pt x="686" y="651"/>
                  <a:pt x="685" y="650"/>
                </a:cubicBezTo>
                <a:cubicBezTo>
                  <a:pt x="683" y="650"/>
                  <a:pt x="682" y="651"/>
                  <a:pt x="682" y="654"/>
                </a:cubicBezTo>
                <a:cubicBezTo>
                  <a:pt x="681" y="655"/>
                  <a:pt x="680" y="652"/>
                  <a:pt x="679" y="651"/>
                </a:cubicBezTo>
                <a:cubicBezTo>
                  <a:pt x="675" y="655"/>
                  <a:pt x="669" y="651"/>
                  <a:pt x="665" y="657"/>
                </a:cubicBezTo>
                <a:cubicBezTo>
                  <a:pt x="664" y="655"/>
                  <a:pt x="663" y="655"/>
                  <a:pt x="662" y="653"/>
                </a:cubicBezTo>
                <a:cubicBezTo>
                  <a:pt x="661" y="654"/>
                  <a:pt x="659" y="655"/>
                  <a:pt x="658" y="654"/>
                </a:cubicBezTo>
                <a:cubicBezTo>
                  <a:pt x="657" y="654"/>
                  <a:pt x="658" y="657"/>
                  <a:pt x="659" y="656"/>
                </a:cubicBezTo>
                <a:cubicBezTo>
                  <a:pt x="660" y="658"/>
                  <a:pt x="657" y="655"/>
                  <a:pt x="656" y="657"/>
                </a:cubicBezTo>
                <a:cubicBezTo>
                  <a:pt x="655" y="656"/>
                  <a:pt x="656" y="656"/>
                  <a:pt x="654" y="655"/>
                </a:cubicBezTo>
                <a:cubicBezTo>
                  <a:pt x="654" y="658"/>
                  <a:pt x="648" y="657"/>
                  <a:pt x="650" y="661"/>
                </a:cubicBezTo>
                <a:cubicBezTo>
                  <a:pt x="646" y="656"/>
                  <a:pt x="645" y="659"/>
                  <a:pt x="642" y="659"/>
                </a:cubicBezTo>
                <a:cubicBezTo>
                  <a:pt x="641" y="658"/>
                  <a:pt x="644" y="657"/>
                  <a:pt x="645" y="656"/>
                </a:cubicBezTo>
                <a:cubicBezTo>
                  <a:pt x="644" y="653"/>
                  <a:pt x="642" y="653"/>
                  <a:pt x="640" y="654"/>
                </a:cubicBezTo>
                <a:cubicBezTo>
                  <a:pt x="639" y="650"/>
                  <a:pt x="645" y="654"/>
                  <a:pt x="645" y="649"/>
                </a:cubicBezTo>
                <a:cubicBezTo>
                  <a:pt x="643" y="649"/>
                  <a:pt x="641" y="652"/>
                  <a:pt x="639" y="648"/>
                </a:cubicBezTo>
                <a:cubicBezTo>
                  <a:pt x="638" y="649"/>
                  <a:pt x="640" y="652"/>
                  <a:pt x="637" y="652"/>
                </a:cubicBezTo>
                <a:cubicBezTo>
                  <a:pt x="636" y="654"/>
                  <a:pt x="639" y="652"/>
                  <a:pt x="639" y="655"/>
                </a:cubicBezTo>
                <a:cubicBezTo>
                  <a:pt x="636" y="654"/>
                  <a:pt x="635" y="654"/>
                  <a:pt x="632" y="652"/>
                </a:cubicBezTo>
                <a:cubicBezTo>
                  <a:pt x="633" y="651"/>
                  <a:pt x="633" y="650"/>
                  <a:pt x="633" y="649"/>
                </a:cubicBezTo>
                <a:cubicBezTo>
                  <a:pt x="632" y="648"/>
                  <a:pt x="632" y="648"/>
                  <a:pt x="631" y="647"/>
                </a:cubicBezTo>
                <a:cubicBezTo>
                  <a:pt x="630" y="651"/>
                  <a:pt x="628" y="648"/>
                  <a:pt x="627" y="651"/>
                </a:cubicBezTo>
                <a:cubicBezTo>
                  <a:pt x="627" y="648"/>
                  <a:pt x="625" y="646"/>
                  <a:pt x="623" y="648"/>
                </a:cubicBezTo>
                <a:cubicBezTo>
                  <a:pt x="621" y="648"/>
                  <a:pt x="625" y="646"/>
                  <a:pt x="626" y="645"/>
                </a:cubicBezTo>
                <a:cubicBezTo>
                  <a:pt x="622" y="644"/>
                  <a:pt x="620" y="647"/>
                  <a:pt x="617" y="649"/>
                </a:cubicBezTo>
                <a:cubicBezTo>
                  <a:pt x="616" y="646"/>
                  <a:pt x="614" y="646"/>
                  <a:pt x="616" y="644"/>
                </a:cubicBezTo>
                <a:cubicBezTo>
                  <a:pt x="613" y="645"/>
                  <a:pt x="611" y="648"/>
                  <a:pt x="613" y="653"/>
                </a:cubicBezTo>
                <a:cubicBezTo>
                  <a:pt x="612" y="654"/>
                  <a:pt x="607" y="652"/>
                  <a:pt x="608" y="655"/>
                </a:cubicBezTo>
                <a:cubicBezTo>
                  <a:pt x="609" y="658"/>
                  <a:pt x="610" y="655"/>
                  <a:pt x="611" y="656"/>
                </a:cubicBezTo>
                <a:cubicBezTo>
                  <a:pt x="611" y="660"/>
                  <a:pt x="607" y="654"/>
                  <a:pt x="604" y="654"/>
                </a:cubicBezTo>
                <a:cubicBezTo>
                  <a:pt x="603" y="654"/>
                  <a:pt x="604" y="657"/>
                  <a:pt x="605" y="657"/>
                </a:cubicBezTo>
                <a:cubicBezTo>
                  <a:pt x="605" y="659"/>
                  <a:pt x="602" y="656"/>
                  <a:pt x="603" y="654"/>
                </a:cubicBezTo>
                <a:cubicBezTo>
                  <a:pt x="600" y="652"/>
                  <a:pt x="601" y="659"/>
                  <a:pt x="598" y="653"/>
                </a:cubicBezTo>
                <a:cubicBezTo>
                  <a:pt x="597" y="655"/>
                  <a:pt x="599" y="658"/>
                  <a:pt x="599" y="659"/>
                </a:cubicBezTo>
                <a:cubicBezTo>
                  <a:pt x="598" y="659"/>
                  <a:pt x="594" y="661"/>
                  <a:pt x="593" y="661"/>
                </a:cubicBezTo>
                <a:cubicBezTo>
                  <a:pt x="592" y="659"/>
                  <a:pt x="596" y="661"/>
                  <a:pt x="597" y="659"/>
                </a:cubicBezTo>
                <a:cubicBezTo>
                  <a:pt x="596" y="657"/>
                  <a:pt x="595" y="656"/>
                  <a:pt x="594" y="657"/>
                </a:cubicBezTo>
                <a:cubicBezTo>
                  <a:pt x="594" y="654"/>
                  <a:pt x="596" y="656"/>
                  <a:pt x="597" y="657"/>
                </a:cubicBezTo>
                <a:cubicBezTo>
                  <a:pt x="598" y="656"/>
                  <a:pt x="597" y="654"/>
                  <a:pt x="596" y="653"/>
                </a:cubicBezTo>
                <a:cubicBezTo>
                  <a:pt x="588" y="658"/>
                  <a:pt x="571" y="659"/>
                  <a:pt x="563" y="668"/>
                </a:cubicBezTo>
                <a:cubicBezTo>
                  <a:pt x="561" y="662"/>
                  <a:pt x="552" y="667"/>
                  <a:pt x="553" y="671"/>
                </a:cubicBezTo>
                <a:cubicBezTo>
                  <a:pt x="552" y="671"/>
                  <a:pt x="551" y="669"/>
                  <a:pt x="550" y="669"/>
                </a:cubicBezTo>
                <a:cubicBezTo>
                  <a:pt x="551" y="673"/>
                  <a:pt x="547" y="669"/>
                  <a:pt x="547" y="672"/>
                </a:cubicBezTo>
                <a:cubicBezTo>
                  <a:pt x="544" y="672"/>
                  <a:pt x="549" y="671"/>
                  <a:pt x="546" y="669"/>
                </a:cubicBezTo>
                <a:cubicBezTo>
                  <a:pt x="543" y="667"/>
                  <a:pt x="546" y="673"/>
                  <a:pt x="543" y="672"/>
                </a:cubicBezTo>
                <a:cubicBezTo>
                  <a:pt x="542" y="671"/>
                  <a:pt x="543" y="671"/>
                  <a:pt x="543" y="670"/>
                </a:cubicBezTo>
                <a:cubicBezTo>
                  <a:pt x="540" y="669"/>
                  <a:pt x="536" y="671"/>
                  <a:pt x="538" y="675"/>
                </a:cubicBezTo>
                <a:cubicBezTo>
                  <a:pt x="534" y="672"/>
                  <a:pt x="533" y="669"/>
                  <a:pt x="529" y="669"/>
                </a:cubicBezTo>
                <a:cubicBezTo>
                  <a:pt x="528" y="669"/>
                  <a:pt x="530" y="671"/>
                  <a:pt x="528" y="672"/>
                </a:cubicBezTo>
                <a:cubicBezTo>
                  <a:pt x="526" y="670"/>
                  <a:pt x="523" y="671"/>
                  <a:pt x="522" y="673"/>
                </a:cubicBezTo>
                <a:cubicBezTo>
                  <a:pt x="517" y="666"/>
                  <a:pt x="514" y="675"/>
                  <a:pt x="510" y="673"/>
                </a:cubicBezTo>
                <a:cubicBezTo>
                  <a:pt x="509" y="678"/>
                  <a:pt x="499" y="681"/>
                  <a:pt x="497" y="680"/>
                </a:cubicBezTo>
                <a:cubicBezTo>
                  <a:pt x="496" y="677"/>
                  <a:pt x="498" y="678"/>
                  <a:pt x="499" y="679"/>
                </a:cubicBezTo>
                <a:cubicBezTo>
                  <a:pt x="500" y="677"/>
                  <a:pt x="496" y="676"/>
                  <a:pt x="499" y="675"/>
                </a:cubicBezTo>
                <a:cubicBezTo>
                  <a:pt x="499" y="676"/>
                  <a:pt x="500" y="678"/>
                  <a:pt x="501" y="678"/>
                </a:cubicBezTo>
                <a:cubicBezTo>
                  <a:pt x="500" y="676"/>
                  <a:pt x="504" y="676"/>
                  <a:pt x="505" y="675"/>
                </a:cubicBezTo>
                <a:cubicBezTo>
                  <a:pt x="506" y="675"/>
                  <a:pt x="506" y="674"/>
                  <a:pt x="505" y="673"/>
                </a:cubicBezTo>
                <a:cubicBezTo>
                  <a:pt x="502" y="670"/>
                  <a:pt x="497" y="674"/>
                  <a:pt x="498" y="676"/>
                </a:cubicBezTo>
                <a:cubicBezTo>
                  <a:pt x="496" y="676"/>
                  <a:pt x="493" y="675"/>
                  <a:pt x="493" y="678"/>
                </a:cubicBezTo>
                <a:cubicBezTo>
                  <a:pt x="490" y="677"/>
                  <a:pt x="494" y="675"/>
                  <a:pt x="495" y="674"/>
                </a:cubicBezTo>
                <a:cubicBezTo>
                  <a:pt x="493" y="671"/>
                  <a:pt x="493" y="671"/>
                  <a:pt x="493" y="671"/>
                </a:cubicBezTo>
                <a:cubicBezTo>
                  <a:pt x="492" y="672"/>
                  <a:pt x="494" y="674"/>
                  <a:pt x="492" y="675"/>
                </a:cubicBezTo>
                <a:cubicBezTo>
                  <a:pt x="492" y="670"/>
                  <a:pt x="489" y="673"/>
                  <a:pt x="488" y="675"/>
                </a:cubicBezTo>
                <a:cubicBezTo>
                  <a:pt x="486" y="672"/>
                  <a:pt x="491" y="672"/>
                  <a:pt x="492" y="670"/>
                </a:cubicBezTo>
                <a:cubicBezTo>
                  <a:pt x="490" y="668"/>
                  <a:pt x="490" y="669"/>
                  <a:pt x="488" y="668"/>
                </a:cubicBezTo>
                <a:cubicBezTo>
                  <a:pt x="491" y="671"/>
                  <a:pt x="481" y="676"/>
                  <a:pt x="478" y="675"/>
                </a:cubicBezTo>
                <a:cubicBezTo>
                  <a:pt x="476" y="680"/>
                  <a:pt x="468" y="681"/>
                  <a:pt x="467" y="685"/>
                </a:cubicBezTo>
                <a:cubicBezTo>
                  <a:pt x="469" y="686"/>
                  <a:pt x="469" y="685"/>
                  <a:pt x="470" y="684"/>
                </a:cubicBezTo>
                <a:cubicBezTo>
                  <a:pt x="472" y="686"/>
                  <a:pt x="470" y="686"/>
                  <a:pt x="469" y="687"/>
                </a:cubicBezTo>
                <a:cubicBezTo>
                  <a:pt x="470" y="689"/>
                  <a:pt x="472" y="688"/>
                  <a:pt x="473" y="688"/>
                </a:cubicBezTo>
                <a:cubicBezTo>
                  <a:pt x="471" y="685"/>
                  <a:pt x="475" y="688"/>
                  <a:pt x="473" y="685"/>
                </a:cubicBezTo>
                <a:cubicBezTo>
                  <a:pt x="474" y="685"/>
                  <a:pt x="475" y="686"/>
                  <a:pt x="476" y="687"/>
                </a:cubicBezTo>
                <a:cubicBezTo>
                  <a:pt x="474" y="689"/>
                  <a:pt x="474" y="689"/>
                  <a:pt x="474" y="689"/>
                </a:cubicBezTo>
                <a:cubicBezTo>
                  <a:pt x="475" y="691"/>
                  <a:pt x="476" y="687"/>
                  <a:pt x="478" y="690"/>
                </a:cubicBezTo>
                <a:cubicBezTo>
                  <a:pt x="472" y="692"/>
                  <a:pt x="472" y="691"/>
                  <a:pt x="466" y="696"/>
                </a:cubicBezTo>
                <a:cubicBezTo>
                  <a:pt x="466" y="694"/>
                  <a:pt x="467" y="693"/>
                  <a:pt x="465" y="691"/>
                </a:cubicBezTo>
                <a:cubicBezTo>
                  <a:pt x="466" y="689"/>
                  <a:pt x="467" y="690"/>
                  <a:pt x="467" y="687"/>
                </a:cubicBezTo>
                <a:cubicBezTo>
                  <a:pt x="465" y="685"/>
                  <a:pt x="465" y="685"/>
                  <a:pt x="463" y="683"/>
                </a:cubicBezTo>
                <a:cubicBezTo>
                  <a:pt x="463" y="684"/>
                  <a:pt x="463" y="684"/>
                  <a:pt x="464" y="684"/>
                </a:cubicBezTo>
                <a:cubicBezTo>
                  <a:pt x="464" y="688"/>
                  <a:pt x="458" y="685"/>
                  <a:pt x="460" y="689"/>
                </a:cubicBezTo>
                <a:cubicBezTo>
                  <a:pt x="459" y="688"/>
                  <a:pt x="459" y="688"/>
                  <a:pt x="458" y="690"/>
                </a:cubicBezTo>
                <a:cubicBezTo>
                  <a:pt x="457" y="687"/>
                  <a:pt x="454" y="689"/>
                  <a:pt x="456" y="687"/>
                </a:cubicBezTo>
                <a:cubicBezTo>
                  <a:pt x="453" y="688"/>
                  <a:pt x="450" y="692"/>
                  <a:pt x="446" y="694"/>
                </a:cubicBezTo>
                <a:cubicBezTo>
                  <a:pt x="450" y="685"/>
                  <a:pt x="434" y="696"/>
                  <a:pt x="432" y="701"/>
                </a:cubicBezTo>
                <a:cubicBezTo>
                  <a:pt x="430" y="700"/>
                  <a:pt x="427" y="702"/>
                  <a:pt x="425" y="704"/>
                </a:cubicBezTo>
                <a:cubicBezTo>
                  <a:pt x="424" y="704"/>
                  <a:pt x="422" y="706"/>
                  <a:pt x="421" y="707"/>
                </a:cubicBezTo>
                <a:cubicBezTo>
                  <a:pt x="421" y="707"/>
                  <a:pt x="420" y="708"/>
                  <a:pt x="420" y="708"/>
                </a:cubicBezTo>
                <a:cubicBezTo>
                  <a:pt x="420" y="708"/>
                  <a:pt x="420" y="710"/>
                  <a:pt x="420" y="710"/>
                </a:cubicBezTo>
                <a:cubicBezTo>
                  <a:pt x="421" y="711"/>
                  <a:pt x="421" y="711"/>
                  <a:pt x="421" y="711"/>
                </a:cubicBezTo>
                <a:cubicBezTo>
                  <a:pt x="418" y="713"/>
                  <a:pt x="418" y="713"/>
                  <a:pt x="418" y="713"/>
                </a:cubicBezTo>
                <a:cubicBezTo>
                  <a:pt x="416" y="710"/>
                  <a:pt x="416" y="710"/>
                  <a:pt x="416" y="710"/>
                </a:cubicBezTo>
                <a:cubicBezTo>
                  <a:pt x="416" y="709"/>
                  <a:pt x="422" y="711"/>
                  <a:pt x="422" y="711"/>
                </a:cubicBezTo>
                <a:cubicBezTo>
                  <a:pt x="422" y="711"/>
                  <a:pt x="422" y="711"/>
                  <a:pt x="422" y="711"/>
                </a:cubicBezTo>
                <a:cubicBezTo>
                  <a:pt x="422" y="711"/>
                  <a:pt x="422" y="711"/>
                  <a:pt x="422" y="711"/>
                </a:cubicBezTo>
                <a:cubicBezTo>
                  <a:pt x="422" y="711"/>
                  <a:pt x="422" y="711"/>
                  <a:pt x="422" y="711"/>
                </a:cubicBezTo>
                <a:cubicBezTo>
                  <a:pt x="421" y="709"/>
                  <a:pt x="421" y="709"/>
                  <a:pt x="421" y="709"/>
                </a:cubicBezTo>
                <a:cubicBezTo>
                  <a:pt x="421" y="709"/>
                  <a:pt x="420" y="708"/>
                  <a:pt x="419" y="708"/>
                </a:cubicBezTo>
                <a:cubicBezTo>
                  <a:pt x="418" y="706"/>
                  <a:pt x="416" y="707"/>
                  <a:pt x="414" y="707"/>
                </a:cubicBezTo>
                <a:cubicBezTo>
                  <a:pt x="414" y="709"/>
                  <a:pt x="418" y="707"/>
                  <a:pt x="417" y="710"/>
                </a:cubicBezTo>
                <a:cubicBezTo>
                  <a:pt x="416" y="709"/>
                  <a:pt x="414" y="708"/>
                  <a:pt x="413" y="710"/>
                </a:cubicBezTo>
                <a:cubicBezTo>
                  <a:pt x="413" y="710"/>
                  <a:pt x="413" y="709"/>
                  <a:pt x="412" y="708"/>
                </a:cubicBezTo>
                <a:cubicBezTo>
                  <a:pt x="412" y="711"/>
                  <a:pt x="409" y="712"/>
                  <a:pt x="406" y="710"/>
                </a:cubicBezTo>
                <a:cubicBezTo>
                  <a:pt x="403" y="716"/>
                  <a:pt x="396" y="716"/>
                  <a:pt x="392" y="720"/>
                </a:cubicBezTo>
                <a:cubicBezTo>
                  <a:pt x="392" y="717"/>
                  <a:pt x="387" y="718"/>
                  <a:pt x="390" y="722"/>
                </a:cubicBezTo>
                <a:cubicBezTo>
                  <a:pt x="389" y="721"/>
                  <a:pt x="388" y="722"/>
                  <a:pt x="387" y="719"/>
                </a:cubicBezTo>
                <a:cubicBezTo>
                  <a:pt x="385" y="722"/>
                  <a:pt x="382" y="721"/>
                  <a:pt x="379" y="724"/>
                </a:cubicBezTo>
                <a:cubicBezTo>
                  <a:pt x="381" y="726"/>
                  <a:pt x="385" y="725"/>
                  <a:pt x="384" y="722"/>
                </a:cubicBezTo>
                <a:cubicBezTo>
                  <a:pt x="387" y="724"/>
                  <a:pt x="382" y="726"/>
                  <a:pt x="383" y="728"/>
                </a:cubicBezTo>
                <a:cubicBezTo>
                  <a:pt x="381" y="726"/>
                  <a:pt x="381" y="726"/>
                  <a:pt x="381" y="726"/>
                </a:cubicBezTo>
                <a:cubicBezTo>
                  <a:pt x="380" y="728"/>
                  <a:pt x="378" y="728"/>
                  <a:pt x="376" y="732"/>
                </a:cubicBezTo>
                <a:cubicBezTo>
                  <a:pt x="370" y="731"/>
                  <a:pt x="365" y="730"/>
                  <a:pt x="363" y="737"/>
                </a:cubicBezTo>
                <a:cubicBezTo>
                  <a:pt x="365" y="739"/>
                  <a:pt x="366" y="739"/>
                  <a:pt x="367" y="740"/>
                </a:cubicBezTo>
                <a:cubicBezTo>
                  <a:pt x="368" y="738"/>
                  <a:pt x="365" y="737"/>
                  <a:pt x="367" y="735"/>
                </a:cubicBezTo>
                <a:cubicBezTo>
                  <a:pt x="367" y="740"/>
                  <a:pt x="375" y="739"/>
                  <a:pt x="371" y="735"/>
                </a:cubicBezTo>
                <a:cubicBezTo>
                  <a:pt x="376" y="738"/>
                  <a:pt x="379" y="734"/>
                  <a:pt x="381" y="730"/>
                </a:cubicBezTo>
                <a:cubicBezTo>
                  <a:pt x="382" y="732"/>
                  <a:pt x="382" y="733"/>
                  <a:pt x="382" y="734"/>
                </a:cubicBezTo>
                <a:cubicBezTo>
                  <a:pt x="384" y="735"/>
                  <a:pt x="384" y="729"/>
                  <a:pt x="387" y="733"/>
                </a:cubicBezTo>
                <a:cubicBezTo>
                  <a:pt x="388" y="732"/>
                  <a:pt x="387" y="731"/>
                  <a:pt x="388" y="730"/>
                </a:cubicBezTo>
                <a:cubicBezTo>
                  <a:pt x="388" y="731"/>
                  <a:pt x="388" y="732"/>
                  <a:pt x="388" y="733"/>
                </a:cubicBezTo>
                <a:cubicBezTo>
                  <a:pt x="390" y="734"/>
                  <a:pt x="390" y="732"/>
                  <a:pt x="393" y="731"/>
                </a:cubicBezTo>
                <a:cubicBezTo>
                  <a:pt x="393" y="733"/>
                  <a:pt x="392" y="734"/>
                  <a:pt x="392" y="736"/>
                </a:cubicBezTo>
                <a:cubicBezTo>
                  <a:pt x="389" y="735"/>
                  <a:pt x="387" y="738"/>
                  <a:pt x="387" y="740"/>
                </a:cubicBezTo>
                <a:cubicBezTo>
                  <a:pt x="386" y="740"/>
                  <a:pt x="385" y="739"/>
                  <a:pt x="384" y="739"/>
                </a:cubicBezTo>
                <a:cubicBezTo>
                  <a:pt x="382" y="740"/>
                  <a:pt x="384" y="742"/>
                  <a:pt x="383" y="744"/>
                </a:cubicBezTo>
                <a:cubicBezTo>
                  <a:pt x="381" y="743"/>
                  <a:pt x="380" y="744"/>
                  <a:pt x="379" y="746"/>
                </a:cubicBezTo>
                <a:cubicBezTo>
                  <a:pt x="377" y="744"/>
                  <a:pt x="380" y="744"/>
                  <a:pt x="379" y="742"/>
                </a:cubicBezTo>
                <a:cubicBezTo>
                  <a:pt x="377" y="740"/>
                  <a:pt x="376" y="740"/>
                  <a:pt x="375" y="740"/>
                </a:cubicBezTo>
                <a:cubicBezTo>
                  <a:pt x="375" y="741"/>
                  <a:pt x="375" y="741"/>
                  <a:pt x="374" y="742"/>
                </a:cubicBezTo>
                <a:cubicBezTo>
                  <a:pt x="375" y="743"/>
                  <a:pt x="377" y="742"/>
                  <a:pt x="376" y="744"/>
                </a:cubicBezTo>
                <a:cubicBezTo>
                  <a:pt x="373" y="743"/>
                  <a:pt x="372" y="741"/>
                  <a:pt x="369" y="744"/>
                </a:cubicBezTo>
                <a:cubicBezTo>
                  <a:pt x="369" y="744"/>
                  <a:pt x="369" y="745"/>
                  <a:pt x="369" y="745"/>
                </a:cubicBezTo>
                <a:cubicBezTo>
                  <a:pt x="370" y="748"/>
                  <a:pt x="371" y="744"/>
                  <a:pt x="372" y="747"/>
                </a:cubicBezTo>
                <a:cubicBezTo>
                  <a:pt x="369" y="747"/>
                  <a:pt x="366" y="745"/>
                  <a:pt x="366" y="749"/>
                </a:cubicBezTo>
                <a:cubicBezTo>
                  <a:pt x="368" y="751"/>
                  <a:pt x="367" y="747"/>
                  <a:pt x="369" y="747"/>
                </a:cubicBezTo>
                <a:cubicBezTo>
                  <a:pt x="372" y="750"/>
                  <a:pt x="367" y="750"/>
                  <a:pt x="368" y="752"/>
                </a:cubicBezTo>
                <a:cubicBezTo>
                  <a:pt x="365" y="749"/>
                  <a:pt x="365" y="752"/>
                  <a:pt x="363" y="754"/>
                </a:cubicBezTo>
                <a:cubicBezTo>
                  <a:pt x="362" y="752"/>
                  <a:pt x="365" y="752"/>
                  <a:pt x="364" y="750"/>
                </a:cubicBezTo>
                <a:cubicBezTo>
                  <a:pt x="362" y="750"/>
                  <a:pt x="360" y="753"/>
                  <a:pt x="357" y="749"/>
                </a:cubicBezTo>
                <a:cubicBezTo>
                  <a:pt x="357" y="748"/>
                  <a:pt x="362" y="750"/>
                  <a:pt x="360" y="746"/>
                </a:cubicBezTo>
                <a:cubicBezTo>
                  <a:pt x="361" y="746"/>
                  <a:pt x="362" y="748"/>
                  <a:pt x="364" y="749"/>
                </a:cubicBezTo>
                <a:cubicBezTo>
                  <a:pt x="365" y="748"/>
                  <a:pt x="366" y="741"/>
                  <a:pt x="368" y="746"/>
                </a:cubicBezTo>
                <a:cubicBezTo>
                  <a:pt x="369" y="745"/>
                  <a:pt x="368" y="744"/>
                  <a:pt x="367" y="742"/>
                </a:cubicBezTo>
                <a:cubicBezTo>
                  <a:pt x="366" y="741"/>
                  <a:pt x="363" y="743"/>
                  <a:pt x="364" y="745"/>
                </a:cubicBezTo>
                <a:cubicBezTo>
                  <a:pt x="362" y="744"/>
                  <a:pt x="363" y="741"/>
                  <a:pt x="360" y="739"/>
                </a:cubicBezTo>
                <a:cubicBezTo>
                  <a:pt x="361" y="742"/>
                  <a:pt x="360" y="741"/>
                  <a:pt x="358" y="740"/>
                </a:cubicBezTo>
                <a:cubicBezTo>
                  <a:pt x="355" y="742"/>
                  <a:pt x="361" y="744"/>
                  <a:pt x="358" y="745"/>
                </a:cubicBezTo>
                <a:cubicBezTo>
                  <a:pt x="358" y="744"/>
                  <a:pt x="357" y="742"/>
                  <a:pt x="357" y="741"/>
                </a:cubicBezTo>
                <a:cubicBezTo>
                  <a:pt x="356" y="742"/>
                  <a:pt x="355" y="742"/>
                  <a:pt x="354" y="743"/>
                </a:cubicBezTo>
                <a:cubicBezTo>
                  <a:pt x="356" y="747"/>
                  <a:pt x="351" y="746"/>
                  <a:pt x="348" y="747"/>
                </a:cubicBezTo>
                <a:cubicBezTo>
                  <a:pt x="350" y="751"/>
                  <a:pt x="351" y="748"/>
                  <a:pt x="353" y="751"/>
                </a:cubicBezTo>
                <a:cubicBezTo>
                  <a:pt x="355" y="751"/>
                  <a:pt x="352" y="749"/>
                  <a:pt x="354" y="748"/>
                </a:cubicBezTo>
                <a:cubicBezTo>
                  <a:pt x="355" y="751"/>
                  <a:pt x="356" y="750"/>
                  <a:pt x="358" y="752"/>
                </a:cubicBezTo>
                <a:cubicBezTo>
                  <a:pt x="358" y="753"/>
                  <a:pt x="356" y="754"/>
                  <a:pt x="358" y="755"/>
                </a:cubicBezTo>
                <a:cubicBezTo>
                  <a:pt x="354" y="758"/>
                  <a:pt x="350" y="757"/>
                  <a:pt x="345" y="757"/>
                </a:cubicBezTo>
                <a:cubicBezTo>
                  <a:pt x="344" y="760"/>
                  <a:pt x="337" y="765"/>
                  <a:pt x="332" y="761"/>
                </a:cubicBezTo>
                <a:cubicBezTo>
                  <a:pt x="335" y="763"/>
                  <a:pt x="342" y="761"/>
                  <a:pt x="340" y="756"/>
                </a:cubicBezTo>
                <a:cubicBezTo>
                  <a:pt x="344" y="755"/>
                  <a:pt x="347" y="756"/>
                  <a:pt x="348" y="753"/>
                </a:cubicBezTo>
                <a:cubicBezTo>
                  <a:pt x="346" y="750"/>
                  <a:pt x="345" y="753"/>
                  <a:pt x="344" y="749"/>
                </a:cubicBezTo>
                <a:cubicBezTo>
                  <a:pt x="343" y="750"/>
                  <a:pt x="343" y="751"/>
                  <a:pt x="344" y="752"/>
                </a:cubicBezTo>
                <a:cubicBezTo>
                  <a:pt x="342" y="754"/>
                  <a:pt x="342" y="754"/>
                  <a:pt x="342" y="754"/>
                </a:cubicBezTo>
                <a:cubicBezTo>
                  <a:pt x="342" y="753"/>
                  <a:pt x="342" y="752"/>
                  <a:pt x="341" y="751"/>
                </a:cubicBezTo>
                <a:cubicBezTo>
                  <a:pt x="340" y="757"/>
                  <a:pt x="331" y="759"/>
                  <a:pt x="325" y="761"/>
                </a:cubicBezTo>
                <a:cubicBezTo>
                  <a:pt x="324" y="763"/>
                  <a:pt x="327" y="765"/>
                  <a:pt x="328" y="766"/>
                </a:cubicBezTo>
                <a:cubicBezTo>
                  <a:pt x="327" y="767"/>
                  <a:pt x="327" y="768"/>
                  <a:pt x="326" y="768"/>
                </a:cubicBezTo>
                <a:cubicBezTo>
                  <a:pt x="326" y="765"/>
                  <a:pt x="324" y="765"/>
                  <a:pt x="324" y="763"/>
                </a:cubicBezTo>
                <a:cubicBezTo>
                  <a:pt x="324" y="767"/>
                  <a:pt x="322" y="766"/>
                  <a:pt x="319" y="767"/>
                </a:cubicBezTo>
                <a:cubicBezTo>
                  <a:pt x="319" y="764"/>
                  <a:pt x="316" y="766"/>
                  <a:pt x="314" y="763"/>
                </a:cubicBezTo>
                <a:cubicBezTo>
                  <a:pt x="311" y="766"/>
                  <a:pt x="312" y="767"/>
                  <a:pt x="309" y="769"/>
                </a:cubicBezTo>
                <a:cubicBezTo>
                  <a:pt x="307" y="770"/>
                  <a:pt x="310" y="771"/>
                  <a:pt x="310" y="773"/>
                </a:cubicBezTo>
                <a:cubicBezTo>
                  <a:pt x="309" y="772"/>
                  <a:pt x="308" y="773"/>
                  <a:pt x="306" y="771"/>
                </a:cubicBezTo>
                <a:cubicBezTo>
                  <a:pt x="306" y="774"/>
                  <a:pt x="307" y="773"/>
                  <a:pt x="309" y="775"/>
                </a:cubicBezTo>
                <a:cubicBezTo>
                  <a:pt x="306" y="778"/>
                  <a:pt x="304" y="775"/>
                  <a:pt x="302" y="778"/>
                </a:cubicBezTo>
                <a:cubicBezTo>
                  <a:pt x="302" y="776"/>
                  <a:pt x="302" y="775"/>
                  <a:pt x="301" y="774"/>
                </a:cubicBezTo>
                <a:cubicBezTo>
                  <a:pt x="299" y="776"/>
                  <a:pt x="298" y="776"/>
                  <a:pt x="295" y="778"/>
                </a:cubicBezTo>
                <a:cubicBezTo>
                  <a:pt x="295" y="779"/>
                  <a:pt x="296" y="779"/>
                  <a:pt x="296" y="779"/>
                </a:cubicBezTo>
                <a:cubicBezTo>
                  <a:pt x="297" y="780"/>
                  <a:pt x="296" y="781"/>
                  <a:pt x="295" y="782"/>
                </a:cubicBezTo>
                <a:cubicBezTo>
                  <a:pt x="294" y="781"/>
                  <a:pt x="294" y="781"/>
                  <a:pt x="294" y="780"/>
                </a:cubicBezTo>
                <a:cubicBezTo>
                  <a:pt x="289" y="780"/>
                  <a:pt x="278" y="783"/>
                  <a:pt x="275" y="790"/>
                </a:cubicBezTo>
                <a:cubicBezTo>
                  <a:pt x="271" y="786"/>
                  <a:pt x="268" y="796"/>
                  <a:pt x="266" y="792"/>
                </a:cubicBezTo>
                <a:cubicBezTo>
                  <a:pt x="263" y="797"/>
                  <a:pt x="256" y="796"/>
                  <a:pt x="254" y="800"/>
                </a:cubicBezTo>
                <a:cubicBezTo>
                  <a:pt x="253" y="795"/>
                  <a:pt x="260" y="795"/>
                  <a:pt x="263" y="792"/>
                </a:cubicBezTo>
                <a:cubicBezTo>
                  <a:pt x="264" y="791"/>
                  <a:pt x="264" y="790"/>
                  <a:pt x="263" y="789"/>
                </a:cubicBezTo>
                <a:cubicBezTo>
                  <a:pt x="261" y="790"/>
                  <a:pt x="259" y="794"/>
                  <a:pt x="256" y="795"/>
                </a:cubicBezTo>
                <a:cubicBezTo>
                  <a:pt x="256" y="793"/>
                  <a:pt x="255" y="792"/>
                  <a:pt x="255" y="790"/>
                </a:cubicBezTo>
                <a:cubicBezTo>
                  <a:pt x="253" y="792"/>
                  <a:pt x="253" y="794"/>
                  <a:pt x="253" y="796"/>
                </a:cubicBezTo>
                <a:cubicBezTo>
                  <a:pt x="252" y="796"/>
                  <a:pt x="251" y="792"/>
                  <a:pt x="253" y="792"/>
                </a:cubicBezTo>
                <a:cubicBezTo>
                  <a:pt x="249" y="792"/>
                  <a:pt x="246" y="797"/>
                  <a:pt x="244" y="799"/>
                </a:cubicBezTo>
                <a:cubicBezTo>
                  <a:pt x="245" y="802"/>
                  <a:pt x="247" y="799"/>
                  <a:pt x="248" y="802"/>
                </a:cubicBezTo>
                <a:cubicBezTo>
                  <a:pt x="248" y="805"/>
                  <a:pt x="246" y="801"/>
                  <a:pt x="244" y="802"/>
                </a:cubicBezTo>
                <a:cubicBezTo>
                  <a:pt x="244" y="802"/>
                  <a:pt x="245" y="803"/>
                  <a:pt x="245" y="804"/>
                </a:cubicBezTo>
                <a:cubicBezTo>
                  <a:pt x="240" y="802"/>
                  <a:pt x="233" y="807"/>
                  <a:pt x="230" y="801"/>
                </a:cubicBezTo>
                <a:cubicBezTo>
                  <a:pt x="228" y="804"/>
                  <a:pt x="225" y="804"/>
                  <a:pt x="223" y="805"/>
                </a:cubicBezTo>
                <a:cubicBezTo>
                  <a:pt x="222" y="806"/>
                  <a:pt x="223" y="807"/>
                  <a:pt x="223" y="809"/>
                </a:cubicBezTo>
                <a:cubicBezTo>
                  <a:pt x="220" y="808"/>
                  <a:pt x="220" y="812"/>
                  <a:pt x="217" y="813"/>
                </a:cubicBezTo>
                <a:cubicBezTo>
                  <a:pt x="217" y="811"/>
                  <a:pt x="216" y="812"/>
                  <a:pt x="215" y="811"/>
                </a:cubicBezTo>
                <a:cubicBezTo>
                  <a:pt x="213" y="812"/>
                  <a:pt x="216" y="815"/>
                  <a:pt x="213" y="813"/>
                </a:cubicBezTo>
                <a:cubicBezTo>
                  <a:pt x="212" y="815"/>
                  <a:pt x="215" y="815"/>
                  <a:pt x="213" y="817"/>
                </a:cubicBezTo>
                <a:cubicBezTo>
                  <a:pt x="212" y="812"/>
                  <a:pt x="210" y="818"/>
                  <a:pt x="209" y="814"/>
                </a:cubicBezTo>
                <a:cubicBezTo>
                  <a:pt x="208" y="816"/>
                  <a:pt x="207" y="816"/>
                  <a:pt x="207" y="818"/>
                </a:cubicBezTo>
                <a:cubicBezTo>
                  <a:pt x="206" y="819"/>
                  <a:pt x="203" y="818"/>
                  <a:pt x="204" y="816"/>
                </a:cubicBezTo>
                <a:cubicBezTo>
                  <a:pt x="201" y="814"/>
                  <a:pt x="199" y="817"/>
                  <a:pt x="198" y="820"/>
                </a:cubicBezTo>
                <a:cubicBezTo>
                  <a:pt x="199" y="820"/>
                  <a:pt x="199" y="820"/>
                  <a:pt x="200" y="821"/>
                </a:cubicBezTo>
                <a:cubicBezTo>
                  <a:pt x="198" y="824"/>
                  <a:pt x="195" y="817"/>
                  <a:pt x="193" y="819"/>
                </a:cubicBezTo>
                <a:cubicBezTo>
                  <a:pt x="191" y="820"/>
                  <a:pt x="189" y="829"/>
                  <a:pt x="186" y="823"/>
                </a:cubicBezTo>
                <a:cubicBezTo>
                  <a:pt x="187" y="824"/>
                  <a:pt x="187" y="823"/>
                  <a:pt x="187" y="822"/>
                </a:cubicBezTo>
                <a:cubicBezTo>
                  <a:pt x="187" y="821"/>
                  <a:pt x="184" y="821"/>
                  <a:pt x="186" y="820"/>
                </a:cubicBezTo>
                <a:cubicBezTo>
                  <a:pt x="185" y="819"/>
                  <a:pt x="184" y="820"/>
                  <a:pt x="183" y="820"/>
                </a:cubicBezTo>
                <a:cubicBezTo>
                  <a:pt x="184" y="821"/>
                  <a:pt x="184" y="825"/>
                  <a:pt x="181" y="822"/>
                </a:cubicBezTo>
                <a:close/>
                <a:moveTo>
                  <a:pt x="290" y="746"/>
                </a:moveTo>
                <a:cubicBezTo>
                  <a:pt x="291" y="745"/>
                  <a:pt x="293" y="749"/>
                  <a:pt x="292" y="746"/>
                </a:cubicBezTo>
                <a:cubicBezTo>
                  <a:pt x="289" y="745"/>
                  <a:pt x="295" y="743"/>
                  <a:pt x="292" y="741"/>
                </a:cubicBezTo>
                <a:cubicBezTo>
                  <a:pt x="291" y="742"/>
                  <a:pt x="289" y="743"/>
                  <a:pt x="290" y="746"/>
                </a:cubicBezTo>
                <a:close/>
                <a:moveTo>
                  <a:pt x="310" y="666"/>
                </a:moveTo>
                <a:cubicBezTo>
                  <a:pt x="312" y="667"/>
                  <a:pt x="313" y="663"/>
                  <a:pt x="312" y="661"/>
                </a:cubicBezTo>
                <a:cubicBezTo>
                  <a:pt x="314" y="660"/>
                  <a:pt x="316" y="659"/>
                  <a:pt x="318" y="660"/>
                </a:cubicBezTo>
                <a:cubicBezTo>
                  <a:pt x="315" y="656"/>
                  <a:pt x="321" y="654"/>
                  <a:pt x="320" y="650"/>
                </a:cubicBezTo>
                <a:cubicBezTo>
                  <a:pt x="319" y="651"/>
                  <a:pt x="323" y="654"/>
                  <a:pt x="322" y="651"/>
                </a:cubicBezTo>
                <a:cubicBezTo>
                  <a:pt x="321" y="651"/>
                  <a:pt x="321" y="650"/>
                  <a:pt x="319" y="648"/>
                </a:cubicBezTo>
                <a:cubicBezTo>
                  <a:pt x="317" y="650"/>
                  <a:pt x="316" y="658"/>
                  <a:pt x="312" y="655"/>
                </a:cubicBezTo>
                <a:cubicBezTo>
                  <a:pt x="314" y="654"/>
                  <a:pt x="315" y="650"/>
                  <a:pt x="314" y="650"/>
                </a:cubicBezTo>
                <a:cubicBezTo>
                  <a:pt x="314" y="651"/>
                  <a:pt x="313" y="652"/>
                  <a:pt x="311" y="652"/>
                </a:cubicBezTo>
                <a:cubicBezTo>
                  <a:pt x="312" y="658"/>
                  <a:pt x="309" y="660"/>
                  <a:pt x="310" y="666"/>
                </a:cubicBezTo>
                <a:close/>
                <a:moveTo>
                  <a:pt x="265" y="657"/>
                </a:moveTo>
                <a:cubicBezTo>
                  <a:pt x="267" y="657"/>
                  <a:pt x="267" y="655"/>
                  <a:pt x="270" y="658"/>
                </a:cubicBezTo>
                <a:cubicBezTo>
                  <a:pt x="270" y="656"/>
                  <a:pt x="272" y="658"/>
                  <a:pt x="271" y="655"/>
                </a:cubicBezTo>
                <a:cubicBezTo>
                  <a:pt x="268" y="653"/>
                  <a:pt x="269" y="654"/>
                  <a:pt x="269" y="651"/>
                </a:cubicBezTo>
                <a:cubicBezTo>
                  <a:pt x="266" y="653"/>
                  <a:pt x="266" y="654"/>
                  <a:pt x="264" y="654"/>
                </a:cubicBezTo>
                <a:cubicBezTo>
                  <a:pt x="264" y="655"/>
                  <a:pt x="264" y="656"/>
                  <a:pt x="265" y="657"/>
                </a:cubicBezTo>
                <a:close/>
                <a:moveTo>
                  <a:pt x="314" y="629"/>
                </a:moveTo>
                <a:cubicBezTo>
                  <a:pt x="316" y="628"/>
                  <a:pt x="316" y="626"/>
                  <a:pt x="319" y="626"/>
                </a:cubicBezTo>
                <a:cubicBezTo>
                  <a:pt x="316" y="621"/>
                  <a:pt x="314" y="626"/>
                  <a:pt x="314" y="629"/>
                </a:cubicBezTo>
                <a:close/>
                <a:moveTo>
                  <a:pt x="424" y="538"/>
                </a:moveTo>
                <a:cubicBezTo>
                  <a:pt x="425" y="539"/>
                  <a:pt x="426" y="540"/>
                  <a:pt x="426" y="541"/>
                </a:cubicBezTo>
                <a:cubicBezTo>
                  <a:pt x="428" y="539"/>
                  <a:pt x="428" y="538"/>
                  <a:pt x="427" y="536"/>
                </a:cubicBezTo>
                <a:cubicBezTo>
                  <a:pt x="426" y="536"/>
                  <a:pt x="425" y="537"/>
                  <a:pt x="424" y="538"/>
                </a:cubicBezTo>
                <a:close/>
                <a:moveTo>
                  <a:pt x="433" y="516"/>
                </a:moveTo>
                <a:cubicBezTo>
                  <a:pt x="434" y="512"/>
                  <a:pt x="438" y="514"/>
                  <a:pt x="437" y="509"/>
                </a:cubicBezTo>
                <a:cubicBezTo>
                  <a:pt x="436" y="512"/>
                  <a:pt x="434" y="513"/>
                  <a:pt x="431" y="511"/>
                </a:cubicBezTo>
                <a:cubicBezTo>
                  <a:pt x="430" y="511"/>
                  <a:pt x="430" y="512"/>
                  <a:pt x="430" y="513"/>
                </a:cubicBezTo>
                <a:cubicBezTo>
                  <a:pt x="431" y="514"/>
                  <a:pt x="432" y="515"/>
                  <a:pt x="433" y="516"/>
                </a:cubicBezTo>
                <a:close/>
                <a:moveTo>
                  <a:pt x="410" y="517"/>
                </a:moveTo>
                <a:cubicBezTo>
                  <a:pt x="409" y="519"/>
                  <a:pt x="407" y="514"/>
                  <a:pt x="405" y="516"/>
                </a:cubicBezTo>
                <a:cubicBezTo>
                  <a:pt x="407" y="519"/>
                  <a:pt x="410" y="519"/>
                  <a:pt x="410" y="517"/>
                </a:cubicBezTo>
                <a:close/>
                <a:moveTo>
                  <a:pt x="327" y="522"/>
                </a:moveTo>
                <a:cubicBezTo>
                  <a:pt x="325" y="521"/>
                  <a:pt x="326" y="519"/>
                  <a:pt x="324" y="519"/>
                </a:cubicBezTo>
                <a:cubicBezTo>
                  <a:pt x="325" y="521"/>
                  <a:pt x="323" y="522"/>
                  <a:pt x="324" y="524"/>
                </a:cubicBezTo>
                <a:cubicBezTo>
                  <a:pt x="326" y="524"/>
                  <a:pt x="325" y="521"/>
                  <a:pt x="327" y="522"/>
                </a:cubicBezTo>
                <a:close/>
                <a:moveTo>
                  <a:pt x="289" y="490"/>
                </a:moveTo>
                <a:cubicBezTo>
                  <a:pt x="290" y="490"/>
                  <a:pt x="290" y="491"/>
                  <a:pt x="291" y="491"/>
                </a:cubicBezTo>
                <a:cubicBezTo>
                  <a:pt x="291" y="491"/>
                  <a:pt x="291" y="491"/>
                  <a:pt x="291" y="491"/>
                </a:cubicBezTo>
                <a:cubicBezTo>
                  <a:pt x="291" y="491"/>
                  <a:pt x="291" y="491"/>
                  <a:pt x="291" y="491"/>
                </a:cubicBezTo>
                <a:cubicBezTo>
                  <a:pt x="291" y="492"/>
                  <a:pt x="291" y="492"/>
                  <a:pt x="291" y="492"/>
                </a:cubicBezTo>
                <a:cubicBezTo>
                  <a:pt x="291" y="491"/>
                  <a:pt x="291" y="492"/>
                  <a:pt x="291" y="492"/>
                </a:cubicBezTo>
                <a:cubicBezTo>
                  <a:pt x="291" y="492"/>
                  <a:pt x="291" y="492"/>
                  <a:pt x="291" y="492"/>
                </a:cubicBezTo>
                <a:cubicBezTo>
                  <a:pt x="292" y="494"/>
                  <a:pt x="292" y="494"/>
                  <a:pt x="292" y="494"/>
                </a:cubicBezTo>
                <a:cubicBezTo>
                  <a:pt x="294" y="493"/>
                  <a:pt x="294" y="493"/>
                  <a:pt x="294" y="493"/>
                </a:cubicBezTo>
                <a:cubicBezTo>
                  <a:pt x="293" y="492"/>
                  <a:pt x="293" y="492"/>
                  <a:pt x="293" y="492"/>
                </a:cubicBezTo>
                <a:cubicBezTo>
                  <a:pt x="292" y="491"/>
                  <a:pt x="292" y="491"/>
                  <a:pt x="292" y="491"/>
                </a:cubicBezTo>
                <a:cubicBezTo>
                  <a:pt x="293" y="491"/>
                  <a:pt x="293" y="491"/>
                  <a:pt x="293" y="491"/>
                </a:cubicBezTo>
                <a:cubicBezTo>
                  <a:pt x="293" y="491"/>
                  <a:pt x="294" y="491"/>
                  <a:pt x="294" y="492"/>
                </a:cubicBezTo>
                <a:cubicBezTo>
                  <a:pt x="294" y="492"/>
                  <a:pt x="293" y="492"/>
                  <a:pt x="293" y="492"/>
                </a:cubicBezTo>
                <a:cubicBezTo>
                  <a:pt x="291" y="492"/>
                  <a:pt x="291" y="492"/>
                  <a:pt x="291" y="492"/>
                </a:cubicBezTo>
                <a:cubicBezTo>
                  <a:pt x="292" y="494"/>
                  <a:pt x="292" y="494"/>
                  <a:pt x="292" y="494"/>
                </a:cubicBezTo>
                <a:cubicBezTo>
                  <a:pt x="293" y="493"/>
                  <a:pt x="293" y="493"/>
                  <a:pt x="293" y="493"/>
                </a:cubicBezTo>
                <a:cubicBezTo>
                  <a:pt x="293" y="493"/>
                  <a:pt x="293" y="493"/>
                  <a:pt x="293" y="493"/>
                </a:cubicBezTo>
                <a:cubicBezTo>
                  <a:pt x="293" y="493"/>
                  <a:pt x="293" y="493"/>
                  <a:pt x="293" y="493"/>
                </a:cubicBezTo>
                <a:cubicBezTo>
                  <a:pt x="292" y="492"/>
                  <a:pt x="292" y="492"/>
                  <a:pt x="292" y="492"/>
                </a:cubicBezTo>
                <a:cubicBezTo>
                  <a:pt x="292" y="492"/>
                  <a:pt x="292" y="492"/>
                  <a:pt x="292" y="492"/>
                </a:cubicBezTo>
                <a:cubicBezTo>
                  <a:pt x="292" y="492"/>
                  <a:pt x="292" y="492"/>
                  <a:pt x="292" y="492"/>
                </a:cubicBezTo>
                <a:cubicBezTo>
                  <a:pt x="292" y="493"/>
                  <a:pt x="292" y="493"/>
                  <a:pt x="292" y="493"/>
                </a:cubicBezTo>
                <a:cubicBezTo>
                  <a:pt x="291" y="493"/>
                  <a:pt x="290" y="492"/>
                  <a:pt x="290" y="492"/>
                </a:cubicBezTo>
                <a:cubicBezTo>
                  <a:pt x="289" y="492"/>
                  <a:pt x="287" y="492"/>
                  <a:pt x="286" y="491"/>
                </a:cubicBezTo>
                <a:cubicBezTo>
                  <a:pt x="289" y="495"/>
                  <a:pt x="286" y="501"/>
                  <a:pt x="282" y="501"/>
                </a:cubicBezTo>
                <a:cubicBezTo>
                  <a:pt x="284" y="503"/>
                  <a:pt x="286" y="504"/>
                  <a:pt x="288" y="504"/>
                </a:cubicBezTo>
                <a:cubicBezTo>
                  <a:pt x="287" y="496"/>
                  <a:pt x="294" y="499"/>
                  <a:pt x="297" y="501"/>
                </a:cubicBezTo>
                <a:cubicBezTo>
                  <a:pt x="297" y="506"/>
                  <a:pt x="291" y="498"/>
                  <a:pt x="291" y="502"/>
                </a:cubicBezTo>
                <a:cubicBezTo>
                  <a:pt x="292" y="500"/>
                  <a:pt x="293" y="503"/>
                  <a:pt x="294" y="503"/>
                </a:cubicBezTo>
                <a:cubicBezTo>
                  <a:pt x="291" y="504"/>
                  <a:pt x="294" y="508"/>
                  <a:pt x="291" y="509"/>
                </a:cubicBezTo>
                <a:cubicBezTo>
                  <a:pt x="290" y="507"/>
                  <a:pt x="288" y="507"/>
                  <a:pt x="287" y="506"/>
                </a:cubicBezTo>
                <a:cubicBezTo>
                  <a:pt x="288" y="509"/>
                  <a:pt x="289" y="514"/>
                  <a:pt x="286" y="514"/>
                </a:cubicBezTo>
                <a:cubicBezTo>
                  <a:pt x="289" y="516"/>
                  <a:pt x="288" y="516"/>
                  <a:pt x="290" y="518"/>
                </a:cubicBezTo>
                <a:cubicBezTo>
                  <a:pt x="289" y="518"/>
                  <a:pt x="287" y="517"/>
                  <a:pt x="288" y="519"/>
                </a:cubicBezTo>
                <a:cubicBezTo>
                  <a:pt x="289" y="519"/>
                  <a:pt x="288" y="520"/>
                  <a:pt x="289" y="521"/>
                </a:cubicBezTo>
                <a:cubicBezTo>
                  <a:pt x="291" y="521"/>
                  <a:pt x="290" y="519"/>
                  <a:pt x="292" y="518"/>
                </a:cubicBezTo>
                <a:cubicBezTo>
                  <a:pt x="290" y="516"/>
                  <a:pt x="289" y="514"/>
                  <a:pt x="290" y="513"/>
                </a:cubicBezTo>
                <a:cubicBezTo>
                  <a:pt x="291" y="514"/>
                  <a:pt x="291" y="516"/>
                  <a:pt x="292" y="518"/>
                </a:cubicBezTo>
                <a:cubicBezTo>
                  <a:pt x="293" y="517"/>
                  <a:pt x="294" y="519"/>
                  <a:pt x="295" y="517"/>
                </a:cubicBezTo>
                <a:cubicBezTo>
                  <a:pt x="294" y="514"/>
                  <a:pt x="293" y="516"/>
                  <a:pt x="292" y="515"/>
                </a:cubicBezTo>
                <a:cubicBezTo>
                  <a:pt x="293" y="514"/>
                  <a:pt x="293" y="516"/>
                  <a:pt x="294" y="514"/>
                </a:cubicBezTo>
                <a:cubicBezTo>
                  <a:pt x="293" y="511"/>
                  <a:pt x="292" y="515"/>
                  <a:pt x="291" y="513"/>
                </a:cubicBezTo>
                <a:cubicBezTo>
                  <a:pt x="293" y="511"/>
                  <a:pt x="295" y="509"/>
                  <a:pt x="293" y="505"/>
                </a:cubicBezTo>
                <a:cubicBezTo>
                  <a:pt x="294" y="506"/>
                  <a:pt x="296" y="506"/>
                  <a:pt x="297" y="508"/>
                </a:cubicBezTo>
                <a:cubicBezTo>
                  <a:pt x="296" y="509"/>
                  <a:pt x="294" y="510"/>
                  <a:pt x="294" y="512"/>
                </a:cubicBezTo>
                <a:cubicBezTo>
                  <a:pt x="295" y="512"/>
                  <a:pt x="295" y="512"/>
                  <a:pt x="295" y="512"/>
                </a:cubicBezTo>
                <a:cubicBezTo>
                  <a:pt x="296" y="513"/>
                  <a:pt x="296" y="513"/>
                  <a:pt x="296" y="513"/>
                </a:cubicBezTo>
                <a:cubicBezTo>
                  <a:pt x="296" y="512"/>
                  <a:pt x="297" y="509"/>
                  <a:pt x="298" y="510"/>
                </a:cubicBezTo>
                <a:cubicBezTo>
                  <a:pt x="299" y="514"/>
                  <a:pt x="294" y="512"/>
                  <a:pt x="295" y="516"/>
                </a:cubicBezTo>
                <a:cubicBezTo>
                  <a:pt x="299" y="517"/>
                  <a:pt x="299" y="512"/>
                  <a:pt x="302" y="511"/>
                </a:cubicBezTo>
                <a:cubicBezTo>
                  <a:pt x="300" y="512"/>
                  <a:pt x="299" y="510"/>
                  <a:pt x="298" y="508"/>
                </a:cubicBezTo>
                <a:cubicBezTo>
                  <a:pt x="301" y="508"/>
                  <a:pt x="299" y="508"/>
                  <a:pt x="297" y="506"/>
                </a:cubicBezTo>
                <a:cubicBezTo>
                  <a:pt x="298" y="506"/>
                  <a:pt x="299" y="506"/>
                  <a:pt x="299" y="505"/>
                </a:cubicBezTo>
                <a:cubicBezTo>
                  <a:pt x="299" y="505"/>
                  <a:pt x="300" y="506"/>
                  <a:pt x="300" y="505"/>
                </a:cubicBezTo>
                <a:cubicBezTo>
                  <a:pt x="301" y="507"/>
                  <a:pt x="301" y="507"/>
                  <a:pt x="301" y="507"/>
                </a:cubicBezTo>
                <a:cubicBezTo>
                  <a:pt x="301" y="506"/>
                  <a:pt x="301" y="506"/>
                  <a:pt x="301" y="506"/>
                </a:cubicBezTo>
                <a:cubicBezTo>
                  <a:pt x="302" y="506"/>
                  <a:pt x="302" y="506"/>
                  <a:pt x="302" y="506"/>
                </a:cubicBezTo>
                <a:cubicBezTo>
                  <a:pt x="302" y="506"/>
                  <a:pt x="302" y="506"/>
                  <a:pt x="302" y="506"/>
                </a:cubicBezTo>
                <a:cubicBezTo>
                  <a:pt x="301" y="505"/>
                  <a:pt x="301" y="505"/>
                  <a:pt x="301" y="505"/>
                </a:cubicBezTo>
                <a:cubicBezTo>
                  <a:pt x="300" y="504"/>
                  <a:pt x="300" y="504"/>
                  <a:pt x="300" y="504"/>
                </a:cubicBezTo>
                <a:cubicBezTo>
                  <a:pt x="301" y="503"/>
                  <a:pt x="301" y="503"/>
                  <a:pt x="301" y="503"/>
                </a:cubicBezTo>
                <a:cubicBezTo>
                  <a:pt x="301" y="503"/>
                  <a:pt x="302" y="502"/>
                  <a:pt x="303" y="502"/>
                </a:cubicBezTo>
                <a:cubicBezTo>
                  <a:pt x="302" y="503"/>
                  <a:pt x="302" y="504"/>
                  <a:pt x="301" y="505"/>
                </a:cubicBezTo>
                <a:cubicBezTo>
                  <a:pt x="301" y="506"/>
                  <a:pt x="301" y="506"/>
                  <a:pt x="301" y="506"/>
                </a:cubicBezTo>
                <a:cubicBezTo>
                  <a:pt x="301" y="506"/>
                  <a:pt x="301" y="506"/>
                  <a:pt x="301" y="506"/>
                </a:cubicBezTo>
                <a:cubicBezTo>
                  <a:pt x="301" y="506"/>
                  <a:pt x="301" y="506"/>
                  <a:pt x="301" y="506"/>
                </a:cubicBezTo>
                <a:cubicBezTo>
                  <a:pt x="301" y="506"/>
                  <a:pt x="301" y="506"/>
                  <a:pt x="301" y="506"/>
                </a:cubicBezTo>
                <a:cubicBezTo>
                  <a:pt x="302" y="506"/>
                  <a:pt x="300" y="507"/>
                  <a:pt x="300" y="507"/>
                </a:cubicBezTo>
                <a:cubicBezTo>
                  <a:pt x="300" y="507"/>
                  <a:pt x="300" y="507"/>
                  <a:pt x="300" y="507"/>
                </a:cubicBezTo>
                <a:cubicBezTo>
                  <a:pt x="300" y="507"/>
                  <a:pt x="300" y="507"/>
                  <a:pt x="300" y="507"/>
                </a:cubicBezTo>
                <a:cubicBezTo>
                  <a:pt x="300" y="506"/>
                  <a:pt x="300" y="506"/>
                  <a:pt x="300" y="506"/>
                </a:cubicBezTo>
                <a:cubicBezTo>
                  <a:pt x="301" y="506"/>
                  <a:pt x="301" y="506"/>
                  <a:pt x="301" y="506"/>
                </a:cubicBezTo>
                <a:cubicBezTo>
                  <a:pt x="301" y="507"/>
                  <a:pt x="301" y="507"/>
                  <a:pt x="301" y="507"/>
                </a:cubicBezTo>
                <a:cubicBezTo>
                  <a:pt x="301" y="507"/>
                  <a:pt x="301" y="507"/>
                  <a:pt x="301" y="508"/>
                </a:cubicBezTo>
                <a:cubicBezTo>
                  <a:pt x="301" y="508"/>
                  <a:pt x="301" y="509"/>
                  <a:pt x="301" y="510"/>
                </a:cubicBezTo>
                <a:cubicBezTo>
                  <a:pt x="302" y="511"/>
                  <a:pt x="302" y="511"/>
                  <a:pt x="302" y="510"/>
                </a:cubicBezTo>
                <a:cubicBezTo>
                  <a:pt x="302" y="510"/>
                  <a:pt x="303" y="510"/>
                  <a:pt x="303" y="510"/>
                </a:cubicBezTo>
                <a:cubicBezTo>
                  <a:pt x="303" y="510"/>
                  <a:pt x="303" y="510"/>
                  <a:pt x="303" y="510"/>
                </a:cubicBezTo>
                <a:cubicBezTo>
                  <a:pt x="303" y="510"/>
                  <a:pt x="303" y="510"/>
                  <a:pt x="303" y="510"/>
                </a:cubicBezTo>
                <a:cubicBezTo>
                  <a:pt x="303" y="510"/>
                  <a:pt x="303" y="510"/>
                  <a:pt x="303" y="510"/>
                </a:cubicBezTo>
                <a:cubicBezTo>
                  <a:pt x="304" y="509"/>
                  <a:pt x="303" y="509"/>
                  <a:pt x="303" y="509"/>
                </a:cubicBezTo>
                <a:cubicBezTo>
                  <a:pt x="303" y="509"/>
                  <a:pt x="303" y="509"/>
                  <a:pt x="303" y="509"/>
                </a:cubicBezTo>
                <a:cubicBezTo>
                  <a:pt x="303" y="509"/>
                  <a:pt x="303" y="509"/>
                  <a:pt x="303" y="509"/>
                </a:cubicBezTo>
                <a:cubicBezTo>
                  <a:pt x="303" y="509"/>
                  <a:pt x="303" y="509"/>
                  <a:pt x="303" y="509"/>
                </a:cubicBezTo>
                <a:cubicBezTo>
                  <a:pt x="303" y="509"/>
                  <a:pt x="303" y="509"/>
                  <a:pt x="303" y="509"/>
                </a:cubicBezTo>
                <a:cubicBezTo>
                  <a:pt x="303" y="509"/>
                  <a:pt x="303" y="509"/>
                  <a:pt x="303" y="509"/>
                </a:cubicBezTo>
                <a:cubicBezTo>
                  <a:pt x="303" y="508"/>
                  <a:pt x="303" y="508"/>
                  <a:pt x="303" y="508"/>
                </a:cubicBezTo>
                <a:cubicBezTo>
                  <a:pt x="303" y="507"/>
                  <a:pt x="303" y="506"/>
                  <a:pt x="304" y="507"/>
                </a:cubicBezTo>
                <a:cubicBezTo>
                  <a:pt x="305" y="508"/>
                  <a:pt x="304" y="509"/>
                  <a:pt x="305" y="510"/>
                </a:cubicBezTo>
                <a:cubicBezTo>
                  <a:pt x="306" y="507"/>
                  <a:pt x="309" y="512"/>
                  <a:pt x="309" y="510"/>
                </a:cubicBezTo>
                <a:cubicBezTo>
                  <a:pt x="308" y="507"/>
                  <a:pt x="305" y="509"/>
                  <a:pt x="306" y="507"/>
                </a:cubicBezTo>
                <a:cubicBezTo>
                  <a:pt x="309" y="508"/>
                  <a:pt x="311" y="507"/>
                  <a:pt x="313" y="507"/>
                </a:cubicBezTo>
                <a:cubicBezTo>
                  <a:pt x="314" y="505"/>
                  <a:pt x="311" y="505"/>
                  <a:pt x="312" y="504"/>
                </a:cubicBezTo>
                <a:cubicBezTo>
                  <a:pt x="314" y="506"/>
                  <a:pt x="315" y="503"/>
                  <a:pt x="315" y="501"/>
                </a:cubicBezTo>
                <a:cubicBezTo>
                  <a:pt x="314" y="501"/>
                  <a:pt x="312" y="501"/>
                  <a:pt x="311" y="499"/>
                </a:cubicBezTo>
                <a:cubicBezTo>
                  <a:pt x="313" y="496"/>
                  <a:pt x="314" y="496"/>
                  <a:pt x="317" y="497"/>
                </a:cubicBezTo>
                <a:cubicBezTo>
                  <a:pt x="317" y="495"/>
                  <a:pt x="314" y="496"/>
                  <a:pt x="315" y="495"/>
                </a:cubicBezTo>
                <a:cubicBezTo>
                  <a:pt x="317" y="494"/>
                  <a:pt x="316" y="493"/>
                  <a:pt x="317" y="492"/>
                </a:cubicBezTo>
                <a:cubicBezTo>
                  <a:pt x="320" y="498"/>
                  <a:pt x="320" y="491"/>
                  <a:pt x="323" y="492"/>
                </a:cubicBezTo>
                <a:cubicBezTo>
                  <a:pt x="323" y="493"/>
                  <a:pt x="320" y="496"/>
                  <a:pt x="323" y="497"/>
                </a:cubicBezTo>
                <a:cubicBezTo>
                  <a:pt x="322" y="494"/>
                  <a:pt x="325" y="494"/>
                  <a:pt x="322" y="490"/>
                </a:cubicBezTo>
                <a:cubicBezTo>
                  <a:pt x="316" y="488"/>
                  <a:pt x="314" y="492"/>
                  <a:pt x="308" y="494"/>
                </a:cubicBezTo>
                <a:cubicBezTo>
                  <a:pt x="309" y="495"/>
                  <a:pt x="309" y="496"/>
                  <a:pt x="309" y="496"/>
                </a:cubicBezTo>
                <a:cubicBezTo>
                  <a:pt x="305" y="495"/>
                  <a:pt x="301" y="496"/>
                  <a:pt x="299" y="499"/>
                </a:cubicBezTo>
                <a:cubicBezTo>
                  <a:pt x="298" y="498"/>
                  <a:pt x="296" y="498"/>
                  <a:pt x="295" y="495"/>
                </a:cubicBezTo>
                <a:cubicBezTo>
                  <a:pt x="293" y="493"/>
                  <a:pt x="293" y="493"/>
                  <a:pt x="293" y="493"/>
                </a:cubicBezTo>
                <a:cubicBezTo>
                  <a:pt x="293" y="493"/>
                  <a:pt x="293" y="493"/>
                  <a:pt x="293" y="493"/>
                </a:cubicBezTo>
                <a:cubicBezTo>
                  <a:pt x="295" y="496"/>
                  <a:pt x="295" y="496"/>
                  <a:pt x="295" y="496"/>
                </a:cubicBezTo>
                <a:cubicBezTo>
                  <a:pt x="296" y="499"/>
                  <a:pt x="296" y="499"/>
                  <a:pt x="296" y="499"/>
                </a:cubicBezTo>
                <a:cubicBezTo>
                  <a:pt x="296" y="499"/>
                  <a:pt x="297" y="500"/>
                  <a:pt x="297" y="500"/>
                </a:cubicBezTo>
                <a:cubicBezTo>
                  <a:pt x="296" y="500"/>
                  <a:pt x="296" y="500"/>
                  <a:pt x="296" y="500"/>
                </a:cubicBezTo>
                <a:cubicBezTo>
                  <a:pt x="296" y="500"/>
                  <a:pt x="295" y="499"/>
                  <a:pt x="295" y="500"/>
                </a:cubicBezTo>
                <a:cubicBezTo>
                  <a:pt x="295" y="500"/>
                  <a:pt x="295" y="499"/>
                  <a:pt x="295" y="499"/>
                </a:cubicBezTo>
                <a:cubicBezTo>
                  <a:pt x="296" y="499"/>
                  <a:pt x="296" y="500"/>
                  <a:pt x="296" y="500"/>
                </a:cubicBezTo>
                <a:cubicBezTo>
                  <a:pt x="295" y="499"/>
                  <a:pt x="294" y="499"/>
                  <a:pt x="294" y="498"/>
                </a:cubicBezTo>
                <a:cubicBezTo>
                  <a:pt x="294" y="498"/>
                  <a:pt x="294" y="497"/>
                  <a:pt x="294" y="497"/>
                </a:cubicBezTo>
                <a:cubicBezTo>
                  <a:pt x="295" y="497"/>
                  <a:pt x="294" y="497"/>
                  <a:pt x="295" y="496"/>
                </a:cubicBezTo>
                <a:cubicBezTo>
                  <a:pt x="294" y="496"/>
                  <a:pt x="294" y="496"/>
                  <a:pt x="294" y="496"/>
                </a:cubicBezTo>
                <a:cubicBezTo>
                  <a:pt x="294" y="495"/>
                  <a:pt x="294" y="495"/>
                  <a:pt x="294" y="495"/>
                </a:cubicBezTo>
                <a:cubicBezTo>
                  <a:pt x="293" y="493"/>
                  <a:pt x="293" y="493"/>
                  <a:pt x="293" y="493"/>
                </a:cubicBezTo>
                <a:cubicBezTo>
                  <a:pt x="293" y="493"/>
                  <a:pt x="293" y="493"/>
                  <a:pt x="293" y="493"/>
                </a:cubicBezTo>
                <a:cubicBezTo>
                  <a:pt x="293" y="493"/>
                  <a:pt x="293" y="493"/>
                  <a:pt x="293" y="493"/>
                </a:cubicBezTo>
                <a:cubicBezTo>
                  <a:pt x="295" y="494"/>
                  <a:pt x="295" y="494"/>
                  <a:pt x="295" y="494"/>
                </a:cubicBezTo>
                <a:cubicBezTo>
                  <a:pt x="296" y="496"/>
                  <a:pt x="296" y="496"/>
                  <a:pt x="296" y="496"/>
                </a:cubicBezTo>
                <a:cubicBezTo>
                  <a:pt x="296" y="496"/>
                  <a:pt x="296" y="496"/>
                  <a:pt x="296" y="496"/>
                </a:cubicBezTo>
                <a:cubicBezTo>
                  <a:pt x="297" y="495"/>
                  <a:pt x="298" y="494"/>
                  <a:pt x="297" y="492"/>
                </a:cubicBezTo>
                <a:cubicBezTo>
                  <a:pt x="299" y="495"/>
                  <a:pt x="298" y="491"/>
                  <a:pt x="299" y="490"/>
                </a:cubicBezTo>
                <a:cubicBezTo>
                  <a:pt x="302" y="493"/>
                  <a:pt x="302" y="489"/>
                  <a:pt x="303" y="486"/>
                </a:cubicBezTo>
                <a:cubicBezTo>
                  <a:pt x="302" y="486"/>
                  <a:pt x="300" y="485"/>
                  <a:pt x="299" y="486"/>
                </a:cubicBezTo>
                <a:cubicBezTo>
                  <a:pt x="298" y="488"/>
                  <a:pt x="301" y="488"/>
                  <a:pt x="300" y="489"/>
                </a:cubicBezTo>
                <a:cubicBezTo>
                  <a:pt x="297" y="489"/>
                  <a:pt x="296" y="489"/>
                  <a:pt x="294" y="490"/>
                </a:cubicBezTo>
                <a:cubicBezTo>
                  <a:pt x="294" y="488"/>
                  <a:pt x="294" y="486"/>
                  <a:pt x="292" y="483"/>
                </a:cubicBezTo>
                <a:cubicBezTo>
                  <a:pt x="292" y="484"/>
                  <a:pt x="292" y="485"/>
                  <a:pt x="291" y="485"/>
                </a:cubicBezTo>
                <a:cubicBezTo>
                  <a:pt x="291" y="485"/>
                  <a:pt x="291" y="485"/>
                  <a:pt x="291" y="485"/>
                </a:cubicBezTo>
                <a:cubicBezTo>
                  <a:pt x="291" y="485"/>
                  <a:pt x="290" y="485"/>
                  <a:pt x="290" y="485"/>
                </a:cubicBezTo>
                <a:cubicBezTo>
                  <a:pt x="290" y="485"/>
                  <a:pt x="290" y="485"/>
                  <a:pt x="290" y="485"/>
                </a:cubicBezTo>
                <a:cubicBezTo>
                  <a:pt x="290" y="485"/>
                  <a:pt x="290" y="485"/>
                  <a:pt x="290" y="485"/>
                </a:cubicBezTo>
                <a:cubicBezTo>
                  <a:pt x="290" y="484"/>
                  <a:pt x="290" y="484"/>
                  <a:pt x="290" y="484"/>
                </a:cubicBezTo>
                <a:cubicBezTo>
                  <a:pt x="289" y="482"/>
                  <a:pt x="289" y="482"/>
                  <a:pt x="289" y="482"/>
                </a:cubicBezTo>
                <a:cubicBezTo>
                  <a:pt x="287" y="483"/>
                  <a:pt x="287" y="483"/>
                  <a:pt x="287" y="483"/>
                </a:cubicBezTo>
                <a:cubicBezTo>
                  <a:pt x="287" y="483"/>
                  <a:pt x="287" y="483"/>
                  <a:pt x="287" y="483"/>
                </a:cubicBezTo>
                <a:cubicBezTo>
                  <a:pt x="288" y="485"/>
                  <a:pt x="288" y="485"/>
                  <a:pt x="288" y="485"/>
                </a:cubicBezTo>
                <a:cubicBezTo>
                  <a:pt x="289" y="486"/>
                  <a:pt x="289" y="486"/>
                  <a:pt x="289" y="486"/>
                </a:cubicBezTo>
                <a:cubicBezTo>
                  <a:pt x="289" y="487"/>
                  <a:pt x="290" y="488"/>
                  <a:pt x="290" y="489"/>
                </a:cubicBezTo>
                <a:cubicBezTo>
                  <a:pt x="287" y="486"/>
                  <a:pt x="288" y="489"/>
                  <a:pt x="286" y="490"/>
                </a:cubicBezTo>
                <a:cubicBezTo>
                  <a:pt x="287" y="488"/>
                  <a:pt x="284" y="488"/>
                  <a:pt x="285" y="490"/>
                </a:cubicBezTo>
                <a:cubicBezTo>
                  <a:pt x="286" y="490"/>
                  <a:pt x="288" y="490"/>
                  <a:pt x="289" y="490"/>
                </a:cubicBezTo>
                <a:close/>
                <a:moveTo>
                  <a:pt x="318" y="495"/>
                </a:moveTo>
                <a:cubicBezTo>
                  <a:pt x="319" y="497"/>
                  <a:pt x="320" y="497"/>
                  <a:pt x="320" y="499"/>
                </a:cubicBezTo>
                <a:cubicBezTo>
                  <a:pt x="321" y="498"/>
                  <a:pt x="321" y="498"/>
                  <a:pt x="322" y="497"/>
                </a:cubicBezTo>
                <a:cubicBezTo>
                  <a:pt x="321" y="496"/>
                  <a:pt x="319" y="494"/>
                  <a:pt x="318" y="495"/>
                </a:cubicBezTo>
                <a:close/>
                <a:moveTo>
                  <a:pt x="228" y="523"/>
                </a:moveTo>
                <a:cubicBezTo>
                  <a:pt x="229" y="524"/>
                  <a:pt x="228" y="524"/>
                  <a:pt x="228" y="525"/>
                </a:cubicBezTo>
                <a:cubicBezTo>
                  <a:pt x="229" y="525"/>
                  <a:pt x="229" y="525"/>
                  <a:pt x="230" y="526"/>
                </a:cubicBezTo>
                <a:cubicBezTo>
                  <a:pt x="232" y="526"/>
                  <a:pt x="230" y="522"/>
                  <a:pt x="228" y="523"/>
                </a:cubicBezTo>
                <a:close/>
                <a:moveTo>
                  <a:pt x="632" y="51"/>
                </a:moveTo>
                <a:cubicBezTo>
                  <a:pt x="635" y="54"/>
                  <a:pt x="632" y="54"/>
                  <a:pt x="634" y="56"/>
                </a:cubicBezTo>
                <a:cubicBezTo>
                  <a:pt x="635" y="54"/>
                  <a:pt x="635" y="53"/>
                  <a:pt x="635" y="51"/>
                </a:cubicBezTo>
                <a:cubicBezTo>
                  <a:pt x="634" y="53"/>
                  <a:pt x="633" y="51"/>
                  <a:pt x="632" y="51"/>
                </a:cubicBezTo>
                <a:close/>
                <a:moveTo>
                  <a:pt x="729" y="108"/>
                </a:moveTo>
                <a:cubicBezTo>
                  <a:pt x="730" y="109"/>
                  <a:pt x="731" y="110"/>
                  <a:pt x="730" y="110"/>
                </a:cubicBezTo>
                <a:cubicBezTo>
                  <a:pt x="729" y="108"/>
                  <a:pt x="727" y="110"/>
                  <a:pt x="727" y="111"/>
                </a:cubicBezTo>
                <a:cubicBezTo>
                  <a:pt x="728" y="112"/>
                  <a:pt x="731" y="114"/>
                  <a:pt x="730" y="111"/>
                </a:cubicBezTo>
                <a:cubicBezTo>
                  <a:pt x="728" y="111"/>
                  <a:pt x="734" y="110"/>
                  <a:pt x="732" y="108"/>
                </a:cubicBezTo>
                <a:cubicBezTo>
                  <a:pt x="731" y="108"/>
                  <a:pt x="730" y="107"/>
                  <a:pt x="729" y="108"/>
                </a:cubicBezTo>
                <a:close/>
                <a:moveTo>
                  <a:pt x="740" y="130"/>
                </a:moveTo>
                <a:cubicBezTo>
                  <a:pt x="741" y="132"/>
                  <a:pt x="744" y="131"/>
                  <a:pt x="744" y="129"/>
                </a:cubicBezTo>
                <a:cubicBezTo>
                  <a:pt x="742" y="130"/>
                  <a:pt x="741" y="128"/>
                  <a:pt x="740" y="130"/>
                </a:cubicBezTo>
                <a:close/>
                <a:moveTo>
                  <a:pt x="805" y="159"/>
                </a:moveTo>
                <a:cubicBezTo>
                  <a:pt x="804" y="159"/>
                  <a:pt x="804" y="159"/>
                  <a:pt x="804" y="159"/>
                </a:cubicBezTo>
                <a:cubicBezTo>
                  <a:pt x="804" y="160"/>
                  <a:pt x="804" y="160"/>
                  <a:pt x="804" y="160"/>
                </a:cubicBezTo>
                <a:cubicBezTo>
                  <a:pt x="805" y="160"/>
                  <a:pt x="805" y="160"/>
                  <a:pt x="805" y="161"/>
                </a:cubicBezTo>
                <a:cubicBezTo>
                  <a:pt x="804" y="161"/>
                  <a:pt x="804" y="162"/>
                  <a:pt x="805" y="163"/>
                </a:cubicBezTo>
                <a:cubicBezTo>
                  <a:pt x="806" y="162"/>
                  <a:pt x="807" y="164"/>
                  <a:pt x="807" y="162"/>
                </a:cubicBezTo>
                <a:cubicBezTo>
                  <a:pt x="806" y="160"/>
                  <a:pt x="805" y="161"/>
                  <a:pt x="805" y="159"/>
                </a:cubicBezTo>
                <a:close/>
                <a:moveTo>
                  <a:pt x="913" y="396"/>
                </a:moveTo>
                <a:cubicBezTo>
                  <a:pt x="912" y="396"/>
                  <a:pt x="911" y="397"/>
                  <a:pt x="910" y="398"/>
                </a:cubicBezTo>
                <a:cubicBezTo>
                  <a:pt x="909" y="397"/>
                  <a:pt x="907" y="394"/>
                  <a:pt x="906" y="395"/>
                </a:cubicBezTo>
                <a:cubicBezTo>
                  <a:pt x="904" y="397"/>
                  <a:pt x="908" y="398"/>
                  <a:pt x="909" y="400"/>
                </a:cubicBezTo>
                <a:cubicBezTo>
                  <a:pt x="911" y="397"/>
                  <a:pt x="913" y="399"/>
                  <a:pt x="915" y="398"/>
                </a:cubicBezTo>
                <a:cubicBezTo>
                  <a:pt x="915" y="397"/>
                  <a:pt x="914" y="397"/>
                  <a:pt x="913" y="396"/>
                </a:cubicBezTo>
                <a:close/>
                <a:moveTo>
                  <a:pt x="850" y="583"/>
                </a:moveTo>
                <a:cubicBezTo>
                  <a:pt x="847" y="584"/>
                  <a:pt x="849" y="586"/>
                  <a:pt x="848" y="587"/>
                </a:cubicBezTo>
                <a:cubicBezTo>
                  <a:pt x="849" y="588"/>
                  <a:pt x="850" y="585"/>
                  <a:pt x="851" y="588"/>
                </a:cubicBezTo>
                <a:cubicBezTo>
                  <a:pt x="853" y="587"/>
                  <a:pt x="853" y="587"/>
                  <a:pt x="853" y="587"/>
                </a:cubicBezTo>
                <a:cubicBezTo>
                  <a:pt x="852" y="585"/>
                  <a:pt x="851" y="585"/>
                  <a:pt x="850" y="583"/>
                </a:cubicBezTo>
                <a:close/>
                <a:moveTo>
                  <a:pt x="361" y="738"/>
                </a:moveTo>
                <a:cubicBezTo>
                  <a:pt x="362" y="740"/>
                  <a:pt x="365" y="741"/>
                  <a:pt x="364" y="738"/>
                </a:cubicBezTo>
                <a:cubicBezTo>
                  <a:pt x="363" y="739"/>
                  <a:pt x="362" y="736"/>
                  <a:pt x="361" y="738"/>
                </a:cubicBezTo>
                <a:close/>
                <a:moveTo>
                  <a:pt x="218" y="807"/>
                </a:moveTo>
                <a:cubicBezTo>
                  <a:pt x="218" y="808"/>
                  <a:pt x="216" y="809"/>
                  <a:pt x="217" y="811"/>
                </a:cubicBezTo>
                <a:cubicBezTo>
                  <a:pt x="218" y="811"/>
                  <a:pt x="221" y="810"/>
                  <a:pt x="218" y="807"/>
                </a:cubicBezTo>
                <a:close/>
                <a:moveTo>
                  <a:pt x="243" y="802"/>
                </a:moveTo>
                <a:cubicBezTo>
                  <a:pt x="241" y="799"/>
                  <a:pt x="241" y="799"/>
                  <a:pt x="241" y="799"/>
                </a:cubicBezTo>
                <a:cubicBezTo>
                  <a:pt x="239" y="800"/>
                  <a:pt x="238" y="799"/>
                  <a:pt x="237" y="801"/>
                </a:cubicBezTo>
                <a:cubicBezTo>
                  <a:pt x="239" y="803"/>
                  <a:pt x="241" y="803"/>
                  <a:pt x="243" y="802"/>
                </a:cubicBezTo>
                <a:close/>
                <a:moveTo>
                  <a:pt x="250" y="775"/>
                </a:moveTo>
                <a:cubicBezTo>
                  <a:pt x="250" y="772"/>
                  <a:pt x="252" y="773"/>
                  <a:pt x="254" y="771"/>
                </a:cubicBezTo>
                <a:cubicBezTo>
                  <a:pt x="253" y="768"/>
                  <a:pt x="252" y="773"/>
                  <a:pt x="250" y="771"/>
                </a:cubicBezTo>
                <a:cubicBezTo>
                  <a:pt x="249" y="769"/>
                  <a:pt x="253" y="770"/>
                  <a:pt x="250" y="768"/>
                </a:cubicBezTo>
                <a:cubicBezTo>
                  <a:pt x="248" y="770"/>
                  <a:pt x="249" y="769"/>
                  <a:pt x="246" y="770"/>
                </a:cubicBezTo>
                <a:cubicBezTo>
                  <a:pt x="248" y="772"/>
                  <a:pt x="247" y="774"/>
                  <a:pt x="250" y="775"/>
                </a:cubicBezTo>
                <a:close/>
                <a:moveTo>
                  <a:pt x="257" y="767"/>
                </a:moveTo>
                <a:cubicBezTo>
                  <a:pt x="256" y="768"/>
                  <a:pt x="255" y="769"/>
                  <a:pt x="254" y="768"/>
                </a:cubicBezTo>
                <a:cubicBezTo>
                  <a:pt x="256" y="773"/>
                  <a:pt x="259" y="769"/>
                  <a:pt x="257" y="767"/>
                </a:cubicBezTo>
                <a:close/>
                <a:moveTo>
                  <a:pt x="269" y="777"/>
                </a:moveTo>
                <a:cubicBezTo>
                  <a:pt x="269" y="776"/>
                  <a:pt x="265" y="778"/>
                  <a:pt x="267" y="780"/>
                </a:cubicBezTo>
                <a:cubicBezTo>
                  <a:pt x="268" y="779"/>
                  <a:pt x="271" y="779"/>
                  <a:pt x="269" y="777"/>
                </a:cubicBezTo>
                <a:close/>
                <a:moveTo>
                  <a:pt x="283" y="779"/>
                </a:moveTo>
                <a:cubicBezTo>
                  <a:pt x="281" y="778"/>
                  <a:pt x="278" y="779"/>
                  <a:pt x="279" y="781"/>
                </a:cubicBezTo>
                <a:cubicBezTo>
                  <a:pt x="280" y="782"/>
                  <a:pt x="286" y="783"/>
                  <a:pt x="283" y="779"/>
                </a:cubicBezTo>
                <a:close/>
                <a:moveTo>
                  <a:pt x="260" y="742"/>
                </a:moveTo>
                <a:cubicBezTo>
                  <a:pt x="259" y="740"/>
                  <a:pt x="255" y="740"/>
                  <a:pt x="255" y="742"/>
                </a:cubicBezTo>
                <a:cubicBezTo>
                  <a:pt x="258" y="745"/>
                  <a:pt x="258" y="741"/>
                  <a:pt x="260" y="742"/>
                </a:cubicBezTo>
                <a:close/>
                <a:moveTo>
                  <a:pt x="247" y="706"/>
                </a:moveTo>
                <a:cubicBezTo>
                  <a:pt x="250" y="703"/>
                  <a:pt x="244" y="697"/>
                  <a:pt x="241" y="697"/>
                </a:cubicBezTo>
                <a:cubicBezTo>
                  <a:pt x="242" y="702"/>
                  <a:pt x="239" y="699"/>
                  <a:pt x="237" y="701"/>
                </a:cubicBezTo>
                <a:cubicBezTo>
                  <a:pt x="239" y="704"/>
                  <a:pt x="240" y="704"/>
                  <a:pt x="240" y="707"/>
                </a:cubicBezTo>
                <a:cubicBezTo>
                  <a:pt x="243" y="708"/>
                  <a:pt x="245" y="702"/>
                  <a:pt x="247" y="706"/>
                </a:cubicBezTo>
                <a:close/>
                <a:moveTo>
                  <a:pt x="267" y="735"/>
                </a:moveTo>
                <a:cubicBezTo>
                  <a:pt x="266" y="736"/>
                  <a:pt x="263" y="736"/>
                  <a:pt x="264" y="738"/>
                </a:cubicBezTo>
                <a:cubicBezTo>
                  <a:pt x="266" y="739"/>
                  <a:pt x="269" y="738"/>
                  <a:pt x="267" y="735"/>
                </a:cubicBezTo>
                <a:close/>
                <a:moveTo>
                  <a:pt x="250" y="708"/>
                </a:moveTo>
                <a:cubicBezTo>
                  <a:pt x="249" y="709"/>
                  <a:pt x="248" y="709"/>
                  <a:pt x="247" y="709"/>
                </a:cubicBezTo>
                <a:cubicBezTo>
                  <a:pt x="249" y="711"/>
                  <a:pt x="246" y="710"/>
                  <a:pt x="247" y="712"/>
                </a:cubicBezTo>
                <a:cubicBezTo>
                  <a:pt x="249" y="713"/>
                  <a:pt x="253" y="712"/>
                  <a:pt x="250" y="708"/>
                </a:cubicBezTo>
                <a:close/>
                <a:moveTo>
                  <a:pt x="284" y="754"/>
                </a:moveTo>
                <a:cubicBezTo>
                  <a:pt x="290" y="749"/>
                  <a:pt x="290" y="749"/>
                  <a:pt x="290" y="749"/>
                </a:cubicBezTo>
                <a:cubicBezTo>
                  <a:pt x="289" y="748"/>
                  <a:pt x="290" y="745"/>
                  <a:pt x="288" y="746"/>
                </a:cubicBezTo>
                <a:cubicBezTo>
                  <a:pt x="288" y="747"/>
                  <a:pt x="289" y="747"/>
                  <a:pt x="289" y="748"/>
                </a:cubicBezTo>
                <a:cubicBezTo>
                  <a:pt x="286" y="748"/>
                  <a:pt x="286" y="750"/>
                  <a:pt x="284" y="751"/>
                </a:cubicBezTo>
                <a:cubicBezTo>
                  <a:pt x="283" y="749"/>
                  <a:pt x="283" y="749"/>
                  <a:pt x="283" y="749"/>
                </a:cubicBezTo>
                <a:cubicBezTo>
                  <a:pt x="282" y="751"/>
                  <a:pt x="280" y="749"/>
                  <a:pt x="278" y="750"/>
                </a:cubicBezTo>
                <a:cubicBezTo>
                  <a:pt x="282" y="752"/>
                  <a:pt x="277" y="753"/>
                  <a:pt x="279" y="754"/>
                </a:cubicBezTo>
                <a:cubicBezTo>
                  <a:pt x="281" y="752"/>
                  <a:pt x="281" y="750"/>
                  <a:pt x="284" y="754"/>
                </a:cubicBezTo>
                <a:close/>
                <a:moveTo>
                  <a:pt x="271" y="737"/>
                </a:moveTo>
                <a:cubicBezTo>
                  <a:pt x="272" y="736"/>
                  <a:pt x="272" y="735"/>
                  <a:pt x="271" y="733"/>
                </a:cubicBezTo>
                <a:cubicBezTo>
                  <a:pt x="270" y="733"/>
                  <a:pt x="269" y="733"/>
                  <a:pt x="268" y="734"/>
                </a:cubicBezTo>
                <a:cubicBezTo>
                  <a:pt x="269" y="736"/>
                  <a:pt x="270" y="737"/>
                  <a:pt x="271" y="737"/>
                </a:cubicBezTo>
                <a:close/>
                <a:moveTo>
                  <a:pt x="277" y="733"/>
                </a:moveTo>
                <a:cubicBezTo>
                  <a:pt x="279" y="730"/>
                  <a:pt x="284" y="731"/>
                  <a:pt x="284" y="725"/>
                </a:cubicBezTo>
                <a:cubicBezTo>
                  <a:pt x="285" y="726"/>
                  <a:pt x="288" y="727"/>
                  <a:pt x="287" y="724"/>
                </a:cubicBezTo>
                <a:cubicBezTo>
                  <a:pt x="284" y="723"/>
                  <a:pt x="284" y="723"/>
                  <a:pt x="281" y="723"/>
                </a:cubicBezTo>
                <a:cubicBezTo>
                  <a:pt x="281" y="729"/>
                  <a:pt x="273" y="728"/>
                  <a:pt x="273" y="732"/>
                </a:cubicBezTo>
                <a:cubicBezTo>
                  <a:pt x="275" y="733"/>
                  <a:pt x="275" y="730"/>
                  <a:pt x="277" y="733"/>
                </a:cubicBezTo>
                <a:close/>
                <a:moveTo>
                  <a:pt x="281" y="720"/>
                </a:moveTo>
                <a:cubicBezTo>
                  <a:pt x="280" y="720"/>
                  <a:pt x="275" y="721"/>
                  <a:pt x="278" y="724"/>
                </a:cubicBezTo>
                <a:cubicBezTo>
                  <a:pt x="279" y="722"/>
                  <a:pt x="282" y="723"/>
                  <a:pt x="281" y="720"/>
                </a:cubicBezTo>
                <a:close/>
                <a:moveTo>
                  <a:pt x="277" y="709"/>
                </a:moveTo>
                <a:cubicBezTo>
                  <a:pt x="276" y="708"/>
                  <a:pt x="276" y="709"/>
                  <a:pt x="276" y="710"/>
                </a:cubicBezTo>
                <a:cubicBezTo>
                  <a:pt x="277" y="710"/>
                  <a:pt x="279" y="709"/>
                  <a:pt x="280" y="709"/>
                </a:cubicBezTo>
                <a:cubicBezTo>
                  <a:pt x="277" y="708"/>
                  <a:pt x="277" y="704"/>
                  <a:pt x="276" y="707"/>
                </a:cubicBezTo>
                <a:cubicBezTo>
                  <a:pt x="276" y="706"/>
                  <a:pt x="277" y="708"/>
                  <a:pt x="277" y="709"/>
                </a:cubicBezTo>
                <a:close/>
                <a:moveTo>
                  <a:pt x="282" y="708"/>
                </a:moveTo>
                <a:cubicBezTo>
                  <a:pt x="283" y="708"/>
                  <a:pt x="283" y="709"/>
                  <a:pt x="284" y="710"/>
                </a:cubicBezTo>
                <a:cubicBezTo>
                  <a:pt x="283" y="710"/>
                  <a:pt x="281" y="711"/>
                  <a:pt x="282" y="712"/>
                </a:cubicBezTo>
                <a:cubicBezTo>
                  <a:pt x="285" y="713"/>
                  <a:pt x="283" y="705"/>
                  <a:pt x="282" y="708"/>
                </a:cubicBezTo>
                <a:close/>
                <a:moveTo>
                  <a:pt x="287" y="714"/>
                </a:moveTo>
                <a:cubicBezTo>
                  <a:pt x="287" y="715"/>
                  <a:pt x="288" y="716"/>
                  <a:pt x="287" y="716"/>
                </a:cubicBezTo>
                <a:cubicBezTo>
                  <a:pt x="287" y="717"/>
                  <a:pt x="286" y="717"/>
                  <a:pt x="286" y="718"/>
                </a:cubicBezTo>
                <a:cubicBezTo>
                  <a:pt x="287" y="717"/>
                  <a:pt x="290" y="718"/>
                  <a:pt x="290" y="716"/>
                </a:cubicBezTo>
                <a:cubicBezTo>
                  <a:pt x="287" y="716"/>
                  <a:pt x="293" y="715"/>
                  <a:pt x="290" y="715"/>
                </a:cubicBezTo>
                <a:cubicBezTo>
                  <a:pt x="289" y="717"/>
                  <a:pt x="287" y="712"/>
                  <a:pt x="287" y="714"/>
                </a:cubicBezTo>
                <a:close/>
                <a:moveTo>
                  <a:pt x="309" y="738"/>
                </a:moveTo>
                <a:cubicBezTo>
                  <a:pt x="307" y="735"/>
                  <a:pt x="305" y="735"/>
                  <a:pt x="304" y="736"/>
                </a:cubicBezTo>
                <a:cubicBezTo>
                  <a:pt x="304" y="737"/>
                  <a:pt x="303" y="738"/>
                  <a:pt x="305" y="741"/>
                </a:cubicBezTo>
                <a:cubicBezTo>
                  <a:pt x="307" y="740"/>
                  <a:pt x="308" y="739"/>
                  <a:pt x="309" y="738"/>
                </a:cubicBezTo>
                <a:close/>
                <a:moveTo>
                  <a:pt x="310" y="738"/>
                </a:moveTo>
                <a:cubicBezTo>
                  <a:pt x="311" y="734"/>
                  <a:pt x="317" y="735"/>
                  <a:pt x="318" y="731"/>
                </a:cubicBezTo>
                <a:cubicBezTo>
                  <a:pt x="315" y="732"/>
                  <a:pt x="310" y="734"/>
                  <a:pt x="305" y="732"/>
                </a:cubicBezTo>
                <a:cubicBezTo>
                  <a:pt x="307" y="737"/>
                  <a:pt x="309" y="733"/>
                  <a:pt x="310" y="738"/>
                </a:cubicBezTo>
                <a:close/>
                <a:moveTo>
                  <a:pt x="267" y="651"/>
                </a:moveTo>
                <a:cubicBezTo>
                  <a:pt x="266" y="649"/>
                  <a:pt x="264" y="649"/>
                  <a:pt x="263" y="650"/>
                </a:cubicBezTo>
                <a:cubicBezTo>
                  <a:pt x="264" y="651"/>
                  <a:pt x="264" y="652"/>
                  <a:pt x="264" y="653"/>
                </a:cubicBezTo>
                <a:cubicBezTo>
                  <a:pt x="265" y="652"/>
                  <a:pt x="266" y="651"/>
                  <a:pt x="267" y="651"/>
                </a:cubicBezTo>
                <a:close/>
                <a:moveTo>
                  <a:pt x="321" y="727"/>
                </a:moveTo>
                <a:cubicBezTo>
                  <a:pt x="320" y="729"/>
                  <a:pt x="320" y="728"/>
                  <a:pt x="318" y="728"/>
                </a:cubicBezTo>
                <a:cubicBezTo>
                  <a:pt x="319" y="730"/>
                  <a:pt x="323" y="729"/>
                  <a:pt x="321" y="727"/>
                </a:cubicBezTo>
                <a:close/>
                <a:moveTo>
                  <a:pt x="315" y="716"/>
                </a:moveTo>
                <a:cubicBezTo>
                  <a:pt x="314" y="716"/>
                  <a:pt x="312" y="718"/>
                  <a:pt x="313" y="720"/>
                </a:cubicBezTo>
                <a:cubicBezTo>
                  <a:pt x="315" y="719"/>
                  <a:pt x="315" y="718"/>
                  <a:pt x="315" y="716"/>
                </a:cubicBezTo>
                <a:close/>
                <a:moveTo>
                  <a:pt x="271" y="651"/>
                </a:moveTo>
                <a:cubicBezTo>
                  <a:pt x="270" y="650"/>
                  <a:pt x="269" y="651"/>
                  <a:pt x="271" y="653"/>
                </a:cubicBezTo>
                <a:cubicBezTo>
                  <a:pt x="272" y="651"/>
                  <a:pt x="273" y="652"/>
                  <a:pt x="274" y="650"/>
                </a:cubicBezTo>
                <a:cubicBezTo>
                  <a:pt x="275" y="650"/>
                  <a:pt x="276" y="652"/>
                  <a:pt x="277" y="652"/>
                </a:cubicBezTo>
                <a:cubicBezTo>
                  <a:pt x="277" y="648"/>
                  <a:pt x="273" y="650"/>
                  <a:pt x="271" y="650"/>
                </a:cubicBezTo>
                <a:cubicBezTo>
                  <a:pt x="270" y="649"/>
                  <a:pt x="271" y="648"/>
                  <a:pt x="271" y="648"/>
                </a:cubicBezTo>
                <a:cubicBezTo>
                  <a:pt x="269" y="649"/>
                  <a:pt x="268" y="647"/>
                  <a:pt x="266" y="649"/>
                </a:cubicBezTo>
                <a:cubicBezTo>
                  <a:pt x="268" y="653"/>
                  <a:pt x="269" y="648"/>
                  <a:pt x="271" y="651"/>
                </a:cubicBezTo>
                <a:close/>
                <a:moveTo>
                  <a:pt x="274" y="648"/>
                </a:moveTo>
                <a:cubicBezTo>
                  <a:pt x="273" y="646"/>
                  <a:pt x="275" y="646"/>
                  <a:pt x="274" y="645"/>
                </a:cubicBezTo>
                <a:cubicBezTo>
                  <a:pt x="272" y="647"/>
                  <a:pt x="270" y="642"/>
                  <a:pt x="267" y="644"/>
                </a:cubicBezTo>
                <a:cubicBezTo>
                  <a:pt x="267" y="644"/>
                  <a:pt x="267" y="645"/>
                  <a:pt x="267" y="646"/>
                </a:cubicBezTo>
                <a:cubicBezTo>
                  <a:pt x="270" y="643"/>
                  <a:pt x="271" y="648"/>
                  <a:pt x="274" y="648"/>
                </a:cubicBezTo>
                <a:close/>
                <a:moveTo>
                  <a:pt x="219" y="564"/>
                </a:moveTo>
                <a:cubicBezTo>
                  <a:pt x="219" y="564"/>
                  <a:pt x="219" y="564"/>
                  <a:pt x="218" y="564"/>
                </a:cubicBezTo>
                <a:cubicBezTo>
                  <a:pt x="218" y="565"/>
                  <a:pt x="218" y="565"/>
                  <a:pt x="218" y="565"/>
                </a:cubicBezTo>
                <a:cubicBezTo>
                  <a:pt x="220" y="567"/>
                  <a:pt x="218" y="566"/>
                  <a:pt x="219" y="568"/>
                </a:cubicBezTo>
                <a:cubicBezTo>
                  <a:pt x="221" y="568"/>
                  <a:pt x="219" y="566"/>
                  <a:pt x="219" y="564"/>
                </a:cubicBezTo>
                <a:close/>
                <a:moveTo>
                  <a:pt x="285" y="643"/>
                </a:moveTo>
                <a:cubicBezTo>
                  <a:pt x="283" y="644"/>
                  <a:pt x="277" y="645"/>
                  <a:pt x="278" y="649"/>
                </a:cubicBezTo>
                <a:cubicBezTo>
                  <a:pt x="281" y="646"/>
                  <a:pt x="287" y="649"/>
                  <a:pt x="285" y="643"/>
                </a:cubicBezTo>
                <a:close/>
                <a:moveTo>
                  <a:pt x="327" y="705"/>
                </a:moveTo>
                <a:cubicBezTo>
                  <a:pt x="327" y="702"/>
                  <a:pt x="329" y="701"/>
                  <a:pt x="326" y="698"/>
                </a:cubicBezTo>
                <a:cubicBezTo>
                  <a:pt x="324" y="699"/>
                  <a:pt x="318" y="702"/>
                  <a:pt x="320" y="708"/>
                </a:cubicBezTo>
                <a:cubicBezTo>
                  <a:pt x="323" y="707"/>
                  <a:pt x="324" y="705"/>
                  <a:pt x="327" y="705"/>
                </a:cubicBezTo>
                <a:close/>
                <a:moveTo>
                  <a:pt x="234" y="561"/>
                </a:moveTo>
                <a:cubicBezTo>
                  <a:pt x="233" y="560"/>
                  <a:pt x="227" y="562"/>
                  <a:pt x="228" y="566"/>
                </a:cubicBezTo>
                <a:cubicBezTo>
                  <a:pt x="229" y="565"/>
                  <a:pt x="235" y="564"/>
                  <a:pt x="234" y="561"/>
                </a:cubicBezTo>
                <a:close/>
                <a:moveTo>
                  <a:pt x="288" y="639"/>
                </a:moveTo>
                <a:cubicBezTo>
                  <a:pt x="289" y="643"/>
                  <a:pt x="284" y="639"/>
                  <a:pt x="286" y="644"/>
                </a:cubicBezTo>
                <a:cubicBezTo>
                  <a:pt x="288" y="643"/>
                  <a:pt x="287" y="640"/>
                  <a:pt x="288" y="643"/>
                </a:cubicBezTo>
                <a:cubicBezTo>
                  <a:pt x="289" y="643"/>
                  <a:pt x="289" y="639"/>
                  <a:pt x="288" y="639"/>
                </a:cubicBezTo>
                <a:close/>
                <a:moveTo>
                  <a:pt x="331" y="700"/>
                </a:moveTo>
                <a:cubicBezTo>
                  <a:pt x="330" y="698"/>
                  <a:pt x="328" y="695"/>
                  <a:pt x="327" y="697"/>
                </a:cubicBezTo>
                <a:cubicBezTo>
                  <a:pt x="329" y="700"/>
                  <a:pt x="329" y="700"/>
                  <a:pt x="329" y="700"/>
                </a:cubicBezTo>
                <a:cubicBezTo>
                  <a:pt x="330" y="700"/>
                  <a:pt x="330" y="699"/>
                  <a:pt x="331" y="700"/>
                </a:cubicBezTo>
                <a:close/>
                <a:moveTo>
                  <a:pt x="293" y="636"/>
                </a:moveTo>
                <a:cubicBezTo>
                  <a:pt x="292" y="636"/>
                  <a:pt x="290" y="639"/>
                  <a:pt x="291" y="641"/>
                </a:cubicBezTo>
                <a:cubicBezTo>
                  <a:pt x="292" y="639"/>
                  <a:pt x="295" y="641"/>
                  <a:pt x="293" y="636"/>
                </a:cubicBezTo>
                <a:close/>
                <a:moveTo>
                  <a:pt x="240" y="558"/>
                </a:moveTo>
                <a:cubicBezTo>
                  <a:pt x="239" y="559"/>
                  <a:pt x="237" y="560"/>
                  <a:pt x="239" y="562"/>
                </a:cubicBezTo>
                <a:cubicBezTo>
                  <a:pt x="239" y="561"/>
                  <a:pt x="243" y="560"/>
                  <a:pt x="240" y="558"/>
                </a:cubicBezTo>
                <a:close/>
                <a:moveTo>
                  <a:pt x="312" y="667"/>
                </a:moveTo>
                <a:cubicBezTo>
                  <a:pt x="312" y="668"/>
                  <a:pt x="313" y="670"/>
                  <a:pt x="314" y="672"/>
                </a:cubicBezTo>
                <a:cubicBezTo>
                  <a:pt x="317" y="671"/>
                  <a:pt x="315" y="665"/>
                  <a:pt x="312" y="667"/>
                </a:cubicBezTo>
                <a:close/>
                <a:moveTo>
                  <a:pt x="313" y="648"/>
                </a:moveTo>
                <a:cubicBezTo>
                  <a:pt x="312" y="649"/>
                  <a:pt x="312" y="647"/>
                  <a:pt x="310" y="646"/>
                </a:cubicBezTo>
                <a:cubicBezTo>
                  <a:pt x="309" y="647"/>
                  <a:pt x="308" y="649"/>
                  <a:pt x="307" y="648"/>
                </a:cubicBezTo>
                <a:cubicBezTo>
                  <a:pt x="307" y="647"/>
                  <a:pt x="306" y="646"/>
                  <a:pt x="306" y="645"/>
                </a:cubicBezTo>
                <a:cubicBezTo>
                  <a:pt x="307" y="644"/>
                  <a:pt x="310" y="645"/>
                  <a:pt x="308" y="642"/>
                </a:cubicBezTo>
                <a:cubicBezTo>
                  <a:pt x="305" y="641"/>
                  <a:pt x="299" y="645"/>
                  <a:pt x="303" y="647"/>
                </a:cubicBezTo>
                <a:cubicBezTo>
                  <a:pt x="302" y="649"/>
                  <a:pt x="301" y="647"/>
                  <a:pt x="300" y="648"/>
                </a:cubicBezTo>
                <a:cubicBezTo>
                  <a:pt x="301" y="650"/>
                  <a:pt x="301" y="651"/>
                  <a:pt x="301" y="652"/>
                </a:cubicBezTo>
                <a:cubicBezTo>
                  <a:pt x="304" y="651"/>
                  <a:pt x="303" y="647"/>
                  <a:pt x="304" y="645"/>
                </a:cubicBezTo>
                <a:cubicBezTo>
                  <a:pt x="306" y="649"/>
                  <a:pt x="304" y="651"/>
                  <a:pt x="303" y="653"/>
                </a:cubicBezTo>
                <a:cubicBezTo>
                  <a:pt x="305" y="652"/>
                  <a:pt x="307" y="657"/>
                  <a:pt x="309" y="656"/>
                </a:cubicBezTo>
                <a:cubicBezTo>
                  <a:pt x="308" y="654"/>
                  <a:pt x="311" y="653"/>
                  <a:pt x="310" y="649"/>
                </a:cubicBezTo>
                <a:cubicBezTo>
                  <a:pt x="311" y="650"/>
                  <a:pt x="314" y="650"/>
                  <a:pt x="313" y="648"/>
                </a:cubicBezTo>
                <a:close/>
                <a:moveTo>
                  <a:pt x="190" y="466"/>
                </a:moveTo>
                <a:cubicBezTo>
                  <a:pt x="188" y="466"/>
                  <a:pt x="193" y="464"/>
                  <a:pt x="190" y="462"/>
                </a:cubicBezTo>
                <a:cubicBezTo>
                  <a:pt x="190" y="463"/>
                  <a:pt x="188" y="464"/>
                  <a:pt x="188" y="465"/>
                </a:cubicBezTo>
                <a:cubicBezTo>
                  <a:pt x="189" y="465"/>
                  <a:pt x="188" y="466"/>
                  <a:pt x="189" y="467"/>
                </a:cubicBezTo>
                <a:cubicBezTo>
                  <a:pt x="189" y="467"/>
                  <a:pt x="192" y="468"/>
                  <a:pt x="190" y="466"/>
                </a:cubicBezTo>
                <a:close/>
                <a:moveTo>
                  <a:pt x="318" y="638"/>
                </a:moveTo>
                <a:cubicBezTo>
                  <a:pt x="320" y="637"/>
                  <a:pt x="319" y="635"/>
                  <a:pt x="319" y="634"/>
                </a:cubicBezTo>
                <a:cubicBezTo>
                  <a:pt x="320" y="635"/>
                  <a:pt x="321" y="636"/>
                  <a:pt x="322" y="635"/>
                </a:cubicBezTo>
                <a:cubicBezTo>
                  <a:pt x="320" y="633"/>
                  <a:pt x="321" y="632"/>
                  <a:pt x="321" y="630"/>
                </a:cubicBezTo>
                <a:cubicBezTo>
                  <a:pt x="320" y="630"/>
                  <a:pt x="320" y="630"/>
                  <a:pt x="319" y="629"/>
                </a:cubicBezTo>
                <a:cubicBezTo>
                  <a:pt x="316" y="636"/>
                  <a:pt x="307" y="635"/>
                  <a:pt x="305" y="641"/>
                </a:cubicBezTo>
                <a:cubicBezTo>
                  <a:pt x="306" y="637"/>
                  <a:pt x="309" y="644"/>
                  <a:pt x="312" y="642"/>
                </a:cubicBezTo>
                <a:cubicBezTo>
                  <a:pt x="311" y="639"/>
                  <a:pt x="310" y="641"/>
                  <a:pt x="309" y="640"/>
                </a:cubicBezTo>
                <a:cubicBezTo>
                  <a:pt x="309" y="639"/>
                  <a:pt x="309" y="639"/>
                  <a:pt x="309" y="638"/>
                </a:cubicBezTo>
                <a:cubicBezTo>
                  <a:pt x="313" y="642"/>
                  <a:pt x="312" y="633"/>
                  <a:pt x="318" y="638"/>
                </a:cubicBezTo>
                <a:close/>
                <a:moveTo>
                  <a:pt x="322" y="640"/>
                </a:moveTo>
                <a:cubicBezTo>
                  <a:pt x="320" y="639"/>
                  <a:pt x="317" y="648"/>
                  <a:pt x="314" y="646"/>
                </a:cubicBezTo>
                <a:cubicBezTo>
                  <a:pt x="315" y="648"/>
                  <a:pt x="315" y="647"/>
                  <a:pt x="315" y="649"/>
                </a:cubicBezTo>
                <a:cubicBezTo>
                  <a:pt x="316" y="645"/>
                  <a:pt x="322" y="645"/>
                  <a:pt x="322" y="640"/>
                </a:cubicBezTo>
                <a:close/>
                <a:moveTo>
                  <a:pt x="335" y="661"/>
                </a:moveTo>
                <a:cubicBezTo>
                  <a:pt x="334" y="663"/>
                  <a:pt x="331" y="664"/>
                  <a:pt x="332" y="664"/>
                </a:cubicBezTo>
                <a:cubicBezTo>
                  <a:pt x="334" y="665"/>
                  <a:pt x="337" y="665"/>
                  <a:pt x="335" y="661"/>
                </a:cubicBezTo>
                <a:close/>
                <a:moveTo>
                  <a:pt x="321" y="648"/>
                </a:moveTo>
                <a:cubicBezTo>
                  <a:pt x="322" y="650"/>
                  <a:pt x="322" y="650"/>
                  <a:pt x="322" y="650"/>
                </a:cubicBezTo>
                <a:cubicBezTo>
                  <a:pt x="326" y="650"/>
                  <a:pt x="323" y="646"/>
                  <a:pt x="321" y="648"/>
                </a:cubicBezTo>
                <a:close/>
                <a:moveTo>
                  <a:pt x="205" y="463"/>
                </a:moveTo>
                <a:cubicBezTo>
                  <a:pt x="205" y="462"/>
                  <a:pt x="204" y="458"/>
                  <a:pt x="202" y="459"/>
                </a:cubicBezTo>
                <a:cubicBezTo>
                  <a:pt x="202" y="461"/>
                  <a:pt x="202" y="463"/>
                  <a:pt x="203" y="465"/>
                </a:cubicBezTo>
                <a:cubicBezTo>
                  <a:pt x="203" y="465"/>
                  <a:pt x="204" y="464"/>
                  <a:pt x="205" y="463"/>
                </a:cubicBezTo>
                <a:close/>
                <a:moveTo>
                  <a:pt x="327" y="649"/>
                </a:moveTo>
                <a:cubicBezTo>
                  <a:pt x="327" y="647"/>
                  <a:pt x="325" y="646"/>
                  <a:pt x="325" y="644"/>
                </a:cubicBezTo>
                <a:cubicBezTo>
                  <a:pt x="322" y="644"/>
                  <a:pt x="326" y="650"/>
                  <a:pt x="327" y="649"/>
                </a:cubicBezTo>
                <a:close/>
                <a:moveTo>
                  <a:pt x="341" y="663"/>
                </a:moveTo>
                <a:cubicBezTo>
                  <a:pt x="340" y="660"/>
                  <a:pt x="336" y="662"/>
                  <a:pt x="338" y="664"/>
                </a:cubicBezTo>
                <a:cubicBezTo>
                  <a:pt x="339" y="665"/>
                  <a:pt x="340" y="664"/>
                  <a:pt x="341" y="663"/>
                </a:cubicBezTo>
                <a:close/>
                <a:moveTo>
                  <a:pt x="211" y="460"/>
                </a:moveTo>
                <a:cubicBezTo>
                  <a:pt x="212" y="457"/>
                  <a:pt x="216" y="461"/>
                  <a:pt x="215" y="458"/>
                </a:cubicBezTo>
                <a:cubicBezTo>
                  <a:pt x="215" y="458"/>
                  <a:pt x="214" y="458"/>
                  <a:pt x="213" y="457"/>
                </a:cubicBezTo>
                <a:cubicBezTo>
                  <a:pt x="214" y="456"/>
                  <a:pt x="216" y="456"/>
                  <a:pt x="215" y="454"/>
                </a:cubicBezTo>
                <a:cubicBezTo>
                  <a:pt x="211" y="454"/>
                  <a:pt x="213" y="454"/>
                  <a:pt x="212" y="457"/>
                </a:cubicBezTo>
                <a:cubicBezTo>
                  <a:pt x="211" y="456"/>
                  <a:pt x="211" y="455"/>
                  <a:pt x="211" y="454"/>
                </a:cubicBezTo>
                <a:cubicBezTo>
                  <a:pt x="210" y="454"/>
                  <a:pt x="210" y="454"/>
                  <a:pt x="209" y="454"/>
                </a:cubicBezTo>
                <a:cubicBezTo>
                  <a:pt x="209" y="456"/>
                  <a:pt x="211" y="455"/>
                  <a:pt x="210" y="457"/>
                </a:cubicBezTo>
                <a:cubicBezTo>
                  <a:pt x="209" y="457"/>
                  <a:pt x="208" y="455"/>
                  <a:pt x="207" y="457"/>
                </a:cubicBezTo>
                <a:cubicBezTo>
                  <a:pt x="209" y="458"/>
                  <a:pt x="204" y="458"/>
                  <a:pt x="206" y="460"/>
                </a:cubicBezTo>
                <a:cubicBezTo>
                  <a:pt x="207" y="459"/>
                  <a:pt x="206" y="461"/>
                  <a:pt x="208" y="462"/>
                </a:cubicBezTo>
                <a:cubicBezTo>
                  <a:pt x="209" y="460"/>
                  <a:pt x="210" y="457"/>
                  <a:pt x="211" y="460"/>
                </a:cubicBezTo>
                <a:close/>
                <a:moveTo>
                  <a:pt x="270" y="547"/>
                </a:moveTo>
                <a:cubicBezTo>
                  <a:pt x="269" y="549"/>
                  <a:pt x="266" y="547"/>
                  <a:pt x="268" y="550"/>
                </a:cubicBezTo>
                <a:cubicBezTo>
                  <a:pt x="268" y="549"/>
                  <a:pt x="272" y="549"/>
                  <a:pt x="270" y="547"/>
                </a:cubicBezTo>
                <a:close/>
                <a:moveTo>
                  <a:pt x="326" y="633"/>
                </a:moveTo>
                <a:cubicBezTo>
                  <a:pt x="326" y="634"/>
                  <a:pt x="323" y="634"/>
                  <a:pt x="325" y="636"/>
                </a:cubicBezTo>
                <a:cubicBezTo>
                  <a:pt x="327" y="637"/>
                  <a:pt x="328" y="635"/>
                  <a:pt x="326" y="633"/>
                </a:cubicBezTo>
                <a:close/>
                <a:moveTo>
                  <a:pt x="324" y="623"/>
                </a:moveTo>
                <a:cubicBezTo>
                  <a:pt x="322" y="625"/>
                  <a:pt x="320" y="623"/>
                  <a:pt x="319" y="623"/>
                </a:cubicBezTo>
                <a:cubicBezTo>
                  <a:pt x="321" y="627"/>
                  <a:pt x="326" y="628"/>
                  <a:pt x="324" y="623"/>
                </a:cubicBezTo>
                <a:close/>
                <a:moveTo>
                  <a:pt x="251" y="516"/>
                </a:moveTo>
                <a:cubicBezTo>
                  <a:pt x="250" y="515"/>
                  <a:pt x="248" y="514"/>
                  <a:pt x="249" y="516"/>
                </a:cubicBezTo>
                <a:cubicBezTo>
                  <a:pt x="249" y="516"/>
                  <a:pt x="250" y="516"/>
                  <a:pt x="250" y="517"/>
                </a:cubicBezTo>
                <a:cubicBezTo>
                  <a:pt x="250" y="518"/>
                  <a:pt x="249" y="518"/>
                  <a:pt x="250" y="519"/>
                </a:cubicBezTo>
                <a:cubicBezTo>
                  <a:pt x="250" y="518"/>
                  <a:pt x="251" y="517"/>
                  <a:pt x="251" y="516"/>
                </a:cubicBezTo>
                <a:close/>
                <a:moveTo>
                  <a:pt x="364" y="650"/>
                </a:moveTo>
                <a:cubicBezTo>
                  <a:pt x="360" y="649"/>
                  <a:pt x="362" y="657"/>
                  <a:pt x="358" y="655"/>
                </a:cubicBezTo>
                <a:cubicBezTo>
                  <a:pt x="358" y="654"/>
                  <a:pt x="357" y="654"/>
                  <a:pt x="357" y="653"/>
                </a:cubicBezTo>
                <a:cubicBezTo>
                  <a:pt x="358" y="651"/>
                  <a:pt x="359" y="654"/>
                  <a:pt x="360" y="653"/>
                </a:cubicBezTo>
                <a:cubicBezTo>
                  <a:pt x="357" y="651"/>
                  <a:pt x="356" y="649"/>
                  <a:pt x="353" y="649"/>
                </a:cubicBezTo>
                <a:cubicBezTo>
                  <a:pt x="354" y="653"/>
                  <a:pt x="355" y="652"/>
                  <a:pt x="357" y="655"/>
                </a:cubicBezTo>
                <a:cubicBezTo>
                  <a:pt x="354" y="658"/>
                  <a:pt x="353" y="657"/>
                  <a:pt x="351" y="661"/>
                </a:cubicBezTo>
                <a:cubicBezTo>
                  <a:pt x="350" y="660"/>
                  <a:pt x="350" y="658"/>
                  <a:pt x="349" y="659"/>
                </a:cubicBezTo>
                <a:cubicBezTo>
                  <a:pt x="349" y="662"/>
                  <a:pt x="348" y="663"/>
                  <a:pt x="348" y="666"/>
                </a:cubicBezTo>
                <a:cubicBezTo>
                  <a:pt x="350" y="666"/>
                  <a:pt x="352" y="668"/>
                  <a:pt x="355" y="667"/>
                </a:cubicBezTo>
                <a:cubicBezTo>
                  <a:pt x="355" y="665"/>
                  <a:pt x="353" y="663"/>
                  <a:pt x="353" y="662"/>
                </a:cubicBezTo>
                <a:cubicBezTo>
                  <a:pt x="355" y="663"/>
                  <a:pt x="356" y="663"/>
                  <a:pt x="358" y="663"/>
                </a:cubicBezTo>
                <a:cubicBezTo>
                  <a:pt x="358" y="665"/>
                  <a:pt x="357" y="664"/>
                  <a:pt x="355" y="665"/>
                </a:cubicBezTo>
                <a:cubicBezTo>
                  <a:pt x="358" y="668"/>
                  <a:pt x="360" y="667"/>
                  <a:pt x="362" y="665"/>
                </a:cubicBezTo>
                <a:cubicBezTo>
                  <a:pt x="360" y="660"/>
                  <a:pt x="364" y="663"/>
                  <a:pt x="363" y="657"/>
                </a:cubicBezTo>
                <a:cubicBezTo>
                  <a:pt x="365" y="663"/>
                  <a:pt x="368" y="657"/>
                  <a:pt x="368" y="657"/>
                </a:cubicBezTo>
                <a:cubicBezTo>
                  <a:pt x="369" y="658"/>
                  <a:pt x="369" y="659"/>
                  <a:pt x="369" y="660"/>
                </a:cubicBezTo>
                <a:cubicBezTo>
                  <a:pt x="372" y="656"/>
                  <a:pt x="378" y="652"/>
                  <a:pt x="383" y="651"/>
                </a:cubicBezTo>
                <a:cubicBezTo>
                  <a:pt x="384" y="653"/>
                  <a:pt x="381" y="654"/>
                  <a:pt x="380" y="656"/>
                </a:cubicBezTo>
                <a:cubicBezTo>
                  <a:pt x="374" y="658"/>
                  <a:pt x="367" y="662"/>
                  <a:pt x="362" y="669"/>
                </a:cubicBezTo>
                <a:cubicBezTo>
                  <a:pt x="361" y="668"/>
                  <a:pt x="361" y="668"/>
                  <a:pt x="361" y="667"/>
                </a:cubicBezTo>
                <a:cubicBezTo>
                  <a:pt x="360" y="668"/>
                  <a:pt x="360" y="670"/>
                  <a:pt x="360" y="671"/>
                </a:cubicBezTo>
                <a:cubicBezTo>
                  <a:pt x="358" y="671"/>
                  <a:pt x="354" y="670"/>
                  <a:pt x="353" y="673"/>
                </a:cubicBezTo>
                <a:cubicBezTo>
                  <a:pt x="356" y="673"/>
                  <a:pt x="362" y="671"/>
                  <a:pt x="361" y="676"/>
                </a:cubicBezTo>
                <a:cubicBezTo>
                  <a:pt x="364" y="676"/>
                  <a:pt x="367" y="673"/>
                  <a:pt x="368" y="671"/>
                </a:cubicBezTo>
                <a:cubicBezTo>
                  <a:pt x="370" y="672"/>
                  <a:pt x="369" y="675"/>
                  <a:pt x="371" y="673"/>
                </a:cubicBezTo>
                <a:cubicBezTo>
                  <a:pt x="370" y="668"/>
                  <a:pt x="379" y="666"/>
                  <a:pt x="381" y="666"/>
                </a:cubicBezTo>
                <a:cubicBezTo>
                  <a:pt x="383" y="663"/>
                  <a:pt x="386" y="663"/>
                  <a:pt x="388" y="665"/>
                </a:cubicBezTo>
                <a:cubicBezTo>
                  <a:pt x="389" y="665"/>
                  <a:pt x="390" y="664"/>
                  <a:pt x="392" y="664"/>
                </a:cubicBezTo>
                <a:cubicBezTo>
                  <a:pt x="393" y="663"/>
                  <a:pt x="393" y="663"/>
                  <a:pt x="393" y="663"/>
                </a:cubicBezTo>
                <a:cubicBezTo>
                  <a:pt x="393" y="663"/>
                  <a:pt x="393" y="663"/>
                  <a:pt x="393" y="663"/>
                </a:cubicBezTo>
                <a:cubicBezTo>
                  <a:pt x="394" y="664"/>
                  <a:pt x="394" y="664"/>
                  <a:pt x="394" y="664"/>
                </a:cubicBezTo>
                <a:cubicBezTo>
                  <a:pt x="394" y="665"/>
                  <a:pt x="394" y="665"/>
                  <a:pt x="394" y="665"/>
                </a:cubicBezTo>
                <a:cubicBezTo>
                  <a:pt x="394" y="665"/>
                  <a:pt x="394" y="665"/>
                  <a:pt x="394" y="665"/>
                </a:cubicBezTo>
                <a:cubicBezTo>
                  <a:pt x="395" y="665"/>
                  <a:pt x="395" y="665"/>
                  <a:pt x="395" y="665"/>
                </a:cubicBezTo>
                <a:cubicBezTo>
                  <a:pt x="395" y="665"/>
                  <a:pt x="395" y="665"/>
                  <a:pt x="395" y="665"/>
                </a:cubicBezTo>
                <a:cubicBezTo>
                  <a:pt x="393" y="666"/>
                  <a:pt x="394" y="665"/>
                  <a:pt x="394" y="665"/>
                </a:cubicBezTo>
                <a:cubicBezTo>
                  <a:pt x="394" y="665"/>
                  <a:pt x="394" y="665"/>
                  <a:pt x="394" y="665"/>
                </a:cubicBezTo>
                <a:cubicBezTo>
                  <a:pt x="393" y="664"/>
                  <a:pt x="393" y="664"/>
                  <a:pt x="393" y="664"/>
                </a:cubicBezTo>
                <a:cubicBezTo>
                  <a:pt x="394" y="664"/>
                  <a:pt x="394" y="663"/>
                  <a:pt x="395" y="662"/>
                </a:cubicBezTo>
                <a:cubicBezTo>
                  <a:pt x="397" y="661"/>
                  <a:pt x="400" y="660"/>
                  <a:pt x="403" y="659"/>
                </a:cubicBezTo>
                <a:cubicBezTo>
                  <a:pt x="403" y="658"/>
                  <a:pt x="402" y="656"/>
                  <a:pt x="403" y="655"/>
                </a:cubicBezTo>
                <a:cubicBezTo>
                  <a:pt x="407" y="656"/>
                  <a:pt x="413" y="653"/>
                  <a:pt x="412" y="649"/>
                </a:cubicBezTo>
                <a:cubicBezTo>
                  <a:pt x="413" y="650"/>
                  <a:pt x="414" y="650"/>
                  <a:pt x="416" y="650"/>
                </a:cubicBezTo>
                <a:cubicBezTo>
                  <a:pt x="418" y="645"/>
                  <a:pt x="419" y="644"/>
                  <a:pt x="423" y="642"/>
                </a:cubicBezTo>
                <a:cubicBezTo>
                  <a:pt x="416" y="634"/>
                  <a:pt x="429" y="633"/>
                  <a:pt x="429" y="628"/>
                </a:cubicBezTo>
                <a:cubicBezTo>
                  <a:pt x="430" y="629"/>
                  <a:pt x="432" y="629"/>
                  <a:pt x="432" y="627"/>
                </a:cubicBezTo>
                <a:cubicBezTo>
                  <a:pt x="433" y="628"/>
                  <a:pt x="433" y="628"/>
                  <a:pt x="433" y="629"/>
                </a:cubicBezTo>
                <a:cubicBezTo>
                  <a:pt x="436" y="627"/>
                  <a:pt x="440" y="626"/>
                  <a:pt x="440" y="623"/>
                </a:cubicBezTo>
                <a:cubicBezTo>
                  <a:pt x="439" y="624"/>
                  <a:pt x="438" y="624"/>
                  <a:pt x="437" y="623"/>
                </a:cubicBezTo>
                <a:cubicBezTo>
                  <a:pt x="437" y="621"/>
                  <a:pt x="439" y="621"/>
                  <a:pt x="441" y="622"/>
                </a:cubicBezTo>
                <a:cubicBezTo>
                  <a:pt x="440" y="620"/>
                  <a:pt x="441" y="619"/>
                  <a:pt x="440" y="618"/>
                </a:cubicBezTo>
                <a:cubicBezTo>
                  <a:pt x="437" y="620"/>
                  <a:pt x="433" y="619"/>
                  <a:pt x="433" y="623"/>
                </a:cubicBezTo>
                <a:cubicBezTo>
                  <a:pt x="429" y="620"/>
                  <a:pt x="425" y="626"/>
                  <a:pt x="425" y="630"/>
                </a:cubicBezTo>
                <a:cubicBezTo>
                  <a:pt x="425" y="629"/>
                  <a:pt x="424" y="629"/>
                  <a:pt x="424" y="629"/>
                </a:cubicBezTo>
                <a:cubicBezTo>
                  <a:pt x="425" y="629"/>
                  <a:pt x="426" y="628"/>
                  <a:pt x="424" y="626"/>
                </a:cubicBezTo>
                <a:cubicBezTo>
                  <a:pt x="419" y="625"/>
                  <a:pt x="413" y="637"/>
                  <a:pt x="408" y="632"/>
                </a:cubicBezTo>
                <a:cubicBezTo>
                  <a:pt x="406" y="634"/>
                  <a:pt x="407" y="634"/>
                  <a:pt x="406" y="637"/>
                </a:cubicBezTo>
                <a:cubicBezTo>
                  <a:pt x="405" y="633"/>
                  <a:pt x="401" y="636"/>
                  <a:pt x="402" y="638"/>
                </a:cubicBezTo>
                <a:cubicBezTo>
                  <a:pt x="395" y="638"/>
                  <a:pt x="393" y="647"/>
                  <a:pt x="385" y="644"/>
                </a:cubicBezTo>
                <a:cubicBezTo>
                  <a:pt x="384" y="645"/>
                  <a:pt x="387" y="647"/>
                  <a:pt x="385" y="648"/>
                </a:cubicBezTo>
                <a:cubicBezTo>
                  <a:pt x="384" y="647"/>
                  <a:pt x="384" y="645"/>
                  <a:pt x="384" y="645"/>
                </a:cubicBezTo>
                <a:cubicBezTo>
                  <a:pt x="384" y="645"/>
                  <a:pt x="383" y="645"/>
                  <a:pt x="383" y="645"/>
                </a:cubicBezTo>
                <a:cubicBezTo>
                  <a:pt x="383" y="646"/>
                  <a:pt x="383" y="646"/>
                  <a:pt x="383" y="646"/>
                </a:cubicBezTo>
                <a:cubicBezTo>
                  <a:pt x="382" y="646"/>
                  <a:pt x="382" y="646"/>
                  <a:pt x="382" y="646"/>
                </a:cubicBezTo>
                <a:cubicBezTo>
                  <a:pt x="382" y="645"/>
                  <a:pt x="382" y="645"/>
                  <a:pt x="382" y="645"/>
                </a:cubicBezTo>
                <a:cubicBezTo>
                  <a:pt x="382" y="645"/>
                  <a:pt x="382" y="645"/>
                  <a:pt x="382" y="645"/>
                </a:cubicBezTo>
                <a:cubicBezTo>
                  <a:pt x="382" y="645"/>
                  <a:pt x="382" y="645"/>
                  <a:pt x="382" y="645"/>
                </a:cubicBezTo>
                <a:cubicBezTo>
                  <a:pt x="383" y="647"/>
                  <a:pt x="383" y="647"/>
                  <a:pt x="383" y="647"/>
                </a:cubicBezTo>
                <a:cubicBezTo>
                  <a:pt x="383" y="647"/>
                  <a:pt x="385" y="644"/>
                  <a:pt x="382" y="645"/>
                </a:cubicBezTo>
                <a:cubicBezTo>
                  <a:pt x="383" y="645"/>
                  <a:pt x="383" y="645"/>
                  <a:pt x="383" y="645"/>
                </a:cubicBezTo>
                <a:cubicBezTo>
                  <a:pt x="383" y="645"/>
                  <a:pt x="383" y="645"/>
                  <a:pt x="383" y="645"/>
                </a:cubicBezTo>
                <a:cubicBezTo>
                  <a:pt x="383" y="645"/>
                  <a:pt x="383" y="645"/>
                  <a:pt x="383" y="645"/>
                </a:cubicBezTo>
                <a:cubicBezTo>
                  <a:pt x="382" y="645"/>
                  <a:pt x="382" y="646"/>
                  <a:pt x="382" y="646"/>
                </a:cubicBezTo>
                <a:cubicBezTo>
                  <a:pt x="381" y="645"/>
                  <a:pt x="381" y="645"/>
                  <a:pt x="379" y="645"/>
                </a:cubicBezTo>
                <a:cubicBezTo>
                  <a:pt x="379" y="647"/>
                  <a:pt x="383" y="647"/>
                  <a:pt x="382" y="648"/>
                </a:cubicBezTo>
                <a:cubicBezTo>
                  <a:pt x="380" y="647"/>
                  <a:pt x="381" y="651"/>
                  <a:pt x="379" y="649"/>
                </a:cubicBezTo>
                <a:cubicBezTo>
                  <a:pt x="378" y="648"/>
                  <a:pt x="381" y="648"/>
                  <a:pt x="379" y="646"/>
                </a:cubicBezTo>
                <a:cubicBezTo>
                  <a:pt x="377" y="647"/>
                  <a:pt x="376" y="646"/>
                  <a:pt x="374" y="647"/>
                </a:cubicBezTo>
                <a:cubicBezTo>
                  <a:pt x="375" y="650"/>
                  <a:pt x="376" y="646"/>
                  <a:pt x="377" y="649"/>
                </a:cubicBezTo>
                <a:cubicBezTo>
                  <a:pt x="374" y="648"/>
                  <a:pt x="374" y="651"/>
                  <a:pt x="372" y="650"/>
                </a:cubicBezTo>
                <a:cubicBezTo>
                  <a:pt x="371" y="648"/>
                  <a:pt x="375" y="648"/>
                  <a:pt x="373" y="645"/>
                </a:cubicBezTo>
                <a:cubicBezTo>
                  <a:pt x="371" y="647"/>
                  <a:pt x="371" y="648"/>
                  <a:pt x="369" y="647"/>
                </a:cubicBezTo>
                <a:cubicBezTo>
                  <a:pt x="371" y="650"/>
                  <a:pt x="368" y="650"/>
                  <a:pt x="366" y="651"/>
                </a:cubicBezTo>
                <a:cubicBezTo>
                  <a:pt x="367" y="652"/>
                  <a:pt x="368" y="653"/>
                  <a:pt x="368" y="653"/>
                </a:cubicBezTo>
                <a:cubicBezTo>
                  <a:pt x="367" y="654"/>
                  <a:pt x="368" y="655"/>
                  <a:pt x="367" y="655"/>
                </a:cubicBezTo>
                <a:cubicBezTo>
                  <a:pt x="368" y="650"/>
                  <a:pt x="362" y="655"/>
                  <a:pt x="362" y="651"/>
                </a:cubicBezTo>
                <a:cubicBezTo>
                  <a:pt x="363" y="653"/>
                  <a:pt x="365" y="651"/>
                  <a:pt x="364" y="650"/>
                </a:cubicBezTo>
                <a:close/>
                <a:moveTo>
                  <a:pt x="346" y="651"/>
                </a:moveTo>
                <a:cubicBezTo>
                  <a:pt x="345" y="652"/>
                  <a:pt x="344" y="654"/>
                  <a:pt x="344" y="655"/>
                </a:cubicBezTo>
                <a:cubicBezTo>
                  <a:pt x="346" y="656"/>
                  <a:pt x="346" y="653"/>
                  <a:pt x="346" y="651"/>
                </a:cubicBezTo>
                <a:close/>
                <a:moveTo>
                  <a:pt x="324" y="623"/>
                </a:moveTo>
                <a:cubicBezTo>
                  <a:pt x="327" y="623"/>
                  <a:pt x="330" y="622"/>
                  <a:pt x="330" y="617"/>
                </a:cubicBezTo>
                <a:cubicBezTo>
                  <a:pt x="328" y="617"/>
                  <a:pt x="329" y="622"/>
                  <a:pt x="327" y="620"/>
                </a:cubicBezTo>
                <a:cubicBezTo>
                  <a:pt x="327" y="619"/>
                  <a:pt x="328" y="619"/>
                  <a:pt x="327" y="618"/>
                </a:cubicBezTo>
                <a:cubicBezTo>
                  <a:pt x="326" y="620"/>
                  <a:pt x="325" y="618"/>
                  <a:pt x="324" y="618"/>
                </a:cubicBezTo>
                <a:cubicBezTo>
                  <a:pt x="325" y="620"/>
                  <a:pt x="326" y="620"/>
                  <a:pt x="325" y="621"/>
                </a:cubicBezTo>
                <a:cubicBezTo>
                  <a:pt x="324" y="621"/>
                  <a:pt x="324" y="621"/>
                  <a:pt x="324" y="621"/>
                </a:cubicBezTo>
                <a:cubicBezTo>
                  <a:pt x="323" y="619"/>
                  <a:pt x="322" y="618"/>
                  <a:pt x="321" y="618"/>
                </a:cubicBezTo>
                <a:cubicBezTo>
                  <a:pt x="321" y="620"/>
                  <a:pt x="324" y="620"/>
                  <a:pt x="324" y="623"/>
                </a:cubicBezTo>
                <a:close/>
                <a:moveTo>
                  <a:pt x="334" y="625"/>
                </a:moveTo>
                <a:cubicBezTo>
                  <a:pt x="332" y="623"/>
                  <a:pt x="327" y="625"/>
                  <a:pt x="328" y="628"/>
                </a:cubicBezTo>
                <a:cubicBezTo>
                  <a:pt x="330" y="627"/>
                  <a:pt x="332" y="627"/>
                  <a:pt x="334" y="625"/>
                </a:cubicBezTo>
                <a:close/>
                <a:moveTo>
                  <a:pt x="351" y="655"/>
                </a:moveTo>
                <a:cubicBezTo>
                  <a:pt x="349" y="651"/>
                  <a:pt x="346" y="654"/>
                  <a:pt x="348" y="656"/>
                </a:cubicBezTo>
                <a:cubicBezTo>
                  <a:pt x="349" y="654"/>
                  <a:pt x="350" y="658"/>
                  <a:pt x="351" y="655"/>
                </a:cubicBezTo>
                <a:close/>
                <a:moveTo>
                  <a:pt x="220" y="455"/>
                </a:moveTo>
                <a:cubicBezTo>
                  <a:pt x="218" y="452"/>
                  <a:pt x="218" y="452"/>
                  <a:pt x="218" y="452"/>
                </a:cubicBezTo>
                <a:cubicBezTo>
                  <a:pt x="216" y="453"/>
                  <a:pt x="219" y="455"/>
                  <a:pt x="218" y="456"/>
                </a:cubicBezTo>
                <a:cubicBezTo>
                  <a:pt x="217" y="457"/>
                  <a:pt x="216" y="457"/>
                  <a:pt x="217" y="458"/>
                </a:cubicBezTo>
                <a:cubicBezTo>
                  <a:pt x="218" y="458"/>
                  <a:pt x="218" y="458"/>
                  <a:pt x="219" y="457"/>
                </a:cubicBezTo>
                <a:cubicBezTo>
                  <a:pt x="218" y="456"/>
                  <a:pt x="219" y="455"/>
                  <a:pt x="220" y="455"/>
                </a:cubicBezTo>
                <a:close/>
                <a:moveTo>
                  <a:pt x="353" y="654"/>
                </a:moveTo>
                <a:cubicBezTo>
                  <a:pt x="351" y="653"/>
                  <a:pt x="352" y="652"/>
                  <a:pt x="350" y="650"/>
                </a:cubicBezTo>
                <a:cubicBezTo>
                  <a:pt x="349" y="650"/>
                  <a:pt x="345" y="648"/>
                  <a:pt x="347" y="652"/>
                </a:cubicBezTo>
                <a:cubicBezTo>
                  <a:pt x="349" y="650"/>
                  <a:pt x="351" y="654"/>
                  <a:pt x="353" y="654"/>
                </a:cubicBezTo>
                <a:close/>
                <a:moveTo>
                  <a:pt x="284" y="546"/>
                </a:moveTo>
                <a:cubicBezTo>
                  <a:pt x="287" y="547"/>
                  <a:pt x="285" y="543"/>
                  <a:pt x="286" y="541"/>
                </a:cubicBezTo>
                <a:cubicBezTo>
                  <a:pt x="287" y="542"/>
                  <a:pt x="286" y="543"/>
                  <a:pt x="287" y="544"/>
                </a:cubicBezTo>
                <a:cubicBezTo>
                  <a:pt x="289" y="544"/>
                  <a:pt x="289" y="543"/>
                  <a:pt x="289" y="542"/>
                </a:cubicBezTo>
                <a:cubicBezTo>
                  <a:pt x="285" y="540"/>
                  <a:pt x="288" y="539"/>
                  <a:pt x="285" y="535"/>
                </a:cubicBezTo>
                <a:cubicBezTo>
                  <a:pt x="284" y="537"/>
                  <a:pt x="284" y="539"/>
                  <a:pt x="284" y="541"/>
                </a:cubicBezTo>
                <a:cubicBezTo>
                  <a:pt x="283" y="539"/>
                  <a:pt x="282" y="540"/>
                  <a:pt x="281" y="537"/>
                </a:cubicBezTo>
                <a:cubicBezTo>
                  <a:pt x="280" y="538"/>
                  <a:pt x="277" y="539"/>
                  <a:pt x="278" y="540"/>
                </a:cubicBezTo>
                <a:cubicBezTo>
                  <a:pt x="280" y="542"/>
                  <a:pt x="282" y="540"/>
                  <a:pt x="284" y="542"/>
                </a:cubicBezTo>
                <a:cubicBezTo>
                  <a:pt x="281" y="542"/>
                  <a:pt x="285" y="544"/>
                  <a:pt x="284" y="546"/>
                </a:cubicBezTo>
                <a:close/>
                <a:moveTo>
                  <a:pt x="359" y="646"/>
                </a:moveTo>
                <a:cubicBezTo>
                  <a:pt x="359" y="647"/>
                  <a:pt x="355" y="647"/>
                  <a:pt x="357" y="650"/>
                </a:cubicBezTo>
                <a:cubicBezTo>
                  <a:pt x="359" y="649"/>
                  <a:pt x="362" y="649"/>
                  <a:pt x="359" y="646"/>
                </a:cubicBezTo>
                <a:close/>
                <a:moveTo>
                  <a:pt x="290" y="538"/>
                </a:moveTo>
                <a:cubicBezTo>
                  <a:pt x="288" y="538"/>
                  <a:pt x="291" y="536"/>
                  <a:pt x="290" y="535"/>
                </a:cubicBezTo>
                <a:cubicBezTo>
                  <a:pt x="289" y="535"/>
                  <a:pt x="287" y="532"/>
                  <a:pt x="286" y="534"/>
                </a:cubicBezTo>
                <a:cubicBezTo>
                  <a:pt x="287" y="536"/>
                  <a:pt x="288" y="537"/>
                  <a:pt x="289" y="540"/>
                </a:cubicBezTo>
                <a:cubicBezTo>
                  <a:pt x="289" y="539"/>
                  <a:pt x="291" y="539"/>
                  <a:pt x="290" y="538"/>
                </a:cubicBezTo>
                <a:close/>
                <a:moveTo>
                  <a:pt x="296" y="532"/>
                </a:moveTo>
                <a:cubicBezTo>
                  <a:pt x="293" y="529"/>
                  <a:pt x="292" y="532"/>
                  <a:pt x="295" y="532"/>
                </a:cubicBezTo>
                <a:cubicBezTo>
                  <a:pt x="294" y="535"/>
                  <a:pt x="292" y="531"/>
                  <a:pt x="291" y="532"/>
                </a:cubicBezTo>
                <a:cubicBezTo>
                  <a:pt x="293" y="534"/>
                  <a:pt x="290" y="534"/>
                  <a:pt x="292" y="535"/>
                </a:cubicBezTo>
                <a:cubicBezTo>
                  <a:pt x="294" y="536"/>
                  <a:pt x="296" y="535"/>
                  <a:pt x="296" y="532"/>
                </a:cubicBezTo>
                <a:close/>
                <a:moveTo>
                  <a:pt x="296" y="536"/>
                </a:moveTo>
                <a:cubicBezTo>
                  <a:pt x="296" y="536"/>
                  <a:pt x="295" y="536"/>
                  <a:pt x="295" y="537"/>
                </a:cubicBezTo>
                <a:cubicBezTo>
                  <a:pt x="295" y="537"/>
                  <a:pt x="296" y="538"/>
                  <a:pt x="296" y="539"/>
                </a:cubicBezTo>
                <a:cubicBezTo>
                  <a:pt x="297" y="538"/>
                  <a:pt x="298" y="537"/>
                  <a:pt x="297" y="536"/>
                </a:cubicBezTo>
                <a:cubicBezTo>
                  <a:pt x="296" y="537"/>
                  <a:pt x="297" y="538"/>
                  <a:pt x="296" y="536"/>
                </a:cubicBezTo>
                <a:close/>
                <a:moveTo>
                  <a:pt x="370" y="641"/>
                </a:moveTo>
                <a:cubicBezTo>
                  <a:pt x="369" y="643"/>
                  <a:pt x="366" y="643"/>
                  <a:pt x="368" y="645"/>
                </a:cubicBezTo>
                <a:cubicBezTo>
                  <a:pt x="369" y="645"/>
                  <a:pt x="372" y="644"/>
                  <a:pt x="370" y="641"/>
                </a:cubicBezTo>
                <a:close/>
                <a:moveTo>
                  <a:pt x="236" y="433"/>
                </a:moveTo>
                <a:cubicBezTo>
                  <a:pt x="234" y="431"/>
                  <a:pt x="232" y="433"/>
                  <a:pt x="230" y="434"/>
                </a:cubicBezTo>
                <a:cubicBezTo>
                  <a:pt x="232" y="436"/>
                  <a:pt x="231" y="437"/>
                  <a:pt x="233" y="439"/>
                </a:cubicBezTo>
                <a:cubicBezTo>
                  <a:pt x="234" y="437"/>
                  <a:pt x="231" y="434"/>
                  <a:pt x="236" y="433"/>
                </a:cubicBezTo>
                <a:close/>
                <a:moveTo>
                  <a:pt x="283" y="506"/>
                </a:moveTo>
                <a:cubicBezTo>
                  <a:pt x="281" y="505"/>
                  <a:pt x="279" y="501"/>
                  <a:pt x="278" y="505"/>
                </a:cubicBezTo>
                <a:cubicBezTo>
                  <a:pt x="279" y="504"/>
                  <a:pt x="280" y="506"/>
                  <a:pt x="280" y="507"/>
                </a:cubicBezTo>
                <a:cubicBezTo>
                  <a:pt x="280" y="504"/>
                  <a:pt x="283" y="508"/>
                  <a:pt x="283" y="506"/>
                </a:cubicBezTo>
                <a:close/>
                <a:moveTo>
                  <a:pt x="308" y="526"/>
                </a:moveTo>
                <a:cubicBezTo>
                  <a:pt x="306" y="527"/>
                  <a:pt x="304" y="528"/>
                  <a:pt x="304" y="530"/>
                </a:cubicBezTo>
                <a:cubicBezTo>
                  <a:pt x="302" y="529"/>
                  <a:pt x="303" y="527"/>
                  <a:pt x="301" y="527"/>
                </a:cubicBezTo>
                <a:cubicBezTo>
                  <a:pt x="302" y="529"/>
                  <a:pt x="299" y="530"/>
                  <a:pt x="301" y="532"/>
                </a:cubicBezTo>
                <a:cubicBezTo>
                  <a:pt x="304" y="531"/>
                  <a:pt x="308" y="532"/>
                  <a:pt x="308" y="526"/>
                </a:cubicBezTo>
                <a:close/>
                <a:moveTo>
                  <a:pt x="306" y="521"/>
                </a:moveTo>
                <a:cubicBezTo>
                  <a:pt x="306" y="525"/>
                  <a:pt x="300" y="522"/>
                  <a:pt x="300" y="526"/>
                </a:cubicBezTo>
                <a:cubicBezTo>
                  <a:pt x="302" y="525"/>
                  <a:pt x="307" y="526"/>
                  <a:pt x="306" y="521"/>
                </a:cubicBezTo>
                <a:close/>
                <a:moveTo>
                  <a:pt x="240" y="430"/>
                </a:moveTo>
                <a:cubicBezTo>
                  <a:pt x="239" y="431"/>
                  <a:pt x="238" y="428"/>
                  <a:pt x="237" y="429"/>
                </a:cubicBezTo>
                <a:cubicBezTo>
                  <a:pt x="236" y="431"/>
                  <a:pt x="241" y="433"/>
                  <a:pt x="240" y="430"/>
                </a:cubicBezTo>
                <a:close/>
                <a:moveTo>
                  <a:pt x="283" y="478"/>
                </a:moveTo>
                <a:cubicBezTo>
                  <a:pt x="279" y="478"/>
                  <a:pt x="280" y="477"/>
                  <a:pt x="276" y="476"/>
                </a:cubicBezTo>
                <a:cubicBezTo>
                  <a:pt x="278" y="481"/>
                  <a:pt x="281" y="480"/>
                  <a:pt x="283" y="478"/>
                </a:cubicBezTo>
                <a:close/>
                <a:moveTo>
                  <a:pt x="312" y="526"/>
                </a:moveTo>
                <a:cubicBezTo>
                  <a:pt x="312" y="525"/>
                  <a:pt x="312" y="525"/>
                  <a:pt x="312" y="525"/>
                </a:cubicBezTo>
                <a:cubicBezTo>
                  <a:pt x="311" y="523"/>
                  <a:pt x="311" y="523"/>
                  <a:pt x="311" y="523"/>
                </a:cubicBezTo>
                <a:cubicBezTo>
                  <a:pt x="311" y="523"/>
                  <a:pt x="311" y="523"/>
                  <a:pt x="311" y="523"/>
                </a:cubicBezTo>
                <a:cubicBezTo>
                  <a:pt x="311" y="523"/>
                  <a:pt x="311" y="523"/>
                  <a:pt x="311" y="523"/>
                </a:cubicBezTo>
                <a:cubicBezTo>
                  <a:pt x="311" y="523"/>
                  <a:pt x="311" y="523"/>
                  <a:pt x="311" y="523"/>
                </a:cubicBezTo>
                <a:cubicBezTo>
                  <a:pt x="311" y="523"/>
                  <a:pt x="311" y="523"/>
                  <a:pt x="311" y="523"/>
                </a:cubicBezTo>
                <a:cubicBezTo>
                  <a:pt x="312" y="525"/>
                  <a:pt x="312" y="525"/>
                  <a:pt x="312" y="525"/>
                </a:cubicBezTo>
                <a:cubicBezTo>
                  <a:pt x="314" y="526"/>
                  <a:pt x="314" y="526"/>
                  <a:pt x="314" y="526"/>
                </a:cubicBezTo>
                <a:cubicBezTo>
                  <a:pt x="314" y="527"/>
                  <a:pt x="314" y="527"/>
                  <a:pt x="314" y="527"/>
                </a:cubicBezTo>
                <a:cubicBezTo>
                  <a:pt x="314" y="527"/>
                  <a:pt x="315" y="527"/>
                  <a:pt x="315" y="527"/>
                </a:cubicBezTo>
                <a:cubicBezTo>
                  <a:pt x="313" y="523"/>
                  <a:pt x="318" y="526"/>
                  <a:pt x="319" y="526"/>
                </a:cubicBezTo>
                <a:cubicBezTo>
                  <a:pt x="317" y="523"/>
                  <a:pt x="322" y="524"/>
                  <a:pt x="320" y="521"/>
                </a:cubicBezTo>
                <a:cubicBezTo>
                  <a:pt x="321" y="521"/>
                  <a:pt x="322" y="523"/>
                  <a:pt x="323" y="521"/>
                </a:cubicBezTo>
                <a:cubicBezTo>
                  <a:pt x="322" y="520"/>
                  <a:pt x="322" y="519"/>
                  <a:pt x="322" y="519"/>
                </a:cubicBezTo>
                <a:cubicBezTo>
                  <a:pt x="319" y="520"/>
                  <a:pt x="316" y="523"/>
                  <a:pt x="315" y="519"/>
                </a:cubicBezTo>
                <a:cubicBezTo>
                  <a:pt x="315" y="521"/>
                  <a:pt x="314" y="522"/>
                  <a:pt x="313" y="523"/>
                </a:cubicBezTo>
                <a:cubicBezTo>
                  <a:pt x="313" y="523"/>
                  <a:pt x="313" y="524"/>
                  <a:pt x="313" y="524"/>
                </a:cubicBezTo>
                <a:cubicBezTo>
                  <a:pt x="313" y="524"/>
                  <a:pt x="313" y="524"/>
                  <a:pt x="313" y="524"/>
                </a:cubicBezTo>
                <a:cubicBezTo>
                  <a:pt x="314" y="524"/>
                  <a:pt x="314" y="524"/>
                  <a:pt x="314" y="524"/>
                </a:cubicBezTo>
                <a:cubicBezTo>
                  <a:pt x="313" y="524"/>
                  <a:pt x="313" y="524"/>
                  <a:pt x="313" y="524"/>
                </a:cubicBezTo>
                <a:cubicBezTo>
                  <a:pt x="313" y="523"/>
                  <a:pt x="313" y="523"/>
                  <a:pt x="313" y="523"/>
                </a:cubicBezTo>
                <a:cubicBezTo>
                  <a:pt x="313" y="523"/>
                  <a:pt x="313" y="523"/>
                  <a:pt x="313" y="523"/>
                </a:cubicBezTo>
                <a:cubicBezTo>
                  <a:pt x="310" y="525"/>
                  <a:pt x="311" y="523"/>
                  <a:pt x="311" y="523"/>
                </a:cubicBezTo>
                <a:cubicBezTo>
                  <a:pt x="311" y="523"/>
                  <a:pt x="311" y="523"/>
                  <a:pt x="311" y="523"/>
                </a:cubicBezTo>
                <a:cubicBezTo>
                  <a:pt x="311" y="524"/>
                  <a:pt x="311" y="524"/>
                  <a:pt x="311" y="524"/>
                </a:cubicBezTo>
                <a:cubicBezTo>
                  <a:pt x="312" y="525"/>
                  <a:pt x="312" y="525"/>
                  <a:pt x="312" y="525"/>
                </a:cubicBezTo>
                <a:cubicBezTo>
                  <a:pt x="312" y="525"/>
                  <a:pt x="312" y="526"/>
                  <a:pt x="312" y="526"/>
                </a:cubicBezTo>
                <a:cubicBezTo>
                  <a:pt x="312" y="526"/>
                  <a:pt x="312" y="526"/>
                  <a:pt x="312" y="527"/>
                </a:cubicBezTo>
                <a:cubicBezTo>
                  <a:pt x="312" y="527"/>
                  <a:pt x="312" y="526"/>
                  <a:pt x="312" y="526"/>
                </a:cubicBezTo>
                <a:close/>
                <a:moveTo>
                  <a:pt x="299" y="496"/>
                </a:moveTo>
                <a:cubicBezTo>
                  <a:pt x="297" y="497"/>
                  <a:pt x="297" y="497"/>
                  <a:pt x="297" y="497"/>
                </a:cubicBezTo>
                <a:cubicBezTo>
                  <a:pt x="299" y="500"/>
                  <a:pt x="301" y="498"/>
                  <a:pt x="299" y="496"/>
                </a:cubicBezTo>
                <a:close/>
                <a:moveTo>
                  <a:pt x="299" y="482"/>
                </a:moveTo>
                <a:cubicBezTo>
                  <a:pt x="298" y="484"/>
                  <a:pt x="293" y="482"/>
                  <a:pt x="295" y="487"/>
                </a:cubicBezTo>
                <a:cubicBezTo>
                  <a:pt x="297" y="484"/>
                  <a:pt x="300" y="485"/>
                  <a:pt x="299" y="482"/>
                </a:cubicBezTo>
                <a:close/>
                <a:moveTo>
                  <a:pt x="303" y="492"/>
                </a:moveTo>
                <a:cubicBezTo>
                  <a:pt x="303" y="493"/>
                  <a:pt x="299" y="493"/>
                  <a:pt x="301" y="495"/>
                </a:cubicBezTo>
                <a:cubicBezTo>
                  <a:pt x="303" y="494"/>
                  <a:pt x="304" y="494"/>
                  <a:pt x="303" y="492"/>
                </a:cubicBezTo>
                <a:close/>
                <a:moveTo>
                  <a:pt x="325" y="515"/>
                </a:moveTo>
                <a:cubicBezTo>
                  <a:pt x="326" y="516"/>
                  <a:pt x="325" y="517"/>
                  <a:pt x="324" y="517"/>
                </a:cubicBezTo>
                <a:cubicBezTo>
                  <a:pt x="327" y="521"/>
                  <a:pt x="328" y="515"/>
                  <a:pt x="325" y="515"/>
                </a:cubicBezTo>
                <a:close/>
                <a:moveTo>
                  <a:pt x="318" y="500"/>
                </a:moveTo>
                <a:cubicBezTo>
                  <a:pt x="317" y="499"/>
                  <a:pt x="314" y="496"/>
                  <a:pt x="314" y="499"/>
                </a:cubicBezTo>
                <a:cubicBezTo>
                  <a:pt x="315" y="499"/>
                  <a:pt x="317" y="501"/>
                  <a:pt x="318" y="500"/>
                </a:cubicBezTo>
                <a:close/>
                <a:moveTo>
                  <a:pt x="302" y="470"/>
                </a:moveTo>
                <a:cubicBezTo>
                  <a:pt x="299" y="467"/>
                  <a:pt x="303" y="467"/>
                  <a:pt x="302" y="465"/>
                </a:cubicBezTo>
                <a:cubicBezTo>
                  <a:pt x="301" y="468"/>
                  <a:pt x="297" y="469"/>
                  <a:pt x="297" y="472"/>
                </a:cubicBezTo>
                <a:cubicBezTo>
                  <a:pt x="299" y="472"/>
                  <a:pt x="300" y="470"/>
                  <a:pt x="302" y="470"/>
                </a:cubicBezTo>
                <a:close/>
                <a:moveTo>
                  <a:pt x="307" y="467"/>
                </a:moveTo>
                <a:cubicBezTo>
                  <a:pt x="304" y="462"/>
                  <a:pt x="303" y="468"/>
                  <a:pt x="303" y="470"/>
                </a:cubicBezTo>
                <a:cubicBezTo>
                  <a:pt x="305" y="469"/>
                  <a:pt x="305" y="468"/>
                  <a:pt x="307" y="467"/>
                </a:cubicBezTo>
                <a:close/>
                <a:moveTo>
                  <a:pt x="326" y="493"/>
                </a:moveTo>
                <a:cubicBezTo>
                  <a:pt x="329" y="492"/>
                  <a:pt x="329" y="492"/>
                  <a:pt x="329" y="492"/>
                </a:cubicBezTo>
                <a:cubicBezTo>
                  <a:pt x="328" y="490"/>
                  <a:pt x="328" y="489"/>
                  <a:pt x="327" y="486"/>
                </a:cubicBezTo>
                <a:cubicBezTo>
                  <a:pt x="325" y="488"/>
                  <a:pt x="324" y="487"/>
                  <a:pt x="323" y="488"/>
                </a:cubicBezTo>
                <a:cubicBezTo>
                  <a:pt x="324" y="490"/>
                  <a:pt x="324" y="492"/>
                  <a:pt x="326" y="493"/>
                </a:cubicBezTo>
                <a:close/>
                <a:moveTo>
                  <a:pt x="384" y="581"/>
                </a:moveTo>
                <a:cubicBezTo>
                  <a:pt x="386" y="583"/>
                  <a:pt x="383" y="583"/>
                  <a:pt x="385" y="585"/>
                </a:cubicBezTo>
                <a:cubicBezTo>
                  <a:pt x="387" y="585"/>
                  <a:pt x="385" y="580"/>
                  <a:pt x="384" y="581"/>
                </a:cubicBezTo>
                <a:close/>
                <a:moveTo>
                  <a:pt x="386" y="578"/>
                </a:moveTo>
                <a:cubicBezTo>
                  <a:pt x="385" y="579"/>
                  <a:pt x="386" y="581"/>
                  <a:pt x="387" y="584"/>
                </a:cubicBezTo>
                <a:cubicBezTo>
                  <a:pt x="390" y="584"/>
                  <a:pt x="390" y="578"/>
                  <a:pt x="393" y="578"/>
                </a:cubicBezTo>
                <a:cubicBezTo>
                  <a:pt x="393" y="577"/>
                  <a:pt x="392" y="577"/>
                  <a:pt x="391" y="576"/>
                </a:cubicBezTo>
                <a:cubicBezTo>
                  <a:pt x="387" y="578"/>
                  <a:pt x="390" y="579"/>
                  <a:pt x="386" y="581"/>
                </a:cubicBezTo>
                <a:cubicBezTo>
                  <a:pt x="387" y="580"/>
                  <a:pt x="387" y="579"/>
                  <a:pt x="386" y="578"/>
                </a:cubicBezTo>
                <a:close/>
                <a:moveTo>
                  <a:pt x="331" y="483"/>
                </a:moveTo>
                <a:cubicBezTo>
                  <a:pt x="330" y="483"/>
                  <a:pt x="329" y="483"/>
                  <a:pt x="328" y="484"/>
                </a:cubicBezTo>
                <a:cubicBezTo>
                  <a:pt x="329" y="485"/>
                  <a:pt x="329" y="486"/>
                  <a:pt x="330" y="486"/>
                </a:cubicBezTo>
                <a:cubicBezTo>
                  <a:pt x="329" y="485"/>
                  <a:pt x="333" y="486"/>
                  <a:pt x="331" y="483"/>
                </a:cubicBezTo>
                <a:close/>
                <a:moveTo>
                  <a:pt x="348" y="506"/>
                </a:moveTo>
                <a:cubicBezTo>
                  <a:pt x="347" y="505"/>
                  <a:pt x="345" y="504"/>
                  <a:pt x="344" y="504"/>
                </a:cubicBezTo>
                <a:cubicBezTo>
                  <a:pt x="344" y="506"/>
                  <a:pt x="346" y="505"/>
                  <a:pt x="345" y="507"/>
                </a:cubicBezTo>
                <a:cubicBezTo>
                  <a:pt x="345" y="506"/>
                  <a:pt x="343" y="508"/>
                  <a:pt x="345" y="509"/>
                </a:cubicBezTo>
                <a:cubicBezTo>
                  <a:pt x="346" y="508"/>
                  <a:pt x="347" y="507"/>
                  <a:pt x="348" y="506"/>
                </a:cubicBezTo>
                <a:close/>
                <a:moveTo>
                  <a:pt x="349" y="507"/>
                </a:moveTo>
                <a:cubicBezTo>
                  <a:pt x="352" y="506"/>
                  <a:pt x="355" y="507"/>
                  <a:pt x="357" y="505"/>
                </a:cubicBezTo>
                <a:cubicBezTo>
                  <a:pt x="355" y="501"/>
                  <a:pt x="357" y="503"/>
                  <a:pt x="354" y="498"/>
                </a:cubicBezTo>
                <a:cubicBezTo>
                  <a:pt x="354" y="499"/>
                  <a:pt x="353" y="499"/>
                  <a:pt x="353" y="499"/>
                </a:cubicBezTo>
                <a:cubicBezTo>
                  <a:pt x="355" y="501"/>
                  <a:pt x="353" y="504"/>
                  <a:pt x="352" y="502"/>
                </a:cubicBezTo>
                <a:cubicBezTo>
                  <a:pt x="355" y="501"/>
                  <a:pt x="348" y="500"/>
                  <a:pt x="349" y="502"/>
                </a:cubicBezTo>
                <a:cubicBezTo>
                  <a:pt x="350" y="502"/>
                  <a:pt x="350" y="503"/>
                  <a:pt x="351" y="504"/>
                </a:cubicBezTo>
                <a:cubicBezTo>
                  <a:pt x="351" y="505"/>
                  <a:pt x="350" y="506"/>
                  <a:pt x="349" y="505"/>
                </a:cubicBezTo>
                <a:cubicBezTo>
                  <a:pt x="349" y="504"/>
                  <a:pt x="349" y="503"/>
                  <a:pt x="348" y="501"/>
                </a:cubicBezTo>
                <a:cubicBezTo>
                  <a:pt x="346" y="500"/>
                  <a:pt x="345" y="503"/>
                  <a:pt x="347" y="503"/>
                </a:cubicBezTo>
                <a:cubicBezTo>
                  <a:pt x="347" y="501"/>
                  <a:pt x="348" y="506"/>
                  <a:pt x="349" y="507"/>
                </a:cubicBezTo>
                <a:close/>
                <a:moveTo>
                  <a:pt x="434" y="635"/>
                </a:moveTo>
                <a:cubicBezTo>
                  <a:pt x="432" y="632"/>
                  <a:pt x="432" y="632"/>
                  <a:pt x="432" y="632"/>
                </a:cubicBezTo>
                <a:cubicBezTo>
                  <a:pt x="430" y="633"/>
                  <a:pt x="433" y="637"/>
                  <a:pt x="434" y="635"/>
                </a:cubicBezTo>
                <a:close/>
                <a:moveTo>
                  <a:pt x="440" y="635"/>
                </a:moveTo>
                <a:cubicBezTo>
                  <a:pt x="439" y="633"/>
                  <a:pt x="438" y="634"/>
                  <a:pt x="438" y="632"/>
                </a:cubicBezTo>
                <a:cubicBezTo>
                  <a:pt x="436" y="633"/>
                  <a:pt x="437" y="636"/>
                  <a:pt x="435" y="635"/>
                </a:cubicBezTo>
                <a:cubicBezTo>
                  <a:pt x="436" y="637"/>
                  <a:pt x="438" y="637"/>
                  <a:pt x="440" y="635"/>
                </a:cubicBezTo>
                <a:close/>
                <a:moveTo>
                  <a:pt x="360" y="507"/>
                </a:moveTo>
                <a:cubicBezTo>
                  <a:pt x="359" y="508"/>
                  <a:pt x="358" y="506"/>
                  <a:pt x="357" y="507"/>
                </a:cubicBezTo>
                <a:cubicBezTo>
                  <a:pt x="358" y="508"/>
                  <a:pt x="357" y="509"/>
                  <a:pt x="358" y="510"/>
                </a:cubicBezTo>
                <a:cubicBezTo>
                  <a:pt x="359" y="509"/>
                  <a:pt x="361" y="509"/>
                  <a:pt x="360" y="507"/>
                </a:cubicBezTo>
                <a:close/>
                <a:moveTo>
                  <a:pt x="370" y="498"/>
                </a:moveTo>
                <a:cubicBezTo>
                  <a:pt x="369" y="496"/>
                  <a:pt x="366" y="496"/>
                  <a:pt x="367" y="497"/>
                </a:cubicBezTo>
                <a:cubicBezTo>
                  <a:pt x="368" y="497"/>
                  <a:pt x="369" y="500"/>
                  <a:pt x="370" y="498"/>
                </a:cubicBezTo>
                <a:close/>
                <a:moveTo>
                  <a:pt x="382" y="505"/>
                </a:moveTo>
                <a:cubicBezTo>
                  <a:pt x="380" y="503"/>
                  <a:pt x="378" y="504"/>
                  <a:pt x="376" y="504"/>
                </a:cubicBezTo>
                <a:cubicBezTo>
                  <a:pt x="378" y="506"/>
                  <a:pt x="380" y="507"/>
                  <a:pt x="382" y="505"/>
                </a:cubicBezTo>
                <a:close/>
                <a:moveTo>
                  <a:pt x="383" y="505"/>
                </a:moveTo>
                <a:cubicBezTo>
                  <a:pt x="385" y="504"/>
                  <a:pt x="384" y="503"/>
                  <a:pt x="384" y="501"/>
                </a:cubicBezTo>
                <a:cubicBezTo>
                  <a:pt x="383" y="503"/>
                  <a:pt x="382" y="501"/>
                  <a:pt x="381" y="502"/>
                </a:cubicBezTo>
                <a:cubicBezTo>
                  <a:pt x="383" y="504"/>
                  <a:pt x="382" y="504"/>
                  <a:pt x="383" y="505"/>
                </a:cubicBezTo>
                <a:close/>
                <a:moveTo>
                  <a:pt x="498" y="669"/>
                </a:moveTo>
                <a:cubicBezTo>
                  <a:pt x="495" y="668"/>
                  <a:pt x="498" y="671"/>
                  <a:pt x="496" y="672"/>
                </a:cubicBezTo>
                <a:cubicBezTo>
                  <a:pt x="495" y="671"/>
                  <a:pt x="495" y="670"/>
                  <a:pt x="494" y="671"/>
                </a:cubicBezTo>
                <a:cubicBezTo>
                  <a:pt x="496" y="674"/>
                  <a:pt x="499" y="671"/>
                  <a:pt x="498" y="669"/>
                </a:cubicBezTo>
                <a:close/>
                <a:moveTo>
                  <a:pt x="387" y="488"/>
                </a:moveTo>
                <a:cubicBezTo>
                  <a:pt x="386" y="484"/>
                  <a:pt x="381" y="481"/>
                  <a:pt x="383" y="485"/>
                </a:cubicBezTo>
                <a:cubicBezTo>
                  <a:pt x="384" y="483"/>
                  <a:pt x="386" y="488"/>
                  <a:pt x="387" y="488"/>
                </a:cubicBezTo>
                <a:close/>
                <a:moveTo>
                  <a:pt x="396" y="499"/>
                </a:moveTo>
                <a:cubicBezTo>
                  <a:pt x="393" y="497"/>
                  <a:pt x="397" y="497"/>
                  <a:pt x="396" y="495"/>
                </a:cubicBezTo>
                <a:cubicBezTo>
                  <a:pt x="393" y="495"/>
                  <a:pt x="394" y="497"/>
                  <a:pt x="391" y="497"/>
                </a:cubicBezTo>
                <a:cubicBezTo>
                  <a:pt x="393" y="498"/>
                  <a:pt x="394" y="498"/>
                  <a:pt x="396" y="499"/>
                </a:cubicBezTo>
                <a:close/>
                <a:moveTo>
                  <a:pt x="512" y="671"/>
                </a:moveTo>
                <a:cubicBezTo>
                  <a:pt x="511" y="668"/>
                  <a:pt x="507" y="669"/>
                  <a:pt x="509" y="672"/>
                </a:cubicBezTo>
                <a:cubicBezTo>
                  <a:pt x="510" y="670"/>
                  <a:pt x="511" y="672"/>
                  <a:pt x="512" y="671"/>
                </a:cubicBezTo>
                <a:close/>
                <a:moveTo>
                  <a:pt x="399" y="499"/>
                </a:moveTo>
                <a:cubicBezTo>
                  <a:pt x="400" y="501"/>
                  <a:pt x="401" y="502"/>
                  <a:pt x="401" y="503"/>
                </a:cubicBezTo>
                <a:cubicBezTo>
                  <a:pt x="405" y="504"/>
                  <a:pt x="402" y="498"/>
                  <a:pt x="399" y="499"/>
                </a:cubicBezTo>
                <a:close/>
                <a:moveTo>
                  <a:pt x="409" y="508"/>
                </a:moveTo>
                <a:cubicBezTo>
                  <a:pt x="408" y="508"/>
                  <a:pt x="405" y="507"/>
                  <a:pt x="407" y="510"/>
                </a:cubicBezTo>
                <a:cubicBezTo>
                  <a:pt x="407" y="510"/>
                  <a:pt x="410" y="510"/>
                  <a:pt x="409" y="508"/>
                </a:cubicBezTo>
                <a:close/>
                <a:moveTo>
                  <a:pt x="435" y="539"/>
                </a:moveTo>
                <a:cubicBezTo>
                  <a:pt x="432" y="534"/>
                  <a:pt x="430" y="536"/>
                  <a:pt x="428" y="536"/>
                </a:cubicBezTo>
                <a:cubicBezTo>
                  <a:pt x="431" y="541"/>
                  <a:pt x="432" y="536"/>
                  <a:pt x="435" y="539"/>
                </a:cubicBezTo>
                <a:close/>
                <a:moveTo>
                  <a:pt x="514" y="663"/>
                </a:moveTo>
                <a:cubicBezTo>
                  <a:pt x="513" y="659"/>
                  <a:pt x="511" y="661"/>
                  <a:pt x="509" y="661"/>
                </a:cubicBezTo>
                <a:cubicBezTo>
                  <a:pt x="511" y="664"/>
                  <a:pt x="513" y="664"/>
                  <a:pt x="514" y="663"/>
                </a:cubicBezTo>
                <a:close/>
                <a:moveTo>
                  <a:pt x="409" y="503"/>
                </a:moveTo>
                <a:cubicBezTo>
                  <a:pt x="410" y="502"/>
                  <a:pt x="411" y="501"/>
                  <a:pt x="411" y="500"/>
                </a:cubicBezTo>
                <a:cubicBezTo>
                  <a:pt x="409" y="500"/>
                  <a:pt x="408" y="497"/>
                  <a:pt x="407" y="499"/>
                </a:cubicBezTo>
                <a:cubicBezTo>
                  <a:pt x="409" y="501"/>
                  <a:pt x="408" y="502"/>
                  <a:pt x="409" y="503"/>
                </a:cubicBezTo>
                <a:close/>
                <a:moveTo>
                  <a:pt x="415" y="494"/>
                </a:moveTo>
                <a:cubicBezTo>
                  <a:pt x="414" y="496"/>
                  <a:pt x="411" y="496"/>
                  <a:pt x="412" y="498"/>
                </a:cubicBezTo>
                <a:cubicBezTo>
                  <a:pt x="413" y="498"/>
                  <a:pt x="416" y="498"/>
                  <a:pt x="415" y="494"/>
                </a:cubicBezTo>
                <a:close/>
                <a:moveTo>
                  <a:pt x="437" y="531"/>
                </a:moveTo>
                <a:cubicBezTo>
                  <a:pt x="435" y="531"/>
                  <a:pt x="436" y="533"/>
                  <a:pt x="437" y="535"/>
                </a:cubicBezTo>
                <a:cubicBezTo>
                  <a:pt x="439" y="534"/>
                  <a:pt x="438" y="532"/>
                  <a:pt x="437" y="531"/>
                </a:cubicBezTo>
                <a:close/>
                <a:moveTo>
                  <a:pt x="428" y="518"/>
                </a:moveTo>
                <a:cubicBezTo>
                  <a:pt x="430" y="517"/>
                  <a:pt x="429" y="516"/>
                  <a:pt x="429" y="514"/>
                </a:cubicBezTo>
                <a:cubicBezTo>
                  <a:pt x="428" y="514"/>
                  <a:pt x="425" y="515"/>
                  <a:pt x="426" y="516"/>
                </a:cubicBezTo>
                <a:cubicBezTo>
                  <a:pt x="427" y="515"/>
                  <a:pt x="428" y="516"/>
                  <a:pt x="428" y="518"/>
                </a:cubicBezTo>
                <a:close/>
                <a:moveTo>
                  <a:pt x="439" y="513"/>
                </a:moveTo>
                <a:cubicBezTo>
                  <a:pt x="440" y="515"/>
                  <a:pt x="439" y="516"/>
                  <a:pt x="440" y="518"/>
                </a:cubicBezTo>
                <a:cubicBezTo>
                  <a:pt x="442" y="517"/>
                  <a:pt x="442" y="517"/>
                  <a:pt x="442" y="517"/>
                </a:cubicBezTo>
                <a:cubicBezTo>
                  <a:pt x="439" y="515"/>
                  <a:pt x="441" y="513"/>
                  <a:pt x="439" y="513"/>
                </a:cubicBezTo>
                <a:close/>
                <a:moveTo>
                  <a:pt x="539" y="646"/>
                </a:moveTo>
                <a:cubicBezTo>
                  <a:pt x="538" y="647"/>
                  <a:pt x="537" y="648"/>
                  <a:pt x="537" y="649"/>
                </a:cubicBezTo>
                <a:cubicBezTo>
                  <a:pt x="539" y="650"/>
                  <a:pt x="542" y="649"/>
                  <a:pt x="539" y="646"/>
                </a:cubicBezTo>
                <a:close/>
                <a:moveTo>
                  <a:pt x="462" y="503"/>
                </a:moveTo>
                <a:cubicBezTo>
                  <a:pt x="461" y="500"/>
                  <a:pt x="457" y="501"/>
                  <a:pt x="459" y="503"/>
                </a:cubicBezTo>
                <a:cubicBezTo>
                  <a:pt x="460" y="502"/>
                  <a:pt x="461" y="505"/>
                  <a:pt x="462" y="503"/>
                </a:cubicBezTo>
                <a:close/>
                <a:moveTo>
                  <a:pt x="516" y="582"/>
                </a:moveTo>
                <a:cubicBezTo>
                  <a:pt x="515" y="582"/>
                  <a:pt x="513" y="582"/>
                  <a:pt x="512" y="581"/>
                </a:cubicBezTo>
                <a:cubicBezTo>
                  <a:pt x="512" y="583"/>
                  <a:pt x="512" y="584"/>
                  <a:pt x="513" y="585"/>
                </a:cubicBezTo>
                <a:cubicBezTo>
                  <a:pt x="514" y="584"/>
                  <a:pt x="518" y="586"/>
                  <a:pt x="516" y="582"/>
                </a:cubicBezTo>
                <a:close/>
                <a:moveTo>
                  <a:pt x="539" y="572"/>
                </a:moveTo>
                <a:cubicBezTo>
                  <a:pt x="537" y="570"/>
                  <a:pt x="537" y="570"/>
                  <a:pt x="537" y="570"/>
                </a:cubicBezTo>
                <a:cubicBezTo>
                  <a:pt x="536" y="571"/>
                  <a:pt x="536" y="572"/>
                  <a:pt x="537" y="574"/>
                </a:cubicBezTo>
                <a:lnTo>
                  <a:pt x="539" y="572"/>
                </a:lnTo>
                <a:close/>
                <a:moveTo>
                  <a:pt x="605" y="651"/>
                </a:moveTo>
                <a:cubicBezTo>
                  <a:pt x="604" y="652"/>
                  <a:pt x="604" y="653"/>
                  <a:pt x="603" y="651"/>
                </a:cubicBezTo>
                <a:cubicBezTo>
                  <a:pt x="604" y="651"/>
                  <a:pt x="606" y="650"/>
                  <a:pt x="605" y="648"/>
                </a:cubicBezTo>
                <a:cubicBezTo>
                  <a:pt x="602" y="651"/>
                  <a:pt x="600" y="650"/>
                  <a:pt x="597" y="651"/>
                </a:cubicBezTo>
                <a:cubicBezTo>
                  <a:pt x="600" y="654"/>
                  <a:pt x="603" y="653"/>
                  <a:pt x="605" y="651"/>
                </a:cubicBezTo>
                <a:close/>
                <a:moveTo>
                  <a:pt x="648" y="650"/>
                </a:moveTo>
                <a:cubicBezTo>
                  <a:pt x="647" y="650"/>
                  <a:pt x="646" y="651"/>
                  <a:pt x="647" y="653"/>
                </a:cubicBezTo>
                <a:cubicBezTo>
                  <a:pt x="649" y="654"/>
                  <a:pt x="650" y="652"/>
                  <a:pt x="648" y="650"/>
                </a:cubicBezTo>
                <a:close/>
                <a:moveTo>
                  <a:pt x="610" y="450"/>
                </a:moveTo>
                <a:cubicBezTo>
                  <a:pt x="609" y="448"/>
                  <a:pt x="610" y="448"/>
                  <a:pt x="608" y="446"/>
                </a:cubicBezTo>
                <a:cubicBezTo>
                  <a:pt x="606" y="447"/>
                  <a:pt x="609" y="451"/>
                  <a:pt x="610" y="450"/>
                </a:cubicBezTo>
                <a:close/>
                <a:moveTo>
                  <a:pt x="739" y="628"/>
                </a:moveTo>
                <a:cubicBezTo>
                  <a:pt x="738" y="625"/>
                  <a:pt x="734" y="629"/>
                  <a:pt x="737" y="631"/>
                </a:cubicBezTo>
                <a:cubicBezTo>
                  <a:pt x="738" y="629"/>
                  <a:pt x="737" y="628"/>
                  <a:pt x="739" y="628"/>
                </a:cubicBezTo>
                <a:close/>
                <a:moveTo>
                  <a:pt x="768" y="658"/>
                </a:moveTo>
                <a:cubicBezTo>
                  <a:pt x="766" y="659"/>
                  <a:pt x="768" y="662"/>
                  <a:pt x="769" y="664"/>
                </a:cubicBezTo>
                <a:cubicBezTo>
                  <a:pt x="770" y="663"/>
                  <a:pt x="769" y="660"/>
                  <a:pt x="768" y="658"/>
                </a:cubicBezTo>
                <a:close/>
                <a:moveTo>
                  <a:pt x="808" y="609"/>
                </a:moveTo>
                <a:cubicBezTo>
                  <a:pt x="807" y="610"/>
                  <a:pt x="805" y="611"/>
                  <a:pt x="807" y="614"/>
                </a:cubicBezTo>
                <a:cubicBezTo>
                  <a:pt x="807" y="612"/>
                  <a:pt x="810" y="613"/>
                  <a:pt x="808" y="609"/>
                </a:cubicBezTo>
                <a:close/>
                <a:moveTo>
                  <a:pt x="526" y="122"/>
                </a:moveTo>
                <a:cubicBezTo>
                  <a:pt x="527" y="125"/>
                  <a:pt x="525" y="121"/>
                  <a:pt x="526" y="121"/>
                </a:cubicBezTo>
                <a:cubicBezTo>
                  <a:pt x="524" y="122"/>
                  <a:pt x="519" y="127"/>
                  <a:pt x="525" y="128"/>
                </a:cubicBezTo>
                <a:cubicBezTo>
                  <a:pt x="524" y="124"/>
                  <a:pt x="527" y="126"/>
                  <a:pt x="529" y="124"/>
                </a:cubicBezTo>
                <a:cubicBezTo>
                  <a:pt x="527" y="123"/>
                  <a:pt x="528" y="122"/>
                  <a:pt x="526" y="122"/>
                </a:cubicBezTo>
                <a:close/>
                <a:moveTo>
                  <a:pt x="804" y="543"/>
                </a:moveTo>
                <a:cubicBezTo>
                  <a:pt x="804" y="545"/>
                  <a:pt x="801" y="548"/>
                  <a:pt x="804" y="548"/>
                </a:cubicBezTo>
                <a:cubicBezTo>
                  <a:pt x="804" y="547"/>
                  <a:pt x="806" y="544"/>
                  <a:pt x="804" y="543"/>
                </a:cubicBezTo>
                <a:close/>
                <a:moveTo>
                  <a:pt x="807" y="551"/>
                </a:moveTo>
                <a:cubicBezTo>
                  <a:pt x="809" y="551"/>
                  <a:pt x="811" y="548"/>
                  <a:pt x="812" y="552"/>
                </a:cubicBezTo>
                <a:cubicBezTo>
                  <a:pt x="814" y="551"/>
                  <a:pt x="815" y="554"/>
                  <a:pt x="816" y="553"/>
                </a:cubicBezTo>
                <a:cubicBezTo>
                  <a:pt x="815" y="550"/>
                  <a:pt x="814" y="551"/>
                  <a:pt x="813" y="550"/>
                </a:cubicBezTo>
                <a:cubicBezTo>
                  <a:pt x="817" y="548"/>
                  <a:pt x="818" y="542"/>
                  <a:pt x="822" y="543"/>
                </a:cubicBezTo>
                <a:cubicBezTo>
                  <a:pt x="822" y="544"/>
                  <a:pt x="822" y="544"/>
                  <a:pt x="823" y="546"/>
                </a:cubicBezTo>
                <a:cubicBezTo>
                  <a:pt x="824" y="546"/>
                  <a:pt x="824" y="544"/>
                  <a:pt x="825" y="543"/>
                </a:cubicBezTo>
                <a:cubicBezTo>
                  <a:pt x="825" y="544"/>
                  <a:pt x="825" y="545"/>
                  <a:pt x="827" y="545"/>
                </a:cubicBezTo>
                <a:cubicBezTo>
                  <a:pt x="826" y="544"/>
                  <a:pt x="825" y="543"/>
                  <a:pt x="826" y="542"/>
                </a:cubicBezTo>
                <a:cubicBezTo>
                  <a:pt x="827" y="543"/>
                  <a:pt x="828" y="545"/>
                  <a:pt x="829" y="543"/>
                </a:cubicBezTo>
                <a:cubicBezTo>
                  <a:pt x="826" y="541"/>
                  <a:pt x="829" y="541"/>
                  <a:pt x="828" y="538"/>
                </a:cubicBezTo>
                <a:cubicBezTo>
                  <a:pt x="826" y="539"/>
                  <a:pt x="825" y="539"/>
                  <a:pt x="824" y="541"/>
                </a:cubicBezTo>
                <a:cubicBezTo>
                  <a:pt x="824" y="539"/>
                  <a:pt x="823" y="540"/>
                  <a:pt x="822" y="538"/>
                </a:cubicBezTo>
                <a:cubicBezTo>
                  <a:pt x="822" y="537"/>
                  <a:pt x="825" y="537"/>
                  <a:pt x="823" y="535"/>
                </a:cubicBezTo>
                <a:cubicBezTo>
                  <a:pt x="820" y="537"/>
                  <a:pt x="818" y="534"/>
                  <a:pt x="816" y="533"/>
                </a:cubicBezTo>
                <a:cubicBezTo>
                  <a:pt x="818" y="532"/>
                  <a:pt x="820" y="532"/>
                  <a:pt x="820" y="530"/>
                </a:cubicBezTo>
                <a:cubicBezTo>
                  <a:pt x="819" y="529"/>
                  <a:pt x="818" y="531"/>
                  <a:pt x="816" y="530"/>
                </a:cubicBezTo>
                <a:cubicBezTo>
                  <a:pt x="816" y="528"/>
                  <a:pt x="818" y="528"/>
                  <a:pt x="819" y="528"/>
                </a:cubicBezTo>
                <a:cubicBezTo>
                  <a:pt x="818" y="526"/>
                  <a:pt x="819" y="526"/>
                  <a:pt x="818" y="524"/>
                </a:cubicBezTo>
                <a:cubicBezTo>
                  <a:pt x="817" y="524"/>
                  <a:pt x="816" y="527"/>
                  <a:pt x="815" y="525"/>
                </a:cubicBezTo>
                <a:cubicBezTo>
                  <a:pt x="815" y="522"/>
                  <a:pt x="813" y="525"/>
                  <a:pt x="811" y="520"/>
                </a:cubicBezTo>
                <a:cubicBezTo>
                  <a:pt x="810" y="522"/>
                  <a:pt x="808" y="524"/>
                  <a:pt x="809" y="527"/>
                </a:cubicBezTo>
                <a:cubicBezTo>
                  <a:pt x="807" y="525"/>
                  <a:pt x="808" y="524"/>
                  <a:pt x="807" y="523"/>
                </a:cubicBezTo>
                <a:cubicBezTo>
                  <a:pt x="805" y="525"/>
                  <a:pt x="806" y="520"/>
                  <a:pt x="804" y="522"/>
                </a:cubicBezTo>
                <a:cubicBezTo>
                  <a:pt x="805" y="524"/>
                  <a:pt x="805" y="526"/>
                  <a:pt x="806" y="528"/>
                </a:cubicBezTo>
                <a:cubicBezTo>
                  <a:pt x="809" y="526"/>
                  <a:pt x="808" y="529"/>
                  <a:pt x="810" y="529"/>
                </a:cubicBezTo>
                <a:cubicBezTo>
                  <a:pt x="810" y="527"/>
                  <a:pt x="811" y="526"/>
                  <a:pt x="812" y="525"/>
                </a:cubicBezTo>
                <a:cubicBezTo>
                  <a:pt x="816" y="527"/>
                  <a:pt x="812" y="529"/>
                  <a:pt x="816" y="531"/>
                </a:cubicBezTo>
                <a:cubicBezTo>
                  <a:pt x="813" y="536"/>
                  <a:pt x="808" y="536"/>
                  <a:pt x="804" y="541"/>
                </a:cubicBezTo>
                <a:cubicBezTo>
                  <a:pt x="805" y="544"/>
                  <a:pt x="806" y="542"/>
                  <a:pt x="807" y="543"/>
                </a:cubicBezTo>
                <a:cubicBezTo>
                  <a:pt x="805" y="545"/>
                  <a:pt x="805" y="548"/>
                  <a:pt x="807" y="551"/>
                </a:cubicBezTo>
                <a:close/>
                <a:moveTo>
                  <a:pt x="804" y="524"/>
                </a:moveTo>
                <a:cubicBezTo>
                  <a:pt x="802" y="526"/>
                  <a:pt x="802" y="526"/>
                  <a:pt x="802" y="526"/>
                </a:cubicBezTo>
                <a:cubicBezTo>
                  <a:pt x="802" y="527"/>
                  <a:pt x="803" y="529"/>
                  <a:pt x="803" y="530"/>
                </a:cubicBezTo>
                <a:cubicBezTo>
                  <a:pt x="803" y="526"/>
                  <a:pt x="806" y="527"/>
                  <a:pt x="804" y="524"/>
                </a:cubicBezTo>
                <a:close/>
                <a:moveTo>
                  <a:pt x="802" y="529"/>
                </a:moveTo>
                <a:cubicBezTo>
                  <a:pt x="801" y="527"/>
                  <a:pt x="801" y="527"/>
                  <a:pt x="801" y="527"/>
                </a:cubicBezTo>
                <a:cubicBezTo>
                  <a:pt x="800" y="528"/>
                  <a:pt x="799" y="529"/>
                  <a:pt x="800" y="531"/>
                </a:cubicBezTo>
                <a:cubicBezTo>
                  <a:pt x="801" y="529"/>
                  <a:pt x="802" y="531"/>
                  <a:pt x="802" y="529"/>
                </a:cubicBezTo>
                <a:close/>
                <a:moveTo>
                  <a:pt x="845" y="589"/>
                </a:moveTo>
                <a:cubicBezTo>
                  <a:pt x="845" y="590"/>
                  <a:pt x="844" y="592"/>
                  <a:pt x="845" y="594"/>
                </a:cubicBezTo>
                <a:cubicBezTo>
                  <a:pt x="846" y="592"/>
                  <a:pt x="847" y="591"/>
                  <a:pt x="845" y="589"/>
                </a:cubicBezTo>
                <a:close/>
                <a:moveTo>
                  <a:pt x="541" y="112"/>
                </a:moveTo>
                <a:cubicBezTo>
                  <a:pt x="538" y="112"/>
                  <a:pt x="536" y="117"/>
                  <a:pt x="533" y="120"/>
                </a:cubicBezTo>
                <a:cubicBezTo>
                  <a:pt x="537" y="121"/>
                  <a:pt x="542" y="116"/>
                  <a:pt x="541" y="112"/>
                </a:cubicBezTo>
                <a:close/>
                <a:moveTo>
                  <a:pt x="825" y="552"/>
                </a:moveTo>
                <a:cubicBezTo>
                  <a:pt x="824" y="551"/>
                  <a:pt x="825" y="550"/>
                  <a:pt x="823" y="548"/>
                </a:cubicBezTo>
                <a:cubicBezTo>
                  <a:pt x="821" y="549"/>
                  <a:pt x="820" y="550"/>
                  <a:pt x="821" y="552"/>
                </a:cubicBezTo>
                <a:cubicBezTo>
                  <a:pt x="822" y="549"/>
                  <a:pt x="824" y="553"/>
                  <a:pt x="825" y="552"/>
                </a:cubicBezTo>
                <a:close/>
                <a:moveTo>
                  <a:pt x="831" y="550"/>
                </a:moveTo>
                <a:cubicBezTo>
                  <a:pt x="830" y="550"/>
                  <a:pt x="828" y="550"/>
                  <a:pt x="827" y="551"/>
                </a:cubicBezTo>
                <a:cubicBezTo>
                  <a:pt x="828" y="552"/>
                  <a:pt x="828" y="553"/>
                  <a:pt x="828" y="553"/>
                </a:cubicBezTo>
                <a:cubicBezTo>
                  <a:pt x="829" y="553"/>
                  <a:pt x="830" y="551"/>
                  <a:pt x="831" y="550"/>
                </a:cubicBezTo>
                <a:close/>
                <a:moveTo>
                  <a:pt x="818" y="523"/>
                </a:moveTo>
                <a:cubicBezTo>
                  <a:pt x="817" y="522"/>
                  <a:pt x="816" y="519"/>
                  <a:pt x="815" y="520"/>
                </a:cubicBezTo>
                <a:cubicBezTo>
                  <a:pt x="816" y="521"/>
                  <a:pt x="814" y="522"/>
                  <a:pt x="816" y="524"/>
                </a:cubicBezTo>
                <a:cubicBezTo>
                  <a:pt x="817" y="523"/>
                  <a:pt x="817" y="523"/>
                  <a:pt x="818" y="523"/>
                </a:cubicBezTo>
                <a:close/>
                <a:moveTo>
                  <a:pt x="546" y="105"/>
                </a:moveTo>
                <a:cubicBezTo>
                  <a:pt x="545" y="104"/>
                  <a:pt x="543" y="105"/>
                  <a:pt x="544" y="107"/>
                </a:cubicBezTo>
                <a:cubicBezTo>
                  <a:pt x="546" y="108"/>
                  <a:pt x="547" y="106"/>
                  <a:pt x="546" y="105"/>
                </a:cubicBezTo>
                <a:close/>
                <a:moveTo>
                  <a:pt x="589" y="98"/>
                </a:moveTo>
                <a:cubicBezTo>
                  <a:pt x="588" y="102"/>
                  <a:pt x="581" y="102"/>
                  <a:pt x="582" y="107"/>
                </a:cubicBezTo>
                <a:cubicBezTo>
                  <a:pt x="585" y="106"/>
                  <a:pt x="591" y="103"/>
                  <a:pt x="589" y="98"/>
                </a:cubicBezTo>
                <a:close/>
                <a:moveTo>
                  <a:pt x="861" y="502"/>
                </a:moveTo>
                <a:cubicBezTo>
                  <a:pt x="862" y="501"/>
                  <a:pt x="864" y="502"/>
                  <a:pt x="865" y="501"/>
                </a:cubicBezTo>
                <a:cubicBezTo>
                  <a:pt x="862" y="498"/>
                  <a:pt x="864" y="498"/>
                  <a:pt x="866" y="497"/>
                </a:cubicBezTo>
                <a:cubicBezTo>
                  <a:pt x="861" y="491"/>
                  <a:pt x="861" y="498"/>
                  <a:pt x="858" y="498"/>
                </a:cubicBezTo>
                <a:cubicBezTo>
                  <a:pt x="859" y="500"/>
                  <a:pt x="860" y="500"/>
                  <a:pt x="861" y="502"/>
                </a:cubicBezTo>
                <a:close/>
                <a:moveTo>
                  <a:pt x="591" y="86"/>
                </a:moveTo>
                <a:cubicBezTo>
                  <a:pt x="590" y="86"/>
                  <a:pt x="586" y="85"/>
                  <a:pt x="588" y="89"/>
                </a:cubicBezTo>
                <a:cubicBezTo>
                  <a:pt x="590" y="88"/>
                  <a:pt x="593" y="88"/>
                  <a:pt x="591" y="86"/>
                </a:cubicBezTo>
                <a:close/>
                <a:moveTo>
                  <a:pt x="858" y="488"/>
                </a:moveTo>
                <a:cubicBezTo>
                  <a:pt x="858" y="489"/>
                  <a:pt x="855" y="489"/>
                  <a:pt x="856" y="491"/>
                </a:cubicBezTo>
                <a:cubicBezTo>
                  <a:pt x="858" y="492"/>
                  <a:pt x="860" y="491"/>
                  <a:pt x="858" y="488"/>
                </a:cubicBezTo>
                <a:close/>
                <a:moveTo>
                  <a:pt x="594" y="84"/>
                </a:moveTo>
                <a:cubicBezTo>
                  <a:pt x="593" y="86"/>
                  <a:pt x="593" y="86"/>
                  <a:pt x="593" y="86"/>
                </a:cubicBezTo>
                <a:cubicBezTo>
                  <a:pt x="594" y="89"/>
                  <a:pt x="597" y="87"/>
                  <a:pt x="594" y="84"/>
                </a:cubicBezTo>
                <a:close/>
                <a:moveTo>
                  <a:pt x="610" y="70"/>
                </a:moveTo>
                <a:cubicBezTo>
                  <a:pt x="609" y="67"/>
                  <a:pt x="606" y="69"/>
                  <a:pt x="608" y="71"/>
                </a:cubicBezTo>
                <a:cubicBezTo>
                  <a:pt x="609" y="69"/>
                  <a:pt x="611" y="72"/>
                  <a:pt x="610" y="70"/>
                </a:cubicBezTo>
                <a:close/>
                <a:moveTo>
                  <a:pt x="629" y="86"/>
                </a:moveTo>
                <a:cubicBezTo>
                  <a:pt x="629" y="88"/>
                  <a:pt x="626" y="87"/>
                  <a:pt x="628" y="90"/>
                </a:cubicBezTo>
                <a:cubicBezTo>
                  <a:pt x="630" y="88"/>
                  <a:pt x="631" y="90"/>
                  <a:pt x="633" y="89"/>
                </a:cubicBezTo>
                <a:cubicBezTo>
                  <a:pt x="634" y="87"/>
                  <a:pt x="634" y="81"/>
                  <a:pt x="638" y="82"/>
                </a:cubicBezTo>
                <a:cubicBezTo>
                  <a:pt x="636" y="77"/>
                  <a:pt x="636" y="76"/>
                  <a:pt x="634" y="71"/>
                </a:cubicBezTo>
                <a:cubicBezTo>
                  <a:pt x="633" y="73"/>
                  <a:pt x="632" y="69"/>
                  <a:pt x="632" y="71"/>
                </a:cubicBezTo>
                <a:cubicBezTo>
                  <a:pt x="633" y="79"/>
                  <a:pt x="624" y="79"/>
                  <a:pt x="623" y="87"/>
                </a:cubicBezTo>
                <a:cubicBezTo>
                  <a:pt x="625" y="87"/>
                  <a:pt x="626" y="81"/>
                  <a:pt x="629" y="86"/>
                </a:cubicBezTo>
                <a:close/>
                <a:moveTo>
                  <a:pt x="617" y="66"/>
                </a:moveTo>
                <a:cubicBezTo>
                  <a:pt x="616" y="67"/>
                  <a:pt x="616" y="67"/>
                  <a:pt x="616" y="67"/>
                </a:cubicBezTo>
                <a:cubicBezTo>
                  <a:pt x="616" y="65"/>
                  <a:pt x="615" y="66"/>
                  <a:pt x="614" y="64"/>
                </a:cubicBezTo>
                <a:cubicBezTo>
                  <a:pt x="611" y="67"/>
                  <a:pt x="619" y="68"/>
                  <a:pt x="617" y="66"/>
                </a:cubicBezTo>
                <a:close/>
                <a:moveTo>
                  <a:pt x="622" y="69"/>
                </a:moveTo>
                <a:cubicBezTo>
                  <a:pt x="620" y="69"/>
                  <a:pt x="620" y="70"/>
                  <a:pt x="620" y="72"/>
                </a:cubicBezTo>
                <a:cubicBezTo>
                  <a:pt x="622" y="71"/>
                  <a:pt x="623" y="71"/>
                  <a:pt x="622" y="69"/>
                </a:cubicBezTo>
                <a:close/>
                <a:moveTo>
                  <a:pt x="672" y="141"/>
                </a:moveTo>
                <a:cubicBezTo>
                  <a:pt x="670" y="138"/>
                  <a:pt x="669" y="139"/>
                  <a:pt x="668" y="138"/>
                </a:cubicBezTo>
                <a:cubicBezTo>
                  <a:pt x="669" y="140"/>
                  <a:pt x="667" y="142"/>
                  <a:pt x="669" y="142"/>
                </a:cubicBezTo>
                <a:cubicBezTo>
                  <a:pt x="668" y="139"/>
                  <a:pt x="671" y="143"/>
                  <a:pt x="672" y="141"/>
                </a:cubicBezTo>
                <a:close/>
                <a:moveTo>
                  <a:pt x="683" y="150"/>
                </a:moveTo>
                <a:cubicBezTo>
                  <a:pt x="682" y="149"/>
                  <a:pt x="682" y="149"/>
                  <a:pt x="682" y="149"/>
                </a:cubicBezTo>
                <a:cubicBezTo>
                  <a:pt x="682" y="149"/>
                  <a:pt x="683" y="148"/>
                  <a:pt x="682" y="148"/>
                </a:cubicBezTo>
                <a:cubicBezTo>
                  <a:pt x="682" y="148"/>
                  <a:pt x="677" y="138"/>
                  <a:pt x="677" y="147"/>
                </a:cubicBezTo>
                <a:cubicBezTo>
                  <a:pt x="678" y="145"/>
                  <a:pt x="677" y="148"/>
                  <a:pt x="678" y="149"/>
                </a:cubicBezTo>
                <a:cubicBezTo>
                  <a:pt x="680" y="149"/>
                  <a:pt x="681" y="151"/>
                  <a:pt x="683" y="150"/>
                </a:cubicBezTo>
                <a:close/>
                <a:moveTo>
                  <a:pt x="628" y="64"/>
                </a:moveTo>
                <a:cubicBezTo>
                  <a:pt x="629" y="66"/>
                  <a:pt x="625" y="67"/>
                  <a:pt x="627" y="69"/>
                </a:cubicBezTo>
                <a:cubicBezTo>
                  <a:pt x="629" y="69"/>
                  <a:pt x="631" y="65"/>
                  <a:pt x="628" y="64"/>
                </a:cubicBezTo>
                <a:close/>
                <a:moveTo>
                  <a:pt x="669" y="125"/>
                </a:moveTo>
                <a:cubicBezTo>
                  <a:pt x="668" y="122"/>
                  <a:pt x="665" y="124"/>
                  <a:pt x="666" y="126"/>
                </a:cubicBezTo>
                <a:cubicBezTo>
                  <a:pt x="668" y="127"/>
                  <a:pt x="668" y="127"/>
                  <a:pt x="669" y="125"/>
                </a:cubicBezTo>
                <a:close/>
                <a:moveTo>
                  <a:pt x="639" y="75"/>
                </a:moveTo>
                <a:cubicBezTo>
                  <a:pt x="642" y="74"/>
                  <a:pt x="640" y="71"/>
                  <a:pt x="638" y="68"/>
                </a:cubicBezTo>
                <a:cubicBezTo>
                  <a:pt x="634" y="70"/>
                  <a:pt x="640" y="72"/>
                  <a:pt x="639" y="75"/>
                </a:cubicBezTo>
                <a:close/>
                <a:moveTo>
                  <a:pt x="627" y="58"/>
                </a:moveTo>
                <a:cubicBezTo>
                  <a:pt x="628" y="57"/>
                  <a:pt x="631" y="53"/>
                  <a:pt x="628" y="49"/>
                </a:cubicBezTo>
                <a:cubicBezTo>
                  <a:pt x="628" y="50"/>
                  <a:pt x="627" y="55"/>
                  <a:pt x="626" y="54"/>
                </a:cubicBezTo>
                <a:cubicBezTo>
                  <a:pt x="628" y="55"/>
                  <a:pt x="625" y="56"/>
                  <a:pt x="627" y="58"/>
                </a:cubicBezTo>
                <a:close/>
                <a:moveTo>
                  <a:pt x="650" y="83"/>
                </a:moveTo>
                <a:cubicBezTo>
                  <a:pt x="649" y="82"/>
                  <a:pt x="649" y="81"/>
                  <a:pt x="648" y="80"/>
                </a:cubicBezTo>
                <a:cubicBezTo>
                  <a:pt x="647" y="81"/>
                  <a:pt x="647" y="82"/>
                  <a:pt x="647" y="83"/>
                </a:cubicBezTo>
                <a:cubicBezTo>
                  <a:pt x="648" y="81"/>
                  <a:pt x="649" y="85"/>
                  <a:pt x="650" y="83"/>
                </a:cubicBezTo>
                <a:close/>
                <a:moveTo>
                  <a:pt x="646" y="68"/>
                </a:moveTo>
                <a:cubicBezTo>
                  <a:pt x="643" y="67"/>
                  <a:pt x="643" y="69"/>
                  <a:pt x="642" y="72"/>
                </a:cubicBezTo>
                <a:cubicBezTo>
                  <a:pt x="645" y="73"/>
                  <a:pt x="649" y="76"/>
                  <a:pt x="652" y="77"/>
                </a:cubicBezTo>
                <a:cubicBezTo>
                  <a:pt x="651" y="73"/>
                  <a:pt x="650" y="71"/>
                  <a:pt x="648" y="65"/>
                </a:cubicBezTo>
                <a:cubicBezTo>
                  <a:pt x="647" y="65"/>
                  <a:pt x="643" y="65"/>
                  <a:pt x="645" y="66"/>
                </a:cubicBezTo>
                <a:cubicBezTo>
                  <a:pt x="646" y="66"/>
                  <a:pt x="646" y="67"/>
                  <a:pt x="646" y="68"/>
                </a:cubicBezTo>
                <a:close/>
                <a:moveTo>
                  <a:pt x="643" y="58"/>
                </a:moveTo>
                <a:cubicBezTo>
                  <a:pt x="641" y="58"/>
                  <a:pt x="640" y="57"/>
                  <a:pt x="639" y="59"/>
                </a:cubicBezTo>
                <a:cubicBezTo>
                  <a:pt x="640" y="60"/>
                  <a:pt x="641" y="64"/>
                  <a:pt x="642" y="64"/>
                </a:cubicBezTo>
                <a:cubicBezTo>
                  <a:pt x="641" y="62"/>
                  <a:pt x="643" y="60"/>
                  <a:pt x="643" y="58"/>
                </a:cubicBezTo>
                <a:close/>
                <a:moveTo>
                  <a:pt x="671" y="102"/>
                </a:moveTo>
                <a:cubicBezTo>
                  <a:pt x="670" y="102"/>
                  <a:pt x="668" y="100"/>
                  <a:pt x="667" y="101"/>
                </a:cubicBezTo>
                <a:cubicBezTo>
                  <a:pt x="669" y="102"/>
                  <a:pt x="670" y="106"/>
                  <a:pt x="670" y="106"/>
                </a:cubicBezTo>
                <a:cubicBezTo>
                  <a:pt x="669" y="104"/>
                  <a:pt x="673" y="104"/>
                  <a:pt x="671" y="102"/>
                </a:cubicBezTo>
                <a:close/>
                <a:moveTo>
                  <a:pt x="643" y="54"/>
                </a:moveTo>
                <a:cubicBezTo>
                  <a:pt x="641" y="56"/>
                  <a:pt x="642" y="53"/>
                  <a:pt x="641" y="51"/>
                </a:cubicBezTo>
                <a:cubicBezTo>
                  <a:pt x="639" y="52"/>
                  <a:pt x="639" y="52"/>
                  <a:pt x="639" y="52"/>
                </a:cubicBezTo>
                <a:cubicBezTo>
                  <a:pt x="640" y="54"/>
                  <a:pt x="641" y="54"/>
                  <a:pt x="642" y="56"/>
                </a:cubicBezTo>
                <a:cubicBezTo>
                  <a:pt x="642" y="55"/>
                  <a:pt x="643" y="55"/>
                  <a:pt x="643" y="54"/>
                </a:cubicBezTo>
                <a:close/>
                <a:moveTo>
                  <a:pt x="894" y="427"/>
                </a:moveTo>
                <a:cubicBezTo>
                  <a:pt x="893" y="428"/>
                  <a:pt x="890" y="428"/>
                  <a:pt x="891" y="432"/>
                </a:cubicBezTo>
                <a:cubicBezTo>
                  <a:pt x="893" y="432"/>
                  <a:pt x="894" y="429"/>
                  <a:pt x="894" y="427"/>
                </a:cubicBezTo>
                <a:close/>
                <a:moveTo>
                  <a:pt x="926" y="450"/>
                </a:moveTo>
                <a:cubicBezTo>
                  <a:pt x="924" y="451"/>
                  <a:pt x="923" y="450"/>
                  <a:pt x="920" y="450"/>
                </a:cubicBezTo>
                <a:cubicBezTo>
                  <a:pt x="921" y="452"/>
                  <a:pt x="922" y="454"/>
                  <a:pt x="923" y="456"/>
                </a:cubicBezTo>
                <a:cubicBezTo>
                  <a:pt x="925" y="455"/>
                  <a:pt x="927" y="453"/>
                  <a:pt x="926" y="450"/>
                </a:cubicBezTo>
                <a:close/>
                <a:moveTo>
                  <a:pt x="940" y="465"/>
                </a:moveTo>
                <a:cubicBezTo>
                  <a:pt x="938" y="468"/>
                  <a:pt x="935" y="466"/>
                  <a:pt x="938" y="469"/>
                </a:cubicBezTo>
                <a:cubicBezTo>
                  <a:pt x="939" y="468"/>
                  <a:pt x="942" y="469"/>
                  <a:pt x="940" y="465"/>
                </a:cubicBezTo>
                <a:close/>
                <a:moveTo>
                  <a:pt x="909" y="422"/>
                </a:moveTo>
                <a:cubicBezTo>
                  <a:pt x="911" y="421"/>
                  <a:pt x="911" y="421"/>
                  <a:pt x="911" y="421"/>
                </a:cubicBezTo>
                <a:cubicBezTo>
                  <a:pt x="908" y="418"/>
                  <a:pt x="908" y="418"/>
                  <a:pt x="905" y="414"/>
                </a:cubicBezTo>
                <a:cubicBezTo>
                  <a:pt x="904" y="416"/>
                  <a:pt x="904" y="416"/>
                  <a:pt x="904" y="416"/>
                </a:cubicBezTo>
                <a:cubicBezTo>
                  <a:pt x="906" y="419"/>
                  <a:pt x="909" y="418"/>
                  <a:pt x="909" y="422"/>
                </a:cubicBezTo>
                <a:close/>
                <a:moveTo>
                  <a:pt x="756" y="185"/>
                </a:moveTo>
                <a:cubicBezTo>
                  <a:pt x="758" y="185"/>
                  <a:pt x="759" y="186"/>
                  <a:pt x="760" y="183"/>
                </a:cubicBezTo>
                <a:cubicBezTo>
                  <a:pt x="761" y="185"/>
                  <a:pt x="762" y="186"/>
                  <a:pt x="763" y="188"/>
                </a:cubicBezTo>
                <a:cubicBezTo>
                  <a:pt x="766" y="188"/>
                  <a:pt x="766" y="183"/>
                  <a:pt x="773" y="182"/>
                </a:cubicBezTo>
                <a:cubicBezTo>
                  <a:pt x="772" y="183"/>
                  <a:pt x="773" y="183"/>
                  <a:pt x="773" y="184"/>
                </a:cubicBezTo>
                <a:cubicBezTo>
                  <a:pt x="774" y="183"/>
                  <a:pt x="773" y="181"/>
                  <a:pt x="772" y="178"/>
                </a:cubicBezTo>
                <a:cubicBezTo>
                  <a:pt x="770" y="177"/>
                  <a:pt x="770" y="180"/>
                  <a:pt x="769" y="177"/>
                </a:cubicBezTo>
                <a:cubicBezTo>
                  <a:pt x="766" y="178"/>
                  <a:pt x="768" y="184"/>
                  <a:pt x="764" y="183"/>
                </a:cubicBezTo>
                <a:cubicBezTo>
                  <a:pt x="765" y="178"/>
                  <a:pt x="767" y="178"/>
                  <a:pt x="767" y="173"/>
                </a:cubicBezTo>
                <a:cubicBezTo>
                  <a:pt x="769" y="173"/>
                  <a:pt x="770" y="176"/>
                  <a:pt x="770" y="177"/>
                </a:cubicBezTo>
                <a:cubicBezTo>
                  <a:pt x="771" y="176"/>
                  <a:pt x="774" y="175"/>
                  <a:pt x="772" y="172"/>
                </a:cubicBezTo>
                <a:cubicBezTo>
                  <a:pt x="771" y="173"/>
                  <a:pt x="771" y="174"/>
                  <a:pt x="769" y="174"/>
                </a:cubicBezTo>
                <a:cubicBezTo>
                  <a:pt x="767" y="171"/>
                  <a:pt x="769" y="171"/>
                  <a:pt x="768" y="169"/>
                </a:cubicBezTo>
                <a:cubicBezTo>
                  <a:pt x="766" y="172"/>
                  <a:pt x="763" y="175"/>
                  <a:pt x="760" y="173"/>
                </a:cubicBezTo>
                <a:cubicBezTo>
                  <a:pt x="762" y="171"/>
                  <a:pt x="766" y="171"/>
                  <a:pt x="764" y="167"/>
                </a:cubicBezTo>
                <a:cubicBezTo>
                  <a:pt x="762" y="167"/>
                  <a:pt x="762" y="168"/>
                  <a:pt x="761" y="165"/>
                </a:cubicBezTo>
                <a:cubicBezTo>
                  <a:pt x="759" y="166"/>
                  <a:pt x="757" y="167"/>
                  <a:pt x="755" y="165"/>
                </a:cubicBezTo>
                <a:cubicBezTo>
                  <a:pt x="759" y="164"/>
                  <a:pt x="762" y="165"/>
                  <a:pt x="766" y="164"/>
                </a:cubicBezTo>
                <a:cubicBezTo>
                  <a:pt x="765" y="162"/>
                  <a:pt x="761" y="159"/>
                  <a:pt x="760" y="158"/>
                </a:cubicBezTo>
                <a:cubicBezTo>
                  <a:pt x="758" y="159"/>
                  <a:pt x="763" y="160"/>
                  <a:pt x="761" y="162"/>
                </a:cubicBezTo>
                <a:cubicBezTo>
                  <a:pt x="758" y="160"/>
                  <a:pt x="755" y="161"/>
                  <a:pt x="753" y="164"/>
                </a:cubicBezTo>
                <a:cubicBezTo>
                  <a:pt x="754" y="162"/>
                  <a:pt x="754" y="165"/>
                  <a:pt x="754" y="166"/>
                </a:cubicBezTo>
                <a:cubicBezTo>
                  <a:pt x="753" y="166"/>
                  <a:pt x="751" y="167"/>
                  <a:pt x="750" y="168"/>
                </a:cubicBezTo>
                <a:cubicBezTo>
                  <a:pt x="752" y="171"/>
                  <a:pt x="752" y="171"/>
                  <a:pt x="752" y="171"/>
                </a:cubicBezTo>
                <a:cubicBezTo>
                  <a:pt x="753" y="171"/>
                  <a:pt x="754" y="169"/>
                  <a:pt x="754" y="171"/>
                </a:cubicBezTo>
                <a:cubicBezTo>
                  <a:pt x="753" y="172"/>
                  <a:pt x="752" y="171"/>
                  <a:pt x="751" y="172"/>
                </a:cubicBezTo>
                <a:cubicBezTo>
                  <a:pt x="754" y="176"/>
                  <a:pt x="749" y="176"/>
                  <a:pt x="751" y="178"/>
                </a:cubicBezTo>
                <a:cubicBezTo>
                  <a:pt x="753" y="180"/>
                  <a:pt x="752" y="175"/>
                  <a:pt x="754" y="177"/>
                </a:cubicBezTo>
                <a:cubicBezTo>
                  <a:pt x="756" y="179"/>
                  <a:pt x="753" y="179"/>
                  <a:pt x="755" y="181"/>
                </a:cubicBezTo>
                <a:cubicBezTo>
                  <a:pt x="756" y="181"/>
                  <a:pt x="757" y="181"/>
                  <a:pt x="757" y="181"/>
                </a:cubicBezTo>
                <a:cubicBezTo>
                  <a:pt x="757" y="179"/>
                  <a:pt x="756" y="179"/>
                  <a:pt x="756" y="179"/>
                </a:cubicBezTo>
                <a:cubicBezTo>
                  <a:pt x="757" y="179"/>
                  <a:pt x="758" y="180"/>
                  <a:pt x="759" y="181"/>
                </a:cubicBezTo>
                <a:cubicBezTo>
                  <a:pt x="758" y="182"/>
                  <a:pt x="759" y="183"/>
                  <a:pt x="758" y="184"/>
                </a:cubicBezTo>
                <a:cubicBezTo>
                  <a:pt x="756" y="184"/>
                  <a:pt x="754" y="182"/>
                  <a:pt x="752" y="182"/>
                </a:cubicBezTo>
                <a:cubicBezTo>
                  <a:pt x="754" y="185"/>
                  <a:pt x="755" y="182"/>
                  <a:pt x="756" y="185"/>
                </a:cubicBezTo>
                <a:close/>
                <a:moveTo>
                  <a:pt x="751" y="165"/>
                </a:moveTo>
                <a:cubicBezTo>
                  <a:pt x="752" y="164"/>
                  <a:pt x="752" y="162"/>
                  <a:pt x="753" y="160"/>
                </a:cubicBezTo>
                <a:cubicBezTo>
                  <a:pt x="752" y="160"/>
                  <a:pt x="750" y="158"/>
                  <a:pt x="749" y="159"/>
                </a:cubicBezTo>
                <a:cubicBezTo>
                  <a:pt x="750" y="163"/>
                  <a:pt x="747" y="160"/>
                  <a:pt x="745" y="161"/>
                </a:cubicBezTo>
                <a:cubicBezTo>
                  <a:pt x="748" y="163"/>
                  <a:pt x="747" y="163"/>
                  <a:pt x="745" y="164"/>
                </a:cubicBezTo>
                <a:cubicBezTo>
                  <a:pt x="748" y="168"/>
                  <a:pt x="748" y="159"/>
                  <a:pt x="751" y="165"/>
                </a:cubicBezTo>
                <a:close/>
                <a:moveTo>
                  <a:pt x="764" y="192"/>
                </a:moveTo>
                <a:cubicBezTo>
                  <a:pt x="762" y="192"/>
                  <a:pt x="761" y="194"/>
                  <a:pt x="762" y="196"/>
                </a:cubicBezTo>
                <a:cubicBezTo>
                  <a:pt x="763" y="196"/>
                  <a:pt x="766" y="195"/>
                  <a:pt x="764" y="192"/>
                </a:cubicBezTo>
                <a:close/>
                <a:moveTo>
                  <a:pt x="757" y="153"/>
                </a:moveTo>
                <a:cubicBezTo>
                  <a:pt x="757" y="155"/>
                  <a:pt x="756" y="158"/>
                  <a:pt x="754" y="160"/>
                </a:cubicBezTo>
                <a:cubicBezTo>
                  <a:pt x="758" y="160"/>
                  <a:pt x="760" y="157"/>
                  <a:pt x="761" y="153"/>
                </a:cubicBezTo>
                <a:cubicBezTo>
                  <a:pt x="762" y="155"/>
                  <a:pt x="760" y="156"/>
                  <a:pt x="761" y="157"/>
                </a:cubicBezTo>
                <a:cubicBezTo>
                  <a:pt x="763" y="154"/>
                  <a:pt x="763" y="156"/>
                  <a:pt x="765" y="156"/>
                </a:cubicBezTo>
                <a:cubicBezTo>
                  <a:pt x="763" y="155"/>
                  <a:pt x="764" y="153"/>
                  <a:pt x="763" y="150"/>
                </a:cubicBezTo>
                <a:cubicBezTo>
                  <a:pt x="761" y="153"/>
                  <a:pt x="759" y="154"/>
                  <a:pt x="757" y="151"/>
                </a:cubicBezTo>
                <a:cubicBezTo>
                  <a:pt x="757" y="150"/>
                  <a:pt x="759" y="150"/>
                  <a:pt x="757" y="148"/>
                </a:cubicBezTo>
                <a:cubicBezTo>
                  <a:pt x="757" y="149"/>
                  <a:pt x="754" y="151"/>
                  <a:pt x="753" y="153"/>
                </a:cubicBezTo>
                <a:cubicBezTo>
                  <a:pt x="751" y="153"/>
                  <a:pt x="752" y="150"/>
                  <a:pt x="750" y="151"/>
                </a:cubicBezTo>
                <a:cubicBezTo>
                  <a:pt x="752" y="155"/>
                  <a:pt x="748" y="154"/>
                  <a:pt x="748" y="156"/>
                </a:cubicBezTo>
                <a:cubicBezTo>
                  <a:pt x="752" y="160"/>
                  <a:pt x="755" y="152"/>
                  <a:pt x="757" y="153"/>
                </a:cubicBezTo>
                <a:close/>
                <a:moveTo>
                  <a:pt x="720" y="101"/>
                </a:moveTo>
                <a:cubicBezTo>
                  <a:pt x="719" y="98"/>
                  <a:pt x="715" y="100"/>
                  <a:pt x="716" y="102"/>
                </a:cubicBezTo>
                <a:cubicBezTo>
                  <a:pt x="717" y="102"/>
                  <a:pt x="719" y="103"/>
                  <a:pt x="720" y="101"/>
                </a:cubicBezTo>
                <a:close/>
                <a:moveTo>
                  <a:pt x="910" y="387"/>
                </a:moveTo>
                <a:cubicBezTo>
                  <a:pt x="907" y="383"/>
                  <a:pt x="907" y="383"/>
                  <a:pt x="907" y="383"/>
                </a:cubicBezTo>
                <a:cubicBezTo>
                  <a:pt x="905" y="384"/>
                  <a:pt x="905" y="384"/>
                  <a:pt x="905" y="384"/>
                </a:cubicBezTo>
                <a:cubicBezTo>
                  <a:pt x="907" y="386"/>
                  <a:pt x="908" y="387"/>
                  <a:pt x="910" y="387"/>
                </a:cubicBezTo>
                <a:close/>
                <a:moveTo>
                  <a:pt x="724" y="104"/>
                </a:moveTo>
                <a:cubicBezTo>
                  <a:pt x="723" y="105"/>
                  <a:pt x="725" y="107"/>
                  <a:pt x="725" y="109"/>
                </a:cubicBezTo>
                <a:cubicBezTo>
                  <a:pt x="726" y="109"/>
                  <a:pt x="728" y="108"/>
                  <a:pt x="727" y="106"/>
                </a:cubicBezTo>
                <a:cubicBezTo>
                  <a:pt x="726" y="106"/>
                  <a:pt x="725" y="106"/>
                  <a:pt x="725" y="106"/>
                </a:cubicBezTo>
                <a:cubicBezTo>
                  <a:pt x="725" y="105"/>
                  <a:pt x="725" y="105"/>
                  <a:pt x="724" y="104"/>
                </a:cubicBezTo>
                <a:close/>
                <a:moveTo>
                  <a:pt x="766" y="160"/>
                </a:moveTo>
                <a:cubicBezTo>
                  <a:pt x="765" y="157"/>
                  <a:pt x="765" y="157"/>
                  <a:pt x="765" y="157"/>
                </a:cubicBezTo>
                <a:cubicBezTo>
                  <a:pt x="764" y="157"/>
                  <a:pt x="763" y="158"/>
                  <a:pt x="763" y="158"/>
                </a:cubicBezTo>
                <a:cubicBezTo>
                  <a:pt x="764" y="161"/>
                  <a:pt x="765" y="161"/>
                  <a:pt x="766" y="160"/>
                </a:cubicBezTo>
                <a:close/>
                <a:moveTo>
                  <a:pt x="730" y="103"/>
                </a:moveTo>
                <a:cubicBezTo>
                  <a:pt x="730" y="101"/>
                  <a:pt x="724" y="98"/>
                  <a:pt x="725" y="102"/>
                </a:cubicBezTo>
                <a:cubicBezTo>
                  <a:pt x="727" y="102"/>
                  <a:pt x="729" y="104"/>
                  <a:pt x="730" y="103"/>
                </a:cubicBezTo>
                <a:close/>
                <a:moveTo>
                  <a:pt x="782" y="176"/>
                </a:moveTo>
                <a:cubicBezTo>
                  <a:pt x="782" y="177"/>
                  <a:pt x="782" y="177"/>
                  <a:pt x="782" y="178"/>
                </a:cubicBezTo>
                <a:cubicBezTo>
                  <a:pt x="782" y="179"/>
                  <a:pt x="783" y="179"/>
                  <a:pt x="784" y="180"/>
                </a:cubicBezTo>
                <a:cubicBezTo>
                  <a:pt x="785" y="180"/>
                  <a:pt x="784" y="176"/>
                  <a:pt x="782" y="176"/>
                </a:cubicBezTo>
                <a:close/>
                <a:moveTo>
                  <a:pt x="759" y="133"/>
                </a:moveTo>
                <a:cubicBezTo>
                  <a:pt x="758" y="130"/>
                  <a:pt x="755" y="130"/>
                  <a:pt x="756" y="133"/>
                </a:cubicBezTo>
                <a:cubicBezTo>
                  <a:pt x="757" y="133"/>
                  <a:pt x="758" y="134"/>
                  <a:pt x="759" y="133"/>
                </a:cubicBezTo>
                <a:close/>
                <a:moveTo>
                  <a:pt x="761" y="129"/>
                </a:moveTo>
                <a:cubicBezTo>
                  <a:pt x="760" y="128"/>
                  <a:pt x="762" y="127"/>
                  <a:pt x="761" y="126"/>
                </a:cubicBezTo>
                <a:cubicBezTo>
                  <a:pt x="760" y="126"/>
                  <a:pt x="759" y="126"/>
                  <a:pt x="758" y="127"/>
                </a:cubicBezTo>
                <a:cubicBezTo>
                  <a:pt x="759" y="129"/>
                  <a:pt x="760" y="129"/>
                  <a:pt x="761" y="129"/>
                </a:cubicBezTo>
                <a:close/>
                <a:moveTo>
                  <a:pt x="892" y="278"/>
                </a:moveTo>
                <a:cubicBezTo>
                  <a:pt x="895" y="281"/>
                  <a:pt x="896" y="281"/>
                  <a:pt x="897" y="278"/>
                </a:cubicBezTo>
                <a:cubicBezTo>
                  <a:pt x="899" y="280"/>
                  <a:pt x="900" y="282"/>
                  <a:pt x="902" y="282"/>
                </a:cubicBezTo>
                <a:cubicBezTo>
                  <a:pt x="902" y="279"/>
                  <a:pt x="906" y="280"/>
                  <a:pt x="906" y="276"/>
                </a:cubicBezTo>
                <a:cubicBezTo>
                  <a:pt x="907" y="276"/>
                  <a:pt x="909" y="277"/>
                  <a:pt x="911" y="277"/>
                </a:cubicBezTo>
                <a:cubicBezTo>
                  <a:pt x="909" y="274"/>
                  <a:pt x="907" y="274"/>
                  <a:pt x="906" y="271"/>
                </a:cubicBezTo>
                <a:cubicBezTo>
                  <a:pt x="905" y="272"/>
                  <a:pt x="903" y="270"/>
                  <a:pt x="902" y="268"/>
                </a:cubicBezTo>
                <a:cubicBezTo>
                  <a:pt x="896" y="266"/>
                  <a:pt x="895" y="273"/>
                  <a:pt x="890" y="273"/>
                </a:cubicBezTo>
                <a:cubicBezTo>
                  <a:pt x="891" y="277"/>
                  <a:pt x="895" y="275"/>
                  <a:pt x="894" y="277"/>
                </a:cubicBezTo>
                <a:cubicBezTo>
                  <a:pt x="893" y="276"/>
                  <a:pt x="892" y="277"/>
                  <a:pt x="892" y="278"/>
                </a:cubicBezTo>
                <a:close/>
                <a:moveTo>
                  <a:pt x="894" y="282"/>
                </a:moveTo>
                <a:cubicBezTo>
                  <a:pt x="892" y="280"/>
                  <a:pt x="890" y="279"/>
                  <a:pt x="889" y="277"/>
                </a:cubicBezTo>
                <a:cubicBezTo>
                  <a:pt x="885" y="285"/>
                  <a:pt x="879" y="279"/>
                  <a:pt x="880" y="289"/>
                </a:cubicBezTo>
                <a:cubicBezTo>
                  <a:pt x="880" y="288"/>
                  <a:pt x="881" y="288"/>
                  <a:pt x="882" y="288"/>
                </a:cubicBezTo>
                <a:cubicBezTo>
                  <a:pt x="877" y="289"/>
                  <a:pt x="877" y="292"/>
                  <a:pt x="871" y="295"/>
                </a:cubicBezTo>
                <a:cubicBezTo>
                  <a:pt x="874" y="297"/>
                  <a:pt x="876" y="297"/>
                  <a:pt x="878" y="297"/>
                </a:cubicBezTo>
                <a:cubicBezTo>
                  <a:pt x="878" y="296"/>
                  <a:pt x="875" y="296"/>
                  <a:pt x="876" y="294"/>
                </a:cubicBezTo>
                <a:cubicBezTo>
                  <a:pt x="878" y="295"/>
                  <a:pt x="879" y="295"/>
                  <a:pt x="880" y="293"/>
                </a:cubicBezTo>
                <a:cubicBezTo>
                  <a:pt x="887" y="298"/>
                  <a:pt x="893" y="288"/>
                  <a:pt x="900" y="286"/>
                </a:cubicBezTo>
                <a:cubicBezTo>
                  <a:pt x="898" y="283"/>
                  <a:pt x="895" y="285"/>
                  <a:pt x="894" y="280"/>
                </a:cubicBezTo>
                <a:cubicBezTo>
                  <a:pt x="893" y="280"/>
                  <a:pt x="894" y="282"/>
                  <a:pt x="894" y="282"/>
                </a:cubicBezTo>
                <a:close/>
                <a:moveTo>
                  <a:pt x="921" y="339"/>
                </a:moveTo>
                <a:cubicBezTo>
                  <a:pt x="920" y="336"/>
                  <a:pt x="917" y="338"/>
                  <a:pt x="919" y="340"/>
                </a:cubicBezTo>
                <a:lnTo>
                  <a:pt x="921" y="339"/>
                </a:lnTo>
                <a:close/>
                <a:moveTo>
                  <a:pt x="803" y="165"/>
                </a:moveTo>
                <a:cubicBezTo>
                  <a:pt x="806" y="162"/>
                  <a:pt x="799" y="159"/>
                  <a:pt x="803" y="165"/>
                </a:cubicBezTo>
                <a:close/>
                <a:moveTo>
                  <a:pt x="808" y="166"/>
                </a:moveTo>
                <a:cubicBezTo>
                  <a:pt x="807" y="163"/>
                  <a:pt x="804" y="165"/>
                  <a:pt x="805" y="167"/>
                </a:cubicBezTo>
                <a:cubicBezTo>
                  <a:pt x="806" y="166"/>
                  <a:pt x="807" y="167"/>
                  <a:pt x="808" y="166"/>
                </a:cubicBezTo>
                <a:close/>
                <a:moveTo>
                  <a:pt x="927" y="347"/>
                </a:moveTo>
                <a:cubicBezTo>
                  <a:pt x="928" y="346"/>
                  <a:pt x="929" y="344"/>
                  <a:pt x="929" y="343"/>
                </a:cubicBezTo>
                <a:cubicBezTo>
                  <a:pt x="927" y="344"/>
                  <a:pt x="926" y="341"/>
                  <a:pt x="924" y="344"/>
                </a:cubicBezTo>
                <a:cubicBezTo>
                  <a:pt x="925" y="345"/>
                  <a:pt x="926" y="346"/>
                  <a:pt x="927" y="347"/>
                </a:cubicBezTo>
                <a:close/>
                <a:moveTo>
                  <a:pt x="937" y="332"/>
                </a:moveTo>
                <a:cubicBezTo>
                  <a:pt x="935" y="329"/>
                  <a:pt x="937" y="328"/>
                  <a:pt x="939" y="327"/>
                </a:cubicBezTo>
                <a:cubicBezTo>
                  <a:pt x="937" y="324"/>
                  <a:pt x="935" y="327"/>
                  <a:pt x="934" y="324"/>
                </a:cubicBezTo>
                <a:cubicBezTo>
                  <a:pt x="933" y="325"/>
                  <a:pt x="929" y="325"/>
                  <a:pt x="931" y="328"/>
                </a:cubicBezTo>
                <a:cubicBezTo>
                  <a:pt x="933" y="329"/>
                  <a:pt x="931" y="324"/>
                  <a:pt x="934" y="327"/>
                </a:cubicBezTo>
                <a:cubicBezTo>
                  <a:pt x="933" y="329"/>
                  <a:pt x="933" y="331"/>
                  <a:pt x="934" y="333"/>
                </a:cubicBezTo>
                <a:cubicBezTo>
                  <a:pt x="935" y="333"/>
                  <a:pt x="936" y="334"/>
                  <a:pt x="937" y="332"/>
                </a:cubicBezTo>
                <a:close/>
                <a:moveTo>
                  <a:pt x="830" y="159"/>
                </a:moveTo>
                <a:cubicBezTo>
                  <a:pt x="828" y="156"/>
                  <a:pt x="825" y="157"/>
                  <a:pt x="827" y="160"/>
                </a:cubicBezTo>
                <a:cubicBezTo>
                  <a:pt x="828" y="160"/>
                  <a:pt x="829" y="160"/>
                  <a:pt x="830" y="159"/>
                </a:cubicBezTo>
                <a:close/>
                <a:moveTo>
                  <a:pt x="838" y="169"/>
                </a:moveTo>
                <a:cubicBezTo>
                  <a:pt x="839" y="171"/>
                  <a:pt x="840" y="169"/>
                  <a:pt x="841" y="169"/>
                </a:cubicBezTo>
                <a:cubicBezTo>
                  <a:pt x="840" y="166"/>
                  <a:pt x="839" y="168"/>
                  <a:pt x="838" y="169"/>
                </a:cubicBezTo>
                <a:close/>
                <a:moveTo>
                  <a:pt x="845" y="159"/>
                </a:moveTo>
                <a:cubicBezTo>
                  <a:pt x="844" y="159"/>
                  <a:pt x="840" y="158"/>
                  <a:pt x="840" y="161"/>
                </a:cubicBezTo>
                <a:cubicBezTo>
                  <a:pt x="841" y="160"/>
                  <a:pt x="842" y="163"/>
                  <a:pt x="841" y="163"/>
                </a:cubicBezTo>
                <a:cubicBezTo>
                  <a:pt x="837" y="162"/>
                  <a:pt x="832" y="165"/>
                  <a:pt x="836" y="169"/>
                </a:cubicBezTo>
                <a:cubicBezTo>
                  <a:pt x="836" y="165"/>
                  <a:pt x="840" y="165"/>
                  <a:pt x="843" y="165"/>
                </a:cubicBezTo>
                <a:cubicBezTo>
                  <a:pt x="842" y="166"/>
                  <a:pt x="841" y="167"/>
                  <a:pt x="841" y="169"/>
                </a:cubicBezTo>
                <a:cubicBezTo>
                  <a:pt x="847" y="172"/>
                  <a:pt x="849" y="168"/>
                  <a:pt x="852" y="165"/>
                </a:cubicBezTo>
                <a:cubicBezTo>
                  <a:pt x="849" y="160"/>
                  <a:pt x="847" y="166"/>
                  <a:pt x="845" y="166"/>
                </a:cubicBezTo>
                <a:cubicBezTo>
                  <a:pt x="845" y="162"/>
                  <a:pt x="843" y="164"/>
                  <a:pt x="841" y="162"/>
                </a:cubicBezTo>
                <a:cubicBezTo>
                  <a:pt x="842" y="162"/>
                  <a:pt x="847" y="162"/>
                  <a:pt x="845" y="159"/>
                </a:cubicBezTo>
                <a:close/>
                <a:moveTo>
                  <a:pt x="917" y="280"/>
                </a:moveTo>
                <a:cubicBezTo>
                  <a:pt x="920" y="281"/>
                  <a:pt x="921" y="283"/>
                  <a:pt x="921" y="285"/>
                </a:cubicBezTo>
                <a:cubicBezTo>
                  <a:pt x="924" y="285"/>
                  <a:pt x="920" y="282"/>
                  <a:pt x="923" y="281"/>
                </a:cubicBezTo>
                <a:cubicBezTo>
                  <a:pt x="917" y="278"/>
                  <a:pt x="917" y="274"/>
                  <a:pt x="912" y="271"/>
                </a:cubicBezTo>
                <a:cubicBezTo>
                  <a:pt x="911" y="272"/>
                  <a:pt x="911" y="274"/>
                  <a:pt x="912" y="277"/>
                </a:cubicBezTo>
                <a:cubicBezTo>
                  <a:pt x="913" y="278"/>
                  <a:pt x="915" y="276"/>
                  <a:pt x="916" y="277"/>
                </a:cubicBezTo>
                <a:cubicBezTo>
                  <a:pt x="916" y="280"/>
                  <a:pt x="913" y="279"/>
                  <a:pt x="914" y="282"/>
                </a:cubicBezTo>
                <a:cubicBezTo>
                  <a:pt x="917" y="283"/>
                  <a:pt x="916" y="282"/>
                  <a:pt x="917" y="280"/>
                </a:cubicBezTo>
                <a:close/>
                <a:moveTo>
                  <a:pt x="851" y="154"/>
                </a:moveTo>
                <a:cubicBezTo>
                  <a:pt x="849" y="156"/>
                  <a:pt x="847" y="154"/>
                  <a:pt x="848" y="158"/>
                </a:cubicBezTo>
                <a:cubicBezTo>
                  <a:pt x="850" y="159"/>
                  <a:pt x="851" y="157"/>
                  <a:pt x="851" y="154"/>
                </a:cubicBezTo>
                <a:close/>
                <a:moveTo>
                  <a:pt x="227" y="491"/>
                </a:moveTo>
                <a:cubicBezTo>
                  <a:pt x="225" y="489"/>
                  <a:pt x="226" y="488"/>
                  <a:pt x="226" y="487"/>
                </a:cubicBezTo>
                <a:cubicBezTo>
                  <a:pt x="224" y="487"/>
                  <a:pt x="223" y="489"/>
                  <a:pt x="221" y="491"/>
                </a:cubicBezTo>
                <a:cubicBezTo>
                  <a:pt x="224" y="494"/>
                  <a:pt x="224" y="489"/>
                  <a:pt x="227" y="491"/>
                </a:cubicBezTo>
                <a:close/>
                <a:moveTo>
                  <a:pt x="237" y="498"/>
                </a:moveTo>
                <a:cubicBezTo>
                  <a:pt x="238" y="496"/>
                  <a:pt x="239" y="497"/>
                  <a:pt x="241" y="495"/>
                </a:cubicBezTo>
                <a:cubicBezTo>
                  <a:pt x="239" y="492"/>
                  <a:pt x="242" y="494"/>
                  <a:pt x="241" y="491"/>
                </a:cubicBezTo>
                <a:cubicBezTo>
                  <a:pt x="238" y="492"/>
                  <a:pt x="235" y="493"/>
                  <a:pt x="237" y="498"/>
                </a:cubicBezTo>
                <a:close/>
                <a:moveTo>
                  <a:pt x="233" y="493"/>
                </a:moveTo>
                <a:cubicBezTo>
                  <a:pt x="234" y="494"/>
                  <a:pt x="236" y="493"/>
                  <a:pt x="237" y="492"/>
                </a:cubicBezTo>
                <a:cubicBezTo>
                  <a:pt x="237" y="491"/>
                  <a:pt x="237" y="490"/>
                  <a:pt x="237" y="488"/>
                </a:cubicBezTo>
                <a:cubicBezTo>
                  <a:pt x="235" y="488"/>
                  <a:pt x="232" y="492"/>
                  <a:pt x="236" y="491"/>
                </a:cubicBezTo>
                <a:cubicBezTo>
                  <a:pt x="235" y="493"/>
                  <a:pt x="231" y="490"/>
                  <a:pt x="233" y="493"/>
                </a:cubicBezTo>
                <a:close/>
                <a:moveTo>
                  <a:pt x="847" y="510"/>
                </a:moveTo>
                <a:cubicBezTo>
                  <a:pt x="848" y="507"/>
                  <a:pt x="854" y="511"/>
                  <a:pt x="856" y="514"/>
                </a:cubicBezTo>
                <a:cubicBezTo>
                  <a:pt x="856" y="513"/>
                  <a:pt x="858" y="512"/>
                  <a:pt x="858" y="510"/>
                </a:cubicBezTo>
                <a:cubicBezTo>
                  <a:pt x="856" y="508"/>
                  <a:pt x="853" y="512"/>
                  <a:pt x="852" y="507"/>
                </a:cubicBezTo>
                <a:cubicBezTo>
                  <a:pt x="851" y="508"/>
                  <a:pt x="850" y="509"/>
                  <a:pt x="848" y="507"/>
                </a:cubicBezTo>
                <a:cubicBezTo>
                  <a:pt x="847" y="508"/>
                  <a:pt x="844" y="507"/>
                  <a:pt x="847" y="510"/>
                </a:cubicBezTo>
                <a:close/>
                <a:moveTo>
                  <a:pt x="969" y="369"/>
                </a:moveTo>
                <a:cubicBezTo>
                  <a:pt x="969" y="368"/>
                  <a:pt x="971" y="367"/>
                  <a:pt x="969" y="365"/>
                </a:cubicBezTo>
                <a:cubicBezTo>
                  <a:pt x="969" y="367"/>
                  <a:pt x="966" y="365"/>
                  <a:pt x="967" y="366"/>
                </a:cubicBezTo>
                <a:cubicBezTo>
                  <a:pt x="968" y="366"/>
                  <a:pt x="968" y="367"/>
                  <a:pt x="969" y="369"/>
                </a:cubicBezTo>
                <a:close/>
                <a:moveTo>
                  <a:pt x="679" y="94"/>
                </a:moveTo>
                <a:cubicBezTo>
                  <a:pt x="680" y="95"/>
                  <a:pt x="680" y="95"/>
                  <a:pt x="681" y="95"/>
                </a:cubicBezTo>
                <a:cubicBezTo>
                  <a:pt x="678" y="91"/>
                  <a:pt x="677" y="94"/>
                  <a:pt x="677" y="95"/>
                </a:cubicBezTo>
                <a:cubicBezTo>
                  <a:pt x="678" y="96"/>
                  <a:pt x="679" y="95"/>
                  <a:pt x="679" y="94"/>
                </a:cubicBezTo>
                <a:close/>
                <a:moveTo>
                  <a:pt x="239" y="528"/>
                </a:moveTo>
                <a:cubicBezTo>
                  <a:pt x="240" y="527"/>
                  <a:pt x="243" y="528"/>
                  <a:pt x="243" y="526"/>
                </a:cubicBezTo>
                <a:cubicBezTo>
                  <a:pt x="241" y="527"/>
                  <a:pt x="238" y="524"/>
                  <a:pt x="239" y="528"/>
                </a:cubicBezTo>
                <a:close/>
                <a:moveTo>
                  <a:pt x="378" y="540"/>
                </a:moveTo>
                <a:cubicBezTo>
                  <a:pt x="380" y="542"/>
                  <a:pt x="377" y="542"/>
                  <a:pt x="378" y="544"/>
                </a:cubicBezTo>
                <a:cubicBezTo>
                  <a:pt x="380" y="542"/>
                  <a:pt x="379" y="543"/>
                  <a:pt x="380" y="546"/>
                </a:cubicBezTo>
                <a:cubicBezTo>
                  <a:pt x="381" y="545"/>
                  <a:pt x="382" y="543"/>
                  <a:pt x="383" y="542"/>
                </a:cubicBezTo>
                <a:cubicBezTo>
                  <a:pt x="384" y="542"/>
                  <a:pt x="386" y="544"/>
                  <a:pt x="387" y="544"/>
                </a:cubicBezTo>
                <a:cubicBezTo>
                  <a:pt x="386" y="542"/>
                  <a:pt x="389" y="546"/>
                  <a:pt x="389" y="544"/>
                </a:cubicBezTo>
                <a:cubicBezTo>
                  <a:pt x="388" y="542"/>
                  <a:pt x="387" y="542"/>
                  <a:pt x="386" y="541"/>
                </a:cubicBezTo>
                <a:cubicBezTo>
                  <a:pt x="387" y="540"/>
                  <a:pt x="386" y="540"/>
                  <a:pt x="387" y="539"/>
                </a:cubicBezTo>
                <a:cubicBezTo>
                  <a:pt x="388" y="541"/>
                  <a:pt x="390" y="542"/>
                  <a:pt x="391" y="541"/>
                </a:cubicBezTo>
                <a:cubicBezTo>
                  <a:pt x="390" y="540"/>
                  <a:pt x="389" y="540"/>
                  <a:pt x="390" y="539"/>
                </a:cubicBezTo>
                <a:cubicBezTo>
                  <a:pt x="391" y="540"/>
                  <a:pt x="393" y="535"/>
                  <a:pt x="393" y="540"/>
                </a:cubicBezTo>
                <a:cubicBezTo>
                  <a:pt x="394" y="539"/>
                  <a:pt x="395" y="537"/>
                  <a:pt x="396" y="540"/>
                </a:cubicBezTo>
                <a:cubicBezTo>
                  <a:pt x="396" y="537"/>
                  <a:pt x="401" y="541"/>
                  <a:pt x="399" y="536"/>
                </a:cubicBezTo>
                <a:cubicBezTo>
                  <a:pt x="395" y="536"/>
                  <a:pt x="394" y="533"/>
                  <a:pt x="390" y="530"/>
                </a:cubicBezTo>
                <a:cubicBezTo>
                  <a:pt x="389" y="532"/>
                  <a:pt x="392" y="532"/>
                  <a:pt x="391" y="534"/>
                </a:cubicBezTo>
                <a:cubicBezTo>
                  <a:pt x="389" y="532"/>
                  <a:pt x="390" y="536"/>
                  <a:pt x="390" y="537"/>
                </a:cubicBezTo>
                <a:cubicBezTo>
                  <a:pt x="385" y="539"/>
                  <a:pt x="382" y="538"/>
                  <a:pt x="380" y="543"/>
                </a:cubicBezTo>
                <a:cubicBezTo>
                  <a:pt x="379" y="542"/>
                  <a:pt x="380" y="539"/>
                  <a:pt x="378" y="540"/>
                </a:cubicBezTo>
                <a:close/>
                <a:moveTo>
                  <a:pt x="264" y="669"/>
                </a:moveTo>
                <a:cubicBezTo>
                  <a:pt x="265" y="667"/>
                  <a:pt x="267" y="668"/>
                  <a:pt x="268" y="668"/>
                </a:cubicBezTo>
                <a:cubicBezTo>
                  <a:pt x="267" y="666"/>
                  <a:pt x="266" y="663"/>
                  <a:pt x="266" y="661"/>
                </a:cubicBezTo>
                <a:cubicBezTo>
                  <a:pt x="266" y="665"/>
                  <a:pt x="265" y="667"/>
                  <a:pt x="264" y="669"/>
                </a:cubicBezTo>
                <a:close/>
                <a:moveTo>
                  <a:pt x="125" y="722"/>
                </a:moveTo>
                <a:cubicBezTo>
                  <a:pt x="124" y="719"/>
                  <a:pt x="121" y="722"/>
                  <a:pt x="121" y="722"/>
                </a:cubicBezTo>
                <a:cubicBezTo>
                  <a:pt x="123" y="722"/>
                  <a:pt x="124" y="724"/>
                  <a:pt x="125" y="722"/>
                </a:cubicBezTo>
                <a:close/>
                <a:moveTo>
                  <a:pt x="106" y="690"/>
                </a:moveTo>
                <a:cubicBezTo>
                  <a:pt x="105" y="691"/>
                  <a:pt x="105" y="692"/>
                  <a:pt x="105" y="694"/>
                </a:cubicBezTo>
                <a:cubicBezTo>
                  <a:pt x="107" y="693"/>
                  <a:pt x="106" y="696"/>
                  <a:pt x="106" y="697"/>
                </a:cubicBezTo>
                <a:cubicBezTo>
                  <a:pt x="107" y="697"/>
                  <a:pt x="108" y="696"/>
                  <a:pt x="108" y="696"/>
                </a:cubicBezTo>
                <a:cubicBezTo>
                  <a:pt x="107" y="694"/>
                  <a:pt x="106" y="695"/>
                  <a:pt x="105" y="692"/>
                </a:cubicBezTo>
                <a:cubicBezTo>
                  <a:pt x="106" y="692"/>
                  <a:pt x="108" y="691"/>
                  <a:pt x="106" y="690"/>
                </a:cubicBezTo>
                <a:close/>
                <a:moveTo>
                  <a:pt x="175" y="793"/>
                </a:moveTo>
                <a:cubicBezTo>
                  <a:pt x="179" y="793"/>
                  <a:pt x="179" y="791"/>
                  <a:pt x="182" y="792"/>
                </a:cubicBezTo>
                <a:cubicBezTo>
                  <a:pt x="180" y="789"/>
                  <a:pt x="173" y="793"/>
                  <a:pt x="173" y="791"/>
                </a:cubicBezTo>
                <a:lnTo>
                  <a:pt x="175" y="793"/>
                </a:lnTo>
                <a:close/>
                <a:moveTo>
                  <a:pt x="265" y="900"/>
                </a:moveTo>
                <a:cubicBezTo>
                  <a:pt x="268" y="903"/>
                  <a:pt x="263" y="901"/>
                  <a:pt x="262" y="902"/>
                </a:cubicBezTo>
                <a:cubicBezTo>
                  <a:pt x="268" y="905"/>
                  <a:pt x="272" y="900"/>
                  <a:pt x="276" y="899"/>
                </a:cubicBezTo>
                <a:cubicBezTo>
                  <a:pt x="274" y="895"/>
                  <a:pt x="275" y="901"/>
                  <a:pt x="272" y="898"/>
                </a:cubicBezTo>
                <a:cubicBezTo>
                  <a:pt x="270" y="899"/>
                  <a:pt x="273" y="901"/>
                  <a:pt x="271" y="901"/>
                </a:cubicBezTo>
                <a:cubicBezTo>
                  <a:pt x="268" y="898"/>
                  <a:pt x="267" y="902"/>
                  <a:pt x="265" y="900"/>
                </a:cubicBezTo>
                <a:close/>
                <a:moveTo>
                  <a:pt x="200" y="795"/>
                </a:moveTo>
                <a:cubicBezTo>
                  <a:pt x="199" y="794"/>
                  <a:pt x="195" y="792"/>
                  <a:pt x="195" y="794"/>
                </a:cubicBezTo>
                <a:cubicBezTo>
                  <a:pt x="196" y="792"/>
                  <a:pt x="198" y="797"/>
                  <a:pt x="200" y="795"/>
                </a:cubicBezTo>
                <a:close/>
                <a:moveTo>
                  <a:pt x="152" y="712"/>
                </a:moveTo>
                <a:cubicBezTo>
                  <a:pt x="150" y="711"/>
                  <a:pt x="147" y="714"/>
                  <a:pt x="147" y="710"/>
                </a:cubicBezTo>
                <a:cubicBezTo>
                  <a:pt x="146" y="711"/>
                  <a:pt x="145" y="708"/>
                  <a:pt x="143" y="710"/>
                </a:cubicBezTo>
                <a:cubicBezTo>
                  <a:pt x="145" y="714"/>
                  <a:pt x="146" y="711"/>
                  <a:pt x="148" y="714"/>
                </a:cubicBezTo>
                <a:cubicBezTo>
                  <a:pt x="147" y="716"/>
                  <a:pt x="145" y="715"/>
                  <a:pt x="145" y="717"/>
                </a:cubicBezTo>
                <a:cubicBezTo>
                  <a:pt x="147" y="715"/>
                  <a:pt x="150" y="720"/>
                  <a:pt x="150" y="718"/>
                </a:cubicBezTo>
                <a:cubicBezTo>
                  <a:pt x="148" y="716"/>
                  <a:pt x="148" y="714"/>
                  <a:pt x="149" y="713"/>
                </a:cubicBezTo>
                <a:cubicBezTo>
                  <a:pt x="150" y="714"/>
                  <a:pt x="152" y="713"/>
                  <a:pt x="152" y="712"/>
                </a:cubicBezTo>
                <a:close/>
                <a:moveTo>
                  <a:pt x="70" y="588"/>
                </a:moveTo>
                <a:cubicBezTo>
                  <a:pt x="70" y="587"/>
                  <a:pt x="72" y="583"/>
                  <a:pt x="71" y="584"/>
                </a:cubicBezTo>
                <a:cubicBezTo>
                  <a:pt x="71" y="587"/>
                  <a:pt x="65" y="584"/>
                  <a:pt x="67" y="585"/>
                </a:cubicBezTo>
                <a:cubicBezTo>
                  <a:pt x="68" y="585"/>
                  <a:pt x="69" y="586"/>
                  <a:pt x="70" y="588"/>
                </a:cubicBezTo>
                <a:close/>
                <a:moveTo>
                  <a:pt x="186" y="705"/>
                </a:moveTo>
                <a:cubicBezTo>
                  <a:pt x="183" y="704"/>
                  <a:pt x="181" y="706"/>
                  <a:pt x="179" y="708"/>
                </a:cubicBezTo>
                <a:cubicBezTo>
                  <a:pt x="178" y="709"/>
                  <a:pt x="179" y="707"/>
                  <a:pt x="178" y="706"/>
                </a:cubicBezTo>
                <a:cubicBezTo>
                  <a:pt x="183" y="705"/>
                  <a:pt x="184" y="702"/>
                  <a:pt x="186" y="697"/>
                </a:cubicBezTo>
                <a:cubicBezTo>
                  <a:pt x="187" y="701"/>
                  <a:pt x="194" y="695"/>
                  <a:pt x="194" y="692"/>
                </a:cubicBezTo>
                <a:cubicBezTo>
                  <a:pt x="193" y="692"/>
                  <a:pt x="193" y="692"/>
                  <a:pt x="192" y="691"/>
                </a:cubicBezTo>
                <a:cubicBezTo>
                  <a:pt x="192" y="696"/>
                  <a:pt x="189" y="693"/>
                  <a:pt x="188" y="697"/>
                </a:cubicBezTo>
                <a:cubicBezTo>
                  <a:pt x="187" y="694"/>
                  <a:pt x="187" y="694"/>
                  <a:pt x="187" y="694"/>
                </a:cubicBezTo>
                <a:cubicBezTo>
                  <a:pt x="184" y="696"/>
                  <a:pt x="181" y="697"/>
                  <a:pt x="183" y="701"/>
                </a:cubicBezTo>
                <a:cubicBezTo>
                  <a:pt x="180" y="703"/>
                  <a:pt x="179" y="698"/>
                  <a:pt x="176" y="700"/>
                </a:cubicBezTo>
                <a:cubicBezTo>
                  <a:pt x="175" y="704"/>
                  <a:pt x="173" y="706"/>
                  <a:pt x="172" y="709"/>
                </a:cubicBezTo>
                <a:cubicBezTo>
                  <a:pt x="173" y="709"/>
                  <a:pt x="173" y="709"/>
                  <a:pt x="174" y="710"/>
                </a:cubicBezTo>
                <a:cubicBezTo>
                  <a:pt x="175" y="710"/>
                  <a:pt x="174" y="709"/>
                  <a:pt x="176" y="709"/>
                </a:cubicBezTo>
                <a:cubicBezTo>
                  <a:pt x="174" y="712"/>
                  <a:pt x="170" y="714"/>
                  <a:pt x="167" y="714"/>
                </a:cubicBezTo>
                <a:cubicBezTo>
                  <a:pt x="165" y="715"/>
                  <a:pt x="166" y="717"/>
                  <a:pt x="166" y="718"/>
                </a:cubicBezTo>
                <a:cubicBezTo>
                  <a:pt x="164" y="720"/>
                  <a:pt x="164" y="717"/>
                  <a:pt x="164" y="715"/>
                </a:cubicBezTo>
                <a:cubicBezTo>
                  <a:pt x="167" y="712"/>
                  <a:pt x="168" y="712"/>
                  <a:pt x="170" y="710"/>
                </a:cubicBezTo>
                <a:cubicBezTo>
                  <a:pt x="167" y="706"/>
                  <a:pt x="163" y="709"/>
                  <a:pt x="164" y="712"/>
                </a:cubicBezTo>
                <a:cubicBezTo>
                  <a:pt x="163" y="712"/>
                  <a:pt x="162" y="710"/>
                  <a:pt x="161" y="709"/>
                </a:cubicBezTo>
                <a:cubicBezTo>
                  <a:pt x="159" y="710"/>
                  <a:pt x="159" y="711"/>
                  <a:pt x="156" y="712"/>
                </a:cubicBezTo>
                <a:cubicBezTo>
                  <a:pt x="154" y="709"/>
                  <a:pt x="154" y="709"/>
                  <a:pt x="154" y="709"/>
                </a:cubicBezTo>
                <a:cubicBezTo>
                  <a:pt x="155" y="707"/>
                  <a:pt x="157" y="708"/>
                  <a:pt x="159" y="707"/>
                </a:cubicBezTo>
                <a:cubicBezTo>
                  <a:pt x="160" y="706"/>
                  <a:pt x="158" y="707"/>
                  <a:pt x="157" y="704"/>
                </a:cubicBezTo>
                <a:cubicBezTo>
                  <a:pt x="158" y="702"/>
                  <a:pt x="161" y="704"/>
                  <a:pt x="162" y="701"/>
                </a:cubicBezTo>
                <a:cubicBezTo>
                  <a:pt x="162" y="703"/>
                  <a:pt x="161" y="704"/>
                  <a:pt x="161" y="706"/>
                </a:cubicBezTo>
                <a:cubicBezTo>
                  <a:pt x="162" y="707"/>
                  <a:pt x="163" y="707"/>
                  <a:pt x="164" y="707"/>
                </a:cubicBezTo>
                <a:cubicBezTo>
                  <a:pt x="164" y="705"/>
                  <a:pt x="164" y="703"/>
                  <a:pt x="165" y="702"/>
                </a:cubicBezTo>
                <a:cubicBezTo>
                  <a:pt x="164" y="701"/>
                  <a:pt x="162" y="700"/>
                  <a:pt x="163" y="698"/>
                </a:cubicBezTo>
                <a:cubicBezTo>
                  <a:pt x="163" y="699"/>
                  <a:pt x="168" y="698"/>
                  <a:pt x="168" y="695"/>
                </a:cubicBezTo>
                <a:cubicBezTo>
                  <a:pt x="171" y="696"/>
                  <a:pt x="170" y="698"/>
                  <a:pt x="170" y="700"/>
                </a:cubicBezTo>
                <a:cubicBezTo>
                  <a:pt x="172" y="701"/>
                  <a:pt x="172" y="699"/>
                  <a:pt x="173" y="697"/>
                </a:cubicBezTo>
                <a:cubicBezTo>
                  <a:pt x="172" y="696"/>
                  <a:pt x="170" y="696"/>
                  <a:pt x="170" y="694"/>
                </a:cubicBezTo>
                <a:cubicBezTo>
                  <a:pt x="173" y="696"/>
                  <a:pt x="173" y="693"/>
                  <a:pt x="176" y="691"/>
                </a:cubicBezTo>
                <a:cubicBezTo>
                  <a:pt x="178" y="693"/>
                  <a:pt x="180" y="691"/>
                  <a:pt x="182" y="693"/>
                </a:cubicBezTo>
                <a:cubicBezTo>
                  <a:pt x="184" y="691"/>
                  <a:pt x="182" y="689"/>
                  <a:pt x="183" y="688"/>
                </a:cubicBezTo>
                <a:cubicBezTo>
                  <a:pt x="185" y="694"/>
                  <a:pt x="202" y="685"/>
                  <a:pt x="193" y="683"/>
                </a:cubicBezTo>
                <a:cubicBezTo>
                  <a:pt x="191" y="682"/>
                  <a:pt x="196" y="682"/>
                  <a:pt x="195" y="681"/>
                </a:cubicBezTo>
                <a:cubicBezTo>
                  <a:pt x="195" y="682"/>
                  <a:pt x="197" y="683"/>
                  <a:pt x="199" y="682"/>
                </a:cubicBezTo>
                <a:cubicBezTo>
                  <a:pt x="200" y="681"/>
                  <a:pt x="200" y="680"/>
                  <a:pt x="199" y="679"/>
                </a:cubicBezTo>
                <a:cubicBezTo>
                  <a:pt x="201" y="680"/>
                  <a:pt x="202" y="679"/>
                  <a:pt x="204" y="677"/>
                </a:cubicBezTo>
                <a:cubicBezTo>
                  <a:pt x="203" y="675"/>
                  <a:pt x="202" y="677"/>
                  <a:pt x="201" y="676"/>
                </a:cubicBezTo>
                <a:cubicBezTo>
                  <a:pt x="201" y="673"/>
                  <a:pt x="205" y="678"/>
                  <a:pt x="206" y="677"/>
                </a:cubicBezTo>
                <a:cubicBezTo>
                  <a:pt x="205" y="676"/>
                  <a:pt x="206" y="673"/>
                  <a:pt x="205" y="673"/>
                </a:cubicBezTo>
                <a:cubicBezTo>
                  <a:pt x="207" y="674"/>
                  <a:pt x="218" y="677"/>
                  <a:pt x="216" y="667"/>
                </a:cubicBezTo>
                <a:cubicBezTo>
                  <a:pt x="218" y="669"/>
                  <a:pt x="219" y="666"/>
                  <a:pt x="221" y="670"/>
                </a:cubicBezTo>
                <a:cubicBezTo>
                  <a:pt x="223" y="667"/>
                  <a:pt x="223" y="665"/>
                  <a:pt x="225" y="668"/>
                </a:cubicBezTo>
                <a:cubicBezTo>
                  <a:pt x="226" y="665"/>
                  <a:pt x="232" y="666"/>
                  <a:pt x="230" y="661"/>
                </a:cubicBezTo>
                <a:cubicBezTo>
                  <a:pt x="231" y="661"/>
                  <a:pt x="235" y="664"/>
                  <a:pt x="233" y="660"/>
                </a:cubicBezTo>
                <a:cubicBezTo>
                  <a:pt x="236" y="664"/>
                  <a:pt x="238" y="661"/>
                  <a:pt x="241" y="661"/>
                </a:cubicBezTo>
                <a:cubicBezTo>
                  <a:pt x="240" y="665"/>
                  <a:pt x="234" y="662"/>
                  <a:pt x="235" y="668"/>
                </a:cubicBezTo>
                <a:cubicBezTo>
                  <a:pt x="233" y="670"/>
                  <a:pt x="235" y="666"/>
                  <a:pt x="234" y="665"/>
                </a:cubicBezTo>
                <a:cubicBezTo>
                  <a:pt x="230" y="667"/>
                  <a:pt x="228" y="668"/>
                  <a:pt x="226" y="672"/>
                </a:cubicBezTo>
                <a:cubicBezTo>
                  <a:pt x="230" y="671"/>
                  <a:pt x="234" y="669"/>
                  <a:pt x="238" y="669"/>
                </a:cubicBezTo>
                <a:cubicBezTo>
                  <a:pt x="239" y="671"/>
                  <a:pt x="235" y="671"/>
                  <a:pt x="238" y="674"/>
                </a:cubicBezTo>
                <a:cubicBezTo>
                  <a:pt x="234" y="671"/>
                  <a:pt x="232" y="678"/>
                  <a:pt x="230" y="675"/>
                </a:cubicBezTo>
                <a:cubicBezTo>
                  <a:pt x="229" y="676"/>
                  <a:pt x="229" y="677"/>
                  <a:pt x="228" y="677"/>
                </a:cubicBezTo>
                <a:cubicBezTo>
                  <a:pt x="229" y="678"/>
                  <a:pt x="229" y="678"/>
                  <a:pt x="230" y="677"/>
                </a:cubicBezTo>
                <a:cubicBezTo>
                  <a:pt x="230" y="681"/>
                  <a:pt x="225" y="677"/>
                  <a:pt x="224" y="679"/>
                </a:cubicBezTo>
                <a:cubicBezTo>
                  <a:pt x="227" y="683"/>
                  <a:pt x="221" y="683"/>
                  <a:pt x="220" y="687"/>
                </a:cubicBezTo>
                <a:cubicBezTo>
                  <a:pt x="219" y="686"/>
                  <a:pt x="219" y="685"/>
                  <a:pt x="220" y="684"/>
                </a:cubicBezTo>
                <a:cubicBezTo>
                  <a:pt x="219" y="684"/>
                  <a:pt x="218" y="685"/>
                  <a:pt x="216" y="684"/>
                </a:cubicBezTo>
                <a:cubicBezTo>
                  <a:pt x="217" y="689"/>
                  <a:pt x="211" y="690"/>
                  <a:pt x="210" y="694"/>
                </a:cubicBezTo>
                <a:cubicBezTo>
                  <a:pt x="209" y="695"/>
                  <a:pt x="208" y="695"/>
                  <a:pt x="207" y="693"/>
                </a:cubicBezTo>
                <a:cubicBezTo>
                  <a:pt x="205" y="694"/>
                  <a:pt x="208" y="697"/>
                  <a:pt x="206" y="698"/>
                </a:cubicBezTo>
                <a:cubicBezTo>
                  <a:pt x="205" y="696"/>
                  <a:pt x="206" y="695"/>
                  <a:pt x="206" y="693"/>
                </a:cubicBezTo>
                <a:cubicBezTo>
                  <a:pt x="202" y="691"/>
                  <a:pt x="203" y="695"/>
                  <a:pt x="200" y="695"/>
                </a:cubicBezTo>
                <a:cubicBezTo>
                  <a:pt x="199" y="697"/>
                  <a:pt x="202" y="697"/>
                  <a:pt x="201" y="700"/>
                </a:cubicBezTo>
                <a:cubicBezTo>
                  <a:pt x="200" y="698"/>
                  <a:pt x="198" y="701"/>
                  <a:pt x="197" y="698"/>
                </a:cubicBezTo>
                <a:cubicBezTo>
                  <a:pt x="195" y="700"/>
                  <a:pt x="195" y="700"/>
                  <a:pt x="193" y="700"/>
                </a:cubicBezTo>
                <a:cubicBezTo>
                  <a:pt x="193" y="700"/>
                  <a:pt x="193" y="701"/>
                  <a:pt x="193" y="703"/>
                </a:cubicBezTo>
                <a:cubicBezTo>
                  <a:pt x="195" y="704"/>
                  <a:pt x="195" y="700"/>
                  <a:pt x="197" y="700"/>
                </a:cubicBezTo>
                <a:cubicBezTo>
                  <a:pt x="197" y="705"/>
                  <a:pt x="195" y="705"/>
                  <a:pt x="191" y="704"/>
                </a:cubicBezTo>
                <a:cubicBezTo>
                  <a:pt x="190" y="702"/>
                  <a:pt x="191" y="702"/>
                  <a:pt x="193" y="701"/>
                </a:cubicBezTo>
                <a:cubicBezTo>
                  <a:pt x="190" y="699"/>
                  <a:pt x="184" y="700"/>
                  <a:pt x="186" y="705"/>
                </a:cubicBezTo>
                <a:close/>
                <a:moveTo>
                  <a:pt x="177" y="694"/>
                </a:moveTo>
                <a:cubicBezTo>
                  <a:pt x="176" y="694"/>
                  <a:pt x="172" y="695"/>
                  <a:pt x="174" y="698"/>
                </a:cubicBezTo>
                <a:cubicBezTo>
                  <a:pt x="176" y="700"/>
                  <a:pt x="179" y="697"/>
                  <a:pt x="177" y="694"/>
                </a:cubicBezTo>
                <a:close/>
                <a:moveTo>
                  <a:pt x="200" y="685"/>
                </a:moveTo>
                <a:cubicBezTo>
                  <a:pt x="199" y="688"/>
                  <a:pt x="198" y="684"/>
                  <a:pt x="197" y="686"/>
                </a:cubicBezTo>
                <a:cubicBezTo>
                  <a:pt x="201" y="689"/>
                  <a:pt x="195" y="689"/>
                  <a:pt x="198" y="693"/>
                </a:cubicBezTo>
                <a:cubicBezTo>
                  <a:pt x="199" y="691"/>
                  <a:pt x="202" y="690"/>
                  <a:pt x="200" y="685"/>
                </a:cubicBezTo>
                <a:close/>
                <a:moveTo>
                  <a:pt x="216" y="680"/>
                </a:moveTo>
                <a:cubicBezTo>
                  <a:pt x="213" y="680"/>
                  <a:pt x="209" y="681"/>
                  <a:pt x="209" y="684"/>
                </a:cubicBezTo>
                <a:cubicBezTo>
                  <a:pt x="212" y="683"/>
                  <a:pt x="215" y="682"/>
                  <a:pt x="216" y="680"/>
                </a:cubicBezTo>
                <a:close/>
                <a:moveTo>
                  <a:pt x="222" y="675"/>
                </a:moveTo>
                <a:cubicBezTo>
                  <a:pt x="220" y="671"/>
                  <a:pt x="217" y="674"/>
                  <a:pt x="218" y="677"/>
                </a:cubicBezTo>
                <a:cubicBezTo>
                  <a:pt x="219" y="677"/>
                  <a:pt x="222" y="677"/>
                  <a:pt x="222" y="675"/>
                </a:cubicBezTo>
                <a:close/>
                <a:moveTo>
                  <a:pt x="227" y="673"/>
                </a:moveTo>
                <a:cubicBezTo>
                  <a:pt x="226" y="676"/>
                  <a:pt x="223" y="674"/>
                  <a:pt x="224" y="677"/>
                </a:cubicBezTo>
                <a:cubicBezTo>
                  <a:pt x="225" y="676"/>
                  <a:pt x="230" y="677"/>
                  <a:pt x="227" y="673"/>
                </a:cubicBezTo>
                <a:close/>
                <a:moveTo>
                  <a:pt x="205" y="767"/>
                </a:moveTo>
                <a:cubicBezTo>
                  <a:pt x="203" y="769"/>
                  <a:pt x="203" y="769"/>
                  <a:pt x="203" y="769"/>
                </a:cubicBezTo>
                <a:cubicBezTo>
                  <a:pt x="204" y="770"/>
                  <a:pt x="203" y="771"/>
                  <a:pt x="204" y="771"/>
                </a:cubicBezTo>
                <a:cubicBezTo>
                  <a:pt x="203" y="769"/>
                  <a:pt x="207" y="769"/>
                  <a:pt x="205" y="767"/>
                </a:cubicBezTo>
                <a:close/>
                <a:moveTo>
                  <a:pt x="115" y="615"/>
                </a:moveTo>
                <a:cubicBezTo>
                  <a:pt x="117" y="613"/>
                  <a:pt x="120" y="617"/>
                  <a:pt x="120" y="614"/>
                </a:cubicBezTo>
                <a:cubicBezTo>
                  <a:pt x="119" y="614"/>
                  <a:pt x="119" y="613"/>
                  <a:pt x="118" y="612"/>
                </a:cubicBezTo>
                <a:cubicBezTo>
                  <a:pt x="116" y="614"/>
                  <a:pt x="117" y="611"/>
                  <a:pt x="116" y="611"/>
                </a:cubicBezTo>
                <a:cubicBezTo>
                  <a:pt x="116" y="613"/>
                  <a:pt x="116" y="614"/>
                  <a:pt x="116" y="614"/>
                </a:cubicBezTo>
                <a:cubicBezTo>
                  <a:pt x="115" y="612"/>
                  <a:pt x="113" y="614"/>
                  <a:pt x="113" y="616"/>
                </a:cubicBezTo>
                <a:cubicBezTo>
                  <a:pt x="113" y="615"/>
                  <a:pt x="114" y="615"/>
                  <a:pt x="115" y="617"/>
                </a:cubicBezTo>
                <a:cubicBezTo>
                  <a:pt x="113" y="619"/>
                  <a:pt x="114" y="619"/>
                  <a:pt x="112" y="620"/>
                </a:cubicBezTo>
                <a:cubicBezTo>
                  <a:pt x="114" y="623"/>
                  <a:pt x="110" y="623"/>
                  <a:pt x="111" y="626"/>
                </a:cubicBezTo>
                <a:cubicBezTo>
                  <a:pt x="112" y="621"/>
                  <a:pt x="118" y="622"/>
                  <a:pt x="115" y="615"/>
                </a:cubicBezTo>
                <a:close/>
                <a:moveTo>
                  <a:pt x="231" y="780"/>
                </a:moveTo>
                <a:cubicBezTo>
                  <a:pt x="229" y="777"/>
                  <a:pt x="229" y="777"/>
                  <a:pt x="229" y="777"/>
                </a:cubicBezTo>
                <a:cubicBezTo>
                  <a:pt x="227" y="780"/>
                  <a:pt x="223" y="778"/>
                  <a:pt x="223" y="780"/>
                </a:cubicBezTo>
                <a:cubicBezTo>
                  <a:pt x="225" y="782"/>
                  <a:pt x="227" y="779"/>
                  <a:pt x="229" y="779"/>
                </a:cubicBezTo>
                <a:cubicBezTo>
                  <a:pt x="230" y="785"/>
                  <a:pt x="226" y="789"/>
                  <a:pt x="221" y="785"/>
                </a:cubicBezTo>
                <a:cubicBezTo>
                  <a:pt x="222" y="783"/>
                  <a:pt x="223" y="785"/>
                  <a:pt x="224" y="784"/>
                </a:cubicBezTo>
                <a:cubicBezTo>
                  <a:pt x="222" y="782"/>
                  <a:pt x="217" y="785"/>
                  <a:pt x="219" y="788"/>
                </a:cubicBezTo>
                <a:cubicBezTo>
                  <a:pt x="222" y="786"/>
                  <a:pt x="225" y="789"/>
                  <a:pt x="229" y="789"/>
                </a:cubicBezTo>
                <a:cubicBezTo>
                  <a:pt x="228" y="789"/>
                  <a:pt x="227" y="787"/>
                  <a:pt x="228" y="787"/>
                </a:cubicBezTo>
                <a:cubicBezTo>
                  <a:pt x="230" y="791"/>
                  <a:pt x="229" y="786"/>
                  <a:pt x="232" y="788"/>
                </a:cubicBezTo>
                <a:cubicBezTo>
                  <a:pt x="230" y="788"/>
                  <a:pt x="232" y="792"/>
                  <a:pt x="233" y="791"/>
                </a:cubicBezTo>
                <a:cubicBezTo>
                  <a:pt x="232" y="789"/>
                  <a:pt x="233" y="788"/>
                  <a:pt x="233" y="786"/>
                </a:cubicBezTo>
                <a:cubicBezTo>
                  <a:pt x="232" y="788"/>
                  <a:pt x="231" y="786"/>
                  <a:pt x="230" y="785"/>
                </a:cubicBezTo>
                <a:cubicBezTo>
                  <a:pt x="231" y="785"/>
                  <a:pt x="230" y="784"/>
                  <a:pt x="230" y="783"/>
                </a:cubicBezTo>
                <a:cubicBezTo>
                  <a:pt x="233" y="785"/>
                  <a:pt x="234" y="786"/>
                  <a:pt x="236" y="786"/>
                </a:cubicBezTo>
                <a:cubicBezTo>
                  <a:pt x="235" y="784"/>
                  <a:pt x="234" y="784"/>
                  <a:pt x="234" y="782"/>
                </a:cubicBezTo>
                <a:cubicBezTo>
                  <a:pt x="232" y="785"/>
                  <a:pt x="231" y="781"/>
                  <a:pt x="229" y="781"/>
                </a:cubicBezTo>
                <a:lnTo>
                  <a:pt x="231" y="780"/>
                </a:lnTo>
                <a:close/>
                <a:moveTo>
                  <a:pt x="226" y="791"/>
                </a:moveTo>
                <a:cubicBezTo>
                  <a:pt x="225" y="788"/>
                  <a:pt x="221" y="789"/>
                  <a:pt x="221" y="790"/>
                </a:cubicBezTo>
                <a:cubicBezTo>
                  <a:pt x="223" y="791"/>
                  <a:pt x="224" y="791"/>
                  <a:pt x="226" y="791"/>
                </a:cubicBezTo>
                <a:close/>
                <a:moveTo>
                  <a:pt x="292" y="887"/>
                </a:moveTo>
                <a:cubicBezTo>
                  <a:pt x="293" y="889"/>
                  <a:pt x="294" y="888"/>
                  <a:pt x="295" y="891"/>
                </a:cubicBezTo>
                <a:cubicBezTo>
                  <a:pt x="299" y="888"/>
                  <a:pt x="296" y="889"/>
                  <a:pt x="292" y="887"/>
                </a:cubicBezTo>
                <a:close/>
                <a:moveTo>
                  <a:pt x="187" y="707"/>
                </a:moveTo>
                <a:cubicBezTo>
                  <a:pt x="183" y="705"/>
                  <a:pt x="184" y="713"/>
                  <a:pt x="180" y="711"/>
                </a:cubicBezTo>
                <a:cubicBezTo>
                  <a:pt x="179" y="709"/>
                  <a:pt x="183" y="712"/>
                  <a:pt x="180" y="709"/>
                </a:cubicBezTo>
                <a:cubicBezTo>
                  <a:pt x="180" y="710"/>
                  <a:pt x="177" y="710"/>
                  <a:pt x="178" y="712"/>
                </a:cubicBezTo>
                <a:cubicBezTo>
                  <a:pt x="183" y="716"/>
                  <a:pt x="184" y="708"/>
                  <a:pt x="187" y="707"/>
                </a:cubicBezTo>
                <a:close/>
                <a:moveTo>
                  <a:pt x="157" y="679"/>
                </a:moveTo>
                <a:cubicBezTo>
                  <a:pt x="159" y="682"/>
                  <a:pt x="159" y="682"/>
                  <a:pt x="159" y="682"/>
                </a:cubicBezTo>
                <a:cubicBezTo>
                  <a:pt x="164" y="680"/>
                  <a:pt x="160" y="681"/>
                  <a:pt x="157" y="679"/>
                </a:cubicBezTo>
                <a:close/>
                <a:moveTo>
                  <a:pt x="190" y="717"/>
                </a:moveTo>
                <a:cubicBezTo>
                  <a:pt x="190" y="716"/>
                  <a:pt x="182" y="716"/>
                  <a:pt x="185" y="719"/>
                </a:cubicBezTo>
                <a:cubicBezTo>
                  <a:pt x="185" y="717"/>
                  <a:pt x="189" y="718"/>
                  <a:pt x="190" y="717"/>
                </a:cubicBezTo>
                <a:close/>
                <a:moveTo>
                  <a:pt x="199" y="737"/>
                </a:moveTo>
                <a:cubicBezTo>
                  <a:pt x="203" y="736"/>
                  <a:pt x="205" y="736"/>
                  <a:pt x="207" y="731"/>
                </a:cubicBezTo>
                <a:cubicBezTo>
                  <a:pt x="205" y="733"/>
                  <a:pt x="194" y="733"/>
                  <a:pt x="199" y="737"/>
                </a:cubicBezTo>
                <a:close/>
                <a:moveTo>
                  <a:pt x="129" y="614"/>
                </a:moveTo>
                <a:cubicBezTo>
                  <a:pt x="127" y="615"/>
                  <a:pt x="127" y="615"/>
                  <a:pt x="125" y="616"/>
                </a:cubicBezTo>
                <a:cubicBezTo>
                  <a:pt x="126" y="617"/>
                  <a:pt x="125" y="618"/>
                  <a:pt x="125" y="618"/>
                </a:cubicBezTo>
                <a:cubicBezTo>
                  <a:pt x="126" y="618"/>
                  <a:pt x="127" y="621"/>
                  <a:pt x="128" y="620"/>
                </a:cubicBezTo>
                <a:cubicBezTo>
                  <a:pt x="125" y="615"/>
                  <a:pt x="133" y="617"/>
                  <a:pt x="133" y="613"/>
                </a:cubicBezTo>
                <a:cubicBezTo>
                  <a:pt x="131" y="609"/>
                  <a:pt x="138" y="604"/>
                  <a:pt x="141" y="605"/>
                </a:cubicBezTo>
                <a:cubicBezTo>
                  <a:pt x="140" y="607"/>
                  <a:pt x="138" y="608"/>
                  <a:pt x="138" y="609"/>
                </a:cubicBezTo>
                <a:cubicBezTo>
                  <a:pt x="138" y="609"/>
                  <a:pt x="139" y="611"/>
                  <a:pt x="140" y="611"/>
                </a:cubicBezTo>
                <a:cubicBezTo>
                  <a:pt x="141" y="610"/>
                  <a:pt x="143" y="608"/>
                  <a:pt x="141" y="606"/>
                </a:cubicBezTo>
                <a:cubicBezTo>
                  <a:pt x="144" y="608"/>
                  <a:pt x="144" y="605"/>
                  <a:pt x="146" y="605"/>
                </a:cubicBezTo>
                <a:cubicBezTo>
                  <a:pt x="144" y="604"/>
                  <a:pt x="145" y="601"/>
                  <a:pt x="146" y="602"/>
                </a:cubicBezTo>
                <a:cubicBezTo>
                  <a:pt x="146" y="602"/>
                  <a:pt x="145" y="603"/>
                  <a:pt x="146" y="603"/>
                </a:cubicBezTo>
                <a:cubicBezTo>
                  <a:pt x="154" y="604"/>
                  <a:pt x="155" y="594"/>
                  <a:pt x="163" y="597"/>
                </a:cubicBezTo>
                <a:cubicBezTo>
                  <a:pt x="164" y="595"/>
                  <a:pt x="161" y="593"/>
                  <a:pt x="161" y="593"/>
                </a:cubicBezTo>
                <a:cubicBezTo>
                  <a:pt x="166" y="595"/>
                  <a:pt x="167" y="587"/>
                  <a:pt x="173" y="589"/>
                </a:cubicBezTo>
                <a:cubicBezTo>
                  <a:pt x="173" y="588"/>
                  <a:pt x="172" y="587"/>
                  <a:pt x="172" y="586"/>
                </a:cubicBezTo>
                <a:cubicBezTo>
                  <a:pt x="174" y="588"/>
                  <a:pt x="178" y="584"/>
                  <a:pt x="177" y="583"/>
                </a:cubicBezTo>
                <a:cubicBezTo>
                  <a:pt x="179" y="582"/>
                  <a:pt x="182" y="583"/>
                  <a:pt x="183" y="587"/>
                </a:cubicBezTo>
                <a:cubicBezTo>
                  <a:pt x="183" y="583"/>
                  <a:pt x="186" y="587"/>
                  <a:pt x="187" y="584"/>
                </a:cubicBezTo>
                <a:cubicBezTo>
                  <a:pt x="184" y="585"/>
                  <a:pt x="187" y="581"/>
                  <a:pt x="185" y="579"/>
                </a:cubicBezTo>
                <a:cubicBezTo>
                  <a:pt x="183" y="580"/>
                  <a:pt x="181" y="580"/>
                  <a:pt x="181" y="583"/>
                </a:cubicBezTo>
                <a:cubicBezTo>
                  <a:pt x="173" y="581"/>
                  <a:pt x="168" y="590"/>
                  <a:pt x="162" y="591"/>
                </a:cubicBezTo>
                <a:cubicBezTo>
                  <a:pt x="161" y="589"/>
                  <a:pt x="159" y="590"/>
                  <a:pt x="159" y="588"/>
                </a:cubicBezTo>
                <a:cubicBezTo>
                  <a:pt x="159" y="591"/>
                  <a:pt x="157" y="593"/>
                  <a:pt x="154" y="593"/>
                </a:cubicBezTo>
                <a:cubicBezTo>
                  <a:pt x="155" y="595"/>
                  <a:pt x="154" y="596"/>
                  <a:pt x="153" y="597"/>
                </a:cubicBezTo>
                <a:cubicBezTo>
                  <a:pt x="152" y="596"/>
                  <a:pt x="153" y="595"/>
                  <a:pt x="152" y="594"/>
                </a:cubicBezTo>
                <a:cubicBezTo>
                  <a:pt x="151" y="595"/>
                  <a:pt x="151" y="595"/>
                  <a:pt x="151" y="596"/>
                </a:cubicBezTo>
                <a:cubicBezTo>
                  <a:pt x="151" y="595"/>
                  <a:pt x="151" y="595"/>
                  <a:pt x="151" y="594"/>
                </a:cubicBezTo>
                <a:cubicBezTo>
                  <a:pt x="150" y="596"/>
                  <a:pt x="147" y="594"/>
                  <a:pt x="148" y="596"/>
                </a:cubicBezTo>
                <a:cubicBezTo>
                  <a:pt x="149" y="596"/>
                  <a:pt x="149" y="596"/>
                  <a:pt x="150" y="597"/>
                </a:cubicBezTo>
                <a:cubicBezTo>
                  <a:pt x="149" y="597"/>
                  <a:pt x="150" y="598"/>
                  <a:pt x="149" y="599"/>
                </a:cubicBezTo>
                <a:cubicBezTo>
                  <a:pt x="148" y="596"/>
                  <a:pt x="147" y="598"/>
                  <a:pt x="145" y="596"/>
                </a:cubicBezTo>
                <a:cubicBezTo>
                  <a:pt x="145" y="599"/>
                  <a:pt x="145" y="600"/>
                  <a:pt x="141" y="600"/>
                </a:cubicBezTo>
                <a:cubicBezTo>
                  <a:pt x="143" y="602"/>
                  <a:pt x="143" y="603"/>
                  <a:pt x="142" y="604"/>
                </a:cubicBezTo>
                <a:cubicBezTo>
                  <a:pt x="141" y="599"/>
                  <a:pt x="137" y="603"/>
                  <a:pt x="137" y="605"/>
                </a:cubicBezTo>
                <a:cubicBezTo>
                  <a:pt x="137" y="604"/>
                  <a:pt x="136" y="603"/>
                  <a:pt x="136" y="603"/>
                </a:cubicBezTo>
                <a:cubicBezTo>
                  <a:pt x="134" y="606"/>
                  <a:pt x="130" y="607"/>
                  <a:pt x="126" y="607"/>
                </a:cubicBezTo>
                <a:cubicBezTo>
                  <a:pt x="129" y="610"/>
                  <a:pt x="125" y="611"/>
                  <a:pt x="123" y="611"/>
                </a:cubicBezTo>
                <a:cubicBezTo>
                  <a:pt x="123" y="610"/>
                  <a:pt x="123" y="609"/>
                  <a:pt x="123" y="608"/>
                </a:cubicBezTo>
                <a:cubicBezTo>
                  <a:pt x="123" y="611"/>
                  <a:pt x="126" y="609"/>
                  <a:pt x="125" y="608"/>
                </a:cubicBezTo>
                <a:cubicBezTo>
                  <a:pt x="123" y="610"/>
                  <a:pt x="122" y="607"/>
                  <a:pt x="120" y="606"/>
                </a:cubicBezTo>
                <a:cubicBezTo>
                  <a:pt x="122" y="611"/>
                  <a:pt x="120" y="609"/>
                  <a:pt x="124" y="614"/>
                </a:cubicBezTo>
                <a:cubicBezTo>
                  <a:pt x="125" y="613"/>
                  <a:pt x="129" y="608"/>
                  <a:pt x="130" y="612"/>
                </a:cubicBezTo>
                <a:cubicBezTo>
                  <a:pt x="128" y="610"/>
                  <a:pt x="130" y="613"/>
                  <a:pt x="129" y="614"/>
                </a:cubicBezTo>
                <a:close/>
                <a:moveTo>
                  <a:pt x="206" y="723"/>
                </a:moveTo>
                <a:cubicBezTo>
                  <a:pt x="206" y="720"/>
                  <a:pt x="203" y="727"/>
                  <a:pt x="205" y="729"/>
                </a:cubicBezTo>
                <a:cubicBezTo>
                  <a:pt x="207" y="728"/>
                  <a:pt x="206" y="725"/>
                  <a:pt x="206" y="723"/>
                </a:cubicBezTo>
                <a:close/>
                <a:moveTo>
                  <a:pt x="172" y="662"/>
                </a:moveTo>
                <a:cubicBezTo>
                  <a:pt x="171" y="660"/>
                  <a:pt x="170" y="661"/>
                  <a:pt x="169" y="659"/>
                </a:cubicBezTo>
                <a:cubicBezTo>
                  <a:pt x="171" y="660"/>
                  <a:pt x="173" y="659"/>
                  <a:pt x="172" y="656"/>
                </a:cubicBezTo>
                <a:cubicBezTo>
                  <a:pt x="169" y="659"/>
                  <a:pt x="167" y="661"/>
                  <a:pt x="163" y="661"/>
                </a:cubicBezTo>
                <a:cubicBezTo>
                  <a:pt x="164" y="662"/>
                  <a:pt x="163" y="665"/>
                  <a:pt x="165" y="665"/>
                </a:cubicBezTo>
                <a:cubicBezTo>
                  <a:pt x="165" y="661"/>
                  <a:pt x="169" y="662"/>
                  <a:pt x="172" y="662"/>
                </a:cubicBezTo>
                <a:close/>
                <a:moveTo>
                  <a:pt x="245" y="761"/>
                </a:moveTo>
                <a:cubicBezTo>
                  <a:pt x="244" y="761"/>
                  <a:pt x="239" y="760"/>
                  <a:pt x="241" y="761"/>
                </a:cubicBezTo>
                <a:cubicBezTo>
                  <a:pt x="242" y="762"/>
                  <a:pt x="243" y="761"/>
                  <a:pt x="245" y="762"/>
                </a:cubicBezTo>
                <a:cubicBezTo>
                  <a:pt x="242" y="763"/>
                  <a:pt x="243" y="766"/>
                  <a:pt x="240" y="766"/>
                </a:cubicBezTo>
                <a:cubicBezTo>
                  <a:pt x="243" y="770"/>
                  <a:pt x="245" y="763"/>
                  <a:pt x="245" y="761"/>
                </a:cubicBezTo>
                <a:close/>
                <a:moveTo>
                  <a:pt x="134" y="585"/>
                </a:moveTo>
                <a:cubicBezTo>
                  <a:pt x="131" y="581"/>
                  <a:pt x="136" y="585"/>
                  <a:pt x="135" y="581"/>
                </a:cubicBezTo>
                <a:cubicBezTo>
                  <a:pt x="134" y="582"/>
                  <a:pt x="133" y="581"/>
                  <a:pt x="132" y="581"/>
                </a:cubicBezTo>
                <a:cubicBezTo>
                  <a:pt x="134" y="585"/>
                  <a:pt x="127" y="583"/>
                  <a:pt x="127" y="587"/>
                </a:cubicBezTo>
                <a:cubicBezTo>
                  <a:pt x="129" y="585"/>
                  <a:pt x="131" y="584"/>
                  <a:pt x="134" y="585"/>
                </a:cubicBezTo>
                <a:close/>
                <a:moveTo>
                  <a:pt x="132" y="586"/>
                </a:moveTo>
                <a:cubicBezTo>
                  <a:pt x="132" y="586"/>
                  <a:pt x="131" y="587"/>
                  <a:pt x="130" y="588"/>
                </a:cubicBezTo>
                <a:cubicBezTo>
                  <a:pt x="131" y="591"/>
                  <a:pt x="131" y="591"/>
                  <a:pt x="131" y="591"/>
                </a:cubicBezTo>
                <a:cubicBezTo>
                  <a:pt x="133" y="590"/>
                  <a:pt x="135" y="589"/>
                  <a:pt x="134" y="587"/>
                </a:cubicBezTo>
                <a:cubicBezTo>
                  <a:pt x="132" y="588"/>
                  <a:pt x="133" y="584"/>
                  <a:pt x="132" y="586"/>
                </a:cubicBezTo>
                <a:close/>
                <a:moveTo>
                  <a:pt x="182" y="659"/>
                </a:moveTo>
                <a:cubicBezTo>
                  <a:pt x="183" y="658"/>
                  <a:pt x="186" y="662"/>
                  <a:pt x="186" y="659"/>
                </a:cubicBezTo>
                <a:cubicBezTo>
                  <a:pt x="185" y="660"/>
                  <a:pt x="184" y="657"/>
                  <a:pt x="183" y="658"/>
                </a:cubicBezTo>
                <a:cubicBezTo>
                  <a:pt x="183" y="660"/>
                  <a:pt x="180" y="658"/>
                  <a:pt x="181" y="661"/>
                </a:cubicBezTo>
                <a:cubicBezTo>
                  <a:pt x="182" y="661"/>
                  <a:pt x="181" y="663"/>
                  <a:pt x="182" y="664"/>
                </a:cubicBezTo>
                <a:cubicBezTo>
                  <a:pt x="184" y="663"/>
                  <a:pt x="181" y="661"/>
                  <a:pt x="182" y="659"/>
                </a:cubicBezTo>
                <a:close/>
                <a:moveTo>
                  <a:pt x="240" y="743"/>
                </a:moveTo>
                <a:cubicBezTo>
                  <a:pt x="242" y="742"/>
                  <a:pt x="242" y="742"/>
                  <a:pt x="242" y="742"/>
                </a:cubicBezTo>
                <a:cubicBezTo>
                  <a:pt x="240" y="740"/>
                  <a:pt x="239" y="741"/>
                  <a:pt x="237" y="740"/>
                </a:cubicBezTo>
                <a:cubicBezTo>
                  <a:pt x="238" y="743"/>
                  <a:pt x="239" y="741"/>
                  <a:pt x="240" y="743"/>
                </a:cubicBezTo>
                <a:close/>
                <a:moveTo>
                  <a:pt x="193" y="659"/>
                </a:moveTo>
                <a:cubicBezTo>
                  <a:pt x="192" y="656"/>
                  <a:pt x="195" y="659"/>
                  <a:pt x="194" y="656"/>
                </a:cubicBezTo>
                <a:cubicBezTo>
                  <a:pt x="192" y="653"/>
                  <a:pt x="190" y="657"/>
                  <a:pt x="188" y="656"/>
                </a:cubicBezTo>
                <a:cubicBezTo>
                  <a:pt x="188" y="653"/>
                  <a:pt x="196" y="655"/>
                  <a:pt x="193" y="650"/>
                </a:cubicBezTo>
                <a:cubicBezTo>
                  <a:pt x="196" y="651"/>
                  <a:pt x="195" y="649"/>
                  <a:pt x="198" y="648"/>
                </a:cubicBezTo>
                <a:cubicBezTo>
                  <a:pt x="199" y="651"/>
                  <a:pt x="200" y="650"/>
                  <a:pt x="204" y="654"/>
                </a:cubicBezTo>
                <a:cubicBezTo>
                  <a:pt x="203" y="654"/>
                  <a:pt x="203" y="655"/>
                  <a:pt x="202" y="656"/>
                </a:cubicBezTo>
                <a:cubicBezTo>
                  <a:pt x="201" y="654"/>
                  <a:pt x="200" y="655"/>
                  <a:pt x="199" y="653"/>
                </a:cubicBezTo>
                <a:cubicBezTo>
                  <a:pt x="199" y="656"/>
                  <a:pt x="195" y="657"/>
                  <a:pt x="193" y="659"/>
                </a:cubicBezTo>
                <a:close/>
                <a:moveTo>
                  <a:pt x="197" y="650"/>
                </a:moveTo>
                <a:cubicBezTo>
                  <a:pt x="197" y="653"/>
                  <a:pt x="194" y="652"/>
                  <a:pt x="194" y="654"/>
                </a:cubicBezTo>
                <a:cubicBezTo>
                  <a:pt x="196" y="655"/>
                  <a:pt x="199" y="651"/>
                  <a:pt x="197" y="650"/>
                </a:cubicBezTo>
                <a:close/>
                <a:moveTo>
                  <a:pt x="302" y="814"/>
                </a:moveTo>
                <a:cubicBezTo>
                  <a:pt x="305" y="819"/>
                  <a:pt x="306" y="817"/>
                  <a:pt x="308" y="820"/>
                </a:cubicBezTo>
                <a:cubicBezTo>
                  <a:pt x="306" y="816"/>
                  <a:pt x="314" y="817"/>
                  <a:pt x="311" y="814"/>
                </a:cubicBezTo>
                <a:cubicBezTo>
                  <a:pt x="312" y="813"/>
                  <a:pt x="313" y="816"/>
                  <a:pt x="314" y="816"/>
                </a:cubicBezTo>
                <a:cubicBezTo>
                  <a:pt x="318" y="813"/>
                  <a:pt x="321" y="807"/>
                  <a:pt x="326" y="808"/>
                </a:cubicBezTo>
                <a:cubicBezTo>
                  <a:pt x="324" y="806"/>
                  <a:pt x="325" y="808"/>
                  <a:pt x="325" y="805"/>
                </a:cubicBezTo>
                <a:cubicBezTo>
                  <a:pt x="323" y="808"/>
                  <a:pt x="314" y="803"/>
                  <a:pt x="314" y="809"/>
                </a:cubicBezTo>
                <a:cubicBezTo>
                  <a:pt x="313" y="808"/>
                  <a:pt x="312" y="807"/>
                  <a:pt x="312" y="807"/>
                </a:cubicBezTo>
                <a:cubicBezTo>
                  <a:pt x="314" y="810"/>
                  <a:pt x="310" y="809"/>
                  <a:pt x="309" y="808"/>
                </a:cubicBezTo>
                <a:cubicBezTo>
                  <a:pt x="308" y="811"/>
                  <a:pt x="303" y="811"/>
                  <a:pt x="300" y="813"/>
                </a:cubicBezTo>
                <a:cubicBezTo>
                  <a:pt x="301" y="814"/>
                  <a:pt x="301" y="817"/>
                  <a:pt x="302" y="817"/>
                </a:cubicBezTo>
                <a:cubicBezTo>
                  <a:pt x="302" y="816"/>
                  <a:pt x="303" y="815"/>
                  <a:pt x="302" y="814"/>
                </a:cubicBezTo>
                <a:close/>
                <a:moveTo>
                  <a:pt x="159" y="572"/>
                </a:moveTo>
                <a:cubicBezTo>
                  <a:pt x="156" y="571"/>
                  <a:pt x="154" y="574"/>
                  <a:pt x="153" y="577"/>
                </a:cubicBezTo>
                <a:cubicBezTo>
                  <a:pt x="154" y="576"/>
                  <a:pt x="156" y="577"/>
                  <a:pt x="157" y="575"/>
                </a:cubicBezTo>
                <a:cubicBezTo>
                  <a:pt x="154" y="573"/>
                  <a:pt x="161" y="575"/>
                  <a:pt x="159" y="572"/>
                </a:cubicBezTo>
                <a:close/>
                <a:moveTo>
                  <a:pt x="213" y="637"/>
                </a:moveTo>
                <a:cubicBezTo>
                  <a:pt x="214" y="636"/>
                  <a:pt x="216" y="638"/>
                  <a:pt x="217" y="637"/>
                </a:cubicBezTo>
                <a:cubicBezTo>
                  <a:pt x="215" y="634"/>
                  <a:pt x="214" y="637"/>
                  <a:pt x="212" y="636"/>
                </a:cubicBezTo>
                <a:cubicBezTo>
                  <a:pt x="212" y="638"/>
                  <a:pt x="212" y="640"/>
                  <a:pt x="211" y="641"/>
                </a:cubicBezTo>
                <a:cubicBezTo>
                  <a:pt x="208" y="638"/>
                  <a:pt x="208" y="642"/>
                  <a:pt x="205" y="641"/>
                </a:cubicBezTo>
                <a:cubicBezTo>
                  <a:pt x="206" y="643"/>
                  <a:pt x="206" y="644"/>
                  <a:pt x="205" y="645"/>
                </a:cubicBezTo>
                <a:cubicBezTo>
                  <a:pt x="204" y="644"/>
                  <a:pt x="204" y="644"/>
                  <a:pt x="203" y="643"/>
                </a:cubicBezTo>
                <a:cubicBezTo>
                  <a:pt x="204" y="643"/>
                  <a:pt x="204" y="642"/>
                  <a:pt x="204" y="641"/>
                </a:cubicBezTo>
                <a:cubicBezTo>
                  <a:pt x="202" y="643"/>
                  <a:pt x="200" y="643"/>
                  <a:pt x="198" y="642"/>
                </a:cubicBezTo>
                <a:cubicBezTo>
                  <a:pt x="201" y="644"/>
                  <a:pt x="197" y="643"/>
                  <a:pt x="198" y="645"/>
                </a:cubicBezTo>
                <a:cubicBezTo>
                  <a:pt x="200" y="646"/>
                  <a:pt x="202" y="641"/>
                  <a:pt x="203" y="646"/>
                </a:cubicBezTo>
                <a:cubicBezTo>
                  <a:pt x="202" y="646"/>
                  <a:pt x="202" y="645"/>
                  <a:pt x="201" y="646"/>
                </a:cubicBezTo>
                <a:cubicBezTo>
                  <a:pt x="202" y="650"/>
                  <a:pt x="204" y="650"/>
                  <a:pt x="204" y="653"/>
                </a:cubicBezTo>
                <a:cubicBezTo>
                  <a:pt x="206" y="652"/>
                  <a:pt x="204" y="649"/>
                  <a:pt x="206" y="648"/>
                </a:cubicBezTo>
                <a:cubicBezTo>
                  <a:pt x="207" y="651"/>
                  <a:pt x="206" y="653"/>
                  <a:pt x="209" y="652"/>
                </a:cubicBezTo>
                <a:cubicBezTo>
                  <a:pt x="207" y="649"/>
                  <a:pt x="207" y="647"/>
                  <a:pt x="209" y="646"/>
                </a:cubicBezTo>
                <a:cubicBezTo>
                  <a:pt x="210" y="650"/>
                  <a:pt x="213" y="645"/>
                  <a:pt x="214" y="645"/>
                </a:cubicBezTo>
                <a:cubicBezTo>
                  <a:pt x="216" y="647"/>
                  <a:pt x="215" y="648"/>
                  <a:pt x="217" y="647"/>
                </a:cubicBezTo>
                <a:cubicBezTo>
                  <a:pt x="215" y="645"/>
                  <a:pt x="220" y="646"/>
                  <a:pt x="217" y="644"/>
                </a:cubicBezTo>
                <a:cubicBezTo>
                  <a:pt x="216" y="644"/>
                  <a:pt x="217" y="647"/>
                  <a:pt x="215" y="645"/>
                </a:cubicBezTo>
                <a:cubicBezTo>
                  <a:pt x="216" y="641"/>
                  <a:pt x="220" y="639"/>
                  <a:pt x="222" y="639"/>
                </a:cubicBezTo>
                <a:cubicBezTo>
                  <a:pt x="220" y="634"/>
                  <a:pt x="215" y="640"/>
                  <a:pt x="213" y="641"/>
                </a:cubicBezTo>
                <a:cubicBezTo>
                  <a:pt x="213" y="641"/>
                  <a:pt x="212" y="641"/>
                  <a:pt x="212" y="640"/>
                </a:cubicBezTo>
                <a:cubicBezTo>
                  <a:pt x="214" y="640"/>
                  <a:pt x="213" y="638"/>
                  <a:pt x="213" y="637"/>
                </a:cubicBezTo>
                <a:close/>
                <a:moveTo>
                  <a:pt x="152" y="541"/>
                </a:moveTo>
                <a:cubicBezTo>
                  <a:pt x="151" y="544"/>
                  <a:pt x="148" y="542"/>
                  <a:pt x="149" y="540"/>
                </a:cubicBezTo>
                <a:cubicBezTo>
                  <a:pt x="147" y="538"/>
                  <a:pt x="145" y="544"/>
                  <a:pt x="143" y="541"/>
                </a:cubicBezTo>
                <a:cubicBezTo>
                  <a:pt x="143" y="544"/>
                  <a:pt x="142" y="544"/>
                  <a:pt x="141" y="545"/>
                </a:cubicBezTo>
                <a:cubicBezTo>
                  <a:pt x="144" y="547"/>
                  <a:pt x="144" y="540"/>
                  <a:pt x="147" y="542"/>
                </a:cubicBezTo>
                <a:cubicBezTo>
                  <a:pt x="150" y="544"/>
                  <a:pt x="147" y="544"/>
                  <a:pt x="149" y="546"/>
                </a:cubicBezTo>
                <a:cubicBezTo>
                  <a:pt x="150" y="547"/>
                  <a:pt x="152" y="543"/>
                  <a:pt x="149" y="544"/>
                </a:cubicBezTo>
                <a:cubicBezTo>
                  <a:pt x="150" y="543"/>
                  <a:pt x="154" y="545"/>
                  <a:pt x="152" y="541"/>
                </a:cubicBezTo>
                <a:close/>
                <a:moveTo>
                  <a:pt x="204" y="616"/>
                </a:moveTo>
                <a:cubicBezTo>
                  <a:pt x="202" y="615"/>
                  <a:pt x="201" y="611"/>
                  <a:pt x="201" y="613"/>
                </a:cubicBezTo>
                <a:cubicBezTo>
                  <a:pt x="203" y="617"/>
                  <a:pt x="198" y="617"/>
                  <a:pt x="200" y="619"/>
                </a:cubicBezTo>
                <a:cubicBezTo>
                  <a:pt x="201" y="618"/>
                  <a:pt x="202" y="616"/>
                  <a:pt x="204" y="616"/>
                </a:cubicBezTo>
                <a:close/>
                <a:moveTo>
                  <a:pt x="94" y="424"/>
                </a:moveTo>
                <a:cubicBezTo>
                  <a:pt x="89" y="423"/>
                  <a:pt x="84" y="425"/>
                  <a:pt x="83" y="429"/>
                </a:cubicBezTo>
                <a:cubicBezTo>
                  <a:pt x="86" y="424"/>
                  <a:pt x="92" y="428"/>
                  <a:pt x="94" y="424"/>
                </a:cubicBezTo>
                <a:close/>
                <a:moveTo>
                  <a:pt x="153" y="524"/>
                </a:moveTo>
                <a:cubicBezTo>
                  <a:pt x="155" y="527"/>
                  <a:pt x="152" y="529"/>
                  <a:pt x="153" y="533"/>
                </a:cubicBezTo>
                <a:cubicBezTo>
                  <a:pt x="154" y="530"/>
                  <a:pt x="157" y="531"/>
                  <a:pt x="159" y="533"/>
                </a:cubicBezTo>
                <a:cubicBezTo>
                  <a:pt x="157" y="530"/>
                  <a:pt x="155" y="525"/>
                  <a:pt x="153" y="524"/>
                </a:cubicBezTo>
                <a:close/>
                <a:moveTo>
                  <a:pt x="242" y="626"/>
                </a:moveTo>
                <a:cubicBezTo>
                  <a:pt x="242" y="626"/>
                  <a:pt x="241" y="625"/>
                  <a:pt x="242" y="624"/>
                </a:cubicBezTo>
                <a:cubicBezTo>
                  <a:pt x="240" y="622"/>
                  <a:pt x="239" y="627"/>
                  <a:pt x="238" y="624"/>
                </a:cubicBezTo>
                <a:cubicBezTo>
                  <a:pt x="240" y="622"/>
                  <a:pt x="243" y="624"/>
                  <a:pt x="242" y="621"/>
                </a:cubicBezTo>
                <a:cubicBezTo>
                  <a:pt x="245" y="624"/>
                  <a:pt x="244" y="617"/>
                  <a:pt x="247" y="621"/>
                </a:cubicBezTo>
                <a:cubicBezTo>
                  <a:pt x="249" y="621"/>
                  <a:pt x="245" y="617"/>
                  <a:pt x="248" y="616"/>
                </a:cubicBezTo>
                <a:cubicBezTo>
                  <a:pt x="248" y="618"/>
                  <a:pt x="247" y="619"/>
                  <a:pt x="249" y="618"/>
                </a:cubicBezTo>
                <a:cubicBezTo>
                  <a:pt x="250" y="616"/>
                  <a:pt x="247" y="616"/>
                  <a:pt x="248" y="614"/>
                </a:cubicBezTo>
                <a:cubicBezTo>
                  <a:pt x="248" y="614"/>
                  <a:pt x="249" y="616"/>
                  <a:pt x="250" y="615"/>
                </a:cubicBezTo>
                <a:cubicBezTo>
                  <a:pt x="250" y="616"/>
                  <a:pt x="251" y="617"/>
                  <a:pt x="251" y="618"/>
                </a:cubicBezTo>
                <a:cubicBezTo>
                  <a:pt x="250" y="611"/>
                  <a:pt x="263" y="611"/>
                  <a:pt x="258" y="605"/>
                </a:cubicBezTo>
                <a:cubicBezTo>
                  <a:pt x="259" y="604"/>
                  <a:pt x="260" y="605"/>
                  <a:pt x="261" y="607"/>
                </a:cubicBezTo>
                <a:cubicBezTo>
                  <a:pt x="262" y="606"/>
                  <a:pt x="263" y="605"/>
                  <a:pt x="263" y="605"/>
                </a:cubicBezTo>
                <a:cubicBezTo>
                  <a:pt x="262" y="601"/>
                  <a:pt x="261" y="605"/>
                  <a:pt x="259" y="602"/>
                </a:cubicBezTo>
                <a:cubicBezTo>
                  <a:pt x="262" y="602"/>
                  <a:pt x="265" y="602"/>
                  <a:pt x="268" y="601"/>
                </a:cubicBezTo>
                <a:cubicBezTo>
                  <a:pt x="269" y="605"/>
                  <a:pt x="270" y="600"/>
                  <a:pt x="270" y="605"/>
                </a:cubicBezTo>
                <a:cubicBezTo>
                  <a:pt x="272" y="605"/>
                  <a:pt x="273" y="603"/>
                  <a:pt x="273" y="603"/>
                </a:cubicBezTo>
                <a:cubicBezTo>
                  <a:pt x="271" y="600"/>
                  <a:pt x="271" y="601"/>
                  <a:pt x="269" y="600"/>
                </a:cubicBezTo>
                <a:cubicBezTo>
                  <a:pt x="270" y="598"/>
                  <a:pt x="271" y="598"/>
                  <a:pt x="273" y="601"/>
                </a:cubicBezTo>
                <a:cubicBezTo>
                  <a:pt x="274" y="600"/>
                  <a:pt x="274" y="599"/>
                  <a:pt x="275" y="598"/>
                </a:cubicBezTo>
                <a:cubicBezTo>
                  <a:pt x="277" y="600"/>
                  <a:pt x="276" y="599"/>
                  <a:pt x="277" y="602"/>
                </a:cubicBezTo>
                <a:cubicBezTo>
                  <a:pt x="278" y="597"/>
                  <a:pt x="289" y="598"/>
                  <a:pt x="290" y="593"/>
                </a:cubicBezTo>
                <a:cubicBezTo>
                  <a:pt x="292" y="595"/>
                  <a:pt x="290" y="596"/>
                  <a:pt x="289" y="597"/>
                </a:cubicBezTo>
                <a:cubicBezTo>
                  <a:pt x="290" y="598"/>
                  <a:pt x="290" y="598"/>
                  <a:pt x="291" y="599"/>
                </a:cubicBezTo>
                <a:cubicBezTo>
                  <a:pt x="291" y="596"/>
                  <a:pt x="295" y="594"/>
                  <a:pt x="293" y="592"/>
                </a:cubicBezTo>
                <a:cubicBezTo>
                  <a:pt x="294" y="590"/>
                  <a:pt x="295" y="593"/>
                  <a:pt x="296" y="593"/>
                </a:cubicBezTo>
                <a:cubicBezTo>
                  <a:pt x="295" y="590"/>
                  <a:pt x="301" y="590"/>
                  <a:pt x="300" y="588"/>
                </a:cubicBezTo>
                <a:cubicBezTo>
                  <a:pt x="302" y="586"/>
                  <a:pt x="311" y="581"/>
                  <a:pt x="306" y="576"/>
                </a:cubicBezTo>
                <a:cubicBezTo>
                  <a:pt x="308" y="574"/>
                  <a:pt x="311" y="579"/>
                  <a:pt x="309" y="580"/>
                </a:cubicBezTo>
                <a:cubicBezTo>
                  <a:pt x="312" y="583"/>
                  <a:pt x="315" y="575"/>
                  <a:pt x="318" y="579"/>
                </a:cubicBezTo>
                <a:cubicBezTo>
                  <a:pt x="318" y="577"/>
                  <a:pt x="317" y="576"/>
                  <a:pt x="319" y="575"/>
                </a:cubicBezTo>
                <a:cubicBezTo>
                  <a:pt x="321" y="577"/>
                  <a:pt x="319" y="577"/>
                  <a:pt x="320" y="578"/>
                </a:cubicBezTo>
                <a:cubicBezTo>
                  <a:pt x="323" y="576"/>
                  <a:pt x="327" y="569"/>
                  <a:pt x="332" y="570"/>
                </a:cubicBezTo>
                <a:cubicBezTo>
                  <a:pt x="333" y="569"/>
                  <a:pt x="332" y="567"/>
                  <a:pt x="333" y="566"/>
                </a:cubicBezTo>
                <a:cubicBezTo>
                  <a:pt x="335" y="568"/>
                  <a:pt x="336" y="565"/>
                  <a:pt x="337" y="568"/>
                </a:cubicBezTo>
                <a:cubicBezTo>
                  <a:pt x="332" y="571"/>
                  <a:pt x="333" y="577"/>
                  <a:pt x="330" y="581"/>
                </a:cubicBezTo>
                <a:cubicBezTo>
                  <a:pt x="329" y="580"/>
                  <a:pt x="328" y="580"/>
                  <a:pt x="328" y="579"/>
                </a:cubicBezTo>
                <a:cubicBezTo>
                  <a:pt x="329" y="579"/>
                  <a:pt x="330" y="579"/>
                  <a:pt x="331" y="578"/>
                </a:cubicBezTo>
                <a:cubicBezTo>
                  <a:pt x="327" y="577"/>
                  <a:pt x="324" y="578"/>
                  <a:pt x="321" y="580"/>
                </a:cubicBezTo>
                <a:cubicBezTo>
                  <a:pt x="321" y="581"/>
                  <a:pt x="322" y="581"/>
                  <a:pt x="322" y="581"/>
                </a:cubicBezTo>
                <a:cubicBezTo>
                  <a:pt x="323" y="582"/>
                  <a:pt x="321" y="582"/>
                  <a:pt x="320" y="583"/>
                </a:cubicBezTo>
                <a:cubicBezTo>
                  <a:pt x="319" y="582"/>
                  <a:pt x="321" y="582"/>
                  <a:pt x="319" y="580"/>
                </a:cubicBezTo>
                <a:cubicBezTo>
                  <a:pt x="318" y="580"/>
                  <a:pt x="319" y="581"/>
                  <a:pt x="319" y="581"/>
                </a:cubicBezTo>
                <a:cubicBezTo>
                  <a:pt x="319" y="586"/>
                  <a:pt x="312" y="583"/>
                  <a:pt x="313" y="589"/>
                </a:cubicBezTo>
                <a:cubicBezTo>
                  <a:pt x="313" y="584"/>
                  <a:pt x="310" y="590"/>
                  <a:pt x="309" y="586"/>
                </a:cubicBezTo>
                <a:cubicBezTo>
                  <a:pt x="304" y="593"/>
                  <a:pt x="296" y="596"/>
                  <a:pt x="290" y="602"/>
                </a:cubicBezTo>
                <a:cubicBezTo>
                  <a:pt x="288" y="600"/>
                  <a:pt x="290" y="600"/>
                  <a:pt x="289" y="598"/>
                </a:cubicBezTo>
                <a:cubicBezTo>
                  <a:pt x="287" y="602"/>
                  <a:pt x="284" y="602"/>
                  <a:pt x="281" y="606"/>
                </a:cubicBezTo>
                <a:cubicBezTo>
                  <a:pt x="280" y="605"/>
                  <a:pt x="278" y="605"/>
                  <a:pt x="278" y="603"/>
                </a:cubicBezTo>
                <a:cubicBezTo>
                  <a:pt x="278" y="606"/>
                  <a:pt x="275" y="604"/>
                  <a:pt x="274" y="606"/>
                </a:cubicBezTo>
                <a:cubicBezTo>
                  <a:pt x="275" y="608"/>
                  <a:pt x="277" y="603"/>
                  <a:pt x="279" y="607"/>
                </a:cubicBezTo>
                <a:cubicBezTo>
                  <a:pt x="278" y="609"/>
                  <a:pt x="276" y="609"/>
                  <a:pt x="274" y="607"/>
                </a:cubicBezTo>
                <a:cubicBezTo>
                  <a:pt x="272" y="607"/>
                  <a:pt x="274" y="610"/>
                  <a:pt x="272" y="610"/>
                </a:cubicBezTo>
                <a:cubicBezTo>
                  <a:pt x="274" y="613"/>
                  <a:pt x="274" y="613"/>
                  <a:pt x="274" y="613"/>
                </a:cubicBezTo>
                <a:cubicBezTo>
                  <a:pt x="274" y="614"/>
                  <a:pt x="273" y="613"/>
                  <a:pt x="273" y="613"/>
                </a:cubicBezTo>
                <a:cubicBezTo>
                  <a:pt x="272" y="611"/>
                  <a:pt x="271" y="614"/>
                  <a:pt x="270" y="614"/>
                </a:cubicBezTo>
                <a:cubicBezTo>
                  <a:pt x="269" y="611"/>
                  <a:pt x="272" y="612"/>
                  <a:pt x="272" y="610"/>
                </a:cubicBezTo>
                <a:cubicBezTo>
                  <a:pt x="270" y="610"/>
                  <a:pt x="261" y="612"/>
                  <a:pt x="266" y="616"/>
                </a:cubicBezTo>
                <a:cubicBezTo>
                  <a:pt x="266" y="618"/>
                  <a:pt x="265" y="617"/>
                  <a:pt x="264" y="619"/>
                </a:cubicBezTo>
                <a:cubicBezTo>
                  <a:pt x="265" y="621"/>
                  <a:pt x="265" y="620"/>
                  <a:pt x="266" y="620"/>
                </a:cubicBezTo>
                <a:cubicBezTo>
                  <a:pt x="266" y="623"/>
                  <a:pt x="264" y="622"/>
                  <a:pt x="261" y="625"/>
                </a:cubicBezTo>
                <a:cubicBezTo>
                  <a:pt x="261" y="624"/>
                  <a:pt x="261" y="622"/>
                  <a:pt x="260" y="622"/>
                </a:cubicBezTo>
                <a:cubicBezTo>
                  <a:pt x="259" y="621"/>
                  <a:pt x="265" y="623"/>
                  <a:pt x="264" y="620"/>
                </a:cubicBezTo>
                <a:cubicBezTo>
                  <a:pt x="256" y="621"/>
                  <a:pt x="251" y="620"/>
                  <a:pt x="247" y="624"/>
                </a:cubicBezTo>
                <a:cubicBezTo>
                  <a:pt x="248" y="626"/>
                  <a:pt x="250" y="625"/>
                  <a:pt x="251" y="625"/>
                </a:cubicBezTo>
                <a:cubicBezTo>
                  <a:pt x="251" y="626"/>
                  <a:pt x="249" y="627"/>
                  <a:pt x="251" y="628"/>
                </a:cubicBezTo>
                <a:cubicBezTo>
                  <a:pt x="249" y="629"/>
                  <a:pt x="249" y="628"/>
                  <a:pt x="249" y="626"/>
                </a:cubicBezTo>
                <a:cubicBezTo>
                  <a:pt x="249" y="630"/>
                  <a:pt x="244" y="625"/>
                  <a:pt x="247" y="630"/>
                </a:cubicBezTo>
                <a:cubicBezTo>
                  <a:pt x="245" y="630"/>
                  <a:pt x="243" y="628"/>
                  <a:pt x="242" y="626"/>
                </a:cubicBezTo>
                <a:cubicBezTo>
                  <a:pt x="241" y="629"/>
                  <a:pt x="237" y="632"/>
                  <a:pt x="232" y="629"/>
                </a:cubicBezTo>
                <a:cubicBezTo>
                  <a:pt x="231" y="630"/>
                  <a:pt x="232" y="631"/>
                  <a:pt x="231" y="631"/>
                </a:cubicBezTo>
                <a:cubicBezTo>
                  <a:pt x="232" y="634"/>
                  <a:pt x="232" y="631"/>
                  <a:pt x="233" y="634"/>
                </a:cubicBezTo>
                <a:cubicBezTo>
                  <a:pt x="232" y="634"/>
                  <a:pt x="233" y="636"/>
                  <a:pt x="232" y="636"/>
                </a:cubicBezTo>
                <a:cubicBezTo>
                  <a:pt x="230" y="635"/>
                  <a:pt x="231" y="634"/>
                  <a:pt x="230" y="633"/>
                </a:cubicBezTo>
                <a:cubicBezTo>
                  <a:pt x="230" y="633"/>
                  <a:pt x="225" y="633"/>
                  <a:pt x="227" y="636"/>
                </a:cubicBezTo>
                <a:cubicBezTo>
                  <a:pt x="226" y="637"/>
                  <a:pt x="225" y="638"/>
                  <a:pt x="224" y="638"/>
                </a:cubicBezTo>
                <a:cubicBezTo>
                  <a:pt x="223" y="637"/>
                  <a:pt x="223" y="637"/>
                  <a:pt x="222" y="636"/>
                </a:cubicBezTo>
                <a:cubicBezTo>
                  <a:pt x="223" y="633"/>
                  <a:pt x="226" y="634"/>
                  <a:pt x="223" y="630"/>
                </a:cubicBezTo>
                <a:cubicBezTo>
                  <a:pt x="226" y="631"/>
                  <a:pt x="227" y="626"/>
                  <a:pt x="230" y="626"/>
                </a:cubicBezTo>
                <a:cubicBezTo>
                  <a:pt x="229" y="632"/>
                  <a:pt x="237" y="622"/>
                  <a:pt x="242" y="626"/>
                </a:cubicBezTo>
                <a:close/>
                <a:moveTo>
                  <a:pt x="244" y="624"/>
                </a:moveTo>
                <a:cubicBezTo>
                  <a:pt x="244" y="624"/>
                  <a:pt x="245" y="623"/>
                  <a:pt x="245" y="624"/>
                </a:cubicBezTo>
                <a:cubicBezTo>
                  <a:pt x="246" y="625"/>
                  <a:pt x="245" y="625"/>
                  <a:pt x="246" y="626"/>
                </a:cubicBezTo>
                <a:cubicBezTo>
                  <a:pt x="247" y="626"/>
                  <a:pt x="247" y="625"/>
                  <a:pt x="247" y="624"/>
                </a:cubicBezTo>
                <a:cubicBezTo>
                  <a:pt x="246" y="621"/>
                  <a:pt x="243" y="622"/>
                  <a:pt x="244" y="624"/>
                </a:cubicBezTo>
                <a:close/>
                <a:moveTo>
                  <a:pt x="261" y="612"/>
                </a:moveTo>
                <a:cubicBezTo>
                  <a:pt x="260" y="614"/>
                  <a:pt x="256" y="615"/>
                  <a:pt x="257" y="618"/>
                </a:cubicBezTo>
                <a:cubicBezTo>
                  <a:pt x="259" y="615"/>
                  <a:pt x="263" y="617"/>
                  <a:pt x="261" y="612"/>
                </a:cubicBezTo>
                <a:close/>
                <a:moveTo>
                  <a:pt x="268" y="608"/>
                </a:moveTo>
                <a:cubicBezTo>
                  <a:pt x="266" y="608"/>
                  <a:pt x="267" y="609"/>
                  <a:pt x="264" y="609"/>
                </a:cubicBezTo>
                <a:cubicBezTo>
                  <a:pt x="267" y="613"/>
                  <a:pt x="269" y="611"/>
                  <a:pt x="268" y="608"/>
                </a:cubicBezTo>
                <a:close/>
                <a:moveTo>
                  <a:pt x="237" y="632"/>
                </a:moveTo>
                <a:cubicBezTo>
                  <a:pt x="240" y="634"/>
                  <a:pt x="244" y="632"/>
                  <a:pt x="245" y="631"/>
                </a:cubicBezTo>
                <a:cubicBezTo>
                  <a:pt x="243" y="632"/>
                  <a:pt x="245" y="630"/>
                  <a:pt x="244" y="629"/>
                </a:cubicBezTo>
                <a:cubicBezTo>
                  <a:pt x="244" y="629"/>
                  <a:pt x="243" y="629"/>
                  <a:pt x="243" y="628"/>
                </a:cubicBezTo>
                <a:cubicBezTo>
                  <a:pt x="241" y="629"/>
                  <a:pt x="244" y="631"/>
                  <a:pt x="243" y="632"/>
                </a:cubicBezTo>
                <a:cubicBezTo>
                  <a:pt x="241" y="630"/>
                  <a:pt x="239" y="631"/>
                  <a:pt x="237" y="632"/>
                </a:cubicBezTo>
                <a:close/>
                <a:moveTo>
                  <a:pt x="152" y="521"/>
                </a:moveTo>
                <a:cubicBezTo>
                  <a:pt x="149" y="520"/>
                  <a:pt x="149" y="526"/>
                  <a:pt x="149" y="525"/>
                </a:cubicBezTo>
                <a:cubicBezTo>
                  <a:pt x="150" y="523"/>
                  <a:pt x="152" y="524"/>
                  <a:pt x="152" y="521"/>
                </a:cubicBezTo>
                <a:close/>
                <a:moveTo>
                  <a:pt x="202" y="598"/>
                </a:moveTo>
                <a:cubicBezTo>
                  <a:pt x="200" y="598"/>
                  <a:pt x="200" y="604"/>
                  <a:pt x="202" y="602"/>
                </a:cubicBezTo>
                <a:cubicBezTo>
                  <a:pt x="199" y="600"/>
                  <a:pt x="205" y="600"/>
                  <a:pt x="202" y="598"/>
                </a:cubicBezTo>
                <a:close/>
                <a:moveTo>
                  <a:pt x="199" y="598"/>
                </a:moveTo>
                <a:cubicBezTo>
                  <a:pt x="200" y="597"/>
                  <a:pt x="202" y="597"/>
                  <a:pt x="201" y="595"/>
                </a:cubicBezTo>
                <a:cubicBezTo>
                  <a:pt x="199" y="598"/>
                  <a:pt x="198" y="594"/>
                  <a:pt x="196" y="595"/>
                </a:cubicBezTo>
                <a:cubicBezTo>
                  <a:pt x="197" y="597"/>
                  <a:pt x="198" y="595"/>
                  <a:pt x="199" y="598"/>
                </a:cubicBezTo>
                <a:close/>
                <a:moveTo>
                  <a:pt x="169" y="551"/>
                </a:moveTo>
                <a:cubicBezTo>
                  <a:pt x="167" y="553"/>
                  <a:pt x="168" y="549"/>
                  <a:pt x="167" y="547"/>
                </a:cubicBezTo>
                <a:cubicBezTo>
                  <a:pt x="163" y="548"/>
                  <a:pt x="170" y="555"/>
                  <a:pt x="169" y="551"/>
                </a:cubicBezTo>
                <a:close/>
                <a:moveTo>
                  <a:pt x="162" y="538"/>
                </a:moveTo>
                <a:cubicBezTo>
                  <a:pt x="161" y="537"/>
                  <a:pt x="161" y="537"/>
                  <a:pt x="161" y="537"/>
                </a:cubicBezTo>
                <a:cubicBezTo>
                  <a:pt x="162" y="536"/>
                  <a:pt x="163" y="536"/>
                  <a:pt x="162" y="535"/>
                </a:cubicBezTo>
                <a:cubicBezTo>
                  <a:pt x="162" y="534"/>
                  <a:pt x="158" y="535"/>
                  <a:pt x="160" y="536"/>
                </a:cubicBezTo>
                <a:cubicBezTo>
                  <a:pt x="161" y="535"/>
                  <a:pt x="160" y="539"/>
                  <a:pt x="162" y="538"/>
                </a:cubicBezTo>
                <a:close/>
                <a:moveTo>
                  <a:pt x="101" y="443"/>
                </a:moveTo>
                <a:cubicBezTo>
                  <a:pt x="104" y="440"/>
                  <a:pt x="104" y="440"/>
                  <a:pt x="104" y="440"/>
                </a:cubicBezTo>
                <a:cubicBezTo>
                  <a:pt x="104" y="439"/>
                  <a:pt x="96" y="442"/>
                  <a:pt x="98" y="442"/>
                </a:cubicBezTo>
                <a:cubicBezTo>
                  <a:pt x="99" y="442"/>
                  <a:pt x="100" y="442"/>
                  <a:pt x="101" y="443"/>
                </a:cubicBezTo>
                <a:close/>
                <a:moveTo>
                  <a:pt x="170" y="535"/>
                </a:moveTo>
                <a:cubicBezTo>
                  <a:pt x="171" y="539"/>
                  <a:pt x="168" y="536"/>
                  <a:pt x="167" y="537"/>
                </a:cubicBezTo>
                <a:cubicBezTo>
                  <a:pt x="169" y="539"/>
                  <a:pt x="172" y="538"/>
                  <a:pt x="174" y="541"/>
                </a:cubicBezTo>
                <a:cubicBezTo>
                  <a:pt x="173" y="540"/>
                  <a:pt x="174" y="539"/>
                  <a:pt x="173" y="538"/>
                </a:cubicBezTo>
                <a:cubicBezTo>
                  <a:pt x="172" y="538"/>
                  <a:pt x="171" y="538"/>
                  <a:pt x="170" y="536"/>
                </a:cubicBezTo>
                <a:cubicBezTo>
                  <a:pt x="171" y="536"/>
                  <a:pt x="171" y="535"/>
                  <a:pt x="170" y="535"/>
                </a:cubicBezTo>
                <a:close/>
                <a:moveTo>
                  <a:pt x="183" y="542"/>
                </a:moveTo>
                <a:cubicBezTo>
                  <a:pt x="184" y="538"/>
                  <a:pt x="186" y="538"/>
                  <a:pt x="190" y="538"/>
                </a:cubicBezTo>
                <a:cubicBezTo>
                  <a:pt x="189" y="537"/>
                  <a:pt x="189" y="536"/>
                  <a:pt x="189" y="535"/>
                </a:cubicBezTo>
                <a:cubicBezTo>
                  <a:pt x="187" y="535"/>
                  <a:pt x="190" y="538"/>
                  <a:pt x="188" y="538"/>
                </a:cubicBezTo>
                <a:cubicBezTo>
                  <a:pt x="187" y="536"/>
                  <a:pt x="189" y="536"/>
                  <a:pt x="188" y="534"/>
                </a:cubicBezTo>
                <a:cubicBezTo>
                  <a:pt x="186" y="535"/>
                  <a:pt x="186" y="538"/>
                  <a:pt x="184" y="536"/>
                </a:cubicBezTo>
                <a:cubicBezTo>
                  <a:pt x="184" y="532"/>
                  <a:pt x="190" y="534"/>
                  <a:pt x="188" y="530"/>
                </a:cubicBezTo>
                <a:cubicBezTo>
                  <a:pt x="184" y="530"/>
                  <a:pt x="186" y="531"/>
                  <a:pt x="183" y="534"/>
                </a:cubicBezTo>
                <a:cubicBezTo>
                  <a:pt x="184" y="538"/>
                  <a:pt x="182" y="537"/>
                  <a:pt x="183" y="542"/>
                </a:cubicBezTo>
                <a:close/>
                <a:moveTo>
                  <a:pt x="247" y="632"/>
                </a:moveTo>
                <a:cubicBezTo>
                  <a:pt x="247" y="635"/>
                  <a:pt x="245" y="634"/>
                  <a:pt x="245" y="636"/>
                </a:cubicBezTo>
                <a:cubicBezTo>
                  <a:pt x="247" y="637"/>
                  <a:pt x="248" y="634"/>
                  <a:pt x="247" y="632"/>
                </a:cubicBezTo>
                <a:close/>
                <a:moveTo>
                  <a:pt x="301" y="719"/>
                </a:moveTo>
                <a:cubicBezTo>
                  <a:pt x="306" y="722"/>
                  <a:pt x="306" y="714"/>
                  <a:pt x="301" y="719"/>
                </a:cubicBezTo>
                <a:close/>
                <a:moveTo>
                  <a:pt x="177" y="514"/>
                </a:moveTo>
                <a:cubicBezTo>
                  <a:pt x="176" y="517"/>
                  <a:pt x="174" y="519"/>
                  <a:pt x="174" y="523"/>
                </a:cubicBezTo>
                <a:cubicBezTo>
                  <a:pt x="175" y="519"/>
                  <a:pt x="179" y="518"/>
                  <a:pt x="177" y="514"/>
                </a:cubicBezTo>
                <a:close/>
                <a:moveTo>
                  <a:pt x="303" y="699"/>
                </a:moveTo>
                <a:cubicBezTo>
                  <a:pt x="300" y="700"/>
                  <a:pt x="298" y="704"/>
                  <a:pt x="299" y="707"/>
                </a:cubicBezTo>
                <a:cubicBezTo>
                  <a:pt x="299" y="704"/>
                  <a:pt x="304" y="702"/>
                  <a:pt x="303" y="699"/>
                </a:cubicBezTo>
                <a:close/>
                <a:moveTo>
                  <a:pt x="197" y="530"/>
                </a:moveTo>
                <a:cubicBezTo>
                  <a:pt x="199" y="528"/>
                  <a:pt x="200" y="530"/>
                  <a:pt x="202" y="530"/>
                </a:cubicBezTo>
                <a:cubicBezTo>
                  <a:pt x="201" y="528"/>
                  <a:pt x="200" y="527"/>
                  <a:pt x="201" y="526"/>
                </a:cubicBezTo>
                <a:cubicBezTo>
                  <a:pt x="201" y="526"/>
                  <a:pt x="205" y="530"/>
                  <a:pt x="204" y="527"/>
                </a:cubicBezTo>
                <a:cubicBezTo>
                  <a:pt x="202" y="527"/>
                  <a:pt x="205" y="523"/>
                  <a:pt x="203" y="521"/>
                </a:cubicBezTo>
                <a:cubicBezTo>
                  <a:pt x="202" y="524"/>
                  <a:pt x="201" y="520"/>
                  <a:pt x="200" y="520"/>
                </a:cubicBezTo>
                <a:cubicBezTo>
                  <a:pt x="201" y="523"/>
                  <a:pt x="198" y="521"/>
                  <a:pt x="199" y="524"/>
                </a:cubicBezTo>
                <a:cubicBezTo>
                  <a:pt x="199" y="523"/>
                  <a:pt x="198" y="524"/>
                  <a:pt x="198" y="523"/>
                </a:cubicBezTo>
                <a:cubicBezTo>
                  <a:pt x="198" y="522"/>
                  <a:pt x="198" y="522"/>
                  <a:pt x="198" y="521"/>
                </a:cubicBezTo>
                <a:cubicBezTo>
                  <a:pt x="195" y="519"/>
                  <a:pt x="197" y="523"/>
                  <a:pt x="197" y="525"/>
                </a:cubicBezTo>
                <a:cubicBezTo>
                  <a:pt x="193" y="528"/>
                  <a:pt x="191" y="526"/>
                  <a:pt x="190" y="530"/>
                </a:cubicBezTo>
                <a:cubicBezTo>
                  <a:pt x="191" y="530"/>
                  <a:pt x="190" y="534"/>
                  <a:pt x="190" y="535"/>
                </a:cubicBezTo>
                <a:cubicBezTo>
                  <a:pt x="193" y="534"/>
                  <a:pt x="192" y="528"/>
                  <a:pt x="196" y="531"/>
                </a:cubicBezTo>
                <a:cubicBezTo>
                  <a:pt x="195" y="532"/>
                  <a:pt x="196" y="534"/>
                  <a:pt x="197" y="535"/>
                </a:cubicBezTo>
                <a:cubicBezTo>
                  <a:pt x="197" y="533"/>
                  <a:pt x="197" y="532"/>
                  <a:pt x="197" y="530"/>
                </a:cubicBezTo>
                <a:close/>
                <a:moveTo>
                  <a:pt x="278" y="660"/>
                </a:moveTo>
                <a:cubicBezTo>
                  <a:pt x="275" y="658"/>
                  <a:pt x="277" y="662"/>
                  <a:pt x="274" y="661"/>
                </a:cubicBezTo>
                <a:cubicBezTo>
                  <a:pt x="276" y="663"/>
                  <a:pt x="276" y="663"/>
                  <a:pt x="277" y="666"/>
                </a:cubicBezTo>
                <a:cubicBezTo>
                  <a:pt x="280" y="665"/>
                  <a:pt x="275" y="661"/>
                  <a:pt x="277" y="660"/>
                </a:cubicBezTo>
                <a:cubicBezTo>
                  <a:pt x="278" y="661"/>
                  <a:pt x="278" y="661"/>
                  <a:pt x="278" y="660"/>
                </a:cubicBezTo>
                <a:close/>
                <a:moveTo>
                  <a:pt x="231" y="584"/>
                </a:moveTo>
                <a:cubicBezTo>
                  <a:pt x="230" y="582"/>
                  <a:pt x="228" y="584"/>
                  <a:pt x="226" y="583"/>
                </a:cubicBezTo>
                <a:cubicBezTo>
                  <a:pt x="227" y="585"/>
                  <a:pt x="225" y="585"/>
                  <a:pt x="225" y="587"/>
                </a:cubicBezTo>
                <a:cubicBezTo>
                  <a:pt x="228" y="586"/>
                  <a:pt x="228" y="583"/>
                  <a:pt x="231" y="584"/>
                </a:cubicBezTo>
                <a:close/>
                <a:moveTo>
                  <a:pt x="182" y="510"/>
                </a:moveTo>
                <a:cubicBezTo>
                  <a:pt x="181" y="512"/>
                  <a:pt x="181" y="513"/>
                  <a:pt x="179" y="512"/>
                </a:cubicBezTo>
                <a:cubicBezTo>
                  <a:pt x="180" y="513"/>
                  <a:pt x="180" y="514"/>
                  <a:pt x="180" y="515"/>
                </a:cubicBezTo>
                <a:cubicBezTo>
                  <a:pt x="182" y="514"/>
                  <a:pt x="183" y="512"/>
                  <a:pt x="182" y="510"/>
                </a:cubicBezTo>
                <a:close/>
                <a:moveTo>
                  <a:pt x="177" y="508"/>
                </a:moveTo>
                <a:cubicBezTo>
                  <a:pt x="178" y="509"/>
                  <a:pt x="179" y="508"/>
                  <a:pt x="180" y="508"/>
                </a:cubicBezTo>
                <a:cubicBezTo>
                  <a:pt x="179" y="507"/>
                  <a:pt x="180" y="506"/>
                  <a:pt x="180" y="505"/>
                </a:cubicBezTo>
                <a:cubicBezTo>
                  <a:pt x="178" y="505"/>
                  <a:pt x="179" y="507"/>
                  <a:pt x="178" y="508"/>
                </a:cubicBezTo>
                <a:cubicBezTo>
                  <a:pt x="177" y="508"/>
                  <a:pt x="174" y="504"/>
                  <a:pt x="175" y="507"/>
                </a:cubicBezTo>
                <a:cubicBezTo>
                  <a:pt x="175" y="507"/>
                  <a:pt x="176" y="507"/>
                  <a:pt x="177" y="508"/>
                </a:cubicBezTo>
                <a:close/>
                <a:moveTo>
                  <a:pt x="282" y="659"/>
                </a:moveTo>
                <a:cubicBezTo>
                  <a:pt x="281" y="658"/>
                  <a:pt x="279" y="660"/>
                  <a:pt x="278" y="659"/>
                </a:cubicBezTo>
                <a:cubicBezTo>
                  <a:pt x="281" y="662"/>
                  <a:pt x="277" y="662"/>
                  <a:pt x="280" y="665"/>
                </a:cubicBezTo>
                <a:cubicBezTo>
                  <a:pt x="281" y="662"/>
                  <a:pt x="282" y="668"/>
                  <a:pt x="283" y="666"/>
                </a:cubicBezTo>
                <a:cubicBezTo>
                  <a:pt x="282" y="663"/>
                  <a:pt x="281" y="663"/>
                  <a:pt x="280" y="662"/>
                </a:cubicBezTo>
                <a:cubicBezTo>
                  <a:pt x="281" y="661"/>
                  <a:pt x="283" y="661"/>
                  <a:pt x="282" y="659"/>
                </a:cubicBezTo>
                <a:close/>
                <a:moveTo>
                  <a:pt x="296" y="679"/>
                </a:moveTo>
                <a:cubicBezTo>
                  <a:pt x="296" y="680"/>
                  <a:pt x="295" y="679"/>
                  <a:pt x="295" y="678"/>
                </a:cubicBezTo>
                <a:cubicBezTo>
                  <a:pt x="295" y="681"/>
                  <a:pt x="292" y="679"/>
                  <a:pt x="292" y="682"/>
                </a:cubicBezTo>
                <a:cubicBezTo>
                  <a:pt x="294" y="683"/>
                  <a:pt x="296" y="680"/>
                  <a:pt x="296" y="679"/>
                </a:cubicBezTo>
                <a:close/>
                <a:moveTo>
                  <a:pt x="247" y="596"/>
                </a:moveTo>
                <a:cubicBezTo>
                  <a:pt x="245" y="595"/>
                  <a:pt x="241" y="591"/>
                  <a:pt x="240" y="595"/>
                </a:cubicBezTo>
                <a:cubicBezTo>
                  <a:pt x="243" y="595"/>
                  <a:pt x="241" y="598"/>
                  <a:pt x="241" y="600"/>
                </a:cubicBezTo>
                <a:cubicBezTo>
                  <a:pt x="244" y="598"/>
                  <a:pt x="245" y="596"/>
                  <a:pt x="247" y="596"/>
                </a:cubicBezTo>
                <a:close/>
                <a:moveTo>
                  <a:pt x="219" y="558"/>
                </a:moveTo>
                <a:cubicBezTo>
                  <a:pt x="219" y="559"/>
                  <a:pt x="220" y="560"/>
                  <a:pt x="220" y="559"/>
                </a:cubicBezTo>
                <a:cubicBezTo>
                  <a:pt x="219" y="557"/>
                  <a:pt x="219" y="557"/>
                  <a:pt x="219" y="557"/>
                </a:cubicBezTo>
                <a:cubicBezTo>
                  <a:pt x="218" y="558"/>
                  <a:pt x="217" y="559"/>
                  <a:pt x="217" y="561"/>
                </a:cubicBezTo>
                <a:cubicBezTo>
                  <a:pt x="218" y="560"/>
                  <a:pt x="219" y="561"/>
                  <a:pt x="219" y="560"/>
                </a:cubicBezTo>
                <a:cubicBezTo>
                  <a:pt x="219" y="559"/>
                  <a:pt x="218" y="558"/>
                  <a:pt x="219" y="558"/>
                </a:cubicBezTo>
                <a:close/>
                <a:moveTo>
                  <a:pt x="187" y="510"/>
                </a:moveTo>
                <a:cubicBezTo>
                  <a:pt x="188" y="511"/>
                  <a:pt x="188" y="511"/>
                  <a:pt x="188" y="512"/>
                </a:cubicBezTo>
                <a:cubicBezTo>
                  <a:pt x="190" y="511"/>
                  <a:pt x="188" y="510"/>
                  <a:pt x="186" y="509"/>
                </a:cubicBezTo>
                <a:cubicBezTo>
                  <a:pt x="185" y="509"/>
                  <a:pt x="184" y="513"/>
                  <a:pt x="186" y="513"/>
                </a:cubicBezTo>
                <a:cubicBezTo>
                  <a:pt x="185" y="511"/>
                  <a:pt x="186" y="510"/>
                  <a:pt x="187" y="510"/>
                </a:cubicBezTo>
                <a:close/>
                <a:moveTo>
                  <a:pt x="358" y="762"/>
                </a:moveTo>
                <a:cubicBezTo>
                  <a:pt x="356" y="763"/>
                  <a:pt x="359" y="766"/>
                  <a:pt x="359" y="768"/>
                </a:cubicBezTo>
                <a:cubicBezTo>
                  <a:pt x="360" y="766"/>
                  <a:pt x="360" y="764"/>
                  <a:pt x="361" y="763"/>
                </a:cubicBezTo>
                <a:cubicBezTo>
                  <a:pt x="359" y="764"/>
                  <a:pt x="362" y="759"/>
                  <a:pt x="359" y="759"/>
                </a:cubicBezTo>
                <a:cubicBezTo>
                  <a:pt x="360" y="761"/>
                  <a:pt x="359" y="767"/>
                  <a:pt x="358" y="762"/>
                </a:cubicBezTo>
                <a:close/>
                <a:moveTo>
                  <a:pt x="173" y="469"/>
                </a:moveTo>
                <a:cubicBezTo>
                  <a:pt x="171" y="471"/>
                  <a:pt x="170" y="472"/>
                  <a:pt x="167" y="473"/>
                </a:cubicBezTo>
                <a:cubicBezTo>
                  <a:pt x="170" y="475"/>
                  <a:pt x="166" y="474"/>
                  <a:pt x="167" y="476"/>
                </a:cubicBezTo>
                <a:cubicBezTo>
                  <a:pt x="169" y="474"/>
                  <a:pt x="173" y="473"/>
                  <a:pt x="173" y="469"/>
                </a:cubicBezTo>
                <a:close/>
                <a:moveTo>
                  <a:pt x="203" y="514"/>
                </a:moveTo>
                <a:cubicBezTo>
                  <a:pt x="201" y="509"/>
                  <a:pt x="202" y="508"/>
                  <a:pt x="199" y="504"/>
                </a:cubicBezTo>
                <a:cubicBezTo>
                  <a:pt x="198" y="503"/>
                  <a:pt x="198" y="505"/>
                  <a:pt x="197" y="503"/>
                </a:cubicBezTo>
                <a:cubicBezTo>
                  <a:pt x="196" y="502"/>
                  <a:pt x="201" y="502"/>
                  <a:pt x="198" y="499"/>
                </a:cubicBezTo>
                <a:cubicBezTo>
                  <a:pt x="196" y="504"/>
                  <a:pt x="191" y="504"/>
                  <a:pt x="190" y="507"/>
                </a:cubicBezTo>
                <a:cubicBezTo>
                  <a:pt x="191" y="507"/>
                  <a:pt x="192" y="510"/>
                  <a:pt x="192" y="511"/>
                </a:cubicBezTo>
                <a:cubicBezTo>
                  <a:pt x="194" y="509"/>
                  <a:pt x="198" y="512"/>
                  <a:pt x="198" y="508"/>
                </a:cubicBezTo>
                <a:cubicBezTo>
                  <a:pt x="200" y="511"/>
                  <a:pt x="203" y="512"/>
                  <a:pt x="201" y="515"/>
                </a:cubicBezTo>
                <a:cubicBezTo>
                  <a:pt x="201" y="514"/>
                  <a:pt x="200" y="514"/>
                  <a:pt x="200" y="514"/>
                </a:cubicBezTo>
                <a:cubicBezTo>
                  <a:pt x="201" y="515"/>
                  <a:pt x="202" y="517"/>
                  <a:pt x="202" y="516"/>
                </a:cubicBezTo>
                <a:cubicBezTo>
                  <a:pt x="202" y="515"/>
                  <a:pt x="202" y="514"/>
                  <a:pt x="203" y="514"/>
                </a:cubicBezTo>
                <a:close/>
                <a:moveTo>
                  <a:pt x="281" y="631"/>
                </a:moveTo>
                <a:cubicBezTo>
                  <a:pt x="280" y="629"/>
                  <a:pt x="279" y="627"/>
                  <a:pt x="277" y="626"/>
                </a:cubicBezTo>
                <a:cubicBezTo>
                  <a:pt x="279" y="627"/>
                  <a:pt x="279" y="629"/>
                  <a:pt x="278" y="630"/>
                </a:cubicBezTo>
                <a:cubicBezTo>
                  <a:pt x="278" y="629"/>
                  <a:pt x="277" y="626"/>
                  <a:pt x="276" y="627"/>
                </a:cubicBezTo>
                <a:cubicBezTo>
                  <a:pt x="277" y="628"/>
                  <a:pt x="276" y="629"/>
                  <a:pt x="276" y="629"/>
                </a:cubicBezTo>
                <a:cubicBezTo>
                  <a:pt x="278" y="629"/>
                  <a:pt x="279" y="632"/>
                  <a:pt x="281" y="631"/>
                </a:cubicBezTo>
                <a:close/>
                <a:moveTo>
                  <a:pt x="207" y="514"/>
                </a:moveTo>
                <a:cubicBezTo>
                  <a:pt x="210" y="518"/>
                  <a:pt x="206" y="519"/>
                  <a:pt x="204" y="519"/>
                </a:cubicBezTo>
                <a:cubicBezTo>
                  <a:pt x="204" y="521"/>
                  <a:pt x="205" y="520"/>
                  <a:pt x="205" y="522"/>
                </a:cubicBezTo>
                <a:cubicBezTo>
                  <a:pt x="208" y="520"/>
                  <a:pt x="211" y="526"/>
                  <a:pt x="214" y="526"/>
                </a:cubicBezTo>
                <a:cubicBezTo>
                  <a:pt x="212" y="524"/>
                  <a:pt x="209" y="523"/>
                  <a:pt x="209" y="521"/>
                </a:cubicBezTo>
                <a:cubicBezTo>
                  <a:pt x="214" y="524"/>
                  <a:pt x="212" y="519"/>
                  <a:pt x="215" y="516"/>
                </a:cubicBezTo>
                <a:cubicBezTo>
                  <a:pt x="218" y="518"/>
                  <a:pt x="217" y="514"/>
                  <a:pt x="220" y="515"/>
                </a:cubicBezTo>
                <a:cubicBezTo>
                  <a:pt x="219" y="514"/>
                  <a:pt x="220" y="513"/>
                  <a:pt x="220" y="512"/>
                </a:cubicBezTo>
                <a:cubicBezTo>
                  <a:pt x="219" y="512"/>
                  <a:pt x="218" y="513"/>
                  <a:pt x="218" y="511"/>
                </a:cubicBezTo>
                <a:cubicBezTo>
                  <a:pt x="217" y="513"/>
                  <a:pt x="216" y="515"/>
                  <a:pt x="214" y="512"/>
                </a:cubicBezTo>
                <a:cubicBezTo>
                  <a:pt x="217" y="511"/>
                  <a:pt x="213" y="511"/>
                  <a:pt x="212" y="508"/>
                </a:cubicBezTo>
                <a:cubicBezTo>
                  <a:pt x="211" y="509"/>
                  <a:pt x="210" y="509"/>
                  <a:pt x="211" y="510"/>
                </a:cubicBezTo>
                <a:cubicBezTo>
                  <a:pt x="214" y="508"/>
                  <a:pt x="209" y="514"/>
                  <a:pt x="212" y="513"/>
                </a:cubicBezTo>
                <a:cubicBezTo>
                  <a:pt x="211" y="511"/>
                  <a:pt x="214" y="512"/>
                  <a:pt x="214" y="514"/>
                </a:cubicBezTo>
                <a:cubicBezTo>
                  <a:pt x="212" y="515"/>
                  <a:pt x="209" y="513"/>
                  <a:pt x="207" y="514"/>
                </a:cubicBezTo>
                <a:close/>
                <a:moveTo>
                  <a:pt x="272" y="617"/>
                </a:moveTo>
                <a:cubicBezTo>
                  <a:pt x="272" y="616"/>
                  <a:pt x="271" y="615"/>
                  <a:pt x="271" y="615"/>
                </a:cubicBezTo>
                <a:cubicBezTo>
                  <a:pt x="271" y="616"/>
                  <a:pt x="272" y="617"/>
                  <a:pt x="271" y="617"/>
                </a:cubicBezTo>
                <a:cubicBezTo>
                  <a:pt x="270" y="616"/>
                  <a:pt x="270" y="616"/>
                  <a:pt x="269" y="617"/>
                </a:cubicBezTo>
                <a:cubicBezTo>
                  <a:pt x="270" y="619"/>
                  <a:pt x="274" y="622"/>
                  <a:pt x="273" y="618"/>
                </a:cubicBezTo>
                <a:cubicBezTo>
                  <a:pt x="271" y="619"/>
                  <a:pt x="271" y="617"/>
                  <a:pt x="272" y="617"/>
                </a:cubicBezTo>
                <a:close/>
                <a:moveTo>
                  <a:pt x="248" y="576"/>
                </a:moveTo>
                <a:cubicBezTo>
                  <a:pt x="248" y="574"/>
                  <a:pt x="246" y="575"/>
                  <a:pt x="247" y="574"/>
                </a:cubicBezTo>
                <a:cubicBezTo>
                  <a:pt x="249" y="571"/>
                  <a:pt x="252" y="574"/>
                  <a:pt x="253" y="572"/>
                </a:cubicBezTo>
                <a:cubicBezTo>
                  <a:pt x="252" y="572"/>
                  <a:pt x="252" y="571"/>
                  <a:pt x="252" y="570"/>
                </a:cubicBezTo>
                <a:cubicBezTo>
                  <a:pt x="249" y="573"/>
                  <a:pt x="243" y="573"/>
                  <a:pt x="242" y="576"/>
                </a:cubicBezTo>
                <a:cubicBezTo>
                  <a:pt x="244" y="573"/>
                  <a:pt x="246" y="577"/>
                  <a:pt x="248" y="576"/>
                </a:cubicBezTo>
                <a:close/>
                <a:moveTo>
                  <a:pt x="181" y="473"/>
                </a:moveTo>
                <a:cubicBezTo>
                  <a:pt x="179" y="475"/>
                  <a:pt x="176" y="472"/>
                  <a:pt x="177" y="477"/>
                </a:cubicBezTo>
                <a:cubicBezTo>
                  <a:pt x="179" y="475"/>
                  <a:pt x="181" y="475"/>
                  <a:pt x="181" y="473"/>
                </a:cubicBezTo>
                <a:close/>
                <a:moveTo>
                  <a:pt x="181" y="471"/>
                </a:moveTo>
                <a:cubicBezTo>
                  <a:pt x="180" y="471"/>
                  <a:pt x="179" y="471"/>
                  <a:pt x="178" y="471"/>
                </a:cubicBezTo>
                <a:cubicBezTo>
                  <a:pt x="178" y="470"/>
                  <a:pt x="178" y="468"/>
                  <a:pt x="177" y="468"/>
                </a:cubicBezTo>
                <a:cubicBezTo>
                  <a:pt x="178" y="470"/>
                  <a:pt x="177" y="471"/>
                  <a:pt x="177" y="473"/>
                </a:cubicBezTo>
                <a:cubicBezTo>
                  <a:pt x="178" y="470"/>
                  <a:pt x="181" y="474"/>
                  <a:pt x="181" y="471"/>
                </a:cubicBezTo>
                <a:close/>
                <a:moveTo>
                  <a:pt x="276" y="616"/>
                </a:moveTo>
                <a:cubicBezTo>
                  <a:pt x="277" y="617"/>
                  <a:pt x="278" y="620"/>
                  <a:pt x="279" y="618"/>
                </a:cubicBezTo>
                <a:cubicBezTo>
                  <a:pt x="277" y="616"/>
                  <a:pt x="276" y="615"/>
                  <a:pt x="274" y="615"/>
                </a:cubicBezTo>
                <a:cubicBezTo>
                  <a:pt x="275" y="617"/>
                  <a:pt x="274" y="617"/>
                  <a:pt x="274" y="619"/>
                </a:cubicBezTo>
                <a:cubicBezTo>
                  <a:pt x="275" y="618"/>
                  <a:pt x="276" y="617"/>
                  <a:pt x="276" y="616"/>
                </a:cubicBezTo>
                <a:close/>
                <a:moveTo>
                  <a:pt x="209" y="510"/>
                </a:moveTo>
                <a:cubicBezTo>
                  <a:pt x="206" y="508"/>
                  <a:pt x="209" y="507"/>
                  <a:pt x="208" y="505"/>
                </a:cubicBezTo>
                <a:cubicBezTo>
                  <a:pt x="206" y="506"/>
                  <a:pt x="207" y="512"/>
                  <a:pt x="208" y="512"/>
                </a:cubicBezTo>
                <a:cubicBezTo>
                  <a:pt x="207" y="511"/>
                  <a:pt x="208" y="511"/>
                  <a:pt x="209" y="510"/>
                </a:cubicBezTo>
                <a:close/>
                <a:moveTo>
                  <a:pt x="287" y="625"/>
                </a:moveTo>
                <a:cubicBezTo>
                  <a:pt x="288" y="627"/>
                  <a:pt x="284" y="627"/>
                  <a:pt x="286" y="629"/>
                </a:cubicBezTo>
                <a:cubicBezTo>
                  <a:pt x="287" y="628"/>
                  <a:pt x="288" y="631"/>
                  <a:pt x="290" y="630"/>
                </a:cubicBezTo>
                <a:cubicBezTo>
                  <a:pt x="289" y="629"/>
                  <a:pt x="290" y="629"/>
                  <a:pt x="289" y="628"/>
                </a:cubicBezTo>
                <a:cubicBezTo>
                  <a:pt x="289" y="629"/>
                  <a:pt x="288" y="629"/>
                  <a:pt x="287" y="628"/>
                </a:cubicBezTo>
                <a:cubicBezTo>
                  <a:pt x="288" y="628"/>
                  <a:pt x="288" y="624"/>
                  <a:pt x="287" y="625"/>
                </a:cubicBezTo>
                <a:close/>
                <a:moveTo>
                  <a:pt x="286" y="623"/>
                </a:moveTo>
                <a:cubicBezTo>
                  <a:pt x="283" y="621"/>
                  <a:pt x="284" y="621"/>
                  <a:pt x="283" y="618"/>
                </a:cubicBezTo>
                <a:cubicBezTo>
                  <a:pt x="281" y="619"/>
                  <a:pt x="281" y="619"/>
                  <a:pt x="281" y="622"/>
                </a:cubicBezTo>
                <a:cubicBezTo>
                  <a:pt x="282" y="622"/>
                  <a:pt x="283" y="622"/>
                  <a:pt x="284" y="624"/>
                </a:cubicBezTo>
                <a:cubicBezTo>
                  <a:pt x="284" y="624"/>
                  <a:pt x="284" y="625"/>
                  <a:pt x="285" y="624"/>
                </a:cubicBezTo>
                <a:cubicBezTo>
                  <a:pt x="284" y="623"/>
                  <a:pt x="285" y="624"/>
                  <a:pt x="286" y="623"/>
                </a:cubicBezTo>
                <a:close/>
                <a:moveTo>
                  <a:pt x="193" y="481"/>
                </a:moveTo>
                <a:cubicBezTo>
                  <a:pt x="192" y="482"/>
                  <a:pt x="194" y="485"/>
                  <a:pt x="193" y="487"/>
                </a:cubicBezTo>
                <a:cubicBezTo>
                  <a:pt x="195" y="486"/>
                  <a:pt x="194" y="483"/>
                  <a:pt x="193" y="481"/>
                </a:cubicBezTo>
                <a:close/>
                <a:moveTo>
                  <a:pt x="200" y="469"/>
                </a:moveTo>
                <a:cubicBezTo>
                  <a:pt x="199" y="468"/>
                  <a:pt x="194" y="470"/>
                  <a:pt x="193" y="472"/>
                </a:cubicBezTo>
                <a:cubicBezTo>
                  <a:pt x="193" y="471"/>
                  <a:pt x="195" y="472"/>
                  <a:pt x="194" y="473"/>
                </a:cubicBezTo>
                <a:cubicBezTo>
                  <a:pt x="192" y="473"/>
                  <a:pt x="190" y="473"/>
                  <a:pt x="188" y="473"/>
                </a:cubicBezTo>
                <a:cubicBezTo>
                  <a:pt x="188" y="475"/>
                  <a:pt x="185" y="475"/>
                  <a:pt x="186" y="478"/>
                </a:cubicBezTo>
                <a:cubicBezTo>
                  <a:pt x="192" y="475"/>
                  <a:pt x="196" y="474"/>
                  <a:pt x="200" y="471"/>
                </a:cubicBezTo>
                <a:cubicBezTo>
                  <a:pt x="199" y="470"/>
                  <a:pt x="199" y="469"/>
                  <a:pt x="200" y="469"/>
                </a:cubicBezTo>
                <a:close/>
                <a:moveTo>
                  <a:pt x="168" y="439"/>
                </a:moveTo>
                <a:cubicBezTo>
                  <a:pt x="162" y="441"/>
                  <a:pt x="165" y="444"/>
                  <a:pt x="168" y="439"/>
                </a:cubicBezTo>
                <a:close/>
                <a:moveTo>
                  <a:pt x="202" y="491"/>
                </a:moveTo>
                <a:cubicBezTo>
                  <a:pt x="200" y="490"/>
                  <a:pt x="199" y="493"/>
                  <a:pt x="199" y="494"/>
                </a:cubicBezTo>
                <a:cubicBezTo>
                  <a:pt x="200" y="491"/>
                  <a:pt x="203" y="494"/>
                  <a:pt x="202" y="491"/>
                </a:cubicBezTo>
                <a:close/>
                <a:moveTo>
                  <a:pt x="206" y="495"/>
                </a:moveTo>
                <a:cubicBezTo>
                  <a:pt x="204" y="493"/>
                  <a:pt x="206" y="493"/>
                  <a:pt x="204" y="493"/>
                </a:cubicBezTo>
                <a:cubicBezTo>
                  <a:pt x="203" y="493"/>
                  <a:pt x="203" y="493"/>
                  <a:pt x="203" y="493"/>
                </a:cubicBezTo>
                <a:cubicBezTo>
                  <a:pt x="203" y="494"/>
                  <a:pt x="203" y="494"/>
                  <a:pt x="203" y="494"/>
                </a:cubicBezTo>
                <a:cubicBezTo>
                  <a:pt x="204" y="497"/>
                  <a:pt x="205" y="494"/>
                  <a:pt x="206" y="496"/>
                </a:cubicBezTo>
                <a:cubicBezTo>
                  <a:pt x="206" y="498"/>
                  <a:pt x="203" y="499"/>
                  <a:pt x="204" y="500"/>
                </a:cubicBezTo>
                <a:cubicBezTo>
                  <a:pt x="204" y="498"/>
                  <a:pt x="205" y="501"/>
                  <a:pt x="206" y="500"/>
                </a:cubicBezTo>
                <a:cubicBezTo>
                  <a:pt x="205" y="499"/>
                  <a:pt x="208" y="499"/>
                  <a:pt x="208" y="498"/>
                </a:cubicBezTo>
                <a:cubicBezTo>
                  <a:pt x="209" y="500"/>
                  <a:pt x="210" y="501"/>
                  <a:pt x="212" y="503"/>
                </a:cubicBezTo>
                <a:cubicBezTo>
                  <a:pt x="212" y="500"/>
                  <a:pt x="216" y="500"/>
                  <a:pt x="215" y="499"/>
                </a:cubicBezTo>
                <a:cubicBezTo>
                  <a:pt x="213" y="499"/>
                  <a:pt x="212" y="501"/>
                  <a:pt x="210" y="498"/>
                </a:cubicBezTo>
                <a:cubicBezTo>
                  <a:pt x="211" y="498"/>
                  <a:pt x="212" y="498"/>
                  <a:pt x="213" y="497"/>
                </a:cubicBezTo>
                <a:cubicBezTo>
                  <a:pt x="211" y="495"/>
                  <a:pt x="206" y="493"/>
                  <a:pt x="206" y="495"/>
                </a:cubicBezTo>
                <a:close/>
                <a:moveTo>
                  <a:pt x="282" y="613"/>
                </a:moveTo>
                <a:cubicBezTo>
                  <a:pt x="284" y="616"/>
                  <a:pt x="280" y="614"/>
                  <a:pt x="281" y="616"/>
                </a:cubicBezTo>
                <a:cubicBezTo>
                  <a:pt x="282" y="616"/>
                  <a:pt x="283" y="618"/>
                  <a:pt x="284" y="616"/>
                </a:cubicBezTo>
                <a:cubicBezTo>
                  <a:pt x="282" y="615"/>
                  <a:pt x="285" y="613"/>
                  <a:pt x="282" y="613"/>
                </a:cubicBezTo>
                <a:close/>
                <a:moveTo>
                  <a:pt x="216" y="502"/>
                </a:moveTo>
                <a:cubicBezTo>
                  <a:pt x="214" y="501"/>
                  <a:pt x="213" y="505"/>
                  <a:pt x="213" y="506"/>
                </a:cubicBezTo>
                <a:cubicBezTo>
                  <a:pt x="215" y="507"/>
                  <a:pt x="215" y="503"/>
                  <a:pt x="216" y="502"/>
                </a:cubicBezTo>
                <a:close/>
                <a:moveTo>
                  <a:pt x="284" y="606"/>
                </a:moveTo>
                <a:cubicBezTo>
                  <a:pt x="285" y="608"/>
                  <a:pt x="283" y="608"/>
                  <a:pt x="285" y="610"/>
                </a:cubicBezTo>
                <a:cubicBezTo>
                  <a:pt x="286" y="611"/>
                  <a:pt x="285" y="610"/>
                  <a:pt x="286" y="609"/>
                </a:cubicBezTo>
                <a:cubicBezTo>
                  <a:pt x="286" y="608"/>
                  <a:pt x="285" y="608"/>
                  <a:pt x="285" y="607"/>
                </a:cubicBezTo>
                <a:cubicBezTo>
                  <a:pt x="285" y="607"/>
                  <a:pt x="285" y="606"/>
                  <a:pt x="284" y="606"/>
                </a:cubicBezTo>
                <a:close/>
                <a:moveTo>
                  <a:pt x="276" y="583"/>
                </a:moveTo>
                <a:cubicBezTo>
                  <a:pt x="273" y="582"/>
                  <a:pt x="271" y="582"/>
                  <a:pt x="269" y="580"/>
                </a:cubicBezTo>
                <a:cubicBezTo>
                  <a:pt x="269" y="581"/>
                  <a:pt x="270" y="583"/>
                  <a:pt x="270" y="584"/>
                </a:cubicBezTo>
                <a:cubicBezTo>
                  <a:pt x="271" y="584"/>
                  <a:pt x="270" y="583"/>
                  <a:pt x="271" y="582"/>
                </a:cubicBezTo>
                <a:cubicBezTo>
                  <a:pt x="272" y="584"/>
                  <a:pt x="275" y="586"/>
                  <a:pt x="276" y="583"/>
                </a:cubicBezTo>
                <a:close/>
                <a:moveTo>
                  <a:pt x="213" y="489"/>
                </a:moveTo>
                <a:cubicBezTo>
                  <a:pt x="214" y="492"/>
                  <a:pt x="214" y="494"/>
                  <a:pt x="212" y="494"/>
                </a:cubicBezTo>
                <a:cubicBezTo>
                  <a:pt x="214" y="497"/>
                  <a:pt x="215" y="494"/>
                  <a:pt x="215" y="493"/>
                </a:cubicBezTo>
                <a:cubicBezTo>
                  <a:pt x="213" y="491"/>
                  <a:pt x="214" y="489"/>
                  <a:pt x="213" y="489"/>
                </a:cubicBezTo>
                <a:close/>
                <a:moveTo>
                  <a:pt x="396" y="732"/>
                </a:moveTo>
                <a:cubicBezTo>
                  <a:pt x="395" y="732"/>
                  <a:pt x="395" y="732"/>
                  <a:pt x="395" y="731"/>
                </a:cubicBezTo>
                <a:cubicBezTo>
                  <a:pt x="394" y="732"/>
                  <a:pt x="394" y="737"/>
                  <a:pt x="394" y="737"/>
                </a:cubicBezTo>
                <a:cubicBezTo>
                  <a:pt x="394" y="735"/>
                  <a:pt x="397" y="734"/>
                  <a:pt x="396" y="732"/>
                </a:cubicBezTo>
                <a:close/>
                <a:moveTo>
                  <a:pt x="224" y="469"/>
                </a:moveTo>
                <a:cubicBezTo>
                  <a:pt x="223" y="467"/>
                  <a:pt x="219" y="465"/>
                  <a:pt x="219" y="466"/>
                </a:cubicBezTo>
                <a:cubicBezTo>
                  <a:pt x="224" y="468"/>
                  <a:pt x="221" y="471"/>
                  <a:pt x="221" y="471"/>
                </a:cubicBezTo>
                <a:cubicBezTo>
                  <a:pt x="222" y="471"/>
                  <a:pt x="225" y="470"/>
                  <a:pt x="224" y="469"/>
                </a:cubicBezTo>
                <a:close/>
                <a:moveTo>
                  <a:pt x="397" y="731"/>
                </a:moveTo>
                <a:cubicBezTo>
                  <a:pt x="398" y="731"/>
                  <a:pt x="398" y="732"/>
                  <a:pt x="399" y="732"/>
                </a:cubicBezTo>
                <a:cubicBezTo>
                  <a:pt x="399" y="729"/>
                  <a:pt x="395" y="729"/>
                  <a:pt x="396" y="731"/>
                </a:cubicBezTo>
                <a:cubicBezTo>
                  <a:pt x="396" y="730"/>
                  <a:pt x="397" y="735"/>
                  <a:pt x="397" y="732"/>
                </a:cubicBezTo>
                <a:cubicBezTo>
                  <a:pt x="397" y="732"/>
                  <a:pt x="397" y="731"/>
                  <a:pt x="397" y="731"/>
                </a:cubicBezTo>
                <a:close/>
                <a:moveTo>
                  <a:pt x="310" y="594"/>
                </a:moveTo>
                <a:cubicBezTo>
                  <a:pt x="309" y="597"/>
                  <a:pt x="308" y="594"/>
                  <a:pt x="306" y="593"/>
                </a:cubicBezTo>
                <a:cubicBezTo>
                  <a:pt x="308" y="595"/>
                  <a:pt x="307" y="596"/>
                  <a:pt x="307" y="597"/>
                </a:cubicBezTo>
                <a:cubicBezTo>
                  <a:pt x="309" y="597"/>
                  <a:pt x="310" y="595"/>
                  <a:pt x="310" y="594"/>
                </a:cubicBezTo>
                <a:close/>
                <a:moveTo>
                  <a:pt x="263" y="524"/>
                </a:moveTo>
                <a:cubicBezTo>
                  <a:pt x="262" y="523"/>
                  <a:pt x="262" y="526"/>
                  <a:pt x="263" y="526"/>
                </a:cubicBezTo>
                <a:cubicBezTo>
                  <a:pt x="264" y="523"/>
                  <a:pt x="262" y="523"/>
                  <a:pt x="262" y="520"/>
                </a:cubicBezTo>
                <a:cubicBezTo>
                  <a:pt x="261" y="521"/>
                  <a:pt x="259" y="524"/>
                  <a:pt x="261" y="524"/>
                </a:cubicBezTo>
                <a:cubicBezTo>
                  <a:pt x="260" y="523"/>
                  <a:pt x="263" y="523"/>
                  <a:pt x="263" y="524"/>
                </a:cubicBezTo>
                <a:close/>
                <a:moveTo>
                  <a:pt x="234" y="476"/>
                </a:moveTo>
                <a:cubicBezTo>
                  <a:pt x="232" y="478"/>
                  <a:pt x="230" y="476"/>
                  <a:pt x="228" y="475"/>
                </a:cubicBezTo>
                <a:cubicBezTo>
                  <a:pt x="231" y="480"/>
                  <a:pt x="233" y="477"/>
                  <a:pt x="235" y="477"/>
                </a:cubicBezTo>
                <a:cubicBezTo>
                  <a:pt x="234" y="475"/>
                  <a:pt x="236" y="474"/>
                  <a:pt x="233" y="471"/>
                </a:cubicBezTo>
                <a:cubicBezTo>
                  <a:pt x="235" y="476"/>
                  <a:pt x="229" y="473"/>
                  <a:pt x="234" y="476"/>
                </a:cubicBezTo>
                <a:close/>
                <a:moveTo>
                  <a:pt x="214" y="437"/>
                </a:moveTo>
                <a:cubicBezTo>
                  <a:pt x="213" y="438"/>
                  <a:pt x="208" y="434"/>
                  <a:pt x="208" y="438"/>
                </a:cubicBezTo>
                <a:cubicBezTo>
                  <a:pt x="210" y="437"/>
                  <a:pt x="212" y="437"/>
                  <a:pt x="212" y="440"/>
                </a:cubicBezTo>
                <a:cubicBezTo>
                  <a:pt x="212" y="438"/>
                  <a:pt x="215" y="439"/>
                  <a:pt x="214" y="437"/>
                </a:cubicBezTo>
                <a:close/>
                <a:moveTo>
                  <a:pt x="197" y="412"/>
                </a:moveTo>
                <a:cubicBezTo>
                  <a:pt x="193" y="414"/>
                  <a:pt x="200" y="424"/>
                  <a:pt x="200" y="423"/>
                </a:cubicBezTo>
                <a:cubicBezTo>
                  <a:pt x="199" y="419"/>
                  <a:pt x="196" y="415"/>
                  <a:pt x="197" y="412"/>
                </a:cubicBezTo>
                <a:close/>
                <a:moveTo>
                  <a:pt x="411" y="721"/>
                </a:moveTo>
                <a:cubicBezTo>
                  <a:pt x="409" y="716"/>
                  <a:pt x="417" y="720"/>
                  <a:pt x="415" y="715"/>
                </a:cubicBezTo>
                <a:cubicBezTo>
                  <a:pt x="411" y="716"/>
                  <a:pt x="406" y="718"/>
                  <a:pt x="401" y="721"/>
                </a:cubicBezTo>
                <a:cubicBezTo>
                  <a:pt x="405" y="723"/>
                  <a:pt x="407" y="718"/>
                  <a:pt x="411" y="721"/>
                </a:cubicBezTo>
                <a:close/>
                <a:moveTo>
                  <a:pt x="207" y="413"/>
                </a:moveTo>
                <a:cubicBezTo>
                  <a:pt x="209" y="416"/>
                  <a:pt x="206" y="417"/>
                  <a:pt x="207" y="420"/>
                </a:cubicBezTo>
                <a:cubicBezTo>
                  <a:pt x="208" y="418"/>
                  <a:pt x="210" y="414"/>
                  <a:pt x="207" y="413"/>
                </a:cubicBezTo>
                <a:close/>
                <a:moveTo>
                  <a:pt x="317" y="570"/>
                </a:moveTo>
                <a:cubicBezTo>
                  <a:pt x="315" y="572"/>
                  <a:pt x="315" y="572"/>
                  <a:pt x="313" y="572"/>
                </a:cubicBezTo>
                <a:cubicBezTo>
                  <a:pt x="316" y="577"/>
                  <a:pt x="309" y="573"/>
                  <a:pt x="311" y="576"/>
                </a:cubicBezTo>
                <a:cubicBezTo>
                  <a:pt x="315" y="574"/>
                  <a:pt x="316" y="573"/>
                  <a:pt x="317" y="570"/>
                </a:cubicBezTo>
                <a:close/>
                <a:moveTo>
                  <a:pt x="308" y="546"/>
                </a:moveTo>
                <a:cubicBezTo>
                  <a:pt x="307" y="550"/>
                  <a:pt x="302" y="549"/>
                  <a:pt x="301" y="554"/>
                </a:cubicBezTo>
                <a:cubicBezTo>
                  <a:pt x="302" y="551"/>
                  <a:pt x="309" y="551"/>
                  <a:pt x="308" y="546"/>
                </a:cubicBezTo>
                <a:close/>
                <a:moveTo>
                  <a:pt x="278" y="517"/>
                </a:moveTo>
                <a:cubicBezTo>
                  <a:pt x="278" y="517"/>
                  <a:pt x="278" y="517"/>
                  <a:pt x="278" y="518"/>
                </a:cubicBezTo>
                <a:cubicBezTo>
                  <a:pt x="279" y="517"/>
                  <a:pt x="279" y="517"/>
                  <a:pt x="279" y="517"/>
                </a:cubicBezTo>
                <a:cubicBezTo>
                  <a:pt x="279" y="516"/>
                  <a:pt x="279" y="516"/>
                  <a:pt x="278" y="515"/>
                </a:cubicBezTo>
                <a:cubicBezTo>
                  <a:pt x="278" y="517"/>
                  <a:pt x="274" y="511"/>
                  <a:pt x="275" y="515"/>
                </a:cubicBezTo>
                <a:cubicBezTo>
                  <a:pt x="275" y="515"/>
                  <a:pt x="276" y="515"/>
                  <a:pt x="276" y="516"/>
                </a:cubicBezTo>
                <a:cubicBezTo>
                  <a:pt x="276" y="516"/>
                  <a:pt x="277" y="516"/>
                  <a:pt x="278" y="517"/>
                </a:cubicBezTo>
                <a:close/>
                <a:moveTo>
                  <a:pt x="342" y="590"/>
                </a:moveTo>
                <a:cubicBezTo>
                  <a:pt x="342" y="590"/>
                  <a:pt x="342" y="591"/>
                  <a:pt x="342" y="591"/>
                </a:cubicBezTo>
                <a:cubicBezTo>
                  <a:pt x="341" y="590"/>
                  <a:pt x="338" y="587"/>
                  <a:pt x="339" y="590"/>
                </a:cubicBezTo>
                <a:cubicBezTo>
                  <a:pt x="340" y="591"/>
                  <a:pt x="345" y="592"/>
                  <a:pt x="342" y="590"/>
                </a:cubicBezTo>
                <a:close/>
                <a:moveTo>
                  <a:pt x="338" y="579"/>
                </a:moveTo>
                <a:cubicBezTo>
                  <a:pt x="339" y="582"/>
                  <a:pt x="334" y="579"/>
                  <a:pt x="335" y="582"/>
                </a:cubicBezTo>
                <a:cubicBezTo>
                  <a:pt x="337" y="582"/>
                  <a:pt x="338" y="582"/>
                  <a:pt x="339" y="582"/>
                </a:cubicBezTo>
                <a:cubicBezTo>
                  <a:pt x="337" y="581"/>
                  <a:pt x="340" y="579"/>
                  <a:pt x="338" y="579"/>
                </a:cubicBezTo>
                <a:close/>
                <a:moveTo>
                  <a:pt x="485" y="784"/>
                </a:moveTo>
                <a:cubicBezTo>
                  <a:pt x="485" y="791"/>
                  <a:pt x="475" y="789"/>
                  <a:pt x="473" y="794"/>
                </a:cubicBezTo>
                <a:cubicBezTo>
                  <a:pt x="477" y="793"/>
                  <a:pt x="481" y="791"/>
                  <a:pt x="485" y="789"/>
                </a:cubicBezTo>
                <a:cubicBezTo>
                  <a:pt x="483" y="787"/>
                  <a:pt x="487" y="787"/>
                  <a:pt x="485" y="784"/>
                </a:cubicBezTo>
                <a:close/>
                <a:moveTo>
                  <a:pt x="324" y="552"/>
                </a:moveTo>
                <a:cubicBezTo>
                  <a:pt x="324" y="555"/>
                  <a:pt x="320" y="553"/>
                  <a:pt x="320" y="556"/>
                </a:cubicBezTo>
                <a:cubicBezTo>
                  <a:pt x="321" y="556"/>
                  <a:pt x="321" y="556"/>
                  <a:pt x="321" y="557"/>
                </a:cubicBezTo>
                <a:cubicBezTo>
                  <a:pt x="322" y="557"/>
                  <a:pt x="322" y="557"/>
                  <a:pt x="322" y="557"/>
                </a:cubicBezTo>
                <a:cubicBezTo>
                  <a:pt x="322" y="556"/>
                  <a:pt x="322" y="556"/>
                  <a:pt x="323" y="555"/>
                </a:cubicBezTo>
                <a:cubicBezTo>
                  <a:pt x="324" y="558"/>
                  <a:pt x="325" y="558"/>
                  <a:pt x="326" y="557"/>
                </a:cubicBezTo>
                <a:cubicBezTo>
                  <a:pt x="326" y="559"/>
                  <a:pt x="329" y="562"/>
                  <a:pt x="326" y="562"/>
                </a:cubicBezTo>
                <a:cubicBezTo>
                  <a:pt x="329" y="565"/>
                  <a:pt x="332" y="564"/>
                  <a:pt x="335" y="565"/>
                </a:cubicBezTo>
                <a:cubicBezTo>
                  <a:pt x="333" y="561"/>
                  <a:pt x="330" y="564"/>
                  <a:pt x="328" y="560"/>
                </a:cubicBezTo>
                <a:cubicBezTo>
                  <a:pt x="330" y="560"/>
                  <a:pt x="325" y="556"/>
                  <a:pt x="327" y="555"/>
                </a:cubicBezTo>
                <a:cubicBezTo>
                  <a:pt x="328" y="555"/>
                  <a:pt x="329" y="555"/>
                  <a:pt x="330" y="556"/>
                </a:cubicBezTo>
                <a:cubicBezTo>
                  <a:pt x="330" y="557"/>
                  <a:pt x="330" y="557"/>
                  <a:pt x="330" y="557"/>
                </a:cubicBezTo>
                <a:cubicBezTo>
                  <a:pt x="330" y="557"/>
                  <a:pt x="331" y="558"/>
                  <a:pt x="331" y="558"/>
                </a:cubicBezTo>
                <a:cubicBezTo>
                  <a:pt x="331" y="558"/>
                  <a:pt x="331" y="558"/>
                  <a:pt x="331" y="558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2" y="559"/>
                  <a:pt x="332" y="558"/>
                  <a:pt x="332" y="558"/>
                </a:cubicBezTo>
                <a:cubicBezTo>
                  <a:pt x="334" y="556"/>
                  <a:pt x="329" y="555"/>
                  <a:pt x="330" y="554"/>
                </a:cubicBezTo>
                <a:cubicBezTo>
                  <a:pt x="333" y="556"/>
                  <a:pt x="331" y="552"/>
                  <a:pt x="332" y="552"/>
                </a:cubicBezTo>
                <a:cubicBezTo>
                  <a:pt x="333" y="552"/>
                  <a:pt x="335" y="554"/>
                  <a:pt x="334" y="555"/>
                </a:cubicBezTo>
                <a:cubicBezTo>
                  <a:pt x="333" y="556"/>
                  <a:pt x="333" y="554"/>
                  <a:pt x="332" y="554"/>
                </a:cubicBezTo>
                <a:cubicBezTo>
                  <a:pt x="333" y="555"/>
                  <a:pt x="333" y="557"/>
                  <a:pt x="333" y="557"/>
                </a:cubicBezTo>
                <a:cubicBezTo>
                  <a:pt x="335" y="556"/>
                  <a:pt x="339" y="555"/>
                  <a:pt x="338" y="550"/>
                </a:cubicBezTo>
                <a:cubicBezTo>
                  <a:pt x="336" y="549"/>
                  <a:pt x="338" y="552"/>
                  <a:pt x="336" y="552"/>
                </a:cubicBezTo>
                <a:cubicBezTo>
                  <a:pt x="333" y="550"/>
                  <a:pt x="333" y="549"/>
                  <a:pt x="336" y="549"/>
                </a:cubicBezTo>
                <a:cubicBezTo>
                  <a:pt x="334" y="546"/>
                  <a:pt x="332" y="548"/>
                  <a:pt x="332" y="551"/>
                </a:cubicBezTo>
                <a:cubicBezTo>
                  <a:pt x="331" y="549"/>
                  <a:pt x="331" y="549"/>
                  <a:pt x="330" y="549"/>
                </a:cubicBezTo>
                <a:cubicBezTo>
                  <a:pt x="330" y="550"/>
                  <a:pt x="331" y="551"/>
                  <a:pt x="331" y="552"/>
                </a:cubicBezTo>
                <a:cubicBezTo>
                  <a:pt x="330" y="552"/>
                  <a:pt x="329" y="552"/>
                  <a:pt x="329" y="551"/>
                </a:cubicBezTo>
                <a:cubicBezTo>
                  <a:pt x="329" y="550"/>
                  <a:pt x="329" y="548"/>
                  <a:pt x="329" y="546"/>
                </a:cubicBezTo>
                <a:cubicBezTo>
                  <a:pt x="327" y="545"/>
                  <a:pt x="327" y="550"/>
                  <a:pt x="328" y="551"/>
                </a:cubicBezTo>
                <a:cubicBezTo>
                  <a:pt x="328" y="551"/>
                  <a:pt x="328" y="551"/>
                  <a:pt x="328" y="552"/>
                </a:cubicBezTo>
                <a:cubicBezTo>
                  <a:pt x="328" y="552"/>
                  <a:pt x="328" y="552"/>
                  <a:pt x="328" y="552"/>
                </a:cubicBezTo>
                <a:cubicBezTo>
                  <a:pt x="328" y="552"/>
                  <a:pt x="328" y="552"/>
                  <a:pt x="328" y="552"/>
                </a:cubicBezTo>
                <a:cubicBezTo>
                  <a:pt x="328" y="552"/>
                  <a:pt x="328" y="552"/>
                  <a:pt x="328" y="552"/>
                </a:cubicBezTo>
                <a:cubicBezTo>
                  <a:pt x="328" y="553"/>
                  <a:pt x="328" y="553"/>
                  <a:pt x="328" y="553"/>
                </a:cubicBezTo>
                <a:cubicBezTo>
                  <a:pt x="328" y="553"/>
                  <a:pt x="328" y="553"/>
                  <a:pt x="328" y="553"/>
                </a:cubicBezTo>
                <a:cubicBezTo>
                  <a:pt x="328" y="552"/>
                  <a:pt x="328" y="552"/>
                  <a:pt x="328" y="552"/>
                </a:cubicBezTo>
                <a:cubicBezTo>
                  <a:pt x="327" y="551"/>
                  <a:pt x="327" y="551"/>
                  <a:pt x="327" y="551"/>
                </a:cubicBezTo>
                <a:cubicBezTo>
                  <a:pt x="327" y="551"/>
                  <a:pt x="327" y="551"/>
                  <a:pt x="327" y="551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553"/>
                  <a:pt x="327" y="553"/>
                  <a:pt x="326" y="554"/>
                </a:cubicBezTo>
                <a:cubicBezTo>
                  <a:pt x="324" y="551"/>
                  <a:pt x="325" y="556"/>
                  <a:pt x="324" y="552"/>
                </a:cubicBezTo>
                <a:close/>
                <a:moveTo>
                  <a:pt x="323" y="550"/>
                </a:moveTo>
                <a:cubicBezTo>
                  <a:pt x="322" y="547"/>
                  <a:pt x="320" y="546"/>
                  <a:pt x="318" y="546"/>
                </a:cubicBezTo>
                <a:cubicBezTo>
                  <a:pt x="320" y="548"/>
                  <a:pt x="322" y="550"/>
                  <a:pt x="323" y="550"/>
                </a:cubicBezTo>
                <a:close/>
                <a:moveTo>
                  <a:pt x="341" y="577"/>
                </a:moveTo>
                <a:cubicBezTo>
                  <a:pt x="343" y="577"/>
                  <a:pt x="342" y="573"/>
                  <a:pt x="340" y="574"/>
                </a:cubicBezTo>
                <a:cubicBezTo>
                  <a:pt x="342" y="577"/>
                  <a:pt x="339" y="575"/>
                  <a:pt x="338" y="574"/>
                </a:cubicBezTo>
                <a:cubicBezTo>
                  <a:pt x="339" y="577"/>
                  <a:pt x="340" y="575"/>
                  <a:pt x="341" y="577"/>
                </a:cubicBezTo>
                <a:close/>
                <a:moveTo>
                  <a:pt x="356" y="538"/>
                </a:moveTo>
                <a:cubicBezTo>
                  <a:pt x="355" y="538"/>
                  <a:pt x="356" y="540"/>
                  <a:pt x="354" y="540"/>
                </a:cubicBezTo>
                <a:cubicBezTo>
                  <a:pt x="354" y="539"/>
                  <a:pt x="354" y="538"/>
                  <a:pt x="353" y="537"/>
                </a:cubicBezTo>
                <a:cubicBezTo>
                  <a:pt x="354" y="537"/>
                  <a:pt x="355" y="537"/>
                  <a:pt x="357" y="537"/>
                </a:cubicBezTo>
                <a:cubicBezTo>
                  <a:pt x="358" y="537"/>
                  <a:pt x="356" y="535"/>
                  <a:pt x="357" y="534"/>
                </a:cubicBezTo>
                <a:cubicBezTo>
                  <a:pt x="354" y="534"/>
                  <a:pt x="352" y="532"/>
                  <a:pt x="349" y="529"/>
                </a:cubicBezTo>
                <a:cubicBezTo>
                  <a:pt x="352" y="531"/>
                  <a:pt x="353" y="531"/>
                  <a:pt x="353" y="527"/>
                </a:cubicBezTo>
                <a:cubicBezTo>
                  <a:pt x="357" y="532"/>
                  <a:pt x="361" y="527"/>
                  <a:pt x="363" y="526"/>
                </a:cubicBezTo>
                <a:cubicBezTo>
                  <a:pt x="364" y="527"/>
                  <a:pt x="364" y="528"/>
                  <a:pt x="363" y="528"/>
                </a:cubicBezTo>
                <a:cubicBezTo>
                  <a:pt x="368" y="532"/>
                  <a:pt x="366" y="522"/>
                  <a:pt x="370" y="525"/>
                </a:cubicBezTo>
                <a:cubicBezTo>
                  <a:pt x="370" y="527"/>
                  <a:pt x="365" y="528"/>
                  <a:pt x="368" y="532"/>
                </a:cubicBezTo>
                <a:cubicBezTo>
                  <a:pt x="365" y="530"/>
                  <a:pt x="365" y="533"/>
                  <a:pt x="363" y="535"/>
                </a:cubicBezTo>
                <a:cubicBezTo>
                  <a:pt x="366" y="536"/>
                  <a:pt x="368" y="532"/>
                  <a:pt x="370" y="531"/>
                </a:cubicBezTo>
                <a:cubicBezTo>
                  <a:pt x="369" y="535"/>
                  <a:pt x="370" y="539"/>
                  <a:pt x="368" y="542"/>
                </a:cubicBezTo>
                <a:cubicBezTo>
                  <a:pt x="370" y="544"/>
                  <a:pt x="370" y="547"/>
                  <a:pt x="371" y="544"/>
                </a:cubicBezTo>
                <a:cubicBezTo>
                  <a:pt x="372" y="546"/>
                  <a:pt x="373" y="545"/>
                  <a:pt x="375" y="548"/>
                </a:cubicBezTo>
                <a:cubicBezTo>
                  <a:pt x="373" y="549"/>
                  <a:pt x="370" y="548"/>
                  <a:pt x="373" y="551"/>
                </a:cubicBezTo>
                <a:cubicBezTo>
                  <a:pt x="367" y="552"/>
                  <a:pt x="366" y="557"/>
                  <a:pt x="363" y="555"/>
                </a:cubicBezTo>
                <a:cubicBezTo>
                  <a:pt x="362" y="556"/>
                  <a:pt x="363" y="557"/>
                  <a:pt x="364" y="558"/>
                </a:cubicBezTo>
                <a:cubicBezTo>
                  <a:pt x="361" y="557"/>
                  <a:pt x="359" y="556"/>
                  <a:pt x="356" y="558"/>
                </a:cubicBezTo>
                <a:cubicBezTo>
                  <a:pt x="357" y="560"/>
                  <a:pt x="359" y="558"/>
                  <a:pt x="360" y="558"/>
                </a:cubicBezTo>
                <a:cubicBezTo>
                  <a:pt x="362" y="563"/>
                  <a:pt x="353" y="557"/>
                  <a:pt x="356" y="562"/>
                </a:cubicBezTo>
                <a:cubicBezTo>
                  <a:pt x="355" y="562"/>
                  <a:pt x="354" y="561"/>
                  <a:pt x="353" y="560"/>
                </a:cubicBezTo>
                <a:cubicBezTo>
                  <a:pt x="351" y="561"/>
                  <a:pt x="355" y="564"/>
                  <a:pt x="352" y="565"/>
                </a:cubicBezTo>
                <a:cubicBezTo>
                  <a:pt x="352" y="563"/>
                  <a:pt x="353" y="562"/>
                  <a:pt x="351" y="562"/>
                </a:cubicBezTo>
                <a:cubicBezTo>
                  <a:pt x="350" y="561"/>
                  <a:pt x="348" y="563"/>
                  <a:pt x="346" y="565"/>
                </a:cubicBezTo>
                <a:cubicBezTo>
                  <a:pt x="344" y="563"/>
                  <a:pt x="343" y="563"/>
                  <a:pt x="341" y="563"/>
                </a:cubicBezTo>
                <a:cubicBezTo>
                  <a:pt x="342" y="565"/>
                  <a:pt x="343" y="563"/>
                  <a:pt x="344" y="564"/>
                </a:cubicBezTo>
                <a:cubicBezTo>
                  <a:pt x="344" y="567"/>
                  <a:pt x="340" y="566"/>
                  <a:pt x="340" y="569"/>
                </a:cubicBezTo>
                <a:cubicBezTo>
                  <a:pt x="339" y="567"/>
                  <a:pt x="336" y="566"/>
                  <a:pt x="336" y="564"/>
                </a:cubicBezTo>
                <a:cubicBezTo>
                  <a:pt x="339" y="563"/>
                  <a:pt x="338" y="567"/>
                  <a:pt x="340" y="565"/>
                </a:cubicBezTo>
                <a:cubicBezTo>
                  <a:pt x="339" y="562"/>
                  <a:pt x="338" y="559"/>
                  <a:pt x="338" y="556"/>
                </a:cubicBezTo>
                <a:cubicBezTo>
                  <a:pt x="339" y="556"/>
                  <a:pt x="340" y="557"/>
                  <a:pt x="341" y="558"/>
                </a:cubicBezTo>
                <a:cubicBezTo>
                  <a:pt x="340" y="559"/>
                  <a:pt x="339" y="559"/>
                  <a:pt x="340" y="560"/>
                </a:cubicBezTo>
                <a:cubicBezTo>
                  <a:pt x="348" y="561"/>
                  <a:pt x="354" y="554"/>
                  <a:pt x="361" y="554"/>
                </a:cubicBezTo>
                <a:cubicBezTo>
                  <a:pt x="362" y="554"/>
                  <a:pt x="361" y="553"/>
                  <a:pt x="360" y="552"/>
                </a:cubicBezTo>
                <a:cubicBezTo>
                  <a:pt x="362" y="552"/>
                  <a:pt x="364" y="552"/>
                  <a:pt x="366" y="551"/>
                </a:cubicBezTo>
                <a:cubicBezTo>
                  <a:pt x="367" y="549"/>
                  <a:pt x="363" y="548"/>
                  <a:pt x="366" y="547"/>
                </a:cubicBezTo>
                <a:cubicBezTo>
                  <a:pt x="366" y="548"/>
                  <a:pt x="367" y="549"/>
                  <a:pt x="368" y="551"/>
                </a:cubicBezTo>
                <a:cubicBezTo>
                  <a:pt x="368" y="549"/>
                  <a:pt x="368" y="546"/>
                  <a:pt x="367" y="544"/>
                </a:cubicBezTo>
                <a:cubicBezTo>
                  <a:pt x="366" y="542"/>
                  <a:pt x="365" y="543"/>
                  <a:pt x="364" y="543"/>
                </a:cubicBezTo>
                <a:cubicBezTo>
                  <a:pt x="362" y="544"/>
                  <a:pt x="364" y="548"/>
                  <a:pt x="362" y="547"/>
                </a:cubicBezTo>
                <a:cubicBezTo>
                  <a:pt x="362" y="546"/>
                  <a:pt x="362" y="544"/>
                  <a:pt x="360" y="541"/>
                </a:cubicBezTo>
                <a:cubicBezTo>
                  <a:pt x="359" y="542"/>
                  <a:pt x="359" y="542"/>
                  <a:pt x="359" y="542"/>
                </a:cubicBezTo>
                <a:cubicBezTo>
                  <a:pt x="358" y="543"/>
                  <a:pt x="360" y="546"/>
                  <a:pt x="360" y="547"/>
                </a:cubicBezTo>
                <a:cubicBezTo>
                  <a:pt x="358" y="546"/>
                  <a:pt x="357" y="550"/>
                  <a:pt x="354" y="548"/>
                </a:cubicBezTo>
                <a:cubicBezTo>
                  <a:pt x="358" y="549"/>
                  <a:pt x="356" y="541"/>
                  <a:pt x="360" y="540"/>
                </a:cubicBezTo>
                <a:cubicBezTo>
                  <a:pt x="360" y="539"/>
                  <a:pt x="360" y="538"/>
                  <a:pt x="359" y="537"/>
                </a:cubicBezTo>
                <a:cubicBezTo>
                  <a:pt x="357" y="538"/>
                  <a:pt x="359" y="540"/>
                  <a:pt x="357" y="541"/>
                </a:cubicBezTo>
                <a:cubicBezTo>
                  <a:pt x="356" y="539"/>
                  <a:pt x="357" y="539"/>
                  <a:pt x="356" y="538"/>
                </a:cubicBezTo>
                <a:close/>
                <a:moveTo>
                  <a:pt x="364" y="531"/>
                </a:moveTo>
                <a:cubicBezTo>
                  <a:pt x="362" y="526"/>
                  <a:pt x="358" y="531"/>
                  <a:pt x="360" y="534"/>
                </a:cubicBezTo>
                <a:cubicBezTo>
                  <a:pt x="362" y="531"/>
                  <a:pt x="361" y="531"/>
                  <a:pt x="364" y="531"/>
                </a:cubicBezTo>
                <a:close/>
                <a:moveTo>
                  <a:pt x="346" y="574"/>
                </a:moveTo>
                <a:cubicBezTo>
                  <a:pt x="345" y="571"/>
                  <a:pt x="343" y="572"/>
                  <a:pt x="343" y="570"/>
                </a:cubicBezTo>
                <a:cubicBezTo>
                  <a:pt x="342" y="570"/>
                  <a:pt x="340" y="570"/>
                  <a:pt x="342" y="572"/>
                </a:cubicBezTo>
                <a:cubicBezTo>
                  <a:pt x="343" y="573"/>
                  <a:pt x="344" y="571"/>
                  <a:pt x="345" y="574"/>
                </a:cubicBezTo>
                <a:cubicBezTo>
                  <a:pt x="345" y="575"/>
                  <a:pt x="344" y="576"/>
                  <a:pt x="345" y="576"/>
                </a:cubicBezTo>
                <a:cubicBezTo>
                  <a:pt x="346" y="575"/>
                  <a:pt x="346" y="575"/>
                  <a:pt x="346" y="574"/>
                </a:cubicBezTo>
                <a:close/>
                <a:moveTo>
                  <a:pt x="438" y="709"/>
                </a:moveTo>
                <a:cubicBezTo>
                  <a:pt x="433" y="705"/>
                  <a:pt x="442" y="710"/>
                  <a:pt x="439" y="704"/>
                </a:cubicBezTo>
                <a:cubicBezTo>
                  <a:pt x="434" y="706"/>
                  <a:pt x="434" y="705"/>
                  <a:pt x="431" y="708"/>
                </a:cubicBezTo>
                <a:cubicBezTo>
                  <a:pt x="434" y="709"/>
                  <a:pt x="435" y="707"/>
                  <a:pt x="438" y="709"/>
                </a:cubicBezTo>
                <a:close/>
                <a:moveTo>
                  <a:pt x="309" y="498"/>
                </a:moveTo>
                <a:cubicBezTo>
                  <a:pt x="307" y="499"/>
                  <a:pt x="306" y="503"/>
                  <a:pt x="303" y="501"/>
                </a:cubicBezTo>
                <a:cubicBezTo>
                  <a:pt x="305" y="503"/>
                  <a:pt x="303" y="506"/>
                  <a:pt x="305" y="506"/>
                </a:cubicBezTo>
                <a:cubicBezTo>
                  <a:pt x="306" y="503"/>
                  <a:pt x="309" y="501"/>
                  <a:pt x="309" y="498"/>
                </a:cubicBezTo>
                <a:close/>
                <a:moveTo>
                  <a:pt x="361" y="585"/>
                </a:moveTo>
                <a:cubicBezTo>
                  <a:pt x="360" y="583"/>
                  <a:pt x="358" y="582"/>
                  <a:pt x="357" y="582"/>
                </a:cubicBezTo>
                <a:cubicBezTo>
                  <a:pt x="357" y="583"/>
                  <a:pt x="357" y="586"/>
                  <a:pt x="359" y="585"/>
                </a:cubicBezTo>
                <a:cubicBezTo>
                  <a:pt x="358" y="582"/>
                  <a:pt x="361" y="586"/>
                  <a:pt x="361" y="585"/>
                </a:cubicBezTo>
                <a:close/>
                <a:moveTo>
                  <a:pt x="411" y="640"/>
                </a:moveTo>
                <a:cubicBezTo>
                  <a:pt x="408" y="636"/>
                  <a:pt x="404" y="641"/>
                  <a:pt x="402" y="643"/>
                </a:cubicBezTo>
                <a:cubicBezTo>
                  <a:pt x="403" y="642"/>
                  <a:pt x="404" y="642"/>
                  <a:pt x="405" y="644"/>
                </a:cubicBezTo>
                <a:cubicBezTo>
                  <a:pt x="405" y="646"/>
                  <a:pt x="399" y="648"/>
                  <a:pt x="402" y="650"/>
                </a:cubicBezTo>
                <a:cubicBezTo>
                  <a:pt x="405" y="647"/>
                  <a:pt x="407" y="643"/>
                  <a:pt x="409" y="640"/>
                </a:cubicBezTo>
                <a:cubicBezTo>
                  <a:pt x="410" y="641"/>
                  <a:pt x="409" y="643"/>
                  <a:pt x="411" y="642"/>
                </a:cubicBezTo>
                <a:cubicBezTo>
                  <a:pt x="410" y="641"/>
                  <a:pt x="410" y="640"/>
                  <a:pt x="411" y="640"/>
                </a:cubicBezTo>
                <a:close/>
                <a:moveTo>
                  <a:pt x="335" y="541"/>
                </a:moveTo>
                <a:cubicBezTo>
                  <a:pt x="334" y="540"/>
                  <a:pt x="333" y="540"/>
                  <a:pt x="331" y="539"/>
                </a:cubicBezTo>
                <a:cubicBezTo>
                  <a:pt x="332" y="538"/>
                  <a:pt x="333" y="537"/>
                  <a:pt x="332" y="536"/>
                </a:cubicBezTo>
                <a:cubicBezTo>
                  <a:pt x="331" y="537"/>
                  <a:pt x="331" y="538"/>
                  <a:pt x="330" y="538"/>
                </a:cubicBezTo>
                <a:cubicBezTo>
                  <a:pt x="332" y="540"/>
                  <a:pt x="335" y="543"/>
                  <a:pt x="335" y="541"/>
                </a:cubicBezTo>
                <a:close/>
                <a:moveTo>
                  <a:pt x="450" y="703"/>
                </a:moveTo>
                <a:cubicBezTo>
                  <a:pt x="449" y="703"/>
                  <a:pt x="448" y="703"/>
                  <a:pt x="447" y="701"/>
                </a:cubicBezTo>
                <a:cubicBezTo>
                  <a:pt x="446" y="702"/>
                  <a:pt x="447" y="704"/>
                  <a:pt x="445" y="704"/>
                </a:cubicBezTo>
                <a:cubicBezTo>
                  <a:pt x="443" y="702"/>
                  <a:pt x="444" y="704"/>
                  <a:pt x="442" y="702"/>
                </a:cubicBezTo>
                <a:cubicBezTo>
                  <a:pt x="443" y="704"/>
                  <a:pt x="439" y="702"/>
                  <a:pt x="440" y="704"/>
                </a:cubicBezTo>
                <a:cubicBezTo>
                  <a:pt x="441" y="704"/>
                  <a:pt x="442" y="706"/>
                  <a:pt x="443" y="705"/>
                </a:cubicBezTo>
                <a:cubicBezTo>
                  <a:pt x="443" y="705"/>
                  <a:pt x="442" y="704"/>
                  <a:pt x="443" y="704"/>
                </a:cubicBezTo>
                <a:cubicBezTo>
                  <a:pt x="443" y="705"/>
                  <a:pt x="444" y="706"/>
                  <a:pt x="445" y="706"/>
                </a:cubicBezTo>
                <a:cubicBezTo>
                  <a:pt x="444" y="704"/>
                  <a:pt x="450" y="706"/>
                  <a:pt x="448" y="703"/>
                </a:cubicBezTo>
                <a:cubicBezTo>
                  <a:pt x="449" y="704"/>
                  <a:pt x="450" y="704"/>
                  <a:pt x="450" y="703"/>
                </a:cubicBezTo>
                <a:close/>
                <a:moveTo>
                  <a:pt x="346" y="550"/>
                </a:moveTo>
                <a:cubicBezTo>
                  <a:pt x="346" y="551"/>
                  <a:pt x="345" y="551"/>
                  <a:pt x="346" y="552"/>
                </a:cubicBezTo>
                <a:cubicBezTo>
                  <a:pt x="348" y="550"/>
                  <a:pt x="351" y="550"/>
                  <a:pt x="349" y="546"/>
                </a:cubicBezTo>
                <a:cubicBezTo>
                  <a:pt x="348" y="549"/>
                  <a:pt x="345" y="549"/>
                  <a:pt x="345" y="549"/>
                </a:cubicBezTo>
                <a:cubicBezTo>
                  <a:pt x="345" y="550"/>
                  <a:pt x="346" y="550"/>
                  <a:pt x="346" y="550"/>
                </a:cubicBezTo>
                <a:close/>
                <a:moveTo>
                  <a:pt x="345" y="536"/>
                </a:moveTo>
                <a:cubicBezTo>
                  <a:pt x="344" y="533"/>
                  <a:pt x="342" y="535"/>
                  <a:pt x="341" y="534"/>
                </a:cubicBezTo>
                <a:cubicBezTo>
                  <a:pt x="342" y="535"/>
                  <a:pt x="341" y="536"/>
                  <a:pt x="342" y="536"/>
                </a:cubicBezTo>
                <a:cubicBezTo>
                  <a:pt x="341" y="534"/>
                  <a:pt x="345" y="538"/>
                  <a:pt x="345" y="536"/>
                </a:cubicBezTo>
                <a:close/>
                <a:moveTo>
                  <a:pt x="377" y="574"/>
                </a:moveTo>
                <a:cubicBezTo>
                  <a:pt x="376" y="574"/>
                  <a:pt x="377" y="576"/>
                  <a:pt x="375" y="576"/>
                </a:cubicBezTo>
                <a:cubicBezTo>
                  <a:pt x="378" y="580"/>
                  <a:pt x="377" y="575"/>
                  <a:pt x="379" y="577"/>
                </a:cubicBezTo>
                <a:cubicBezTo>
                  <a:pt x="380" y="578"/>
                  <a:pt x="378" y="579"/>
                  <a:pt x="379" y="580"/>
                </a:cubicBezTo>
                <a:cubicBezTo>
                  <a:pt x="382" y="579"/>
                  <a:pt x="377" y="575"/>
                  <a:pt x="377" y="574"/>
                </a:cubicBezTo>
                <a:close/>
                <a:moveTo>
                  <a:pt x="464" y="692"/>
                </a:moveTo>
                <a:cubicBezTo>
                  <a:pt x="464" y="695"/>
                  <a:pt x="461" y="693"/>
                  <a:pt x="459" y="693"/>
                </a:cubicBezTo>
                <a:cubicBezTo>
                  <a:pt x="463" y="697"/>
                  <a:pt x="456" y="695"/>
                  <a:pt x="458" y="698"/>
                </a:cubicBezTo>
                <a:cubicBezTo>
                  <a:pt x="459" y="697"/>
                  <a:pt x="459" y="697"/>
                  <a:pt x="459" y="699"/>
                </a:cubicBezTo>
                <a:cubicBezTo>
                  <a:pt x="462" y="697"/>
                  <a:pt x="463" y="698"/>
                  <a:pt x="461" y="695"/>
                </a:cubicBezTo>
                <a:cubicBezTo>
                  <a:pt x="464" y="695"/>
                  <a:pt x="464" y="696"/>
                  <a:pt x="466" y="697"/>
                </a:cubicBezTo>
                <a:cubicBezTo>
                  <a:pt x="464" y="696"/>
                  <a:pt x="464" y="691"/>
                  <a:pt x="464" y="692"/>
                </a:cubicBezTo>
                <a:close/>
                <a:moveTo>
                  <a:pt x="263" y="378"/>
                </a:moveTo>
                <a:cubicBezTo>
                  <a:pt x="261" y="376"/>
                  <a:pt x="264" y="376"/>
                  <a:pt x="263" y="374"/>
                </a:cubicBezTo>
                <a:cubicBezTo>
                  <a:pt x="261" y="376"/>
                  <a:pt x="259" y="375"/>
                  <a:pt x="257" y="375"/>
                </a:cubicBezTo>
                <a:cubicBezTo>
                  <a:pt x="257" y="376"/>
                  <a:pt x="258" y="378"/>
                  <a:pt x="260" y="378"/>
                </a:cubicBezTo>
                <a:cubicBezTo>
                  <a:pt x="259" y="377"/>
                  <a:pt x="258" y="376"/>
                  <a:pt x="259" y="376"/>
                </a:cubicBezTo>
                <a:cubicBezTo>
                  <a:pt x="260" y="376"/>
                  <a:pt x="261" y="377"/>
                  <a:pt x="263" y="378"/>
                </a:cubicBezTo>
                <a:close/>
                <a:moveTo>
                  <a:pt x="283" y="385"/>
                </a:moveTo>
                <a:cubicBezTo>
                  <a:pt x="282" y="384"/>
                  <a:pt x="282" y="383"/>
                  <a:pt x="281" y="383"/>
                </a:cubicBezTo>
                <a:cubicBezTo>
                  <a:pt x="280" y="383"/>
                  <a:pt x="280" y="383"/>
                  <a:pt x="280" y="383"/>
                </a:cubicBezTo>
                <a:cubicBezTo>
                  <a:pt x="284" y="387"/>
                  <a:pt x="278" y="386"/>
                  <a:pt x="277" y="388"/>
                </a:cubicBezTo>
                <a:cubicBezTo>
                  <a:pt x="278" y="387"/>
                  <a:pt x="278" y="387"/>
                  <a:pt x="278" y="388"/>
                </a:cubicBezTo>
                <a:cubicBezTo>
                  <a:pt x="278" y="388"/>
                  <a:pt x="277" y="389"/>
                  <a:pt x="277" y="390"/>
                </a:cubicBezTo>
                <a:cubicBezTo>
                  <a:pt x="280" y="390"/>
                  <a:pt x="281" y="386"/>
                  <a:pt x="283" y="385"/>
                </a:cubicBezTo>
                <a:close/>
                <a:moveTo>
                  <a:pt x="389" y="550"/>
                </a:moveTo>
                <a:cubicBezTo>
                  <a:pt x="387" y="548"/>
                  <a:pt x="386" y="548"/>
                  <a:pt x="385" y="547"/>
                </a:cubicBezTo>
                <a:cubicBezTo>
                  <a:pt x="386" y="551"/>
                  <a:pt x="383" y="548"/>
                  <a:pt x="382" y="548"/>
                </a:cubicBezTo>
                <a:cubicBezTo>
                  <a:pt x="382" y="550"/>
                  <a:pt x="385" y="549"/>
                  <a:pt x="384" y="552"/>
                </a:cubicBezTo>
                <a:cubicBezTo>
                  <a:pt x="384" y="551"/>
                  <a:pt x="383" y="550"/>
                  <a:pt x="383" y="550"/>
                </a:cubicBezTo>
                <a:cubicBezTo>
                  <a:pt x="387" y="554"/>
                  <a:pt x="386" y="550"/>
                  <a:pt x="389" y="550"/>
                </a:cubicBezTo>
                <a:close/>
                <a:moveTo>
                  <a:pt x="367" y="517"/>
                </a:moveTo>
                <a:cubicBezTo>
                  <a:pt x="368" y="520"/>
                  <a:pt x="364" y="518"/>
                  <a:pt x="366" y="522"/>
                </a:cubicBezTo>
                <a:cubicBezTo>
                  <a:pt x="367" y="521"/>
                  <a:pt x="367" y="519"/>
                  <a:pt x="369" y="520"/>
                </a:cubicBezTo>
                <a:cubicBezTo>
                  <a:pt x="367" y="519"/>
                  <a:pt x="368" y="516"/>
                  <a:pt x="367" y="517"/>
                </a:cubicBezTo>
                <a:close/>
                <a:moveTo>
                  <a:pt x="371" y="520"/>
                </a:moveTo>
                <a:cubicBezTo>
                  <a:pt x="371" y="521"/>
                  <a:pt x="376" y="520"/>
                  <a:pt x="375" y="518"/>
                </a:cubicBezTo>
                <a:cubicBezTo>
                  <a:pt x="372" y="517"/>
                  <a:pt x="372" y="521"/>
                  <a:pt x="370" y="519"/>
                </a:cubicBezTo>
                <a:cubicBezTo>
                  <a:pt x="371" y="522"/>
                  <a:pt x="370" y="523"/>
                  <a:pt x="371" y="526"/>
                </a:cubicBezTo>
                <a:cubicBezTo>
                  <a:pt x="373" y="524"/>
                  <a:pt x="373" y="524"/>
                  <a:pt x="373" y="524"/>
                </a:cubicBezTo>
                <a:cubicBezTo>
                  <a:pt x="373" y="523"/>
                  <a:pt x="370" y="521"/>
                  <a:pt x="371" y="520"/>
                </a:cubicBezTo>
                <a:close/>
                <a:moveTo>
                  <a:pt x="398" y="551"/>
                </a:moveTo>
                <a:cubicBezTo>
                  <a:pt x="395" y="550"/>
                  <a:pt x="395" y="548"/>
                  <a:pt x="392" y="549"/>
                </a:cubicBezTo>
                <a:cubicBezTo>
                  <a:pt x="393" y="550"/>
                  <a:pt x="393" y="551"/>
                  <a:pt x="394" y="552"/>
                </a:cubicBezTo>
                <a:cubicBezTo>
                  <a:pt x="396" y="553"/>
                  <a:pt x="396" y="550"/>
                  <a:pt x="398" y="551"/>
                </a:cubicBezTo>
                <a:close/>
                <a:moveTo>
                  <a:pt x="383" y="521"/>
                </a:moveTo>
                <a:cubicBezTo>
                  <a:pt x="382" y="520"/>
                  <a:pt x="383" y="519"/>
                  <a:pt x="383" y="518"/>
                </a:cubicBezTo>
                <a:cubicBezTo>
                  <a:pt x="381" y="518"/>
                  <a:pt x="382" y="520"/>
                  <a:pt x="380" y="518"/>
                </a:cubicBezTo>
                <a:cubicBezTo>
                  <a:pt x="380" y="518"/>
                  <a:pt x="380" y="517"/>
                  <a:pt x="379" y="517"/>
                </a:cubicBezTo>
                <a:cubicBezTo>
                  <a:pt x="379" y="518"/>
                  <a:pt x="380" y="523"/>
                  <a:pt x="381" y="522"/>
                </a:cubicBezTo>
                <a:cubicBezTo>
                  <a:pt x="380" y="520"/>
                  <a:pt x="383" y="521"/>
                  <a:pt x="383" y="521"/>
                </a:cubicBezTo>
                <a:close/>
                <a:moveTo>
                  <a:pt x="405" y="538"/>
                </a:moveTo>
                <a:cubicBezTo>
                  <a:pt x="401" y="540"/>
                  <a:pt x="402" y="540"/>
                  <a:pt x="401" y="543"/>
                </a:cubicBezTo>
                <a:cubicBezTo>
                  <a:pt x="402" y="543"/>
                  <a:pt x="406" y="538"/>
                  <a:pt x="405" y="538"/>
                </a:cubicBezTo>
                <a:close/>
                <a:moveTo>
                  <a:pt x="409" y="550"/>
                </a:moveTo>
                <a:cubicBezTo>
                  <a:pt x="409" y="548"/>
                  <a:pt x="407" y="545"/>
                  <a:pt x="406" y="545"/>
                </a:cubicBezTo>
                <a:cubicBezTo>
                  <a:pt x="406" y="546"/>
                  <a:pt x="408" y="550"/>
                  <a:pt x="408" y="550"/>
                </a:cubicBezTo>
                <a:cubicBezTo>
                  <a:pt x="408" y="549"/>
                  <a:pt x="409" y="549"/>
                  <a:pt x="409" y="550"/>
                </a:cubicBezTo>
                <a:close/>
                <a:moveTo>
                  <a:pt x="415" y="535"/>
                </a:moveTo>
                <a:cubicBezTo>
                  <a:pt x="418" y="533"/>
                  <a:pt x="413" y="527"/>
                  <a:pt x="411" y="529"/>
                </a:cubicBezTo>
                <a:cubicBezTo>
                  <a:pt x="415" y="530"/>
                  <a:pt x="413" y="532"/>
                  <a:pt x="415" y="535"/>
                </a:cubicBezTo>
                <a:close/>
                <a:moveTo>
                  <a:pt x="271" y="293"/>
                </a:moveTo>
                <a:cubicBezTo>
                  <a:pt x="271" y="291"/>
                  <a:pt x="274" y="292"/>
                  <a:pt x="274" y="289"/>
                </a:cubicBezTo>
                <a:cubicBezTo>
                  <a:pt x="281" y="284"/>
                  <a:pt x="268" y="290"/>
                  <a:pt x="271" y="291"/>
                </a:cubicBezTo>
                <a:cubicBezTo>
                  <a:pt x="268" y="291"/>
                  <a:pt x="266" y="290"/>
                  <a:pt x="265" y="294"/>
                </a:cubicBezTo>
                <a:cubicBezTo>
                  <a:pt x="268" y="295"/>
                  <a:pt x="269" y="293"/>
                  <a:pt x="269" y="292"/>
                </a:cubicBezTo>
                <a:cubicBezTo>
                  <a:pt x="269" y="292"/>
                  <a:pt x="270" y="293"/>
                  <a:pt x="271" y="293"/>
                </a:cubicBezTo>
                <a:close/>
                <a:moveTo>
                  <a:pt x="427" y="531"/>
                </a:moveTo>
                <a:cubicBezTo>
                  <a:pt x="425" y="535"/>
                  <a:pt x="421" y="529"/>
                  <a:pt x="421" y="533"/>
                </a:cubicBezTo>
                <a:cubicBezTo>
                  <a:pt x="422" y="531"/>
                  <a:pt x="428" y="536"/>
                  <a:pt x="427" y="531"/>
                </a:cubicBezTo>
                <a:close/>
                <a:moveTo>
                  <a:pt x="532" y="675"/>
                </a:moveTo>
                <a:cubicBezTo>
                  <a:pt x="530" y="676"/>
                  <a:pt x="535" y="680"/>
                  <a:pt x="533" y="681"/>
                </a:cubicBezTo>
                <a:cubicBezTo>
                  <a:pt x="534" y="681"/>
                  <a:pt x="534" y="681"/>
                  <a:pt x="535" y="681"/>
                </a:cubicBezTo>
                <a:cubicBezTo>
                  <a:pt x="534" y="678"/>
                  <a:pt x="533" y="674"/>
                  <a:pt x="529" y="672"/>
                </a:cubicBezTo>
                <a:cubicBezTo>
                  <a:pt x="529" y="673"/>
                  <a:pt x="527" y="674"/>
                  <a:pt x="528" y="676"/>
                </a:cubicBezTo>
                <a:cubicBezTo>
                  <a:pt x="530" y="675"/>
                  <a:pt x="530" y="674"/>
                  <a:pt x="532" y="675"/>
                </a:cubicBezTo>
                <a:close/>
                <a:moveTo>
                  <a:pt x="603" y="671"/>
                </a:moveTo>
                <a:cubicBezTo>
                  <a:pt x="602" y="671"/>
                  <a:pt x="601" y="672"/>
                  <a:pt x="600" y="670"/>
                </a:cubicBezTo>
                <a:cubicBezTo>
                  <a:pt x="600" y="670"/>
                  <a:pt x="600" y="670"/>
                  <a:pt x="600" y="669"/>
                </a:cubicBezTo>
                <a:cubicBezTo>
                  <a:pt x="599" y="670"/>
                  <a:pt x="599" y="671"/>
                  <a:pt x="599" y="672"/>
                </a:cubicBezTo>
                <a:cubicBezTo>
                  <a:pt x="600" y="670"/>
                  <a:pt x="604" y="675"/>
                  <a:pt x="603" y="671"/>
                </a:cubicBezTo>
                <a:close/>
                <a:moveTo>
                  <a:pt x="652" y="694"/>
                </a:moveTo>
                <a:cubicBezTo>
                  <a:pt x="653" y="698"/>
                  <a:pt x="650" y="697"/>
                  <a:pt x="648" y="697"/>
                </a:cubicBezTo>
                <a:cubicBezTo>
                  <a:pt x="649" y="699"/>
                  <a:pt x="648" y="701"/>
                  <a:pt x="646" y="699"/>
                </a:cubicBezTo>
                <a:cubicBezTo>
                  <a:pt x="647" y="705"/>
                  <a:pt x="649" y="699"/>
                  <a:pt x="653" y="698"/>
                </a:cubicBezTo>
                <a:cubicBezTo>
                  <a:pt x="653" y="700"/>
                  <a:pt x="653" y="698"/>
                  <a:pt x="654" y="700"/>
                </a:cubicBezTo>
                <a:cubicBezTo>
                  <a:pt x="658" y="696"/>
                  <a:pt x="663" y="691"/>
                  <a:pt x="665" y="690"/>
                </a:cubicBezTo>
                <a:cubicBezTo>
                  <a:pt x="660" y="689"/>
                  <a:pt x="657" y="700"/>
                  <a:pt x="652" y="695"/>
                </a:cubicBezTo>
                <a:cubicBezTo>
                  <a:pt x="652" y="695"/>
                  <a:pt x="652" y="694"/>
                  <a:pt x="652" y="694"/>
                </a:cubicBezTo>
                <a:close/>
                <a:moveTo>
                  <a:pt x="367" y="240"/>
                </a:moveTo>
                <a:cubicBezTo>
                  <a:pt x="366" y="240"/>
                  <a:pt x="366" y="240"/>
                  <a:pt x="365" y="240"/>
                </a:cubicBezTo>
                <a:cubicBezTo>
                  <a:pt x="369" y="237"/>
                  <a:pt x="373" y="234"/>
                  <a:pt x="375" y="232"/>
                </a:cubicBezTo>
                <a:cubicBezTo>
                  <a:pt x="375" y="232"/>
                  <a:pt x="374" y="232"/>
                  <a:pt x="374" y="231"/>
                </a:cubicBezTo>
                <a:cubicBezTo>
                  <a:pt x="377" y="227"/>
                  <a:pt x="384" y="230"/>
                  <a:pt x="384" y="224"/>
                </a:cubicBezTo>
                <a:cubicBezTo>
                  <a:pt x="380" y="224"/>
                  <a:pt x="379" y="230"/>
                  <a:pt x="376" y="226"/>
                </a:cubicBezTo>
                <a:cubicBezTo>
                  <a:pt x="371" y="228"/>
                  <a:pt x="367" y="236"/>
                  <a:pt x="360" y="235"/>
                </a:cubicBezTo>
                <a:cubicBezTo>
                  <a:pt x="360" y="241"/>
                  <a:pt x="353" y="242"/>
                  <a:pt x="349" y="242"/>
                </a:cubicBezTo>
                <a:cubicBezTo>
                  <a:pt x="352" y="243"/>
                  <a:pt x="357" y="245"/>
                  <a:pt x="356" y="251"/>
                </a:cubicBezTo>
                <a:cubicBezTo>
                  <a:pt x="359" y="246"/>
                  <a:pt x="364" y="243"/>
                  <a:pt x="367" y="240"/>
                </a:cubicBezTo>
                <a:close/>
                <a:moveTo>
                  <a:pt x="385" y="224"/>
                </a:moveTo>
                <a:cubicBezTo>
                  <a:pt x="387" y="225"/>
                  <a:pt x="388" y="223"/>
                  <a:pt x="390" y="224"/>
                </a:cubicBezTo>
                <a:cubicBezTo>
                  <a:pt x="386" y="218"/>
                  <a:pt x="395" y="223"/>
                  <a:pt x="392" y="218"/>
                </a:cubicBezTo>
                <a:cubicBezTo>
                  <a:pt x="389" y="221"/>
                  <a:pt x="386" y="221"/>
                  <a:pt x="384" y="221"/>
                </a:cubicBezTo>
                <a:cubicBezTo>
                  <a:pt x="384" y="221"/>
                  <a:pt x="383" y="220"/>
                  <a:pt x="383" y="221"/>
                </a:cubicBezTo>
                <a:cubicBezTo>
                  <a:pt x="384" y="223"/>
                  <a:pt x="385" y="222"/>
                  <a:pt x="385" y="224"/>
                </a:cubicBezTo>
                <a:close/>
                <a:moveTo>
                  <a:pt x="783" y="685"/>
                </a:moveTo>
                <a:cubicBezTo>
                  <a:pt x="782" y="684"/>
                  <a:pt x="780" y="684"/>
                  <a:pt x="779" y="684"/>
                </a:cubicBezTo>
                <a:cubicBezTo>
                  <a:pt x="780" y="685"/>
                  <a:pt x="780" y="686"/>
                  <a:pt x="780" y="687"/>
                </a:cubicBezTo>
                <a:cubicBezTo>
                  <a:pt x="781" y="685"/>
                  <a:pt x="781" y="685"/>
                  <a:pt x="783" y="685"/>
                </a:cubicBezTo>
                <a:close/>
                <a:moveTo>
                  <a:pt x="784" y="685"/>
                </a:moveTo>
                <a:cubicBezTo>
                  <a:pt x="786" y="684"/>
                  <a:pt x="784" y="682"/>
                  <a:pt x="784" y="681"/>
                </a:cubicBezTo>
                <a:cubicBezTo>
                  <a:pt x="783" y="681"/>
                  <a:pt x="780" y="681"/>
                  <a:pt x="782" y="682"/>
                </a:cubicBezTo>
                <a:cubicBezTo>
                  <a:pt x="784" y="681"/>
                  <a:pt x="783" y="684"/>
                  <a:pt x="784" y="685"/>
                </a:cubicBezTo>
                <a:close/>
                <a:moveTo>
                  <a:pt x="463" y="170"/>
                </a:moveTo>
                <a:cubicBezTo>
                  <a:pt x="462" y="170"/>
                  <a:pt x="456" y="168"/>
                  <a:pt x="459" y="172"/>
                </a:cubicBezTo>
                <a:cubicBezTo>
                  <a:pt x="460" y="172"/>
                  <a:pt x="461" y="170"/>
                  <a:pt x="463" y="173"/>
                </a:cubicBezTo>
                <a:cubicBezTo>
                  <a:pt x="465" y="172"/>
                  <a:pt x="464" y="169"/>
                  <a:pt x="465" y="168"/>
                </a:cubicBezTo>
                <a:cubicBezTo>
                  <a:pt x="464" y="166"/>
                  <a:pt x="461" y="166"/>
                  <a:pt x="461" y="167"/>
                </a:cubicBezTo>
                <a:cubicBezTo>
                  <a:pt x="462" y="168"/>
                  <a:pt x="464" y="169"/>
                  <a:pt x="463" y="170"/>
                </a:cubicBezTo>
                <a:close/>
                <a:moveTo>
                  <a:pt x="788" y="657"/>
                </a:moveTo>
                <a:cubicBezTo>
                  <a:pt x="785" y="650"/>
                  <a:pt x="785" y="656"/>
                  <a:pt x="783" y="651"/>
                </a:cubicBezTo>
                <a:cubicBezTo>
                  <a:pt x="781" y="653"/>
                  <a:pt x="787" y="656"/>
                  <a:pt x="788" y="657"/>
                </a:cubicBezTo>
                <a:close/>
                <a:moveTo>
                  <a:pt x="474" y="159"/>
                </a:moveTo>
                <a:cubicBezTo>
                  <a:pt x="475" y="161"/>
                  <a:pt x="476" y="159"/>
                  <a:pt x="477" y="160"/>
                </a:cubicBezTo>
                <a:cubicBezTo>
                  <a:pt x="476" y="161"/>
                  <a:pt x="475" y="161"/>
                  <a:pt x="475" y="162"/>
                </a:cubicBezTo>
                <a:cubicBezTo>
                  <a:pt x="476" y="161"/>
                  <a:pt x="477" y="162"/>
                  <a:pt x="478" y="161"/>
                </a:cubicBezTo>
                <a:cubicBezTo>
                  <a:pt x="475" y="158"/>
                  <a:pt x="474" y="159"/>
                  <a:pt x="472" y="155"/>
                </a:cubicBezTo>
                <a:cubicBezTo>
                  <a:pt x="476" y="162"/>
                  <a:pt x="468" y="165"/>
                  <a:pt x="465" y="166"/>
                </a:cubicBezTo>
                <a:cubicBezTo>
                  <a:pt x="468" y="165"/>
                  <a:pt x="467" y="169"/>
                  <a:pt x="468" y="172"/>
                </a:cubicBezTo>
                <a:cubicBezTo>
                  <a:pt x="470" y="168"/>
                  <a:pt x="475" y="166"/>
                  <a:pt x="474" y="159"/>
                </a:cubicBezTo>
                <a:close/>
                <a:moveTo>
                  <a:pt x="498" y="143"/>
                </a:moveTo>
                <a:cubicBezTo>
                  <a:pt x="497" y="143"/>
                  <a:pt x="495" y="141"/>
                  <a:pt x="493" y="141"/>
                </a:cubicBezTo>
                <a:cubicBezTo>
                  <a:pt x="495" y="144"/>
                  <a:pt x="498" y="144"/>
                  <a:pt x="498" y="143"/>
                </a:cubicBezTo>
                <a:close/>
                <a:moveTo>
                  <a:pt x="826" y="575"/>
                </a:moveTo>
                <a:cubicBezTo>
                  <a:pt x="826" y="577"/>
                  <a:pt x="826" y="578"/>
                  <a:pt x="825" y="580"/>
                </a:cubicBezTo>
                <a:cubicBezTo>
                  <a:pt x="823" y="581"/>
                  <a:pt x="818" y="579"/>
                  <a:pt x="818" y="583"/>
                </a:cubicBezTo>
                <a:cubicBezTo>
                  <a:pt x="822" y="582"/>
                  <a:pt x="826" y="581"/>
                  <a:pt x="829" y="580"/>
                </a:cubicBezTo>
                <a:cubicBezTo>
                  <a:pt x="828" y="576"/>
                  <a:pt x="827" y="579"/>
                  <a:pt x="826" y="578"/>
                </a:cubicBezTo>
                <a:cubicBezTo>
                  <a:pt x="827" y="578"/>
                  <a:pt x="827" y="574"/>
                  <a:pt x="826" y="575"/>
                </a:cubicBezTo>
                <a:close/>
                <a:moveTo>
                  <a:pt x="830" y="571"/>
                </a:moveTo>
                <a:cubicBezTo>
                  <a:pt x="828" y="573"/>
                  <a:pt x="830" y="574"/>
                  <a:pt x="831" y="577"/>
                </a:cubicBezTo>
                <a:cubicBezTo>
                  <a:pt x="831" y="575"/>
                  <a:pt x="831" y="573"/>
                  <a:pt x="830" y="571"/>
                </a:cubicBezTo>
                <a:close/>
                <a:moveTo>
                  <a:pt x="828" y="522"/>
                </a:moveTo>
                <a:cubicBezTo>
                  <a:pt x="827" y="522"/>
                  <a:pt x="826" y="521"/>
                  <a:pt x="825" y="522"/>
                </a:cubicBezTo>
                <a:cubicBezTo>
                  <a:pt x="827" y="526"/>
                  <a:pt x="828" y="523"/>
                  <a:pt x="828" y="522"/>
                </a:cubicBezTo>
                <a:close/>
                <a:moveTo>
                  <a:pt x="874" y="541"/>
                </a:moveTo>
                <a:cubicBezTo>
                  <a:pt x="876" y="541"/>
                  <a:pt x="880" y="540"/>
                  <a:pt x="877" y="536"/>
                </a:cubicBezTo>
                <a:cubicBezTo>
                  <a:pt x="873" y="536"/>
                  <a:pt x="872" y="536"/>
                  <a:pt x="869" y="539"/>
                </a:cubicBezTo>
                <a:cubicBezTo>
                  <a:pt x="871" y="539"/>
                  <a:pt x="873" y="537"/>
                  <a:pt x="874" y="541"/>
                </a:cubicBezTo>
                <a:close/>
                <a:moveTo>
                  <a:pt x="903" y="531"/>
                </a:moveTo>
                <a:cubicBezTo>
                  <a:pt x="903" y="530"/>
                  <a:pt x="904" y="531"/>
                  <a:pt x="905" y="531"/>
                </a:cubicBezTo>
                <a:cubicBezTo>
                  <a:pt x="904" y="528"/>
                  <a:pt x="901" y="527"/>
                  <a:pt x="901" y="528"/>
                </a:cubicBezTo>
                <a:cubicBezTo>
                  <a:pt x="902" y="528"/>
                  <a:pt x="902" y="530"/>
                  <a:pt x="903" y="531"/>
                </a:cubicBezTo>
                <a:close/>
                <a:moveTo>
                  <a:pt x="877" y="453"/>
                </a:moveTo>
                <a:cubicBezTo>
                  <a:pt x="876" y="455"/>
                  <a:pt x="873" y="453"/>
                  <a:pt x="874" y="456"/>
                </a:cubicBezTo>
                <a:cubicBezTo>
                  <a:pt x="876" y="457"/>
                  <a:pt x="877" y="454"/>
                  <a:pt x="877" y="453"/>
                </a:cubicBezTo>
                <a:close/>
                <a:moveTo>
                  <a:pt x="679" y="131"/>
                </a:moveTo>
                <a:cubicBezTo>
                  <a:pt x="680" y="130"/>
                  <a:pt x="680" y="125"/>
                  <a:pt x="678" y="126"/>
                </a:cubicBezTo>
                <a:cubicBezTo>
                  <a:pt x="680" y="130"/>
                  <a:pt x="677" y="125"/>
                  <a:pt x="676" y="125"/>
                </a:cubicBezTo>
                <a:cubicBezTo>
                  <a:pt x="678" y="127"/>
                  <a:pt x="674" y="126"/>
                  <a:pt x="675" y="128"/>
                </a:cubicBezTo>
                <a:cubicBezTo>
                  <a:pt x="677" y="127"/>
                  <a:pt x="678" y="128"/>
                  <a:pt x="679" y="131"/>
                </a:cubicBezTo>
                <a:close/>
                <a:moveTo>
                  <a:pt x="679" y="116"/>
                </a:moveTo>
                <a:cubicBezTo>
                  <a:pt x="677" y="114"/>
                  <a:pt x="679" y="112"/>
                  <a:pt x="677" y="112"/>
                </a:cubicBezTo>
                <a:cubicBezTo>
                  <a:pt x="676" y="114"/>
                  <a:pt x="673" y="116"/>
                  <a:pt x="674" y="119"/>
                </a:cubicBezTo>
                <a:cubicBezTo>
                  <a:pt x="676" y="117"/>
                  <a:pt x="675" y="113"/>
                  <a:pt x="679" y="116"/>
                </a:cubicBezTo>
                <a:close/>
                <a:moveTo>
                  <a:pt x="895" y="443"/>
                </a:moveTo>
                <a:cubicBezTo>
                  <a:pt x="893" y="441"/>
                  <a:pt x="892" y="439"/>
                  <a:pt x="890" y="439"/>
                </a:cubicBezTo>
                <a:cubicBezTo>
                  <a:pt x="895" y="444"/>
                  <a:pt x="888" y="440"/>
                  <a:pt x="890" y="444"/>
                </a:cubicBezTo>
                <a:cubicBezTo>
                  <a:pt x="894" y="441"/>
                  <a:pt x="893" y="450"/>
                  <a:pt x="897" y="449"/>
                </a:cubicBezTo>
                <a:cubicBezTo>
                  <a:pt x="898" y="446"/>
                  <a:pt x="892" y="446"/>
                  <a:pt x="895" y="443"/>
                </a:cubicBezTo>
                <a:close/>
                <a:moveTo>
                  <a:pt x="631" y="43"/>
                </a:moveTo>
                <a:cubicBezTo>
                  <a:pt x="631" y="44"/>
                  <a:pt x="630" y="44"/>
                  <a:pt x="630" y="43"/>
                </a:cubicBezTo>
                <a:cubicBezTo>
                  <a:pt x="630" y="43"/>
                  <a:pt x="631" y="42"/>
                  <a:pt x="631" y="42"/>
                </a:cubicBezTo>
                <a:cubicBezTo>
                  <a:pt x="630" y="43"/>
                  <a:pt x="628" y="41"/>
                  <a:pt x="627" y="43"/>
                </a:cubicBezTo>
                <a:cubicBezTo>
                  <a:pt x="629" y="45"/>
                  <a:pt x="629" y="46"/>
                  <a:pt x="629" y="47"/>
                </a:cubicBezTo>
                <a:cubicBezTo>
                  <a:pt x="631" y="46"/>
                  <a:pt x="629" y="44"/>
                  <a:pt x="631" y="44"/>
                </a:cubicBezTo>
                <a:cubicBezTo>
                  <a:pt x="631" y="44"/>
                  <a:pt x="632" y="44"/>
                  <a:pt x="631" y="43"/>
                </a:cubicBezTo>
                <a:close/>
                <a:moveTo>
                  <a:pt x="694" y="109"/>
                </a:moveTo>
                <a:cubicBezTo>
                  <a:pt x="691" y="110"/>
                  <a:pt x="689" y="104"/>
                  <a:pt x="689" y="109"/>
                </a:cubicBezTo>
                <a:cubicBezTo>
                  <a:pt x="687" y="108"/>
                  <a:pt x="681" y="104"/>
                  <a:pt x="683" y="110"/>
                </a:cubicBezTo>
                <a:cubicBezTo>
                  <a:pt x="687" y="110"/>
                  <a:pt x="692" y="111"/>
                  <a:pt x="694" y="109"/>
                </a:cubicBezTo>
                <a:close/>
                <a:moveTo>
                  <a:pt x="699" y="111"/>
                </a:moveTo>
                <a:cubicBezTo>
                  <a:pt x="699" y="112"/>
                  <a:pt x="700" y="115"/>
                  <a:pt x="698" y="114"/>
                </a:cubicBezTo>
                <a:cubicBezTo>
                  <a:pt x="697" y="111"/>
                  <a:pt x="700" y="111"/>
                  <a:pt x="697" y="108"/>
                </a:cubicBezTo>
                <a:cubicBezTo>
                  <a:pt x="698" y="108"/>
                  <a:pt x="698" y="108"/>
                  <a:pt x="699" y="108"/>
                </a:cubicBezTo>
                <a:cubicBezTo>
                  <a:pt x="699" y="106"/>
                  <a:pt x="698" y="106"/>
                  <a:pt x="697" y="104"/>
                </a:cubicBezTo>
                <a:cubicBezTo>
                  <a:pt x="697" y="107"/>
                  <a:pt x="693" y="106"/>
                  <a:pt x="696" y="109"/>
                </a:cubicBezTo>
                <a:cubicBezTo>
                  <a:pt x="695" y="109"/>
                  <a:pt x="694" y="109"/>
                  <a:pt x="693" y="107"/>
                </a:cubicBezTo>
                <a:cubicBezTo>
                  <a:pt x="693" y="107"/>
                  <a:pt x="694" y="106"/>
                  <a:pt x="694" y="105"/>
                </a:cubicBezTo>
                <a:cubicBezTo>
                  <a:pt x="693" y="104"/>
                  <a:pt x="692" y="106"/>
                  <a:pt x="691" y="105"/>
                </a:cubicBezTo>
                <a:cubicBezTo>
                  <a:pt x="691" y="104"/>
                  <a:pt x="689" y="102"/>
                  <a:pt x="691" y="101"/>
                </a:cubicBezTo>
                <a:cubicBezTo>
                  <a:pt x="692" y="106"/>
                  <a:pt x="696" y="103"/>
                  <a:pt x="698" y="103"/>
                </a:cubicBezTo>
                <a:cubicBezTo>
                  <a:pt x="699" y="102"/>
                  <a:pt x="698" y="102"/>
                  <a:pt x="697" y="102"/>
                </a:cubicBezTo>
                <a:cubicBezTo>
                  <a:pt x="697" y="99"/>
                  <a:pt x="701" y="103"/>
                  <a:pt x="702" y="102"/>
                </a:cubicBezTo>
                <a:cubicBezTo>
                  <a:pt x="702" y="104"/>
                  <a:pt x="702" y="106"/>
                  <a:pt x="704" y="105"/>
                </a:cubicBezTo>
                <a:cubicBezTo>
                  <a:pt x="704" y="107"/>
                  <a:pt x="703" y="108"/>
                  <a:pt x="702" y="109"/>
                </a:cubicBezTo>
                <a:cubicBezTo>
                  <a:pt x="702" y="110"/>
                  <a:pt x="703" y="110"/>
                  <a:pt x="704" y="111"/>
                </a:cubicBezTo>
                <a:cubicBezTo>
                  <a:pt x="704" y="111"/>
                  <a:pt x="705" y="109"/>
                  <a:pt x="706" y="111"/>
                </a:cubicBezTo>
                <a:cubicBezTo>
                  <a:pt x="707" y="110"/>
                  <a:pt x="708" y="110"/>
                  <a:pt x="708" y="109"/>
                </a:cubicBezTo>
                <a:cubicBezTo>
                  <a:pt x="709" y="110"/>
                  <a:pt x="711" y="111"/>
                  <a:pt x="712" y="112"/>
                </a:cubicBezTo>
                <a:cubicBezTo>
                  <a:pt x="712" y="114"/>
                  <a:pt x="710" y="114"/>
                  <a:pt x="709" y="114"/>
                </a:cubicBezTo>
                <a:cubicBezTo>
                  <a:pt x="708" y="110"/>
                  <a:pt x="708" y="114"/>
                  <a:pt x="706" y="112"/>
                </a:cubicBezTo>
                <a:cubicBezTo>
                  <a:pt x="707" y="115"/>
                  <a:pt x="708" y="114"/>
                  <a:pt x="709" y="116"/>
                </a:cubicBezTo>
                <a:cubicBezTo>
                  <a:pt x="708" y="117"/>
                  <a:pt x="706" y="116"/>
                  <a:pt x="705" y="115"/>
                </a:cubicBezTo>
                <a:cubicBezTo>
                  <a:pt x="705" y="114"/>
                  <a:pt x="705" y="113"/>
                  <a:pt x="705" y="113"/>
                </a:cubicBezTo>
                <a:cubicBezTo>
                  <a:pt x="703" y="111"/>
                  <a:pt x="701" y="111"/>
                  <a:pt x="699" y="111"/>
                </a:cubicBezTo>
                <a:close/>
                <a:moveTo>
                  <a:pt x="701" y="110"/>
                </a:moveTo>
                <a:cubicBezTo>
                  <a:pt x="700" y="108"/>
                  <a:pt x="703" y="108"/>
                  <a:pt x="701" y="106"/>
                </a:cubicBezTo>
                <a:cubicBezTo>
                  <a:pt x="699" y="106"/>
                  <a:pt x="699" y="110"/>
                  <a:pt x="701" y="110"/>
                </a:cubicBezTo>
                <a:close/>
                <a:moveTo>
                  <a:pt x="647" y="45"/>
                </a:moveTo>
                <a:cubicBezTo>
                  <a:pt x="647" y="44"/>
                  <a:pt x="649" y="43"/>
                  <a:pt x="647" y="42"/>
                </a:cubicBezTo>
                <a:cubicBezTo>
                  <a:pt x="646" y="42"/>
                  <a:pt x="646" y="39"/>
                  <a:pt x="644" y="39"/>
                </a:cubicBezTo>
                <a:cubicBezTo>
                  <a:pt x="646" y="43"/>
                  <a:pt x="641" y="40"/>
                  <a:pt x="641" y="42"/>
                </a:cubicBezTo>
                <a:cubicBezTo>
                  <a:pt x="644" y="42"/>
                  <a:pt x="646" y="42"/>
                  <a:pt x="647" y="45"/>
                </a:cubicBezTo>
                <a:close/>
                <a:moveTo>
                  <a:pt x="917" y="454"/>
                </a:moveTo>
                <a:cubicBezTo>
                  <a:pt x="917" y="455"/>
                  <a:pt x="917" y="455"/>
                  <a:pt x="917" y="455"/>
                </a:cubicBezTo>
                <a:cubicBezTo>
                  <a:pt x="918" y="455"/>
                  <a:pt x="918" y="455"/>
                  <a:pt x="918" y="455"/>
                </a:cubicBezTo>
                <a:cubicBezTo>
                  <a:pt x="918" y="454"/>
                  <a:pt x="919" y="454"/>
                  <a:pt x="918" y="454"/>
                </a:cubicBezTo>
                <a:cubicBezTo>
                  <a:pt x="916" y="454"/>
                  <a:pt x="917" y="453"/>
                  <a:pt x="916" y="451"/>
                </a:cubicBezTo>
                <a:cubicBezTo>
                  <a:pt x="915" y="452"/>
                  <a:pt x="915" y="452"/>
                  <a:pt x="915" y="452"/>
                </a:cubicBezTo>
                <a:cubicBezTo>
                  <a:pt x="915" y="453"/>
                  <a:pt x="915" y="453"/>
                  <a:pt x="915" y="454"/>
                </a:cubicBezTo>
                <a:cubicBezTo>
                  <a:pt x="916" y="453"/>
                  <a:pt x="917" y="454"/>
                  <a:pt x="917" y="454"/>
                </a:cubicBezTo>
                <a:close/>
                <a:moveTo>
                  <a:pt x="764" y="177"/>
                </a:moveTo>
                <a:cubicBezTo>
                  <a:pt x="763" y="178"/>
                  <a:pt x="758" y="175"/>
                  <a:pt x="760" y="179"/>
                </a:cubicBezTo>
                <a:cubicBezTo>
                  <a:pt x="762" y="181"/>
                  <a:pt x="760" y="176"/>
                  <a:pt x="762" y="178"/>
                </a:cubicBezTo>
                <a:cubicBezTo>
                  <a:pt x="762" y="180"/>
                  <a:pt x="762" y="181"/>
                  <a:pt x="761" y="182"/>
                </a:cubicBezTo>
                <a:cubicBezTo>
                  <a:pt x="761" y="182"/>
                  <a:pt x="760" y="181"/>
                  <a:pt x="760" y="181"/>
                </a:cubicBezTo>
                <a:cubicBezTo>
                  <a:pt x="762" y="183"/>
                  <a:pt x="761" y="184"/>
                  <a:pt x="762" y="184"/>
                </a:cubicBezTo>
                <a:cubicBezTo>
                  <a:pt x="762" y="181"/>
                  <a:pt x="765" y="179"/>
                  <a:pt x="764" y="177"/>
                </a:cubicBezTo>
                <a:close/>
                <a:moveTo>
                  <a:pt x="925" y="429"/>
                </a:moveTo>
                <a:cubicBezTo>
                  <a:pt x="927" y="432"/>
                  <a:pt x="928" y="430"/>
                  <a:pt x="930" y="430"/>
                </a:cubicBezTo>
                <a:cubicBezTo>
                  <a:pt x="930" y="429"/>
                  <a:pt x="929" y="428"/>
                  <a:pt x="929" y="427"/>
                </a:cubicBezTo>
                <a:cubicBezTo>
                  <a:pt x="930" y="426"/>
                  <a:pt x="931" y="427"/>
                  <a:pt x="930" y="426"/>
                </a:cubicBezTo>
                <a:cubicBezTo>
                  <a:pt x="928" y="427"/>
                  <a:pt x="925" y="423"/>
                  <a:pt x="926" y="421"/>
                </a:cubicBezTo>
                <a:cubicBezTo>
                  <a:pt x="925" y="422"/>
                  <a:pt x="920" y="421"/>
                  <a:pt x="921" y="422"/>
                </a:cubicBezTo>
                <a:cubicBezTo>
                  <a:pt x="924" y="421"/>
                  <a:pt x="924" y="424"/>
                  <a:pt x="926" y="426"/>
                </a:cubicBezTo>
                <a:cubicBezTo>
                  <a:pt x="924" y="426"/>
                  <a:pt x="928" y="428"/>
                  <a:pt x="925" y="429"/>
                </a:cubicBezTo>
                <a:close/>
                <a:moveTo>
                  <a:pt x="755" y="115"/>
                </a:moveTo>
                <a:cubicBezTo>
                  <a:pt x="757" y="113"/>
                  <a:pt x="761" y="112"/>
                  <a:pt x="759" y="109"/>
                </a:cubicBezTo>
                <a:cubicBezTo>
                  <a:pt x="758" y="111"/>
                  <a:pt x="755" y="111"/>
                  <a:pt x="755" y="114"/>
                </a:cubicBezTo>
                <a:cubicBezTo>
                  <a:pt x="753" y="113"/>
                  <a:pt x="751" y="109"/>
                  <a:pt x="751" y="107"/>
                </a:cubicBezTo>
                <a:cubicBezTo>
                  <a:pt x="749" y="108"/>
                  <a:pt x="746" y="109"/>
                  <a:pt x="746" y="113"/>
                </a:cubicBezTo>
                <a:cubicBezTo>
                  <a:pt x="749" y="107"/>
                  <a:pt x="752" y="110"/>
                  <a:pt x="755" y="115"/>
                </a:cubicBezTo>
                <a:close/>
                <a:moveTo>
                  <a:pt x="793" y="151"/>
                </a:moveTo>
                <a:cubicBezTo>
                  <a:pt x="791" y="153"/>
                  <a:pt x="791" y="152"/>
                  <a:pt x="789" y="152"/>
                </a:cubicBezTo>
                <a:cubicBezTo>
                  <a:pt x="791" y="154"/>
                  <a:pt x="794" y="153"/>
                  <a:pt x="793" y="151"/>
                </a:cubicBezTo>
                <a:close/>
                <a:moveTo>
                  <a:pt x="801" y="151"/>
                </a:moveTo>
                <a:cubicBezTo>
                  <a:pt x="801" y="150"/>
                  <a:pt x="801" y="150"/>
                  <a:pt x="801" y="150"/>
                </a:cubicBezTo>
                <a:cubicBezTo>
                  <a:pt x="802" y="149"/>
                  <a:pt x="802" y="149"/>
                  <a:pt x="801" y="149"/>
                </a:cubicBezTo>
                <a:cubicBezTo>
                  <a:pt x="799" y="147"/>
                  <a:pt x="799" y="148"/>
                  <a:pt x="798" y="148"/>
                </a:cubicBezTo>
                <a:cubicBezTo>
                  <a:pt x="797" y="147"/>
                  <a:pt x="798" y="147"/>
                  <a:pt x="798" y="146"/>
                </a:cubicBezTo>
                <a:cubicBezTo>
                  <a:pt x="797" y="146"/>
                  <a:pt x="796" y="145"/>
                  <a:pt x="795" y="143"/>
                </a:cubicBezTo>
                <a:cubicBezTo>
                  <a:pt x="792" y="143"/>
                  <a:pt x="789" y="145"/>
                  <a:pt x="785" y="146"/>
                </a:cubicBezTo>
                <a:cubicBezTo>
                  <a:pt x="787" y="148"/>
                  <a:pt x="788" y="146"/>
                  <a:pt x="790" y="149"/>
                </a:cubicBezTo>
                <a:cubicBezTo>
                  <a:pt x="789" y="150"/>
                  <a:pt x="788" y="148"/>
                  <a:pt x="787" y="149"/>
                </a:cubicBezTo>
                <a:cubicBezTo>
                  <a:pt x="787" y="150"/>
                  <a:pt x="788" y="151"/>
                  <a:pt x="789" y="152"/>
                </a:cubicBezTo>
                <a:cubicBezTo>
                  <a:pt x="790" y="151"/>
                  <a:pt x="790" y="149"/>
                  <a:pt x="792" y="148"/>
                </a:cubicBezTo>
                <a:cubicBezTo>
                  <a:pt x="793" y="148"/>
                  <a:pt x="794" y="152"/>
                  <a:pt x="795" y="151"/>
                </a:cubicBezTo>
                <a:cubicBezTo>
                  <a:pt x="795" y="150"/>
                  <a:pt x="796" y="150"/>
                  <a:pt x="797" y="151"/>
                </a:cubicBezTo>
                <a:cubicBezTo>
                  <a:pt x="795" y="152"/>
                  <a:pt x="795" y="153"/>
                  <a:pt x="795" y="154"/>
                </a:cubicBezTo>
                <a:cubicBezTo>
                  <a:pt x="797" y="153"/>
                  <a:pt x="798" y="147"/>
                  <a:pt x="801" y="151"/>
                </a:cubicBezTo>
                <a:close/>
                <a:moveTo>
                  <a:pt x="764" y="92"/>
                </a:moveTo>
                <a:cubicBezTo>
                  <a:pt x="763" y="89"/>
                  <a:pt x="768" y="86"/>
                  <a:pt x="763" y="90"/>
                </a:cubicBezTo>
                <a:cubicBezTo>
                  <a:pt x="762" y="90"/>
                  <a:pt x="761" y="95"/>
                  <a:pt x="762" y="93"/>
                </a:cubicBezTo>
                <a:cubicBezTo>
                  <a:pt x="762" y="92"/>
                  <a:pt x="763" y="92"/>
                  <a:pt x="764" y="92"/>
                </a:cubicBezTo>
                <a:close/>
                <a:moveTo>
                  <a:pt x="812" y="148"/>
                </a:moveTo>
                <a:cubicBezTo>
                  <a:pt x="815" y="149"/>
                  <a:pt x="815" y="143"/>
                  <a:pt x="818" y="146"/>
                </a:cubicBezTo>
                <a:cubicBezTo>
                  <a:pt x="818" y="145"/>
                  <a:pt x="819" y="144"/>
                  <a:pt x="819" y="143"/>
                </a:cubicBezTo>
                <a:cubicBezTo>
                  <a:pt x="817" y="141"/>
                  <a:pt x="813" y="149"/>
                  <a:pt x="812" y="143"/>
                </a:cubicBezTo>
                <a:cubicBezTo>
                  <a:pt x="810" y="144"/>
                  <a:pt x="809" y="147"/>
                  <a:pt x="810" y="145"/>
                </a:cubicBezTo>
                <a:cubicBezTo>
                  <a:pt x="812" y="145"/>
                  <a:pt x="811" y="147"/>
                  <a:pt x="812" y="148"/>
                </a:cubicBezTo>
                <a:close/>
                <a:moveTo>
                  <a:pt x="928" y="242"/>
                </a:moveTo>
                <a:cubicBezTo>
                  <a:pt x="928" y="243"/>
                  <a:pt x="928" y="244"/>
                  <a:pt x="929" y="243"/>
                </a:cubicBezTo>
                <a:cubicBezTo>
                  <a:pt x="929" y="242"/>
                  <a:pt x="930" y="242"/>
                  <a:pt x="930" y="241"/>
                </a:cubicBezTo>
                <a:cubicBezTo>
                  <a:pt x="928" y="240"/>
                  <a:pt x="925" y="242"/>
                  <a:pt x="927" y="243"/>
                </a:cubicBezTo>
                <a:cubicBezTo>
                  <a:pt x="927" y="243"/>
                  <a:pt x="927" y="242"/>
                  <a:pt x="928" y="242"/>
                </a:cubicBezTo>
                <a:close/>
                <a:moveTo>
                  <a:pt x="849" y="100"/>
                </a:moveTo>
                <a:cubicBezTo>
                  <a:pt x="847" y="100"/>
                  <a:pt x="848" y="99"/>
                  <a:pt x="846" y="97"/>
                </a:cubicBezTo>
                <a:cubicBezTo>
                  <a:pt x="844" y="97"/>
                  <a:pt x="848" y="100"/>
                  <a:pt x="846" y="100"/>
                </a:cubicBezTo>
                <a:cubicBezTo>
                  <a:pt x="846" y="99"/>
                  <a:pt x="845" y="102"/>
                  <a:pt x="844" y="99"/>
                </a:cubicBezTo>
                <a:cubicBezTo>
                  <a:pt x="842" y="97"/>
                  <a:pt x="845" y="97"/>
                  <a:pt x="844" y="95"/>
                </a:cubicBezTo>
                <a:cubicBezTo>
                  <a:pt x="842" y="94"/>
                  <a:pt x="841" y="97"/>
                  <a:pt x="839" y="96"/>
                </a:cubicBezTo>
                <a:cubicBezTo>
                  <a:pt x="842" y="99"/>
                  <a:pt x="834" y="102"/>
                  <a:pt x="836" y="108"/>
                </a:cubicBezTo>
                <a:cubicBezTo>
                  <a:pt x="841" y="107"/>
                  <a:pt x="844" y="104"/>
                  <a:pt x="848" y="103"/>
                </a:cubicBezTo>
                <a:cubicBezTo>
                  <a:pt x="848" y="102"/>
                  <a:pt x="847" y="100"/>
                  <a:pt x="848" y="100"/>
                </a:cubicBezTo>
                <a:cubicBezTo>
                  <a:pt x="849" y="100"/>
                  <a:pt x="849" y="100"/>
                  <a:pt x="849" y="100"/>
                </a:cubicBezTo>
                <a:close/>
                <a:moveTo>
                  <a:pt x="855" y="105"/>
                </a:moveTo>
                <a:cubicBezTo>
                  <a:pt x="856" y="106"/>
                  <a:pt x="858" y="108"/>
                  <a:pt x="857" y="106"/>
                </a:cubicBezTo>
                <a:cubicBezTo>
                  <a:pt x="857" y="105"/>
                  <a:pt x="856" y="106"/>
                  <a:pt x="855" y="104"/>
                </a:cubicBezTo>
                <a:cubicBezTo>
                  <a:pt x="854" y="105"/>
                  <a:pt x="855" y="106"/>
                  <a:pt x="854" y="106"/>
                </a:cubicBezTo>
                <a:cubicBezTo>
                  <a:pt x="855" y="107"/>
                  <a:pt x="854" y="108"/>
                  <a:pt x="854" y="109"/>
                </a:cubicBezTo>
                <a:cubicBezTo>
                  <a:pt x="856" y="110"/>
                  <a:pt x="855" y="107"/>
                  <a:pt x="855" y="105"/>
                </a:cubicBezTo>
                <a:close/>
                <a:moveTo>
                  <a:pt x="921" y="15"/>
                </a:moveTo>
                <a:cubicBezTo>
                  <a:pt x="920" y="13"/>
                  <a:pt x="919" y="14"/>
                  <a:pt x="918" y="13"/>
                </a:cubicBezTo>
                <a:cubicBezTo>
                  <a:pt x="918" y="10"/>
                  <a:pt x="921" y="11"/>
                  <a:pt x="922" y="9"/>
                </a:cubicBezTo>
                <a:cubicBezTo>
                  <a:pt x="919" y="8"/>
                  <a:pt x="917" y="7"/>
                  <a:pt x="914" y="6"/>
                </a:cubicBezTo>
                <a:cubicBezTo>
                  <a:pt x="913" y="4"/>
                  <a:pt x="913" y="3"/>
                  <a:pt x="912" y="1"/>
                </a:cubicBezTo>
                <a:cubicBezTo>
                  <a:pt x="904" y="1"/>
                  <a:pt x="889" y="0"/>
                  <a:pt x="893" y="13"/>
                </a:cubicBezTo>
                <a:cubicBezTo>
                  <a:pt x="902" y="20"/>
                  <a:pt x="911" y="13"/>
                  <a:pt x="921" y="15"/>
                </a:cubicBezTo>
                <a:close/>
                <a:moveTo>
                  <a:pt x="928" y="17"/>
                </a:moveTo>
                <a:cubicBezTo>
                  <a:pt x="929" y="15"/>
                  <a:pt x="931" y="17"/>
                  <a:pt x="932" y="15"/>
                </a:cubicBezTo>
                <a:cubicBezTo>
                  <a:pt x="929" y="12"/>
                  <a:pt x="927" y="12"/>
                  <a:pt x="925" y="10"/>
                </a:cubicBezTo>
                <a:cubicBezTo>
                  <a:pt x="925" y="11"/>
                  <a:pt x="923" y="12"/>
                  <a:pt x="922" y="14"/>
                </a:cubicBezTo>
                <a:cubicBezTo>
                  <a:pt x="923" y="15"/>
                  <a:pt x="925" y="16"/>
                  <a:pt x="926" y="15"/>
                </a:cubicBezTo>
                <a:cubicBezTo>
                  <a:pt x="926" y="14"/>
                  <a:pt x="925" y="12"/>
                  <a:pt x="927" y="11"/>
                </a:cubicBezTo>
                <a:cubicBezTo>
                  <a:pt x="929" y="14"/>
                  <a:pt x="929" y="15"/>
                  <a:pt x="928" y="17"/>
                </a:cubicBezTo>
                <a:close/>
                <a:moveTo>
                  <a:pt x="242" y="891"/>
                </a:moveTo>
                <a:cubicBezTo>
                  <a:pt x="242" y="891"/>
                  <a:pt x="241" y="889"/>
                  <a:pt x="241" y="889"/>
                </a:cubicBezTo>
                <a:cubicBezTo>
                  <a:pt x="242" y="889"/>
                  <a:pt x="243" y="889"/>
                  <a:pt x="244" y="891"/>
                </a:cubicBezTo>
                <a:cubicBezTo>
                  <a:pt x="246" y="893"/>
                  <a:pt x="242" y="893"/>
                  <a:pt x="244" y="895"/>
                </a:cubicBezTo>
                <a:cubicBezTo>
                  <a:pt x="249" y="883"/>
                  <a:pt x="265" y="896"/>
                  <a:pt x="269" y="885"/>
                </a:cubicBezTo>
                <a:cubicBezTo>
                  <a:pt x="270" y="886"/>
                  <a:pt x="271" y="887"/>
                  <a:pt x="272" y="887"/>
                </a:cubicBezTo>
                <a:cubicBezTo>
                  <a:pt x="271" y="882"/>
                  <a:pt x="278" y="886"/>
                  <a:pt x="277" y="881"/>
                </a:cubicBezTo>
                <a:cubicBezTo>
                  <a:pt x="279" y="885"/>
                  <a:pt x="282" y="881"/>
                  <a:pt x="283" y="879"/>
                </a:cubicBezTo>
                <a:cubicBezTo>
                  <a:pt x="289" y="882"/>
                  <a:pt x="292" y="875"/>
                  <a:pt x="298" y="876"/>
                </a:cubicBezTo>
                <a:cubicBezTo>
                  <a:pt x="298" y="875"/>
                  <a:pt x="299" y="874"/>
                  <a:pt x="298" y="872"/>
                </a:cubicBezTo>
                <a:cubicBezTo>
                  <a:pt x="300" y="876"/>
                  <a:pt x="301" y="874"/>
                  <a:pt x="299" y="872"/>
                </a:cubicBezTo>
                <a:cubicBezTo>
                  <a:pt x="300" y="871"/>
                  <a:pt x="300" y="871"/>
                  <a:pt x="300" y="870"/>
                </a:cubicBezTo>
                <a:cubicBezTo>
                  <a:pt x="302" y="872"/>
                  <a:pt x="301" y="873"/>
                  <a:pt x="303" y="873"/>
                </a:cubicBezTo>
                <a:cubicBezTo>
                  <a:pt x="304" y="873"/>
                  <a:pt x="301" y="869"/>
                  <a:pt x="304" y="872"/>
                </a:cubicBezTo>
                <a:cubicBezTo>
                  <a:pt x="305" y="871"/>
                  <a:pt x="305" y="868"/>
                  <a:pt x="303" y="867"/>
                </a:cubicBezTo>
                <a:cubicBezTo>
                  <a:pt x="302" y="868"/>
                  <a:pt x="303" y="869"/>
                  <a:pt x="303" y="870"/>
                </a:cubicBezTo>
                <a:cubicBezTo>
                  <a:pt x="301" y="867"/>
                  <a:pt x="296" y="865"/>
                  <a:pt x="297" y="869"/>
                </a:cubicBezTo>
                <a:cubicBezTo>
                  <a:pt x="292" y="866"/>
                  <a:pt x="284" y="865"/>
                  <a:pt x="280" y="871"/>
                </a:cubicBezTo>
                <a:cubicBezTo>
                  <a:pt x="276" y="871"/>
                  <a:pt x="269" y="869"/>
                  <a:pt x="268" y="874"/>
                </a:cubicBezTo>
                <a:cubicBezTo>
                  <a:pt x="266" y="872"/>
                  <a:pt x="264" y="876"/>
                  <a:pt x="262" y="875"/>
                </a:cubicBezTo>
                <a:cubicBezTo>
                  <a:pt x="263" y="876"/>
                  <a:pt x="263" y="877"/>
                  <a:pt x="262" y="878"/>
                </a:cubicBezTo>
                <a:cubicBezTo>
                  <a:pt x="253" y="878"/>
                  <a:pt x="248" y="885"/>
                  <a:pt x="238" y="886"/>
                </a:cubicBezTo>
                <a:cubicBezTo>
                  <a:pt x="240" y="890"/>
                  <a:pt x="235" y="889"/>
                  <a:pt x="235" y="891"/>
                </a:cubicBezTo>
                <a:cubicBezTo>
                  <a:pt x="238" y="890"/>
                  <a:pt x="240" y="892"/>
                  <a:pt x="242" y="891"/>
                </a:cubicBezTo>
                <a:close/>
                <a:moveTo>
                  <a:pt x="133" y="564"/>
                </a:moveTo>
                <a:cubicBezTo>
                  <a:pt x="134" y="563"/>
                  <a:pt x="135" y="563"/>
                  <a:pt x="136" y="562"/>
                </a:cubicBezTo>
                <a:cubicBezTo>
                  <a:pt x="135" y="560"/>
                  <a:pt x="134" y="560"/>
                  <a:pt x="134" y="558"/>
                </a:cubicBezTo>
                <a:cubicBezTo>
                  <a:pt x="135" y="558"/>
                  <a:pt x="136" y="559"/>
                  <a:pt x="137" y="560"/>
                </a:cubicBezTo>
                <a:cubicBezTo>
                  <a:pt x="138" y="559"/>
                  <a:pt x="140" y="557"/>
                  <a:pt x="138" y="555"/>
                </a:cubicBezTo>
                <a:cubicBezTo>
                  <a:pt x="136" y="557"/>
                  <a:pt x="132" y="555"/>
                  <a:pt x="131" y="559"/>
                </a:cubicBezTo>
                <a:cubicBezTo>
                  <a:pt x="132" y="561"/>
                  <a:pt x="132" y="561"/>
                  <a:pt x="133" y="564"/>
                </a:cubicBezTo>
                <a:close/>
                <a:moveTo>
                  <a:pt x="180" y="597"/>
                </a:moveTo>
                <a:cubicBezTo>
                  <a:pt x="178" y="594"/>
                  <a:pt x="176" y="594"/>
                  <a:pt x="175" y="592"/>
                </a:cubicBezTo>
                <a:cubicBezTo>
                  <a:pt x="174" y="593"/>
                  <a:pt x="172" y="593"/>
                  <a:pt x="173" y="595"/>
                </a:cubicBezTo>
                <a:cubicBezTo>
                  <a:pt x="173" y="594"/>
                  <a:pt x="174" y="595"/>
                  <a:pt x="174" y="595"/>
                </a:cubicBezTo>
                <a:cubicBezTo>
                  <a:pt x="173" y="596"/>
                  <a:pt x="173" y="596"/>
                  <a:pt x="173" y="597"/>
                </a:cubicBezTo>
                <a:cubicBezTo>
                  <a:pt x="176" y="595"/>
                  <a:pt x="177" y="598"/>
                  <a:pt x="180" y="597"/>
                </a:cubicBezTo>
                <a:close/>
                <a:moveTo>
                  <a:pt x="193" y="583"/>
                </a:moveTo>
                <a:cubicBezTo>
                  <a:pt x="192" y="582"/>
                  <a:pt x="193" y="578"/>
                  <a:pt x="196" y="579"/>
                </a:cubicBezTo>
                <a:cubicBezTo>
                  <a:pt x="196" y="577"/>
                  <a:pt x="193" y="576"/>
                  <a:pt x="194" y="575"/>
                </a:cubicBezTo>
                <a:cubicBezTo>
                  <a:pt x="196" y="573"/>
                  <a:pt x="198" y="575"/>
                  <a:pt x="198" y="577"/>
                </a:cubicBezTo>
                <a:cubicBezTo>
                  <a:pt x="198" y="575"/>
                  <a:pt x="199" y="573"/>
                  <a:pt x="197" y="569"/>
                </a:cubicBezTo>
                <a:cubicBezTo>
                  <a:pt x="195" y="570"/>
                  <a:pt x="198" y="573"/>
                  <a:pt x="197" y="574"/>
                </a:cubicBezTo>
                <a:cubicBezTo>
                  <a:pt x="193" y="572"/>
                  <a:pt x="193" y="576"/>
                  <a:pt x="193" y="578"/>
                </a:cubicBezTo>
                <a:cubicBezTo>
                  <a:pt x="192" y="578"/>
                  <a:pt x="192" y="577"/>
                  <a:pt x="191" y="577"/>
                </a:cubicBezTo>
                <a:cubicBezTo>
                  <a:pt x="191" y="575"/>
                  <a:pt x="193" y="575"/>
                  <a:pt x="191" y="573"/>
                </a:cubicBezTo>
                <a:cubicBezTo>
                  <a:pt x="189" y="576"/>
                  <a:pt x="188" y="576"/>
                  <a:pt x="185" y="577"/>
                </a:cubicBezTo>
                <a:cubicBezTo>
                  <a:pt x="189" y="579"/>
                  <a:pt x="187" y="582"/>
                  <a:pt x="189" y="584"/>
                </a:cubicBezTo>
                <a:cubicBezTo>
                  <a:pt x="189" y="581"/>
                  <a:pt x="194" y="586"/>
                  <a:pt x="193" y="583"/>
                </a:cubicBezTo>
                <a:close/>
                <a:moveTo>
                  <a:pt x="178" y="561"/>
                </a:moveTo>
                <a:cubicBezTo>
                  <a:pt x="180" y="562"/>
                  <a:pt x="180" y="561"/>
                  <a:pt x="181" y="559"/>
                </a:cubicBezTo>
                <a:cubicBezTo>
                  <a:pt x="182" y="561"/>
                  <a:pt x="182" y="562"/>
                  <a:pt x="182" y="563"/>
                </a:cubicBezTo>
                <a:cubicBezTo>
                  <a:pt x="183" y="560"/>
                  <a:pt x="186" y="558"/>
                  <a:pt x="184" y="554"/>
                </a:cubicBezTo>
                <a:cubicBezTo>
                  <a:pt x="185" y="555"/>
                  <a:pt x="186" y="556"/>
                  <a:pt x="187" y="555"/>
                </a:cubicBezTo>
                <a:cubicBezTo>
                  <a:pt x="182" y="550"/>
                  <a:pt x="179" y="557"/>
                  <a:pt x="175" y="559"/>
                </a:cubicBezTo>
                <a:cubicBezTo>
                  <a:pt x="175" y="558"/>
                  <a:pt x="178" y="560"/>
                  <a:pt x="177" y="560"/>
                </a:cubicBezTo>
                <a:cubicBezTo>
                  <a:pt x="173" y="559"/>
                  <a:pt x="172" y="566"/>
                  <a:pt x="170" y="567"/>
                </a:cubicBezTo>
                <a:cubicBezTo>
                  <a:pt x="173" y="566"/>
                  <a:pt x="177" y="564"/>
                  <a:pt x="178" y="561"/>
                </a:cubicBezTo>
                <a:close/>
                <a:moveTo>
                  <a:pt x="786" y="675"/>
                </a:moveTo>
                <a:cubicBezTo>
                  <a:pt x="789" y="675"/>
                  <a:pt x="789" y="677"/>
                  <a:pt x="793" y="676"/>
                </a:cubicBezTo>
                <a:cubicBezTo>
                  <a:pt x="795" y="678"/>
                  <a:pt x="791" y="680"/>
                  <a:pt x="795" y="681"/>
                </a:cubicBezTo>
                <a:cubicBezTo>
                  <a:pt x="794" y="678"/>
                  <a:pt x="798" y="674"/>
                  <a:pt x="794" y="675"/>
                </a:cubicBezTo>
                <a:cubicBezTo>
                  <a:pt x="800" y="673"/>
                  <a:pt x="797" y="669"/>
                  <a:pt x="798" y="664"/>
                </a:cubicBezTo>
                <a:cubicBezTo>
                  <a:pt x="797" y="666"/>
                  <a:pt x="795" y="666"/>
                  <a:pt x="794" y="666"/>
                </a:cubicBezTo>
                <a:cubicBezTo>
                  <a:pt x="791" y="661"/>
                  <a:pt x="797" y="663"/>
                  <a:pt x="797" y="661"/>
                </a:cubicBezTo>
                <a:cubicBezTo>
                  <a:pt x="797" y="661"/>
                  <a:pt x="794" y="657"/>
                  <a:pt x="796" y="656"/>
                </a:cubicBezTo>
                <a:cubicBezTo>
                  <a:pt x="794" y="656"/>
                  <a:pt x="791" y="649"/>
                  <a:pt x="789" y="654"/>
                </a:cubicBezTo>
                <a:cubicBezTo>
                  <a:pt x="790" y="654"/>
                  <a:pt x="791" y="654"/>
                  <a:pt x="792" y="655"/>
                </a:cubicBezTo>
                <a:cubicBezTo>
                  <a:pt x="793" y="660"/>
                  <a:pt x="788" y="657"/>
                  <a:pt x="788" y="662"/>
                </a:cubicBezTo>
                <a:cubicBezTo>
                  <a:pt x="787" y="661"/>
                  <a:pt x="788" y="659"/>
                  <a:pt x="786" y="661"/>
                </a:cubicBezTo>
                <a:cubicBezTo>
                  <a:pt x="786" y="662"/>
                  <a:pt x="787" y="662"/>
                  <a:pt x="788" y="664"/>
                </a:cubicBezTo>
                <a:cubicBezTo>
                  <a:pt x="785" y="664"/>
                  <a:pt x="788" y="667"/>
                  <a:pt x="789" y="666"/>
                </a:cubicBezTo>
                <a:cubicBezTo>
                  <a:pt x="788" y="670"/>
                  <a:pt x="786" y="671"/>
                  <a:pt x="786" y="675"/>
                </a:cubicBezTo>
                <a:close/>
                <a:moveTo>
                  <a:pt x="807" y="580"/>
                </a:moveTo>
                <a:cubicBezTo>
                  <a:pt x="804" y="582"/>
                  <a:pt x="804" y="582"/>
                  <a:pt x="804" y="582"/>
                </a:cubicBezTo>
                <a:cubicBezTo>
                  <a:pt x="806" y="586"/>
                  <a:pt x="806" y="586"/>
                  <a:pt x="806" y="586"/>
                </a:cubicBezTo>
                <a:cubicBezTo>
                  <a:pt x="807" y="584"/>
                  <a:pt x="808" y="583"/>
                  <a:pt x="807" y="580"/>
                </a:cubicBezTo>
                <a:close/>
                <a:moveTo>
                  <a:pt x="899" y="212"/>
                </a:moveTo>
                <a:cubicBezTo>
                  <a:pt x="898" y="213"/>
                  <a:pt x="894" y="211"/>
                  <a:pt x="894" y="214"/>
                </a:cubicBezTo>
                <a:cubicBezTo>
                  <a:pt x="896" y="215"/>
                  <a:pt x="894" y="219"/>
                  <a:pt x="892" y="221"/>
                </a:cubicBezTo>
                <a:cubicBezTo>
                  <a:pt x="891" y="220"/>
                  <a:pt x="890" y="218"/>
                  <a:pt x="889" y="218"/>
                </a:cubicBezTo>
                <a:cubicBezTo>
                  <a:pt x="893" y="224"/>
                  <a:pt x="884" y="226"/>
                  <a:pt x="885" y="229"/>
                </a:cubicBezTo>
                <a:cubicBezTo>
                  <a:pt x="893" y="224"/>
                  <a:pt x="896" y="214"/>
                  <a:pt x="905" y="211"/>
                </a:cubicBezTo>
                <a:cubicBezTo>
                  <a:pt x="904" y="208"/>
                  <a:pt x="903" y="212"/>
                  <a:pt x="902" y="210"/>
                </a:cubicBezTo>
                <a:cubicBezTo>
                  <a:pt x="906" y="209"/>
                  <a:pt x="901" y="207"/>
                  <a:pt x="905" y="207"/>
                </a:cubicBezTo>
                <a:cubicBezTo>
                  <a:pt x="901" y="203"/>
                  <a:pt x="897" y="208"/>
                  <a:pt x="899" y="212"/>
                </a:cubicBezTo>
                <a:close/>
                <a:moveTo>
                  <a:pt x="896" y="130"/>
                </a:moveTo>
                <a:cubicBezTo>
                  <a:pt x="896" y="132"/>
                  <a:pt x="897" y="133"/>
                  <a:pt x="898" y="133"/>
                </a:cubicBezTo>
                <a:cubicBezTo>
                  <a:pt x="898" y="132"/>
                  <a:pt x="896" y="130"/>
                  <a:pt x="898" y="129"/>
                </a:cubicBezTo>
                <a:cubicBezTo>
                  <a:pt x="906" y="137"/>
                  <a:pt x="912" y="123"/>
                  <a:pt x="913" y="118"/>
                </a:cubicBezTo>
                <a:cubicBezTo>
                  <a:pt x="914" y="119"/>
                  <a:pt x="914" y="120"/>
                  <a:pt x="915" y="120"/>
                </a:cubicBezTo>
                <a:cubicBezTo>
                  <a:pt x="914" y="117"/>
                  <a:pt x="916" y="114"/>
                  <a:pt x="915" y="111"/>
                </a:cubicBezTo>
                <a:cubicBezTo>
                  <a:pt x="913" y="111"/>
                  <a:pt x="913" y="111"/>
                  <a:pt x="912" y="113"/>
                </a:cubicBezTo>
                <a:cubicBezTo>
                  <a:pt x="909" y="109"/>
                  <a:pt x="909" y="109"/>
                  <a:pt x="909" y="109"/>
                </a:cubicBezTo>
                <a:cubicBezTo>
                  <a:pt x="904" y="107"/>
                  <a:pt x="903" y="116"/>
                  <a:pt x="900" y="113"/>
                </a:cubicBezTo>
                <a:cubicBezTo>
                  <a:pt x="903" y="118"/>
                  <a:pt x="897" y="118"/>
                  <a:pt x="898" y="122"/>
                </a:cubicBezTo>
                <a:cubicBezTo>
                  <a:pt x="896" y="121"/>
                  <a:pt x="897" y="118"/>
                  <a:pt x="894" y="118"/>
                </a:cubicBezTo>
                <a:cubicBezTo>
                  <a:pt x="893" y="121"/>
                  <a:pt x="896" y="125"/>
                  <a:pt x="893" y="127"/>
                </a:cubicBezTo>
                <a:cubicBezTo>
                  <a:pt x="892" y="125"/>
                  <a:pt x="891" y="127"/>
                  <a:pt x="890" y="125"/>
                </a:cubicBezTo>
                <a:cubicBezTo>
                  <a:pt x="889" y="127"/>
                  <a:pt x="888" y="126"/>
                  <a:pt x="886" y="127"/>
                </a:cubicBezTo>
                <a:cubicBezTo>
                  <a:pt x="888" y="132"/>
                  <a:pt x="878" y="132"/>
                  <a:pt x="880" y="139"/>
                </a:cubicBezTo>
                <a:cubicBezTo>
                  <a:pt x="883" y="135"/>
                  <a:pt x="890" y="125"/>
                  <a:pt x="896" y="130"/>
                </a:cubicBezTo>
                <a:close/>
                <a:moveTo>
                  <a:pt x="863" y="19"/>
                </a:moveTo>
                <a:cubicBezTo>
                  <a:pt x="864" y="21"/>
                  <a:pt x="863" y="21"/>
                  <a:pt x="864" y="23"/>
                </a:cubicBezTo>
                <a:cubicBezTo>
                  <a:pt x="865" y="21"/>
                  <a:pt x="866" y="24"/>
                  <a:pt x="867" y="24"/>
                </a:cubicBezTo>
                <a:cubicBezTo>
                  <a:pt x="869" y="20"/>
                  <a:pt x="870" y="22"/>
                  <a:pt x="873" y="23"/>
                </a:cubicBezTo>
                <a:cubicBezTo>
                  <a:pt x="874" y="22"/>
                  <a:pt x="873" y="20"/>
                  <a:pt x="874" y="19"/>
                </a:cubicBezTo>
                <a:cubicBezTo>
                  <a:pt x="877" y="19"/>
                  <a:pt x="880" y="22"/>
                  <a:pt x="882" y="21"/>
                </a:cubicBezTo>
                <a:cubicBezTo>
                  <a:pt x="880" y="16"/>
                  <a:pt x="879" y="18"/>
                  <a:pt x="876" y="14"/>
                </a:cubicBezTo>
                <a:cubicBezTo>
                  <a:pt x="874" y="15"/>
                  <a:pt x="872" y="16"/>
                  <a:pt x="871" y="15"/>
                </a:cubicBezTo>
                <a:cubicBezTo>
                  <a:pt x="873" y="14"/>
                  <a:pt x="872" y="13"/>
                  <a:pt x="872" y="11"/>
                </a:cubicBezTo>
                <a:cubicBezTo>
                  <a:pt x="870" y="12"/>
                  <a:pt x="868" y="13"/>
                  <a:pt x="867" y="11"/>
                </a:cubicBezTo>
                <a:cubicBezTo>
                  <a:pt x="863" y="14"/>
                  <a:pt x="861" y="16"/>
                  <a:pt x="860" y="20"/>
                </a:cubicBezTo>
                <a:cubicBezTo>
                  <a:pt x="861" y="21"/>
                  <a:pt x="862" y="18"/>
                  <a:pt x="863" y="19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2" y="50650"/>
            <a:ext cx="840853" cy="7080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70212" y="950259"/>
            <a:ext cx="984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Druid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的作用是可以查看各个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方法的具体被调用次数，每次方法执行的时间以及是否异常。同样的，监控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也需要进行一些简单的配置，在</a:t>
            </a:r>
            <a:r>
              <a:rPr lang="en-US" altLang="zh-CN" dirty="0" err="1" smtClean="0"/>
              <a:t>applicationContext.xml</a:t>
            </a:r>
            <a:r>
              <a:rPr lang="zh-CN" altLang="en-US" dirty="0" smtClean="0"/>
              <a:t>里面，添加以下代码即可：</a:t>
            </a:r>
            <a:endParaRPr lang="zh-CN" altLang="en-US" dirty="0"/>
          </a:p>
        </p:txBody>
      </p:sp>
      <p:pic>
        <p:nvPicPr>
          <p:cNvPr id="24" name="图片 23" descr="spri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7853" y="1902769"/>
            <a:ext cx="7058482" cy="432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9986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6" y="173862"/>
            <a:ext cx="840853" cy="708087"/>
          </a:xfrm>
          <a:prstGeom prst="rect">
            <a:avLst/>
          </a:prstGeom>
        </p:spPr>
      </p:pic>
      <p:pic>
        <p:nvPicPr>
          <p:cNvPr id="21" name="图片 20" descr="springres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153" y="1092431"/>
            <a:ext cx="11628000" cy="372166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81953" y="528918"/>
            <a:ext cx="36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82014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7"/>
  <p:tag name="MH_SECTIONID" val="258,259,260,261,"/>
  <p:tag name="ISPRING_PRESENTATION_TITLE" val="红色箭头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NUMBER"/>
  <p:tag name="ID" val="626773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ENTRY"/>
  <p:tag name="ID" val="626773"/>
  <p:tag name="MH_ORDER" val="2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NUMBER"/>
  <p:tag name="ID" val="626773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ENTRY"/>
  <p:tag name="ID" val="626773"/>
  <p:tag name="MH_ORDER" val="3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NUMBER"/>
  <p:tag name="ID" val="626773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ENTRY"/>
  <p:tag name="ID" val="626773"/>
  <p:tag name="MH_ORDER" val="4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AUTOCOLOR" val="TRUE"/>
  <p:tag name="MH_TYPE" val="SECTION"/>
  <p:tag name="ID" val="6267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NUMBER"/>
  <p:tag name="ID" val="626773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TITLE"/>
  <p:tag name="ID" val="626773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AUTOCOLOR" val="TRUE"/>
  <p:tag name="MH_TYPE" val="SECTION"/>
  <p:tag name="ID" val="6267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NUMBER"/>
  <p:tag name="ID" val="626773"/>
  <p:tag name="MH_ORDER" val="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TITLE"/>
  <p:tag name="ID" val="626773"/>
  <p:tag name="MH_ORDER" val="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AUTOCOLOR" val="TRUE"/>
  <p:tag name="MH_TYPE" val="SECTION"/>
  <p:tag name="ID" val="6267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NUMBER"/>
  <p:tag name="ID" val="626773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AUTOCOLOR" val="TRUE"/>
  <p:tag name="MH_TYPE" val="CONTENTS"/>
  <p:tag name="ID" val="6267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TITLE"/>
  <p:tag name="ID" val="626773"/>
  <p:tag name="MH_ORDER" val="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AUTOCOLOR" val="TRUE"/>
  <p:tag name="MH_TYPE" val="SECTION"/>
  <p:tag name="ID" val="6267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NUMBER"/>
  <p:tag name="ID" val="626773"/>
  <p:tag name="MH_ORDER" val="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TITLE"/>
  <p:tag name="ID" val="626773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NUMBER"/>
  <p:tag name="ID" val="626773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101740"/>
  <p:tag name="MH_LIBRARY" val="CONTENTS"/>
  <p:tag name="MH_TYPE" val="ENTRY"/>
  <p:tag name="ID" val="626773"/>
  <p:tag name="MH_ORDER" val="1"/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56BEEC"/>
      </a:hlink>
      <a:folHlink>
        <a:srgbClr val="BFBFBF"/>
      </a:folHlink>
    </a:clrScheme>
    <a:fontScheme name="temp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210</Words>
  <Application>Microsoft Office PowerPoint</Application>
  <PresentationFormat>自定义</PresentationFormat>
  <Paragraphs>53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幻灯片 1</vt:lpstr>
      <vt:lpstr>幻灯片 2</vt:lpstr>
      <vt:lpstr>幻灯片 3</vt:lpstr>
      <vt:lpstr>查看是否配置成功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蓝色科幻</dc:title>
  <dc:creator>第一PPT</dc:creator>
  <cp:keywords>www.1ppt.com</cp:keywords>
  <dc:description>www.1ppt.com</dc:description>
  <cp:lastModifiedBy>Administrator</cp:lastModifiedBy>
  <cp:revision>82</cp:revision>
  <dcterms:created xsi:type="dcterms:W3CDTF">2017-07-22T02:15:45Z</dcterms:created>
  <dcterms:modified xsi:type="dcterms:W3CDTF">2019-04-26T09:29:47Z</dcterms:modified>
</cp:coreProperties>
</file>