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3" r:id="rId3"/>
    <p:sldId id="274" r:id="rId4"/>
    <p:sldId id="257" r:id="rId5"/>
    <p:sldId id="261" r:id="rId6"/>
    <p:sldId id="260" r:id="rId7"/>
    <p:sldId id="262" r:id="rId8"/>
    <p:sldId id="263" r:id="rId9"/>
    <p:sldId id="264" r:id="rId10"/>
    <p:sldId id="258" r:id="rId11"/>
    <p:sldId id="259" r:id="rId12"/>
    <p:sldId id="268" r:id="rId13"/>
    <p:sldId id="275" r:id="rId14"/>
    <p:sldId id="266" r:id="rId15"/>
    <p:sldId id="267" r:id="rId16"/>
    <p:sldId id="269" r:id="rId17"/>
    <p:sldId id="265" r:id="rId18"/>
    <p:sldId id="271" r:id="rId19"/>
    <p:sldId id="270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8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86C40-A91B-4F12-A37B-944F3F9B2F1F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CD17F-9233-484A-9B77-301A3AF1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5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CD17F-9233-484A-9B77-301A3AF185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8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6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3812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6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911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85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27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0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6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2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1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3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9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4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C1B16-2DB5-4A08-8C04-CD36034607D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83CA81-D679-4C22-BA20-B1970EFF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81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健康商城框架调整分享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何兴</a:t>
            </a:r>
            <a:endParaRPr lang="en-US" altLang="zh-CN" dirty="0" smtClean="0"/>
          </a:p>
          <a:p>
            <a:r>
              <a:rPr lang="en-US" altLang="zh-CN" dirty="0" smtClean="0"/>
              <a:t>2019-06-28</a:t>
            </a:r>
          </a:p>
        </p:txBody>
      </p:sp>
    </p:spTree>
    <p:extLst>
      <p:ext uri="{BB962C8B-B14F-4D97-AF65-F5344CB8AC3E}">
        <p14:creationId xmlns:p14="http://schemas.microsoft.com/office/powerpoint/2010/main" val="110327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903" y="1088285"/>
            <a:ext cx="3706346" cy="4580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51" y="1088285"/>
            <a:ext cx="3724019" cy="45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49" y="469164"/>
            <a:ext cx="3161905" cy="5971429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6418053" y="3717985"/>
            <a:ext cx="283809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11551" y="46916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项目各个模块具体内容：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4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9" y="1069676"/>
            <a:ext cx="3588690" cy="42691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009" y="1069676"/>
            <a:ext cx="3743863" cy="4737529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182483" y="2984740"/>
            <a:ext cx="2518913" cy="54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7319" y="36579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项目各个模块具体内容：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120" y="1069676"/>
            <a:ext cx="4079989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6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41" y="0"/>
            <a:ext cx="317348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1" y="0"/>
            <a:ext cx="3685714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035" y="0"/>
            <a:ext cx="3659965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6888" y="1517904"/>
            <a:ext cx="137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Mapper.xml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95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091" y="0"/>
            <a:ext cx="6733333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1102" y="136297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调整前的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86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25" y="0"/>
            <a:ext cx="5160711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1472184"/>
            <a:ext cx="1871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分页插件实现</a:t>
            </a:r>
            <a:endParaRPr lang="en-US" altLang="zh-CN" dirty="0" smtClean="0"/>
          </a:p>
          <a:p>
            <a:r>
              <a:rPr lang="zh-CN" altLang="en-US" dirty="0" smtClean="0"/>
              <a:t>方式：拦截需要</a:t>
            </a:r>
            <a:endParaRPr lang="en-US" altLang="zh-CN" dirty="0" smtClean="0"/>
          </a:p>
          <a:p>
            <a:r>
              <a:rPr lang="zh-CN" altLang="en-US" dirty="0" smtClean="0"/>
              <a:t>分页的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，获取</a:t>
            </a:r>
            <a:endParaRPr lang="en-US" altLang="zh-CN" dirty="0" smtClean="0"/>
          </a:p>
          <a:p>
            <a:r>
              <a:rPr lang="en-US" altLang="zh-CN" dirty="0" smtClean="0"/>
              <a:t>Page</a:t>
            </a:r>
            <a:r>
              <a:rPr lang="zh-CN" altLang="en-US" dirty="0" smtClean="0"/>
              <a:t>属性进行</a:t>
            </a:r>
            <a:endParaRPr lang="en-US" altLang="zh-CN" dirty="0" smtClean="0"/>
          </a:p>
          <a:p>
            <a:r>
              <a:rPr lang="en-US" altLang="zh-CN" dirty="0" smtClean="0"/>
              <a:t>Limit</a:t>
            </a:r>
            <a:r>
              <a:rPr lang="zh-CN" altLang="en-US" dirty="0" smtClean="0"/>
              <a:t>分页，需要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文件里面配置该</a:t>
            </a:r>
            <a:endParaRPr lang="en-US" altLang="zh-CN" dirty="0" smtClean="0"/>
          </a:p>
          <a:p>
            <a:r>
              <a:rPr lang="zh-CN" altLang="en-US" dirty="0" smtClean="0"/>
              <a:t>插件。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736" y="0"/>
            <a:ext cx="5029200" cy="43891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736" y="4242816"/>
            <a:ext cx="5160264" cy="264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2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48" y="0"/>
            <a:ext cx="4028571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619" y="0"/>
            <a:ext cx="5752381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2011680"/>
            <a:ext cx="2190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</a:t>
            </a:r>
            <a:endParaRPr lang="en-US" altLang="zh-CN" dirty="0" smtClean="0"/>
          </a:p>
          <a:p>
            <a:r>
              <a:rPr lang="en-US" altLang="zh-CN" dirty="0" err="1" smtClean="0"/>
              <a:t>SqlSessionTemplate</a:t>
            </a:r>
            <a:endParaRPr lang="en-US" altLang="zh-CN" dirty="0" smtClean="0"/>
          </a:p>
          <a:p>
            <a:r>
              <a:rPr lang="zh-CN" altLang="en-US" dirty="0" smtClean="0"/>
              <a:t>操作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0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20" y="1241154"/>
            <a:ext cx="3419048" cy="37904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5953" y="871822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内容：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168" y="25002"/>
            <a:ext cx="5409524" cy="68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4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39112" y="813816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内容：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831" y="475488"/>
            <a:ext cx="5330473" cy="54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72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315" y="0"/>
            <a:ext cx="463809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0113" y="140610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控制器返回结果封装类：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66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22" y="0"/>
            <a:ext cx="5184405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7" y="0"/>
            <a:ext cx="6152381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8872" y="137160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r>
              <a:rPr lang="zh-CN" altLang="en-US" dirty="0" smtClean="0"/>
              <a:t>工具类</a:t>
            </a:r>
            <a:endParaRPr lang="en-US" altLang="zh-CN" dirty="0" smtClean="0"/>
          </a:p>
          <a:p>
            <a:r>
              <a:rPr lang="zh-CN" altLang="en-US" dirty="0" smtClean="0"/>
              <a:t>配置：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54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468" y="980265"/>
            <a:ext cx="7380952" cy="57428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89185" y="508958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 web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架构：</a:t>
            </a:r>
            <a:endParaRPr lang="zh-CN" altLang="en-US" dirty="0"/>
          </a:p>
        </p:txBody>
      </p:sp>
      <p:pic>
        <p:nvPicPr>
          <p:cNvPr id="1026" name="Picture 2" descr="https://img-blog.csdn.net/201606180020410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583" y="1516781"/>
            <a:ext cx="216217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234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谢谢观看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何兴</a:t>
            </a:r>
            <a:endParaRPr lang="en-US" altLang="zh-CN" dirty="0" smtClean="0"/>
          </a:p>
          <a:p>
            <a:r>
              <a:rPr lang="en-US" altLang="zh-CN" dirty="0" smtClean="0"/>
              <a:t>2019-06-28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1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43" y="1220648"/>
            <a:ext cx="7457143" cy="44857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8302" y="5607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包结构介绍：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89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839" y="1"/>
            <a:ext cx="4066667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91" y="0"/>
            <a:ext cx="375238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292" y="343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调整后：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77442" y="343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调整前：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64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73" y="772552"/>
            <a:ext cx="6476190" cy="49333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57573" y="403220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模块项目架构：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50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680" y="0"/>
            <a:ext cx="68761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9728" y="2415396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Mall-common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pom.xm</a:t>
            </a:r>
            <a:r>
              <a:rPr lang="en-US" altLang="zh-CN" dirty="0"/>
              <a:t>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8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362" y="0"/>
            <a:ext cx="6895238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3026" y="216523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Mall-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pom.xml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964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158" y="0"/>
            <a:ext cx="6685714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5774" y="2467155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Mall-service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pom.xml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152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91" y="0"/>
            <a:ext cx="6800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7584" y="2449902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Mall-web-</a:t>
            </a:r>
            <a:r>
              <a:rPr lang="en-US" altLang="zh-CN" dirty="0" err="1" smtClean="0"/>
              <a:t>wxinterface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pom.xml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828014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1664</TotalTime>
  <Words>120</Words>
  <Application>Microsoft Office PowerPoint</Application>
  <PresentationFormat>宽屏</PresentationFormat>
  <Paragraphs>37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健康商城框架调整分享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健康商城框架调整分享 </dc:title>
  <dc:creator>hx</dc:creator>
  <cp:lastModifiedBy>hx</cp:lastModifiedBy>
  <cp:revision>36</cp:revision>
  <dcterms:created xsi:type="dcterms:W3CDTF">2019-06-27T02:30:46Z</dcterms:created>
  <dcterms:modified xsi:type="dcterms:W3CDTF">2019-06-28T06:32:26Z</dcterms:modified>
</cp:coreProperties>
</file>