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90845"/>
            <a:ext cx="12338447" cy="1938992"/>
          </a:xfrm>
          <a:prstGeom prst="rect">
            <a:avLst/>
          </a:prstGeom>
          <a:noFill/>
          <a:ln>
            <a:solidFill>
              <a:schemeClr val="accent1"/>
            </a:solidFill>
          </a:ln>
        </p:spPr>
        <p:txBody>
          <a:bodyPr wrap="square" rtlCol="0">
            <a:spAutoFit/>
          </a:bodyPr>
          <a:lstStyle/>
          <a:p>
            <a:r>
              <a:rPr lang="en-US" sz="2400" b="1" i="1" dirty="0"/>
              <a:t>STUDENT NAME:  </a:t>
            </a:r>
            <a:r>
              <a:rPr lang="en-US" sz="2400" b="1" i="1" dirty="0" err="1"/>
              <a:t>Akkalaneni</a:t>
            </a:r>
            <a:r>
              <a:rPr lang="en-US" sz="2400" b="1" i="1" dirty="0"/>
              <a:t> </a:t>
            </a:r>
            <a:r>
              <a:rPr lang="en-US" sz="2400" b="1" i="1" dirty="0" err="1"/>
              <a:t>keerthika</a:t>
            </a:r>
            <a:endParaRPr lang="en-US" sz="2400" b="1" i="1" dirty="0"/>
          </a:p>
          <a:p>
            <a:r>
              <a:rPr lang="en-US" sz="2400" b="1" i="1" dirty="0"/>
              <a:t>REGISTER NO:       312206485</a:t>
            </a:r>
          </a:p>
          <a:p>
            <a:r>
              <a:rPr lang="en-US" sz="2400" b="1" i="1" dirty="0"/>
              <a:t>DEPARTMENT:      B.COM GENERAL ( COMMERCE)</a:t>
            </a:r>
          </a:p>
          <a:p>
            <a:r>
              <a:rPr lang="en-US" sz="2400" b="1" i="1" dirty="0"/>
              <a:t>COLLEGE:               AGURCHAND MANMULL JAIN COLLEGE.</a:t>
            </a:r>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45406" y="634119"/>
            <a:ext cx="7929563" cy="350865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global expansion is increasing the diversity of employees and the cultural contexts in which they work.</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Technology is embedded into almost every aspect of work, including performance management.</a:t>
            </a:r>
            <a:endParaRPr lang="en-IN" dirty="0">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 a consistent framework: Use a framework or tool to capture and compare relevant data and criteria</a:t>
            </a:r>
            <a:r>
              <a:rPr lang="en-US" sz="2400" b="1">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Communicate clearly: Communicate clearly and frequently with the employee and their project managers. 
 Consider the context: Consider the context and impact of the employee’s work.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global expansion is increasing the diversity of employees and the cultural contexts in which they work.  Technology is embedded into almost every aspect of work, including performance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keerthiakkalaneni36@gmail.com</cp:lastModifiedBy>
  <cp:revision>5</cp:revision>
  <dcterms:created xsi:type="dcterms:W3CDTF">2024-03-29T15:07:22Z</dcterms:created>
  <dcterms:modified xsi:type="dcterms:W3CDTF">2024-08-31T12:17:51Z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