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2BCC-9BBA-A05C-A255-63BFDE058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A4305-7B76-7A08-A771-57437F93F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717E-C938-1EDE-98A4-0CD6C128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EB4-CA21-3844-8B63-A9458A0129A4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D650A-1712-72BA-FCEE-8F85C2F8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381F-8809-2B3B-A9A5-B6ECD312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B109-208F-554B-991F-7E7F9D9E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8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1E12-B685-3CDC-7210-E14C943E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BEE27-31AE-B9F9-DD84-43C7082F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F5DC-EB93-218C-B020-7BC0FFB4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EB4-CA21-3844-8B63-A9458A0129A4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1D2E9-FAAA-A269-7AF2-2E3B5173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DDE-7127-B0CF-D5BE-FF547ECC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B109-208F-554B-991F-7E7F9D9E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3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985DA-2E9B-6664-55DE-A11F1D6B9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56AC2-8D40-FC5A-FBDA-C66FF4AFC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67B3-2DA7-B2C0-30A0-1F2C2F94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EB4-CA21-3844-8B63-A9458A0129A4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9D46A-A7CA-B82E-95F3-0F6C66B5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13D06-CA08-A8AE-EE28-4A597A81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B109-208F-554B-991F-7E7F9D9E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BBBB-746E-A4E7-3750-C1023BDE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DC89-B1E3-D7EE-28DF-E9FBCCE20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4A53-A5BB-D1B7-C583-9F07159A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EB4-CA21-3844-8B63-A9458A0129A4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ADC56-2B09-CE4E-E08C-68D1D817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A34B2-E74F-77AB-4729-EFEF1F77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B109-208F-554B-991F-7E7F9D9E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81BB-89BE-0D76-B2F7-E6B32F2A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C01DC-77D0-D3A6-9227-D7F29E27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AC3D-B0A2-5812-F5E9-DA05520B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EB4-CA21-3844-8B63-A9458A0129A4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693C9-046D-B429-2E32-10C154F8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9C15-1CB3-BB67-BDB5-880BAA96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B109-208F-554B-991F-7E7F9D9E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9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F799-6F78-136D-683A-66E2A5E7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B157-FABA-FC70-A79B-BAF929F2A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DB16B-DFF3-2F55-526E-E411A82C2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72D12-BFE8-2FFD-4B1B-2C2FC315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EB4-CA21-3844-8B63-A9458A0129A4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506AF-92D3-85C6-7F3B-6314B551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AD021-29A7-7EFB-AE43-AC202132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B109-208F-554B-991F-7E7F9D9E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0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C59C-E63C-74B6-7BB1-56A34C1E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CA543-5A30-EBCE-5587-8918C3555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BA299-31A3-E649-A1CB-C65E9084B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A4035-E422-536E-5E8B-00CD5F802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66D3A-AF88-2B07-0F7F-B8C67C736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D1FF2-DDC3-FEE5-3BC6-9E7285E9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EB4-CA21-3844-8B63-A9458A0129A4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6108F-7BB6-9BA4-29CF-F733DA21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4D3F7-34A4-5715-5369-813E951A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B109-208F-554B-991F-7E7F9D9E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4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9634-FC34-4235-573C-05DF96D2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0A829-D25F-8201-A402-58BCFFC3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EB4-CA21-3844-8B63-A9458A0129A4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8733B-EB14-6CF3-ED9C-B42FB84F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B9DA1-22A6-C029-12BF-EB320D7B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B109-208F-554B-991F-7E7F9D9E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7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AA391-49CE-6BB5-30A7-4540074B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EB4-CA21-3844-8B63-A9458A0129A4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2330C-D269-C5B7-3787-AAE9BE5C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D3B2A-056B-BCF7-E7B0-27797A6E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B109-208F-554B-991F-7E7F9D9E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1D56-ED24-36E7-1C94-6A56C087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4542-06B5-289F-847D-77009585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84F2F-7FBF-BE37-C045-A81DBF2D3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EE4C1-0AD7-5BD6-62BA-D3FA523E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EB4-CA21-3844-8B63-A9458A0129A4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3B3B4-8419-BC3C-FFB8-BB665B01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AE56-9F92-BAA9-BABA-B2D3E348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B109-208F-554B-991F-7E7F9D9E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0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DB80-7E00-EFD3-FAF5-82AE64FD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E169F-26C7-4D75-2AA4-F9968488C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09F8C-BE41-4403-B7A7-719EBBBA4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39DB3-0409-56C2-3118-88BC8E1C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EB4-CA21-3844-8B63-A9458A0129A4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819DD-D087-2688-57A8-6546C2DA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121A6-7DD2-3A31-F594-662DCBF1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B109-208F-554B-991F-7E7F9D9E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7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E2D49-6CD7-71F8-56D2-CAB966A7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1C04A-46EC-B3BA-C74D-9052B799A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2ACDD-9816-939B-3D14-D024EE462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FEB4-CA21-3844-8B63-A9458A0129A4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59383-FDC9-A287-26DA-4B44E9459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38FD-9A8F-32C2-118A-CC8B9D553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EB109-208F-554B-991F-7E7F9D9E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29B5914-71C1-1568-FEAE-1C65B6E51FC5}"/>
              </a:ext>
            </a:extLst>
          </p:cNvPr>
          <p:cNvGrpSpPr/>
          <p:nvPr/>
        </p:nvGrpSpPr>
        <p:grpSpPr>
          <a:xfrm>
            <a:off x="2060979" y="1124141"/>
            <a:ext cx="1385026" cy="1385026"/>
            <a:chOff x="5641380" y="225422"/>
            <a:chExt cx="1385026" cy="138502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C6E86EF-1EBE-205D-A42C-4D21AED42F24}"/>
                </a:ext>
              </a:extLst>
            </p:cNvPr>
            <p:cNvSpPr/>
            <p:nvPr/>
          </p:nvSpPr>
          <p:spPr>
            <a:xfrm>
              <a:off x="5641380" y="225422"/>
              <a:ext cx="1385026" cy="138502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412C9C9-E26D-D4B3-F966-160A14DA9E37}"/>
                </a:ext>
              </a:extLst>
            </p:cNvPr>
            <p:cNvSpPr/>
            <p:nvPr/>
          </p:nvSpPr>
          <p:spPr>
            <a:xfrm>
              <a:off x="5679176" y="233901"/>
              <a:ext cx="1338345" cy="1373951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组合 25">
              <a:extLst>
                <a:ext uri="{FF2B5EF4-FFF2-40B4-BE49-F238E27FC236}">
                  <a16:creationId xmlns:a16="http://schemas.microsoft.com/office/drawing/2014/main" id="{1CF04F03-A3CA-04E7-6465-F546C2244F11}"/>
                </a:ext>
              </a:extLst>
            </p:cNvPr>
            <p:cNvGrpSpPr/>
            <p:nvPr/>
          </p:nvGrpSpPr>
          <p:grpSpPr>
            <a:xfrm>
              <a:off x="6332374" y="889545"/>
              <a:ext cx="56779" cy="56779"/>
              <a:chOff x="10593230" y="2250088"/>
              <a:chExt cx="449168" cy="449168"/>
            </a:xfrm>
          </p:grpSpPr>
          <p:sp>
            <p:nvSpPr>
              <p:cNvPr id="43" name="椭圆 23">
                <a:extLst>
                  <a:ext uri="{FF2B5EF4-FFF2-40B4-BE49-F238E27FC236}">
                    <a16:creationId xmlns:a16="http://schemas.microsoft.com/office/drawing/2014/main" id="{7B4A63D0-E1D1-E827-DEC4-A6B269232080}"/>
                  </a:ext>
                </a:extLst>
              </p:cNvPr>
              <p:cNvSpPr/>
              <p:nvPr/>
            </p:nvSpPr>
            <p:spPr>
              <a:xfrm>
                <a:off x="10593230" y="2250088"/>
                <a:ext cx="449168" cy="449168"/>
              </a:xfrm>
              <a:prstGeom prst="ellipse">
                <a:avLst/>
              </a:prstGeom>
              <a:solidFill>
                <a:srgbClr val="8B8B8A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椭圆 24">
                <a:extLst>
                  <a:ext uri="{FF2B5EF4-FFF2-40B4-BE49-F238E27FC236}">
                    <a16:creationId xmlns:a16="http://schemas.microsoft.com/office/drawing/2014/main" id="{969F8E27-4F3B-DEE9-7767-7093B351947B}"/>
                  </a:ext>
                </a:extLst>
              </p:cNvPr>
              <p:cNvSpPr/>
              <p:nvPr/>
            </p:nvSpPr>
            <p:spPr>
              <a:xfrm>
                <a:off x="10726418" y="2393005"/>
                <a:ext cx="183952" cy="1839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21" name="文本框 12">
            <a:extLst>
              <a:ext uri="{FF2B5EF4-FFF2-40B4-BE49-F238E27FC236}">
                <a16:creationId xmlns:a16="http://schemas.microsoft.com/office/drawing/2014/main" id="{F0F1504B-39C6-74A8-A7BA-74C75E95B15C}"/>
              </a:ext>
            </a:extLst>
          </p:cNvPr>
          <p:cNvSpPr txBox="1"/>
          <p:nvPr/>
        </p:nvSpPr>
        <p:spPr>
          <a:xfrm>
            <a:off x="9204781" y="4523347"/>
            <a:ext cx="5116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350" dirty="0">
                <a:latin typeface="Arial" panose="020B0604020202020204" pitchFamily="34" charset="0"/>
                <a:cs typeface="Arial" panose="020B0604020202020204" pitchFamily="34" charset="0"/>
              </a:rPr>
              <a:t>ITI</a:t>
            </a:r>
          </a:p>
          <a:p>
            <a:pPr algn="ctr"/>
            <a:r>
              <a:rPr kumimoji="1" lang="en-US" altLang="zh-CN" sz="1350" dirty="0">
                <a:latin typeface="Arial" panose="020B0604020202020204" pitchFamily="34" charset="0"/>
                <a:cs typeface="Arial" panose="020B0604020202020204" pitchFamily="34" charset="0"/>
              </a:rPr>
              <a:t>0.2s</a:t>
            </a:r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id="{DA8D5D72-A5F2-EBC2-4F67-341854E2C42D}"/>
              </a:ext>
            </a:extLst>
          </p:cNvPr>
          <p:cNvSpPr txBox="1"/>
          <p:nvPr/>
        </p:nvSpPr>
        <p:spPr>
          <a:xfrm>
            <a:off x="2372647" y="600408"/>
            <a:ext cx="7906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350" dirty="0"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</a:p>
          <a:p>
            <a:pPr algn="ctr"/>
            <a:r>
              <a:rPr kumimoji="1" lang="en-US" altLang="zh-CN" sz="1350" dirty="0">
                <a:latin typeface="Arial" panose="020B0604020202020204" pitchFamily="34" charset="0"/>
                <a:cs typeface="Arial" panose="020B0604020202020204" pitchFamily="34" charset="0"/>
              </a:rPr>
              <a:t>0.3s</a:t>
            </a:r>
          </a:p>
        </p:txBody>
      </p:sp>
      <p:sp>
        <p:nvSpPr>
          <p:cNvPr id="23" name="文本框 14">
            <a:extLst>
              <a:ext uri="{FF2B5EF4-FFF2-40B4-BE49-F238E27FC236}">
                <a16:creationId xmlns:a16="http://schemas.microsoft.com/office/drawing/2014/main" id="{B1C57915-1551-C4B4-FBA7-3D4245561083}"/>
              </a:ext>
            </a:extLst>
          </p:cNvPr>
          <p:cNvSpPr txBox="1"/>
          <p:nvPr/>
        </p:nvSpPr>
        <p:spPr>
          <a:xfrm>
            <a:off x="3462006" y="1211049"/>
            <a:ext cx="8483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350" dirty="0">
                <a:latin typeface="Arial" panose="020B0604020202020204" pitchFamily="34" charset="0"/>
                <a:cs typeface="Arial" panose="020B0604020202020204" pitchFamily="34" charset="0"/>
              </a:rPr>
              <a:t>Stimulus</a:t>
            </a:r>
          </a:p>
          <a:p>
            <a:pPr algn="ctr"/>
            <a:r>
              <a:rPr kumimoji="1" lang="en-US" altLang="zh-CN" sz="1350" dirty="0">
                <a:latin typeface="Arial" panose="020B0604020202020204" pitchFamily="34" charset="0"/>
                <a:cs typeface="Arial" panose="020B0604020202020204" pitchFamily="34" charset="0"/>
              </a:rPr>
              <a:t>1s</a:t>
            </a:r>
          </a:p>
        </p:txBody>
      </p:sp>
      <p:sp>
        <p:nvSpPr>
          <p:cNvPr id="24" name="文本框 16">
            <a:extLst>
              <a:ext uri="{FF2B5EF4-FFF2-40B4-BE49-F238E27FC236}">
                <a16:creationId xmlns:a16="http://schemas.microsoft.com/office/drawing/2014/main" id="{E2B6C261-D590-3F01-7457-F7A671CB8AB9}"/>
              </a:ext>
            </a:extLst>
          </p:cNvPr>
          <p:cNvSpPr txBox="1"/>
          <p:nvPr/>
        </p:nvSpPr>
        <p:spPr>
          <a:xfrm>
            <a:off x="4428774" y="1898025"/>
            <a:ext cx="10887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350" dirty="0">
                <a:latin typeface="Arial" panose="020B0604020202020204" pitchFamily="34" charset="0"/>
                <a:cs typeface="Arial" panose="020B0604020202020204" pitchFamily="34" charset="0"/>
              </a:rPr>
              <a:t>Noise mask</a:t>
            </a:r>
          </a:p>
          <a:p>
            <a:pPr algn="ctr"/>
            <a:r>
              <a:rPr kumimoji="1" lang="en-US" altLang="zh-CN" sz="1350" dirty="0">
                <a:latin typeface="Arial" panose="020B0604020202020204" pitchFamily="34" charset="0"/>
                <a:cs typeface="Arial" panose="020B0604020202020204" pitchFamily="34" charset="0"/>
              </a:rPr>
              <a:t>0.3s</a:t>
            </a:r>
          </a:p>
        </p:txBody>
      </p:sp>
      <p:sp>
        <p:nvSpPr>
          <p:cNvPr id="25" name="文本框 17">
            <a:extLst>
              <a:ext uri="{FF2B5EF4-FFF2-40B4-BE49-F238E27FC236}">
                <a16:creationId xmlns:a16="http://schemas.microsoft.com/office/drawing/2014/main" id="{A321D7AE-D8DC-74AE-3057-4D9DDC430FB4}"/>
              </a:ext>
            </a:extLst>
          </p:cNvPr>
          <p:cNvSpPr txBox="1"/>
          <p:nvPr/>
        </p:nvSpPr>
        <p:spPr>
          <a:xfrm>
            <a:off x="5800528" y="2492265"/>
            <a:ext cx="6270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350" dirty="0"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</a:p>
          <a:p>
            <a:pPr algn="ctr"/>
            <a:r>
              <a:rPr kumimoji="1" lang="en-US" altLang="zh-CN" sz="1350" dirty="0">
                <a:latin typeface="Arial" panose="020B0604020202020204" pitchFamily="34" charset="0"/>
                <a:cs typeface="Arial" panose="020B0604020202020204" pitchFamily="34" charset="0"/>
              </a:rPr>
              <a:t>0.7s</a:t>
            </a:r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D4923D09-C000-BEEE-4B99-024C2747BEA4}"/>
              </a:ext>
            </a:extLst>
          </p:cNvPr>
          <p:cNvSpPr txBox="1"/>
          <p:nvPr/>
        </p:nvSpPr>
        <p:spPr>
          <a:xfrm>
            <a:off x="6753435" y="3083913"/>
            <a:ext cx="10406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350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  <a:p>
            <a:pPr algn="ctr"/>
            <a:r>
              <a:rPr kumimoji="1" lang="en-US" altLang="zh-CN" sz="1350" dirty="0">
                <a:latin typeface="Arial" panose="020B0604020202020204" pitchFamily="34" charset="0"/>
                <a:cs typeface="Arial" panose="020B0604020202020204" pitchFamily="34" charset="0"/>
              </a:rPr>
              <a:t>Within 4.5s</a:t>
            </a:r>
            <a:endParaRPr kumimoji="1" lang="zh-CN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16">
            <a:extLst>
              <a:ext uri="{FF2B5EF4-FFF2-40B4-BE49-F238E27FC236}">
                <a16:creationId xmlns:a16="http://schemas.microsoft.com/office/drawing/2014/main" id="{74928B6B-1ED3-DD6A-0D71-07E7E33C1051}"/>
              </a:ext>
            </a:extLst>
          </p:cNvPr>
          <p:cNvSpPr txBox="1"/>
          <p:nvPr/>
        </p:nvSpPr>
        <p:spPr>
          <a:xfrm>
            <a:off x="7896539" y="3803659"/>
            <a:ext cx="9444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35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  <a:p>
            <a:pPr algn="ctr"/>
            <a:r>
              <a:rPr kumimoji="1" lang="en-US" altLang="zh-CN" sz="1350" dirty="0">
                <a:latin typeface="Arial" panose="020B0604020202020204" pitchFamily="34" charset="0"/>
                <a:cs typeface="Arial" panose="020B0604020202020204" pitchFamily="34" charset="0"/>
              </a:rPr>
              <a:t>1s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4E3367-10DA-9290-8EAA-CD6BD3950B23}"/>
              </a:ext>
            </a:extLst>
          </p:cNvPr>
          <p:cNvCxnSpPr>
            <a:cxnSpLocks/>
          </p:cNvCxnSpPr>
          <p:nvPr/>
        </p:nvCxnSpPr>
        <p:spPr>
          <a:xfrm>
            <a:off x="1919446" y="2581823"/>
            <a:ext cx="7252570" cy="4145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477A70D-2A0F-A977-63A7-845253BEF9D4}"/>
              </a:ext>
            </a:extLst>
          </p:cNvPr>
          <p:cNvSpPr/>
          <p:nvPr/>
        </p:nvSpPr>
        <p:spPr>
          <a:xfrm>
            <a:off x="3024754" y="1767643"/>
            <a:ext cx="1385026" cy="13850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2F029E6-AB6E-2EFB-DFD3-CB899FF369AC}"/>
              </a:ext>
            </a:extLst>
          </p:cNvPr>
          <p:cNvSpPr/>
          <p:nvPr/>
        </p:nvSpPr>
        <p:spPr>
          <a:xfrm>
            <a:off x="3062551" y="1776123"/>
            <a:ext cx="1338345" cy="1373951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C6E86EF-1EBE-205D-A42C-4D21AED42F24}"/>
              </a:ext>
            </a:extLst>
          </p:cNvPr>
          <p:cNvSpPr/>
          <p:nvPr/>
        </p:nvSpPr>
        <p:spPr>
          <a:xfrm>
            <a:off x="4215479" y="2458858"/>
            <a:ext cx="1385026" cy="13850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12C9C9-E26D-D4B3-F966-160A14DA9E37}"/>
              </a:ext>
            </a:extLst>
          </p:cNvPr>
          <p:cNvSpPr/>
          <p:nvPr/>
        </p:nvSpPr>
        <p:spPr>
          <a:xfrm>
            <a:off x="4253275" y="2467337"/>
            <a:ext cx="1338345" cy="1373951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29B5914-71C1-1568-FEAE-1C65B6E51FC5}"/>
              </a:ext>
            </a:extLst>
          </p:cNvPr>
          <p:cNvGrpSpPr/>
          <p:nvPr/>
        </p:nvGrpSpPr>
        <p:grpSpPr>
          <a:xfrm>
            <a:off x="5279214" y="3038358"/>
            <a:ext cx="1385026" cy="1385026"/>
            <a:chOff x="5641380" y="225422"/>
            <a:chExt cx="1385026" cy="13850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6E86EF-1EBE-205D-A42C-4D21AED42F24}"/>
                </a:ext>
              </a:extLst>
            </p:cNvPr>
            <p:cNvSpPr/>
            <p:nvPr/>
          </p:nvSpPr>
          <p:spPr>
            <a:xfrm>
              <a:off x="5641380" y="225422"/>
              <a:ext cx="1385026" cy="138502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12C9C9-E26D-D4B3-F966-160A14DA9E37}"/>
                </a:ext>
              </a:extLst>
            </p:cNvPr>
            <p:cNvSpPr/>
            <p:nvPr/>
          </p:nvSpPr>
          <p:spPr>
            <a:xfrm>
              <a:off x="5679176" y="233901"/>
              <a:ext cx="1338345" cy="1373951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64" name="组合 25">
              <a:extLst>
                <a:ext uri="{FF2B5EF4-FFF2-40B4-BE49-F238E27FC236}">
                  <a16:creationId xmlns:a16="http://schemas.microsoft.com/office/drawing/2014/main" id="{1CF04F03-A3CA-04E7-6465-F546C2244F11}"/>
                </a:ext>
              </a:extLst>
            </p:cNvPr>
            <p:cNvGrpSpPr/>
            <p:nvPr/>
          </p:nvGrpSpPr>
          <p:grpSpPr>
            <a:xfrm>
              <a:off x="6332374" y="889545"/>
              <a:ext cx="56779" cy="56779"/>
              <a:chOff x="10593230" y="2250088"/>
              <a:chExt cx="449168" cy="449168"/>
            </a:xfrm>
          </p:grpSpPr>
          <p:sp>
            <p:nvSpPr>
              <p:cNvPr id="65" name="椭圆 23">
                <a:extLst>
                  <a:ext uri="{FF2B5EF4-FFF2-40B4-BE49-F238E27FC236}">
                    <a16:creationId xmlns:a16="http://schemas.microsoft.com/office/drawing/2014/main" id="{7B4A63D0-E1D1-E827-DEC4-A6B269232080}"/>
                  </a:ext>
                </a:extLst>
              </p:cNvPr>
              <p:cNvSpPr/>
              <p:nvPr/>
            </p:nvSpPr>
            <p:spPr>
              <a:xfrm>
                <a:off x="10593230" y="2250088"/>
                <a:ext cx="449168" cy="449168"/>
              </a:xfrm>
              <a:prstGeom prst="ellipse">
                <a:avLst/>
              </a:prstGeom>
              <a:solidFill>
                <a:srgbClr val="8B8B8A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sp>
            <p:nvSpPr>
              <p:cNvPr id="66" name="椭圆 24">
                <a:extLst>
                  <a:ext uri="{FF2B5EF4-FFF2-40B4-BE49-F238E27FC236}">
                    <a16:creationId xmlns:a16="http://schemas.microsoft.com/office/drawing/2014/main" id="{969F8E27-4F3B-DEE9-7767-7093B351947B}"/>
                  </a:ext>
                </a:extLst>
              </p:cNvPr>
              <p:cNvSpPr/>
              <p:nvPr/>
            </p:nvSpPr>
            <p:spPr>
              <a:xfrm>
                <a:off x="10726418" y="2393005"/>
                <a:ext cx="183952" cy="1839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C6E86EF-1EBE-205D-A42C-4D21AED42F24}"/>
              </a:ext>
            </a:extLst>
          </p:cNvPr>
          <p:cNvSpPr/>
          <p:nvPr/>
        </p:nvSpPr>
        <p:spPr>
          <a:xfrm>
            <a:off x="6427622" y="3685226"/>
            <a:ext cx="1385026" cy="13850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12C9C9-E26D-D4B3-F966-160A14DA9E37}"/>
              </a:ext>
            </a:extLst>
          </p:cNvPr>
          <p:cNvSpPr/>
          <p:nvPr/>
        </p:nvSpPr>
        <p:spPr>
          <a:xfrm>
            <a:off x="6465419" y="3693706"/>
            <a:ext cx="1338345" cy="1373951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A picture containing gear&#10;&#10;Description automatically generated">
            <a:extLst>
              <a:ext uri="{FF2B5EF4-FFF2-40B4-BE49-F238E27FC236}">
                <a16:creationId xmlns:a16="http://schemas.microsoft.com/office/drawing/2014/main" id="{71EE52E0-CD46-E1A7-175E-3F56FABB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24677">
            <a:off x="3408952" y="2117349"/>
            <a:ext cx="676073" cy="674740"/>
          </a:xfrm>
          <a:prstGeom prst="rect">
            <a:avLst/>
          </a:prstGeom>
        </p:spPr>
      </p:pic>
      <p:grpSp>
        <p:nvGrpSpPr>
          <p:cNvPr id="50" name="组合 25">
            <a:extLst>
              <a:ext uri="{FF2B5EF4-FFF2-40B4-BE49-F238E27FC236}">
                <a16:creationId xmlns:a16="http://schemas.microsoft.com/office/drawing/2014/main" id="{3CAF6DE3-2C61-9F6A-DD99-457B7D00B197}"/>
              </a:ext>
            </a:extLst>
          </p:cNvPr>
          <p:cNvGrpSpPr/>
          <p:nvPr/>
        </p:nvGrpSpPr>
        <p:grpSpPr>
          <a:xfrm>
            <a:off x="3715749" y="2431767"/>
            <a:ext cx="56779" cy="56779"/>
            <a:chOff x="10593230" y="2250088"/>
            <a:chExt cx="449168" cy="449168"/>
          </a:xfrm>
        </p:grpSpPr>
        <p:sp>
          <p:nvSpPr>
            <p:cNvPr id="53" name="椭圆 23">
              <a:extLst>
                <a:ext uri="{FF2B5EF4-FFF2-40B4-BE49-F238E27FC236}">
                  <a16:creationId xmlns:a16="http://schemas.microsoft.com/office/drawing/2014/main" id="{3C0D7FA7-47CE-7B1A-DD70-46049ADD4ACE}"/>
                </a:ext>
              </a:extLst>
            </p:cNvPr>
            <p:cNvSpPr/>
            <p:nvPr/>
          </p:nvSpPr>
          <p:spPr>
            <a:xfrm>
              <a:off x="10593230" y="2250088"/>
              <a:ext cx="449168" cy="449168"/>
            </a:xfrm>
            <a:prstGeom prst="ellipse">
              <a:avLst/>
            </a:prstGeom>
            <a:solidFill>
              <a:srgbClr val="8B8B8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椭圆 24">
              <a:extLst>
                <a:ext uri="{FF2B5EF4-FFF2-40B4-BE49-F238E27FC236}">
                  <a16:creationId xmlns:a16="http://schemas.microsoft.com/office/drawing/2014/main" id="{5220CA36-4878-B3DF-1446-34E8BF12E137}"/>
                </a:ext>
              </a:extLst>
            </p:cNvPr>
            <p:cNvSpPr/>
            <p:nvPr/>
          </p:nvSpPr>
          <p:spPr>
            <a:xfrm>
              <a:off x="10726418" y="2393005"/>
              <a:ext cx="183952" cy="1839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5" name="Picture 84" descr="A picture containing gear&#10;&#10;Description automatically generated">
            <a:extLst>
              <a:ext uri="{FF2B5EF4-FFF2-40B4-BE49-F238E27FC236}">
                <a16:creationId xmlns:a16="http://schemas.microsoft.com/office/drawing/2014/main" id="{BD2E98EA-CB1F-724A-6822-F665F93CE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77517">
            <a:off x="6808970" y="4040368"/>
            <a:ext cx="676073" cy="674740"/>
          </a:xfrm>
          <a:prstGeom prst="rect">
            <a:avLst/>
          </a:prstGeom>
        </p:spPr>
      </p:pic>
      <p:grpSp>
        <p:nvGrpSpPr>
          <p:cNvPr id="70" name="组合 25">
            <a:extLst>
              <a:ext uri="{FF2B5EF4-FFF2-40B4-BE49-F238E27FC236}">
                <a16:creationId xmlns:a16="http://schemas.microsoft.com/office/drawing/2014/main" id="{1CF04F03-A3CA-04E7-6465-F546C2244F11}"/>
              </a:ext>
            </a:extLst>
          </p:cNvPr>
          <p:cNvGrpSpPr/>
          <p:nvPr/>
        </p:nvGrpSpPr>
        <p:grpSpPr>
          <a:xfrm>
            <a:off x="7118617" y="4349350"/>
            <a:ext cx="56779" cy="56779"/>
            <a:chOff x="10593230" y="2250088"/>
            <a:chExt cx="449168" cy="449168"/>
          </a:xfrm>
        </p:grpSpPr>
        <p:sp>
          <p:nvSpPr>
            <p:cNvPr id="71" name="椭圆 23">
              <a:extLst>
                <a:ext uri="{FF2B5EF4-FFF2-40B4-BE49-F238E27FC236}">
                  <a16:creationId xmlns:a16="http://schemas.microsoft.com/office/drawing/2014/main" id="{7B4A63D0-E1D1-E827-DEC4-A6B269232080}"/>
                </a:ext>
              </a:extLst>
            </p:cNvPr>
            <p:cNvSpPr/>
            <p:nvPr/>
          </p:nvSpPr>
          <p:spPr>
            <a:xfrm>
              <a:off x="10593230" y="2250088"/>
              <a:ext cx="449168" cy="449168"/>
            </a:xfrm>
            <a:prstGeom prst="ellipse">
              <a:avLst/>
            </a:prstGeom>
            <a:solidFill>
              <a:srgbClr val="8B8B8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72" name="椭圆 24">
              <a:extLst>
                <a:ext uri="{FF2B5EF4-FFF2-40B4-BE49-F238E27FC236}">
                  <a16:creationId xmlns:a16="http://schemas.microsoft.com/office/drawing/2014/main" id="{969F8E27-4F3B-DEE9-7767-7093B351947B}"/>
                </a:ext>
              </a:extLst>
            </p:cNvPr>
            <p:cNvSpPr/>
            <p:nvPr/>
          </p:nvSpPr>
          <p:spPr>
            <a:xfrm>
              <a:off x="10726418" y="2393005"/>
              <a:ext cx="183952" cy="1839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29B5914-71C1-1568-FEAE-1C65B6E51FC5}"/>
              </a:ext>
            </a:extLst>
          </p:cNvPr>
          <p:cNvGrpSpPr/>
          <p:nvPr/>
        </p:nvGrpSpPr>
        <p:grpSpPr>
          <a:xfrm>
            <a:off x="7516210" y="4350305"/>
            <a:ext cx="1385026" cy="1385026"/>
            <a:chOff x="5641380" y="225422"/>
            <a:chExt cx="1385026" cy="138502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C6E86EF-1EBE-205D-A42C-4D21AED42F24}"/>
                </a:ext>
              </a:extLst>
            </p:cNvPr>
            <p:cNvSpPr/>
            <p:nvPr/>
          </p:nvSpPr>
          <p:spPr>
            <a:xfrm>
              <a:off x="5641380" y="225422"/>
              <a:ext cx="1385026" cy="138502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412C9C9-E26D-D4B3-F966-160A14DA9E37}"/>
                </a:ext>
              </a:extLst>
            </p:cNvPr>
            <p:cNvSpPr/>
            <p:nvPr/>
          </p:nvSpPr>
          <p:spPr>
            <a:xfrm>
              <a:off x="5679176" y="233901"/>
              <a:ext cx="1338345" cy="1373951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76" name="组合 25">
              <a:extLst>
                <a:ext uri="{FF2B5EF4-FFF2-40B4-BE49-F238E27FC236}">
                  <a16:creationId xmlns:a16="http://schemas.microsoft.com/office/drawing/2014/main" id="{1CF04F03-A3CA-04E7-6465-F546C2244F11}"/>
                </a:ext>
              </a:extLst>
            </p:cNvPr>
            <p:cNvGrpSpPr/>
            <p:nvPr/>
          </p:nvGrpSpPr>
          <p:grpSpPr>
            <a:xfrm>
              <a:off x="6332374" y="889545"/>
              <a:ext cx="56779" cy="56779"/>
              <a:chOff x="10593230" y="2250088"/>
              <a:chExt cx="449168" cy="449168"/>
            </a:xfrm>
          </p:grpSpPr>
          <p:sp>
            <p:nvSpPr>
              <p:cNvPr id="77" name="椭圆 23">
                <a:extLst>
                  <a:ext uri="{FF2B5EF4-FFF2-40B4-BE49-F238E27FC236}">
                    <a16:creationId xmlns:a16="http://schemas.microsoft.com/office/drawing/2014/main" id="{7B4A63D0-E1D1-E827-DEC4-A6B269232080}"/>
                  </a:ext>
                </a:extLst>
              </p:cNvPr>
              <p:cNvSpPr/>
              <p:nvPr/>
            </p:nvSpPr>
            <p:spPr>
              <a:xfrm>
                <a:off x="10593230" y="2250088"/>
                <a:ext cx="449168" cy="449168"/>
              </a:xfrm>
              <a:prstGeom prst="ellipse">
                <a:avLst/>
              </a:prstGeom>
              <a:solidFill>
                <a:srgbClr val="8B8B8A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sp>
            <p:nvSpPr>
              <p:cNvPr id="78" name="椭圆 24">
                <a:extLst>
                  <a:ext uri="{FF2B5EF4-FFF2-40B4-BE49-F238E27FC236}">
                    <a16:creationId xmlns:a16="http://schemas.microsoft.com/office/drawing/2014/main" id="{969F8E27-4F3B-DEE9-7767-7093B351947B}"/>
                  </a:ext>
                </a:extLst>
              </p:cNvPr>
              <p:cNvSpPr/>
              <p:nvPr/>
            </p:nvSpPr>
            <p:spPr>
              <a:xfrm>
                <a:off x="10726418" y="2393005"/>
                <a:ext cx="183952" cy="1839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">
                <a:extLst>
                  <a:ext uri="{FF2B5EF4-FFF2-40B4-BE49-F238E27FC236}">
                    <a16:creationId xmlns:a16="http://schemas.microsoft.com/office/drawing/2014/main" id="{3C28877C-7A85-AC40-39AC-D85B04455F97}"/>
                  </a:ext>
                </a:extLst>
              </p:cNvPr>
              <p:cNvSpPr txBox="1"/>
              <p:nvPr/>
            </p:nvSpPr>
            <p:spPr>
              <a:xfrm>
                <a:off x="7777453" y="4811985"/>
                <a:ext cx="9396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ea typeface="Arial Hebrew Scholar" charset="-79"/>
                    <a:cs typeface="Arial" panose="020B0604020202020204" pitchFamily="34" charset="0"/>
                  </a:rPr>
                  <a:t>3.0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°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ea typeface="Arial Hebrew Scholar" charset="-79"/>
                    <a:cs typeface="Arial" panose="020B0604020202020204" pitchFamily="34" charset="0"/>
                  </a:rPr>
                  <a:t> error</a:t>
                </a:r>
              </a:p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ea typeface="Arial Hebrew Scholar" charset="-79"/>
                    <a:cs typeface="Arial" panose="020B0604020202020204" pitchFamily="34" charset="0"/>
                  </a:rPr>
                  <a:t>+ 94 points</a:t>
                </a:r>
              </a:p>
            </p:txBody>
          </p:sp>
        </mc:Choice>
        <mc:Fallback>
          <p:sp>
            <p:nvSpPr>
              <p:cNvPr id="18" name="TextBox 1">
                <a:extLst>
                  <a:ext uri="{FF2B5EF4-FFF2-40B4-BE49-F238E27FC236}">
                    <a16:creationId xmlns:a16="http://schemas.microsoft.com/office/drawing/2014/main" id="{3C28877C-7A85-AC40-39AC-D85B04455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453" y="4811985"/>
                <a:ext cx="939681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929B5914-71C1-1568-FEAE-1C65B6E51FC5}"/>
              </a:ext>
            </a:extLst>
          </p:cNvPr>
          <p:cNvGrpSpPr/>
          <p:nvPr/>
        </p:nvGrpSpPr>
        <p:grpSpPr>
          <a:xfrm>
            <a:off x="8793687" y="5060297"/>
            <a:ext cx="1385026" cy="1385026"/>
            <a:chOff x="5641380" y="225422"/>
            <a:chExt cx="1385026" cy="138502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C6E86EF-1EBE-205D-A42C-4D21AED42F24}"/>
                </a:ext>
              </a:extLst>
            </p:cNvPr>
            <p:cNvSpPr/>
            <p:nvPr/>
          </p:nvSpPr>
          <p:spPr>
            <a:xfrm>
              <a:off x="5641380" y="225422"/>
              <a:ext cx="1385026" cy="138502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412C9C9-E26D-D4B3-F966-160A14DA9E37}"/>
                </a:ext>
              </a:extLst>
            </p:cNvPr>
            <p:cNvSpPr/>
            <p:nvPr/>
          </p:nvSpPr>
          <p:spPr>
            <a:xfrm>
              <a:off x="5679176" y="233901"/>
              <a:ext cx="1338345" cy="1373951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82" name="组合 25">
              <a:extLst>
                <a:ext uri="{FF2B5EF4-FFF2-40B4-BE49-F238E27FC236}">
                  <a16:creationId xmlns:a16="http://schemas.microsoft.com/office/drawing/2014/main" id="{1CF04F03-A3CA-04E7-6465-F546C2244F11}"/>
                </a:ext>
              </a:extLst>
            </p:cNvPr>
            <p:cNvGrpSpPr/>
            <p:nvPr/>
          </p:nvGrpSpPr>
          <p:grpSpPr>
            <a:xfrm>
              <a:off x="6332374" y="889545"/>
              <a:ext cx="56779" cy="56779"/>
              <a:chOff x="10593230" y="2250088"/>
              <a:chExt cx="449168" cy="449168"/>
            </a:xfrm>
          </p:grpSpPr>
          <p:sp>
            <p:nvSpPr>
              <p:cNvPr id="83" name="椭圆 23">
                <a:extLst>
                  <a:ext uri="{FF2B5EF4-FFF2-40B4-BE49-F238E27FC236}">
                    <a16:creationId xmlns:a16="http://schemas.microsoft.com/office/drawing/2014/main" id="{7B4A63D0-E1D1-E827-DEC4-A6B269232080}"/>
                  </a:ext>
                </a:extLst>
              </p:cNvPr>
              <p:cNvSpPr/>
              <p:nvPr/>
            </p:nvSpPr>
            <p:spPr>
              <a:xfrm>
                <a:off x="10593230" y="2250088"/>
                <a:ext cx="449168" cy="449168"/>
              </a:xfrm>
              <a:prstGeom prst="ellipse">
                <a:avLst/>
              </a:prstGeom>
              <a:solidFill>
                <a:srgbClr val="8B8B8A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sp>
            <p:nvSpPr>
              <p:cNvPr id="84" name="椭圆 24">
                <a:extLst>
                  <a:ext uri="{FF2B5EF4-FFF2-40B4-BE49-F238E27FC236}">
                    <a16:creationId xmlns:a16="http://schemas.microsoft.com/office/drawing/2014/main" id="{969F8E27-4F3B-DEE9-7767-7093B351947B}"/>
                  </a:ext>
                </a:extLst>
              </p:cNvPr>
              <p:cNvSpPr/>
              <p:nvPr/>
            </p:nvSpPr>
            <p:spPr>
              <a:xfrm>
                <a:off x="10726418" y="2393005"/>
                <a:ext cx="183952" cy="1839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2" name="椭圆 22">
            <a:extLst>
              <a:ext uri="{FF2B5EF4-FFF2-40B4-BE49-F238E27FC236}">
                <a16:creationId xmlns:a16="http://schemas.microsoft.com/office/drawing/2014/main" id="{34381080-F305-3B3A-A4C8-482E67C97339}"/>
              </a:ext>
            </a:extLst>
          </p:cNvPr>
          <p:cNvSpPr/>
          <p:nvPr/>
        </p:nvSpPr>
        <p:spPr>
          <a:xfrm>
            <a:off x="4627765" y="2831705"/>
            <a:ext cx="618683" cy="618683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grpSp>
        <p:nvGrpSpPr>
          <p:cNvPr id="58" name="组合 25">
            <a:extLst>
              <a:ext uri="{FF2B5EF4-FFF2-40B4-BE49-F238E27FC236}">
                <a16:creationId xmlns:a16="http://schemas.microsoft.com/office/drawing/2014/main" id="{1CF04F03-A3CA-04E7-6465-F546C2244F11}"/>
              </a:ext>
            </a:extLst>
          </p:cNvPr>
          <p:cNvGrpSpPr/>
          <p:nvPr/>
        </p:nvGrpSpPr>
        <p:grpSpPr>
          <a:xfrm>
            <a:off x="4906473" y="3122981"/>
            <a:ext cx="56779" cy="56779"/>
            <a:chOff x="10593230" y="2250088"/>
            <a:chExt cx="449168" cy="449168"/>
          </a:xfrm>
        </p:grpSpPr>
        <p:sp>
          <p:nvSpPr>
            <p:cNvPr id="59" name="椭圆 23">
              <a:extLst>
                <a:ext uri="{FF2B5EF4-FFF2-40B4-BE49-F238E27FC236}">
                  <a16:creationId xmlns:a16="http://schemas.microsoft.com/office/drawing/2014/main" id="{7B4A63D0-E1D1-E827-DEC4-A6B269232080}"/>
                </a:ext>
              </a:extLst>
            </p:cNvPr>
            <p:cNvSpPr/>
            <p:nvPr/>
          </p:nvSpPr>
          <p:spPr>
            <a:xfrm>
              <a:off x="10593230" y="2250088"/>
              <a:ext cx="449168" cy="449168"/>
            </a:xfrm>
            <a:prstGeom prst="ellipse">
              <a:avLst/>
            </a:prstGeom>
            <a:solidFill>
              <a:srgbClr val="8B8B8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60" name="椭圆 24">
              <a:extLst>
                <a:ext uri="{FF2B5EF4-FFF2-40B4-BE49-F238E27FC236}">
                  <a16:creationId xmlns:a16="http://schemas.microsoft.com/office/drawing/2014/main" id="{969F8E27-4F3B-DEE9-7767-7093B351947B}"/>
                </a:ext>
              </a:extLst>
            </p:cNvPr>
            <p:cNvSpPr/>
            <p:nvPr/>
          </p:nvSpPr>
          <p:spPr>
            <a:xfrm>
              <a:off x="10726418" y="2393005"/>
              <a:ext cx="183952" cy="1839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20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Ziyi Duan</dc:creator>
  <cp:lastModifiedBy>Ziyi Duan</cp:lastModifiedBy>
  <cp:revision>1</cp:revision>
  <dcterms:created xsi:type="dcterms:W3CDTF">2023-04-07T22:32:41Z</dcterms:created>
  <dcterms:modified xsi:type="dcterms:W3CDTF">2023-04-07T22:34:41Z</dcterms:modified>
</cp:coreProperties>
</file>