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75000" contrast="21000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7407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Guitar Amp Emulation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Проект</a:t>
            </a:r>
            <a:r>
              <a:rPr dirty="0">
                <a:solidFill>
                  <a:schemeClr val="bg1"/>
                </a:solidFill>
              </a:rPr>
              <a:t> VST3-плагина </a:t>
            </a:r>
            <a:r>
              <a:rPr dirty="0" err="1">
                <a:solidFill>
                  <a:schemeClr val="bg1"/>
                </a:solidFill>
              </a:rPr>
              <a:t>на</a:t>
            </a:r>
            <a:r>
              <a:rPr dirty="0">
                <a:solidFill>
                  <a:schemeClr val="bg1"/>
                </a:solidFill>
              </a:rPr>
              <a:t> JUCE + </a:t>
            </a:r>
            <a:r>
              <a:rPr dirty="0" err="1">
                <a:solidFill>
                  <a:schemeClr val="bg1"/>
                </a:solidFill>
              </a:rPr>
              <a:t>CMake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Цель проекта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 smtClean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Создание программного гитарного усилителя, имитирующего звучание аналогового лампового оборудования, в виде VST3-плагина и </a:t>
            </a:r>
            <a:r>
              <a:rPr lang="ru-RU" dirty="0" err="1">
                <a:solidFill>
                  <a:schemeClr val="bg1"/>
                </a:solidFill>
              </a:rPr>
              <a:t>standalone</a:t>
            </a:r>
            <a:r>
              <a:rPr lang="ru-RU" dirty="0">
                <a:solidFill>
                  <a:schemeClr val="bg1"/>
                </a:solidFill>
              </a:rPr>
              <a:t>-приложения, с использованием </a:t>
            </a:r>
            <a:r>
              <a:rPr lang="ru-RU" dirty="0" err="1">
                <a:solidFill>
                  <a:schemeClr val="bg1"/>
                </a:solidFill>
              </a:rPr>
              <a:t>фреймворка</a:t>
            </a:r>
            <a:r>
              <a:rPr lang="ru-RU" dirty="0">
                <a:solidFill>
                  <a:schemeClr val="bg1"/>
                </a:solidFill>
              </a:rPr>
              <a:t> JUCE и встроенной DSP-библиотеки.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Проект нацелен на достижение реалистичного, выразительного гитарного тона с минимальным количеством настроек и удобным пользовательским интерфейсом, подходящим как для студийной записи, так и для живых выступлений.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Что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делает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плагин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Имитация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лампового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перегруза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Регулировка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тембра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Импульсные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отклики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кабинета</a:t>
            </a:r>
            <a:r>
              <a:rPr dirty="0">
                <a:solidFill>
                  <a:schemeClr val="bg1"/>
                </a:solidFill>
              </a:rPr>
              <a:t> (IR)</a:t>
            </a:r>
          </a:p>
          <a:p>
            <a:r>
              <a:rPr dirty="0" err="1">
                <a:solidFill>
                  <a:schemeClr val="bg1"/>
                </a:solidFill>
              </a:rPr>
              <a:t>Поддержка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режима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Bypass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Интерфейс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удобство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3127" cy="4525963"/>
          </a:xfrm>
        </p:spPr>
        <p:txBody>
          <a:bodyPr>
            <a:normAutofit/>
          </a:bodyPr>
          <a:lstStyle/>
          <a:p>
            <a:endParaRPr sz="2000" dirty="0">
              <a:solidFill>
                <a:schemeClr val="bg1"/>
              </a:solidFill>
            </a:endParaRPr>
          </a:p>
          <a:p>
            <a:r>
              <a:rPr sz="2000" dirty="0" err="1">
                <a:solidFill>
                  <a:schemeClr val="bg1"/>
                </a:solidFill>
              </a:rPr>
              <a:t>Простой</a:t>
            </a:r>
            <a:r>
              <a:rPr sz="2000" dirty="0">
                <a:solidFill>
                  <a:schemeClr val="bg1"/>
                </a:solidFill>
              </a:rPr>
              <a:t> и </a:t>
            </a:r>
            <a:r>
              <a:rPr sz="2000" dirty="0" err="1">
                <a:solidFill>
                  <a:schemeClr val="bg1"/>
                </a:solidFill>
              </a:rPr>
              <a:t>интуитивный</a:t>
            </a:r>
            <a:r>
              <a:rPr sz="2000" dirty="0">
                <a:solidFill>
                  <a:schemeClr val="bg1"/>
                </a:solidFill>
              </a:rPr>
              <a:t> UI</a:t>
            </a:r>
          </a:p>
          <a:p>
            <a:r>
              <a:rPr sz="2000" dirty="0" err="1" smtClean="0">
                <a:solidFill>
                  <a:schemeClr val="bg1"/>
                </a:solidFill>
              </a:rPr>
              <a:t>Только</a:t>
            </a:r>
            <a:r>
              <a:rPr lang="ru-RU" sz="2000" dirty="0" smtClean="0">
                <a:solidFill>
                  <a:schemeClr val="bg1"/>
                </a:solidFill>
              </a:rPr>
              <a:t> важные </a:t>
            </a:r>
            <a:r>
              <a:rPr lang="ru-RU" sz="2000" dirty="0">
                <a:solidFill>
                  <a:schemeClr val="bg1"/>
                </a:solidFill>
              </a:rPr>
              <a:t>параметры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Используется в DAW и VST-хостах</a:t>
            </a:r>
          </a:p>
          <a:p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Подходит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для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живых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выступлений</a:t>
            </a:r>
            <a:r>
              <a:rPr sz="2000" dirty="0">
                <a:solidFill>
                  <a:schemeClr val="bg1"/>
                </a:solidFill>
              </a:rPr>
              <a:t> и </a:t>
            </a:r>
            <a:r>
              <a:rPr sz="2000" dirty="0" err="1">
                <a:solidFill>
                  <a:schemeClr val="bg1"/>
                </a:solidFill>
              </a:rPr>
              <a:t>студии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1600200"/>
            <a:ext cx="4032943" cy="42452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Архитектура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проекта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9" y="976746"/>
            <a:ext cx="3822314" cy="573347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Б</a:t>
            </a:r>
            <a:r>
              <a:rPr dirty="0" err="1" smtClean="0">
                <a:solidFill>
                  <a:schemeClr val="bg1"/>
                </a:solidFill>
              </a:rPr>
              <a:t>лок</a:t>
            </a:r>
            <a:r>
              <a:rPr lang="ru-RU" dirty="0" smtClean="0">
                <a:solidFill>
                  <a:schemeClr val="bg1"/>
                </a:solidFill>
              </a:rPr>
              <a:t>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обработки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Входной сигнал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HP/LP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Срез высоких/низких частот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Tube Clipping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Перегрузка + межкаскадные фильтры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Tone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Темброблок (High-Shelf)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Mid-Cut &amp; Low-Shelf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Регулировка НЧ и СЧ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IR Cabinet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Свёртка с импульсной характеристикой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Выходной сигнал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Технологии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JUCE – </a:t>
            </a:r>
            <a:r>
              <a:rPr dirty="0" err="1">
                <a:solidFill>
                  <a:schemeClr val="bg1"/>
                </a:solidFill>
              </a:rPr>
              <a:t>интерфейс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обработка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аудио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CMake</a:t>
            </a:r>
            <a:r>
              <a:rPr dirty="0">
                <a:solidFill>
                  <a:schemeClr val="bg1"/>
                </a:solidFill>
              </a:rPr>
              <a:t> – </a:t>
            </a:r>
            <a:r>
              <a:rPr dirty="0" err="1">
                <a:solidFill>
                  <a:schemeClr val="bg1"/>
                </a:solidFill>
              </a:rPr>
              <a:t>кроссплатформенная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сборка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Язык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программирования</a:t>
            </a:r>
            <a:r>
              <a:rPr dirty="0">
                <a:solidFill>
                  <a:schemeClr val="bg1"/>
                </a:solidFill>
              </a:rPr>
              <a:t>: C++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</Words>
  <Application>Microsoft Office PowerPoint</Application>
  <PresentationFormat>Экран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Guitar Amp Emulation</vt:lpstr>
      <vt:lpstr>Цель проекта</vt:lpstr>
      <vt:lpstr>Что делает плагин</vt:lpstr>
      <vt:lpstr>Интерфейс и удобство</vt:lpstr>
      <vt:lpstr>Архитектура проекта</vt:lpstr>
      <vt:lpstr>Блоки обработки</vt:lpstr>
      <vt:lpstr>Технологии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Amp Emulation</dc:title>
  <dc:subject/>
  <dc:creator/>
  <cp:keywords/>
  <dc:description>generated using python-pptx</dc:description>
  <cp:lastModifiedBy>Наиль</cp:lastModifiedBy>
  <cp:revision>4</cp:revision>
  <dcterms:created xsi:type="dcterms:W3CDTF">2013-01-27T09:14:16Z</dcterms:created>
  <dcterms:modified xsi:type="dcterms:W3CDTF">2025-06-14T08:16:20Z</dcterms:modified>
  <cp:category/>
</cp:coreProperties>
</file>