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75000" contrast="21000"/>
                    </a14:imgEffect>
                  </a14:imgLayer>
                </a14:imgProps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Guitar Amp Emulation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Проект</a:t>
            </a:r>
            <a:r>
              <a:rPr dirty="0">
                <a:solidFill>
                  <a:schemeClr val="bg1"/>
                </a:solidFill>
              </a:rPr>
              <a:t> VST3-плагина </a:t>
            </a:r>
            <a:r>
              <a:rPr dirty="0" err="1">
                <a:solidFill>
                  <a:schemeClr val="bg1"/>
                </a:solidFill>
              </a:rPr>
              <a:t>на</a:t>
            </a:r>
            <a:r>
              <a:rPr dirty="0">
                <a:solidFill>
                  <a:schemeClr val="bg1"/>
                </a:solidFill>
              </a:rPr>
              <a:t> JUCE + </a:t>
            </a:r>
            <a:r>
              <a:rPr dirty="0" err="1">
                <a:solidFill>
                  <a:schemeClr val="bg1"/>
                </a:solidFill>
              </a:rPr>
              <a:t>CMake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Цель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проекта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Создание программного гитарного усилителя, имитирующего звучание аналогового лампового оборудования, в виде VST3-плагина и </a:t>
            </a:r>
            <a:r>
              <a:rPr lang="ru-RU" dirty="0" err="1">
                <a:solidFill>
                  <a:schemeClr val="bg1"/>
                </a:solidFill>
              </a:rPr>
              <a:t>standalone</a:t>
            </a:r>
            <a:r>
              <a:rPr lang="ru-RU" dirty="0">
                <a:solidFill>
                  <a:schemeClr val="bg1"/>
                </a:solidFill>
              </a:rPr>
              <a:t>-приложения, с использованием </a:t>
            </a:r>
            <a:r>
              <a:rPr lang="ru-RU" dirty="0" err="1">
                <a:solidFill>
                  <a:schemeClr val="bg1"/>
                </a:solidFill>
              </a:rPr>
              <a:t>фреймворка</a:t>
            </a:r>
            <a:r>
              <a:rPr lang="ru-RU" dirty="0">
                <a:solidFill>
                  <a:schemeClr val="bg1"/>
                </a:solidFill>
              </a:rPr>
              <a:t> JUCE и встроенной DSP-библиотеки.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Проект нацелен на достижение реалистичного, выразительного гитарного тона с минимальным количеством настроек и удобным пользовательским интерфейсом, подходящим как для студийной записи, так и для живых выступлений.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Что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делает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плагин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896328"/>
            <a:ext cx="830810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Эмулирует перегруз лампового усилителя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Позволяет управлять тембром: от яркого до тёплого и глухого звучания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Воспроизводит импульсные отклики (IR) гитарных кабинетов в формате </a:t>
            </a:r>
            <a:r>
              <a:rPr kumimoji="0" lang="ru-RU" altLang="ru-RU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.</a:t>
            </a:r>
            <a:r>
              <a:rPr kumimoji="0" lang="ru-RU" altLang="ru-RU" sz="11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wav</a:t>
            </a:r>
            <a:endParaRPr kumimoji="0" lang="ru-RU" altLang="ru-RU" sz="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Работает как VST3-плагин или отдельное приложение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Технологии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JUCE – </a:t>
            </a:r>
            <a:r>
              <a:rPr dirty="0" err="1">
                <a:solidFill>
                  <a:schemeClr val="bg1"/>
                </a:solidFill>
              </a:rPr>
              <a:t>интерфейс</a:t>
            </a:r>
            <a:r>
              <a:rPr dirty="0">
                <a:solidFill>
                  <a:schemeClr val="bg1"/>
                </a:solidFill>
              </a:rPr>
              <a:t> и </a:t>
            </a:r>
            <a:r>
              <a:rPr dirty="0" err="1">
                <a:solidFill>
                  <a:schemeClr val="bg1"/>
                </a:solidFill>
              </a:rPr>
              <a:t>обработка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аудио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CMake</a:t>
            </a:r>
            <a:r>
              <a:rPr dirty="0">
                <a:solidFill>
                  <a:schemeClr val="bg1"/>
                </a:solidFill>
              </a:rPr>
              <a:t> – </a:t>
            </a:r>
            <a:r>
              <a:rPr dirty="0" err="1">
                <a:solidFill>
                  <a:schemeClr val="bg1"/>
                </a:solidFill>
              </a:rPr>
              <a:t>кроссплатформенная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сборка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Язык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программирования</a:t>
            </a:r>
            <a:r>
              <a:rPr dirty="0">
                <a:solidFill>
                  <a:schemeClr val="bg1"/>
                </a:solidFill>
              </a:rPr>
              <a:t>: C++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Интерфейс</a:t>
            </a:r>
            <a:r>
              <a:rPr dirty="0">
                <a:solidFill>
                  <a:schemeClr val="bg1"/>
                </a:solidFill>
              </a:rPr>
              <a:t> и </a:t>
            </a:r>
            <a:r>
              <a:rPr dirty="0" err="1">
                <a:solidFill>
                  <a:schemeClr val="bg1"/>
                </a:solidFill>
              </a:rPr>
              <a:t>удобство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93127" cy="4525963"/>
          </a:xfrm>
        </p:spPr>
        <p:txBody>
          <a:bodyPr>
            <a:normAutofit/>
          </a:bodyPr>
          <a:lstStyle/>
          <a:p>
            <a:endParaRPr sz="2000" dirty="0">
              <a:solidFill>
                <a:schemeClr val="bg1"/>
              </a:solidFill>
            </a:endParaRPr>
          </a:p>
          <a:p>
            <a:r>
              <a:rPr sz="2000" dirty="0" err="1">
                <a:solidFill>
                  <a:schemeClr val="bg1"/>
                </a:solidFill>
              </a:rPr>
              <a:t>Простой</a:t>
            </a:r>
            <a:r>
              <a:rPr sz="2000" dirty="0">
                <a:solidFill>
                  <a:schemeClr val="bg1"/>
                </a:solidFill>
              </a:rPr>
              <a:t> и </a:t>
            </a:r>
            <a:r>
              <a:rPr sz="2000" dirty="0" err="1">
                <a:solidFill>
                  <a:schemeClr val="bg1"/>
                </a:solidFill>
              </a:rPr>
              <a:t>интуитивный</a:t>
            </a:r>
            <a:r>
              <a:rPr sz="2000" dirty="0">
                <a:solidFill>
                  <a:schemeClr val="bg1"/>
                </a:solidFill>
              </a:rPr>
              <a:t> UI</a:t>
            </a:r>
          </a:p>
          <a:p>
            <a:r>
              <a:rPr sz="2000" dirty="0" err="1" smtClean="0">
                <a:solidFill>
                  <a:schemeClr val="bg1"/>
                </a:solidFill>
              </a:rPr>
              <a:t>Только</a:t>
            </a:r>
            <a:r>
              <a:rPr lang="ru-RU" sz="2000" dirty="0" smtClean="0">
                <a:solidFill>
                  <a:schemeClr val="bg1"/>
                </a:solidFill>
              </a:rPr>
              <a:t> важные </a:t>
            </a:r>
            <a:r>
              <a:rPr lang="ru-RU" sz="2000" dirty="0">
                <a:solidFill>
                  <a:schemeClr val="bg1"/>
                </a:solidFill>
              </a:rPr>
              <a:t>параметры</a:t>
            </a:r>
          </a:p>
          <a:p>
            <a:r>
              <a:rPr lang="ru-RU" sz="2000" dirty="0">
                <a:solidFill>
                  <a:schemeClr val="bg1"/>
                </a:solidFill>
              </a:rPr>
              <a:t>Используется в DAW и VST-хостах</a:t>
            </a:r>
          </a:p>
          <a:p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Подходит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для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живых</a:t>
            </a:r>
            <a:r>
              <a:rPr sz="2000" dirty="0">
                <a:solidFill>
                  <a:schemeClr val="bg1"/>
                </a:solidFill>
              </a:rPr>
              <a:t> </a:t>
            </a:r>
            <a:r>
              <a:rPr sz="2000" dirty="0" err="1">
                <a:solidFill>
                  <a:schemeClr val="bg1"/>
                </a:solidFill>
              </a:rPr>
              <a:t>выступлений</a:t>
            </a:r>
            <a:r>
              <a:rPr sz="2000" dirty="0">
                <a:solidFill>
                  <a:schemeClr val="bg1"/>
                </a:solidFill>
              </a:rPr>
              <a:t> и </a:t>
            </a:r>
            <a:r>
              <a:rPr sz="2000" dirty="0" err="1">
                <a:solidFill>
                  <a:schemeClr val="bg1"/>
                </a:solidFill>
              </a:rPr>
              <a:t>студии</a:t>
            </a:r>
            <a:endParaRPr sz="20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327" y="1600200"/>
            <a:ext cx="4032943" cy="42452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" y="274638"/>
            <a:ext cx="5758873" cy="631104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672" y="1826347"/>
            <a:ext cx="4548909" cy="1143000"/>
          </a:xfrm>
        </p:spPr>
        <p:txBody>
          <a:bodyPr>
            <a:normAutofit fontScale="90000"/>
          </a:bodyPr>
          <a:lstStyle/>
          <a:p>
            <a:r>
              <a:rPr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Архитектура</a:t>
            </a:r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плагина</a:t>
            </a:r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Описание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блоков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обработки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Блок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Входной сигнал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HP/LP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Срез высоких/низких частот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Tube Clipping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Перегрузка + межкаскадные фильтры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Tone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Темброблок (High-Shelf)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Mid-Cut &amp; Low-Shelf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Регулировка НЧ и СЧ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IR Cabinet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Свёртка с импульсной характеристикой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Выходной сигнал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184</Words>
  <Application>Microsoft Office PowerPoint</Application>
  <PresentationFormat>Экран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Calibri</vt:lpstr>
      <vt:lpstr>Office Theme</vt:lpstr>
      <vt:lpstr>Guitar Amp Emulation</vt:lpstr>
      <vt:lpstr>Цель проекта</vt:lpstr>
      <vt:lpstr>Что делает плагин</vt:lpstr>
      <vt:lpstr>Технологии</vt:lpstr>
      <vt:lpstr>Интерфейс и удобство</vt:lpstr>
      <vt:lpstr>Архитектура плагина</vt:lpstr>
      <vt:lpstr>Описание блоков обработки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Guitar Amp Emulation</dc:title>
  <dc:subject/>
  <dc:creator/>
  <cp:keywords/>
  <dc:description>generated using python-pptx</dc:description>
  <cp:lastModifiedBy>Наиль</cp:lastModifiedBy>
  <cp:revision>6</cp:revision>
  <dcterms:created xsi:type="dcterms:W3CDTF">2013-01-27T09:14:16Z</dcterms:created>
  <dcterms:modified xsi:type="dcterms:W3CDTF">2025-06-16T03:59:39Z</dcterms:modified>
  <cp:category/>
</cp:coreProperties>
</file>