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0" r:id="rId5"/>
    <p:sldId id="258" r:id="rId6"/>
    <p:sldId id="265" r:id="rId7"/>
    <p:sldId id="268" r:id="rId8"/>
    <p:sldId id="269" r:id="rId9"/>
    <p:sldId id="261" r:id="rId10"/>
    <p:sldId id="264" r:id="rId11"/>
    <p:sldId id="270" r:id="rId12"/>
    <p:sldId id="262" r:id="rId13"/>
    <p:sldId id="26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>
      <p:cViewPr varScale="1">
        <p:scale>
          <a:sx n="146" d="100"/>
          <a:sy n="146" d="100"/>
        </p:scale>
        <p:origin x="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svg"/><Relationship Id="rId1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91658-C677-4BD9-B4F2-CA80CC7600D5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804ECE-D73C-4AA0-9954-FA65FED415CB}">
      <dgm:prSet/>
      <dgm:spPr/>
      <dgm:t>
        <a:bodyPr/>
        <a:lstStyle/>
        <a:p>
          <a:r>
            <a:rPr lang="en-US"/>
            <a:t>How normal people use food delivery application?</a:t>
          </a:r>
        </a:p>
      </dgm:t>
    </dgm:pt>
    <dgm:pt modelId="{13F59241-FED0-4CE0-8236-18026E9B5C6F}" type="parTrans" cxnId="{2228F67F-AD24-4B6B-9B2A-DA67B077BF84}">
      <dgm:prSet/>
      <dgm:spPr/>
      <dgm:t>
        <a:bodyPr/>
        <a:lstStyle/>
        <a:p>
          <a:endParaRPr lang="en-US"/>
        </a:p>
      </dgm:t>
    </dgm:pt>
    <dgm:pt modelId="{A19441C7-CFCC-4BC8-935A-360DC986BFB3}" type="sibTrans" cxnId="{2228F67F-AD24-4B6B-9B2A-DA67B077BF84}">
      <dgm:prSet/>
      <dgm:spPr/>
      <dgm:t>
        <a:bodyPr/>
        <a:lstStyle/>
        <a:p>
          <a:endParaRPr lang="en-US"/>
        </a:p>
      </dgm:t>
    </dgm:pt>
    <dgm:pt modelId="{01D953C7-4E53-47FC-9CEF-C8C047C8051D}">
      <dgm:prSet/>
      <dgm:spPr/>
      <dgm:t>
        <a:bodyPr/>
        <a:lstStyle/>
        <a:p>
          <a:r>
            <a:rPr lang="en-US"/>
            <a:t>3 roles: customer, deliver and restaurant</a:t>
          </a:r>
        </a:p>
      </dgm:t>
    </dgm:pt>
    <dgm:pt modelId="{FC1FFA43-9DEA-4BF3-AC09-833C72995369}" type="parTrans" cxnId="{C7DA3C66-ED49-4461-9F43-1BDC767B85BA}">
      <dgm:prSet/>
      <dgm:spPr/>
      <dgm:t>
        <a:bodyPr/>
        <a:lstStyle/>
        <a:p>
          <a:endParaRPr lang="en-US"/>
        </a:p>
      </dgm:t>
    </dgm:pt>
    <dgm:pt modelId="{F4461403-836D-4C44-A8FD-983BE9502BB9}" type="sibTrans" cxnId="{C7DA3C66-ED49-4461-9F43-1BDC767B85BA}">
      <dgm:prSet/>
      <dgm:spPr/>
      <dgm:t>
        <a:bodyPr/>
        <a:lstStyle/>
        <a:p>
          <a:endParaRPr lang="en-US"/>
        </a:p>
      </dgm:t>
    </dgm:pt>
    <dgm:pt modelId="{4F271A0D-6E9B-494C-9244-CD53C6EED63E}" type="pres">
      <dgm:prSet presAssocID="{72F91658-C677-4BD9-B4F2-CA80CC7600D5}" presName="diagram" presStyleCnt="0">
        <dgm:presLayoutVars>
          <dgm:dir/>
          <dgm:resizeHandles val="exact"/>
        </dgm:presLayoutVars>
      </dgm:prSet>
      <dgm:spPr/>
    </dgm:pt>
    <dgm:pt modelId="{97EA3204-54F7-43C8-B2DB-62D039C1D78C}" type="pres">
      <dgm:prSet presAssocID="{33804ECE-D73C-4AA0-9954-FA65FED415CB}" presName="node" presStyleLbl="node1" presStyleIdx="0" presStyleCnt="2">
        <dgm:presLayoutVars>
          <dgm:bulletEnabled val="1"/>
        </dgm:presLayoutVars>
      </dgm:prSet>
      <dgm:spPr/>
    </dgm:pt>
    <dgm:pt modelId="{30462C2F-1876-4CA8-82A1-57289BBC5550}" type="pres">
      <dgm:prSet presAssocID="{A19441C7-CFCC-4BC8-935A-360DC986BFB3}" presName="sibTrans" presStyleLbl="sibTrans2D1" presStyleIdx="0" presStyleCnt="1"/>
      <dgm:spPr/>
    </dgm:pt>
    <dgm:pt modelId="{68794CFF-BC40-4F0A-AA89-F81D5231AC68}" type="pres">
      <dgm:prSet presAssocID="{A19441C7-CFCC-4BC8-935A-360DC986BFB3}" presName="connectorText" presStyleLbl="sibTrans2D1" presStyleIdx="0" presStyleCnt="1"/>
      <dgm:spPr/>
    </dgm:pt>
    <dgm:pt modelId="{3877018A-5D6A-40DB-B839-9090B4517F5E}" type="pres">
      <dgm:prSet presAssocID="{01D953C7-4E53-47FC-9CEF-C8C047C8051D}" presName="node" presStyleLbl="node1" presStyleIdx="1" presStyleCnt="2">
        <dgm:presLayoutVars>
          <dgm:bulletEnabled val="1"/>
        </dgm:presLayoutVars>
      </dgm:prSet>
      <dgm:spPr/>
    </dgm:pt>
  </dgm:ptLst>
  <dgm:cxnLst>
    <dgm:cxn modelId="{8BC9922D-1F3E-4A96-B7DE-D214E464EB61}" type="presOf" srcId="{A19441C7-CFCC-4BC8-935A-360DC986BFB3}" destId="{68794CFF-BC40-4F0A-AA89-F81D5231AC68}" srcOrd="1" destOrd="0" presId="urn:microsoft.com/office/officeart/2005/8/layout/process5"/>
    <dgm:cxn modelId="{E563A743-0571-4BFD-90FC-16443E750815}" type="presOf" srcId="{01D953C7-4E53-47FC-9CEF-C8C047C8051D}" destId="{3877018A-5D6A-40DB-B839-9090B4517F5E}" srcOrd="0" destOrd="0" presId="urn:microsoft.com/office/officeart/2005/8/layout/process5"/>
    <dgm:cxn modelId="{5FC1524B-B738-4208-B370-A1B3B42AACFF}" type="presOf" srcId="{72F91658-C677-4BD9-B4F2-CA80CC7600D5}" destId="{4F271A0D-6E9B-494C-9244-CD53C6EED63E}" srcOrd="0" destOrd="0" presId="urn:microsoft.com/office/officeart/2005/8/layout/process5"/>
    <dgm:cxn modelId="{C7DA3C66-ED49-4461-9F43-1BDC767B85BA}" srcId="{72F91658-C677-4BD9-B4F2-CA80CC7600D5}" destId="{01D953C7-4E53-47FC-9CEF-C8C047C8051D}" srcOrd="1" destOrd="0" parTransId="{FC1FFA43-9DEA-4BF3-AC09-833C72995369}" sibTransId="{F4461403-836D-4C44-A8FD-983BE9502BB9}"/>
    <dgm:cxn modelId="{7FF1217F-E573-423C-9EB2-57D01EC627AF}" type="presOf" srcId="{A19441C7-CFCC-4BC8-935A-360DC986BFB3}" destId="{30462C2F-1876-4CA8-82A1-57289BBC5550}" srcOrd="0" destOrd="0" presId="urn:microsoft.com/office/officeart/2005/8/layout/process5"/>
    <dgm:cxn modelId="{2228F67F-AD24-4B6B-9B2A-DA67B077BF84}" srcId="{72F91658-C677-4BD9-B4F2-CA80CC7600D5}" destId="{33804ECE-D73C-4AA0-9954-FA65FED415CB}" srcOrd="0" destOrd="0" parTransId="{13F59241-FED0-4CE0-8236-18026E9B5C6F}" sibTransId="{A19441C7-CFCC-4BC8-935A-360DC986BFB3}"/>
    <dgm:cxn modelId="{35570DCB-0514-48FD-BF24-DAB56DAB98C6}" type="presOf" srcId="{33804ECE-D73C-4AA0-9954-FA65FED415CB}" destId="{97EA3204-54F7-43C8-B2DB-62D039C1D78C}" srcOrd="0" destOrd="0" presId="urn:microsoft.com/office/officeart/2005/8/layout/process5"/>
    <dgm:cxn modelId="{33551AF1-BBB0-4731-AFC2-17F62DCF264F}" type="presParOf" srcId="{4F271A0D-6E9B-494C-9244-CD53C6EED63E}" destId="{97EA3204-54F7-43C8-B2DB-62D039C1D78C}" srcOrd="0" destOrd="0" presId="urn:microsoft.com/office/officeart/2005/8/layout/process5"/>
    <dgm:cxn modelId="{B72F23A5-AA14-42DB-B2FB-52420B3DCE80}" type="presParOf" srcId="{4F271A0D-6E9B-494C-9244-CD53C6EED63E}" destId="{30462C2F-1876-4CA8-82A1-57289BBC5550}" srcOrd="1" destOrd="0" presId="urn:microsoft.com/office/officeart/2005/8/layout/process5"/>
    <dgm:cxn modelId="{F2A1D555-2EDE-439F-91EF-F6E5D6596FFC}" type="presParOf" srcId="{30462C2F-1876-4CA8-82A1-57289BBC5550}" destId="{68794CFF-BC40-4F0A-AA89-F81D5231AC68}" srcOrd="0" destOrd="0" presId="urn:microsoft.com/office/officeart/2005/8/layout/process5"/>
    <dgm:cxn modelId="{33A34115-0E88-401D-ADC4-3C7A60616C0A}" type="presParOf" srcId="{4F271A0D-6E9B-494C-9244-CD53C6EED63E}" destId="{3877018A-5D6A-40DB-B839-9090B4517F5E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644F5-3C41-4847-89D0-391250A41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5D7DCA-739D-4D2D-8925-54840AB5CB39}">
      <dgm:prSet/>
      <dgm:spPr/>
      <dgm:t>
        <a:bodyPr/>
        <a:lstStyle/>
        <a:p>
          <a:r>
            <a:rPr lang="en-US" b="0" i="0" dirty="0"/>
            <a:t>For customer: Open app &gt;&gt; Select </a:t>
          </a:r>
          <a:r>
            <a:rPr lang="en-US" b="0" i="0" dirty="0">
              <a:solidFill>
                <a:srgbClr val="FF0000"/>
              </a:solidFill>
            </a:rPr>
            <a:t>restaurant</a:t>
          </a:r>
          <a:r>
            <a:rPr lang="en-US" b="0" i="0" dirty="0"/>
            <a:t> &gt;&gt; Select </a:t>
          </a:r>
          <a:r>
            <a:rPr lang="en-US" b="0" i="0" dirty="0">
              <a:solidFill>
                <a:srgbClr val="FF0000"/>
              </a:solidFill>
            </a:rPr>
            <a:t>food</a:t>
          </a:r>
          <a:r>
            <a:rPr lang="en-US" b="0" i="0" dirty="0"/>
            <a:t> &gt;&gt; Place </a:t>
          </a:r>
          <a:r>
            <a:rPr lang="en-US" b="0" i="0" dirty="0">
              <a:solidFill>
                <a:srgbClr val="FF0000"/>
              </a:solidFill>
            </a:rPr>
            <a:t>order</a:t>
          </a:r>
          <a:r>
            <a:rPr lang="en-US" b="0" i="0" dirty="0"/>
            <a:t> &gt;&gt; </a:t>
          </a:r>
          <a:r>
            <a:rPr lang="en-US" b="0" i="0" dirty="0">
              <a:solidFill>
                <a:srgbClr val="FF0000"/>
              </a:solidFill>
            </a:rPr>
            <a:t>Pay</a:t>
          </a:r>
          <a:r>
            <a:rPr lang="en-US" b="0" i="0" dirty="0"/>
            <a:t> for order &gt;&gt; </a:t>
          </a:r>
          <a:r>
            <a:rPr lang="en-US" b="0" i="0" dirty="0">
              <a:solidFill>
                <a:srgbClr val="FF0000"/>
              </a:solidFill>
            </a:rPr>
            <a:t>Food</a:t>
          </a:r>
          <a:r>
            <a:rPr lang="en-US" b="0" i="0" dirty="0"/>
            <a:t> is delivered</a:t>
          </a:r>
          <a:endParaRPr lang="en-US" dirty="0"/>
        </a:p>
      </dgm:t>
    </dgm:pt>
    <dgm:pt modelId="{ED059C77-A081-49A9-93EA-886413EF854B}" type="parTrans" cxnId="{C22D5435-55A2-44B6-A462-AB1BEF06CA9B}">
      <dgm:prSet/>
      <dgm:spPr/>
      <dgm:t>
        <a:bodyPr/>
        <a:lstStyle/>
        <a:p>
          <a:endParaRPr lang="en-US"/>
        </a:p>
      </dgm:t>
    </dgm:pt>
    <dgm:pt modelId="{D58A52DC-9712-4011-B4C7-29D89D18F588}" type="sibTrans" cxnId="{C22D5435-55A2-44B6-A462-AB1BEF06CA9B}">
      <dgm:prSet/>
      <dgm:spPr/>
      <dgm:t>
        <a:bodyPr/>
        <a:lstStyle/>
        <a:p>
          <a:endParaRPr lang="en-US"/>
        </a:p>
      </dgm:t>
    </dgm:pt>
    <dgm:pt modelId="{926844AF-BEEE-4032-8C43-BE94EB19A9DE}">
      <dgm:prSet/>
      <dgm:spPr/>
      <dgm:t>
        <a:bodyPr/>
        <a:lstStyle/>
        <a:p>
          <a:r>
            <a:rPr lang="en-US" b="0" i="0" dirty="0"/>
            <a:t>For deliver: get a </a:t>
          </a:r>
          <a:r>
            <a:rPr lang="en-US" b="0" i="0" dirty="0">
              <a:solidFill>
                <a:srgbClr val="FF0000"/>
              </a:solidFill>
            </a:rPr>
            <a:t>task</a:t>
          </a:r>
          <a:r>
            <a:rPr lang="en-US" b="0" i="0" dirty="0"/>
            <a:t> &gt;&gt; deliver it &gt;&gt; get benefit from it</a:t>
          </a:r>
          <a:endParaRPr lang="en-US" dirty="0"/>
        </a:p>
      </dgm:t>
    </dgm:pt>
    <dgm:pt modelId="{4507FFA8-7543-4D04-9847-F6A975550F41}" type="parTrans" cxnId="{6F9B0B39-DB8B-4F3E-8AC3-836304ABD921}">
      <dgm:prSet/>
      <dgm:spPr/>
      <dgm:t>
        <a:bodyPr/>
        <a:lstStyle/>
        <a:p>
          <a:endParaRPr lang="en-US"/>
        </a:p>
      </dgm:t>
    </dgm:pt>
    <dgm:pt modelId="{807F5CF9-A0B1-4DC5-82DB-C83356330C4A}" type="sibTrans" cxnId="{6F9B0B39-DB8B-4F3E-8AC3-836304ABD921}">
      <dgm:prSet/>
      <dgm:spPr/>
      <dgm:t>
        <a:bodyPr/>
        <a:lstStyle/>
        <a:p>
          <a:endParaRPr lang="en-US"/>
        </a:p>
      </dgm:t>
    </dgm:pt>
    <dgm:pt modelId="{78381DEB-E302-4076-9BFC-2CAE87504AFD}">
      <dgm:prSet/>
      <dgm:spPr/>
      <dgm:t>
        <a:bodyPr/>
        <a:lstStyle/>
        <a:p>
          <a:r>
            <a:rPr lang="en-US" b="0" i="0" dirty="0"/>
            <a:t>For restaurant: take </a:t>
          </a:r>
          <a:r>
            <a:rPr lang="en-US" b="0" i="0" dirty="0">
              <a:solidFill>
                <a:srgbClr val="FF0000"/>
              </a:solidFill>
            </a:rPr>
            <a:t>order</a:t>
          </a:r>
          <a:r>
            <a:rPr lang="en-US" b="0" i="0" dirty="0"/>
            <a:t> &gt;&gt; prepare </a:t>
          </a:r>
          <a:r>
            <a:rPr lang="en-US" b="0" i="0" dirty="0">
              <a:solidFill>
                <a:srgbClr val="FF0000"/>
              </a:solidFill>
            </a:rPr>
            <a:t>food</a:t>
          </a:r>
          <a:r>
            <a:rPr lang="en-US" b="0" i="0" dirty="0"/>
            <a:t> &gt;&gt; wait for </a:t>
          </a:r>
          <a:r>
            <a:rPr lang="en-US" b="0" i="0" dirty="0">
              <a:solidFill>
                <a:srgbClr val="FF0000"/>
              </a:solidFill>
            </a:rPr>
            <a:t>deliver</a:t>
          </a:r>
          <a:r>
            <a:rPr lang="en-US" b="0" i="0" dirty="0"/>
            <a:t> to pick up </a:t>
          </a:r>
          <a:endParaRPr lang="en-US" dirty="0"/>
        </a:p>
      </dgm:t>
    </dgm:pt>
    <dgm:pt modelId="{5FAD9AD4-84E4-4CCE-9E65-1F1D68C70A0C}" type="parTrans" cxnId="{AAA7DBB8-00BD-4093-B6AB-E8D90DE377B9}">
      <dgm:prSet/>
      <dgm:spPr/>
      <dgm:t>
        <a:bodyPr/>
        <a:lstStyle/>
        <a:p>
          <a:endParaRPr lang="en-US"/>
        </a:p>
      </dgm:t>
    </dgm:pt>
    <dgm:pt modelId="{9BA209EF-C711-49CA-ADB1-2F154CB37323}" type="sibTrans" cxnId="{AAA7DBB8-00BD-4093-B6AB-E8D90DE377B9}">
      <dgm:prSet/>
      <dgm:spPr/>
      <dgm:t>
        <a:bodyPr/>
        <a:lstStyle/>
        <a:p>
          <a:endParaRPr lang="en-US"/>
        </a:p>
      </dgm:t>
    </dgm:pt>
    <dgm:pt modelId="{F094A5D8-D3B5-4945-9213-1290F106C19D}" type="pres">
      <dgm:prSet presAssocID="{182644F5-3C41-4847-89D0-391250A41768}" presName="root" presStyleCnt="0">
        <dgm:presLayoutVars>
          <dgm:dir/>
          <dgm:resizeHandles val="exact"/>
        </dgm:presLayoutVars>
      </dgm:prSet>
      <dgm:spPr/>
    </dgm:pt>
    <dgm:pt modelId="{DA679431-8D81-4B40-B91A-6914585694E1}" type="pres">
      <dgm:prSet presAssocID="{F85D7DCA-739D-4D2D-8925-54840AB5CB39}" presName="compNode" presStyleCnt="0"/>
      <dgm:spPr/>
    </dgm:pt>
    <dgm:pt modelId="{0BCEE2AC-D85E-4B24-8445-8E60E5D883C6}" type="pres">
      <dgm:prSet presAssocID="{F85D7DCA-739D-4D2D-8925-54840AB5CB39}" presName="bgRect" presStyleLbl="bgShp" presStyleIdx="0" presStyleCnt="3"/>
      <dgm:spPr/>
    </dgm:pt>
    <dgm:pt modelId="{89BF9754-6C4E-4DD0-90A0-452997632607}" type="pres">
      <dgm:prSet presAssocID="{F85D7DCA-739D-4D2D-8925-54840AB5CB39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CF66B07-23D4-44EC-8477-F044F5557357}" type="pres">
      <dgm:prSet presAssocID="{F85D7DCA-739D-4D2D-8925-54840AB5CB39}" presName="spaceRect" presStyleCnt="0"/>
      <dgm:spPr/>
    </dgm:pt>
    <dgm:pt modelId="{146E7AD6-C793-4D50-ABD0-92C22EE80BE5}" type="pres">
      <dgm:prSet presAssocID="{F85D7DCA-739D-4D2D-8925-54840AB5CB39}" presName="parTx" presStyleLbl="revTx" presStyleIdx="0" presStyleCnt="3">
        <dgm:presLayoutVars>
          <dgm:chMax val="0"/>
          <dgm:chPref val="0"/>
        </dgm:presLayoutVars>
      </dgm:prSet>
      <dgm:spPr/>
    </dgm:pt>
    <dgm:pt modelId="{556AE4C9-B71C-4F6F-BCE1-0897807F2AE7}" type="pres">
      <dgm:prSet presAssocID="{D58A52DC-9712-4011-B4C7-29D89D18F588}" presName="sibTrans" presStyleCnt="0"/>
      <dgm:spPr/>
    </dgm:pt>
    <dgm:pt modelId="{EED85BBD-44F4-46B0-AEB6-73D28A1A5BD5}" type="pres">
      <dgm:prSet presAssocID="{926844AF-BEEE-4032-8C43-BE94EB19A9DE}" presName="compNode" presStyleCnt="0"/>
      <dgm:spPr/>
    </dgm:pt>
    <dgm:pt modelId="{56F50CEA-1A0E-4928-9D1F-FC6E8D7C5B72}" type="pres">
      <dgm:prSet presAssocID="{926844AF-BEEE-4032-8C43-BE94EB19A9DE}" presName="bgRect" presStyleLbl="bgShp" presStyleIdx="1" presStyleCnt="3"/>
      <dgm:spPr/>
    </dgm:pt>
    <dgm:pt modelId="{9DD6B949-940C-4093-A44B-DF842DFA561C}" type="pres">
      <dgm:prSet presAssocID="{926844AF-BEEE-4032-8C43-BE94EB19A9D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EA0D1CD2-FE33-44B1-ADFC-A6B2738DEB8C}" type="pres">
      <dgm:prSet presAssocID="{926844AF-BEEE-4032-8C43-BE94EB19A9DE}" presName="spaceRect" presStyleCnt="0"/>
      <dgm:spPr/>
    </dgm:pt>
    <dgm:pt modelId="{5171A715-81B2-4EF3-86A0-18BA059598EC}" type="pres">
      <dgm:prSet presAssocID="{926844AF-BEEE-4032-8C43-BE94EB19A9DE}" presName="parTx" presStyleLbl="revTx" presStyleIdx="1" presStyleCnt="3">
        <dgm:presLayoutVars>
          <dgm:chMax val="0"/>
          <dgm:chPref val="0"/>
        </dgm:presLayoutVars>
      </dgm:prSet>
      <dgm:spPr/>
    </dgm:pt>
    <dgm:pt modelId="{EDAB5450-8B3B-4920-A67F-FFCD6DD59E4E}" type="pres">
      <dgm:prSet presAssocID="{807F5CF9-A0B1-4DC5-82DB-C83356330C4A}" presName="sibTrans" presStyleCnt="0"/>
      <dgm:spPr/>
    </dgm:pt>
    <dgm:pt modelId="{A9FB5839-E04A-40F3-BF60-0D5B09E11D70}" type="pres">
      <dgm:prSet presAssocID="{78381DEB-E302-4076-9BFC-2CAE87504AFD}" presName="compNode" presStyleCnt="0"/>
      <dgm:spPr/>
    </dgm:pt>
    <dgm:pt modelId="{0E6BE16B-3E72-4DDA-AEE5-ECD6537059A9}" type="pres">
      <dgm:prSet presAssocID="{78381DEB-E302-4076-9BFC-2CAE87504AFD}" presName="bgRect" presStyleLbl="bgShp" presStyleIdx="2" presStyleCnt="3"/>
      <dgm:spPr/>
    </dgm:pt>
    <dgm:pt modelId="{82F618A1-83F6-4E9C-B16C-0B42CC5092CA}" type="pres">
      <dgm:prSet presAssocID="{78381DEB-E302-4076-9BFC-2CAE87504AFD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B759D0B7-210E-459E-8D25-6959BD7723BD}" type="pres">
      <dgm:prSet presAssocID="{78381DEB-E302-4076-9BFC-2CAE87504AFD}" presName="spaceRect" presStyleCnt="0"/>
      <dgm:spPr/>
    </dgm:pt>
    <dgm:pt modelId="{1566BEDD-C599-487B-A3BE-24D17F47E510}" type="pres">
      <dgm:prSet presAssocID="{78381DEB-E302-4076-9BFC-2CAE87504A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A4232D-97A6-4268-8CF6-C35804AFEDAC}" type="presOf" srcId="{F85D7DCA-739D-4D2D-8925-54840AB5CB39}" destId="{146E7AD6-C793-4D50-ABD0-92C22EE80BE5}" srcOrd="0" destOrd="0" presId="urn:microsoft.com/office/officeart/2018/2/layout/IconVerticalSolidList"/>
    <dgm:cxn modelId="{C22D5435-55A2-44B6-A462-AB1BEF06CA9B}" srcId="{182644F5-3C41-4847-89D0-391250A41768}" destId="{F85D7DCA-739D-4D2D-8925-54840AB5CB39}" srcOrd="0" destOrd="0" parTransId="{ED059C77-A081-49A9-93EA-886413EF854B}" sibTransId="{D58A52DC-9712-4011-B4C7-29D89D18F588}"/>
    <dgm:cxn modelId="{6F9B0B39-DB8B-4F3E-8AC3-836304ABD921}" srcId="{182644F5-3C41-4847-89D0-391250A41768}" destId="{926844AF-BEEE-4032-8C43-BE94EB19A9DE}" srcOrd="1" destOrd="0" parTransId="{4507FFA8-7543-4D04-9847-F6A975550F41}" sibTransId="{807F5CF9-A0B1-4DC5-82DB-C83356330C4A}"/>
    <dgm:cxn modelId="{D8D9E551-B109-4AC1-92A0-8E5B07F08CD1}" type="presOf" srcId="{182644F5-3C41-4847-89D0-391250A41768}" destId="{F094A5D8-D3B5-4945-9213-1290F106C19D}" srcOrd="0" destOrd="0" presId="urn:microsoft.com/office/officeart/2018/2/layout/IconVerticalSolidList"/>
    <dgm:cxn modelId="{AAA7DBB8-00BD-4093-B6AB-E8D90DE377B9}" srcId="{182644F5-3C41-4847-89D0-391250A41768}" destId="{78381DEB-E302-4076-9BFC-2CAE87504AFD}" srcOrd="2" destOrd="0" parTransId="{5FAD9AD4-84E4-4CCE-9E65-1F1D68C70A0C}" sibTransId="{9BA209EF-C711-49CA-ADB1-2F154CB37323}"/>
    <dgm:cxn modelId="{1DAB72DA-F9EC-442C-BAD6-B927EC9253C5}" type="presOf" srcId="{78381DEB-E302-4076-9BFC-2CAE87504AFD}" destId="{1566BEDD-C599-487B-A3BE-24D17F47E510}" srcOrd="0" destOrd="0" presId="urn:microsoft.com/office/officeart/2018/2/layout/IconVerticalSolidList"/>
    <dgm:cxn modelId="{4D097DF4-6392-40BC-8ADF-F788B2F67A57}" type="presOf" srcId="{926844AF-BEEE-4032-8C43-BE94EB19A9DE}" destId="{5171A715-81B2-4EF3-86A0-18BA059598EC}" srcOrd="0" destOrd="0" presId="urn:microsoft.com/office/officeart/2018/2/layout/IconVerticalSolidList"/>
    <dgm:cxn modelId="{F07A2105-1C22-46DA-A730-8AD8C256C5A6}" type="presParOf" srcId="{F094A5D8-D3B5-4945-9213-1290F106C19D}" destId="{DA679431-8D81-4B40-B91A-6914585694E1}" srcOrd="0" destOrd="0" presId="urn:microsoft.com/office/officeart/2018/2/layout/IconVerticalSolidList"/>
    <dgm:cxn modelId="{2923B110-0F0B-4189-BE5A-91BE0DF061B8}" type="presParOf" srcId="{DA679431-8D81-4B40-B91A-6914585694E1}" destId="{0BCEE2AC-D85E-4B24-8445-8E60E5D883C6}" srcOrd="0" destOrd="0" presId="urn:microsoft.com/office/officeart/2018/2/layout/IconVerticalSolidList"/>
    <dgm:cxn modelId="{2F2E2BE8-A9F6-4435-A9A6-AD4E5A1A661B}" type="presParOf" srcId="{DA679431-8D81-4B40-B91A-6914585694E1}" destId="{89BF9754-6C4E-4DD0-90A0-452997632607}" srcOrd="1" destOrd="0" presId="urn:microsoft.com/office/officeart/2018/2/layout/IconVerticalSolidList"/>
    <dgm:cxn modelId="{9733CAAC-84E4-4D96-9AD8-DE536D13F0A8}" type="presParOf" srcId="{DA679431-8D81-4B40-B91A-6914585694E1}" destId="{7CF66B07-23D4-44EC-8477-F044F5557357}" srcOrd="2" destOrd="0" presId="urn:microsoft.com/office/officeart/2018/2/layout/IconVerticalSolidList"/>
    <dgm:cxn modelId="{6DA46699-337B-42C6-BC34-8B3918AA0321}" type="presParOf" srcId="{DA679431-8D81-4B40-B91A-6914585694E1}" destId="{146E7AD6-C793-4D50-ABD0-92C22EE80BE5}" srcOrd="3" destOrd="0" presId="urn:microsoft.com/office/officeart/2018/2/layout/IconVerticalSolidList"/>
    <dgm:cxn modelId="{4E28304C-2330-4399-9945-7E0107CCAD92}" type="presParOf" srcId="{F094A5D8-D3B5-4945-9213-1290F106C19D}" destId="{556AE4C9-B71C-4F6F-BCE1-0897807F2AE7}" srcOrd="1" destOrd="0" presId="urn:microsoft.com/office/officeart/2018/2/layout/IconVerticalSolidList"/>
    <dgm:cxn modelId="{F383E8D7-C36C-4128-B7F0-692AEBD14A48}" type="presParOf" srcId="{F094A5D8-D3B5-4945-9213-1290F106C19D}" destId="{EED85BBD-44F4-46B0-AEB6-73D28A1A5BD5}" srcOrd="2" destOrd="0" presId="urn:microsoft.com/office/officeart/2018/2/layout/IconVerticalSolidList"/>
    <dgm:cxn modelId="{440FD691-BA20-4AE3-A4DD-021E9CDBFAA4}" type="presParOf" srcId="{EED85BBD-44F4-46B0-AEB6-73D28A1A5BD5}" destId="{56F50CEA-1A0E-4928-9D1F-FC6E8D7C5B72}" srcOrd="0" destOrd="0" presId="urn:microsoft.com/office/officeart/2018/2/layout/IconVerticalSolidList"/>
    <dgm:cxn modelId="{FF7B45AE-33EB-4B3B-B0F0-D214FF9E24A7}" type="presParOf" srcId="{EED85BBD-44F4-46B0-AEB6-73D28A1A5BD5}" destId="{9DD6B949-940C-4093-A44B-DF842DFA561C}" srcOrd="1" destOrd="0" presId="urn:microsoft.com/office/officeart/2018/2/layout/IconVerticalSolidList"/>
    <dgm:cxn modelId="{D52FC356-2F19-489D-BA48-EED714E460BD}" type="presParOf" srcId="{EED85BBD-44F4-46B0-AEB6-73D28A1A5BD5}" destId="{EA0D1CD2-FE33-44B1-ADFC-A6B2738DEB8C}" srcOrd="2" destOrd="0" presId="urn:microsoft.com/office/officeart/2018/2/layout/IconVerticalSolidList"/>
    <dgm:cxn modelId="{C1B10C5A-979A-46C9-AA3F-9F9E3FB5E5C7}" type="presParOf" srcId="{EED85BBD-44F4-46B0-AEB6-73D28A1A5BD5}" destId="{5171A715-81B2-4EF3-86A0-18BA059598EC}" srcOrd="3" destOrd="0" presId="urn:microsoft.com/office/officeart/2018/2/layout/IconVerticalSolidList"/>
    <dgm:cxn modelId="{232669F3-273B-45D0-B379-A31202AC497A}" type="presParOf" srcId="{F094A5D8-D3B5-4945-9213-1290F106C19D}" destId="{EDAB5450-8B3B-4920-A67F-FFCD6DD59E4E}" srcOrd="3" destOrd="0" presId="urn:microsoft.com/office/officeart/2018/2/layout/IconVerticalSolidList"/>
    <dgm:cxn modelId="{0C6935AE-6E25-4D3F-B33D-5C06B08A0D7B}" type="presParOf" srcId="{F094A5D8-D3B5-4945-9213-1290F106C19D}" destId="{A9FB5839-E04A-40F3-BF60-0D5B09E11D70}" srcOrd="4" destOrd="0" presId="urn:microsoft.com/office/officeart/2018/2/layout/IconVerticalSolidList"/>
    <dgm:cxn modelId="{7A7C70E0-08FA-4938-9F3D-3ED009112924}" type="presParOf" srcId="{A9FB5839-E04A-40F3-BF60-0D5B09E11D70}" destId="{0E6BE16B-3E72-4DDA-AEE5-ECD6537059A9}" srcOrd="0" destOrd="0" presId="urn:microsoft.com/office/officeart/2018/2/layout/IconVerticalSolidList"/>
    <dgm:cxn modelId="{6A00830D-F2C5-457A-8264-BD4B7E08AC73}" type="presParOf" srcId="{A9FB5839-E04A-40F3-BF60-0D5B09E11D70}" destId="{82F618A1-83F6-4E9C-B16C-0B42CC5092CA}" srcOrd="1" destOrd="0" presId="urn:microsoft.com/office/officeart/2018/2/layout/IconVerticalSolidList"/>
    <dgm:cxn modelId="{32C0639E-7848-4953-9FEE-B2B857AB2995}" type="presParOf" srcId="{A9FB5839-E04A-40F3-BF60-0D5B09E11D70}" destId="{B759D0B7-210E-459E-8D25-6959BD7723BD}" srcOrd="2" destOrd="0" presId="urn:microsoft.com/office/officeart/2018/2/layout/IconVerticalSolidList"/>
    <dgm:cxn modelId="{D06D67A7-301A-436A-AB91-D12E66D2459D}" type="presParOf" srcId="{A9FB5839-E04A-40F3-BF60-0D5B09E11D70}" destId="{1566BEDD-C599-487B-A3BE-24D17F47E5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5B5CDD-005F-459F-A39C-D796A7B216E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615F2A-6237-494C-828E-E757C452F5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 entities: customer, restaurant, deliver, order</a:t>
          </a:r>
        </a:p>
      </dgm:t>
    </dgm:pt>
    <dgm:pt modelId="{20A19B98-030A-44C5-9873-23CBEE168E75}" type="parTrans" cxnId="{E10C5619-B2AF-400D-8D12-DE669361B5B7}">
      <dgm:prSet/>
      <dgm:spPr/>
      <dgm:t>
        <a:bodyPr/>
        <a:lstStyle/>
        <a:p>
          <a:endParaRPr lang="en-US"/>
        </a:p>
      </dgm:t>
    </dgm:pt>
    <dgm:pt modelId="{58874BEC-33AC-46D7-8685-9DAF6DA26CBC}" type="sibTrans" cxnId="{E10C5619-B2AF-400D-8D12-DE669361B5B7}">
      <dgm:prSet/>
      <dgm:spPr/>
      <dgm:t>
        <a:bodyPr/>
        <a:lstStyle/>
        <a:p>
          <a:endParaRPr lang="en-US"/>
        </a:p>
      </dgm:t>
    </dgm:pt>
    <dgm:pt modelId="{AA742C7B-576D-4DD0-A133-1E45EA4F7B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Account info</a:t>
          </a:r>
        </a:p>
      </dgm:t>
    </dgm:pt>
    <dgm:pt modelId="{7D3CCF5A-C1A1-4A75-AD3E-CF1FDAAFFECE}" type="parTrans" cxnId="{D4A5462D-76BD-4C15-85D5-DE1D76E123D5}">
      <dgm:prSet/>
      <dgm:spPr/>
      <dgm:t>
        <a:bodyPr/>
        <a:lstStyle/>
        <a:p>
          <a:endParaRPr lang="en-US"/>
        </a:p>
      </dgm:t>
    </dgm:pt>
    <dgm:pt modelId="{A44DC845-F6EB-4FE0-9CCF-598AF686E13B}" type="sibTrans" cxnId="{D4A5462D-76BD-4C15-85D5-DE1D76E123D5}">
      <dgm:prSet/>
      <dgm:spPr/>
      <dgm:t>
        <a:bodyPr/>
        <a:lstStyle/>
        <a:p>
          <a:endParaRPr lang="en-US"/>
        </a:p>
      </dgm:t>
    </dgm:pt>
    <dgm:pt modelId="{E11951DF-D705-4240-9EED-088801CFD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tables designed to record many-to-many relationships (order_food)</a:t>
          </a:r>
        </a:p>
      </dgm:t>
    </dgm:pt>
    <dgm:pt modelId="{7698C9AC-1C41-416F-B10D-0136A4C7E097}" type="parTrans" cxnId="{B14E6963-265E-4C76-B8F1-4BD750B459F6}">
      <dgm:prSet/>
      <dgm:spPr/>
      <dgm:t>
        <a:bodyPr/>
        <a:lstStyle/>
        <a:p>
          <a:endParaRPr lang="en-US"/>
        </a:p>
      </dgm:t>
    </dgm:pt>
    <dgm:pt modelId="{BF76AD0D-6546-4A6E-8E98-BD5D2DC5CA7A}" type="sibTrans" cxnId="{B14E6963-265E-4C76-B8F1-4BD750B459F6}">
      <dgm:prSet/>
      <dgm:spPr/>
      <dgm:t>
        <a:bodyPr/>
        <a:lstStyle/>
        <a:p>
          <a:endParaRPr lang="en-US"/>
        </a:p>
      </dgm:t>
    </dgm:pt>
    <dgm:pt modelId="{A6BB3541-6416-4776-95B9-D552182356CC}" type="pres">
      <dgm:prSet presAssocID="{4C5B5CDD-005F-459F-A39C-D796A7B216EE}" presName="outerComposite" presStyleCnt="0">
        <dgm:presLayoutVars>
          <dgm:chMax val="5"/>
          <dgm:dir/>
          <dgm:resizeHandles val="exact"/>
        </dgm:presLayoutVars>
      </dgm:prSet>
      <dgm:spPr/>
    </dgm:pt>
    <dgm:pt modelId="{F6342C8D-2988-4FC9-887A-D75CB571E22F}" type="pres">
      <dgm:prSet presAssocID="{4C5B5CDD-005F-459F-A39C-D796A7B216EE}" presName="dummyMaxCanvas" presStyleCnt="0">
        <dgm:presLayoutVars/>
      </dgm:prSet>
      <dgm:spPr/>
    </dgm:pt>
    <dgm:pt modelId="{F861C243-FDC2-4B74-84DC-597D9633D95F}" type="pres">
      <dgm:prSet presAssocID="{4C5B5CDD-005F-459F-A39C-D796A7B216EE}" presName="ThreeNodes_1" presStyleLbl="node1" presStyleIdx="0" presStyleCnt="3">
        <dgm:presLayoutVars>
          <dgm:bulletEnabled val="1"/>
        </dgm:presLayoutVars>
      </dgm:prSet>
      <dgm:spPr/>
    </dgm:pt>
    <dgm:pt modelId="{EAEA281B-5F9D-455A-92B1-8258057E27FF}" type="pres">
      <dgm:prSet presAssocID="{4C5B5CDD-005F-459F-A39C-D796A7B216EE}" presName="ThreeNodes_2" presStyleLbl="node1" presStyleIdx="1" presStyleCnt="3">
        <dgm:presLayoutVars>
          <dgm:bulletEnabled val="1"/>
        </dgm:presLayoutVars>
      </dgm:prSet>
      <dgm:spPr/>
    </dgm:pt>
    <dgm:pt modelId="{7647C182-18FD-452E-9C79-90B000AA42DC}" type="pres">
      <dgm:prSet presAssocID="{4C5B5CDD-005F-459F-A39C-D796A7B216EE}" presName="ThreeNodes_3" presStyleLbl="node1" presStyleIdx="2" presStyleCnt="3">
        <dgm:presLayoutVars>
          <dgm:bulletEnabled val="1"/>
        </dgm:presLayoutVars>
      </dgm:prSet>
      <dgm:spPr/>
    </dgm:pt>
    <dgm:pt modelId="{8CA933FE-E69D-469B-B454-67EE2CA7DCED}" type="pres">
      <dgm:prSet presAssocID="{4C5B5CDD-005F-459F-A39C-D796A7B216EE}" presName="ThreeConn_1-2" presStyleLbl="fgAccFollowNode1" presStyleIdx="0" presStyleCnt="2">
        <dgm:presLayoutVars>
          <dgm:bulletEnabled val="1"/>
        </dgm:presLayoutVars>
      </dgm:prSet>
      <dgm:spPr/>
    </dgm:pt>
    <dgm:pt modelId="{7A862811-6609-4534-8241-7F977700AA86}" type="pres">
      <dgm:prSet presAssocID="{4C5B5CDD-005F-459F-A39C-D796A7B216EE}" presName="ThreeConn_2-3" presStyleLbl="fgAccFollowNode1" presStyleIdx="1" presStyleCnt="2">
        <dgm:presLayoutVars>
          <dgm:bulletEnabled val="1"/>
        </dgm:presLayoutVars>
      </dgm:prSet>
      <dgm:spPr/>
    </dgm:pt>
    <dgm:pt modelId="{A6B6BE81-B48F-476C-91ED-D6EF88D6083B}" type="pres">
      <dgm:prSet presAssocID="{4C5B5CDD-005F-459F-A39C-D796A7B216EE}" presName="ThreeNodes_1_text" presStyleLbl="node1" presStyleIdx="2" presStyleCnt="3">
        <dgm:presLayoutVars>
          <dgm:bulletEnabled val="1"/>
        </dgm:presLayoutVars>
      </dgm:prSet>
      <dgm:spPr/>
    </dgm:pt>
    <dgm:pt modelId="{23D375DB-3F22-4928-98E4-3D603AB00A5B}" type="pres">
      <dgm:prSet presAssocID="{4C5B5CDD-005F-459F-A39C-D796A7B216EE}" presName="ThreeNodes_2_text" presStyleLbl="node1" presStyleIdx="2" presStyleCnt="3">
        <dgm:presLayoutVars>
          <dgm:bulletEnabled val="1"/>
        </dgm:presLayoutVars>
      </dgm:prSet>
      <dgm:spPr/>
    </dgm:pt>
    <dgm:pt modelId="{C0BBCCF5-611E-4FA5-9B05-55B3EE29A0B0}" type="pres">
      <dgm:prSet presAssocID="{4C5B5CDD-005F-459F-A39C-D796A7B216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72A0803-6475-4572-8E57-ACB99168CB4E}" type="presOf" srcId="{4C5B5CDD-005F-459F-A39C-D796A7B216EE}" destId="{A6BB3541-6416-4776-95B9-D552182356CC}" srcOrd="0" destOrd="0" presId="urn:microsoft.com/office/officeart/2005/8/layout/vProcess5"/>
    <dgm:cxn modelId="{55A10705-3079-4AE7-B54A-28B4E7D6E77B}" type="presOf" srcId="{AA742C7B-576D-4DD0-A133-1E45EA4F7B08}" destId="{EAEA281B-5F9D-455A-92B1-8258057E27FF}" srcOrd="0" destOrd="0" presId="urn:microsoft.com/office/officeart/2005/8/layout/vProcess5"/>
    <dgm:cxn modelId="{0345AF0A-815D-4F3C-AE49-FC81F4BF970C}" type="presOf" srcId="{0E615F2A-6237-494C-828E-E757C452F5CC}" destId="{F861C243-FDC2-4B74-84DC-597D9633D95F}" srcOrd="0" destOrd="0" presId="urn:microsoft.com/office/officeart/2005/8/layout/vProcess5"/>
    <dgm:cxn modelId="{E10C5619-B2AF-400D-8D12-DE669361B5B7}" srcId="{4C5B5CDD-005F-459F-A39C-D796A7B216EE}" destId="{0E615F2A-6237-494C-828E-E757C452F5CC}" srcOrd="0" destOrd="0" parTransId="{20A19B98-030A-44C5-9873-23CBEE168E75}" sibTransId="{58874BEC-33AC-46D7-8685-9DAF6DA26CBC}"/>
    <dgm:cxn modelId="{D4A5462D-76BD-4C15-85D5-DE1D76E123D5}" srcId="{4C5B5CDD-005F-459F-A39C-D796A7B216EE}" destId="{AA742C7B-576D-4DD0-A133-1E45EA4F7B08}" srcOrd="1" destOrd="0" parTransId="{7D3CCF5A-C1A1-4A75-AD3E-CF1FDAAFFECE}" sibTransId="{A44DC845-F6EB-4FE0-9CCF-598AF686E13B}"/>
    <dgm:cxn modelId="{5B7ACD44-2AE6-40E9-93CE-DAC6D802CED4}" type="presOf" srcId="{E11951DF-D705-4240-9EED-088801CFD71C}" destId="{C0BBCCF5-611E-4FA5-9B05-55B3EE29A0B0}" srcOrd="1" destOrd="0" presId="urn:microsoft.com/office/officeart/2005/8/layout/vProcess5"/>
    <dgm:cxn modelId="{B14E6963-265E-4C76-B8F1-4BD750B459F6}" srcId="{4C5B5CDD-005F-459F-A39C-D796A7B216EE}" destId="{E11951DF-D705-4240-9EED-088801CFD71C}" srcOrd="2" destOrd="0" parTransId="{7698C9AC-1C41-416F-B10D-0136A4C7E097}" sibTransId="{BF76AD0D-6546-4A6E-8E98-BD5D2DC5CA7A}"/>
    <dgm:cxn modelId="{54C1B79B-76F7-477B-B0B4-4C9FB8419C85}" type="presOf" srcId="{0E615F2A-6237-494C-828E-E757C452F5CC}" destId="{A6B6BE81-B48F-476C-91ED-D6EF88D6083B}" srcOrd="1" destOrd="0" presId="urn:microsoft.com/office/officeart/2005/8/layout/vProcess5"/>
    <dgm:cxn modelId="{4E6082AD-C709-4F4D-A0D6-110F09CFDD97}" type="presOf" srcId="{AA742C7B-576D-4DD0-A133-1E45EA4F7B08}" destId="{23D375DB-3F22-4928-98E4-3D603AB00A5B}" srcOrd="1" destOrd="0" presId="urn:microsoft.com/office/officeart/2005/8/layout/vProcess5"/>
    <dgm:cxn modelId="{7CEF0ABA-22FD-426B-856D-56FEFA98F86C}" type="presOf" srcId="{58874BEC-33AC-46D7-8685-9DAF6DA26CBC}" destId="{8CA933FE-E69D-469B-B454-67EE2CA7DCED}" srcOrd="0" destOrd="0" presId="urn:microsoft.com/office/officeart/2005/8/layout/vProcess5"/>
    <dgm:cxn modelId="{52BB97CF-A0FF-480E-84DD-79231B8EFAC7}" type="presOf" srcId="{A44DC845-F6EB-4FE0-9CCF-598AF686E13B}" destId="{7A862811-6609-4534-8241-7F977700AA86}" srcOrd="0" destOrd="0" presId="urn:microsoft.com/office/officeart/2005/8/layout/vProcess5"/>
    <dgm:cxn modelId="{819EBEDA-3814-4566-9377-B3C8AF471B03}" type="presOf" srcId="{E11951DF-D705-4240-9EED-088801CFD71C}" destId="{7647C182-18FD-452E-9C79-90B000AA42DC}" srcOrd="0" destOrd="0" presId="urn:microsoft.com/office/officeart/2005/8/layout/vProcess5"/>
    <dgm:cxn modelId="{50B25A96-AC74-4174-975C-73B7B8987776}" type="presParOf" srcId="{A6BB3541-6416-4776-95B9-D552182356CC}" destId="{F6342C8D-2988-4FC9-887A-D75CB571E22F}" srcOrd="0" destOrd="0" presId="urn:microsoft.com/office/officeart/2005/8/layout/vProcess5"/>
    <dgm:cxn modelId="{CCFC69FF-595B-41DB-B8C4-E7A263DFE4EB}" type="presParOf" srcId="{A6BB3541-6416-4776-95B9-D552182356CC}" destId="{F861C243-FDC2-4B74-84DC-597D9633D95F}" srcOrd="1" destOrd="0" presId="urn:microsoft.com/office/officeart/2005/8/layout/vProcess5"/>
    <dgm:cxn modelId="{B0942030-4700-4CC3-85F2-A8E6A3D9DF09}" type="presParOf" srcId="{A6BB3541-6416-4776-95B9-D552182356CC}" destId="{EAEA281B-5F9D-455A-92B1-8258057E27FF}" srcOrd="2" destOrd="0" presId="urn:microsoft.com/office/officeart/2005/8/layout/vProcess5"/>
    <dgm:cxn modelId="{A1348489-4263-46C2-9AFE-D9E06CC912C5}" type="presParOf" srcId="{A6BB3541-6416-4776-95B9-D552182356CC}" destId="{7647C182-18FD-452E-9C79-90B000AA42DC}" srcOrd="3" destOrd="0" presId="urn:microsoft.com/office/officeart/2005/8/layout/vProcess5"/>
    <dgm:cxn modelId="{39712B89-C5D9-49F9-9605-3157B223AC0A}" type="presParOf" srcId="{A6BB3541-6416-4776-95B9-D552182356CC}" destId="{8CA933FE-E69D-469B-B454-67EE2CA7DCED}" srcOrd="4" destOrd="0" presId="urn:microsoft.com/office/officeart/2005/8/layout/vProcess5"/>
    <dgm:cxn modelId="{6714AD9A-9FA0-4219-961B-775D4A38B49D}" type="presParOf" srcId="{A6BB3541-6416-4776-95B9-D552182356CC}" destId="{7A862811-6609-4534-8241-7F977700AA86}" srcOrd="5" destOrd="0" presId="urn:microsoft.com/office/officeart/2005/8/layout/vProcess5"/>
    <dgm:cxn modelId="{9B9E1824-9F08-4E1B-942C-3C6B0391BB73}" type="presParOf" srcId="{A6BB3541-6416-4776-95B9-D552182356CC}" destId="{A6B6BE81-B48F-476C-91ED-D6EF88D6083B}" srcOrd="6" destOrd="0" presId="urn:microsoft.com/office/officeart/2005/8/layout/vProcess5"/>
    <dgm:cxn modelId="{0D4D2321-4FD7-43A0-8A75-88313B7669EE}" type="presParOf" srcId="{A6BB3541-6416-4776-95B9-D552182356CC}" destId="{23D375DB-3F22-4928-98E4-3D603AB00A5B}" srcOrd="7" destOrd="0" presId="urn:microsoft.com/office/officeart/2005/8/layout/vProcess5"/>
    <dgm:cxn modelId="{28B0921D-794D-4D2C-A337-D0B04FD78E94}" type="presParOf" srcId="{A6BB3541-6416-4776-95B9-D552182356CC}" destId="{C0BBCCF5-611E-4FA5-9B05-55B3EE29A0B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A3204-54F7-43C8-B2DB-62D039C1D78C}">
      <dsp:nvSpPr>
        <dsp:cNvPr id="0" name=""/>
        <dsp:cNvSpPr/>
      </dsp:nvSpPr>
      <dsp:spPr>
        <a:xfrm>
          <a:off x="1596" y="681096"/>
          <a:ext cx="3403473" cy="20420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normal people use food delivery application?</a:t>
          </a:r>
        </a:p>
      </dsp:txBody>
      <dsp:txXfrm>
        <a:off x="61407" y="740907"/>
        <a:ext cx="3283851" cy="1922461"/>
      </dsp:txXfrm>
    </dsp:sp>
    <dsp:sp modelId="{30462C2F-1876-4CA8-82A1-57289BBC5550}">
      <dsp:nvSpPr>
        <dsp:cNvPr id="0" name=""/>
        <dsp:cNvSpPr/>
      </dsp:nvSpPr>
      <dsp:spPr>
        <a:xfrm>
          <a:off x="3704574" y="1280107"/>
          <a:ext cx="721536" cy="8440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704574" y="1448919"/>
        <a:ext cx="505075" cy="506437"/>
      </dsp:txXfrm>
    </dsp:sp>
    <dsp:sp modelId="{3877018A-5D6A-40DB-B839-9090B4517F5E}">
      <dsp:nvSpPr>
        <dsp:cNvPr id="0" name=""/>
        <dsp:cNvSpPr/>
      </dsp:nvSpPr>
      <dsp:spPr>
        <a:xfrm>
          <a:off x="4766458" y="681096"/>
          <a:ext cx="3403473" cy="2042083"/>
        </a:xfrm>
        <a:prstGeom prst="roundRect">
          <a:avLst>
            <a:gd name="adj" fmla="val 10000"/>
          </a:avLst>
        </a:prstGeom>
        <a:solidFill>
          <a:schemeClr val="accent5">
            <a:hueOff val="7310632"/>
            <a:satOff val="795"/>
            <a:lumOff val="-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 roles: customer, deliver and restaurant</a:t>
          </a:r>
        </a:p>
      </dsp:txBody>
      <dsp:txXfrm>
        <a:off x="4826269" y="740907"/>
        <a:ext cx="3283851" cy="1922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EE2AC-D85E-4B24-8445-8E60E5D883C6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F9754-6C4E-4DD0-90A0-452997632607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E7AD6-C793-4D50-ABD0-92C22EE80BE5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For customer: Open app &gt;&gt; Select </a:t>
          </a:r>
          <a:r>
            <a:rPr lang="en-US" sz="1600" b="0" i="0" kern="1200" dirty="0">
              <a:solidFill>
                <a:srgbClr val="FF0000"/>
              </a:solidFill>
            </a:rPr>
            <a:t>restaurant</a:t>
          </a:r>
          <a:r>
            <a:rPr lang="en-US" sz="1600" b="0" i="0" kern="1200" dirty="0"/>
            <a:t> &gt;&gt; Select </a:t>
          </a:r>
          <a:r>
            <a:rPr lang="en-US" sz="1600" b="0" i="0" kern="1200" dirty="0">
              <a:solidFill>
                <a:srgbClr val="FF0000"/>
              </a:solidFill>
            </a:rPr>
            <a:t>food</a:t>
          </a:r>
          <a:r>
            <a:rPr lang="en-US" sz="1600" b="0" i="0" kern="1200" dirty="0"/>
            <a:t> &gt;&gt; Place </a:t>
          </a:r>
          <a:r>
            <a:rPr lang="en-US" sz="1600" b="0" i="0" kern="1200" dirty="0">
              <a:solidFill>
                <a:srgbClr val="FF0000"/>
              </a:solidFill>
            </a:rPr>
            <a:t>order</a:t>
          </a:r>
          <a:r>
            <a:rPr lang="en-US" sz="1600" b="0" i="0" kern="1200" dirty="0"/>
            <a:t> &gt;&gt; </a:t>
          </a:r>
          <a:r>
            <a:rPr lang="en-US" sz="1600" b="0" i="0" kern="1200" dirty="0">
              <a:solidFill>
                <a:srgbClr val="FF0000"/>
              </a:solidFill>
            </a:rPr>
            <a:t>Pay</a:t>
          </a:r>
          <a:r>
            <a:rPr lang="en-US" sz="1600" b="0" i="0" kern="1200" dirty="0"/>
            <a:t> for order &gt;&gt; </a:t>
          </a:r>
          <a:r>
            <a:rPr lang="en-US" sz="1600" b="0" i="0" kern="1200" dirty="0">
              <a:solidFill>
                <a:srgbClr val="FF0000"/>
              </a:solidFill>
            </a:rPr>
            <a:t>Food</a:t>
          </a:r>
          <a:r>
            <a:rPr lang="en-US" sz="1600" b="0" i="0" kern="1200" dirty="0"/>
            <a:t> is delivered</a:t>
          </a:r>
          <a:endParaRPr lang="en-US" sz="1600" kern="1200" dirty="0"/>
        </a:p>
      </dsp:txBody>
      <dsp:txXfrm>
        <a:off x="1508391" y="558"/>
        <a:ext cx="3363646" cy="1305966"/>
      </dsp:txXfrm>
    </dsp:sp>
    <dsp:sp modelId="{56F50CEA-1A0E-4928-9D1F-FC6E8D7C5B72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D6B949-940C-4093-A44B-DF842DFA561C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1A715-81B2-4EF3-86A0-18BA059598EC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For deliver: get a </a:t>
          </a:r>
          <a:r>
            <a:rPr lang="en-US" sz="1600" b="0" i="0" kern="1200" dirty="0">
              <a:solidFill>
                <a:srgbClr val="FF0000"/>
              </a:solidFill>
            </a:rPr>
            <a:t>task</a:t>
          </a:r>
          <a:r>
            <a:rPr lang="en-US" sz="1600" b="0" i="0" kern="1200" dirty="0"/>
            <a:t> &gt;&gt; deliver it &gt;&gt; get benefit from it</a:t>
          </a:r>
          <a:endParaRPr lang="en-US" sz="1600" kern="1200" dirty="0"/>
        </a:p>
      </dsp:txBody>
      <dsp:txXfrm>
        <a:off x="1508391" y="1633016"/>
        <a:ext cx="3363646" cy="1305966"/>
      </dsp:txXfrm>
    </dsp:sp>
    <dsp:sp modelId="{0E6BE16B-3E72-4DDA-AEE5-ECD6537059A9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618A1-83F6-4E9C-B16C-0B42CC5092CA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6BEDD-C599-487B-A3BE-24D17F47E510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For restaurant: take </a:t>
          </a:r>
          <a:r>
            <a:rPr lang="en-US" sz="1600" b="0" i="0" kern="1200" dirty="0">
              <a:solidFill>
                <a:srgbClr val="FF0000"/>
              </a:solidFill>
            </a:rPr>
            <a:t>order</a:t>
          </a:r>
          <a:r>
            <a:rPr lang="en-US" sz="1600" b="0" i="0" kern="1200" dirty="0"/>
            <a:t> &gt;&gt; prepare </a:t>
          </a:r>
          <a:r>
            <a:rPr lang="en-US" sz="1600" b="0" i="0" kern="1200" dirty="0">
              <a:solidFill>
                <a:srgbClr val="FF0000"/>
              </a:solidFill>
            </a:rPr>
            <a:t>food</a:t>
          </a:r>
          <a:r>
            <a:rPr lang="en-US" sz="1600" b="0" i="0" kern="1200" dirty="0"/>
            <a:t> &gt;&gt; wait for </a:t>
          </a:r>
          <a:r>
            <a:rPr lang="en-US" sz="1600" b="0" i="0" kern="1200" dirty="0">
              <a:solidFill>
                <a:srgbClr val="FF0000"/>
              </a:solidFill>
            </a:rPr>
            <a:t>deliver</a:t>
          </a:r>
          <a:r>
            <a:rPr lang="en-US" sz="1600" b="0" i="0" kern="1200" dirty="0"/>
            <a:t> to pick up </a:t>
          </a:r>
          <a:endParaRPr lang="en-US" sz="1600" kern="1200" dirty="0"/>
        </a:p>
      </dsp:txBody>
      <dsp:txXfrm>
        <a:off x="1508391" y="3265475"/>
        <a:ext cx="3363646" cy="13059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1C243-FDC2-4B74-84DC-597D9633D95F}">
      <dsp:nvSpPr>
        <dsp:cNvPr id="0" name=""/>
        <dsp:cNvSpPr/>
      </dsp:nvSpPr>
      <dsp:spPr>
        <a:xfrm>
          <a:off x="0" y="0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 entities: customer, restaurant, deliver, order</a:t>
          </a:r>
        </a:p>
      </dsp:txBody>
      <dsp:txXfrm>
        <a:off x="29912" y="29912"/>
        <a:ext cx="5843755" cy="961459"/>
      </dsp:txXfrm>
    </dsp:sp>
    <dsp:sp modelId="{EAEA281B-5F9D-455A-92B1-8258057E27FF}">
      <dsp:nvSpPr>
        <dsp:cNvPr id="0" name=""/>
        <dsp:cNvSpPr/>
      </dsp:nvSpPr>
      <dsp:spPr>
        <a:xfrm>
          <a:off x="612864" y="1191496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Account info</a:t>
          </a:r>
        </a:p>
      </dsp:txBody>
      <dsp:txXfrm>
        <a:off x="642776" y="1221408"/>
        <a:ext cx="5609276" cy="961459"/>
      </dsp:txXfrm>
    </dsp:sp>
    <dsp:sp modelId="{7647C182-18FD-452E-9C79-90B000AA42DC}">
      <dsp:nvSpPr>
        <dsp:cNvPr id="0" name=""/>
        <dsp:cNvSpPr/>
      </dsp:nvSpPr>
      <dsp:spPr>
        <a:xfrm>
          <a:off x="1225729" y="2382993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Other tables designed to record many-to-many relationships (order_food)</a:t>
          </a:r>
        </a:p>
      </dsp:txBody>
      <dsp:txXfrm>
        <a:off x="1255641" y="2412905"/>
        <a:ext cx="5609276" cy="961459"/>
      </dsp:txXfrm>
    </dsp:sp>
    <dsp:sp modelId="{8CA933FE-E69D-469B-B454-67EE2CA7DCED}">
      <dsp:nvSpPr>
        <dsp:cNvPr id="0" name=""/>
        <dsp:cNvSpPr/>
      </dsp:nvSpPr>
      <dsp:spPr>
        <a:xfrm>
          <a:off x="6281964" y="774473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431327" y="774473"/>
        <a:ext cx="365108" cy="499535"/>
      </dsp:txXfrm>
    </dsp:sp>
    <dsp:sp modelId="{7A862811-6609-4534-8241-7F977700AA86}">
      <dsp:nvSpPr>
        <dsp:cNvPr id="0" name=""/>
        <dsp:cNvSpPr/>
      </dsp:nvSpPr>
      <dsp:spPr>
        <a:xfrm>
          <a:off x="6894829" y="1959161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044192" y="1959161"/>
        <a:ext cx="365108" cy="499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4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4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9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022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4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2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30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95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7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8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3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2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6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4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38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54009" y="1447800"/>
            <a:ext cx="39167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500">
                <a:solidFill>
                  <a:srgbClr val="EBEBEB"/>
                </a:solidFill>
              </a:rPr>
              <a:t>INFO6210 Presentation Slide</a:t>
            </a:r>
            <a:br>
              <a:rPr lang="en-US" altLang="zh-CN" sz="4500">
                <a:solidFill>
                  <a:srgbClr val="EBEBEB"/>
                </a:solidFill>
              </a:rPr>
            </a:br>
            <a:r>
              <a:rPr lang="en-US" altLang="zh-CN" sz="4500">
                <a:solidFill>
                  <a:srgbClr val="EBEBEB"/>
                </a:solidFill>
              </a:rPr>
              <a:t>Group3 Food Delivery</a:t>
            </a:r>
            <a:endParaRPr lang="zh-CN" altLang="en-US" sz="4500">
              <a:solidFill>
                <a:srgbClr val="EBEBEB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54009" y="4777380"/>
            <a:ext cx="3916744" cy="11719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Group members:</a:t>
            </a:r>
          </a:p>
          <a:p>
            <a:pPr>
              <a:lnSpc>
                <a:spcPct val="90000"/>
              </a:lnSpc>
            </a:pPr>
            <a:r>
              <a: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Jiawei Zhao</a:t>
            </a:r>
          </a:p>
          <a:p>
            <a:pPr>
              <a:lnSpc>
                <a:spcPct val="90000"/>
              </a:lnSpc>
            </a:pPr>
            <a:r>
              <a: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Ke Yuan</a:t>
            </a:r>
          </a:p>
          <a:p>
            <a:pPr>
              <a:lnSpc>
                <a:spcPct val="90000"/>
              </a:lnSpc>
            </a:pPr>
            <a:r>
              <a: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Mengying Wang</a:t>
            </a:r>
          </a:p>
          <a:p>
            <a:pPr>
              <a:lnSpc>
                <a:spcPct val="90000"/>
              </a:lnSpc>
            </a:pPr>
            <a:r>
              <a:rPr lang="en-US" altLang="zh-CN" sz="8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Keyi Cao</a:t>
            </a:r>
            <a:endParaRPr lang="zh-CN" altLang="en-US" sz="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101769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13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61473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A2CE84-336D-45CF-A5E9-C2A67919A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430" y="2441986"/>
            <a:ext cx="2202627" cy="220262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10233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View2:</a:t>
            </a:r>
          </a:p>
          <a:p>
            <a:pPr marL="0" indent="0">
              <a:buNone/>
            </a:pPr>
            <a:r>
              <a:rPr lang="en-US" altLang="zh-CN" dirty="0"/>
              <a:t>For each restaurant, how many orders they have taken?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78" y="3501007"/>
            <a:ext cx="8232120" cy="2014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19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5C82-78B4-4D4E-B7BE-7C0B1302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Encryption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5270054-62D0-3B41-93B3-114F18276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853248"/>
            <a:ext cx="82042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8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Visualized Report Demo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2816"/>
            <a:ext cx="912739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5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Visualized Report Demo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68760"/>
            <a:ext cx="8578627" cy="533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82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02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EBEBEB"/>
                </a:solidFill>
              </a:rPr>
              <a:t>Use Case Logic Analyze</a:t>
            </a:r>
            <a:endParaRPr lang="zh-CN" altLang="en-US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B5FF72B6-4F73-4130-ABEB-E71D6E731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73585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44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altLang="zh-CN" sz="2800">
                <a:solidFill>
                  <a:srgbClr val="F2F2F2"/>
                </a:solidFill>
              </a:rPr>
              <a:t>Use Case Logic Analyze</a:t>
            </a:r>
            <a:endParaRPr lang="zh-CN" altLang="en-US" sz="2800">
              <a:solidFill>
                <a:srgbClr val="F2F2F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A58CC644-17AB-4E0A-BFFF-17E6052EEA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25700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415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/>
              <a:t>Design &amp; Build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Users: Restaurant, Customer, Deliver</a:t>
            </a:r>
          </a:p>
          <a:p>
            <a:endParaRPr lang="en-US" altLang="zh-CN" dirty="0"/>
          </a:p>
          <a:p>
            <a:r>
              <a:rPr lang="en-US" altLang="zh-CN" dirty="0"/>
              <a:t>Core: Order (connect everything together)</a:t>
            </a:r>
          </a:p>
          <a:p>
            <a:endParaRPr lang="en-US" altLang="zh-CN" dirty="0"/>
          </a:p>
          <a:p>
            <a:r>
              <a:rPr lang="en-US" altLang="zh-CN" dirty="0"/>
              <a:t>Other systems: payment, delivery(address), account info</a:t>
            </a:r>
          </a:p>
        </p:txBody>
      </p:sp>
    </p:spTree>
    <p:extLst>
      <p:ext uri="{BB962C8B-B14F-4D97-AF65-F5344CB8AC3E}">
        <p14:creationId xmlns:p14="http://schemas.microsoft.com/office/powerpoint/2010/main" val="125145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rgbClr val="EBEBEB"/>
                </a:solidFill>
              </a:rPr>
              <a:t>ERD</a:t>
            </a:r>
            <a:endParaRPr lang="zh-CN" altLang="en-US">
              <a:solidFill>
                <a:srgbClr val="EBEBEB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65" name="内容占位符 2">
            <a:extLst>
              <a:ext uri="{FF2B5EF4-FFF2-40B4-BE49-F238E27FC236}">
                <a16:creationId xmlns:a16="http://schemas.microsoft.com/office/drawing/2014/main" id="{91A0D077-7E3C-430B-8EBB-3D6191E38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385410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02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图片 2" descr="电脑屏幕的照片&#10;&#10;描述已自动生成">
            <a:extLst>
              <a:ext uri="{FF2B5EF4-FFF2-40B4-BE49-F238E27FC236}">
                <a16:creationId xmlns:a16="http://schemas.microsoft.com/office/drawing/2014/main" id="{4E724A5D-B553-4B71-9FB0-B4F822B38B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0060"/>
            <a:ext cx="6696744" cy="589787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125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7B5F68-7922-445F-9DAB-50F932A8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600"/>
              <a:t>Two calculated column</a:t>
            </a:r>
            <a:endParaRPr lang="zh-CN" altLang="en-US" sz="360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1562B02-ABF0-45AC-9C42-0EB7BEC0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lang="en-US" altLang="zh-CN"/>
              <a:t>In [Order] table, there are two calculated columns “total” and “</a:t>
            </a:r>
            <a:r>
              <a:rPr lang="en-US" altLang="zh-CN" err="1"/>
              <a:t>pay_money</a:t>
            </a:r>
            <a:r>
              <a:rPr lang="en-US" altLang="zh-CN"/>
              <a:t>”, which help us calculate the total money and the money after discount in an order automatically.</a:t>
            </a:r>
          </a:p>
          <a:p>
            <a:r>
              <a:rPr lang="en-US" altLang="zh-CN"/>
              <a:t>Both them based on a complex function</a:t>
            </a:r>
          </a:p>
        </p:txBody>
      </p:sp>
    </p:spTree>
    <p:extLst>
      <p:ext uri="{BB962C8B-B14F-4D97-AF65-F5344CB8AC3E}">
        <p14:creationId xmlns:p14="http://schemas.microsoft.com/office/powerpoint/2010/main" val="4802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FDAE32-F2D3-4C08-A772-91297C22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3900"/>
              <a:t>Table-level constraint based on function</a:t>
            </a:r>
            <a:endParaRPr lang="zh-CN" altLang="en-US" sz="390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AF233-EFCD-49A8-A0C5-CA4ED2BBC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We utilize this technology to implement a business rule: the coupon can not be used more than once if it is had been used in an successful placed order.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00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 Demo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View1:</a:t>
            </a:r>
          </a:p>
          <a:p>
            <a:pPr marL="0" indent="0">
              <a:buNone/>
            </a:pPr>
            <a:r>
              <a:rPr lang="en-US" altLang="zh-CN" dirty="0"/>
              <a:t>How many tasks are finished by each deliver?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7212814" cy="176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743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270</Words>
  <Application>Microsoft Macintosh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离子</vt:lpstr>
      <vt:lpstr>INFO6210 Presentation Slide Group3 Food Delivery</vt:lpstr>
      <vt:lpstr>Use Case Logic Analyze</vt:lpstr>
      <vt:lpstr>Use Case Logic Analyze</vt:lpstr>
      <vt:lpstr>Design &amp; Build</vt:lpstr>
      <vt:lpstr>ERD</vt:lpstr>
      <vt:lpstr>PowerPoint Presentation</vt:lpstr>
      <vt:lpstr>Two calculated column</vt:lpstr>
      <vt:lpstr>Table-level constraint based on function</vt:lpstr>
      <vt:lpstr>View Demo</vt:lpstr>
      <vt:lpstr>View Demo</vt:lpstr>
      <vt:lpstr>Password Encryption </vt:lpstr>
      <vt:lpstr>Visualized Report Demo</vt:lpstr>
      <vt:lpstr>Visualized Report 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INFO6210 Presentation Slide Group3 Food Delivery</dc:title>
  <dc:creator>Yuan Ke</dc:creator>
  <cp:lastModifiedBy>Mengying Wang</cp:lastModifiedBy>
  <cp:revision>3</cp:revision>
  <dcterms:created xsi:type="dcterms:W3CDTF">2020-04-12T03:04:06Z</dcterms:created>
  <dcterms:modified xsi:type="dcterms:W3CDTF">2020-04-12T20:33:07Z</dcterms:modified>
</cp:coreProperties>
</file>