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3" r:id="rId7"/>
    <p:sldId id="264" r:id="rId8"/>
    <p:sldId id="265" r:id="rId9"/>
    <p:sldId id="267" r:id="rId10"/>
    <p:sldId id="268" r:id="rId11"/>
    <p:sldId id="270" r:id="rId12"/>
    <p:sldId id="271" r:id="rId13"/>
    <p:sldId id="272" r:id="rId14"/>
    <p:sldId id="273" r:id="rId15"/>
    <p:sldId id="274" r:id="rId16"/>
    <p:sldId id="275"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D:\7374\final\mse.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Sheet1!$A$2</c:f>
              <c:strCache>
                <c:ptCount val="1"/>
                <c:pt idx="0">
                  <c:v>mse</c:v>
                </c:pt>
              </c:strCache>
            </c:strRef>
          </c:tx>
          <c:spPr>
            <a:ln w="28575" cap="rnd">
              <a:solidFill>
                <a:schemeClr val="accent1"/>
              </a:solidFill>
              <a:round/>
            </a:ln>
            <a:effectLst/>
          </c:spPr>
          <c:marker>
            <c:symbol val="circle"/>
            <c:size val="5"/>
            <c:spPr>
              <a:solidFill>
                <a:schemeClr val="accent5"/>
              </a:solidFill>
              <a:ln w="9525">
                <a:solidFill>
                  <a:schemeClr val="accent5"/>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Sheet1!$B$1:$E$1</c:f>
              <c:numCache>
                <c:formatCode>General</c:formatCode>
                <c:ptCount val="4"/>
                <c:pt idx="0">
                  <c:v>1</c:v>
                </c:pt>
                <c:pt idx="1">
                  <c:v>2</c:v>
                </c:pt>
                <c:pt idx="2">
                  <c:v>4</c:v>
                </c:pt>
                <c:pt idx="3">
                  <c:v>8</c:v>
                </c:pt>
              </c:numCache>
            </c:numRef>
          </c:cat>
          <c:val>
            <c:numRef>
              <c:f>Sheet1!$B$2:$E$2</c:f>
              <c:numCache>
                <c:formatCode>General</c:formatCode>
                <c:ptCount val="4"/>
                <c:pt idx="0">
                  <c:v>6.8399999999999997E-3</c:v>
                </c:pt>
                <c:pt idx="1">
                  <c:v>6.5799999999999999E-3</c:v>
                </c:pt>
                <c:pt idx="2">
                  <c:v>6.3800000000000003E-3</c:v>
                </c:pt>
                <c:pt idx="3">
                  <c:v>5.8599999999999998E-3</c:v>
                </c:pt>
              </c:numCache>
            </c:numRef>
          </c:val>
          <c:smooth val="0"/>
          <c:extLst>
            <c:ext xmlns:c16="http://schemas.microsoft.com/office/drawing/2014/chart" uri="{C3380CC4-5D6E-409C-BE32-E72D297353CC}">
              <c16:uniqueId val="{00000000-2762-4B62-AB0D-41D3EAFBAB3D}"/>
            </c:ext>
          </c:extLst>
        </c:ser>
        <c:dLbls>
          <c:dLblPos val="t"/>
          <c:showLegendKey val="0"/>
          <c:showVal val="1"/>
          <c:showCatName val="0"/>
          <c:showSerName val="0"/>
          <c:showPercent val="0"/>
          <c:showBubbleSize val="0"/>
        </c:dLbls>
        <c:marker val="1"/>
        <c:smooth val="0"/>
        <c:axId val="618628368"/>
        <c:axId val="618628040"/>
      </c:lineChart>
      <c:catAx>
        <c:axId val="6186283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cores</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18628040"/>
        <c:crosses val="autoZero"/>
        <c:auto val="1"/>
        <c:lblAlgn val="ctr"/>
        <c:lblOffset val="100"/>
        <c:noMultiLvlLbl val="0"/>
      </c:catAx>
      <c:valAx>
        <c:axId val="6186280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mse</a:t>
                </a:r>
                <a:endParaRPr lang="zh-CN"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18628368"/>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756D3C-EDC5-430B-A474-089890C5820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0391D21-69E9-449B-A0AC-804FE9F565B9}">
      <dgm:prSet/>
      <dgm:spPr/>
      <dgm:t>
        <a:bodyPr/>
        <a:lstStyle/>
        <a:p>
          <a:r>
            <a:rPr lang="en-US" b="0" i="1"/>
            <a:t>rank as percent</a:t>
          </a:r>
          <a:endParaRPr lang="en-US"/>
        </a:p>
      </dgm:t>
    </dgm:pt>
    <dgm:pt modelId="{60452A1A-90F8-4BB9-A95B-68353179DBAE}" type="parTrans" cxnId="{AB0AB866-22F8-460D-9234-0B0AB00EDD4C}">
      <dgm:prSet/>
      <dgm:spPr/>
      <dgm:t>
        <a:bodyPr/>
        <a:lstStyle/>
        <a:p>
          <a:endParaRPr lang="en-US"/>
        </a:p>
      </dgm:t>
    </dgm:pt>
    <dgm:pt modelId="{B410B54A-8508-4D80-817E-68D345CD4920}" type="sibTrans" cxnId="{AB0AB866-22F8-460D-9234-0B0AB00EDD4C}">
      <dgm:prSet/>
      <dgm:spPr/>
      <dgm:t>
        <a:bodyPr/>
        <a:lstStyle/>
        <a:p>
          <a:endParaRPr lang="en-US"/>
        </a:p>
      </dgm:t>
    </dgm:pt>
    <dgm:pt modelId="{ED62C7A7-0C18-4509-BBB8-1C4DAC587D7A}">
      <dgm:prSet/>
      <dgm:spPr/>
      <dgm:t>
        <a:bodyPr/>
        <a:lstStyle/>
        <a:p>
          <a:r>
            <a:rPr lang="en-US" b="0" i="1"/>
            <a:t>new features</a:t>
          </a:r>
          <a:endParaRPr lang="en-US"/>
        </a:p>
      </dgm:t>
    </dgm:pt>
    <dgm:pt modelId="{C7EE4775-2533-44FC-9BAF-A3198D810BE1}" type="parTrans" cxnId="{98F42725-0FF3-4917-8922-59AA5753AA31}">
      <dgm:prSet/>
      <dgm:spPr/>
      <dgm:t>
        <a:bodyPr/>
        <a:lstStyle/>
        <a:p>
          <a:endParaRPr lang="en-US"/>
        </a:p>
      </dgm:t>
    </dgm:pt>
    <dgm:pt modelId="{4C827AE3-CDFA-48AF-8C65-2E90C75B5EB8}" type="sibTrans" cxnId="{98F42725-0FF3-4917-8922-59AA5753AA31}">
      <dgm:prSet/>
      <dgm:spPr/>
      <dgm:t>
        <a:bodyPr/>
        <a:lstStyle/>
        <a:p>
          <a:endParaRPr lang="en-US"/>
        </a:p>
      </dgm:t>
    </dgm:pt>
    <dgm:pt modelId="{D13B6C30-9562-4D27-8213-C694E263A5EA}">
      <dgm:prSet/>
      <dgm:spPr/>
      <dgm:t>
        <a:bodyPr/>
        <a:lstStyle/>
        <a:p>
          <a:r>
            <a:rPr lang="en-US" b="0" i="1"/>
            <a:t>drop features</a:t>
          </a:r>
          <a:endParaRPr lang="en-US"/>
        </a:p>
      </dgm:t>
    </dgm:pt>
    <dgm:pt modelId="{E88999A4-8A5C-484F-B7DA-889D7FC4C44C}" type="parTrans" cxnId="{DD9A4DFD-5390-4E02-84AD-4B5B6242CB8A}">
      <dgm:prSet/>
      <dgm:spPr/>
      <dgm:t>
        <a:bodyPr/>
        <a:lstStyle/>
        <a:p>
          <a:endParaRPr lang="en-US"/>
        </a:p>
      </dgm:t>
    </dgm:pt>
    <dgm:pt modelId="{7FC1787B-5CF1-4049-BBBE-6890F20CE930}" type="sibTrans" cxnId="{DD9A4DFD-5390-4E02-84AD-4B5B6242CB8A}">
      <dgm:prSet/>
      <dgm:spPr/>
      <dgm:t>
        <a:bodyPr/>
        <a:lstStyle/>
        <a:p>
          <a:endParaRPr lang="en-US"/>
        </a:p>
      </dgm:t>
    </dgm:pt>
    <dgm:pt modelId="{461BB983-73C2-4FD4-BF7E-9DECD99A3841}" type="pres">
      <dgm:prSet presAssocID="{BD756D3C-EDC5-430B-A474-089890C58208}" presName="linear" presStyleCnt="0">
        <dgm:presLayoutVars>
          <dgm:animLvl val="lvl"/>
          <dgm:resizeHandles val="exact"/>
        </dgm:presLayoutVars>
      </dgm:prSet>
      <dgm:spPr/>
    </dgm:pt>
    <dgm:pt modelId="{657FDC6F-1BCE-4E6B-96E4-D480E36049A4}" type="pres">
      <dgm:prSet presAssocID="{90391D21-69E9-449B-A0AC-804FE9F565B9}" presName="parentText" presStyleLbl="node1" presStyleIdx="0" presStyleCnt="3">
        <dgm:presLayoutVars>
          <dgm:chMax val="0"/>
          <dgm:bulletEnabled val="1"/>
        </dgm:presLayoutVars>
      </dgm:prSet>
      <dgm:spPr/>
    </dgm:pt>
    <dgm:pt modelId="{A9CE8E8C-E785-4F14-AD50-4C84F00DF6E0}" type="pres">
      <dgm:prSet presAssocID="{B410B54A-8508-4D80-817E-68D345CD4920}" presName="spacer" presStyleCnt="0"/>
      <dgm:spPr/>
    </dgm:pt>
    <dgm:pt modelId="{8108EFA2-9B9C-49A1-8B71-07896050ACBC}" type="pres">
      <dgm:prSet presAssocID="{ED62C7A7-0C18-4509-BBB8-1C4DAC587D7A}" presName="parentText" presStyleLbl="node1" presStyleIdx="1" presStyleCnt="3">
        <dgm:presLayoutVars>
          <dgm:chMax val="0"/>
          <dgm:bulletEnabled val="1"/>
        </dgm:presLayoutVars>
      </dgm:prSet>
      <dgm:spPr/>
    </dgm:pt>
    <dgm:pt modelId="{F8C73D80-D09C-4BF1-A601-C68DDFB8DE72}" type="pres">
      <dgm:prSet presAssocID="{4C827AE3-CDFA-48AF-8C65-2E90C75B5EB8}" presName="spacer" presStyleCnt="0"/>
      <dgm:spPr/>
    </dgm:pt>
    <dgm:pt modelId="{C5F57252-63EA-4CD5-8927-D2F4FE19B7BC}" type="pres">
      <dgm:prSet presAssocID="{D13B6C30-9562-4D27-8213-C694E263A5EA}" presName="parentText" presStyleLbl="node1" presStyleIdx="2" presStyleCnt="3">
        <dgm:presLayoutVars>
          <dgm:chMax val="0"/>
          <dgm:bulletEnabled val="1"/>
        </dgm:presLayoutVars>
      </dgm:prSet>
      <dgm:spPr/>
    </dgm:pt>
  </dgm:ptLst>
  <dgm:cxnLst>
    <dgm:cxn modelId="{98F42725-0FF3-4917-8922-59AA5753AA31}" srcId="{BD756D3C-EDC5-430B-A474-089890C58208}" destId="{ED62C7A7-0C18-4509-BBB8-1C4DAC587D7A}" srcOrd="1" destOrd="0" parTransId="{C7EE4775-2533-44FC-9BAF-A3198D810BE1}" sibTransId="{4C827AE3-CDFA-48AF-8C65-2E90C75B5EB8}"/>
    <dgm:cxn modelId="{1C7C643A-BF98-47AD-A38D-3C6F032A9D88}" type="presOf" srcId="{90391D21-69E9-449B-A0AC-804FE9F565B9}" destId="{657FDC6F-1BCE-4E6B-96E4-D480E36049A4}" srcOrd="0" destOrd="0" presId="urn:microsoft.com/office/officeart/2005/8/layout/vList2"/>
    <dgm:cxn modelId="{AB0AB866-22F8-460D-9234-0B0AB00EDD4C}" srcId="{BD756D3C-EDC5-430B-A474-089890C58208}" destId="{90391D21-69E9-449B-A0AC-804FE9F565B9}" srcOrd="0" destOrd="0" parTransId="{60452A1A-90F8-4BB9-A95B-68353179DBAE}" sibTransId="{B410B54A-8508-4D80-817E-68D345CD4920}"/>
    <dgm:cxn modelId="{69EC3B86-3110-4020-B032-4D2AD0386E88}" type="presOf" srcId="{ED62C7A7-0C18-4509-BBB8-1C4DAC587D7A}" destId="{8108EFA2-9B9C-49A1-8B71-07896050ACBC}" srcOrd="0" destOrd="0" presId="urn:microsoft.com/office/officeart/2005/8/layout/vList2"/>
    <dgm:cxn modelId="{F73F7EC2-5E35-42AD-B346-51F0AC303662}" type="presOf" srcId="{BD756D3C-EDC5-430B-A474-089890C58208}" destId="{461BB983-73C2-4FD4-BF7E-9DECD99A3841}" srcOrd="0" destOrd="0" presId="urn:microsoft.com/office/officeart/2005/8/layout/vList2"/>
    <dgm:cxn modelId="{BC4424C8-BA87-41BB-B01D-6A05A7473F73}" type="presOf" srcId="{D13B6C30-9562-4D27-8213-C694E263A5EA}" destId="{C5F57252-63EA-4CD5-8927-D2F4FE19B7BC}" srcOrd="0" destOrd="0" presId="urn:microsoft.com/office/officeart/2005/8/layout/vList2"/>
    <dgm:cxn modelId="{DD9A4DFD-5390-4E02-84AD-4B5B6242CB8A}" srcId="{BD756D3C-EDC5-430B-A474-089890C58208}" destId="{D13B6C30-9562-4D27-8213-C694E263A5EA}" srcOrd="2" destOrd="0" parTransId="{E88999A4-8A5C-484F-B7DA-889D7FC4C44C}" sibTransId="{7FC1787B-5CF1-4049-BBBE-6890F20CE930}"/>
    <dgm:cxn modelId="{18BD0736-71D4-4C31-85D4-55AE38257473}" type="presParOf" srcId="{461BB983-73C2-4FD4-BF7E-9DECD99A3841}" destId="{657FDC6F-1BCE-4E6B-96E4-D480E36049A4}" srcOrd="0" destOrd="0" presId="urn:microsoft.com/office/officeart/2005/8/layout/vList2"/>
    <dgm:cxn modelId="{1E5D0081-99D5-4128-BB3F-552FD7A483FB}" type="presParOf" srcId="{461BB983-73C2-4FD4-BF7E-9DECD99A3841}" destId="{A9CE8E8C-E785-4F14-AD50-4C84F00DF6E0}" srcOrd="1" destOrd="0" presId="urn:microsoft.com/office/officeart/2005/8/layout/vList2"/>
    <dgm:cxn modelId="{F38C8061-0BD7-4AB9-8DBB-D4CBC88750CE}" type="presParOf" srcId="{461BB983-73C2-4FD4-BF7E-9DECD99A3841}" destId="{8108EFA2-9B9C-49A1-8B71-07896050ACBC}" srcOrd="2" destOrd="0" presId="urn:microsoft.com/office/officeart/2005/8/layout/vList2"/>
    <dgm:cxn modelId="{9F03C261-29EC-4CFB-A9D8-E1768A65679D}" type="presParOf" srcId="{461BB983-73C2-4FD4-BF7E-9DECD99A3841}" destId="{F8C73D80-D09C-4BF1-A601-C68DDFB8DE72}" srcOrd="3" destOrd="0" presId="urn:microsoft.com/office/officeart/2005/8/layout/vList2"/>
    <dgm:cxn modelId="{D3AF525C-D601-4A63-96F7-A1E903AB15CA}" type="presParOf" srcId="{461BB983-73C2-4FD4-BF7E-9DECD99A3841}" destId="{C5F57252-63EA-4CD5-8927-D2F4FE19B7B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7FDC6F-1BCE-4E6B-96E4-D480E36049A4}">
      <dsp:nvSpPr>
        <dsp:cNvPr id="0" name=""/>
        <dsp:cNvSpPr/>
      </dsp:nvSpPr>
      <dsp:spPr>
        <a:xfrm>
          <a:off x="0" y="228431"/>
          <a:ext cx="5029199" cy="139522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l" defTabSz="2355850">
            <a:lnSpc>
              <a:spcPct val="90000"/>
            </a:lnSpc>
            <a:spcBef>
              <a:spcPct val="0"/>
            </a:spcBef>
            <a:spcAft>
              <a:spcPct val="35000"/>
            </a:spcAft>
            <a:buNone/>
          </a:pPr>
          <a:r>
            <a:rPr lang="en-US" sz="5300" b="0" i="1" kern="1200"/>
            <a:t>rank as percent</a:t>
          </a:r>
          <a:endParaRPr lang="en-US" sz="5300" kern="1200"/>
        </a:p>
      </dsp:txBody>
      <dsp:txXfrm>
        <a:off x="68109" y="296540"/>
        <a:ext cx="4892981" cy="1259007"/>
      </dsp:txXfrm>
    </dsp:sp>
    <dsp:sp modelId="{8108EFA2-9B9C-49A1-8B71-07896050ACBC}">
      <dsp:nvSpPr>
        <dsp:cNvPr id="0" name=""/>
        <dsp:cNvSpPr/>
      </dsp:nvSpPr>
      <dsp:spPr>
        <a:xfrm>
          <a:off x="0" y="1776296"/>
          <a:ext cx="5029199" cy="1395225"/>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l" defTabSz="2355850">
            <a:lnSpc>
              <a:spcPct val="90000"/>
            </a:lnSpc>
            <a:spcBef>
              <a:spcPct val="0"/>
            </a:spcBef>
            <a:spcAft>
              <a:spcPct val="35000"/>
            </a:spcAft>
            <a:buNone/>
          </a:pPr>
          <a:r>
            <a:rPr lang="en-US" sz="5300" b="0" i="1" kern="1200"/>
            <a:t>new features</a:t>
          </a:r>
          <a:endParaRPr lang="en-US" sz="5300" kern="1200"/>
        </a:p>
      </dsp:txBody>
      <dsp:txXfrm>
        <a:off x="68109" y="1844405"/>
        <a:ext cx="4892981" cy="1259007"/>
      </dsp:txXfrm>
    </dsp:sp>
    <dsp:sp modelId="{C5F57252-63EA-4CD5-8927-D2F4FE19B7BC}">
      <dsp:nvSpPr>
        <dsp:cNvPr id="0" name=""/>
        <dsp:cNvSpPr/>
      </dsp:nvSpPr>
      <dsp:spPr>
        <a:xfrm>
          <a:off x="0" y="3324161"/>
          <a:ext cx="5029199" cy="139522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l" defTabSz="2355850">
            <a:lnSpc>
              <a:spcPct val="90000"/>
            </a:lnSpc>
            <a:spcBef>
              <a:spcPct val="0"/>
            </a:spcBef>
            <a:spcAft>
              <a:spcPct val="35000"/>
            </a:spcAft>
            <a:buNone/>
          </a:pPr>
          <a:r>
            <a:rPr lang="en-US" sz="5300" b="0" i="1" kern="1200"/>
            <a:t>drop features</a:t>
          </a:r>
          <a:endParaRPr lang="en-US" sz="5300" kern="1200"/>
        </a:p>
      </dsp:txBody>
      <dsp:txXfrm>
        <a:off x="68109" y="3392270"/>
        <a:ext cx="4892981" cy="125900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07CE8F-D76E-4062-8E25-25F1527ABC6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689564B-B360-44D8-9B17-62771FC53F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183E232-B246-4AEB-8EE5-2591E25A96B3}"/>
              </a:ext>
            </a:extLst>
          </p:cNvPr>
          <p:cNvSpPr>
            <a:spLocks noGrp="1"/>
          </p:cNvSpPr>
          <p:nvPr>
            <p:ph type="dt" sz="half" idx="10"/>
          </p:nvPr>
        </p:nvSpPr>
        <p:spPr/>
        <p:txBody>
          <a:bodyPr/>
          <a:lstStyle/>
          <a:p>
            <a:fld id="{8A6090EB-2405-4164-B2EF-553A99976E58}" type="datetimeFigureOut">
              <a:rPr lang="zh-CN" altLang="en-US" smtClean="0"/>
              <a:t>2020/8/12</a:t>
            </a:fld>
            <a:endParaRPr lang="zh-CN" altLang="en-US"/>
          </a:p>
        </p:txBody>
      </p:sp>
      <p:sp>
        <p:nvSpPr>
          <p:cNvPr id="5" name="页脚占位符 4">
            <a:extLst>
              <a:ext uri="{FF2B5EF4-FFF2-40B4-BE49-F238E27FC236}">
                <a16:creationId xmlns:a16="http://schemas.microsoft.com/office/drawing/2014/main" id="{47E3568F-E6A2-4465-9F1B-B76A5C31E39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226CF89-599E-47B9-8556-060FE6B6A866}"/>
              </a:ext>
            </a:extLst>
          </p:cNvPr>
          <p:cNvSpPr>
            <a:spLocks noGrp="1"/>
          </p:cNvSpPr>
          <p:nvPr>
            <p:ph type="sldNum" sz="quarter" idx="12"/>
          </p:nvPr>
        </p:nvSpPr>
        <p:spPr/>
        <p:txBody>
          <a:bodyPr/>
          <a:lstStyle/>
          <a:p>
            <a:fld id="{8C99C80D-DAEA-4714-8CDC-E720F182CC19}" type="slidenum">
              <a:rPr lang="zh-CN" altLang="en-US" smtClean="0"/>
              <a:t>‹#›</a:t>
            </a:fld>
            <a:endParaRPr lang="zh-CN" altLang="en-US"/>
          </a:p>
        </p:txBody>
      </p:sp>
    </p:spTree>
    <p:extLst>
      <p:ext uri="{BB962C8B-B14F-4D97-AF65-F5344CB8AC3E}">
        <p14:creationId xmlns:p14="http://schemas.microsoft.com/office/powerpoint/2010/main" val="3262711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CE0C92-797F-4982-9119-8C300AB8612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FC1C81E-5355-4CD1-91BA-CBEC0034DA2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AB72B25-2392-42FA-8ACE-FFB5FC36CFBF}"/>
              </a:ext>
            </a:extLst>
          </p:cNvPr>
          <p:cNvSpPr>
            <a:spLocks noGrp="1"/>
          </p:cNvSpPr>
          <p:nvPr>
            <p:ph type="dt" sz="half" idx="10"/>
          </p:nvPr>
        </p:nvSpPr>
        <p:spPr/>
        <p:txBody>
          <a:bodyPr/>
          <a:lstStyle/>
          <a:p>
            <a:fld id="{8A6090EB-2405-4164-B2EF-553A99976E58}" type="datetimeFigureOut">
              <a:rPr lang="zh-CN" altLang="en-US" smtClean="0"/>
              <a:t>2020/8/12</a:t>
            </a:fld>
            <a:endParaRPr lang="zh-CN" altLang="en-US"/>
          </a:p>
        </p:txBody>
      </p:sp>
      <p:sp>
        <p:nvSpPr>
          <p:cNvPr id="5" name="页脚占位符 4">
            <a:extLst>
              <a:ext uri="{FF2B5EF4-FFF2-40B4-BE49-F238E27FC236}">
                <a16:creationId xmlns:a16="http://schemas.microsoft.com/office/drawing/2014/main" id="{D0DC3438-B354-4757-A04D-D1EE8E9832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E0CB5D3-950A-4F74-AD49-B9AA3FAD94DD}"/>
              </a:ext>
            </a:extLst>
          </p:cNvPr>
          <p:cNvSpPr>
            <a:spLocks noGrp="1"/>
          </p:cNvSpPr>
          <p:nvPr>
            <p:ph type="sldNum" sz="quarter" idx="12"/>
          </p:nvPr>
        </p:nvSpPr>
        <p:spPr/>
        <p:txBody>
          <a:bodyPr/>
          <a:lstStyle/>
          <a:p>
            <a:fld id="{8C99C80D-DAEA-4714-8CDC-E720F182CC19}" type="slidenum">
              <a:rPr lang="zh-CN" altLang="en-US" smtClean="0"/>
              <a:t>‹#›</a:t>
            </a:fld>
            <a:endParaRPr lang="zh-CN" altLang="en-US"/>
          </a:p>
        </p:txBody>
      </p:sp>
    </p:spTree>
    <p:extLst>
      <p:ext uri="{BB962C8B-B14F-4D97-AF65-F5344CB8AC3E}">
        <p14:creationId xmlns:p14="http://schemas.microsoft.com/office/powerpoint/2010/main" val="837267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3AAE552-09CE-4CCF-8643-7699B93943D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F21E20D-A38C-4D2B-B0A6-5721E76467E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23C3FAB-2460-46C4-B79B-667B20C188FB}"/>
              </a:ext>
            </a:extLst>
          </p:cNvPr>
          <p:cNvSpPr>
            <a:spLocks noGrp="1"/>
          </p:cNvSpPr>
          <p:nvPr>
            <p:ph type="dt" sz="half" idx="10"/>
          </p:nvPr>
        </p:nvSpPr>
        <p:spPr/>
        <p:txBody>
          <a:bodyPr/>
          <a:lstStyle/>
          <a:p>
            <a:fld id="{8A6090EB-2405-4164-B2EF-553A99976E58}" type="datetimeFigureOut">
              <a:rPr lang="zh-CN" altLang="en-US" smtClean="0"/>
              <a:t>2020/8/12</a:t>
            </a:fld>
            <a:endParaRPr lang="zh-CN" altLang="en-US"/>
          </a:p>
        </p:txBody>
      </p:sp>
      <p:sp>
        <p:nvSpPr>
          <p:cNvPr id="5" name="页脚占位符 4">
            <a:extLst>
              <a:ext uri="{FF2B5EF4-FFF2-40B4-BE49-F238E27FC236}">
                <a16:creationId xmlns:a16="http://schemas.microsoft.com/office/drawing/2014/main" id="{87726FB8-75B5-46B2-ACC0-3A560FA99F7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64666DA-327E-426E-AB7E-1F0289DF9DC7}"/>
              </a:ext>
            </a:extLst>
          </p:cNvPr>
          <p:cNvSpPr>
            <a:spLocks noGrp="1"/>
          </p:cNvSpPr>
          <p:nvPr>
            <p:ph type="sldNum" sz="quarter" idx="12"/>
          </p:nvPr>
        </p:nvSpPr>
        <p:spPr/>
        <p:txBody>
          <a:bodyPr/>
          <a:lstStyle/>
          <a:p>
            <a:fld id="{8C99C80D-DAEA-4714-8CDC-E720F182CC19}" type="slidenum">
              <a:rPr lang="zh-CN" altLang="en-US" smtClean="0"/>
              <a:t>‹#›</a:t>
            </a:fld>
            <a:endParaRPr lang="zh-CN" altLang="en-US"/>
          </a:p>
        </p:txBody>
      </p:sp>
    </p:spTree>
    <p:extLst>
      <p:ext uri="{BB962C8B-B14F-4D97-AF65-F5344CB8AC3E}">
        <p14:creationId xmlns:p14="http://schemas.microsoft.com/office/powerpoint/2010/main" val="55987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048DC4-92E9-4C55-9E3C-EDCAD9EA68E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5333BDC-71AA-4205-A8D2-79500BE0F2A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81C1DDB-B0A6-4E7E-8224-1D452CFEF9E6}"/>
              </a:ext>
            </a:extLst>
          </p:cNvPr>
          <p:cNvSpPr>
            <a:spLocks noGrp="1"/>
          </p:cNvSpPr>
          <p:nvPr>
            <p:ph type="dt" sz="half" idx="10"/>
          </p:nvPr>
        </p:nvSpPr>
        <p:spPr/>
        <p:txBody>
          <a:bodyPr/>
          <a:lstStyle/>
          <a:p>
            <a:fld id="{8A6090EB-2405-4164-B2EF-553A99976E58}" type="datetimeFigureOut">
              <a:rPr lang="zh-CN" altLang="en-US" smtClean="0"/>
              <a:t>2020/8/12</a:t>
            </a:fld>
            <a:endParaRPr lang="zh-CN" altLang="en-US"/>
          </a:p>
        </p:txBody>
      </p:sp>
      <p:sp>
        <p:nvSpPr>
          <p:cNvPr id="5" name="页脚占位符 4">
            <a:extLst>
              <a:ext uri="{FF2B5EF4-FFF2-40B4-BE49-F238E27FC236}">
                <a16:creationId xmlns:a16="http://schemas.microsoft.com/office/drawing/2014/main" id="{4E4F46B2-94C6-49DA-9BD8-65D789DF80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71E2C52-46EE-4B16-BEFD-9081836E2314}"/>
              </a:ext>
            </a:extLst>
          </p:cNvPr>
          <p:cNvSpPr>
            <a:spLocks noGrp="1"/>
          </p:cNvSpPr>
          <p:nvPr>
            <p:ph type="sldNum" sz="quarter" idx="12"/>
          </p:nvPr>
        </p:nvSpPr>
        <p:spPr/>
        <p:txBody>
          <a:bodyPr/>
          <a:lstStyle/>
          <a:p>
            <a:fld id="{8C99C80D-DAEA-4714-8CDC-E720F182CC19}" type="slidenum">
              <a:rPr lang="zh-CN" altLang="en-US" smtClean="0"/>
              <a:t>‹#›</a:t>
            </a:fld>
            <a:endParaRPr lang="zh-CN" altLang="en-US"/>
          </a:p>
        </p:txBody>
      </p:sp>
    </p:spTree>
    <p:extLst>
      <p:ext uri="{BB962C8B-B14F-4D97-AF65-F5344CB8AC3E}">
        <p14:creationId xmlns:p14="http://schemas.microsoft.com/office/powerpoint/2010/main" val="2842106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BBD5D2-06AC-4E58-912F-6E02FEE451D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F26D990-B7D2-42B4-B96E-65FB2F1B88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2170E04-283B-4E29-8109-C43764C68D20}"/>
              </a:ext>
            </a:extLst>
          </p:cNvPr>
          <p:cNvSpPr>
            <a:spLocks noGrp="1"/>
          </p:cNvSpPr>
          <p:nvPr>
            <p:ph type="dt" sz="half" idx="10"/>
          </p:nvPr>
        </p:nvSpPr>
        <p:spPr/>
        <p:txBody>
          <a:bodyPr/>
          <a:lstStyle/>
          <a:p>
            <a:fld id="{8A6090EB-2405-4164-B2EF-553A99976E58}" type="datetimeFigureOut">
              <a:rPr lang="zh-CN" altLang="en-US" smtClean="0"/>
              <a:t>2020/8/12</a:t>
            </a:fld>
            <a:endParaRPr lang="zh-CN" altLang="en-US"/>
          </a:p>
        </p:txBody>
      </p:sp>
      <p:sp>
        <p:nvSpPr>
          <p:cNvPr id="5" name="页脚占位符 4">
            <a:extLst>
              <a:ext uri="{FF2B5EF4-FFF2-40B4-BE49-F238E27FC236}">
                <a16:creationId xmlns:a16="http://schemas.microsoft.com/office/drawing/2014/main" id="{4B795C9E-8CD6-4FB4-890D-7DEB0FC8B0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09D0F26-2FBF-4250-B32E-DD6EBD2D0D19}"/>
              </a:ext>
            </a:extLst>
          </p:cNvPr>
          <p:cNvSpPr>
            <a:spLocks noGrp="1"/>
          </p:cNvSpPr>
          <p:nvPr>
            <p:ph type="sldNum" sz="quarter" idx="12"/>
          </p:nvPr>
        </p:nvSpPr>
        <p:spPr/>
        <p:txBody>
          <a:bodyPr/>
          <a:lstStyle/>
          <a:p>
            <a:fld id="{8C99C80D-DAEA-4714-8CDC-E720F182CC19}" type="slidenum">
              <a:rPr lang="zh-CN" altLang="en-US" smtClean="0"/>
              <a:t>‹#›</a:t>
            </a:fld>
            <a:endParaRPr lang="zh-CN" altLang="en-US"/>
          </a:p>
        </p:txBody>
      </p:sp>
    </p:spTree>
    <p:extLst>
      <p:ext uri="{BB962C8B-B14F-4D97-AF65-F5344CB8AC3E}">
        <p14:creationId xmlns:p14="http://schemas.microsoft.com/office/powerpoint/2010/main" val="949302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8CE85D-3A43-498C-ABDD-E8CBF6F9203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E367612-B327-4DA6-B98B-3F191C6B488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E5FF473-6903-407C-B6FF-36D338F10D2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F4BB52B-C1F4-4AA0-AB7D-E34FE1F69AAD}"/>
              </a:ext>
            </a:extLst>
          </p:cNvPr>
          <p:cNvSpPr>
            <a:spLocks noGrp="1"/>
          </p:cNvSpPr>
          <p:nvPr>
            <p:ph type="dt" sz="half" idx="10"/>
          </p:nvPr>
        </p:nvSpPr>
        <p:spPr/>
        <p:txBody>
          <a:bodyPr/>
          <a:lstStyle/>
          <a:p>
            <a:fld id="{8A6090EB-2405-4164-B2EF-553A99976E58}" type="datetimeFigureOut">
              <a:rPr lang="zh-CN" altLang="en-US" smtClean="0"/>
              <a:t>2020/8/12</a:t>
            </a:fld>
            <a:endParaRPr lang="zh-CN" altLang="en-US"/>
          </a:p>
        </p:txBody>
      </p:sp>
      <p:sp>
        <p:nvSpPr>
          <p:cNvPr id="6" name="页脚占位符 5">
            <a:extLst>
              <a:ext uri="{FF2B5EF4-FFF2-40B4-BE49-F238E27FC236}">
                <a16:creationId xmlns:a16="http://schemas.microsoft.com/office/drawing/2014/main" id="{53EB0607-01A0-4FDD-BB6B-B190D3536FF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9AB51C6-23AC-43B4-8BE1-1B13F44E1939}"/>
              </a:ext>
            </a:extLst>
          </p:cNvPr>
          <p:cNvSpPr>
            <a:spLocks noGrp="1"/>
          </p:cNvSpPr>
          <p:nvPr>
            <p:ph type="sldNum" sz="quarter" idx="12"/>
          </p:nvPr>
        </p:nvSpPr>
        <p:spPr/>
        <p:txBody>
          <a:bodyPr/>
          <a:lstStyle/>
          <a:p>
            <a:fld id="{8C99C80D-DAEA-4714-8CDC-E720F182CC19}" type="slidenum">
              <a:rPr lang="zh-CN" altLang="en-US" smtClean="0"/>
              <a:t>‹#›</a:t>
            </a:fld>
            <a:endParaRPr lang="zh-CN" altLang="en-US"/>
          </a:p>
        </p:txBody>
      </p:sp>
    </p:spTree>
    <p:extLst>
      <p:ext uri="{BB962C8B-B14F-4D97-AF65-F5344CB8AC3E}">
        <p14:creationId xmlns:p14="http://schemas.microsoft.com/office/powerpoint/2010/main" val="737783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A2E182-C0E4-4657-9F76-6D674775CD9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D69CA67-4A92-4C1D-A4E6-08237B2AD4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2D174E0-7D45-49F1-82DE-5AE47FACFA5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CBF8F7E-1A33-425F-BD8A-8779FFB5BE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13C856B-A0D0-459F-BAD3-C182C38F25D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C8F1F7F-928C-407A-A658-A854ECEEF59E}"/>
              </a:ext>
            </a:extLst>
          </p:cNvPr>
          <p:cNvSpPr>
            <a:spLocks noGrp="1"/>
          </p:cNvSpPr>
          <p:nvPr>
            <p:ph type="dt" sz="half" idx="10"/>
          </p:nvPr>
        </p:nvSpPr>
        <p:spPr/>
        <p:txBody>
          <a:bodyPr/>
          <a:lstStyle/>
          <a:p>
            <a:fld id="{8A6090EB-2405-4164-B2EF-553A99976E58}" type="datetimeFigureOut">
              <a:rPr lang="zh-CN" altLang="en-US" smtClean="0"/>
              <a:t>2020/8/12</a:t>
            </a:fld>
            <a:endParaRPr lang="zh-CN" altLang="en-US"/>
          </a:p>
        </p:txBody>
      </p:sp>
      <p:sp>
        <p:nvSpPr>
          <p:cNvPr id="8" name="页脚占位符 7">
            <a:extLst>
              <a:ext uri="{FF2B5EF4-FFF2-40B4-BE49-F238E27FC236}">
                <a16:creationId xmlns:a16="http://schemas.microsoft.com/office/drawing/2014/main" id="{1CC4788D-D38C-46B8-BC36-E617C9E2A4F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B861735-87A8-4AB9-9E28-3F5579742D36}"/>
              </a:ext>
            </a:extLst>
          </p:cNvPr>
          <p:cNvSpPr>
            <a:spLocks noGrp="1"/>
          </p:cNvSpPr>
          <p:nvPr>
            <p:ph type="sldNum" sz="quarter" idx="12"/>
          </p:nvPr>
        </p:nvSpPr>
        <p:spPr/>
        <p:txBody>
          <a:bodyPr/>
          <a:lstStyle/>
          <a:p>
            <a:fld id="{8C99C80D-DAEA-4714-8CDC-E720F182CC19}" type="slidenum">
              <a:rPr lang="zh-CN" altLang="en-US" smtClean="0"/>
              <a:t>‹#›</a:t>
            </a:fld>
            <a:endParaRPr lang="zh-CN" altLang="en-US"/>
          </a:p>
        </p:txBody>
      </p:sp>
    </p:spTree>
    <p:extLst>
      <p:ext uri="{BB962C8B-B14F-4D97-AF65-F5344CB8AC3E}">
        <p14:creationId xmlns:p14="http://schemas.microsoft.com/office/powerpoint/2010/main" val="3092377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ADD8A2-7582-4711-A743-F88DD1CC5CC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3E4E91A-AEFE-463B-ABF3-DFF8A4ED4640}"/>
              </a:ext>
            </a:extLst>
          </p:cNvPr>
          <p:cNvSpPr>
            <a:spLocks noGrp="1"/>
          </p:cNvSpPr>
          <p:nvPr>
            <p:ph type="dt" sz="half" idx="10"/>
          </p:nvPr>
        </p:nvSpPr>
        <p:spPr/>
        <p:txBody>
          <a:bodyPr/>
          <a:lstStyle/>
          <a:p>
            <a:fld id="{8A6090EB-2405-4164-B2EF-553A99976E58}" type="datetimeFigureOut">
              <a:rPr lang="zh-CN" altLang="en-US" smtClean="0"/>
              <a:t>2020/8/12</a:t>
            </a:fld>
            <a:endParaRPr lang="zh-CN" altLang="en-US"/>
          </a:p>
        </p:txBody>
      </p:sp>
      <p:sp>
        <p:nvSpPr>
          <p:cNvPr id="4" name="页脚占位符 3">
            <a:extLst>
              <a:ext uri="{FF2B5EF4-FFF2-40B4-BE49-F238E27FC236}">
                <a16:creationId xmlns:a16="http://schemas.microsoft.com/office/drawing/2014/main" id="{54E645F4-71BA-4AFA-A5B7-85100633BB2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52CDE79-858D-4A6B-8A6A-BB46E5572368}"/>
              </a:ext>
            </a:extLst>
          </p:cNvPr>
          <p:cNvSpPr>
            <a:spLocks noGrp="1"/>
          </p:cNvSpPr>
          <p:nvPr>
            <p:ph type="sldNum" sz="quarter" idx="12"/>
          </p:nvPr>
        </p:nvSpPr>
        <p:spPr/>
        <p:txBody>
          <a:bodyPr/>
          <a:lstStyle/>
          <a:p>
            <a:fld id="{8C99C80D-DAEA-4714-8CDC-E720F182CC19}" type="slidenum">
              <a:rPr lang="zh-CN" altLang="en-US" smtClean="0"/>
              <a:t>‹#›</a:t>
            </a:fld>
            <a:endParaRPr lang="zh-CN" altLang="en-US"/>
          </a:p>
        </p:txBody>
      </p:sp>
    </p:spTree>
    <p:extLst>
      <p:ext uri="{BB962C8B-B14F-4D97-AF65-F5344CB8AC3E}">
        <p14:creationId xmlns:p14="http://schemas.microsoft.com/office/powerpoint/2010/main" val="3316970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C23DB42-F56D-44C9-9B88-A7FA061A1FFC}"/>
              </a:ext>
            </a:extLst>
          </p:cNvPr>
          <p:cNvSpPr>
            <a:spLocks noGrp="1"/>
          </p:cNvSpPr>
          <p:nvPr>
            <p:ph type="dt" sz="half" idx="10"/>
          </p:nvPr>
        </p:nvSpPr>
        <p:spPr/>
        <p:txBody>
          <a:bodyPr/>
          <a:lstStyle/>
          <a:p>
            <a:fld id="{8A6090EB-2405-4164-B2EF-553A99976E58}" type="datetimeFigureOut">
              <a:rPr lang="zh-CN" altLang="en-US" smtClean="0"/>
              <a:t>2020/8/12</a:t>
            </a:fld>
            <a:endParaRPr lang="zh-CN" altLang="en-US"/>
          </a:p>
        </p:txBody>
      </p:sp>
      <p:sp>
        <p:nvSpPr>
          <p:cNvPr id="3" name="页脚占位符 2">
            <a:extLst>
              <a:ext uri="{FF2B5EF4-FFF2-40B4-BE49-F238E27FC236}">
                <a16:creationId xmlns:a16="http://schemas.microsoft.com/office/drawing/2014/main" id="{92A6D956-A9A5-4B8D-A56D-02802B2FCB1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87A7D8E-231E-40F2-80C7-20C62EB9FCDE}"/>
              </a:ext>
            </a:extLst>
          </p:cNvPr>
          <p:cNvSpPr>
            <a:spLocks noGrp="1"/>
          </p:cNvSpPr>
          <p:nvPr>
            <p:ph type="sldNum" sz="quarter" idx="12"/>
          </p:nvPr>
        </p:nvSpPr>
        <p:spPr/>
        <p:txBody>
          <a:bodyPr/>
          <a:lstStyle/>
          <a:p>
            <a:fld id="{8C99C80D-DAEA-4714-8CDC-E720F182CC19}" type="slidenum">
              <a:rPr lang="zh-CN" altLang="en-US" smtClean="0"/>
              <a:t>‹#›</a:t>
            </a:fld>
            <a:endParaRPr lang="zh-CN" altLang="en-US"/>
          </a:p>
        </p:txBody>
      </p:sp>
    </p:spTree>
    <p:extLst>
      <p:ext uri="{BB962C8B-B14F-4D97-AF65-F5344CB8AC3E}">
        <p14:creationId xmlns:p14="http://schemas.microsoft.com/office/powerpoint/2010/main" val="3903665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592613-DA1B-4329-87FF-5F0CCF54069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94377C9-8524-4123-8E04-8752B8F304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3F91A75-F10B-4746-80C9-CA989CA2D1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F7CA8A9-9AC0-4BA8-8A77-A48329204512}"/>
              </a:ext>
            </a:extLst>
          </p:cNvPr>
          <p:cNvSpPr>
            <a:spLocks noGrp="1"/>
          </p:cNvSpPr>
          <p:nvPr>
            <p:ph type="dt" sz="half" idx="10"/>
          </p:nvPr>
        </p:nvSpPr>
        <p:spPr/>
        <p:txBody>
          <a:bodyPr/>
          <a:lstStyle/>
          <a:p>
            <a:fld id="{8A6090EB-2405-4164-B2EF-553A99976E58}" type="datetimeFigureOut">
              <a:rPr lang="zh-CN" altLang="en-US" smtClean="0"/>
              <a:t>2020/8/12</a:t>
            </a:fld>
            <a:endParaRPr lang="zh-CN" altLang="en-US"/>
          </a:p>
        </p:txBody>
      </p:sp>
      <p:sp>
        <p:nvSpPr>
          <p:cNvPr id="6" name="页脚占位符 5">
            <a:extLst>
              <a:ext uri="{FF2B5EF4-FFF2-40B4-BE49-F238E27FC236}">
                <a16:creationId xmlns:a16="http://schemas.microsoft.com/office/drawing/2014/main" id="{FABE2381-FD3F-41A1-ABC3-845F9041338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924B8A9-B6EA-4F01-95C6-FD66087F5F3C}"/>
              </a:ext>
            </a:extLst>
          </p:cNvPr>
          <p:cNvSpPr>
            <a:spLocks noGrp="1"/>
          </p:cNvSpPr>
          <p:nvPr>
            <p:ph type="sldNum" sz="quarter" idx="12"/>
          </p:nvPr>
        </p:nvSpPr>
        <p:spPr/>
        <p:txBody>
          <a:bodyPr/>
          <a:lstStyle/>
          <a:p>
            <a:fld id="{8C99C80D-DAEA-4714-8CDC-E720F182CC19}" type="slidenum">
              <a:rPr lang="zh-CN" altLang="en-US" smtClean="0"/>
              <a:t>‹#›</a:t>
            </a:fld>
            <a:endParaRPr lang="zh-CN" altLang="en-US"/>
          </a:p>
        </p:txBody>
      </p:sp>
    </p:spTree>
    <p:extLst>
      <p:ext uri="{BB962C8B-B14F-4D97-AF65-F5344CB8AC3E}">
        <p14:creationId xmlns:p14="http://schemas.microsoft.com/office/powerpoint/2010/main" val="652533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2F89CA-8E2B-42CE-8E52-4EF1813FE10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F0C5746-98DE-4175-AA9A-2359568F83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539760C-6F94-4357-BEFC-126E238E16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3B8E97A-157F-4D71-83F4-4BEB57329670}"/>
              </a:ext>
            </a:extLst>
          </p:cNvPr>
          <p:cNvSpPr>
            <a:spLocks noGrp="1"/>
          </p:cNvSpPr>
          <p:nvPr>
            <p:ph type="dt" sz="half" idx="10"/>
          </p:nvPr>
        </p:nvSpPr>
        <p:spPr/>
        <p:txBody>
          <a:bodyPr/>
          <a:lstStyle/>
          <a:p>
            <a:fld id="{8A6090EB-2405-4164-B2EF-553A99976E58}" type="datetimeFigureOut">
              <a:rPr lang="zh-CN" altLang="en-US" smtClean="0"/>
              <a:t>2020/8/12</a:t>
            </a:fld>
            <a:endParaRPr lang="zh-CN" altLang="en-US"/>
          </a:p>
        </p:txBody>
      </p:sp>
      <p:sp>
        <p:nvSpPr>
          <p:cNvPr id="6" name="页脚占位符 5">
            <a:extLst>
              <a:ext uri="{FF2B5EF4-FFF2-40B4-BE49-F238E27FC236}">
                <a16:creationId xmlns:a16="http://schemas.microsoft.com/office/drawing/2014/main" id="{52EFE613-FCBC-4777-96FD-E6F5262D221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DE2BC0A-A845-4B67-92B6-3B2EC9F4D120}"/>
              </a:ext>
            </a:extLst>
          </p:cNvPr>
          <p:cNvSpPr>
            <a:spLocks noGrp="1"/>
          </p:cNvSpPr>
          <p:nvPr>
            <p:ph type="sldNum" sz="quarter" idx="12"/>
          </p:nvPr>
        </p:nvSpPr>
        <p:spPr/>
        <p:txBody>
          <a:bodyPr/>
          <a:lstStyle/>
          <a:p>
            <a:fld id="{8C99C80D-DAEA-4714-8CDC-E720F182CC19}" type="slidenum">
              <a:rPr lang="zh-CN" altLang="en-US" smtClean="0"/>
              <a:t>‹#›</a:t>
            </a:fld>
            <a:endParaRPr lang="zh-CN" altLang="en-US"/>
          </a:p>
        </p:txBody>
      </p:sp>
    </p:spTree>
    <p:extLst>
      <p:ext uri="{BB962C8B-B14F-4D97-AF65-F5344CB8AC3E}">
        <p14:creationId xmlns:p14="http://schemas.microsoft.com/office/powerpoint/2010/main" val="3689398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32A40F8-A6FD-42E4-AA02-949CC8FDD0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98CB820-ED15-408B-ACBC-E8CCC200EF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CA6AC43-C9FA-4BD7-997D-6A7B6E88FE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6090EB-2405-4164-B2EF-553A99976E58}" type="datetimeFigureOut">
              <a:rPr lang="zh-CN" altLang="en-US" smtClean="0"/>
              <a:t>2020/8/12</a:t>
            </a:fld>
            <a:endParaRPr lang="zh-CN" altLang="en-US"/>
          </a:p>
        </p:txBody>
      </p:sp>
      <p:sp>
        <p:nvSpPr>
          <p:cNvPr id="5" name="页脚占位符 4">
            <a:extLst>
              <a:ext uri="{FF2B5EF4-FFF2-40B4-BE49-F238E27FC236}">
                <a16:creationId xmlns:a16="http://schemas.microsoft.com/office/drawing/2014/main" id="{F5CF3963-C68B-4BC1-858D-A77B9AD26E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2B98733-7957-4E96-B26C-3255D37E87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99C80D-DAEA-4714-8CDC-E720F182CC19}" type="slidenum">
              <a:rPr lang="zh-CN" altLang="en-US" smtClean="0"/>
              <a:t>‹#›</a:t>
            </a:fld>
            <a:endParaRPr lang="zh-CN" altLang="en-US"/>
          </a:p>
        </p:txBody>
      </p:sp>
    </p:spTree>
    <p:extLst>
      <p:ext uri="{BB962C8B-B14F-4D97-AF65-F5344CB8AC3E}">
        <p14:creationId xmlns:p14="http://schemas.microsoft.com/office/powerpoint/2010/main" val="298494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datascience.stackexchange.com/questions/63129/gridsearchcv-vs-randomsearchcv-and-how-it-works" TargetMode="External"/><Relationship Id="rId3" Type="http://schemas.openxmlformats.org/officeDocument/2006/relationships/hyperlink" Target="https://www.kaggle.com/rejasupotaro/effective-feature-engineering" TargetMode="External"/><Relationship Id="rId7" Type="http://schemas.openxmlformats.org/officeDocument/2006/relationships/hyperlink" Target="https://zhuanlan.zhihu.com/p/139453884" TargetMode="External"/><Relationship Id="rId2" Type="http://schemas.openxmlformats.org/officeDocument/2006/relationships/hyperlink" Target="https://www.kaggle.com/deffro/eda-is-fun" TargetMode="External"/><Relationship Id="rId1" Type="http://schemas.openxmlformats.org/officeDocument/2006/relationships/slideLayout" Target="../slideLayouts/slideLayout2.xml"/><Relationship Id="rId6" Type="http://schemas.openxmlformats.org/officeDocument/2006/relationships/hyperlink" Target="https://catboost.ai/docs/concepts/about.html" TargetMode="External"/><Relationship Id="rId5" Type="http://schemas.openxmlformats.org/officeDocument/2006/relationships/hyperlink" Target="https://lightgbm.readthedocs.io/en/latest/" TargetMode="External"/><Relationship Id="rId4" Type="http://schemas.openxmlformats.org/officeDocument/2006/relationships/hyperlink" Target="https://www.kaggle.com/plasticgrammer/pubg-finish-placement-prediction-playground"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23ED3F5F-A391-4D5D-97C0-DE4DF168179C}"/>
              </a:ext>
            </a:extLst>
          </p:cNvPr>
          <p:cNvSpPr>
            <a:spLocks noGrp="1"/>
          </p:cNvSpPr>
          <p:nvPr>
            <p:ph type="ctrTitle"/>
          </p:nvPr>
        </p:nvSpPr>
        <p:spPr>
          <a:xfrm>
            <a:off x="-8980" y="1741337"/>
            <a:ext cx="12200980" cy="2387918"/>
          </a:xfrm>
        </p:spPr>
        <p:txBody>
          <a:bodyPr anchor="b">
            <a:normAutofit/>
          </a:bodyPr>
          <a:lstStyle/>
          <a:p>
            <a:r>
              <a:rPr lang="en-US" altLang="zh-CN" sz="5200" dirty="0">
                <a:solidFill>
                  <a:schemeClr val="tx2"/>
                </a:solidFill>
              </a:rPr>
              <a:t>PUBG Placement Prediction and parallelism</a:t>
            </a:r>
            <a:endParaRPr lang="zh-CN" altLang="en-US" sz="5200" dirty="0">
              <a:solidFill>
                <a:schemeClr val="tx2"/>
              </a:solidFill>
            </a:endParaRPr>
          </a:p>
        </p:txBody>
      </p:sp>
      <p:sp>
        <p:nvSpPr>
          <p:cNvPr id="3" name="副标题 2">
            <a:extLst>
              <a:ext uri="{FF2B5EF4-FFF2-40B4-BE49-F238E27FC236}">
                <a16:creationId xmlns:a16="http://schemas.microsoft.com/office/drawing/2014/main" id="{043A4F6E-874B-4842-928B-6E5F072D214F}"/>
              </a:ext>
            </a:extLst>
          </p:cNvPr>
          <p:cNvSpPr>
            <a:spLocks noGrp="1"/>
          </p:cNvSpPr>
          <p:nvPr>
            <p:ph type="subTitle" idx="1"/>
          </p:nvPr>
        </p:nvSpPr>
        <p:spPr>
          <a:xfrm>
            <a:off x="3377589" y="4429241"/>
            <a:ext cx="5427841" cy="1196248"/>
          </a:xfrm>
        </p:spPr>
        <p:txBody>
          <a:bodyPr>
            <a:normAutofit/>
          </a:bodyPr>
          <a:lstStyle/>
          <a:p>
            <a:r>
              <a:rPr lang="en-US" altLang="zh-CN" dirty="0">
                <a:solidFill>
                  <a:schemeClr val="tx2"/>
                </a:solidFill>
              </a:rPr>
              <a:t>Group 11</a:t>
            </a:r>
          </a:p>
          <a:p>
            <a:r>
              <a:rPr lang="en-US" altLang="zh-CN" dirty="0">
                <a:solidFill>
                  <a:schemeClr val="tx2"/>
                </a:solidFill>
              </a:rPr>
              <a:t>Ke Yuan &amp; </a:t>
            </a:r>
            <a:r>
              <a:rPr lang="en-US" altLang="zh-CN" dirty="0" err="1">
                <a:solidFill>
                  <a:schemeClr val="tx2"/>
                </a:solidFill>
              </a:rPr>
              <a:t>Yifu</a:t>
            </a:r>
            <a:r>
              <a:rPr lang="en-US" altLang="zh-CN" dirty="0">
                <a:solidFill>
                  <a:schemeClr val="tx2"/>
                </a:solidFill>
              </a:rPr>
              <a:t> Xu</a:t>
            </a:r>
            <a:endParaRPr lang="zh-CN" altLang="en-US" dirty="0">
              <a:solidFill>
                <a:schemeClr val="tx2"/>
              </a:solidFill>
            </a:endParaRPr>
          </a:p>
        </p:txBody>
      </p:sp>
      <p:grpSp>
        <p:nvGrpSpPr>
          <p:cNvPr id="14" name="Group 13">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611753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EFFF4A2-EB01-4738-9824-8D9A72A51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FD003D3D-7A86-4DEF-819E-4289D0987FBE}"/>
              </a:ext>
            </a:extLst>
          </p:cNvPr>
          <p:cNvSpPr>
            <a:spLocks noGrp="1"/>
          </p:cNvSpPr>
          <p:nvPr>
            <p:ph type="title"/>
          </p:nvPr>
        </p:nvSpPr>
        <p:spPr>
          <a:xfrm>
            <a:off x="969264" y="4535424"/>
            <a:ext cx="3685032" cy="1591056"/>
          </a:xfrm>
        </p:spPr>
        <p:txBody>
          <a:bodyPr vert="horz" lIns="91440" tIns="45720" rIns="91440" bIns="45720" rtlCol="0" anchor="t">
            <a:normAutofit/>
          </a:bodyPr>
          <a:lstStyle/>
          <a:p>
            <a:r>
              <a:rPr lang="en-US" altLang="zh-CN" sz="3400">
                <a:effectLst/>
              </a:rPr>
              <a:t>Parallel</a:t>
            </a:r>
            <a:br>
              <a:rPr lang="en-US" altLang="zh-CN" sz="3400" b="1">
                <a:effectLst/>
              </a:rPr>
            </a:br>
            <a:endParaRPr lang="en-US" altLang="zh-CN" sz="3400"/>
          </a:p>
        </p:txBody>
      </p:sp>
      <p:pic>
        <p:nvPicPr>
          <p:cNvPr id="3" name="图片 2">
            <a:extLst>
              <a:ext uri="{FF2B5EF4-FFF2-40B4-BE49-F238E27FC236}">
                <a16:creationId xmlns:a16="http://schemas.microsoft.com/office/drawing/2014/main" id="{DDDF272D-A8F7-46AD-86C2-4D267EE821F5}"/>
              </a:ext>
            </a:extLst>
          </p:cNvPr>
          <p:cNvPicPr>
            <a:picLocks noChangeAspect="1"/>
          </p:cNvPicPr>
          <p:nvPr/>
        </p:nvPicPr>
        <p:blipFill>
          <a:blip r:embed="rId2"/>
          <a:stretch>
            <a:fillRect/>
          </a:stretch>
        </p:blipFill>
        <p:spPr>
          <a:xfrm>
            <a:off x="620973" y="1250099"/>
            <a:ext cx="3438815" cy="2066947"/>
          </a:xfrm>
          <a:prstGeom prst="rect">
            <a:avLst/>
          </a:prstGeom>
        </p:spPr>
      </p:pic>
      <p:pic>
        <p:nvPicPr>
          <p:cNvPr id="4" name="图片 3" descr="手机屏幕截图&#10;&#10;描述已自动生成">
            <a:extLst>
              <a:ext uri="{FF2B5EF4-FFF2-40B4-BE49-F238E27FC236}">
                <a16:creationId xmlns:a16="http://schemas.microsoft.com/office/drawing/2014/main" id="{20C40515-FB25-4DC5-83B5-001E73ADD90F}"/>
              </a:ext>
            </a:extLst>
          </p:cNvPr>
          <p:cNvPicPr>
            <a:picLocks noChangeAspect="1"/>
          </p:cNvPicPr>
          <p:nvPr/>
        </p:nvPicPr>
        <p:blipFill>
          <a:blip r:embed="rId3"/>
          <a:stretch>
            <a:fillRect/>
          </a:stretch>
        </p:blipFill>
        <p:spPr>
          <a:xfrm>
            <a:off x="4381521" y="1256859"/>
            <a:ext cx="3416322" cy="2053427"/>
          </a:xfrm>
          <a:prstGeom prst="rect">
            <a:avLst/>
          </a:prstGeom>
        </p:spPr>
      </p:pic>
      <p:pic>
        <p:nvPicPr>
          <p:cNvPr id="8" name="图片 7" descr="手机屏幕截图&#10;&#10;描述已自动生成">
            <a:extLst>
              <a:ext uri="{FF2B5EF4-FFF2-40B4-BE49-F238E27FC236}">
                <a16:creationId xmlns:a16="http://schemas.microsoft.com/office/drawing/2014/main" id="{BF2A0A25-B756-4AC7-B0B4-0766D71C064C}"/>
              </a:ext>
            </a:extLst>
          </p:cNvPr>
          <p:cNvPicPr>
            <a:picLocks noChangeAspect="1"/>
          </p:cNvPicPr>
          <p:nvPr/>
        </p:nvPicPr>
        <p:blipFill>
          <a:blip r:embed="rId4"/>
          <a:stretch>
            <a:fillRect/>
          </a:stretch>
        </p:blipFill>
        <p:spPr>
          <a:xfrm>
            <a:off x="8153400" y="1270822"/>
            <a:ext cx="3369861" cy="2025501"/>
          </a:xfrm>
          <a:prstGeom prst="rect">
            <a:avLst/>
          </a:prstGeom>
        </p:spPr>
      </p:pic>
      <p:sp>
        <p:nvSpPr>
          <p:cNvPr id="7" name="内容占位符 6">
            <a:extLst>
              <a:ext uri="{FF2B5EF4-FFF2-40B4-BE49-F238E27FC236}">
                <a16:creationId xmlns:a16="http://schemas.microsoft.com/office/drawing/2014/main" id="{A72BF145-D99E-4FF5-8910-F9902B37108B}"/>
              </a:ext>
            </a:extLst>
          </p:cNvPr>
          <p:cNvSpPr>
            <a:spLocks noGrp="1"/>
          </p:cNvSpPr>
          <p:nvPr>
            <p:ph idx="1"/>
          </p:nvPr>
        </p:nvSpPr>
        <p:spPr>
          <a:xfrm>
            <a:off x="5074920" y="4535423"/>
            <a:ext cx="4930626" cy="1591057"/>
          </a:xfrm>
        </p:spPr>
        <p:txBody>
          <a:bodyPr>
            <a:normAutofit/>
          </a:bodyPr>
          <a:lstStyle/>
          <a:p>
            <a:endParaRPr lang="zh-CN" altLang="en-US" sz="2000" dirty="0"/>
          </a:p>
        </p:txBody>
      </p:sp>
      <p:grpSp>
        <p:nvGrpSpPr>
          <p:cNvPr id="17" name="Group 16">
            <a:extLst>
              <a:ext uri="{FF2B5EF4-FFF2-40B4-BE49-F238E27FC236}">
                <a16:creationId xmlns:a16="http://schemas.microsoft.com/office/drawing/2014/main" id="{D4469D90-62FA-49B2-981E-5305361D5A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2474" y="4592474"/>
            <a:ext cx="1128382" cy="847206"/>
            <a:chOff x="8183879" y="1000124"/>
            <a:chExt cx="1562267" cy="1172973"/>
          </a:xfrm>
        </p:grpSpPr>
        <p:sp>
          <p:nvSpPr>
            <p:cNvPr id="18" name="Freeform 5">
              <a:extLst>
                <a:ext uri="{FF2B5EF4-FFF2-40B4-BE49-F238E27FC236}">
                  <a16:creationId xmlns:a16="http://schemas.microsoft.com/office/drawing/2014/main" id="{281E6897-9689-4C48-ADC3-9F41AAE3A9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9" name="Freeform 5">
              <a:extLst>
                <a:ext uri="{FF2B5EF4-FFF2-40B4-BE49-F238E27FC236}">
                  <a16:creationId xmlns:a16="http://schemas.microsoft.com/office/drawing/2014/main" id="{404E145C-C4EA-4DED-B029-22B811FCEB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32011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7D7E063C-38A6-4F3E-A884-6505A6240F92}"/>
              </a:ext>
            </a:extLst>
          </p:cNvPr>
          <p:cNvSpPr>
            <a:spLocks noGrp="1"/>
          </p:cNvSpPr>
          <p:nvPr>
            <p:ph type="title"/>
          </p:nvPr>
        </p:nvSpPr>
        <p:spPr>
          <a:xfrm>
            <a:off x="838200" y="557188"/>
            <a:ext cx="10515600" cy="1133499"/>
          </a:xfrm>
        </p:spPr>
        <p:txBody>
          <a:bodyPr>
            <a:normAutofit/>
          </a:bodyPr>
          <a:lstStyle/>
          <a:p>
            <a:pPr algn="ctr"/>
            <a:r>
              <a:rPr lang="en-US" altLang="zh-CN" sz="5200">
                <a:effectLst/>
                <a:latin typeface="等线" panose="02010600030101010101" pitchFamily="2" charset="-122"/>
                <a:cs typeface="Times New Roman" panose="02020603050405020304" pitchFamily="18" charset="0"/>
              </a:rPr>
              <a:t>Results and Analysis</a:t>
            </a:r>
            <a:endParaRPr lang="zh-CN" altLang="en-US" sz="5200"/>
          </a:p>
        </p:txBody>
      </p:sp>
      <p:graphicFrame>
        <p:nvGraphicFramePr>
          <p:cNvPr id="4" name="内容占位符 3">
            <a:extLst>
              <a:ext uri="{FF2B5EF4-FFF2-40B4-BE49-F238E27FC236}">
                <a16:creationId xmlns:a16="http://schemas.microsoft.com/office/drawing/2014/main" id="{D84940DE-B4B3-4E12-8EBE-B44B4EBDEAA5}"/>
              </a:ext>
            </a:extLst>
          </p:cNvPr>
          <p:cNvGraphicFramePr>
            <a:graphicFrameLocks noGrp="1"/>
          </p:cNvGraphicFramePr>
          <p:nvPr>
            <p:ph idx="1"/>
            <p:extLst>
              <p:ext uri="{D42A27DB-BD31-4B8C-83A1-F6EECF244321}">
                <p14:modId xmlns:p14="http://schemas.microsoft.com/office/powerpoint/2010/main" val="578446749"/>
              </p:ext>
            </p:extLst>
          </p:nvPr>
        </p:nvGraphicFramePr>
        <p:xfrm>
          <a:off x="838200" y="1828800"/>
          <a:ext cx="10515600" cy="435254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83168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85BB88F9-1297-49D6-AA96-2E1B39823A9A}"/>
              </a:ext>
            </a:extLst>
          </p:cNvPr>
          <p:cNvSpPr>
            <a:spLocks noGrp="1"/>
          </p:cNvSpPr>
          <p:nvPr>
            <p:ph type="title"/>
          </p:nvPr>
        </p:nvSpPr>
        <p:spPr>
          <a:xfrm>
            <a:off x="1179226" y="1280679"/>
            <a:ext cx="9833548" cy="1325563"/>
          </a:xfrm>
        </p:spPr>
        <p:txBody>
          <a:bodyPr anchor="b">
            <a:normAutofit/>
          </a:bodyPr>
          <a:lstStyle/>
          <a:p>
            <a:pPr algn="ctr"/>
            <a:r>
              <a:rPr lang="en-US" altLang="zh-CN" sz="3600" b="1" kern="100">
                <a:solidFill>
                  <a:schemeClr val="tx2"/>
                </a:solidFill>
                <a:effectLst/>
                <a:latin typeface="等线" panose="02010600030101010101" pitchFamily="2" charset="-122"/>
                <a:ea typeface="等线" panose="02010600030101010101" pitchFamily="2" charset="-122"/>
              </a:rPr>
              <a:t>improvements</a:t>
            </a:r>
            <a:br>
              <a:rPr lang="zh-CN" altLang="zh-CN" sz="3600" b="1" kern="100">
                <a:solidFill>
                  <a:schemeClr val="tx2"/>
                </a:solidFill>
                <a:effectLst/>
                <a:latin typeface="等线" panose="02010600030101010101" pitchFamily="2" charset="-122"/>
                <a:ea typeface="等线" panose="02010600030101010101" pitchFamily="2" charset="-122"/>
              </a:rPr>
            </a:br>
            <a:endParaRPr lang="zh-CN" altLang="en-US" sz="3600">
              <a:solidFill>
                <a:schemeClr val="tx2"/>
              </a:solidFill>
            </a:endParaRP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内容占位符 2">
            <a:extLst>
              <a:ext uri="{FF2B5EF4-FFF2-40B4-BE49-F238E27FC236}">
                <a16:creationId xmlns:a16="http://schemas.microsoft.com/office/drawing/2014/main" id="{8D278E7B-34E9-429C-9FDB-3B4CA79646DC}"/>
              </a:ext>
            </a:extLst>
          </p:cNvPr>
          <p:cNvSpPr>
            <a:spLocks noGrp="1"/>
          </p:cNvSpPr>
          <p:nvPr>
            <p:ph idx="1"/>
          </p:nvPr>
        </p:nvSpPr>
        <p:spPr>
          <a:xfrm>
            <a:off x="1179226" y="2890979"/>
            <a:ext cx="9833548" cy="2693976"/>
          </a:xfrm>
        </p:spPr>
        <p:txBody>
          <a:bodyPr>
            <a:normAutofit/>
          </a:bodyPr>
          <a:lstStyle/>
          <a:p>
            <a:r>
              <a:rPr lang="en-US" altLang="zh-CN" sz="1800" dirty="0">
                <a:solidFill>
                  <a:schemeClr val="tx2"/>
                </a:solidFill>
                <a:effectLst/>
                <a:latin typeface="等线" panose="02010600030101010101" pitchFamily="2" charset="-122"/>
                <a:cs typeface="Times New Roman" panose="02020603050405020304" pitchFamily="18" charset="0"/>
              </a:rPr>
              <a:t>Parallel</a:t>
            </a:r>
          </a:p>
          <a:p>
            <a:r>
              <a:rPr lang="en-US" altLang="zh-CN" sz="1800" dirty="0">
                <a:solidFill>
                  <a:schemeClr val="tx2"/>
                </a:solidFill>
                <a:latin typeface="等线" panose="02010600030101010101" pitchFamily="2" charset="-122"/>
                <a:cs typeface="Times New Roman" panose="02020603050405020304" pitchFamily="18" charset="0"/>
              </a:rPr>
              <a:t>GPU</a:t>
            </a:r>
            <a:endParaRPr lang="en-US" altLang="zh-CN" sz="1800" dirty="0">
              <a:solidFill>
                <a:schemeClr val="tx2"/>
              </a:solidFill>
              <a:effectLst/>
              <a:latin typeface="等线" panose="02010600030101010101" pitchFamily="2" charset="-122"/>
              <a:cs typeface="Times New Roman" panose="02020603050405020304" pitchFamily="18" charset="0"/>
            </a:endParaRPr>
          </a:p>
          <a:p>
            <a:r>
              <a:rPr lang="en-US" altLang="zh-CN" sz="1800" dirty="0">
                <a:solidFill>
                  <a:schemeClr val="tx2"/>
                </a:solidFill>
                <a:effectLst/>
                <a:latin typeface="等线" panose="02010600030101010101" pitchFamily="2" charset="-122"/>
                <a:cs typeface="Times New Roman" panose="02020603050405020304" pitchFamily="18" charset="0"/>
              </a:rPr>
              <a:t>Dataset</a:t>
            </a:r>
            <a:endParaRPr lang="en-US" altLang="zh-CN" sz="1800" dirty="0">
              <a:solidFill>
                <a:schemeClr val="tx2"/>
              </a:solidFill>
              <a:latin typeface="等线" panose="02010600030101010101" pitchFamily="2" charset="-122"/>
              <a:cs typeface="Times New Roman" panose="02020603050405020304" pitchFamily="18" charset="0"/>
            </a:endParaRPr>
          </a:p>
          <a:p>
            <a:r>
              <a:rPr lang="en-US" altLang="zh-CN" sz="1800" dirty="0">
                <a:solidFill>
                  <a:schemeClr val="tx2"/>
                </a:solidFill>
                <a:effectLst/>
                <a:latin typeface="等线" panose="02010600030101010101" pitchFamily="2" charset="-122"/>
                <a:cs typeface="Times New Roman" panose="02020603050405020304" pitchFamily="18" charset="0"/>
              </a:rPr>
              <a:t>feature engineering</a:t>
            </a:r>
          </a:p>
          <a:p>
            <a:r>
              <a:rPr lang="en-US" altLang="zh-CN" sz="1800" dirty="0">
                <a:solidFill>
                  <a:schemeClr val="tx2"/>
                </a:solidFill>
                <a:effectLst/>
                <a:latin typeface="等线" panose="02010600030101010101" pitchFamily="2" charset="-122"/>
                <a:cs typeface="Times New Roman" panose="02020603050405020304" pitchFamily="18" charset="0"/>
              </a:rPr>
              <a:t>Iteration</a:t>
            </a:r>
          </a:p>
          <a:p>
            <a:r>
              <a:rPr lang="en-US" altLang="zh-CN" sz="1800" dirty="0">
                <a:solidFill>
                  <a:schemeClr val="tx2"/>
                </a:solidFill>
                <a:effectLst/>
                <a:latin typeface="等线" panose="02010600030101010101" pitchFamily="2" charset="-122"/>
                <a:cs typeface="Times New Roman" panose="02020603050405020304" pitchFamily="18" charset="0"/>
              </a:rPr>
              <a:t>edge case</a:t>
            </a:r>
            <a:endParaRPr lang="zh-CN" altLang="en-US" sz="1800" dirty="0">
              <a:solidFill>
                <a:schemeClr val="tx2"/>
              </a:solidFill>
            </a:endParaRP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92479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78039A-8D8B-4851-A5A7-EEC923E6AECC}"/>
              </a:ext>
            </a:extLst>
          </p:cNvPr>
          <p:cNvSpPr>
            <a:spLocks noGrp="1"/>
          </p:cNvSpPr>
          <p:nvPr>
            <p:ph type="title"/>
          </p:nvPr>
        </p:nvSpPr>
        <p:spPr/>
        <p:txBody>
          <a:bodyPr/>
          <a:lstStyle/>
          <a:p>
            <a:r>
              <a:rPr lang="en-US" altLang="zh-CN" sz="4000" kern="100">
                <a:effectLst/>
                <a:latin typeface="等线 Light" panose="02010600030101010101" pitchFamily="2" charset="-122"/>
                <a:ea typeface="等线 Light" panose="02010600030101010101" pitchFamily="2" charset="-122"/>
                <a:cs typeface="Times New Roman" panose="02020603050405020304" pitchFamily="18" charset="0"/>
              </a:rPr>
              <a:t>Conclusion</a:t>
            </a:r>
            <a:br>
              <a:rPr lang="zh-CN" altLang="zh-CN" sz="1800" b="1" kern="100">
                <a:effectLst/>
                <a:latin typeface="等线 Light" panose="02010600030101010101" pitchFamily="2" charset="-122"/>
                <a:ea typeface="等线 Light" panose="02010600030101010101" pitchFamily="2" charset="-122"/>
                <a:cs typeface="Times New Roman" panose="02020603050405020304" pitchFamily="18" charset="0"/>
              </a:rPr>
            </a:br>
            <a:endParaRPr lang="zh-CN" altLang="en-US" dirty="0"/>
          </a:p>
        </p:txBody>
      </p:sp>
      <p:pic>
        <p:nvPicPr>
          <p:cNvPr id="5" name="内容占位符 4">
            <a:extLst>
              <a:ext uri="{FF2B5EF4-FFF2-40B4-BE49-F238E27FC236}">
                <a16:creationId xmlns:a16="http://schemas.microsoft.com/office/drawing/2014/main" id="{17BEDD85-7AC1-4E33-BEA4-9283A79B7D66}"/>
              </a:ext>
            </a:extLst>
          </p:cNvPr>
          <p:cNvPicPr>
            <a:picLocks noGrp="1" noChangeAspect="1"/>
          </p:cNvPicPr>
          <p:nvPr>
            <p:ph idx="1"/>
          </p:nvPr>
        </p:nvPicPr>
        <p:blipFill>
          <a:blip r:embed="rId2"/>
          <a:stretch>
            <a:fillRect/>
          </a:stretch>
        </p:blipFill>
        <p:spPr>
          <a:xfrm>
            <a:off x="2314628" y="1379019"/>
            <a:ext cx="7562744" cy="5038781"/>
          </a:xfrm>
          <a:prstGeom prst="rect">
            <a:avLst/>
          </a:prstGeom>
        </p:spPr>
      </p:pic>
    </p:spTree>
    <p:extLst>
      <p:ext uri="{BB962C8B-B14F-4D97-AF65-F5344CB8AC3E}">
        <p14:creationId xmlns:p14="http://schemas.microsoft.com/office/powerpoint/2010/main" val="1077393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3744C8-723E-4E25-B137-5C18BB734302}"/>
              </a:ext>
            </a:extLst>
          </p:cNvPr>
          <p:cNvSpPr>
            <a:spLocks noGrp="1"/>
          </p:cNvSpPr>
          <p:nvPr>
            <p:ph type="title"/>
          </p:nvPr>
        </p:nvSpPr>
        <p:spPr/>
        <p:txBody>
          <a:bodyPr/>
          <a:lstStyle/>
          <a:p>
            <a:r>
              <a:rPr lang="en-US" altLang="zh-CN" dirty="0" err="1"/>
              <a:t>Conclusioin</a:t>
            </a:r>
            <a:endParaRPr lang="zh-CN" altLang="en-US" dirty="0"/>
          </a:p>
        </p:txBody>
      </p:sp>
      <p:sp>
        <p:nvSpPr>
          <p:cNvPr id="3" name="内容占位符 2">
            <a:extLst>
              <a:ext uri="{FF2B5EF4-FFF2-40B4-BE49-F238E27FC236}">
                <a16:creationId xmlns:a16="http://schemas.microsoft.com/office/drawing/2014/main" id="{B92F4391-0BF2-40B8-BE3B-9F332DD4AB7F}"/>
              </a:ext>
            </a:extLst>
          </p:cNvPr>
          <p:cNvSpPr>
            <a:spLocks noGrp="1"/>
          </p:cNvSpPr>
          <p:nvPr>
            <p:ph idx="1"/>
          </p:nvPr>
        </p:nvSpPr>
        <p:spPr/>
        <p:txBody>
          <a:bodyPr/>
          <a:lstStyle/>
          <a:p>
            <a:r>
              <a:rPr lang="en-US" altLang="zh-CN" dirty="0"/>
              <a:t>For </a:t>
            </a:r>
            <a:r>
              <a:rPr lang="en-US" altLang="zh-CN" dirty="0" err="1"/>
              <a:t>lightGBM</a:t>
            </a:r>
            <a:r>
              <a:rPr lang="en-US" altLang="zh-CN" dirty="0"/>
              <a:t>, the best number of CPU is 4. Parallelism on CPU can accelerate parameter tuning process and training process.</a:t>
            </a:r>
          </a:p>
          <a:p>
            <a:r>
              <a:rPr lang="en-US" altLang="zh-CN" dirty="0"/>
              <a:t>For </a:t>
            </a:r>
            <a:r>
              <a:rPr lang="en-US" altLang="zh-CN" dirty="0" err="1"/>
              <a:t>CatBoost</a:t>
            </a:r>
            <a:r>
              <a:rPr lang="en-US" altLang="zh-CN" dirty="0"/>
              <a:t>, the best number of </a:t>
            </a:r>
            <a:r>
              <a:rPr lang="en-US" altLang="zh-CN"/>
              <a:t>GPU is 8</a:t>
            </a:r>
            <a:r>
              <a:rPr lang="en-US" altLang="zh-CN" dirty="0"/>
              <a:t>. Parallelism on GPU can accelerate parameter tuning process and training process.</a:t>
            </a:r>
            <a:endParaRPr lang="zh-CN" altLang="en-US" dirty="0"/>
          </a:p>
        </p:txBody>
      </p:sp>
    </p:spTree>
    <p:extLst>
      <p:ext uri="{BB962C8B-B14F-4D97-AF65-F5344CB8AC3E}">
        <p14:creationId xmlns:p14="http://schemas.microsoft.com/office/powerpoint/2010/main" val="2295441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27DE5D-16C6-4452-82FE-734E43B4EE8B}"/>
              </a:ext>
            </a:extLst>
          </p:cNvPr>
          <p:cNvSpPr>
            <a:spLocks noGrp="1"/>
          </p:cNvSpPr>
          <p:nvPr>
            <p:ph type="title"/>
          </p:nvPr>
        </p:nvSpPr>
        <p:spPr/>
        <p:txBody>
          <a:bodyPr/>
          <a:lstStyle/>
          <a:p>
            <a:r>
              <a:rPr lang="en-US" altLang="zh-CN" sz="4000" b="1" kern="100" dirty="0">
                <a:effectLst/>
                <a:latin typeface="等线 Light" panose="02010600030101010101" pitchFamily="2" charset="-122"/>
                <a:ea typeface="等线 Light" panose="02010600030101010101" pitchFamily="2" charset="-122"/>
                <a:cs typeface="Times New Roman" panose="02020603050405020304" pitchFamily="18" charset="0"/>
              </a:rPr>
              <a:t>Reference</a:t>
            </a:r>
            <a:br>
              <a:rPr lang="zh-CN" altLang="zh-CN" sz="1800" b="1" kern="100" dirty="0">
                <a:effectLst/>
                <a:latin typeface="等线 Light" panose="02010600030101010101" pitchFamily="2" charset="-122"/>
                <a:ea typeface="等线 Light" panose="02010600030101010101" pitchFamily="2" charset="-122"/>
                <a:cs typeface="Times New Roman" panose="02020603050405020304" pitchFamily="18" charset="0"/>
              </a:rPr>
            </a:br>
            <a:endParaRPr lang="zh-CN" altLang="en-US" dirty="0"/>
          </a:p>
        </p:txBody>
      </p:sp>
      <p:sp>
        <p:nvSpPr>
          <p:cNvPr id="3" name="内容占位符 2">
            <a:extLst>
              <a:ext uri="{FF2B5EF4-FFF2-40B4-BE49-F238E27FC236}">
                <a16:creationId xmlns:a16="http://schemas.microsoft.com/office/drawing/2014/main" id="{666A5179-047A-4E7D-BA8E-A188E572898D}"/>
              </a:ext>
            </a:extLst>
          </p:cNvPr>
          <p:cNvSpPr>
            <a:spLocks noGrp="1"/>
          </p:cNvSpPr>
          <p:nvPr>
            <p:ph idx="1"/>
          </p:nvPr>
        </p:nvSpPr>
        <p:spPr/>
        <p:txBody>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Kaggle notebooks: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u="sng" kern="100" dirty="0">
                <a:solidFill>
                  <a:srgbClr val="0000FF"/>
                </a:solidFill>
                <a:effectLst/>
                <a:latin typeface="等线" panose="02010600030101010101" pitchFamily="2" charset="-122"/>
                <a:ea typeface="等线" panose="02010600030101010101" pitchFamily="2" charset="-122"/>
                <a:cs typeface="Times New Roman" panose="02020603050405020304" pitchFamily="18" charset="0"/>
                <a:hlinkClick r:id="rId2"/>
              </a:rPr>
              <a:t>https://www.kaggle.com/deffro/eda-is-fun</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u="sng" kern="100" dirty="0">
                <a:solidFill>
                  <a:srgbClr val="0000FF"/>
                </a:solidFill>
                <a:effectLst/>
                <a:latin typeface="等线" panose="02010600030101010101" pitchFamily="2" charset="-122"/>
                <a:ea typeface="等线" panose="02010600030101010101" pitchFamily="2" charset="-122"/>
                <a:cs typeface="Times New Roman" panose="02020603050405020304" pitchFamily="18" charset="0"/>
                <a:hlinkClick r:id="rId3"/>
              </a:rPr>
              <a:t>https://www.kaggle.com/rejasupotaro/effective-feature-engineering</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1800" u="sng" dirty="0">
                <a:solidFill>
                  <a:srgbClr val="0000FF"/>
                </a:solidFill>
                <a:effectLst/>
                <a:latin typeface="等线" panose="02010600030101010101" pitchFamily="2" charset="-122"/>
                <a:cs typeface="Times New Roman" panose="02020603050405020304" pitchFamily="18" charset="0"/>
                <a:hlinkClick r:id="rId4"/>
              </a:rPr>
              <a:t>https://www.kaggle.com/plasticgrammer/pubg-finish-placement-prediction-playground</a:t>
            </a:r>
            <a:endParaRPr lang="en-US" altLang="zh-CN" sz="1800" u="sng" dirty="0">
              <a:solidFill>
                <a:srgbClr val="0000FF"/>
              </a:solidFill>
              <a:latin typeface="等线" panose="02010600030101010101" pitchFamily="2" charset="-122"/>
              <a:cs typeface="Times New Roman" panose="02020603050405020304" pitchFamily="18" charset="0"/>
            </a:endParaRPr>
          </a:p>
          <a:p>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documentation</a:t>
            </a:r>
            <a:endParaRPr lang="en-US" altLang="zh-CN" sz="18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800" u="sng" kern="100" dirty="0">
                <a:solidFill>
                  <a:srgbClr val="0000FF"/>
                </a:solidFill>
                <a:effectLst/>
                <a:latin typeface="等线" panose="02010600030101010101" pitchFamily="2" charset="-122"/>
                <a:ea typeface="等线" panose="02010600030101010101" pitchFamily="2" charset="-122"/>
                <a:cs typeface="Times New Roman" panose="02020603050405020304" pitchFamily="18" charset="0"/>
                <a:hlinkClick r:id="rId5"/>
              </a:rPr>
              <a:t>https://lightgbm.readthedocs.io/en/latest/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1800" u="sng" dirty="0">
                <a:solidFill>
                  <a:srgbClr val="0000FF"/>
                </a:solidFill>
                <a:effectLst/>
                <a:latin typeface="等线" panose="02010600030101010101" pitchFamily="2" charset="-122"/>
                <a:cs typeface="Times New Roman" panose="02020603050405020304" pitchFamily="18" charset="0"/>
                <a:hlinkClick r:id="rId6"/>
              </a:rPr>
              <a:t>https://catboost.ai/docs/concepts/about.html</a:t>
            </a:r>
            <a:endParaRPr lang="en-US" altLang="zh-CN" sz="1800" u="sng" dirty="0">
              <a:solidFill>
                <a:srgbClr val="0000FF"/>
              </a:solidFill>
              <a:latin typeface="等线" panose="02010600030101010101" pitchFamily="2" charset="-122"/>
              <a:cs typeface="Times New Roman" panose="02020603050405020304" pitchFamily="18" charset="0"/>
            </a:endParaRPr>
          </a:p>
          <a:p>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forum:</a:t>
            </a:r>
            <a:endParaRPr lang="en-US" altLang="zh-CN" sz="18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800" u="sng" kern="100" dirty="0">
                <a:solidFill>
                  <a:srgbClr val="0000FF"/>
                </a:solidFill>
                <a:effectLst/>
                <a:latin typeface="等线" panose="02010600030101010101" pitchFamily="2" charset="-122"/>
                <a:ea typeface="等线" panose="02010600030101010101" pitchFamily="2" charset="-122"/>
                <a:cs typeface="Times New Roman" panose="02020603050405020304" pitchFamily="18" charset="0"/>
                <a:hlinkClick r:id="rId7"/>
              </a:rPr>
              <a:t>https://zhuanlan.zhihu.com/p/139453884</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1800" u="sng" dirty="0">
                <a:solidFill>
                  <a:srgbClr val="0000FF"/>
                </a:solidFill>
                <a:effectLst/>
                <a:latin typeface="等线" panose="02010600030101010101" pitchFamily="2" charset="-122"/>
                <a:cs typeface="Times New Roman" panose="02020603050405020304" pitchFamily="18" charset="0"/>
                <a:hlinkClick r:id="rId8"/>
              </a:rPr>
              <a:t>https://datascience.stackexchange.com/questions/63129/gridsearchcv-vs-randomsearchcv-and-how-it-works</a:t>
            </a:r>
            <a:endParaRPr lang="zh-CN" altLang="en-US" dirty="0"/>
          </a:p>
        </p:txBody>
      </p:sp>
    </p:spTree>
    <p:extLst>
      <p:ext uri="{BB962C8B-B14F-4D97-AF65-F5344CB8AC3E}">
        <p14:creationId xmlns:p14="http://schemas.microsoft.com/office/powerpoint/2010/main" val="1264107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E75900-BA99-4F4D-983B-66C5280C1BC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0F14262-C65D-423A-AD4C-256A09A6C734}"/>
              </a:ext>
            </a:extLst>
          </p:cNvPr>
          <p:cNvSpPr>
            <a:spLocks noGrp="1"/>
          </p:cNvSpPr>
          <p:nvPr>
            <p:ph idx="1"/>
          </p:nvPr>
        </p:nvSpPr>
        <p:spPr/>
        <p:txBody>
          <a:bodyPr>
            <a:normAutofit/>
          </a:bodyPr>
          <a:lstStyle/>
          <a:p>
            <a:pPr algn="ctr"/>
            <a:r>
              <a:rPr lang="en-US" altLang="zh-CN" sz="8800" dirty="0"/>
              <a:t>Thank you</a:t>
            </a:r>
            <a:endParaRPr lang="zh-CN" altLang="en-US" sz="8800" dirty="0"/>
          </a:p>
        </p:txBody>
      </p:sp>
    </p:spTree>
    <p:extLst>
      <p:ext uri="{BB962C8B-B14F-4D97-AF65-F5344CB8AC3E}">
        <p14:creationId xmlns:p14="http://schemas.microsoft.com/office/powerpoint/2010/main" val="3161370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32">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34">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51" name="Group 36">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52" name="Freeform: Shape 37">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Shape 38">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Shape 39">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Freeform: Shape 40">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Shape 41">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标题 1">
            <a:extLst>
              <a:ext uri="{FF2B5EF4-FFF2-40B4-BE49-F238E27FC236}">
                <a16:creationId xmlns:a16="http://schemas.microsoft.com/office/drawing/2014/main" id="{7412C34F-3A80-46CE-ADFD-E7BB453548ED}"/>
              </a:ext>
            </a:extLst>
          </p:cNvPr>
          <p:cNvSpPr>
            <a:spLocks noGrp="1"/>
          </p:cNvSpPr>
          <p:nvPr>
            <p:ph type="title"/>
          </p:nvPr>
        </p:nvSpPr>
        <p:spPr>
          <a:xfrm>
            <a:off x="804672" y="2053641"/>
            <a:ext cx="3669161" cy="2760098"/>
          </a:xfrm>
        </p:spPr>
        <p:txBody>
          <a:bodyPr>
            <a:normAutofit/>
          </a:bodyPr>
          <a:lstStyle/>
          <a:p>
            <a:r>
              <a:rPr lang="en-US" altLang="zh-CN" sz="4000" b="1" kern="100" dirty="0">
                <a:solidFill>
                  <a:schemeClr val="tx2"/>
                </a:solidFill>
                <a:effectLst/>
                <a:latin typeface="等线 Light" panose="02010600030101010101" pitchFamily="2" charset="-122"/>
                <a:ea typeface="等线 Light" panose="02010600030101010101" pitchFamily="2" charset="-122"/>
                <a:cs typeface="Times New Roman" panose="02020603050405020304" pitchFamily="18" charset="0"/>
              </a:rPr>
              <a:t>Introduction</a:t>
            </a:r>
            <a:br>
              <a:rPr lang="zh-CN" altLang="zh-CN" sz="4000" b="1" kern="100" dirty="0">
                <a:solidFill>
                  <a:schemeClr val="tx2"/>
                </a:solidFill>
                <a:effectLst/>
                <a:latin typeface="等线 Light" panose="02010600030101010101" pitchFamily="2" charset="-122"/>
                <a:ea typeface="等线 Light" panose="02010600030101010101" pitchFamily="2" charset="-122"/>
                <a:cs typeface="Times New Roman" panose="02020603050405020304" pitchFamily="18" charset="0"/>
              </a:rPr>
            </a:br>
            <a:endParaRPr lang="zh-CN" altLang="en-US" sz="4000" dirty="0">
              <a:solidFill>
                <a:schemeClr val="tx2"/>
              </a:solidFill>
            </a:endParaRPr>
          </a:p>
        </p:txBody>
      </p:sp>
      <p:sp>
        <p:nvSpPr>
          <p:cNvPr id="3" name="内容占位符 2">
            <a:extLst>
              <a:ext uri="{FF2B5EF4-FFF2-40B4-BE49-F238E27FC236}">
                <a16:creationId xmlns:a16="http://schemas.microsoft.com/office/drawing/2014/main" id="{DC0F03E0-3E76-48E6-BCD5-2D06ED68E749}"/>
              </a:ext>
            </a:extLst>
          </p:cNvPr>
          <p:cNvSpPr>
            <a:spLocks noGrp="1"/>
          </p:cNvSpPr>
          <p:nvPr>
            <p:ph idx="1"/>
          </p:nvPr>
        </p:nvSpPr>
        <p:spPr>
          <a:xfrm>
            <a:off x="6090574" y="801866"/>
            <a:ext cx="5306084" cy="5230634"/>
          </a:xfrm>
          <a:noFill/>
          <a:ln>
            <a:noFill/>
          </a:ln>
        </p:spPr>
        <p:txBody>
          <a:bodyPr numCol="1" anchor="ctr">
            <a:normAutofit/>
          </a:bodyPr>
          <a:lstStyle/>
          <a:p>
            <a:r>
              <a:rPr lang="en-US" altLang="zh-CN" sz="18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Battle Royale games have taken this world into a new gaming era. 100 players are dropped onto an island with empty-handed. They must equip themselves with the items on the ground, survive to the end. The safe zone will shrink as the game is going on. only one group could enjoy the victory.</a:t>
            </a:r>
            <a:endParaRPr lang="zh-CN" altLang="zh-CN" sz="18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18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With the arise of PLAYERUNKNOWN’S BATTLEGROUNDS in the 2017, the fashion reached the summit. It became the top3 most-selling game in Steam history. For every single player, there are questions like how to get a better placement. What will influence our placement most? And is there a strategy that always works? Data can answer these questions. Here is a competition in Kaggle for predicting placement according players’ performance in over 65000 games. As big fans of Battle Royale, it will be a pleasure to analysis these data and find a way guiding us for a better placement.</a:t>
            </a:r>
            <a:endParaRPr lang="zh-CN" altLang="zh-CN" sz="18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sz="1800" dirty="0">
              <a:solidFill>
                <a:schemeClr val="tx2"/>
              </a:solidFill>
            </a:endParaRPr>
          </a:p>
        </p:txBody>
      </p:sp>
    </p:spTree>
    <p:extLst>
      <p:ext uri="{BB962C8B-B14F-4D97-AF65-F5344CB8AC3E}">
        <p14:creationId xmlns:p14="http://schemas.microsoft.com/office/powerpoint/2010/main" val="1733548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A1055AAF-2A1E-4957-8195-4F2F3CFA4E20}"/>
              </a:ext>
            </a:extLst>
          </p:cNvPr>
          <p:cNvSpPr>
            <a:spLocks noGrp="1"/>
          </p:cNvSpPr>
          <p:nvPr>
            <p:ph type="title"/>
          </p:nvPr>
        </p:nvSpPr>
        <p:spPr>
          <a:xfrm>
            <a:off x="1179226" y="1280679"/>
            <a:ext cx="9833548" cy="1325563"/>
          </a:xfrm>
        </p:spPr>
        <p:txBody>
          <a:bodyPr anchor="b">
            <a:normAutofit/>
          </a:bodyPr>
          <a:lstStyle/>
          <a:p>
            <a:pPr algn="ctr"/>
            <a:r>
              <a:rPr lang="en-US" altLang="zh-CN" sz="3600" b="1" kern="100">
                <a:solidFill>
                  <a:schemeClr val="tx2"/>
                </a:solidFill>
                <a:effectLst/>
                <a:latin typeface="等线 Light" panose="02010600030101010101" pitchFamily="2" charset="-122"/>
                <a:ea typeface="等线 Light" panose="02010600030101010101" pitchFamily="2" charset="-122"/>
                <a:cs typeface="Times New Roman" panose="02020603050405020304" pitchFamily="18" charset="0"/>
              </a:rPr>
              <a:t>Description of Dataset</a:t>
            </a:r>
            <a:br>
              <a:rPr lang="zh-CN" altLang="zh-CN" sz="3600" b="1" kern="100">
                <a:solidFill>
                  <a:schemeClr val="tx2"/>
                </a:solidFill>
                <a:effectLst/>
                <a:latin typeface="等线 Light" panose="02010600030101010101" pitchFamily="2" charset="-122"/>
                <a:ea typeface="等线 Light" panose="02010600030101010101" pitchFamily="2" charset="-122"/>
                <a:cs typeface="Times New Roman" panose="02020603050405020304" pitchFamily="18" charset="0"/>
              </a:rPr>
            </a:br>
            <a:endParaRPr lang="zh-CN" altLang="en-US" sz="3600">
              <a:solidFill>
                <a:schemeClr val="tx2"/>
              </a:solidFill>
            </a:endParaRPr>
          </a:p>
        </p:txBody>
      </p:sp>
      <p:grpSp>
        <p:nvGrpSpPr>
          <p:cNvPr id="24"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25"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内容占位符 2">
            <a:extLst>
              <a:ext uri="{FF2B5EF4-FFF2-40B4-BE49-F238E27FC236}">
                <a16:creationId xmlns:a16="http://schemas.microsoft.com/office/drawing/2014/main" id="{A94223D2-35B6-45CA-96B6-7A50F31B2316}"/>
              </a:ext>
            </a:extLst>
          </p:cNvPr>
          <p:cNvSpPr>
            <a:spLocks noGrp="1"/>
          </p:cNvSpPr>
          <p:nvPr>
            <p:ph idx="1"/>
          </p:nvPr>
        </p:nvSpPr>
        <p:spPr>
          <a:xfrm>
            <a:off x="1179226" y="2890979"/>
            <a:ext cx="9833548" cy="2693976"/>
          </a:xfrm>
        </p:spPr>
        <p:txBody>
          <a:bodyPr>
            <a:normAutofit/>
          </a:bodyPr>
          <a:lstStyle/>
          <a:p>
            <a:r>
              <a:rPr lang="en-US" altLang="zh-CN" sz="1800">
                <a:solidFill>
                  <a:schemeClr val="tx2"/>
                </a:solidFill>
                <a:effectLst/>
                <a:latin typeface="等线" panose="02010600030101010101" pitchFamily="2" charset="-122"/>
                <a:cs typeface="Times New Roman" panose="02020603050405020304" pitchFamily="18" charset="0"/>
              </a:rPr>
              <a:t>In a PUBG game, there are 100 players, but this is no guarantee. In game, players can pick up weapons, shoot enemies, walk or drive to avoid the gas, also can swim sometime, revive your teammates if they are down but not eliminated. All these data are formatted by the “The Blue Circle” official API. Every row presents a player. We are supposed to predict the final “winPlacePerc”. This attribute is distributed from 0(last place) to 1(first place). It is scaled according to your placement and the number of groups in total.</a:t>
            </a:r>
            <a:endParaRPr lang="zh-CN" altLang="en-US" sz="1800">
              <a:solidFill>
                <a:schemeClr val="tx2"/>
              </a:solidFill>
            </a:endParaRP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72691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标题 1">
            <a:extLst>
              <a:ext uri="{FF2B5EF4-FFF2-40B4-BE49-F238E27FC236}">
                <a16:creationId xmlns:a16="http://schemas.microsoft.com/office/drawing/2014/main" id="{86BC911D-552E-4ACE-8D7F-02469933A0E0}"/>
              </a:ext>
            </a:extLst>
          </p:cNvPr>
          <p:cNvSpPr>
            <a:spLocks noGrp="1"/>
          </p:cNvSpPr>
          <p:nvPr>
            <p:ph type="title"/>
          </p:nvPr>
        </p:nvSpPr>
        <p:spPr>
          <a:xfrm>
            <a:off x="804672" y="2053641"/>
            <a:ext cx="3669161" cy="2760098"/>
          </a:xfrm>
        </p:spPr>
        <p:txBody>
          <a:bodyPr>
            <a:normAutofit/>
          </a:bodyPr>
          <a:lstStyle/>
          <a:p>
            <a:r>
              <a:rPr lang="en-US" altLang="zh-CN" sz="4000" b="1" kern="100">
                <a:solidFill>
                  <a:schemeClr val="tx2"/>
                </a:solidFill>
                <a:effectLst/>
                <a:latin typeface="等线 Light" panose="02010600030101010101" pitchFamily="2" charset="-122"/>
                <a:ea typeface="等线 Light" panose="02010600030101010101" pitchFamily="2" charset="-122"/>
                <a:cs typeface="Times New Roman" panose="02020603050405020304" pitchFamily="18" charset="0"/>
              </a:rPr>
              <a:t>Methodology</a:t>
            </a:r>
            <a:br>
              <a:rPr lang="zh-CN" altLang="zh-CN" sz="4000" b="1" kern="100">
                <a:solidFill>
                  <a:schemeClr val="tx2"/>
                </a:solidFill>
                <a:effectLst/>
                <a:latin typeface="等线 Light" panose="02010600030101010101" pitchFamily="2" charset="-122"/>
                <a:ea typeface="等线 Light" panose="02010600030101010101" pitchFamily="2" charset="-122"/>
                <a:cs typeface="Times New Roman" panose="02020603050405020304" pitchFamily="18" charset="0"/>
              </a:rPr>
            </a:br>
            <a:endParaRPr lang="zh-CN" altLang="en-US" sz="4000" dirty="0">
              <a:solidFill>
                <a:schemeClr val="tx2"/>
              </a:solidFill>
            </a:endParaRPr>
          </a:p>
        </p:txBody>
      </p:sp>
      <p:sp>
        <p:nvSpPr>
          <p:cNvPr id="3" name="内容占位符 2">
            <a:extLst>
              <a:ext uri="{FF2B5EF4-FFF2-40B4-BE49-F238E27FC236}">
                <a16:creationId xmlns:a16="http://schemas.microsoft.com/office/drawing/2014/main" id="{7D786254-120A-411A-892E-77E1CB7C41FB}"/>
              </a:ext>
            </a:extLst>
          </p:cNvPr>
          <p:cNvSpPr>
            <a:spLocks noGrp="1"/>
          </p:cNvSpPr>
          <p:nvPr>
            <p:ph idx="1"/>
          </p:nvPr>
        </p:nvSpPr>
        <p:spPr>
          <a:xfrm>
            <a:off x="6090574" y="801866"/>
            <a:ext cx="5306084" cy="5230634"/>
          </a:xfrm>
          <a:noFill/>
          <a:ln>
            <a:noFill/>
          </a:ln>
        </p:spPr>
        <p:txBody>
          <a:bodyPr anchor="ctr">
            <a:normAutofit/>
          </a:bodyPr>
          <a:lstStyle/>
          <a:p>
            <a:r>
              <a:rPr lang="en-US" altLang="zh-CN" sz="18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There are two different algorithms to solve this problem in most common solutions. One is </a:t>
            </a:r>
            <a:r>
              <a:rPr lang="en-US" altLang="zh-CN" sz="1800" kern="100" dirty="0" err="1">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LightGBM</a:t>
            </a:r>
            <a:r>
              <a:rPr lang="en-US" altLang="zh-CN" sz="18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 As the most used algorithm in the Kaggle competition, it sure holds its ground once Microsoft team open-sourced it when compared to other Gradient Boosting algorithms such as </a:t>
            </a:r>
            <a:r>
              <a:rPr lang="en-US" altLang="zh-CN" sz="1800" kern="100" dirty="0" err="1">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XGBoost</a:t>
            </a:r>
            <a:r>
              <a:rPr lang="en-US" altLang="zh-CN" sz="18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 It has many advantages:</a:t>
            </a:r>
            <a:endParaRPr lang="zh-CN" altLang="zh-CN" sz="18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p>
            <a:pPr marL="742950" lvl="1" indent="-285750">
              <a:buFont typeface="Wingdings" panose="05000000000000000000" pitchFamily="2" charset="2"/>
              <a:buChar char=""/>
            </a:pPr>
            <a:r>
              <a:rPr lang="en-US" altLang="zh-CN" sz="18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Faster training and higher efficiency</a:t>
            </a:r>
            <a:endParaRPr lang="zh-CN" altLang="zh-CN" sz="18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p>
            <a:pPr marL="742950" lvl="1" indent="-285750">
              <a:buFont typeface="Wingdings" panose="05000000000000000000" pitchFamily="2" charset="2"/>
              <a:buChar char=""/>
            </a:pPr>
            <a:r>
              <a:rPr lang="en-US" altLang="zh-CN" sz="18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Lower memory usage</a:t>
            </a:r>
            <a:endParaRPr lang="zh-CN" altLang="zh-CN" sz="18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p>
            <a:pPr marL="742950" lvl="1" indent="-285750">
              <a:buFont typeface="Wingdings" panose="05000000000000000000" pitchFamily="2" charset="2"/>
              <a:buChar char=""/>
            </a:pPr>
            <a:r>
              <a:rPr lang="en-US" altLang="zh-CN" sz="18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Better accuracy</a:t>
            </a:r>
            <a:endParaRPr lang="zh-CN" altLang="zh-CN" sz="18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p>
            <a:pPr marL="742950" lvl="1" indent="-285750">
              <a:buFont typeface="Wingdings" panose="05000000000000000000" pitchFamily="2" charset="2"/>
              <a:buChar char=""/>
            </a:pPr>
            <a:r>
              <a:rPr lang="en-US" altLang="zh-CN" sz="18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Support of parallel and GPU learning</a:t>
            </a:r>
            <a:endParaRPr lang="zh-CN" altLang="zh-CN" sz="18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p>
            <a:pPr marL="742950" lvl="1" indent="-285750">
              <a:buFont typeface="Wingdings" panose="05000000000000000000" pitchFamily="2" charset="2"/>
              <a:buChar char=""/>
            </a:pPr>
            <a:r>
              <a:rPr lang="en-US" altLang="zh-CN" sz="18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Capable of handling large-scale data.</a:t>
            </a:r>
          </a:p>
          <a:p>
            <a:pPr marL="285750" lvl="1" indent="-285750"/>
            <a:r>
              <a:rPr lang="en-US" altLang="zh-CN" sz="1800" dirty="0">
                <a:effectLst/>
                <a:latin typeface="等线" panose="02010600030101010101" pitchFamily="2" charset="-122"/>
                <a:cs typeface="Times New Roman" panose="02020603050405020304" pitchFamily="18" charset="0"/>
              </a:rPr>
              <a:t>Another is </a:t>
            </a:r>
            <a:r>
              <a:rPr lang="en-US" altLang="zh-CN" sz="1800" dirty="0" err="1">
                <a:effectLst/>
                <a:latin typeface="等线" panose="02010600030101010101" pitchFamily="2" charset="-122"/>
                <a:cs typeface="Times New Roman" panose="02020603050405020304" pitchFamily="18" charset="0"/>
              </a:rPr>
              <a:t>CatBoost</a:t>
            </a:r>
            <a:r>
              <a:rPr lang="en-US" altLang="zh-CN" sz="1800" dirty="0">
                <a:effectLst/>
                <a:latin typeface="等线" panose="02010600030101010101" pitchFamily="2" charset="-122"/>
                <a:cs typeface="Times New Roman" panose="02020603050405020304" pitchFamily="18" charset="0"/>
              </a:rPr>
              <a:t>. It is also use gradient boosting on decision tree and is available as an open source library.</a:t>
            </a:r>
            <a:endParaRPr lang="zh-CN" altLang="en-US" sz="1800" dirty="0">
              <a:solidFill>
                <a:schemeClr val="tx2"/>
              </a:solidFill>
            </a:endParaRPr>
          </a:p>
        </p:txBody>
      </p:sp>
    </p:spTree>
    <p:extLst>
      <p:ext uri="{BB962C8B-B14F-4D97-AF65-F5344CB8AC3E}">
        <p14:creationId xmlns:p14="http://schemas.microsoft.com/office/powerpoint/2010/main" val="3231247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A79521-A44A-4F03-B62E-B7A06DA00400}"/>
              </a:ext>
            </a:extLst>
          </p:cNvPr>
          <p:cNvSpPr>
            <a:spLocks noGrp="1"/>
          </p:cNvSpPr>
          <p:nvPr>
            <p:ph type="title"/>
          </p:nvPr>
        </p:nvSpPr>
        <p:spPr/>
        <p:txBody>
          <a:bodyPr/>
          <a:lstStyle/>
          <a:p>
            <a:r>
              <a:rPr lang="en-US" altLang="zh-CN" dirty="0"/>
              <a:t>EDA</a:t>
            </a:r>
            <a:endParaRPr lang="zh-CN" altLang="en-US" dirty="0"/>
          </a:p>
        </p:txBody>
      </p:sp>
      <p:pic>
        <p:nvPicPr>
          <p:cNvPr id="5" name="内容占位符 4" descr="图片包含 游戏机&#10;&#10;描述已自动生成">
            <a:extLst>
              <a:ext uri="{FF2B5EF4-FFF2-40B4-BE49-F238E27FC236}">
                <a16:creationId xmlns:a16="http://schemas.microsoft.com/office/drawing/2014/main" id="{3BB4C4FB-D0F4-4EF4-84EE-5833C33BB4AC}"/>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24682" y="1797051"/>
            <a:ext cx="2286521" cy="2286521"/>
          </a:xfrm>
          <a:prstGeom prst="rect">
            <a:avLst/>
          </a:prstGeom>
        </p:spPr>
      </p:pic>
      <p:pic>
        <p:nvPicPr>
          <p:cNvPr id="6" name="图片 5">
            <a:extLst>
              <a:ext uri="{FF2B5EF4-FFF2-40B4-BE49-F238E27FC236}">
                <a16:creationId xmlns:a16="http://schemas.microsoft.com/office/drawing/2014/main" id="{4CF9ECDF-5C8F-417A-A43A-750A698E637D}"/>
              </a:ext>
            </a:extLst>
          </p:cNvPr>
          <p:cNvPicPr/>
          <p:nvPr/>
        </p:nvPicPr>
        <p:blipFill>
          <a:blip r:embed="rId3">
            <a:extLst>
              <a:ext uri="{28A0092B-C50C-407E-A947-70E740481C1C}">
                <a14:useLocalDpi xmlns:a14="http://schemas.microsoft.com/office/drawing/2010/main" val="0"/>
              </a:ext>
            </a:extLst>
          </a:blip>
          <a:stretch>
            <a:fillRect/>
          </a:stretch>
        </p:blipFill>
        <p:spPr>
          <a:xfrm>
            <a:off x="3325733" y="1797051"/>
            <a:ext cx="2286521" cy="2286521"/>
          </a:xfrm>
          <a:prstGeom prst="rect">
            <a:avLst/>
          </a:prstGeom>
        </p:spPr>
      </p:pic>
      <p:pic>
        <p:nvPicPr>
          <p:cNvPr id="7" name="图片 6" descr="图片包含 游戏机, 截图&#10;&#10;描述已自动生成">
            <a:extLst>
              <a:ext uri="{FF2B5EF4-FFF2-40B4-BE49-F238E27FC236}">
                <a16:creationId xmlns:a16="http://schemas.microsoft.com/office/drawing/2014/main" id="{8A249F32-03CD-4E45-AB96-E99F292E1FEB}"/>
              </a:ext>
            </a:extLst>
          </p:cNvPr>
          <p:cNvPicPr/>
          <p:nvPr/>
        </p:nvPicPr>
        <p:blipFill>
          <a:blip r:embed="rId4">
            <a:extLst>
              <a:ext uri="{28A0092B-C50C-407E-A947-70E740481C1C}">
                <a14:useLocalDpi xmlns:a14="http://schemas.microsoft.com/office/drawing/2010/main" val="0"/>
              </a:ext>
            </a:extLst>
          </a:blip>
          <a:stretch>
            <a:fillRect/>
          </a:stretch>
        </p:blipFill>
        <p:spPr>
          <a:xfrm>
            <a:off x="5821284" y="1797050"/>
            <a:ext cx="2286521" cy="2286521"/>
          </a:xfrm>
          <a:prstGeom prst="rect">
            <a:avLst/>
          </a:prstGeom>
        </p:spPr>
      </p:pic>
      <p:pic>
        <p:nvPicPr>
          <p:cNvPr id="8" name="图片 7" descr="图片包含 游戏机&#10;&#10;描述已自动生成">
            <a:extLst>
              <a:ext uri="{FF2B5EF4-FFF2-40B4-BE49-F238E27FC236}">
                <a16:creationId xmlns:a16="http://schemas.microsoft.com/office/drawing/2014/main" id="{5CBBE6C0-CF44-4DBE-B877-90144A5B2878}"/>
              </a:ext>
            </a:extLst>
          </p:cNvPr>
          <p:cNvPicPr/>
          <p:nvPr/>
        </p:nvPicPr>
        <p:blipFill>
          <a:blip r:embed="rId5">
            <a:extLst>
              <a:ext uri="{28A0092B-C50C-407E-A947-70E740481C1C}">
                <a14:useLocalDpi xmlns:a14="http://schemas.microsoft.com/office/drawing/2010/main" val="0"/>
              </a:ext>
            </a:extLst>
          </a:blip>
          <a:stretch>
            <a:fillRect/>
          </a:stretch>
        </p:blipFill>
        <p:spPr>
          <a:xfrm>
            <a:off x="8522335" y="1797051"/>
            <a:ext cx="2286521" cy="2286521"/>
          </a:xfrm>
          <a:prstGeom prst="rect">
            <a:avLst/>
          </a:prstGeom>
        </p:spPr>
      </p:pic>
      <p:pic>
        <p:nvPicPr>
          <p:cNvPr id="9" name="图片 8" descr="图片包含 游戏机&#10;&#10;描述已自动生成">
            <a:extLst>
              <a:ext uri="{FF2B5EF4-FFF2-40B4-BE49-F238E27FC236}">
                <a16:creationId xmlns:a16="http://schemas.microsoft.com/office/drawing/2014/main" id="{019C6B33-AB73-4812-838B-7ECDEB44BA2F}"/>
              </a:ext>
            </a:extLst>
          </p:cNvPr>
          <p:cNvPicPr/>
          <p:nvPr/>
        </p:nvPicPr>
        <p:blipFill>
          <a:blip r:embed="rId6">
            <a:extLst>
              <a:ext uri="{28A0092B-C50C-407E-A947-70E740481C1C}">
                <a14:useLocalDpi xmlns:a14="http://schemas.microsoft.com/office/drawing/2010/main" val="0"/>
              </a:ext>
            </a:extLst>
          </a:blip>
          <a:stretch>
            <a:fillRect/>
          </a:stretch>
        </p:blipFill>
        <p:spPr>
          <a:xfrm>
            <a:off x="624682" y="4206354"/>
            <a:ext cx="2286521" cy="2286521"/>
          </a:xfrm>
          <a:prstGeom prst="rect">
            <a:avLst/>
          </a:prstGeom>
        </p:spPr>
      </p:pic>
      <p:pic>
        <p:nvPicPr>
          <p:cNvPr id="10" name="图片 9" descr="图片包含 游戏机&#10;&#10;描述已自动生成">
            <a:extLst>
              <a:ext uri="{FF2B5EF4-FFF2-40B4-BE49-F238E27FC236}">
                <a16:creationId xmlns:a16="http://schemas.microsoft.com/office/drawing/2014/main" id="{5FFB57AE-7E51-4216-BC33-85C55EE2337E}"/>
              </a:ext>
            </a:extLst>
          </p:cNvPr>
          <p:cNvPicPr/>
          <p:nvPr/>
        </p:nvPicPr>
        <p:blipFill>
          <a:blip r:embed="rId7">
            <a:extLst>
              <a:ext uri="{28A0092B-C50C-407E-A947-70E740481C1C}">
                <a14:useLocalDpi xmlns:a14="http://schemas.microsoft.com/office/drawing/2010/main" val="0"/>
              </a:ext>
            </a:extLst>
          </a:blip>
          <a:stretch>
            <a:fillRect/>
          </a:stretch>
        </p:blipFill>
        <p:spPr>
          <a:xfrm>
            <a:off x="3325732" y="4083571"/>
            <a:ext cx="2286521" cy="2286521"/>
          </a:xfrm>
          <a:prstGeom prst="rect">
            <a:avLst/>
          </a:prstGeom>
        </p:spPr>
      </p:pic>
    </p:spTree>
    <p:extLst>
      <p:ext uri="{BB962C8B-B14F-4D97-AF65-F5344CB8AC3E}">
        <p14:creationId xmlns:p14="http://schemas.microsoft.com/office/powerpoint/2010/main" val="54408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B845319-0FA4-40CD-A3CB-DCE45440F2C3}"/>
              </a:ext>
            </a:extLst>
          </p:cNvPr>
          <p:cNvSpPr>
            <a:spLocks noGrp="1"/>
          </p:cNvSpPr>
          <p:nvPr>
            <p:ph type="title"/>
          </p:nvPr>
        </p:nvSpPr>
        <p:spPr/>
        <p:txBody>
          <a:bodyPr/>
          <a:lstStyle/>
          <a:p>
            <a:r>
              <a:rPr lang="en-US" altLang="zh-CN" dirty="0"/>
              <a:t>Heat map</a:t>
            </a:r>
            <a:endParaRPr lang="zh-CN" altLang="en-US" dirty="0"/>
          </a:p>
        </p:txBody>
      </p:sp>
      <p:pic>
        <p:nvPicPr>
          <p:cNvPr id="5" name="内容占位符 4" descr="图片包含 游戏机, 建筑, 笼子&#10;&#10;描述已自动生成">
            <a:extLst>
              <a:ext uri="{FF2B5EF4-FFF2-40B4-BE49-F238E27FC236}">
                <a16:creationId xmlns:a16="http://schemas.microsoft.com/office/drawing/2014/main" id="{6C4FF5B8-7655-4A62-B522-4E8F799E0006}"/>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352175" y="984015"/>
            <a:ext cx="5487650" cy="5487650"/>
          </a:xfrm>
          <a:prstGeom prst="rect">
            <a:avLst/>
          </a:prstGeom>
        </p:spPr>
      </p:pic>
    </p:spTree>
    <p:extLst>
      <p:ext uri="{BB962C8B-B14F-4D97-AF65-F5344CB8AC3E}">
        <p14:creationId xmlns:p14="http://schemas.microsoft.com/office/powerpoint/2010/main" val="408969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8086AEC-04C2-4BC4-BFB8-0135965C7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0C3BE3F-B8A9-4DC9-A867-EC91736FA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3" name="Group 12">
            <a:extLst>
              <a:ext uri="{FF2B5EF4-FFF2-40B4-BE49-F238E27FC236}">
                <a16:creationId xmlns:a16="http://schemas.microsoft.com/office/drawing/2014/main" id="{0CA2F3D1-53F2-478B-949B-6D4EA2E4E4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55386"/>
            <a:ext cx="5378624" cy="6402614"/>
            <a:chOff x="-19221" y="197691"/>
            <a:chExt cx="5378624" cy="6402614"/>
          </a:xfrm>
        </p:grpSpPr>
        <p:sp>
          <p:nvSpPr>
            <p:cNvPr id="14" name="Freeform: Shape 13">
              <a:extLst>
                <a:ext uri="{FF2B5EF4-FFF2-40B4-BE49-F238E27FC236}">
                  <a16:creationId xmlns:a16="http://schemas.microsoft.com/office/drawing/2014/main" id="{6E53A4EE-6F9B-4EC8-9840-708F509D9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CD8289AA-777C-4230-BABC-203458BF6C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9D76777-71BF-4FFF-B568-E58E46EB1C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72CDCD53-6393-431A-9E75-109BC83622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DA62198F-7D76-4A2A-9669-40E5E8A3C8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97691"/>
              <a:ext cx="5378623" cy="6402614"/>
            </a:xfrm>
            <a:custGeom>
              <a:avLst/>
              <a:gdLst>
                <a:gd name="connsiteX0" fmla="*/ 2220349 w 5378623"/>
                <a:gd name="connsiteY0" fmla="*/ 67 h 6402614"/>
                <a:gd name="connsiteX1" fmla="*/ 3018161 w 5378623"/>
                <a:gd name="connsiteY1" fmla="*/ 108191 h 6402614"/>
                <a:gd name="connsiteX2" fmla="*/ 5265831 w 5378623"/>
                <a:gd name="connsiteY2" fmla="*/ 4066338 h 6402614"/>
                <a:gd name="connsiteX3" fmla="*/ 2912752 w 5378623"/>
                <a:gd name="connsiteY3" fmla="*/ 6386691 h 6402614"/>
                <a:gd name="connsiteX4" fmla="*/ 2840648 w 5378623"/>
                <a:gd name="connsiteY4" fmla="*/ 6402614 h 6402614"/>
                <a:gd name="connsiteX5" fmla="*/ 1474249 w 5378623"/>
                <a:gd name="connsiteY5" fmla="*/ 6402614 h 6402614"/>
                <a:gd name="connsiteX6" fmla="*/ 1340218 w 5378623"/>
                <a:gd name="connsiteY6" fmla="*/ 6370360 h 6402614"/>
                <a:gd name="connsiteX7" fmla="*/ 204687 w 5378623"/>
                <a:gd name="connsiteY7" fmla="*/ 5802379 h 6402614"/>
                <a:gd name="connsiteX8" fmla="*/ 0 w 5378623"/>
                <a:gd name="connsiteY8" fmla="*/ 5624181 h 6402614"/>
                <a:gd name="connsiteX9" fmla="*/ 0 w 5378623"/>
                <a:gd name="connsiteY9" fmla="*/ 5197118 h 6402614"/>
                <a:gd name="connsiteX10" fmla="*/ 120950 w 5378623"/>
                <a:gd name="connsiteY10" fmla="*/ 5327736 h 6402614"/>
                <a:gd name="connsiteX11" fmla="*/ 553277 w 5378623"/>
                <a:gd name="connsiteY11" fmla="*/ 5674143 h 6402614"/>
                <a:gd name="connsiteX12" fmla="*/ 1048951 w 5378623"/>
                <a:gd name="connsiteY12" fmla="*/ 5913372 h 6402614"/>
                <a:gd name="connsiteX13" fmla="*/ 1114406 w 5378623"/>
                <a:gd name="connsiteY13" fmla="*/ 5935664 h 6402614"/>
                <a:gd name="connsiteX14" fmla="*/ 1180375 w 5378623"/>
                <a:gd name="connsiteY14" fmla="*/ 5956470 h 6402614"/>
                <a:gd name="connsiteX15" fmla="*/ 1247107 w 5378623"/>
                <a:gd name="connsiteY15" fmla="*/ 5975278 h 6402614"/>
                <a:gd name="connsiteX16" fmla="*/ 1313053 w 5378623"/>
                <a:gd name="connsiteY16" fmla="*/ 5991905 h 6402614"/>
                <a:gd name="connsiteX17" fmla="*/ 1578771 w 5378623"/>
                <a:gd name="connsiteY17" fmla="*/ 6035400 h 6402614"/>
                <a:gd name="connsiteX18" fmla="*/ 2116969 w 5378623"/>
                <a:gd name="connsiteY18" fmla="*/ 6005033 h 6402614"/>
                <a:gd name="connsiteX19" fmla="*/ 2648341 w 5378623"/>
                <a:gd name="connsiteY19" fmla="*/ 5837212 h 6402614"/>
                <a:gd name="connsiteX20" fmla="*/ 3166862 w 5378623"/>
                <a:gd name="connsiteY20" fmla="*/ 5582136 h 6402614"/>
                <a:gd name="connsiteX21" fmla="*/ 3295551 w 5378623"/>
                <a:gd name="connsiteY21" fmla="*/ 5510900 h 6402614"/>
                <a:gd name="connsiteX22" fmla="*/ 3426292 w 5378623"/>
                <a:gd name="connsiteY22" fmla="*/ 5437546 h 6402614"/>
                <a:gd name="connsiteX23" fmla="*/ 3693498 w 5378623"/>
                <a:gd name="connsiteY23" fmla="*/ 5296779 h 6402614"/>
                <a:gd name="connsiteX24" fmla="*/ 3957511 w 5378623"/>
                <a:gd name="connsiteY24" fmla="*/ 5162806 h 6402614"/>
                <a:gd name="connsiteX25" fmla="*/ 4212170 w 5378623"/>
                <a:gd name="connsiteY25" fmla="*/ 5024936 h 6402614"/>
                <a:gd name="connsiteX26" fmla="*/ 4449651 w 5378623"/>
                <a:gd name="connsiteY26" fmla="*/ 4870986 h 6402614"/>
                <a:gd name="connsiteX27" fmla="*/ 4659728 w 5378623"/>
                <a:gd name="connsiteY27" fmla="*/ 4689640 h 6402614"/>
                <a:gd name="connsiteX28" fmla="*/ 4830457 w 5378623"/>
                <a:gd name="connsiteY28" fmla="*/ 4472596 h 6402614"/>
                <a:gd name="connsiteX29" fmla="*/ 4955705 w 5378623"/>
                <a:gd name="connsiteY29" fmla="*/ 4222268 h 6402614"/>
                <a:gd name="connsiteX30" fmla="*/ 4968352 w 5378623"/>
                <a:gd name="connsiteY30" fmla="*/ 4189141 h 6402614"/>
                <a:gd name="connsiteX31" fmla="*/ 4979564 w 5378623"/>
                <a:gd name="connsiteY31" fmla="*/ 4155400 h 6402614"/>
                <a:gd name="connsiteX32" fmla="*/ 4990913 w 5378623"/>
                <a:gd name="connsiteY32" fmla="*/ 4121577 h 6402614"/>
                <a:gd name="connsiteX33" fmla="*/ 5000865 w 5378623"/>
                <a:gd name="connsiteY33" fmla="*/ 4086570 h 6402614"/>
                <a:gd name="connsiteX34" fmla="*/ 5020612 w 5378623"/>
                <a:gd name="connsiteY34" fmla="*/ 4016281 h 6402614"/>
                <a:gd name="connsiteX35" fmla="*/ 5030486 w 5378623"/>
                <a:gd name="connsiteY35" fmla="*/ 3981137 h 6402614"/>
                <a:gd name="connsiteX36" fmla="*/ 5035423 w 5378623"/>
                <a:gd name="connsiteY36" fmla="*/ 3963565 h 6402614"/>
                <a:gd name="connsiteX37" fmla="*/ 5039507 w 5378623"/>
                <a:gd name="connsiteY37" fmla="*/ 3945765 h 6402614"/>
                <a:gd name="connsiteX38" fmla="*/ 5071597 w 5378623"/>
                <a:gd name="connsiteY38" fmla="*/ 3802972 h 6402614"/>
                <a:gd name="connsiteX39" fmla="*/ 5096108 w 5378623"/>
                <a:gd name="connsiteY39" fmla="*/ 3658610 h 6402614"/>
                <a:gd name="connsiteX40" fmla="*/ 5113299 w 5378623"/>
                <a:gd name="connsiteY40" fmla="*/ 3512985 h 6402614"/>
                <a:gd name="connsiteX41" fmla="*/ 5115328 w 5378623"/>
                <a:gd name="connsiteY41" fmla="*/ 3494749 h 6402614"/>
                <a:gd name="connsiteX42" fmla="*/ 5116446 w 5378623"/>
                <a:gd name="connsiteY42" fmla="*/ 3476502 h 6402614"/>
                <a:gd name="connsiteX43" fmla="*/ 5118711 w 5378623"/>
                <a:gd name="connsiteY43" fmla="*/ 3439898 h 6402614"/>
                <a:gd name="connsiteX44" fmla="*/ 5123270 w 5378623"/>
                <a:gd name="connsiteY44" fmla="*/ 3366583 h 6402614"/>
                <a:gd name="connsiteX45" fmla="*/ 5121172 w 5378623"/>
                <a:gd name="connsiteY45" fmla="*/ 3072860 h 6402614"/>
                <a:gd name="connsiteX46" fmla="*/ 5119473 w 5378623"/>
                <a:gd name="connsiteY46" fmla="*/ 3036121 h 6402614"/>
                <a:gd name="connsiteX47" fmla="*/ 5116244 w 5378623"/>
                <a:gd name="connsiteY47" fmla="*/ 2999552 h 6402614"/>
                <a:gd name="connsiteX48" fmla="*/ 5109221 w 5378623"/>
                <a:gd name="connsiteY48" fmla="*/ 2926379 h 6402614"/>
                <a:gd name="connsiteX49" fmla="*/ 5089643 w 5378623"/>
                <a:gd name="connsiteY49" fmla="*/ 2780639 h 6402614"/>
                <a:gd name="connsiteX50" fmla="*/ 5084078 w 5378623"/>
                <a:gd name="connsiteY50" fmla="*/ 2744255 h 6402614"/>
                <a:gd name="connsiteX51" fmla="*/ 5077785 w 5378623"/>
                <a:gd name="connsiteY51" fmla="*/ 2708026 h 6402614"/>
                <a:gd name="connsiteX52" fmla="*/ 5063128 w 5378623"/>
                <a:gd name="connsiteY52" fmla="*/ 2636053 h 6402614"/>
                <a:gd name="connsiteX53" fmla="*/ 5047530 w 5378623"/>
                <a:gd name="connsiteY53" fmla="*/ 2564176 h 6402614"/>
                <a:gd name="connsiteX54" fmla="*/ 5028967 w 5378623"/>
                <a:gd name="connsiteY54" fmla="*/ 2493127 h 6402614"/>
                <a:gd name="connsiteX55" fmla="*/ 4822623 w 5378623"/>
                <a:gd name="connsiteY55" fmla="*/ 1944830 h 6402614"/>
                <a:gd name="connsiteX56" fmla="*/ 4108183 w 5378623"/>
                <a:gd name="connsiteY56" fmla="*/ 1038170 h 6402614"/>
                <a:gd name="connsiteX57" fmla="*/ 3638213 w 5378623"/>
                <a:gd name="connsiteY57" fmla="*/ 712395 h 6402614"/>
                <a:gd name="connsiteX58" fmla="*/ 3575480 w 5378623"/>
                <a:gd name="connsiteY58" fmla="*/ 678662 h 6402614"/>
                <a:gd name="connsiteX59" fmla="*/ 3512574 w 5378623"/>
                <a:gd name="connsiteY59" fmla="*/ 645577 h 6402614"/>
                <a:gd name="connsiteX60" fmla="*/ 3448603 w 5378623"/>
                <a:gd name="connsiteY60" fmla="*/ 614757 h 6402614"/>
                <a:gd name="connsiteX61" fmla="*/ 3416617 w 5378623"/>
                <a:gd name="connsiteY61" fmla="*/ 599347 h 6402614"/>
                <a:gd name="connsiteX62" fmla="*/ 3384352 w 5378623"/>
                <a:gd name="connsiteY62" fmla="*/ 584559 h 6402614"/>
                <a:gd name="connsiteX63" fmla="*/ 3254088 w 5378623"/>
                <a:gd name="connsiteY63" fmla="*/ 529021 h 6402614"/>
                <a:gd name="connsiteX64" fmla="*/ 3121640 w 5378623"/>
                <a:gd name="connsiteY64" fmla="*/ 479505 h 6402614"/>
                <a:gd name="connsiteX65" fmla="*/ 2987193 w 5378623"/>
                <a:gd name="connsiteY65" fmla="*/ 436176 h 6402614"/>
                <a:gd name="connsiteX66" fmla="*/ 2851296 w 5378623"/>
                <a:gd name="connsiteY66" fmla="*/ 398256 h 6402614"/>
                <a:gd name="connsiteX67" fmla="*/ 2573611 w 5378623"/>
                <a:gd name="connsiteY67" fmla="*/ 336717 h 6402614"/>
                <a:gd name="connsiteX68" fmla="*/ 2014208 w 5378623"/>
                <a:gd name="connsiteY68" fmla="*/ 276896 h 6402614"/>
                <a:gd name="connsiteX69" fmla="*/ 1457097 w 5378623"/>
                <a:gd name="connsiteY69" fmla="*/ 322828 h 6402614"/>
                <a:gd name="connsiteX70" fmla="*/ 914684 w 5378623"/>
                <a:gd name="connsiteY70" fmla="*/ 486648 h 6402614"/>
                <a:gd name="connsiteX71" fmla="*/ 848661 w 5378623"/>
                <a:gd name="connsiteY71" fmla="*/ 515093 h 6402614"/>
                <a:gd name="connsiteX72" fmla="*/ 782834 w 5378623"/>
                <a:gd name="connsiteY72" fmla="*/ 544519 h 6402614"/>
                <a:gd name="connsiteX73" fmla="*/ 717715 w 5378623"/>
                <a:gd name="connsiteY73" fmla="*/ 575988 h 6402614"/>
                <a:gd name="connsiteX74" fmla="*/ 653112 w 5378623"/>
                <a:gd name="connsiteY74" fmla="*/ 608523 h 6402614"/>
                <a:gd name="connsiteX75" fmla="*/ 406671 w 5378623"/>
                <a:gd name="connsiteY75" fmla="*/ 756246 h 6402614"/>
                <a:gd name="connsiteX76" fmla="*/ 191033 w 5378623"/>
                <a:gd name="connsiteY76" fmla="*/ 942131 h 6402614"/>
                <a:gd name="connsiteX77" fmla="*/ 143339 w 5378623"/>
                <a:gd name="connsiteY77" fmla="*/ 996006 h 6402614"/>
                <a:gd name="connsiteX78" fmla="*/ 98848 w 5378623"/>
                <a:gd name="connsiteY78" fmla="*/ 1053288 h 6402614"/>
                <a:gd name="connsiteX79" fmla="*/ 56083 w 5378623"/>
                <a:gd name="connsiteY79" fmla="*/ 1112657 h 6402614"/>
                <a:gd name="connsiteX80" fmla="*/ 14889 w 5378623"/>
                <a:gd name="connsiteY80" fmla="*/ 1173837 h 6402614"/>
                <a:gd name="connsiteX81" fmla="*/ 0 w 5378623"/>
                <a:gd name="connsiteY81" fmla="*/ 1198088 h 6402614"/>
                <a:gd name="connsiteX82" fmla="*/ 0 w 5378623"/>
                <a:gd name="connsiteY82" fmla="*/ 888809 h 6402614"/>
                <a:gd name="connsiteX83" fmla="*/ 88781 w 5378623"/>
                <a:gd name="connsiteY83" fmla="*/ 802825 h 6402614"/>
                <a:gd name="connsiteX84" fmla="*/ 2220349 w 5378623"/>
                <a:gd name="connsiteY84" fmla="*/ 67 h 6402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378623" h="6402614">
                  <a:moveTo>
                    <a:pt x="2220349" y="67"/>
                  </a:moveTo>
                  <a:cubicBezTo>
                    <a:pt x="2484151" y="1784"/>
                    <a:pt x="2751801" y="36820"/>
                    <a:pt x="3018161" y="108191"/>
                  </a:cubicBezTo>
                  <a:cubicBezTo>
                    <a:pt x="4722867" y="564965"/>
                    <a:pt x="5729192" y="2337049"/>
                    <a:pt x="5265831" y="4066338"/>
                  </a:cubicBezTo>
                  <a:cubicBezTo>
                    <a:pt x="4947269" y="5255224"/>
                    <a:pt x="4017004" y="6114300"/>
                    <a:pt x="2912752" y="6386691"/>
                  </a:cubicBezTo>
                  <a:lnTo>
                    <a:pt x="2840648" y="6402614"/>
                  </a:lnTo>
                  <a:lnTo>
                    <a:pt x="1474249" y="6402614"/>
                  </a:lnTo>
                  <a:lnTo>
                    <a:pt x="1340218" y="6370360"/>
                  </a:lnTo>
                  <a:cubicBezTo>
                    <a:pt x="914042" y="6256167"/>
                    <a:pt x="531514" y="6059766"/>
                    <a:pt x="204687" y="5802379"/>
                  </a:cubicBezTo>
                  <a:lnTo>
                    <a:pt x="0" y="5624181"/>
                  </a:lnTo>
                  <a:lnTo>
                    <a:pt x="0" y="5197118"/>
                  </a:lnTo>
                  <a:lnTo>
                    <a:pt x="120950" y="5327736"/>
                  </a:lnTo>
                  <a:cubicBezTo>
                    <a:pt x="253827" y="5458395"/>
                    <a:pt x="397634" y="5575985"/>
                    <a:pt x="553277" y="5674143"/>
                  </a:cubicBezTo>
                  <a:cubicBezTo>
                    <a:pt x="708978" y="5772084"/>
                    <a:pt x="875421" y="5851690"/>
                    <a:pt x="1048951" y="5913372"/>
                  </a:cubicBezTo>
                  <a:cubicBezTo>
                    <a:pt x="1070860" y="5920750"/>
                    <a:pt x="1092382" y="5928719"/>
                    <a:pt x="1114406" y="5935664"/>
                  </a:cubicBezTo>
                  <a:lnTo>
                    <a:pt x="1180375" y="5956470"/>
                  </a:lnTo>
                  <a:lnTo>
                    <a:pt x="1247107" y="5975278"/>
                  </a:lnTo>
                  <a:cubicBezTo>
                    <a:pt x="1269462" y="5981848"/>
                    <a:pt x="1291029" y="5986236"/>
                    <a:pt x="1313053" y="5991905"/>
                  </a:cubicBezTo>
                  <a:cubicBezTo>
                    <a:pt x="1400808" y="6012869"/>
                    <a:pt x="1489584" y="6027036"/>
                    <a:pt x="1578771" y="6035400"/>
                  </a:cubicBezTo>
                  <a:cubicBezTo>
                    <a:pt x="1757312" y="6051941"/>
                    <a:pt x="1937844" y="6040152"/>
                    <a:pt x="2116969" y="6005033"/>
                  </a:cubicBezTo>
                  <a:cubicBezTo>
                    <a:pt x="2296104" y="5969454"/>
                    <a:pt x="2473717" y="5910978"/>
                    <a:pt x="2648341" y="5837212"/>
                  </a:cubicBezTo>
                  <a:cubicBezTo>
                    <a:pt x="2823148" y="5763610"/>
                    <a:pt x="2995347" y="5675863"/>
                    <a:pt x="3166862" y="5582136"/>
                  </a:cubicBezTo>
                  <a:cubicBezTo>
                    <a:pt x="3209843" y="5558645"/>
                    <a:pt x="3252667" y="5534880"/>
                    <a:pt x="3295551" y="5510900"/>
                  </a:cubicBezTo>
                  <a:lnTo>
                    <a:pt x="3426292" y="5437546"/>
                  </a:lnTo>
                  <a:cubicBezTo>
                    <a:pt x="3515217" y="5388460"/>
                    <a:pt x="3604599" y="5341930"/>
                    <a:pt x="3693498" y="5296779"/>
                  </a:cubicBezTo>
                  <a:lnTo>
                    <a:pt x="3957511" y="5162806"/>
                  </a:lnTo>
                  <a:cubicBezTo>
                    <a:pt x="4044259" y="5118005"/>
                    <a:pt x="4129592" y="5072941"/>
                    <a:pt x="4212170" y="5024936"/>
                  </a:cubicBezTo>
                  <a:cubicBezTo>
                    <a:pt x="4294563" y="4976766"/>
                    <a:pt x="4374532" y="4926554"/>
                    <a:pt x="4449651" y="4870986"/>
                  </a:cubicBezTo>
                  <a:cubicBezTo>
                    <a:pt x="4524973" y="4815937"/>
                    <a:pt x="4596075" y="4756163"/>
                    <a:pt x="4659728" y="4689640"/>
                  </a:cubicBezTo>
                  <a:cubicBezTo>
                    <a:pt x="4723566" y="4623283"/>
                    <a:pt x="4780828" y="4550758"/>
                    <a:pt x="4830457" y="4472596"/>
                  </a:cubicBezTo>
                  <a:cubicBezTo>
                    <a:pt x="4880087" y="4394434"/>
                    <a:pt x="4921716" y="4310302"/>
                    <a:pt x="4955705" y="4222268"/>
                  </a:cubicBezTo>
                  <a:lnTo>
                    <a:pt x="4968352" y="4189141"/>
                  </a:lnTo>
                  <a:lnTo>
                    <a:pt x="4979564" y="4155400"/>
                  </a:lnTo>
                  <a:lnTo>
                    <a:pt x="4990913" y="4121577"/>
                  </a:lnTo>
                  <a:cubicBezTo>
                    <a:pt x="4994441" y="4110119"/>
                    <a:pt x="4997522" y="4098194"/>
                    <a:pt x="5000865" y="4086570"/>
                  </a:cubicBezTo>
                  <a:lnTo>
                    <a:pt x="5020612" y="4016281"/>
                  </a:lnTo>
                  <a:lnTo>
                    <a:pt x="5030486" y="3981137"/>
                  </a:lnTo>
                  <a:lnTo>
                    <a:pt x="5035423" y="3963565"/>
                  </a:lnTo>
                  <a:lnTo>
                    <a:pt x="5039507" y="3945765"/>
                  </a:lnTo>
                  <a:cubicBezTo>
                    <a:pt x="5050088" y="3898175"/>
                    <a:pt x="5061308" y="3850756"/>
                    <a:pt x="5071597" y="3802972"/>
                  </a:cubicBezTo>
                  <a:lnTo>
                    <a:pt x="5096108" y="3658610"/>
                  </a:lnTo>
                  <a:cubicBezTo>
                    <a:pt x="5102684" y="3610180"/>
                    <a:pt x="5107604" y="3561536"/>
                    <a:pt x="5113299" y="3512985"/>
                  </a:cubicBezTo>
                  <a:lnTo>
                    <a:pt x="5115328" y="3494749"/>
                  </a:lnTo>
                  <a:lnTo>
                    <a:pt x="5116446" y="3476502"/>
                  </a:lnTo>
                  <a:lnTo>
                    <a:pt x="5118711" y="3439898"/>
                  </a:lnTo>
                  <a:lnTo>
                    <a:pt x="5123270" y="3366583"/>
                  </a:lnTo>
                  <a:cubicBezTo>
                    <a:pt x="5126606" y="3268829"/>
                    <a:pt x="5127431" y="3170634"/>
                    <a:pt x="5121172" y="3072860"/>
                  </a:cubicBezTo>
                  <a:lnTo>
                    <a:pt x="5119473" y="3036121"/>
                  </a:lnTo>
                  <a:cubicBezTo>
                    <a:pt x="5118968" y="3023930"/>
                    <a:pt x="5117310" y="3011778"/>
                    <a:pt x="5116244" y="2999552"/>
                  </a:cubicBezTo>
                  <a:lnTo>
                    <a:pt x="5109221" y="2926379"/>
                  </a:lnTo>
                  <a:cubicBezTo>
                    <a:pt x="5105544" y="2877404"/>
                    <a:pt x="5096760" y="2829145"/>
                    <a:pt x="5089643" y="2780639"/>
                  </a:cubicBezTo>
                  <a:lnTo>
                    <a:pt x="5084078" y="2744255"/>
                  </a:lnTo>
                  <a:cubicBezTo>
                    <a:pt x="5082420" y="2732104"/>
                    <a:pt x="5080412" y="2719974"/>
                    <a:pt x="5077785" y="2708026"/>
                  </a:cubicBezTo>
                  <a:lnTo>
                    <a:pt x="5063128" y="2636053"/>
                  </a:lnTo>
                  <a:cubicBezTo>
                    <a:pt x="5057902" y="2612048"/>
                    <a:pt x="5053511" y="2587920"/>
                    <a:pt x="5047530" y="2564176"/>
                  </a:cubicBezTo>
                  <a:lnTo>
                    <a:pt x="5028967" y="2493127"/>
                  </a:lnTo>
                  <a:cubicBezTo>
                    <a:pt x="4979424" y="2303537"/>
                    <a:pt x="4909775" y="2119458"/>
                    <a:pt x="4822623" y="1944830"/>
                  </a:cubicBezTo>
                  <a:cubicBezTo>
                    <a:pt x="4648947" y="1594931"/>
                    <a:pt x="4401749" y="1285261"/>
                    <a:pt x="4108183" y="1038170"/>
                  </a:cubicBezTo>
                  <a:cubicBezTo>
                    <a:pt x="3961444" y="914460"/>
                    <a:pt x="3803854" y="805232"/>
                    <a:pt x="3638213" y="712395"/>
                  </a:cubicBezTo>
                  <a:lnTo>
                    <a:pt x="3575480" y="678662"/>
                  </a:lnTo>
                  <a:cubicBezTo>
                    <a:pt x="3554450" y="667578"/>
                    <a:pt x="3534194" y="655311"/>
                    <a:pt x="3512574" y="645577"/>
                  </a:cubicBezTo>
                  <a:lnTo>
                    <a:pt x="3448603" y="614757"/>
                  </a:lnTo>
                  <a:lnTo>
                    <a:pt x="3416617" y="599347"/>
                  </a:lnTo>
                  <a:cubicBezTo>
                    <a:pt x="3406000" y="594185"/>
                    <a:pt x="3395413" y="588913"/>
                    <a:pt x="3384352" y="584559"/>
                  </a:cubicBezTo>
                  <a:cubicBezTo>
                    <a:pt x="3340850" y="566062"/>
                    <a:pt x="3297707" y="547083"/>
                    <a:pt x="3254088" y="529021"/>
                  </a:cubicBezTo>
                  <a:cubicBezTo>
                    <a:pt x="3209736" y="512847"/>
                    <a:pt x="3165607" y="496270"/>
                    <a:pt x="3121640" y="479505"/>
                  </a:cubicBezTo>
                  <a:lnTo>
                    <a:pt x="2987193" y="436176"/>
                  </a:lnTo>
                  <a:cubicBezTo>
                    <a:pt x="2942116" y="422708"/>
                    <a:pt x="2896575" y="410968"/>
                    <a:pt x="2851296" y="398256"/>
                  </a:cubicBezTo>
                  <a:cubicBezTo>
                    <a:pt x="2759507" y="375285"/>
                    <a:pt x="2666373" y="353923"/>
                    <a:pt x="2573611" y="336717"/>
                  </a:cubicBezTo>
                  <a:cubicBezTo>
                    <a:pt x="2387776" y="301762"/>
                    <a:pt x="2200839" y="280304"/>
                    <a:pt x="2014208" y="276896"/>
                  </a:cubicBezTo>
                  <a:cubicBezTo>
                    <a:pt x="1827605" y="273381"/>
                    <a:pt x="1641223" y="288238"/>
                    <a:pt x="1457097" y="322828"/>
                  </a:cubicBezTo>
                  <a:cubicBezTo>
                    <a:pt x="1272912" y="357634"/>
                    <a:pt x="1091595" y="413727"/>
                    <a:pt x="914684" y="486648"/>
                  </a:cubicBezTo>
                  <a:lnTo>
                    <a:pt x="848661" y="515093"/>
                  </a:lnTo>
                  <a:cubicBezTo>
                    <a:pt x="826573" y="524592"/>
                    <a:pt x="804281" y="533573"/>
                    <a:pt x="782834" y="544519"/>
                  </a:cubicBezTo>
                  <a:lnTo>
                    <a:pt x="717715" y="575988"/>
                  </a:lnTo>
                  <a:cubicBezTo>
                    <a:pt x="696005" y="586632"/>
                    <a:pt x="673986" y="596729"/>
                    <a:pt x="653112" y="608523"/>
                  </a:cubicBezTo>
                  <a:cubicBezTo>
                    <a:pt x="568070" y="653782"/>
                    <a:pt x="483901" y="700897"/>
                    <a:pt x="406671" y="756246"/>
                  </a:cubicBezTo>
                  <a:cubicBezTo>
                    <a:pt x="327441" y="809669"/>
                    <a:pt x="256836" y="872706"/>
                    <a:pt x="191033" y="942131"/>
                  </a:cubicBezTo>
                  <a:cubicBezTo>
                    <a:pt x="175048" y="959988"/>
                    <a:pt x="159064" y="977846"/>
                    <a:pt x="143339" y="996006"/>
                  </a:cubicBezTo>
                  <a:lnTo>
                    <a:pt x="98848" y="1053288"/>
                  </a:lnTo>
                  <a:cubicBezTo>
                    <a:pt x="83542" y="1072023"/>
                    <a:pt x="70312" y="1092822"/>
                    <a:pt x="56083" y="1112657"/>
                  </a:cubicBezTo>
                  <a:cubicBezTo>
                    <a:pt x="42010" y="1132765"/>
                    <a:pt x="27965" y="1152765"/>
                    <a:pt x="14889" y="1173837"/>
                  </a:cubicBezTo>
                  <a:lnTo>
                    <a:pt x="0" y="1198088"/>
                  </a:lnTo>
                  <a:lnTo>
                    <a:pt x="0" y="888809"/>
                  </a:lnTo>
                  <a:lnTo>
                    <a:pt x="88781" y="802825"/>
                  </a:lnTo>
                  <a:cubicBezTo>
                    <a:pt x="672175" y="289643"/>
                    <a:pt x="1428944" y="-5083"/>
                    <a:pt x="2220349" y="6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标题 1">
            <a:extLst>
              <a:ext uri="{FF2B5EF4-FFF2-40B4-BE49-F238E27FC236}">
                <a16:creationId xmlns:a16="http://schemas.microsoft.com/office/drawing/2014/main" id="{24A109E2-B8BC-417D-853F-755438A77551}"/>
              </a:ext>
            </a:extLst>
          </p:cNvPr>
          <p:cNvSpPr>
            <a:spLocks noGrp="1"/>
          </p:cNvSpPr>
          <p:nvPr>
            <p:ph type="title"/>
          </p:nvPr>
        </p:nvSpPr>
        <p:spPr>
          <a:xfrm>
            <a:off x="804672" y="2023236"/>
            <a:ext cx="3659777" cy="2820908"/>
          </a:xfrm>
        </p:spPr>
        <p:txBody>
          <a:bodyPr>
            <a:normAutofit/>
          </a:bodyPr>
          <a:lstStyle/>
          <a:p>
            <a:r>
              <a:rPr lang="en-US" altLang="zh-CN" sz="4000" b="1" kern="100" dirty="0">
                <a:solidFill>
                  <a:schemeClr val="tx2"/>
                </a:solidFill>
                <a:effectLst/>
                <a:latin typeface="等线" panose="02010600030101010101" pitchFamily="2" charset="-122"/>
                <a:ea typeface="等线" panose="02010600030101010101" pitchFamily="2" charset="-122"/>
              </a:rPr>
              <a:t>Feature engineering</a:t>
            </a:r>
            <a:br>
              <a:rPr lang="zh-CN" altLang="zh-CN" sz="4000" b="1" kern="100" dirty="0">
                <a:solidFill>
                  <a:schemeClr val="tx2"/>
                </a:solidFill>
                <a:effectLst/>
                <a:latin typeface="等线" panose="02010600030101010101" pitchFamily="2" charset="-122"/>
                <a:ea typeface="等线" panose="02010600030101010101" pitchFamily="2" charset="-122"/>
              </a:rPr>
            </a:br>
            <a:endParaRPr lang="zh-CN" altLang="en-US" sz="4000" dirty="0">
              <a:solidFill>
                <a:schemeClr val="tx2"/>
              </a:solidFill>
            </a:endParaRPr>
          </a:p>
        </p:txBody>
      </p:sp>
      <p:graphicFrame>
        <p:nvGraphicFramePr>
          <p:cNvPr id="5" name="内容占位符 2">
            <a:extLst>
              <a:ext uri="{FF2B5EF4-FFF2-40B4-BE49-F238E27FC236}">
                <a16:creationId xmlns:a16="http://schemas.microsoft.com/office/drawing/2014/main" id="{DCF94ADF-CB5F-4F32-B074-8C61BA503E67}"/>
              </a:ext>
            </a:extLst>
          </p:cNvPr>
          <p:cNvGraphicFramePr>
            <a:graphicFrameLocks noGrp="1"/>
          </p:cNvGraphicFramePr>
          <p:nvPr>
            <p:ph idx="1"/>
            <p:extLst>
              <p:ext uri="{D42A27DB-BD31-4B8C-83A1-F6EECF244321}">
                <p14:modId xmlns:p14="http://schemas.microsoft.com/office/powerpoint/2010/main" val="2732551748"/>
              </p:ext>
            </p:extLst>
          </p:nvPr>
        </p:nvGraphicFramePr>
        <p:xfrm>
          <a:off x="6355080" y="955653"/>
          <a:ext cx="5029200" cy="4947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3798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标题 1">
            <a:extLst>
              <a:ext uri="{FF2B5EF4-FFF2-40B4-BE49-F238E27FC236}">
                <a16:creationId xmlns:a16="http://schemas.microsoft.com/office/drawing/2014/main" id="{145A35B3-8FE7-4396-9F9F-A8FEB8C8934B}"/>
              </a:ext>
            </a:extLst>
          </p:cNvPr>
          <p:cNvSpPr>
            <a:spLocks noGrp="1"/>
          </p:cNvSpPr>
          <p:nvPr>
            <p:ph type="title"/>
          </p:nvPr>
        </p:nvSpPr>
        <p:spPr>
          <a:xfrm>
            <a:off x="804672" y="2053641"/>
            <a:ext cx="3669161" cy="2760098"/>
          </a:xfrm>
        </p:spPr>
        <p:txBody>
          <a:bodyPr>
            <a:normAutofit/>
          </a:bodyPr>
          <a:lstStyle/>
          <a:p>
            <a:r>
              <a:rPr lang="en-US" altLang="zh-CN" sz="4000" b="1" kern="100" dirty="0">
                <a:solidFill>
                  <a:schemeClr val="tx2"/>
                </a:solidFill>
                <a:effectLst/>
                <a:latin typeface="等线" panose="02010600030101010101" pitchFamily="2" charset="-122"/>
                <a:ea typeface="等线" panose="02010600030101010101" pitchFamily="2" charset="-122"/>
              </a:rPr>
              <a:t>Parameters tuning</a:t>
            </a:r>
            <a:br>
              <a:rPr lang="zh-CN" altLang="zh-CN" sz="4000" b="1" kern="100" dirty="0">
                <a:solidFill>
                  <a:schemeClr val="tx2"/>
                </a:solidFill>
                <a:effectLst/>
                <a:latin typeface="等线" panose="02010600030101010101" pitchFamily="2" charset="-122"/>
                <a:ea typeface="等线" panose="02010600030101010101" pitchFamily="2" charset="-122"/>
              </a:rPr>
            </a:br>
            <a:endParaRPr lang="zh-CN" altLang="en-US" sz="4000" dirty="0">
              <a:solidFill>
                <a:schemeClr val="tx2"/>
              </a:solidFill>
            </a:endParaRPr>
          </a:p>
        </p:txBody>
      </p:sp>
      <p:sp>
        <p:nvSpPr>
          <p:cNvPr id="11" name="内容占位符 2">
            <a:extLst>
              <a:ext uri="{FF2B5EF4-FFF2-40B4-BE49-F238E27FC236}">
                <a16:creationId xmlns:a16="http://schemas.microsoft.com/office/drawing/2014/main" id="{053483CA-416C-4422-AD6E-331B809ABFB7}"/>
              </a:ext>
            </a:extLst>
          </p:cNvPr>
          <p:cNvSpPr>
            <a:spLocks noGrp="1"/>
          </p:cNvSpPr>
          <p:nvPr>
            <p:ph idx="1"/>
          </p:nvPr>
        </p:nvSpPr>
        <p:spPr>
          <a:xfrm>
            <a:off x="6090574" y="801866"/>
            <a:ext cx="5306084" cy="5230634"/>
          </a:xfrm>
          <a:noFill/>
          <a:ln>
            <a:noFill/>
          </a:ln>
        </p:spPr>
        <p:txBody>
          <a:bodyPr anchor="ctr">
            <a:normAutofit/>
          </a:bodyPr>
          <a:lstStyle/>
          <a:p>
            <a:pPr marL="342900" lvl="0" indent="-342900">
              <a:buFont typeface="Wingdings" panose="05000000000000000000" pitchFamily="2" charset="2"/>
              <a:buChar char=""/>
            </a:pPr>
            <a:r>
              <a:rPr lang="en-US" altLang="zh-CN" sz="18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Tune Parameters for the Leaf-wise (Best-first) Tree</a:t>
            </a:r>
            <a:endParaRPr lang="zh-CN" altLang="zh-CN" sz="18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buFont typeface="Wingdings" panose="05000000000000000000" pitchFamily="2" charset="2"/>
              <a:buChar char=""/>
            </a:pPr>
            <a:r>
              <a:rPr lang="en-US" altLang="zh-CN" sz="18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For Faster Speed</a:t>
            </a:r>
            <a:endParaRPr lang="zh-CN" altLang="zh-CN" sz="18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buFont typeface="Wingdings" panose="05000000000000000000" pitchFamily="2" charset="2"/>
              <a:buChar char=""/>
            </a:pPr>
            <a:r>
              <a:rPr lang="en-US" altLang="zh-CN" sz="18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For Better Accuracy</a:t>
            </a:r>
            <a:endParaRPr lang="zh-CN" altLang="zh-CN" sz="18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buFont typeface="Wingdings" panose="05000000000000000000" pitchFamily="2" charset="2"/>
              <a:buChar char=""/>
            </a:pPr>
            <a:r>
              <a:rPr lang="en-US" altLang="zh-CN" sz="18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Deal with Over-fitting</a:t>
            </a:r>
            <a:endParaRPr lang="zh-CN" altLang="zh-CN" sz="18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sz="1800" dirty="0">
              <a:solidFill>
                <a:schemeClr val="tx2"/>
              </a:solidFill>
            </a:endParaRPr>
          </a:p>
        </p:txBody>
      </p:sp>
      <p:sp>
        <p:nvSpPr>
          <p:cNvPr id="6" name="文本框 5">
            <a:extLst>
              <a:ext uri="{FF2B5EF4-FFF2-40B4-BE49-F238E27FC236}">
                <a16:creationId xmlns:a16="http://schemas.microsoft.com/office/drawing/2014/main" id="{5C2F57E2-6355-4F9D-ACAC-A9CD0E672523}"/>
              </a:ext>
            </a:extLst>
          </p:cNvPr>
          <p:cNvSpPr txBox="1"/>
          <p:nvPr/>
        </p:nvSpPr>
        <p:spPr>
          <a:xfrm>
            <a:off x="6085216" y="4362262"/>
            <a:ext cx="5723229" cy="1938992"/>
          </a:xfrm>
          <a:prstGeom prst="rect">
            <a:avLst/>
          </a:prstGeom>
          <a:noFill/>
        </p:spPr>
        <p:txBody>
          <a:bodyPr wrap="square">
            <a:spAutoFit/>
          </a:bodyPr>
          <a:lstStyle/>
          <a:p>
            <a:r>
              <a:rPr lang="en-US" altLang="zh-CN" sz="1200" b="0" dirty="0" err="1">
                <a:solidFill>
                  <a:srgbClr val="333333"/>
                </a:solidFill>
                <a:effectLst/>
                <a:latin typeface="Consolas" panose="020B0609020204030204" pitchFamily="49" charset="0"/>
              </a:rPr>
              <a:t>adj_params</a:t>
            </a:r>
            <a:r>
              <a:rPr lang="en-US" altLang="zh-CN" sz="1200" b="0" dirty="0">
                <a:solidFill>
                  <a:srgbClr val="333333"/>
                </a:solidFill>
                <a:effectLst/>
                <a:latin typeface="Consolas" panose="020B0609020204030204" pitchFamily="49" charset="0"/>
              </a:rPr>
              <a:t> </a:t>
            </a:r>
            <a:r>
              <a:rPr lang="en-US" altLang="zh-CN" sz="1200" b="0" dirty="0">
                <a:solidFill>
                  <a:srgbClr val="777777"/>
                </a:solidFill>
                <a:effectLst/>
                <a:latin typeface="Consolas" panose="020B0609020204030204" pitchFamily="49" charset="0"/>
              </a:rPr>
              <a:t>=</a:t>
            </a:r>
            <a:r>
              <a:rPr lang="en-US" altLang="zh-CN" sz="1200" b="0" dirty="0">
                <a:solidFill>
                  <a:srgbClr val="333333"/>
                </a:solidFill>
                <a:effectLst/>
                <a:latin typeface="Consolas" panose="020B0609020204030204" pitchFamily="49" charset="0"/>
              </a:rPr>
              <a:t> </a:t>
            </a:r>
            <a:r>
              <a:rPr lang="en-US" altLang="zh-CN" sz="1200" b="0" dirty="0">
                <a:solidFill>
                  <a:srgbClr val="777777"/>
                </a:solidFill>
                <a:effectLst/>
                <a:latin typeface="Consolas" panose="020B0609020204030204" pitchFamily="49" charset="0"/>
              </a:rPr>
              <a:t>{'</a:t>
            </a:r>
            <a:r>
              <a:rPr lang="en-US" altLang="zh-CN" sz="1200" b="0" dirty="0" err="1">
                <a:solidFill>
                  <a:srgbClr val="448C27"/>
                </a:solidFill>
                <a:effectLst/>
                <a:latin typeface="Consolas" panose="020B0609020204030204" pitchFamily="49" charset="0"/>
              </a:rPr>
              <a:t>n_estimators</a:t>
            </a:r>
            <a:r>
              <a:rPr lang="en-US" altLang="zh-CN" sz="1200" b="0" dirty="0">
                <a:solidFill>
                  <a:srgbClr val="777777"/>
                </a:solidFill>
                <a:effectLst/>
                <a:latin typeface="Consolas" panose="020B0609020204030204" pitchFamily="49" charset="0"/>
              </a:rPr>
              <a:t>':</a:t>
            </a:r>
            <a:r>
              <a:rPr lang="en-US" altLang="zh-CN" sz="1200" b="0" dirty="0">
                <a:solidFill>
                  <a:srgbClr val="333333"/>
                </a:solidFill>
                <a:effectLst/>
                <a:latin typeface="Consolas" panose="020B0609020204030204" pitchFamily="49" charset="0"/>
              </a:rPr>
              <a:t> </a:t>
            </a:r>
            <a:r>
              <a:rPr lang="en-US" altLang="zh-CN" sz="1200" b="1" dirty="0">
                <a:solidFill>
                  <a:srgbClr val="AA3731"/>
                </a:solidFill>
                <a:effectLst/>
                <a:latin typeface="Consolas" panose="020B0609020204030204" pitchFamily="49" charset="0"/>
              </a:rPr>
              <a:t>range</a:t>
            </a:r>
            <a:r>
              <a:rPr lang="en-US" altLang="zh-CN" sz="1200" b="0" dirty="0">
                <a:solidFill>
                  <a:srgbClr val="777777"/>
                </a:solidFill>
                <a:effectLst/>
                <a:latin typeface="Consolas" panose="020B0609020204030204" pitchFamily="49" charset="0"/>
              </a:rPr>
              <a:t>(</a:t>
            </a:r>
            <a:r>
              <a:rPr lang="en-US" altLang="zh-CN" sz="1200" b="0" dirty="0">
                <a:solidFill>
                  <a:srgbClr val="9C5D27"/>
                </a:solidFill>
                <a:effectLst/>
                <a:latin typeface="Consolas" panose="020B0609020204030204" pitchFamily="49" charset="0"/>
              </a:rPr>
              <a:t>100</a:t>
            </a:r>
            <a:r>
              <a:rPr lang="en-US" altLang="zh-CN" sz="1200" b="0" dirty="0">
                <a:solidFill>
                  <a:srgbClr val="777777"/>
                </a:solidFill>
                <a:effectLst/>
                <a:latin typeface="Consolas" panose="020B0609020204030204" pitchFamily="49" charset="0"/>
              </a:rPr>
              <a:t>,</a:t>
            </a:r>
            <a:r>
              <a:rPr lang="en-US" altLang="zh-CN" sz="1200" b="0" dirty="0">
                <a:solidFill>
                  <a:srgbClr val="333333"/>
                </a:solidFill>
                <a:effectLst/>
                <a:latin typeface="Consolas" panose="020B0609020204030204" pitchFamily="49" charset="0"/>
              </a:rPr>
              <a:t> </a:t>
            </a:r>
            <a:r>
              <a:rPr lang="en-US" altLang="zh-CN" sz="1200" b="0" dirty="0">
                <a:solidFill>
                  <a:srgbClr val="9C5D27"/>
                </a:solidFill>
                <a:effectLst/>
                <a:latin typeface="Consolas" panose="020B0609020204030204" pitchFamily="49" charset="0"/>
              </a:rPr>
              <a:t>400</a:t>
            </a:r>
            <a:r>
              <a:rPr lang="en-US" altLang="zh-CN" sz="1200" b="0" dirty="0">
                <a:solidFill>
                  <a:srgbClr val="777777"/>
                </a:solidFill>
                <a:effectLst/>
                <a:latin typeface="Consolas" panose="020B0609020204030204" pitchFamily="49" charset="0"/>
              </a:rPr>
              <a:t>,</a:t>
            </a:r>
            <a:r>
              <a:rPr lang="en-US" altLang="zh-CN" sz="1200" b="0" dirty="0">
                <a:solidFill>
                  <a:srgbClr val="333333"/>
                </a:solidFill>
                <a:effectLst/>
                <a:latin typeface="Consolas" panose="020B0609020204030204" pitchFamily="49" charset="0"/>
              </a:rPr>
              <a:t> </a:t>
            </a:r>
            <a:r>
              <a:rPr lang="en-US" altLang="zh-CN" sz="1200" b="0" dirty="0">
                <a:solidFill>
                  <a:srgbClr val="9C5D27"/>
                </a:solidFill>
                <a:effectLst/>
                <a:latin typeface="Consolas" panose="020B0609020204030204" pitchFamily="49" charset="0"/>
              </a:rPr>
              <a:t>10</a:t>
            </a:r>
            <a:r>
              <a:rPr lang="en-US" altLang="zh-CN" sz="1200" b="0" dirty="0">
                <a:solidFill>
                  <a:srgbClr val="777777"/>
                </a:solidFill>
                <a:effectLst/>
                <a:latin typeface="Consolas" panose="020B0609020204030204" pitchFamily="49" charset="0"/>
              </a:rPr>
              <a:t>),</a:t>
            </a:r>
            <a:endParaRPr lang="en-US" altLang="zh-CN" sz="1200" b="0" dirty="0">
              <a:solidFill>
                <a:srgbClr val="333333"/>
              </a:solidFill>
              <a:effectLst/>
              <a:latin typeface="Consolas" panose="020B0609020204030204" pitchFamily="49" charset="0"/>
            </a:endParaRPr>
          </a:p>
          <a:p>
            <a:r>
              <a:rPr lang="en-US" altLang="zh-CN" sz="1200" b="0" dirty="0">
                <a:solidFill>
                  <a:srgbClr val="333333"/>
                </a:solidFill>
                <a:effectLst/>
                <a:latin typeface="Consolas" panose="020B0609020204030204" pitchFamily="49" charset="0"/>
              </a:rPr>
              <a:t>              </a:t>
            </a:r>
            <a:r>
              <a:rPr lang="en-US" altLang="zh-CN" sz="1200" b="0" dirty="0">
                <a:solidFill>
                  <a:srgbClr val="777777"/>
                </a:solidFill>
                <a:effectLst/>
                <a:latin typeface="Consolas" panose="020B0609020204030204" pitchFamily="49" charset="0"/>
              </a:rPr>
              <a:t>'</a:t>
            </a:r>
            <a:r>
              <a:rPr lang="en-US" altLang="zh-CN" sz="1200" b="0" dirty="0" err="1">
                <a:solidFill>
                  <a:srgbClr val="448C27"/>
                </a:solidFill>
                <a:effectLst/>
                <a:latin typeface="Consolas" panose="020B0609020204030204" pitchFamily="49" charset="0"/>
              </a:rPr>
              <a:t>max_depth</a:t>
            </a:r>
            <a:r>
              <a:rPr lang="en-US" altLang="zh-CN" sz="1200" b="0" dirty="0">
                <a:solidFill>
                  <a:srgbClr val="777777"/>
                </a:solidFill>
                <a:effectLst/>
                <a:latin typeface="Consolas" panose="020B0609020204030204" pitchFamily="49" charset="0"/>
              </a:rPr>
              <a:t>':</a:t>
            </a:r>
            <a:r>
              <a:rPr lang="en-US" altLang="zh-CN" sz="1200" b="0" dirty="0">
                <a:solidFill>
                  <a:srgbClr val="333333"/>
                </a:solidFill>
                <a:effectLst/>
                <a:latin typeface="Consolas" panose="020B0609020204030204" pitchFamily="49" charset="0"/>
              </a:rPr>
              <a:t> </a:t>
            </a:r>
            <a:r>
              <a:rPr lang="en-US" altLang="zh-CN" sz="1200" b="1" dirty="0">
                <a:solidFill>
                  <a:srgbClr val="AA3731"/>
                </a:solidFill>
                <a:effectLst/>
                <a:latin typeface="Consolas" panose="020B0609020204030204" pitchFamily="49" charset="0"/>
              </a:rPr>
              <a:t>range</a:t>
            </a:r>
            <a:r>
              <a:rPr lang="en-US" altLang="zh-CN" sz="1200" b="0" dirty="0">
                <a:solidFill>
                  <a:srgbClr val="777777"/>
                </a:solidFill>
                <a:effectLst/>
                <a:latin typeface="Consolas" panose="020B0609020204030204" pitchFamily="49" charset="0"/>
              </a:rPr>
              <a:t>(</a:t>
            </a:r>
            <a:r>
              <a:rPr lang="en-US" altLang="zh-CN" sz="1200" b="0" dirty="0">
                <a:solidFill>
                  <a:srgbClr val="9C5D27"/>
                </a:solidFill>
                <a:effectLst/>
                <a:latin typeface="Consolas" panose="020B0609020204030204" pitchFamily="49" charset="0"/>
              </a:rPr>
              <a:t>5</a:t>
            </a:r>
            <a:r>
              <a:rPr lang="en-US" altLang="zh-CN" sz="1200" b="0" dirty="0">
                <a:solidFill>
                  <a:srgbClr val="777777"/>
                </a:solidFill>
                <a:effectLst/>
                <a:latin typeface="Consolas" panose="020B0609020204030204" pitchFamily="49" charset="0"/>
              </a:rPr>
              <a:t>,</a:t>
            </a:r>
            <a:r>
              <a:rPr lang="en-US" altLang="zh-CN" sz="1200" b="0" dirty="0">
                <a:solidFill>
                  <a:srgbClr val="333333"/>
                </a:solidFill>
                <a:effectLst/>
                <a:latin typeface="Consolas" panose="020B0609020204030204" pitchFamily="49" charset="0"/>
              </a:rPr>
              <a:t> </a:t>
            </a:r>
            <a:r>
              <a:rPr lang="en-US" altLang="zh-CN" sz="1200" b="0" dirty="0">
                <a:solidFill>
                  <a:srgbClr val="9C5D27"/>
                </a:solidFill>
                <a:effectLst/>
                <a:latin typeface="Consolas" panose="020B0609020204030204" pitchFamily="49" charset="0"/>
              </a:rPr>
              <a:t>15</a:t>
            </a:r>
            <a:r>
              <a:rPr lang="en-US" altLang="zh-CN" sz="1200" b="0" dirty="0">
                <a:solidFill>
                  <a:srgbClr val="777777"/>
                </a:solidFill>
                <a:effectLst/>
                <a:latin typeface="Consolas" panose="020B0609020204030204" pitchFamily="49" charset="0"/>
              </a:rPr>
              <a:t>,</a:t>
            </a:r>
            <a:r>
              <a:rPr lang="en-US" altLang="zh-CN" sz="1200" b="0" dirty="0">
                <a:solidFill>
                  <a:srgbClr val="333333"/>
                </a:solidFill>
                <a:effectLst/>
                <a:latin typeface="Consolas" panose="020B0609020204030204" pitchFamily="49" charset="0"/>
              </a:rPr>
              <a:t> </a:t>
            </a:r>
            <a:r>
              <a:rPr lang="en-US" altLang="zh-CN" sz="1200" b="0" dirty="0">
                <a:solidFill>
                  <a:srgbClr val="9C5D27"/>
                </a:solidFill>
                <a:effectLst/>
                <a:latin typeface="Consolas" panose="020B0609020204030204" pitchFamily="49" charset="0"/>
              </a:rPr>
              <a:t>2</a:t>
            </a:r>
            <a:r>
              <a:rPr lang="en-US" altLang="zh-CN" sz="1200" b="0" dirty="0">
                <a:solidFill>
                  <a:srgbClr val="777777"/>
                </a:solidFill>
                <a:effectLst/>
                <a:latin typeface="Consolas" panose="020B0609020204030204" pitchFamily="49" charset="0"/>
              </a:rPr>
              <a:t>),</a:t>
            </a:r>
            <a:endParaRPr lang="en-US" altLang="zh-CN" sz="1200" b="0" dirty="0">
              <a:solidFill>
                <a:srgbClr val="333333"/>
              </a:solidFill>
              <a:effectLst/>
              <a:latin typeface="Consolas" panose="020B0609020204030204" pitchFamily="49" charset="0"/>
            </a:endParaRPr>
          </a:p>
          <a:p>
            <a:r>
              <a:rPr lang="en-US" altLang="zh-CN" sz="1200" b="0" dirty="0">
                <a:solidFill>
                  <a:srgbClr val="333333"/>
                </a:solidFill>
                <a:effectLst/>
                <a:latin typeface="Consolas" panose="020B0609020204030204" pitchFamily="49" charset="0"/>
              </a:rPr>
              <a:t>              </a:t>
            </a:r>
            <a:r>
              <a:rPr lang="en-US" altLang="zh-CN" sz="1200" b="0" dirty="0">
                <a:solidFill>
                  <a:srgbClr val="777777"/>
                </a:solidFill>
                <a:effectLst/>
                <a:latin typeface="Consolas" panose="020B0609020204030204" pitchFamily="49" charset="0"/>
              </a:rPr>
              <a:t>'</a:t>
            </a:r>
            <a:r>
              <a:rPr lang="en-US" altLang="zh-CN" sz="1200" b="0" dirty="0" err="1">
                <a:solidFill>
                  <a:srgbClr val="448C27"/>
                </a:solidFill>
                <a:effectLst/>
                <a:latin typeface="Consolas" panose="020B0609020204030204" pitchFamily="49" charset="0"/>
              </a:rPr>
              <a:t>num_leaves</a:t>
            </a:r>
            <a:r>
              <a:rPr lang="en-US" altLang="zh-CN" sz="1200" b="0" dirty="0">
                <a:solidFill>
                  <a:srgbClr val="777777"/>
                </a:solidFill>
                <a:effectLst/>
                <a:latin typeface="Consolas" panose="020B0609020204030204" pitchFamily="49" charset="0"/>
              </a:rPr>
              <a:t>':</a:t>
            </a:r>
            <a:r>
              <a:rPr lang="en-US" altLang="zh-CN" sz="1200" b="0" dirty="0">
                <a:solidFill>
                  <a:srgbClr val="333333"/>
                </a:solidFill>
                <a:effectLst/>
                <a:latin typeface="Consolas" panose="020B0609020204030204" pitchFamily="49" charset="0"/>
              </a:rPr>
              <a:t> </a:t>
            </a:r>
            <a:r>
              <a:rPr lang="en-US" altLang="zh-CN" sz="1200" b="1" dirty="0">
                <a:solidFill>
                  <a:srgbClr val="AA3731"/>
                </a:solidFill>
                <a:effectLst/>
                <a:latin typeface="Consolas" panose="020B0609020204030204" pitchFamily="49" charset="0"/>
              </a:rPr>
              <a:t>range</a:t>
            </a:r>
            <a:r>
              <a:rPr lang="en-US" altLang="zh-CN" sz="1200" b="0" dirty="0">
                <a:solidFill>
                  <a:srgbClr val="777777"/>
                </a:solidFill>
                <a:effectLst/>
                <a:latin typeface="Consolas" panose="020B0609020204030204" pitchFamily="49" charset="0"/>
              </a:rPr>
              <a:t>(</a:t>
            </a:r>
            <a:r>
              <a:rPr lang="en-US" altLang="zh-CN" sz="1200" b="0" dirty="0">
                <a:solidFill>
                  <a:srgbClr val="9C5D27"/>
                </a:solidFill>
                <a:effectLst/>
                <a:latin typeface="Consolas" panose="020B0609020204030204" pitchFamily="49" charset="0"/>
              </a:rPr>
              <a:t>10</a:t>
            </a:r>
            <a:r>
              <a:rPr lang="en-US" altLang="zh-CN" sz="1200" b="0" dirty="0">
                <a:solidFill>
                  <a:srgbClr val="777777"/>
                </a:solidFill>
                <a:effectLst/>
                <a:latin typeface="Consolas" panose="020B0609020204030204" pitchFamily="49" charset="0"/>
              </a:rPr>
              <a:t>,</a:t>
            </a:r>
            <a:r>
              <a:rPr lang="en-US" altLang="zh-CN" sz="1200" b="0" dirty="0">
                <a:solidFill>
                  <a:srgbClr val="9C5D27"/>
                </a:solidFill>
                <a:effectLst/>
                <a:latin typeface="Consolas" panose="020B0609020204030204" pitchFamily="49" charset="0"/>
              </a:rPr>
              <a:t>100</a:t>
            </a:r>
            <a:r>
              <a:rPr lang="en-US" altLang="zh-CN" sz="1200" b="0" dirty="0">
                <a:solidFill>
                  <a:srgbClr val="777777"/>
                </a:solidFill>
                <a:effectLst/>
                <a:latin typeface="Consolas" panose="020B0609020204030204" pitchFamily="49" charset="0"/>
              </a:rPr>
              <a:t>,</a:t>
            </a:r>
            <a:r>
              <a:rPr lang="en-US" altLang="zh-CN" sz="1200" b="0" dirty="0">
                <a:solidFill>
                  <a:srgbClr val="9C5D27"/>
                </a:solidFill>
                <a:effectLst/>
                <a:latin typeface="Consolas" panose="020B0609020204030204" pitchFamily="49" charset="0"/>
              </a:rPr>
              <a:t>10</a:t>
            </a:r>
            <a:r>
              <a:rPr lang="en-US" altLang="zh-CN" sz="1200" b="0" dirty="0">
                <a:solidFill>
                  <a:srgbClr val="777777"/>
                </a:solidFill>
                <a:effectLst/>
                <a:latin typeface="Consolas" panose="020B0609020204030204" pitchFamily="49" charset="0"/>
              </a:rPr>
              <a:t>),</a:t>
            </a:r>
            <a:endParaRPr lang="en-US" altLang="zh-CN" sz="1200" b="0" dirty="0">
              <a:solidFill>
                <a:srgbClr val="333333"/>
              </a:solidFill>
              <a:effectLst/>
              <a:latin typeface="Consolas" panose="020B0609020204030204" pitchFamily="49" charset="0"/>
            </a:endParaRPr>
          </a:p>
          <a:p>
            <a:r>
              <a:rPr lang="en-US" altLang="zh-CN" sz="1200" b="0" dirty="0">
                <a:solidFill>
                  <a:srgbClr val="333333"/>
                </a:solidFill>
                <a:effectLst/>
                <a:latin typeface="Consolas" panose="020B0609020204030204" pitchFamily="49" charset="0"/>
              </a:rPr>
              <a:t>              </a:t>
            </a:r>
            <a:r>
              <a:rPr lang="en-US" altLang="zh-CN" sz="1200" b="0" dirty="0">
                <a:solidFill>
                  <a:srgbClr val="777777"/>
                </a:solidFill>
                <a:effectLst/>
                <a:latin typeface="Consolas" panose="020B0609020204030204" pitchFamily="49" charset="0"/>
              </a:rPr>
              <a:t>'</a:t>
            </a:r>
            <a:r>
              <a:rPr lang="en-US" altLang="zh-CN" sz="1200" b="0" dirty="0" err="1">
                <a:solidFill>
                  <a:srgbClr val="448C27"/>
                </a:solidFill>
                <a:effectLst/>
                <a:latin typeface="Consolas" panose="020B0609020204030204" pitchFamily="49" charset="0"/>
              </a:rPr>
              <a:t>min_child_weight</a:t>
            </a:r>
            <a:r>
              <a:rPr lang="en-US" altLang="zh-CN" sz="1200" b="0" dirty="0">
                <a:solidFill>
                  <a:srgbClr val="777777"/>
                </a:solidFill>
                <a:effectLst/>
                <a:latin typeface="Consolas" panose="020B0609020204030204" pitchFamily="49" charset="0"/>
              </a:rPr>
              <a:t>':</a:t>
            </a:r>
            <a:r>
              <a:rPr lang="en-US" altLang="zh-CN" sz="1200" b="0" dirty="0">
                <a:solidFill>
                  <a:srgbClr val="333333"/>
                </a:solidFill>
                <a:effectLst/>
                <a:latin typeface="Consolas" panose="020B0609020204030204" pitchFamily="49" charset="0"/>
              </a:rPr>
              <a:t> </a:t>
            </a:r>
            <a:r>
              <a:rPr lang="en-US" altLang="zh-CN" sz="1200" b="1" dirty="0">
                <a:solidFill>
                  <a:srgbClr val="AA3731"/>
                </a:solidFill>
                <a:effectLst/>
                <a:latin typeface="Consolas" panose="020B0609020204030204" pitchFamily="49" charset="0"/>
              </a:rPr>
              <a:t>range</a:t>
            </a:r>
            <a:r>
              <a:rPr lang="en-US" altLang="zh-CN" sz="1200" b="0" dirty="0">
                <a:solidFill>
                  <a:srgbClr val="777777"/>
                </a:solidFill>
                <a:effectLst/>
                <a:latin typeface="Consolas" panose="020B0609020204030204" pitchFamily="49" charset="0"/>
              </a:rPr>
              <a:t>(</a:t>
            </a:r>
            <a:r>
              <a:rPr lang="en-US" altLang="zh-CN" sz="1200" b="0" dirty="0">
                <a:solidFill>
                  <a:srgbClr val="9C5D27"/>
                </a:solidFill>
                <a:effectLst/>
                <a:latin typeface="Consolas" panose="020B0609020204030204" pitchFamily="49" charset="0"/>
              </a:rPr>
              <a:t>3</a:t>
            </a:r>
            <a:r>
              <a:rPr lang="en-US" altLang="zh-CN" sz="1200" b="0" dirty="0">
                <a:solidFill>
                  <a:srgbClr val="777777"/>
                </a:solidFill>
                <a:effectLst/>
                <a:latin typeface="Consolas" panose="020B0609020204030204" pitchFamily="49" charset="0"/>
              </a:rPr>
              <a:t>,</a:t>
            </a:r>
            <a:r>
              <a:rPr lang="en-US" altLang="zh-CN" sz="1200" b="0" dirty="0">
                <a:solidFill>
                  <a:srgbClr val="333333"/>
                </a:solidFill>
                <a:effectLst/>
                <a:latin typeface="Consolas" panose="020B0609020204030204" pitchFamily="49" charset="0"/>
              </a:rPr>
              <a:t> </a:t>
            </a:r>
            <a:r>
              <a:rPr lang="en-US" altLang="zh-CN" sz="1200" b="0" dirty="0">
                <a:solidFill>
                  <a:srgbClr val="9C5D27"/>
                </a:solidFill>
                <a:effectLst/>
                <a:latin typeface="Consolas" panose="020B0609020204030204" pitchFamily="49" charset="0"/>
              </a:rPr>
              <a:t>20</a:t>
            </a:r>
            <a:r>
              <a:rPr lang="en-US" altLang="zh-CN" sz="1200" b="0" dirty="0">
                <a:solidFill>
                  <a:srgbClr val="777777"/>
                </a:solidFill>
                <a:effectLst/>
                <a:latin typeface="Consolas" panose="020B0609020204030204" pitchFamily="49" charset="0"/>
              </a:rPr>
              <a:t>,</a:t>
            </a:r>
            <a:r>
              <a:rPr lang="en-US" altLang="zh-CN" sz="1200" b="0" dirty="0">
                <a:solidFill>
                  <a:srgbClr val="333333"/>
                </a:solidFill>
                <a:effectLst/>
                <a:latin typeface="Consolas" panose="020B0609020204030204" pitchFamily="49" charset="0"/>
              </a:rPr>
              <a:t> </a:t>
            </a:r>
            <a:r>
              <a:rPr lang="en-US" altLang="zh-CN" sz="1200" b="0" dirty="0">
                <a:solidFill>
                  <a:srgbClr val="9C5D27"/>
                </a:solidFill>
                <a:effectLst/>
                <a:latin typeface="Consolas" panose="020B0609020204030204" pitchFamily="49" charset="0"/>
              </a:rPr>
              <a:t>2</a:t>
            </a:r>
            <a:r>
              <a:rPr lang="en-US" altLang="zh-CN" sz="1200" b="0" dirty="0">
                <a:solidFill>
                  <a:srgbClr val="777777"/>
                </a:solidFill>
                <a:effectLst/>
                <a:latin typeface="Consolas" panose="020B0609020204030204" pitchFamily="49" charset="0"/>
              </a:rPr>
              <a:t>),</a:t>
            </a:r>
            <a:endParaRPr lang="en-US" altLang="zh-CN" sz="1200" b="0" dirty="0">
              <a:solidFill>
                <a:srgbClr val="333333"/>
              </a:solidFill>
              <a:effectLst/>
              <a:latin typeface="Consolas" panose="020B0609020204030204" pitchFamily="49" charset="0"/>
            </a:endParaRPr>
          </a:p>
          <a:p>
            <a:r>
              <a:rPr lang="en-US" altLang="zh-CN" sz="1200" b="0" dirty="0">
                <a:solidFill>
                  <a:srgbClr val="333333"/>
                </a:solidFill>
                <a:effectLst/>
                <a:latin typeface="Consolas" panose="020B0609020204030204" pitchFamily="49" charset="0"/>
              </a:rPr>
              <a:t>              </a:t>
            </a:r>
            <a:r>
              <a:rPr lang="en-US" altLang="zh-CN" sz="1200" b="0" dirty="0">
                <a:solidFill>
                  <a:srgbClr val="777777"/>
                </a:solidFill>
                <a:effectLst/>
                <a:latin typeface="Consolas" panose="020B0609020204030204" pitchFamily="49" charset="0"/>
              </a:rPr>
              <a:t>'</a:t>
            </a:r>
            <a:r>
              <a:rPr lang="en-US" altLang="zh-CN" sz="1200" b="0" dirty="0" err="1">
                <a:solidFill>
                  <a:srgbClr val="448C27"/>
                </a:solidFill>
                <a:effectLst/>
                <a:latin typeface="Consolas" panose="020B0609020204030204" pitchFamily="49" charset="0"/>
              </a:rPr>
              <a:t>min_child_samples</a:t>
            </a:r>
            <a:r>
              <a:rPr lang="en-US" altLang="zh-CN" sz="1200" b="0" dirty="0">
                <a:solidFill>
                  <a:srgbClr val="777777"/>
                </a:solidFill>
                <a:effectLst/>
                <a:latin typeface="Consolas" panose="020B0609020204030204" pitchFamily="49" charset="0"/>
              </a:rPr>
              <a:t>':</a:t>
            </a:r>
            <a:r>
              <a:rPr lang="en-US" altLang="zh-CN" sz="1200" b="0" dirty="0">
                <a:solidFill>
                  <a:srgbClr val="333333"/>
                </a:solidFill>
                <a:effectLst/>
                <a:latin typeface="Consolas" panose="020B0609020204030204" pitchFamily="49" charset="0"/>
              </a:rPr>
              <a:t> </a:t>
            </a:r>
            <a:r>
              <a:rPr lang="en-US" altLang="zh-CN" sz="1200" b="1" dirty="0">
                <a:solidFill>
                  <a:srgbClr val="AA3731"/>
                </a:solidFill>
                <a:effectLst/>
                <a:latin typeface="Consolas" panose="020B0609020204030204" pitchFamily="49" charset="0"/>
              </a:rPr>
              <a:t>range</a:t>
            </a:r>
            <a:r>
              <a:rPr lang="en-US" altLang="zh-CN" sz="1200" b="0" dirty="0">
                <a:solidFill>
                  <a:srgbClr val="777777"/>
                </a:solidFill>
                <a:effectLst/>
                <a:latin typeface="Consolas" panose="020B0609020204030204" pitchFamily="49" charset="0"/>
              </a:rPr>
              <a:t>(</a:t>
            </a:r>
            <a:r>
              <a:rPr lang="en-US" altLang="zh-CN" sz="1200" b="0" dirty="0">
                <a:solidFill>
                  <a:srgbClr val="9C5D27"/>
                </a:solidFill>
                <a:effectLst/>
                <a:latin typeface="Consolas" panose="020B0609020204030204" pitchFamily="49" charset="0"/>
              </a:rPr>
              <a:t>10</a:t>
            </a:r>
            <a:r>
              <a:rPr lang="en-US" altLang="zh-CN" sz="1200" b="0" dirty="0">
                <a:solidFill>
                  <a:srgbClr val="777777"/>
                </a:solidFill>
                <a:effectLst/>
                <a:latin typeface="Consolas" panose="020B0609020204030204" pitchFamily="49" charset="0"/>
              </a:rPr>
              <a:t>,</a:t>
            </a:r>
            <a:r>
              <a:rPr lang="en-US" altLang="zh-CN" sz="1200" b="0" dirty="0">
                <a:solidFill>
                  <a:srgbClr val="333333"/>
                </a:solidFill>
                <a:effectLst/>
                <a:latin typeface="Consolas" panose="020B0609020204030204" pitchFamily="49" charset="0"/>
              </a:rPr>
              <a:t> </a:t>
            </a:r>
            <a:r>
              <a:rPr lang="en-US" altLang="zh-CN" sz="1200" b="0" dirty="0">
                <a:solidFill>
                  <a:srgbClr val="9C5D27"/>
                </a:solidFill>
                <a:effectLst/>
                <a:latin typeface="Consolas" panose="020B0609020204030204" pitchFamily="49" charset="0"/>
              </a:rPr>
              <a:t>30</a:t>
            </a:r>
            <a:r>
              <a:rPr lang="en-US" altLang="zh-CN" sz="1200" b="0" dirty="0">
                <a:solidFill>
                  <a:srgbClr val="777777"/>
                </a:solidFill>
                <a:effectLst/>
                <a:latin typeface="Consolas" panose="020B0609020204030204" pitchFamily="49" charset="0"/>
              </a:rPr>
              <a:t>),</a:t>
            </a:r>
            <a:endParaRPr lang="en-US" altLang="zh-CN" sz="1200" b="0" dirty="0">
              <a:solidFill>
                <a:srgbClr val="333333"/>
              </a:solidFill>
              <a:effectLst/>
              <a:latin typeface="Consolas" panose="020B0609020204030204" pitchFamily="49" charset="0"/>
            </a:endParaRPr>
          </a:p>
          <a:p>
            <a:r>
              <a:rPr lang="en-US" altLang="zh-CN" sz="1200" b="0" dirty="0">
                <a:solidFill>
                  <a:srgbClr val="333333"/>
                </a:solidFill>
                <a:effectLst/>
                <a:latin typeface="Consolas" panose="020B0609020204030204" pitchFamily="49" charset="0"/>
              </a:rPr>
              <a:t>              </a:t>
            </a:r>
            <a:r>
              <a:rPr lang="en-US" altLang="zh-CN" sz="1200" b="0" dirty="0">
                <a:solidFill>
                  <a:srgbClr val="777777"/>
                </a:solidFill>
                <a:effectLst/>
                <a:latin typeface="Consolas" panose="020B0609020204030204" pitchFamily="49" charset="0"/>
              </a:rPr>
              <a:t>'</a:t>
            </a:r>
            <a:r>
              <a:rPr lang="en-US" altLang="zh-CN" sz="1200" b="0" dirty="0" err="1">
                <a:solidFill>
                  <a:srgbClr val="448C27"/>
                </a:solidFill>
                <a:effectLst/>
                <a:latin typeface="Consolas" panose="020B0609020204030204" pitchFamily="49" charset="0"/>
              </a:rPr>
              <a:t>reg_lambda</a:t>
            </a:r>
            <a:r>
              <a:rPr lang="en-US" altLang="zh-CN" sz="1200" b="0" dirty="0">
                <a:solidFill>
                  <a:srgbClr val="777777"/>
                </a:solidFill>
                <a:effectLst/>
                <a:latin typeface="Consolas" panose="020B0609020204030204" pitchFamily="49" charset="0"/>
              </a:rPr>
              <a:t>':</a:t>
            </a:r>
            <a:r>
              <a:rPr lang="en-US" altLang="zh-CN" sz="1200" b="0" dirty="0">
                <a:solidFill>
                  <a:srgbClr val="333333"/>
                </a:solidFill>
                <a:effectLst/>
                <a:latin typeface="Consolas" panose="020B0609020204030204" pitchFamily="49" charset="0"/>
              </a:rPr>
              <a:t> </a:t>
            </a:r>
            <a:r>
              <a:rPr lang="en-US" altLang="zh-CN" sz="1200" b="0" dirty="0">
                <a:solidFill>
                  <a:srgbClr val="777777"/>
                </a:solidFill>
                <a:effectLst/>
                <a:latin typeface="Consolas" panose="020B0609020204030204" pitchFamily="49" charset="0"/>
              </a:rPr>
              <a:t>[</a:t>
            </a:r>
            <a:r>
              <a:rPr lang="en-US" altLang="zh-CN" sz="1200" b="0" dirty="0">
                <a:solidFill>
                  <a:srgbClr val="9C5D27"/>
                </a:solidFill>
                <a:effectLst/>
                <a:latin typeface="Consolas" panose="020B0609020204030204" pitchFamily="49" charset="0"/>
              </a:rPr>
              <a:t>0</a:t>
            </a:r>
            <a:r>
              <a:rPr lang="en-US" altLang="zh-CN" sz="1200" b="0" dirty="0">
                <a:solidFill>
                  <a:srgbClr val="777777"/>
                </a:solidFill>
                <a:effectLst/>
                <a:latin typeface="Consolas" panose="020B0609020204030204" pitchFamily="49" charset="0"/>
              </a:rPr>
              <a:t>,</a:t>
            </a:r>
            <a:r>
              <a:rPr lang="en-US" altLang="zh-CN" sz="1200" b="0" dirty="0">
                <a:solidFill>
                  <a:srgbClr val="9C5D27"/>
                </a:solidFill>
                <a:effectLst/>
                <a:latin typeface="Consolas" panose="020B0609020204030204" pitchFamily="49" charset="0"/>
              </a:rPr>
              <a:t>0.001</a:t>
            </a:r>
            <a:r>
              <a:rPr lang="en-US" altLang="zh-CN" sz="1200" b="0" dirty="0">
                <a:solidFill>
                  <a:srgbClr val="777777"/>
                </a:solidFill>
                <a:effectLst/>
                <a:latin typeface="Consolas" panose="020B0609020204030204" pitchFamily="49" charset="0"/>
              </a:rPr>
              <a:t>,</a:t>
            </a:r>
            <a:r>
              <a:rPr lang="en-US" altLang="zh-CN" sz="1200" b="0" dirty="0">
                <a:solidFill>
                  <a:srgbClr val="9C5D27"/>
                </a:solidFill>
                <a:effectLst/>
                <a:latin typeface="Consolas" panose="020B0609020204030204" pitchFamily="49" charset="0"/>
              </a:rPr>
              <a:t>0.01</a:t>
            </a:r>
            <a:r>
              <a:rPr lang="en-US" altLang="zh-CN" sz="1200" b="0" dirty="0">
                <a:solidFill>
                  <a:srgbClr val="777777"/>
                </a:solidFill>
                <a:effectLst/>
                <a:latin typeface="Consolas" panose="020B0609020204030204" pitchFamily="49" charset="0"/>
              </a:rPr>
              <a:t>,</a:t>
            </a:r>
            <a:r>
              <a:rPr lang="en-US" altLang="zh-CN" sz="1200" b="0" dirty="0">
                <a:solidFill>
                  <a:srgbClr val="9C5D27"/>
                </a:solidFill>
                <a:effectLst/>
                <a:latin typeface="Consolas" panose="020B0609020204030204" pitchFamily="49" charset="0"/>
              </a:rPr>
              <a:t>0.05</a:t>
            </a:r>
            <a:r>
              <a:rPr lang="en-US" altLang="zh-CN" sz="1200" b="0" dirty="0">
                <a:solidFill>
                  <a:srgbClr val="777777"/>
                </a:solidFill>
                <a:effectLst/>
                <a:latin typeface="Consolas" panose="020B0609020204030204" pitchFamily="49" charset="0"/>
              </a:rPr>
              <a:t>,</a:t>
            </a:r>
            <a:r>
              <a:rPr lang="en-US" altLang="zh-CN" sz="1200" b="0" dirty="0">
                <a:solidFill>
                  <a:srgbClr val="9C5D27"/>
                </a:solidFill>
                <a:effectLst/>
                <a:latin typeface="Consolas" panose="020B0609020204030204" pitchFamily="49" charset="0"/>
              </a:rPr>
              <a:t>0.08</a:t>
            </a:r>
            <a:r>
              <a:rPr lang="en-US" altLang="zh-CN" sz="1200" b="0" dirty="0">
                <a:solidFill>
                  <a:srgbClr val="777777"/>
                </a:solidFill>
                <a:effectLst/>
                <a:latin typeface="Consolas" panose="020B0609020204030204" pitchFamily="49" charset="0"/>
              </a:rPr>
              <a:t>,</a:t>
            </a:r>
            <a:r>
              <a:rPr lang="en-US" altLang="zh-CN" sz="1200" b="0" dirty="0">
                <a:solidFill>
                  <a:srgbClr val="9C5D27"/>
                </a:solidFill>
                <a:effectLst/>
                <a:latin typeface="Consolas" panose="020B0609020204030204" pitchFamily="49" charset="0"/>
              </a:rPr>
              <a:t>0.1</a:t>
            </a:r>
            <a:r>
              <a:rPr lang="en-US" altLang="zh-CN" sz="1200" b="0" dirty="0">
                <a:solidFill>
                  <a:srgbClr val="777777"/>
                </a:solidFill>
                <a:effectLst/>
                <a:latin typeface="Consolas" panose="020B0609020204030204" pitchFamily="49" charset="0"/>
              </a:rPr>
              <a:t>,</a:t>
            </a:r>
            <a:r>
              <a:rPr lang="en-US" altLang="zh-CN" sz="1200" b="0" dirty="0">
                <a:solidFill>
                  <a:srgbClr val="9C5D27"/>
                </a:solidFill>
                <a:effectLst/>
                <a:latin typeface="Consolas" panose="020B0609020204030204" pitchFamily="49" charset="0"/>
              </a:rPr>
              <a:t>0.3</a:t>
            </a:r>
            <a:r>
              <a:rPr lang="en-US" altLang="zh-CN" sz="1200" b="0" dirty="0">
                <a:solidFill>
                  <a:srgbClr val="777777"/>
                </a:solidFill>
                <a:effectLst/>
                <a:latin typeface="Consolas" panose="020B0609020204030204" pitchFamily="49" charset="0"/>
              </a:rPr>
              <a:t>,</a:t>
            </a:r>
            <a:r>
              <a:rPr lang="en-US" altLang="zh-CN" sz="1200" b="0" dirty="0">
                <a:solidFill>
                  <a:srgbClr val="9C5D27"/>
                </a:solidFill>
                <a:effectLst/>
                <a:latin typeface="Consolas" panose="020B0609020204030204" pitchFamily="49" charset="0"/>
              </a:rPr>
              <a:t>0.5</a:t>
            </a:r>
            <a:r>
              <a:rPr lang="en-US" altLang="zh-CN" sz="1200" b="0" dirty="0">
                <a:solidFill>
                  <a:srgbClr val="777777"/>
                </a:solidFill>
                <a:effectLst/>
                <a:latin typeface="Consolas" panose="020B0609020204030204" pitchFamily="49" charset="0"/>
              </a:rPr>
              <a:t>],</a:t>
            </a:r>
            <a:endParaRPr lang="en-US" altLang="zh-CN" sz="1200" b="0" dirty="0">
              <a:solidFill>
                <a:srgbClr val="333333"/>
              </a:solidFill>
              <a:effectLst/>
              <a:latin typeface="Consolas" panose="020B0609020204030204" pitchFamily="49" charset="0"/>
            </a:endParaRPr>
          </a:p>
          <a:p>
            <a:r>
              <a:rPr lang="en-US" altLang="zh-CN" sz="1200" b="0" dirty="0">
                <a:solidFill>
                  <a:srgbClr val="333333"/>
                </a:solidFill>
                <a:effectLst/>
                <a:latin typeface="Consolas" panose="020B0609020204030204" pitchFamily="49" charset="0"/>
              </a:rPr>
              <a:t>              </a:t>
            </a:r>
            <a:r>
              <a:rPr lang="en-US" altLang="zh-CN" sz="1200" b="0" dirty="0">
                <a:solidFill>
                  <a:srgbClr val="777777"/>
                </a:solidFill>
                <a:effectLst/>
                <a:latin typeface="Consolas" panose="020B0609020204030204" pitchFamily="49" charset="0"/>
              </a:rPr>
              <a:t>'</a:t>
            </a:r>
            <a:r>
              <a:rPr lang="en-US" altLang="zh-CN" sz="1200" b="0" dirty="0" err="1">
                <a:solidFill>
                  <a:srgbClr val="448C27"/>
                </a:solidFill>
                <a:effectLst/>
                <a:latin typeface="Consolas" panose="020B0609020204030204" pitchFamily="49" charset="0"/>
              </a:rPr>
              <a:t>reg_alpha</a:t>
            </a:r>
            <a:r>
              <a:rPr lang="en-US" altLang="zh-CN" sz="1200" b="0" dirty="0">
                <a:solidFill>
                  <a:srgbClr val="777777"/>
                </a:solidFill>
                <a:effectLst/>
                <a:latin typeface="Consolas" panose="020B0609020204030204" pitchFamily="49" charset="0"/>
              </a:rPr>
              <a:t>':</a:t>
            </a:r>
            <a:r>
              <a:rPr lang="en-US" altLang="zh-CN" sz="1200" b="0" dirty="0">
                <a:solidFill>
                  <a:srgbClr val="333333"/>
                </a:solidFill>
                <a:effectLst/>
                <a:latin typeface="Consolas" panose="020B0609020204030204" pitchFamily="49" charset="0"/>
              </a:rPr>
              <a:t> </a:t>
            </a:r>
            <a:r>
              <a:rPr lang="en-US" altLang="zh-CN" sz="1200" b="0" dirty="0">
                <a:solidFill>
                  <a:srgbClr val="777777"/>
                </a:solidFill>
                <a:effectLst/>
                <a:latin typeface="Consolas" panose="020B0609020204030204" pitchFamily="49" charset="0"/>
              </a:rPr>
              <a:t>[</a:t>
            </a:r>
            <a:r>
              <a:rPr lang="en-US" altLang="zh-CN" sz="1200" b="0" dirty="0">
                <a:solidFill>
                  <a:srgbClr val="9C5D27"/>
                </a:solidFill>
                <a:effectLst/>
                <a:latin typeface="Consolas" panose="020B0609020204030204" pitchFamily="49" charset="0"/>
              </a:rPr>
              <a:t>0</a:t>
            </a:r>
            <a:r>
              <a:rPr lang="en-US" altLang="zh-CN" sz="1200" b="0" dirty="0">
                <a:solidFill>
                  <a:srgbClr val="777777"/>
                </a:solidFill>
                <a:effectLst/>
                <a:latin typeface="Consolas" panose="020B0609020204030204" pitchFamily="49" charset="0"/>
              </a:rPr>
              <a:t>,</a:t>
            </a:r>
            <a:r>
              <a:rPr lang="en-US" altLang="zh-CN" sz="1200" b="0" dirty="0">
                <a:solidFill>
                  <a:srgbClr val="9C5D27"/>
                </a:solidFill>
                <a:effectLst/>
                <a:latin typeface="Consolas" panose="020B0609020204030204" pitchFamily="49" charset="0"/>
              </a:rPr>
              <a:t>0.001</a:t>
            </a:r>
            <a:r>
              <a:rPr lang="en-US" altLang="zh-CN" sz="1200" b="0" dirty="0">
                <a:solidFill>
                  <a:srgbClr val="777777"/>
                </a:solidFill>
                <a:effectLst/>
                <a:latin typeface="Consolas" panose="020B0609020204030204" pitchFamily="49" charset="0"/>
              </a:rPr>
              <a:t>,</a:t>
            </a:r>
            <a:r>
              <a:rPr lang="en-US" altLang="zh-CN" sz="1200" b="0" dirty="0">
                <a:solidFill>
                  <a:srgbClr val="9C5D27"/>
                </a:solidFill>
                <a:effectLst/>
                <a:latin typeface="Consolas" panose="020B0609020204030204" pitchFamily="49" charset="0"/>
              </a:rPr>
              <a:t>0.01</a:t>
            </a:r>
            <a:r>
              <a:rPr lang="en-US" altLang="zh-CN" sz="1200" b="0" dirty="0">
                <a:solidFill>
                  <a:srgbClr val="777777"/>
                </a:solidFill>
                <a:effectLst/>
                <a:latin typeface="Consolas" panose="020B0609020204030204" pitchFamily="49" charset="0"/>
              </a:rPr>
              <a:t>,</a:t>
            </a:r>
            <a:r>
              <a:rPr lang="en-US" altLang="zh-CN" sz="1200" b="0" dirty="0">
                <a:solidFill>
                  <a:srgbClr val="9C5D27"/>
                </a:solidFill>
                <a:effectLst/>
                <a:latin typeface="Consolas" panose="020B0609020204030204" pitchFamily="49" charset="0"/>
              </a:rPr>
              <a:t>0.05</a:t>
            </a:r>
            <a:r>
              <a:rPr lang="en-US" altLang="zh-CN" sz="1200" b="0" dirty="0">
                <a:solidFill>
                  <a:srgbClr val="777777"/>
                </a:solidFill>
                <a:effectLst/>
                <a:latin typeface="Consolas" panose="020B0609020204030204" pitchFamily="49" charset="0"/>
              </a:rPr>
              <a:t>,</a:t>
            </a:r>
            <a:r>
              <a:rPr lang="en-US" altLang="zh-CN" sz="1200" b="0" dirty="0">
                <a:solidFill>
                  <a:srgbClr val="9C5D27"/>
                </a:solidFill>
                <a:effectLst/>
                <a:latin typeface="Consolas" panose="020B0609020204030204" pitchFamily="49" charset="0"/>
              </a:rPr>
              <a:t>0.08</a:t>
            </a:r>
            <a:r>
              <a:rPr lang="en-US" altLang="zh-CN" sz="1200" b="0" dirty="0">
                <a:solidFill>
                  <a:srgbClr val="777777"/>
                </a:solidFill>
                <a:effectLst/>
                <a:latin typeface="Consolas" panose="020B0609020204030204" pitchFamily="49" charset="0"/>
              </a:rPr>
              <a:t>,</a:t>
            </a:r>
            <a:r>
              <a:rPr lang="en-US" altLang="zh-CN" sz="1200" b="0" dirty="0">
                <a:solidFill>
                  <a:srgbClr val="9C5D27"/>
                </a:solidFill>
                <a:effectLst/>
                <a:latin typeface="Consolas" panose="020B0609020204030204" pitchFamily="49" charset="0"/>
              </a:rPr>
              <a:t>0.1</a:t>
            </a:r>
            <a:r>
              <a:rPr lang="en-US" altLang="zh-CN" sz="1200" b="0" dirty="0">
                <a:solidFill>
                  <a:srgbClr val="777777"/>
                </a:solidFill>
                <a:effectLst/>
                <a:latin typeface="Consolas" panose="020B0609020204030204" pitchFamily="49" charset="0"/>
              </a:rPr>
              <a:t>,</a:t>
            </a:r>
            <a:r>
              <a:rPr lang="en-US" altLang="zh-CN" sz="1200" b="0" dirty="0">
                <a:solidFill>
                  <a:srgbClr val="9C5D27"/>
                </a:solidFill>
                <a:effectLst/>
                <a:latin typeface="Consolas" panose="020B0609020204030204" pitchFamily="49" charset="0"/>
              </a:rPr>
              <a:t>0.3</a:t>
            </a:r>
            <a:r>
              <a:rPr lang="en-US" altLang="zh-CN" sz="1200" b="0" dirty="0">
                <a:solidFill>
                  <a:srgbClr val="777777"/>
                </a:solidFill>
                <a:effectLst/>
                <a:latin typeface="Consolas" panose="020B0609020204030204" pitchFamily="49" charset="0"/>
              </a:rPr>
              <a:t>,</a:t>
            </a:r>
            <a:r>
              <a:rPr lang="en-US" altLang="zh-CN" sz="1200" b="0" dirty="0">
                <a:solidFill>
                  <a:srgbClr val="9C5D27"/>
                </a:solidFill>
                <a:effectLst/>
                <a:latin typeface="Consolas" panose="020B0609020204030204" pitchFamily="49" charset="0"/>
              </a:rPr>
              <a:t>0.5</a:t>
            </a:r>
            <a:r>
              <a:rPr lang="en-US" altLang="zh-CN" sz="1200" b="0" dirty="0">
                <a:solidFill>
                  <a:srgbClr val="777777"/>
                </a:solidFill>
                <a:effectLst/>
                <a:latin typeface="Consolas" panose="020B0609020204030204" pitchFamily="49" charset="0"/>
              </a:rPr>
              <a:t>],</a:t>
            </a:r>
            <a:endParaRPr lang="en-US" altLang="zh-CN" sz="1200" b="0" dirty="0">
              <a:solidFill>
                <a:srgbClr val="333333"/>
              </a:solidFill>
              <a:effectLst/>
              <a:latin typeface="Consolas" panose="020B0609020204030204" pitchFamily="49" charset="0"/>
            </a:endParaRPr>
          </a:p>
          <a:p>
            <a:r>
              <a:rPr lang="en-US" altLang="zh-CN" sz="1200" b="0" dirty="0">
                <a:solidFill>
                  <a:srgbClr val="333333"/>
                </a:solidFill>
                <a:effectLst/>
                <a:latin typeface="Consolas" panose="020B0609020204030204" pitchFamily="49" charset="0"/>
              </a:rPr>
              <a:t>              </a:t>
            </a:r>
            <a:r>
              <a:rPr lang="en-US" altLang="zh-CN" sz="1200" b="0" dirty="0">
                <a:solidFill>
                  <a:srgbClr val="777777"/>
                </a:solidFill>
                <a:effectLst/>
                <a:latin typeface="Consolas" panose="020B0609020204030204" pitchFamily="49" charset="0"/>
              </a:rPr>
              <a:t>'</a:t>
            </a:r>
            <a:r>
              <a:rPr lang="en-US" altLang="zh-CN" sz="1200" b="0" dirty="0" err="1">
                <a:solidFill>
                  <a:srgbClr val="448C27"/>
                </a:solidFill>
                <a:effectLst/>
                <a:latin typeface="Consolas" panose="020B0609020204030204" pitchFamily="49" charset="0"/>
              </a:rPr>
              <a:t>feature_fraction</a:t>
            </a:r>
            <a:r>
              <a:rPr lang="en-US" altLang="zh-CN" sz="1200" b="0" dirty="0">
                <a:solidFill>
                  <a:srgbClr val="777777"/>
                </a:solidFill>
                <a:effectLst/>
                <a:latin typeface="Consolas" panose="020B0609020204030204" pitchFamily="49" charset="0"/>
              </a:rPr>
              <a:t>':[</a:t>
            </a:r>
            <a:r>
              <a:rPr lang="en-US" altLang="zh-CN" sz="1200" b="0" dirty="0">
                <a:solidFill>
                  <a:srgbClr val="9C5D27"/>
                </a:solidFill>
                <a:effectLst/>
                <a:latin typeface="Consolas" panose="020B0609020204030204" pitchFamily="49" charset="0"/>
              </a:rPr>
              <a:t>0.5</a:t>
            </a:r>
            <a:r>
              <a:rPr lang="en-US" altLang="zh-CN" sz="1200" b="0" dirty="0">
                <a:solidFill>
                  <a:srgbClr val="777777"/>
                </a:solidFill>
                <a:effectLst/>
                <a:latin typeface="Consolas" panose="020B0609020204030204" pitchFamily="49" charset="0"/>
              </a:rPr>
              <a:t>,</a:t>
            </a:r>
            <a:r>
              <a:rPr lang="en-US" altLang="zh-CN" sz="1200" b="0" dirty="0">
                <a:solidFill>
                  <a:srgbClr val="9C5D27"/>
                </a:solidFill>
                <a:effectLst/>
                <a:latin typeface="Consolas" panose="020B0609020204030204" pitchFamily="49" charset="0"/>
              </a:rPr>
              <a:t>0.6</a:t>
            </a:r>
            <a:r>
              <a:rPr lang="en-US" altLang="zh-CN" sz="1200" b="0" dirty="0">
                <a:solidFill>
                  <a:srgbClr val="777777"/>
                </a:solidFill>
                <a:effectLst/>
                <a:latin typeface="Consolas" panose="020B0609020204030204" pitchFamily="49" charset="0"/>
              </a:rPr>
              <a:t>,</a:t>
            </a:r>
            <a:r>
              <a:rPr lang="en-US" altLang="zh-CN" sz="1200" b="0" dirty="0">
                <a:solidFill>
                  <a:srgbClr val="9C5D27"/>
                </a:solidFill>
                <a:effectLst/>
                <a:latin typeface="Consolas" panose="020B0609020204030204" pitchFamily="49" charset="0"/>
              </a:rPr>
              <a:t>0.7</a:t>
            </a:r>
            <a:r>
              <a:rPr lang="en-US" altLang="zh-CN" sz="1200" b="0" dirty="0">
                <a:solidFill>
                  <a:srgbClr val="777777"/>
                </a:solidFill>
                <a:effectLst/>
                <a:latin typeface="Consolas" panose="020B0609020204030204" pitchFamily="49" charset="0"/>
              </a:rPr>
              <a:t>,</a:t>
            </a:r>
            <a:r>
              <a:rPr lang="en-US" altLang="zh-CN" sz="1200" b="0" dirty="0">
                <a:solidFill>
                  <a:srgbClr val="9C5D27"/>
                </a:solidFill>
                <a:effectLst/>
                <a:latin typeface="Consolas" panose="020B0609020204030204" pitchFamily="49" charset="0"/>
              </a:rPr>
              <a:t>0.8</a:t>
            </a:r>
            <a:r>
              <a:rPr lang="en-US" altLang="zh-CN" sz="1200" b="0" dirty="0">
                <a:solidFill>
                  <a:srgbClr val="777777"/>
                </a:solidFill>
                <a:effectLst/>
                <a:latin typeface="Consolas" panose="020B0609020204030204" pitchFamily="49" charset="0"/>
              </a:rPr>
              <a:t>,</a:t>
            </a:r>
            <a:r>
              <a:rPr lang="en-US" altLang="zh-CN" sz="1200" b="0" dirty="0">
                <a:solidFill>
                  <a:srgbClr val="9C5D27"/>
                </a:solidFill>
                <a:effectLst/>
                <a:latin typeface="Consolas" panose="020B0609020204030204" pitchFamily="49" charset="0"/>
              </a:rPr>
              <a:t>0.9</a:t>
            </a:r>
            <a:r>
              <a:rPr lang="en-US" altLang="zh-CN" sz="1200" b="0" dirty="0">
                <a:solidFill>
                  <a:srgbClr val="777777"/>
                </a:solidFill>
                <a:effectLst/>
                <a:latin typeface="Consolas" panose="020B0609020204030204" pitchFamily="49" charset="0"/>
              </a:rPr>
              <a:t>],</a:t>
            </a:r>
            <a:endParaRPr lang="en-US" altLang="zh-CN" sz="1200" b="0" dirty="0">
              <a:solidFill>
                <a:srgbClr val="333333"/>
              </a:solidFill>
              <a:effectLst/>
              <a:latin typeface="Consolas" panose="020B0609020204030204" pitchFamily="49" charset="0"/>
            </a:endParaRPr>
          </a:p>
          <a:p>
            <a:r>
              <a:rPr lang="en-US" altLang="zh-CN" sz="1200" b="0" dirty="0">
                <a:solidFill>
                  <a:srgbClr val="333333"/>
                </a:solidFill>
                <a:effectLst/>
                <a:latin typeface="Consolas" panose="020B0609020204030204" pitchFamily="49" charset="0"/>
              </a:rPr>
              <a:t>              </a:t>
            </a:r>
            <a:r>
              <a:rPr lang="en-US" altLang="zh-CN" sz="1200" b="0" dirty="0">
                <a:solidFill>
                  <a:srgbClr val="777777"/>
                </a:solidFill>
                <a:effectLst/>
                <a:latin typeface="Consolas" panose="020B0609020204030204" pitchFamily="49" charset="0"/>
              </a:rPr>
              <a:t>'</a:t>
            </a:r>
            <a:r>
              <a:rPr lang="en-US" altLang="zh-CN" sz="1200" b="0" dirty="0" err="1">
                <a:solidFill>
                  <a:srgbClr val="448C27"/>
                </a:solidFill>
                <a:effectLst/>
                <a:latin typeface="Consolas" panose="020B0609020204030204" pitchFamily="49" charset="0"/>
              </a:rPr>
              <a:t>bagging_fraction</a:t>
            </a:r>
            <a:r>
              <a:rPr lang="en-US" altLang="zh-CN" sz="1200" b="0" dirty="0">
                <a:solidFill>
                  <a:srgbClr val="777777"/>
                </a:solidFill>
                <a:effectLst/>
                <a:latin typeface="Consolas" panose="020B0609020204030204" pitchFamily="49" charset="0"/>
              </a:rPr>
              <a:t>':[</a:t>
            </a:r>
            <a:r>
              <a:rPr lang="en-US" altLang="zh-CN" sz="1200" b="0" dirty="0">
                <a:solidFill>
                  <a:srgbClr val="9C5D27"/>
                </a:solidFill>
                <a:effectLst/>
                <a:latin typeface="Consolas" panose="020B0609020204030204" pitchFamily="49" charset="0"/>
              </a:rPr>
              <a:t>0.6</a:t>
            </a:r>
            <a:r>
              <a:rPr lang="en-US" altLang="zh-CN" sz="1200" b="0" dirty="0">
                <a:solidFill>
                  <a:srgbClr val="777777"/>
                </a:solidFill>
                <a:effectLst/>
                <a:latin typeface="Consolas" panose="020B0609020204030204" pitchFamily="49" charset="0"/>
              </a:rPr>
              <a:t>,</a:t>
            </a:r>
            <a:r>
              <a:rPr lang="en-US" altLang="zh-CN" sz="1200" b="0" dirty="0">
                <a:solidFill>
                  <a:srgbClr val="9C5D27"/>
                </a:solidFill>
                <a:effectLst/>
                <a:latin typeface="Consolas" panose="020B0609020204030204" pitchFamily="49" charset="0"/>
              </a:rPr>
              <a:t>0.7</a:t>
            </a:r>
            <a:r>
              <a:rPr lang="en-US" altLang="zh-CN" sz="1200" b="0" dirty="0">
                <a:solidFill>
                  <a:srgbClr val="777777"/>
                </a:solidFill>
                <a:effectLst/>
                <a:latin typeface="Consolas" panose="020B0609020204030204" pitchFamily="49" charset="0"/>
              </a:rPr>
              <a:t>,</a:t>
            </a:r>
            <a:r>
              <a:rPr lang="en-US" altLang="zh-CN" sz="1200" b="0" dirty="0">
                <a:solidFill>
                  <a:srgbClr val="9C5D27"/>
                </a:solidFill>
                <a:effectLst/>
                <a:latin typeface="Consolas" panose="020B0609020204030204" pitchFamily="49" charset="0"/>
              </a:rPr>
              <a:t>0.8</a:t>
            </a:r>
            <a:r>
              <a:rPr lang="en-US" altLang="zh-CN" sz="1200" b="0" dirty="0">
                <a:solidFill>
                  <a:srgbClr val="777777"/>
                </a:solidFill>
                <a:effectLst/>
                <a:latin typeface="Consolas" panose="020B0609020204030204" pitchFamily="49" charset="0"/>
              </a:rPr>
              <a:t>,</a:t>
            </a:r>
            <a:r>
              <a:rPr lang="en-US" altLang="zh-CN" sz="1200" b="0" dirty="0">
                <a:solidFill>
                  <a:srgbClr val="9C5D27"/>
                </a:solidFill>
                <a:effectLst/>
                <a:latin typeface="Consolas" panose="020B0609020204030204" pitchFamily="49" charset="0"/>
              </a:rPr>
              <a:t>0.9</a:t>
            </a:r>
            <a:r>
              <a:rPr lang="en-US" altLang="zh-CN" sz="1200" b="0" dirty="0">
                <a:solidFill>
                  <a:srgbClr val="777777"/>
                </a:solidFill>
                <a:effectLst/>
                <a:latin typeface="Consolas" panose="020B0609020204030204" pitchFamily="49" charset="0"/>
              </a:rPr>
              <a:t>,</a:t>
            </a:r>
            <a:r>
              <a:rPr lang="en-US" altLang="zh-CN" sz="1200" b="0" dirty="0">
                <a:solidFill>
                  <a:srgbClr val="9C5D27"/>
                </a:solidFill>
                <a:effectLst/>
                <a:latin typeface="Consolas" panose="020B0609020204030204" pitchFamily="49" charset="0"/>
              </a:rPr>
              <a:t>1.0</a:t>
            </a:r>
            <a:r>
              <a:rPr lang="en-US" altLang="zh-CN" sz="1200" b="0" dirty="0">
                <a:solidFill>
                  <a:srgbClr val="777777"/>
                </a:solidFill>
                <a:effectLst/>
                <a:latin typeface="Consolas" panose="020B0609020204030204" pitchFamily="49" charset="0"/>
              </a:rPr>
              <a:t>]</a:t>
            </a:r>
            <a:endParaRPr lang="en-US" altLang="zh-CN" sz="1200" b="0" dirty="0">
              <a:solidFill>
                <a:srgbClr val="333333"/>
              </a:solidFill>
              <a:effectLst/>
              <a:latin typeface="Consolas" panose="020B0609020204030204" pitchFamily="49" charset="0"/>
            </a:endParaRPr>
          </a:p>
          <a:p>
            <a:r>
              <a:rPr lang="en-US" altLang="zh-CN" sz="1200" b="0" dirty="0">
                <a:solidFill>
                  <a:srgbClr val="333333"/>
                </a:solidFill>
                <a:effectLst/>
                <a:latin typeface="Consolas" panose="020B0609020204030204" pitchFamily="49" charset="0"/>
              </a:rPr>
              <a:t>             </a:t>
            </a:r>
            <a:r>
              <a:rPr lang="en-US" altLang="zh-CN" sz="1200" b="0" dirty="0">
                <a:solidFill>
                  <a:srgbClr val="777777"/>
                </a:solidFill>
                <a:effectLst/>
                <a:latin typeface="Consolas" panose="020B0609020204030204" pitchFamily="49" charset="0"/>
              </a:rPr>
              <a:t>}</a:t>
            </a:r>
            <a:endParaRPr lang="en-US" altLang="zh-CN" sz="1200"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1648498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0D2C515C-470E-4E23-9D30-3B6B93DAABE5}"/>
              </a:ext>
            </a:extLst>
          </p:cNvPr>
          <p:cNvSpPr>
            <a:spLocks noGrp="1"/>
          </p:cNvSpPr>
          <p:nvPr>
            <p:ph type="title"/>
          </p:nvPr>
        </p:nvSpPr>
        <p:spPr>
          <a:xfrm>
            <a:off x="1179226" y="1594707"/>
            <a:ext cx="9833548" cy="1325563"/>
          </a:xfrm>
        </p:spPr>
        <p:txBody>
          <a:bodyPr anchor="b">
            <a:normAutofit/>
          </a:bodyPr>
          <a:lstStyle/>
          <a:p>
            <a:pPr algn="ctr"/>
            <a:r>
              <a:rPr lang="en-US" altLang="zh-CN" sz="3600" b="1" kern="100">
                <a:solidFill>
                  <a:schemeClr val="tx2"/>
                </a:solidFill>
                <a:effectLst/>
                <a:latin typeface="等线" panose="02010600030101010101" pitchFamily="2" charset="-122"/>
                <a:ea typeface="等线" panose="02010600030101010101" pitchFamily="2" charset="-122"/>
              </a:rPr>
              <a:t>Train and Predict</a:t>
            </a:r>
            <a:br>
              <a:rPr lang="zh-CN" altLang="zh-CN" sz="3600" b="1" kern="100">
                <a:solidFill>
                  <a:schemeClr val="tx2"/>
                </a:solidFill>
                <a:effectLst/>
                <a:latin typeface="等线" panose="02010600030101010101" pitchFamily="2" charset="-122"/>
                <a:ea typeface="等线" panose="02010600030101010101" pitchFamily="2" charset="-122"/>
              </a:rPr>
            </a:br>
            <a:endParaRPr lang="zh-CN" altLang="en-US" sz="3600">
              <a:solidFill>
                <a:schemeClr val="tx2"/>
              </a:solidFill>
            </a:endParaRPr>
          </a:p>
        </p:txBody>
      </p:sp>
      <p:grpSp>
        <p:nvGrpSpPr>
          <p:cNvPr id="39" name="Group 38">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40" name="Freeform: Shape 39">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内容占位符 2">
            <a:extLst>
              <a:ext uri="{FF2B5EF4-FFF2-40B4-BE49-F238E27FC236}">
                <a16:creationId xmlns:a16="http://schemas.microsoft.com/office/drawing/2014/main" id="{29FCE00B-AB09-4DD9-A478-396BE82DB9E4}"/>
              </a:ext>
            </a:extLst>
          </p:cNvPr>
          <p:cNvSpPr>
            <a:spLocks noGrp="1"/>
          </p:cNvSpPr>
          <p:nvPr>
            <p:ph idx="1"/>
          </p:nvPr>
        </p:nvSpPr>
        <p:spPr>
          <a:xfrm>
            <a:off x="1179226" y="3329677"/>
            <a:ext cx="9833548" cy="2457269"/>
          </a:xfrm>
        </p:spPr>
        <p:txBody>
          <a:bodyPr>
            <a:normAutofit/>
          </a:bodyPr>
          <a:lstStyle/>
          <a:p>
            <a:r>
              <a:rPr lang="en-US" altLang="zh-CN" sz="17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In the last stage, we set the learning rate to 0.1 for faster convergence. Now we get the best parameters and save them in a file for further usage. But when it comes to predicting, we need a new model which learning rate set to 0.01 for better accuracy. This will be our final model. It will be saved as a file, too.</a:t>
            </a:r>
            <a:endParaRPr lang="zh-CN" altLang="zh-CN" sz="17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17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After this training, we can predict our target “</a:t>
            </a:r>
            <a:r>
              <a:rPr lang="en-US" altLang="zh-CN" sz="1700" kern="100" dirty="0" err="1">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winPlacePerc</a:t>
            </a:r>
            <a:r>
              <a:rPr lang="en-US" altLang="zh-CN" sz="17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 on the test data set now. At the first stage, we split the 10% of the data as the test data. Only 90% of the data participate the parameters tuning and training. But the whole dataset need be preprocessed in the same way. It is essential to ensure the data consistency. The metric used to evaluate our model is MSE (Mean Squared Error).</a:t>
            </a:r>
            <a:endParaRPr lang="zh-CN" altLang="zh-CN" sz="17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17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This is also the metric of this competition to evaluate all the teams. </a:t>
            </a:r>
            <a:endParaRPr lang="zh-CN" altLang="zh-CN" sz="17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sz="1700" dirty="0">
              <a:solidFill>
                <a:schemeClr val="tx2"/>
              </a:solidFill>
            </a:endParaRPr>
          </a:p>
        </p:txBody>
      </p:sp>
      <p:grpSp>
        <p:nvGrpSpPr>
          <p:cNvPr id="45" name="Group 44">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46" name="Freeform: Shape 45">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9074783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983</Words>
  <Application>Microsoft Office PowerPoint</Application>
  <PresentationFormat>宽屏</PresentationFormat>
  <Paragraphs>69</Paragraphs>
  <Slides>16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等线</vt:lpstr>
      <vt:lpstr>等线 Light</vt:lpstr>
      <vt:lpstr>Arial</vt:lpstr>
      <vt:lpstr>Consolas</vt:lpstr>
      <vt:lpstr>Wingdings</vt:lpstr>
      <vt:lpstr>Office 主题​​</vt:lpstr>
      <vt:lpstr>PUBG Placement Prediction and parallelism</vt:lpstr>
      <vt:lpstr>Introduction </vt:lpstr>
      <vt:lpstr>Description of Dataset </vt:lpstr>
      <vt:lpstr>Methodology </vt:lpstr>
      <vt:lpstr>EDA</vt:lpstr>
      <vt:lpstr>Heat map</vt:lpstr>
      <vt:lpstr>Feature engineering </vt:lpstr>
      <vt:lpstr>Parameters tuning </vt:lpstr>
      <vt:lpstr>Train and Predict </vt:lpstr>
      <vt:lpstr>Parallel </vt:lpstr>
      <vt:lpstr>Results and Analysis</vt:lpstr>
      <vt:lpstr>improvements </vt:lpstr>
      <vt:lpstr>Conclusion </vt:lpstr>
      <vt:lpstr>Conclusioin</vt:lpstr>
      <vt:lpstr>Reference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PUBG Placement Prediction</dc:title>
  <dc:creator>Ke Yuan</dc:creator>
  <cp:lastModifiedBy>Ke Yuan</cp:lastModifiedBy>
  <cp:revision>5</cp:revision>
  <dcterms:created xsi:type="dcterms:W3CDTF">2020-08-07T03:32:59Z</dcterms:created>
  <dcterms:modified xsi:type="dcterms:W3CDTF">2020-08-12T09:17:38Z</dcterms:modified>
</cp:coreProperties>
</file>