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64" r:id="rId3"/>
    <p:sldId id="256" r:id="rId4"/>
    <p:sldId id="259" r:id="rId5"/>
    <p:sldId id="261" r:id="rId6"/>
    <p:sldId id="265" r:id="rId7"/>
    <p:sldId id="257" r:id="rId8"/>
    <p:sldId id="262" r:id="rId9"/>
    <p:sldId id="258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0x/hWFfUKkNrrl3JuPqAA==" hashData="rbyQ8iKkkdZ3eWDMSVXuGh1JaOz+5MtrT1uA9w7ZW6FZkUoVUV3mketgPptGvfVRY210+ipHSdVqxtEam4Fjg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931A2"/>
    <a:srgbClr val="FBF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2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4BDE-7878-405F-A7A2-8A6D57B620D6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9BF28-F74A-403E-BAE9-8EB3A822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9BF28-F74A-403E-BAE9-8EB3A82214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5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9BF28-F74A-403E-BAE9-8EB3A82214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4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9BF28-F74A-403E-BAE9-8EB3A82214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9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8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9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9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3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1F47-9A9E-4367-906A-93009EF967F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E70C-D166-4685-9571-5EE49006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gsw.hyundai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18" Type="http://schemas.openxmlformats.org/officeDocument/2006/relationships/hyperlink" Target="https://www.coupang.com/vp/products/6871098406?itemId=16437080113&amp;vendorItemId=88576772424&amp;q=2&#45800;6p+&#49828;&#50948;&#52824;&amp;itemsCount=36&amp;searchId=73c4a616496a45ab90ac544f45851d29&amp;rank=1" TargetMode="External"/><Relationship Id="rId3" Type="http://schemas.microsoft.com/office/2007/relationships/hdphoto" Target="../media/hdphoto2.wdp"/><Relationship Id="rId7" Type="http://schemas.openxmlformats.org/officeDocument/2006/relationships/hyperlink" Target="https://github.com/commaai/neo/tree/master/car_harness" TargetMode="External"/><Relationship Id="rId12" Type="http://schemas.openxmlformats.org/officeDocument/2006/relationships/image" Target="../media/image4.png"/><Relationship Id="rId17" Type="http://schemas.openxmlformats.org/officeDocument/2006/relationships/hyperlink" Target="https://www.eleparts.co.kr/goods/view?no=1217098" TargetMode="External"/><Relationship Id="rId2" Type="http://schemas.openxmlformats.org/officeDocument/2006/relationships/image" Target="../media/image6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JnsEQaW2TP2mS6QbhaknNe9VGVmQVmnqWn9fF-ozY1o/edit#gid=0" TargetMode="External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sw.hyundai.com/" TargetMode="External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9.wdp"/><Relationship Id="rId18" Type="http://schemas.openxmlformats.org/officeDocument/2006/relationships/hyperlink" Target="https://github.com/jfrux/workbench/releases/download/v0.1.5/Workbench-v0.1.5.win.exe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www.eleparts.co.kr/goods/view?no=1217095" TargetMode="External"/><Relationship Id="rId12" Type="http://schemas.openxmlformats.org/officeDocument/2006/relationships/image" Target="../media/image19.png"/><Relationship Id="rId17" Type="http://schemas.openxmlformats.org/officeDocument/2006/relationships/hyperlink" Target="https://drive.google.com/file/d/1ihS6GXZchLqXhhkeecsc4fMG3Muv2X_d/view?usp=sharing" TargetMode="External"/><Relationship Id="rId2" Type="http://schemas.openxmlformats.org/officeDocument/2006/relationships/image" Target="../media/image15.png"/><Relationship Id="rId16" Type="http://schemas.openxmlformats.org/officeDocument/2006/relationships/hyperlink" Target="https://namu.wiki/w/%CE%A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eparts.co.kr/goods/view?no=9166311" TargetMode="External"/><Relationship Id="rId11" Type="http://schemas.microsoft.com/office/2007/relationships/hdphoto" Target="../media/hdphoto8.wdp"/><Relationship Id="rId5" Type="http://schemas.openxmlformats.org/officeDocument/2006/relationships/hyperlink" Target="https://www.eleparts.co.kr/goods/view?no=1217098" TargetMode="External"/><Relationship Id="rId15" Type="http://schemas.microsoft.com/office/2007/relationships/hdphoto" Target="../media/hdphoto10.wdp"/><Relationship Id="rId10" Type="http://schemas.openxmlformats.org/officeDocument/2006/relationships/image" Target="../media/image18.png"/><Relationship Id="rId19" Type="http://schemas.openxmlformats.org/officeDocument/2006/relationships/hyperlink" Target="https://flickerinsider.co.kr/&#50892;&#53356;&#48292;&#52824;-&#50724;&#54536;&#54028;&#51068;&#47103;-&#49444;&#52824;/" TargetMode="External"/><Relationship Id="rId4" Type="http://schemas.openxmlformats.org/officeDocument/2006/relationships/hyperlink" Target="https://www.coupang.com/vp/products/5033274971?vendorItemId=74054302490&amp;sourceType=MyCoupang_my_orders_list_product_title&amp;isAddedCart=" TargetMode="External"/><Relationship Id="rId9" Type="http://schemas.microsoft.com/office/2007/relationships/hdphoto" Target="../media/hdphoto7.wdp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8.wdp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9.wdp"/><Relationship Id="rId10" Type="http://schemas.openxmlformats.org/officeDocument/2006/relationships/hyperlink" Target="https://gsw.hyundai.com/" TargetMode="External"/><Relationship Id="rId4" Type="http://schemas.openxmlformats.org/officeDocument/2006/relationships/image" Target="../media/image19.png"/><Relationship Id="rId9" Type="http://schemas.microsoft.com/office/2007/relationships/hdphoto" Target="../media/hdphoto1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pang.com/vp/products/7969827536?itemId=22071834663&amp;vendorItemId=89118914431&amp;q=&#55137;&#51021;+&#53580;&#51060;&#54532;&amp;itemsCount=36&amp;searchId=c9f25e0486c6471eae12a2b7ef231066&amp;rank=18&amp;isAddedCart=" TargetMode="External"/><Relationship Id="rId3" Type="http://schemas.microsoft.com/office/2007/relationships/hdphoto" Target="../media/hdphoto12.wdp"/><Relationship Id="rId7" Type="http://schemas.openxmlformats.org/officeDocument/2006/relationships/hyperlink" Target="https://www.coupang.com/vp/products/6051247369?itemId=11091665243&amp;vendorItemId=78371053546&amp;q=&#51204;&#49440;+&#54588;&#48373;&amp;itemsCount=36&amp;searchId=7f6e9874ad09474a85929a54fb85861e&amp;rank=2&amp;isAddedCart=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hyperlink" Target="https://www.coupang.com/vp/products/7833737908?itemId=21310123103&amp;vendorItemId=88369680122&amp;q=&#51204;&#49440;+&#52964;&#45349;&#53552;&amp;itemsCount=36&amp;searchId=bade7ca261e74e99a68a0e3a66e372f0&amp;rank=1&amp;isAddedCart=" TargetMode="Externa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5B5D75-8A0E-FE55-856C-CA949793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3" y="2712720"/>
            <a:ext cx="1857634" cy="1848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32B12E-13E7-DA74-2A0D-3EF03F3BD2CF}"/>
              </a:ext>
            </a:extLst>
          </p:cNvPr>
          <p:cNvSpPr/>
          <p:nvPr/>
        </p:nvSpPr>
        <p:spPr>
          <a:xfrm>
            <a:off x="1798320" y="2621836"/>
            <a:ext cx="398218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Commai</a:t>
            </a: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OPEN PILOT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070161-A058-D653-7FCA-A9CBBC95DF66}"/>
              </a:ext>
            </a:extLst>
          </p:cNvPr>
          <p:cNvSpPr/>
          <p:nvPr/>
        </p:nvSpPr>
        <p:spPr>
          <a:xfrm>
            <a:off x="1488936" y="5168959"/>
            <a:ext cx="4844788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SCC D.I.Y </a:t>
            </a:r>
          </a:p>
          <a:p>
            <a:r>
              <a:rPr lang="en-US" altLang="ko-KR" sz="4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(Longitudinal Control)</a:t>
            </a:r>
          </a:p>
          <a:p>
            <a:endParaRPr lang="en-US" altLang="ko-KR" sz="40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ko-KR" sz="4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&amp; </a:t>
            </a:r>
          </a:p>
          <a:p>
            <a:endParaRPr lang="en-US" altLang="ko-KR" sz="40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ko-KR" sz="4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MDPS D.I.Y</a:t>
            </a:r>
          </a:p>
          <a:p>
            <a:r>
              <a:rPr lang="en-US" altLang="ko-KR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(Smart MDPS)</a:t>
            </a:r>
            <a:endParaRPr lang="ko-KR" altLang="en-US" sz="40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A54A21-9DA8-2BE6-B0BD-C5E9BA100ACB}"/>
              </a:ext>
            </a:extLst>
          </p:cNvPr>
          <p:cNvSpPr/>
          <p:nvPr/>
        </p:nvSpPr>
        <p:spPr>
          <a:xfrm>
            <a:off x="4680212" y="10698480"/>
            <a:ext cx="1986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By SHKO</a:t>
            </a:r>
            <a:endParaRPr lang="ko-KR" altLang="en-US" sz="40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9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B32B12E-13E7-DA74-2A0D-3EF03F3BD2CF}"/>
              </a:ext>
            </a:extLst>
          </p:cNvPr>
          <p:cNvSpPr/>
          <p:nvPr/>
        </p:nvSpPr>
        <p:spPr>
          <a:xfrm>
            <a:off x="-157655" y="3895398"/>
            <a:ext cx="717331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SCC D.I.Y </a:t>
            </a:r>
          </a:p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(Longitudinal Control)</a:t>
            </a:r>
          </a:p>
        </p:txBody>
      </p:sp>
    </p:spTree>
    <p:extLst>
      <p:ext uri="{BB962C8B-B14F-4D97-AF65-F5344CB8AC3E}">
        <p14:creationId xmlns:p14="http://schemas.microsoft.com/office/powerpoint/2010/main" val="421098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A4157-D2FB-23F2-28F5-15BEA72CBFC4}"/>
              </a:ext>
            </a:extLst>
          </p:cNvPr>
          <p:cNvSpPr txBox="1"/>
          <p:nvPr/>
        </p:nvSpPr>
        <p:spPr>
          <a:xfrm>
            <a:off x="1651058" y="109879"/>
            <a:ext cx="446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Longitudinal Control tuning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99893-42FF-18EF-85DB-98F850D04E7D}"/>
              </a:ext>
            </a:extLst>
          </p:cNvPr>
          <p:cNvSpPr txBox="1"/>
          <p:nvPr/>
        </p:nvSpPr>
        <p:spPr>
          <a:xfrm>
            <a:off x="101237" y="571544"/>
            <a:ext cx="234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하네스</a:t>
            </a:r>
            <a:r>
              <a:rPr lang="ko-KR" altLang="en-US" sz="2000" b="1" dirty="0"/>
              <a:t>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5197D-CEA9-7235-7E9B-8983E539F9DB}"/>
              </a:ext>
            </a:extLst>
          </p:cNvPr>
          <p:cNvSpPr txBox="1"/>
          <p:nvPr/>
        </p:nvSpPr>
        <p:spPr>
          <a:xfrm>
            <a:off x="211433" y="913275"/>
            <a:ext cx="66110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1-1.  SCC </a:t>
            </a:r>
            <a:r>
              <a:rPr lang="ko-KR" altLang="en-US" sz="1400" b="1" dirty="0"/>
              <a:t>커넥터 구매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1-1-1 </a:t>
            </a:r>
            <a:r>
              <a:rPr lang="ko-KR" altLang="en-US" sz="1200" b="1" dirty="0"/>
              <a:t>현대 </a:t>
            </a:r>
            <a:r>
              <a:rPr lang="en-US" altLang="ko-KR" sz="1200" b="1" dirty="0"/>
              <a:t>GSW </a:t>
            </a:r>
            <a:r>
              <a:rPr lang="ko-KR" altLang="en-US" sz="1200" b="1" dirty="0"/>
              <a:t>접속 </a:t>
            </a:r>
            <a:r>
              <a:rPr lang="en-US" altLang="ko-KR" sz="1200" b="1" dirty="0"/>
              <a:t>–</a:t>
            </a:r>
            <a:r>
              <a:rPr lang="ko-KR" altLang="en-US" sz="1200" b="1" dirty="0"/>
              <a:t> </a:t>
            </a:r>
            <a:r>
              <a:rPr lang="ko-KR" altLang="en-US" sz="1200" b="1" dirty="0">
                <a:hlinkClick r:id="rId2"/>
              </a:rPr>
              <a:t>링크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→ </a:t>
            </a:r>
            <a:r>
              <a:rPr lang="ko-KR" altLang="en-US" sz="1200" b="1" dirty="0"/>
              <a:t>차대번호 및 개인정보로 회원가입 후 아래와 같은 화면에서 해당차종 입력하여 접근   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      </a:t>
            </a:r>
            <a:r>
              <a:rPr lang="en-US" altLang="ko-KR" sz="1200" b="1" dirty="0"/>
              <a:t>1-2-2 </a:t>
            </a:r>
            <a:r>
              <a:rPr lang="ko-KR" altLang="en-US" sz="1200" b="1" dirty="0"/>
              <a:t>핀 개수 확인 후 </a:t>
            </a:r>
            <a:r>
              <a:rPr lang="ko-KR" altLang="en-US" sz="1200" b="1" dirty="0" err="1"/>
              <a:t>알리익스프레스에</a:t>
            </a:r>
            <a:r>
              <a:rPr lang="ko-KR" altLang="en-US" sz="1200" b="1" dirty="0"/>
              <a:t> 검색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하네스와</a:t>
            </a:r>
            <a:r>
              <a:rPr lang="ko-KR" altLang="en-US" sz="1200" b="1" dirty="0"/>
              <a:t> 같은 </a:t>
            </a:r>
            <a:r>
              <a:rPr lang="en-US" altLang="ko-KR" sz="1200" b="1" dirty="0"/>
              <a:t>Female </a:t>
            </a:r>
            <a:r>
              <a:rPr lang="ko-KR" altLang="en-US" sz="1200" b="1" dirty="0"/>
              <a:t>커넥터는 국내에 있으나</a:t>
            </a:r>
            <a:r>
              <a:rPr lang="en-US" altLang="ko-KR" sz="1200" b="1" dirty="0"/>
              <a:t>, male </a:t>
            </a:r>
            <a:r>
              <a:rPr lang="ko-KR" altLang="en-US" sz="1200" b="1" dirty="0"/>
              <a:t>커넥터가 없음</a:t>
            </a:r>
            <a:r>
              <a:rPr lang="en-US" altLang="ko-KR" sz="1200" b="1" dirty="0"/>
              <a:t>)  </a:t>
            </a:r>
            <a:r>
              <a:rPr lang="ko-KR" altLang="en-US" sz="1200" b="1" dirty="0"/>
              <a:t>하여 구매</a:t>
            </a:r>
            <a:endParaRPr lang="en-US" altLang="ko-KR" sz="1200" b="1" dirty="0"/>
          </a:p>
          <a:p>
            <a:r>
              <a:rPr lang="en-US" altLang="ko-KR" sz="1200" b="1" dirty="0"/>
              <a:t>      </a:t>
            </a:r>
            <a:endParaRPr lang="ko-KR" altLang="en-US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7365889-3A5C-15C0-EC29-192A862FCCE0}"/>
              </a:ext>
            </a:extLst>
          </p:cNvPr>
          <p:cNvGrpSpPr/>
          <p:nvPr/>
        </p:nvGrpSpPr>
        <p:grpSpPr>
          <a:xfrm>
            <a:off x="0" y="1444928"/>
            <a:ext cx="6858000" cy="3654535"/>
            <a:chOff x="0" y="1444928"/>
            <a:chExt cx="6858000" cy="365453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41EEB2E-0A48-707B-2D37-1DFA74FC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07702"/>
              <a:ext cx="6858000" cy="349176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25AD84-B132-F2AD-E489-91914B0EFFBA}"/>
                </a:ext>
              </a:extLst>
            </p:cNvPr>
            <p:cNvSpPr/>
            <p:nvPr/>
          </p:nvSpPr>
          <p:spPr>
            <a:xfrm>
              <a:off x="2036847" y="2260036"/>
              <a:ext cx="1260708" cy="198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B0C76D-AB69-1C04-8256-929BF0DFC88A}"/>
                </a:ext>
              </a:extLst>
            </p:cNvPr>
            <p:cNvSpPr/>
            <p:nvPr/>
          </p:nvSpPr>
          <p:spPr>
            <a:xfrm>
              <a:off x="3429000" y="2252030"/>
              <a:ext cx="617137" cy="198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2C1B88-8492-FADA-D3DA-7F2B076600DA}"/>
                </a:ext>
              </a:extLst>
            </p:cNvPr>
            <p:cNvSpPr/>
            <p:nvPr/>
          </p:nvSpPr>
          <p:spPr>
            <a:xfrm>
              <a:off x="4168057" y="2256414"/>
              <a:ext cx="777323" cy="1854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90C20E-4A01-9F6B-CA66-1FE18DCF7A67}"/>
                </a:ext>
              </a:extLst>
            </p:cNvPr>
            <p:cNvSpPr txBox="1"/>
            <p:nvPr/>
          </p:nvSpPr>
          <p:spPr>
            <a:xfrm>
              <a:off x="3772864" y="1444928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5776E-36CE-9573-6828-6CE41F8DF1B0}"/>
                </a:ext>
              </a:extLst>
            </p:cNvPr>
            <p:cNvSpPr txBox="1"/>
            <p:nvPr/>
          </p:nvSpPr>
          <p:spPr>
            <a:xfrm>
              <a:off x="3265505" y="2040985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AD65B-BB6F-EAC5-1469-2A88DFC05F39}"/>
                </a:ext>
              </a:extLst>
            </p:cNvPr>
            <p:cNvSpPr txBox="1"/>
            <p:nvPr/>
          </p:nvSpPr>
          <p:spPr>
            <a:xfrm>
              <a:off x="4001464" y="2025638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830B7-EC38-2189-433F-A367AA1A310C}"/>
                </a:ext>
              </a:extLst>
            </p:cNvPr>
            <p:cNvSpPr txBox="1"/>
            <p:nvPr/>
          </p:nvSpPr>
          <p:spPr>
            <a:xfrm>
              <a:off x="1858898" y="2918433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98C2F45-280D-85C8-7F91-A8811E7173E8}"/>
                </a:ext>
              </a:extLst>
            </p:cNvPr>
            <p:cNvSpPr/>
            <p:nvPr/>
          </p:nvSpPr>
          <p:spPr>
            <a:xfrm>
              <a:off x="161309" y="2458056"/>
              <a:ext cx="1154690" cy="1714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166C01-B221-D222-700C-72DE07595163}"/>
                </a:ext>
              </a:extLst>
            </p:cNvPr>
            <p:cNvSpPr txBox="1"/>
            <p:nvPr/>
          </p:nvSpPr>
          <p:spPr>
            <a:xfrm>
              <a:off x="1262660" y="2308458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45AB1C-EA6B-F98B-1D0A-2FE4BE1E5CAA}"/>
                </a:ext>
              </a:extLst>
            </p:cNvPr>
            <p:cNvSpPr/>
            <p:nvPr/>
          </p:nvSpPr>
          <p:spPr>
            <a:xfrm>
              <a:off x="356242" y="3088034"/>
              <a:ext cx="567296" cy="1714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BA5001-4CA4-2F6F-B544-239BA174006A}"/>
                </a:ext>
              </a:extLst>
            </p:cNvPr>
            <p:cNvSpPr/>
            <p:nvPr/>
          </p:nvSpPr>
          <p:spPr>
            <a:xfrm>
              <a:off x="529058" y="3554401"/>
              <a:ext cx="1038402" cy="1714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D68BDCB-C994-28E7-6FB5-C75900EE52DC}"/>
                </a:ext>
              </a:extLst>
            </p:cNvPr>
            <p:cNvSpPr/>
            <p:nvPr/>
          </p:nvSpPr>
          <p:spPr>
            <a:xfrm>
              <a:off x="3992478" y="1660492"/>
              <a:ext cx="891119" cy="2438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8EC4DE-7DB7-D53E-BDA6-C176A4AAB97F}"/>
                </a:ext>
              </a:extLst>
            </p:cNvPr>
            <p:cNvSpPr txBox="1"/>
            <p:nvPr/>
          </p:nvSpPr>
          <p:spPr>
            <a:xfrm>
              <a:off x="1858857" y="2038670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AC0B7D-AA52-F08F-33D6-549AF961AA9C}"/>
                </a:ext>
              </a:extLst>
            </p:cNvPr>
            <p:cNvSpPr/>
            <p:nvPr/>
          </p:nvSpPr>
          <p:spPr>
            <a:xfrm>
              <a:off x="639890" y="3733748"/>
              <a:ext cx="718763" cy="1482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EA9E00-FF32-997D-A837-981F05AAC0C1}"/>
                </a:ext>
              </a:extLst>
            </p:cNvPr>
            <p:cNvSpPr txBox="1"/>
            <p:nvPr/>
          </p:nvSpPr>
          <p:spPr>
            <a:xfrm>
              <a:off x="880698" y="2940674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5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3334BE-D21A-1060-5E01-71D67955C49D}"/>
                </a:ext>
              </a:extLst>
            </p:cNvPr>
            <p:cNvSpPr txBox="1"/>
            <p:nvPr/>
          </p:nvSpPr>
          <p:spPr>
            <a:xfrm>
              <a:off x="1525328" y="3364017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6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DFD800-2311-0C20-381A-8EE4D3A79E11}"/>
                </a:ext>
              </a:extLst>
            </p:cNvPr>
            <p:cNvSpPr txBox="1"/>
            <p:nvPr/>
          </p:nvSpPr>
          <p:spPr>
            <a:xfrm>
              <a:off x="1316000" y="3697530"/>
              <a:ext cx="251460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7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BC0791D-A09D-2432-9FC1-A5023DA29C03}"/>
                </a:ext>
              </a:extLst>
            </p:cNvPr>
            <p:cNvSpPr/>
            <p:nvPr/>
          </p:nvSpPr>
          <p:spPr>
            <a:xfrm>
              <a:off x="4320540" y="3091783"/>
              <a:ext cx="2537460" cy="2007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9E492BB-F932-3319-70BD-2DFCC0CCA131}"/>
                </a:ext>
              </a:extLst>
            </p:cNvPr>
            <p:cNvSpPr/>
            <p:nvPr/>
          </p:nvSpPr>
          <p:spPr>
            <a:xfrm>
              <a:off x="4357817" y="2793957"/>
              <a:ext cx="548640" cy="541020"/>
            </a:xfrm>
            <a:custGeom>
              <a:avLst/>
              <a:gdLst>
                <a:gd name="connsiteX0" fmla="*/ 0 w 548640"/>
                <a:gd name="connsiteY0" fmla="*/ 160020 h 541020"/>
                <a:gd name="connsiteX1" fmla="*/ 83820 w 548640"/>
                <a:gd name="connsiteY1" fmla="*/ 541020 h 541020"/>
                <a:gd name="connsiteX2" fmla="*/ 525780 w 548640"/>
                <a:gd name="connsiteY2" fmla="*/ 53340 h 541020"/>
                <a:gd name="connsiteX3" fmla="*/ 548640 w 548640"/>
                <a:gd name="connsiteY3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41020">
                  <a:moveTo>
                    <a:pt x="0" y="160020"/>
                  </a:moveTo>
                  <a:cubicBezTo>
                    <a:pt x="50907" y="414555"/>
                    <a:pt x="22987" y="287551"/>
                    <a:pt x="83820" y="541020"/>
                  </a:cubicBezTo>
                  <a:cubicBezTo>
                    <a:pt x="255192" y="403922"/>
                    <a:pt x="433254" y="269235"/>
                    <a:pt x="525780" y="53340"/>
                  </a:cubicBezTo>
                  <a:lnTo>
                    <a:pt x="54864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D55E4DA-322A-6EC1-4FA6-715CFA019E3C}"/>
              </a:ext>
            </a:extLst>
          </p:cNvPr>
          <p:cNvGrpSpPr/>
          <p:nvPr/>
        </p:nvGrpSpPr>
        <p:grpSpPr>
          <a:xfrm>
            <a:off x="373772" y="5811064"/>
            <a:ext cx="6439201" cy="1804903"/>
            <a:chOff x="373772" y="5811064"/>
            <a:chExt cx="6439201" cy="180490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497AF15-C922-6B72-4E45-C785C15FEA9A}"/>
                </a:ext>
              </a:extLst>
            </p:cNvPr>
            <p:cNvGrpSpPr/>
            <p:nvPr/>
          </p:nvGrpSpPr>
          <p:grpSpPr>
            <a:xfrm>
              <a:off x="373772" y="5811064"/>
              <a:ext cx="3355656" cy="1804903"/>
              <a:chOff x="101237" y="1635560"/>
              <a:chExt cx="3355656" cy="1804903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046765D-113A-FC75-8B05-B8F6A9E06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37" y="1635560"/>
                <a:ext cx="3355656" cy="1804903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786BA09-353D-4757-14B7-4CDC7F43F969}"/>
                  </a:ext>
                </a:extLst>
              </p:cNvPr>
              <p:cNvSpPr/>
              <p:nvPr/>
            </p:nvSpPr>
            <p:spPr>
              <a:xfrm>
                <a:off x="2160414" y="2892044"/>
                <a:ext cx="563880" cy="198120"/>
              </a:xfrm>
              <a:prstGeom prst="rect">
                <a:avLst/>
              </a:prstGeom>
              <a:solidFill>
                <a:srgbClr val="FBF472">
                  <a:alpha val="7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BF07F6-E195-87D1-035C-4928DBB5CE42}"/>
                </a:ext>
              </a:extLst>
            </p:cNvPr>
            <p:cNvGrpSpPr/>
            <p:nvPr/>
          </p:nvGrpSpPr>
          <p:grpSpPr>
            <a:xfrm>
              <a:off x="3666808" y="5811277"/>
              <a:ext cx="2758439" cy="1741607"/>
              <a:chOff x="3429001" y="1593617"/>
              <a:chExt cx="2758439" cy="174160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FA23791-13F7-9BD4-38B2-89CC3233D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698" r="95756">
                            <a14:foregroundMark x1="34975" y1="83853" x2="70543" y2="78754"/>
                            <a14:foregroundMark x1="81324" y1="61898" x2="1698" y2="25921"/>
                            <a14:foregroundMark x1="37012" y1="14306" x2="61036" y2="51841"/>
                            <a14:foregroundMark x1="38879" y1="19830" x2="52886" y2="42351"/>
                            <a14:foregroundMark x1="61290" y1="14306" x2="33192" y2="54816"/>
                            <a14:foregroundMark x1="68506" y1="10340" x2="49066" y2="47309"/>
                            <a14:foregroundMark x1="73599" y1="13314" x2="45161" y2="38385"/>
                            <a14:foregroundMark x1="52886" y1="22380" x2="43973" y2="32295"/>
                            <a14:foregroundMark x1="47538" y1="29320" x2="27759" y2="64873"/>
                            <a14:foregroundMark x1="29542" y1="71813" x2="16978" y2="89802"/>
                            <a14:foregroundMark x1="27165" y1="77762" x2="15195" y2="90793"/>
                            <a14:backgroundMark x1="33447" y1="74788" x2="34975" y2="81870"/>
                            <a14:backgroundMark x1="33447" y1="74363" x2="35569" y2="86261"/>
                            <a14:backgroundMark x1="34380" y1="75354" x2="36757" y2="88244"/>
                            <a14:backgroundMark x1="34635" y1="73371" x2="35569" y2="80878"/>
                          </a14:backgroundRemoval>
                        </a14:imgEffect>
                      </a14:imgLayer>
                    </a14:imgProps>
                  </a:ext>
                </a:extLst>
              </a:blip>
              <a:srcRect r="5076"/>
              <a:stretch/>
            </p:blipFill>
            <p:spPr>
              <a:xfrm>
                <a:off x="3429001" y="1593617"/>
                <a:ext cx="2758439" cy="1741607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507AAB3-7DCB-A7B2-BEAC-D1C1CEA59B11}"/>
                  </a:ext>
                </a:extLst>
              </p:cNvPr>
              <p:cNvSpPr/>
              <p:nvPr/>
            </p:nvSpPr>
            <p:spPr>
              <a:xfrm>
                <a:off x="3663696" y="3017520"/>
                <a:ext cx="670560" cy="109728"/>
              </a:xfrm>
              <a:prstGeom prst="rect">
                <a:avLst/>
              </a:prstGeom>
              <a:solidFill>
                <a:srgbClr val="FBF472">
                  <a:alpha val="7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C2C65C-0DC9-8813-2B3C-535C6F750D7E}"/>
                </a:ext>
              </a:extLst>
            </p:cNvPr>
            <p:cNvSpPr txBox="1"/>
            <p:nvPr/>
          </p:nvSpPr>
          <p:spPr>
            <a:xfrm>
              <a:off x="2355619" y="6390275"/>
              <a:ext cx="1282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Pin 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개수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10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C116DB-CF28-B74E-389D-35C5DA7A6977}"/>
                </a:ext>
              </a:extLst>
            </p:cNvPr>
            <p:cNvSpPr txBox="1"/>
            <p:nvPr/>
          </p:nvSpPr>
          <p:spPr>
            <a:xfrm>
              <a:off x="5530553" y="6366417"/>
              <a:ext cx="1282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Pin 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개수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18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0CFA22-7FB4-DBAB-A8C1-0518CF6D1080}"/>
              </a:ext>
            </a:extLst>
          </p:cNvPr>
          <p:cNvGrpSpPr/>
          <p:nvPr/>
        </p:nvGrpSpPr>
        <p:grpSpPr>
          <a:xfrm>
            <a:off x="963606" y="7906430"/>
            <a:ext cx="4855258" cy="3554050"/>
            <a:chOff x="963606" y="7906430"/>
            <a:chExt cx="4855258" cy="355405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888B1BA-0EC5-6FE9-5113-D17A06F1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606" y="7906430"/>
              <a:ext cx="4855258" cy="3486374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EE35A69-DA21-8C11-E41D-B30383DAB7E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19" y="8122920"/>
              <a:ext cx="73048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E266-A2A0-6AE1-7B30-156731924689}"/>
                </a:ext>
              </a:extLst>
            </p:cNvPr>
            <p:cNvSpPr/>
            <p:nvPr/>
          </p:nvSpPr>
          <p:spPr>
            <a:xfrm>
              <a:off x="3800855" y="9044940"/>
              <a:ext cx="1616965" cy="2415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1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843E156C-4507-7DE8-DEF2-21D5C293B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2" b="96056" l="1000" r="99333">
                        <a14:foregroundMark x1="15500" y1="61253" x2="82167" y2="10905"/>
                        <a14:backgroundMark x1="5333" y1="55452" x2="3500" y2="50812"/>
                        <a14:backgroundMark x1="6833" y1="59861" x2="6000" y2="57077"/>
                        <a14:backgroundMark x1="8167" y1="61717" x2="6833" y2="59165"/>
                        <a14:backgroundMark x1="9500" y1="63573" x2="8667" y2="61485"/>
                        <a14:backgroundMark x1="9667" y1="63805" x2="9000" y2="62877"/>
                        <a14:backgroundMark x1="333" y1="44084" x2="4333" y2="49188"/>
                        <a14:backgroundMark x1="22167" y1="19026" x2="21167" y2="20882"/>
                        <a14:backgroundMark x1="22500" y1="17865" x2="22500" y2="19490"/>
                        <a14:backgroundMark x1="15167" y1="30626" x2="23500" y2="21346"/>
                        <a14:backgroundMark x1="38333" y1="14385" x2="44167" y2="10209"/>
                        <a14:backgroundMark x1="93333" y1="5800" x2="95667" y2="13225"/>
                        <a14:backgroundMark x1="91333" y1="62877" x2="89333" y2="707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1955">
            <a:off x="-178821" y="2374922"/>
            <a:ext cx="6886166" cy="4946562"/>
          </a:xfrm>
          <a:prstGeom prst="rect">
            <a:avLst/>
          </a:prstGeom>
        </p:spPr>
      </p:pic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8BD9A34-D769-995D-2C96-D25D8DC40545}"/>
              </a:ext>
            </a:extLst>
          </p:cNvPr>
          <p:cNvGrpSpPr/>
          <p:nvPr/>
        </p:nvGrpSpPr>
        <p:grpSpPr>
          <a:xfrm>
            <a:off x="5354326" y="4704330"/>
            <a:ext cx="1357750" cy="1296863"/>
            <a:chOff x="5354326" y="4704330"/>
            <a:chExt cx="1357750" cy="129686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78DEEC6-7814-70EE-F899-9DFB213E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30" b="96989" l="1147" r="100000">
                          <a14:foregroundMark x1="18807" y1="38710" x2="6881" y2="57849"/>
                          <a14:foregroundMark x1="38761" y1="47312" x2="25229" y2="69032"/>
                          <a14:foregroundMark x1="29587" y1="76344" x2="27982" y2="81290"/>
                          <a14:foregroundMark x1="14220" y1="48817" x2="14220" y2="50968"/>
                          <a14:foregroundMark x1="7110" y1="50108" x2="15596" y2="41720"/>
                          <a14:foregroundMark x1="7569" y1="50323" x2="6881" y2="5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91600" y="4806190"/>
              <a:ext cx="1120476" cy="119500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A93C92-F7F1-E965-CE20-372C751D8C5F}"/>
                </a:ext>
              </a:extLst>
            </p:cNvPr>
            <p:cNvSpPr txBox="1"/>
            <p:nvPr/>
          </p:nvSpPr>
          <p:spPr>
            <a:xfrm rot="20104560">
              <a:off x="5354326" y="4704330"/>
              <a:ext cx="107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II     O     I   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F5197D-CEA9-7235-7E9B-8983E539F9DB}"/>
              </a:ext>
            </a:extLst>
          </p:cNvPr>
          <p:cNvSpPr txBox="1"/>
          <p:nvPr/>
        </p:nvSpPr>
        <p:spPr>
          <a:xfrm>
            <a:off x="201908" y="224022"/>
            <a:ext cx="66110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1-2.  </a:t>
            </a:r>
            <a:r>
              <a:rPr lang="ko-KR" altLang="en-US" sz="1400" b="1" dirty="0" err="1"/>
              <a:t>롱컨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하네스</a:t>
            </a:r>
            <a:r>
              <a:rPr lang="ko-KR" altLang="en-US" sz="1400" b="1" dirty="0"/>
              <a:t> 제작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1-2-1 LKAS </a:t>
            </a:r>
            <a:r>
              <a:rPr lang="ko-KR" altLang="en-US" sz="1200" b="1" dirty="0"/>
              <a:t>카메라 </a:t>
            </a:r>
            <a:r>
              <a:rPr lang="ko-KR" altLang="en-US" sz="1200" b="1" dirty="0" err="1"/>
              <a:t>하네스</a:t>
            </a:r>
            <a:r>
              <a:rPr lang="ko-KR" altLang="en-US" sz="1200" b="1" dirty="0"/>
              <a:t> 유형 확인   </a:t>
            </a:r>
            <a:r>
              <a:rPr lang="ko-KR" altLang="en-US" sz="1200" b="1" dirty="0">
                <a:hlinkClick r:id="rId6"/>
              </a:rPr>
              <a:t>링크</a:t>
            </a:r>
            <a:endParaRPr lang="en-US" altLang="ko-KR" sz="1200" b="1" dirty="0"/>
          </a:p>
          <a:p>
            <a:r>
              <a:rPr lang="en-US" altLang="ko-KR" sz="1200" b="1" dirty="0"/>
              <a:t>     1-2-2 </a:t>
            </a:r>
            <a:r>
              <a:rPr lang="ko-KR" altLang="en-US" sz="1200" b="1" dirty="0"/>
              <a:t>해당 유형 </a:t>
            </a:r>
            <a:r>
              <a:rPr lang="ko-KR" altLang="en-US" sz="1200" b="1" dirty="0" err="1"/>
              <a:t>하네스에서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CAN 2 </a:t>
            </a:r>
            <a:r>
              <a:rPr lang="ko-KR" altLang="en-US" sz="1200" b="1" dirty="0"/>
              <a:t>단자 확인   </a:t>
            </a:r>
            <a:r>
              <a:rPr lang="ko-KR" altLang="en-US" sz="1200" b="1" dirty="0">
                <a:hlinkClick r:id="rId7"/>
              </a:rPr>
              <a:t>링크</a:t>
            </a:r>
            <a:endParaRPr lang="en-US" altLang="ko-KR" sz="1200" b="1" dirty="0"/>
          </a:p>
          <a:p>
            <a:r>
              <a:rPr lang="en-US" altLang="ko-KR" sz="1200" b="1" dirty="0"/>
              <a:t>     1-2-3 </a:t>
            </a:r>
            <a:r>
              <a:rPr lang="ko-KR" altLang="en-US" sz="1200" b="1" dirty="0"/>
              <a:t>각각 커넥터 유형에 유의하면서 </a:t>
            </a:r>
            <a:r>
              <a:rPr lang="ko-KR" altLang="en-US" sz="1200" b="1" dirty="0" err="1"/>
              <a:t>하네스</a:t>
            </a:r>
            <a:r>
              <a:rPr lang="ko-KR" altLang="en-US" sz="1200" b="1" dirty="0"/>
              <a:t> 제작</a:t>
            </a:r>
            <a:endParaRPr lang="en-US" altLang="ko-KR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446CF2D-7B30-DDA9-AC09-0C629FAD4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30" l="0" r="94460">
                        <a14:foregroundMark x1="13850" y1="46708" x2="21884" y2="5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2395">
            <a:off x="3992530" y="8382595"/>
            <a:ext cx="1398627" cy="123590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A8C5990-0586-2AB5-913E-DFC54DCE49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1362" l="0" r="89870">
                        <a14:foregroundMark x1="75584" y1="31561" x2="80260" y2="36877"/>
                        <a14:backgroundMark x1="68831" y1="12957" x2="77403" y2="8638"/>
                        <a14:backgroundMark x1="72727" y1="16611" x2="85974" y2="8638"/>
                        <a14:backgroundMark x1="65974" y1="11296" x2="71948" y2="9967"/>
                        <a14:backgroundMark x1="63117" y1="11296" x2="65714" y2="99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5419">
            <a:off x="1088500" y="8381477"/>
            <a:ext cx="1656319" cy="129494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E31170A-68F4-CA74-5549-20246A650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77589"/>
              </p:ext>
            </p:extLst>
          </p:nvPr>
        </p:nvGraphicFramePr>
        <p:xfrm>
          <a:off x="976959" y="7797728"/>
          <a:ext cx="1874520" cy="59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45762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67267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85863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8335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8682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1189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1281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34996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63885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2967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85095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D0FBFF5-AED8-1C9D-A457-9DF805854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09946"/>
              </p:ext>
            </p:extLst>
          </p:nvPr>
        </p:nvGraphicFramePr>
        <p:xfrm>
          <a:off x="3616240" y="7797728"/>
          <a:ext cx="1874520" cy="59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45762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67267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85863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8335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8682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1189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61281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34996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63885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2967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85095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2AD222C-56A8-2F3D-7C9E-5FE6DFE5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75748"/>
              </p:ext>
            </p:extLst>
          </p:nvPr>
        </p:nvGraphicFramePr>
        <p:xfrm>
          <a:off x="5737849" y="6373012"/>
          <a:ext cx="62484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3295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3906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8461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235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365631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A94F8F47-2B5D-53F9-3FF1-AF85B683A226}"/>
              </a:ext>
            </a:extLst>
          </p:cNvPr>
          <p:cNvSpPr txBox="1"/>
          <p:nvPr/>
        </p:nvSpPr>
        <p:spPr>
          <a:xfrm>
            <a:off x="5468654" y="5911347"/>
            <a:ext cx="178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of switch</a:t>
            </a:r>
          </a:p>
          <a:p>
            <a:r>
              <a:rPr lang="en-US" altLang="ko-KR" sz="1200" dirty="0"/>
              <a:t>         (2</a:t>
            </a:r>
            <a:r>
              <a:rPr lang="ko-KR" altLang="en-US" sz="1200" dirty="0"/>
              <a:t>단 </a:t>
            </a:r>
            <a:r>
              <a:rPr lang="en-US" altLang="ko-KR" sz="1200" dirty="0"/>
              <a:t>6P)</a:t>
            </a:r>
            <a:endParaRPr lang="ko-KR" altLang="en-US" sz="1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E55C83B-508B-0F02-8E3F-2E8695436191}"/>
              </a:ext>
            </a:extLst>
          </p:cNvPr>
          <p:cNvSpPr/>
          <p:nvPr/>
        </p:nvSpPr>
        <p:spPr>
          <a:xfrm>
            <a:off x="2229333" y="7879501"/>
            <a:ext cx="194332" cy="1502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7638DA7-A4A9-78CC-F805-3D4D24CE533B}"/>
              </a:ext>
            </a:extLst>
          </p:cNvPr>
          <p:cNvGrpSpPr/>
          <p:nvPr/>
        </p:nvGrpSpPr>
        <p:grpSpPr>
          <a:xfrm>
            <a:off x="791411" y="9523105"/>
            <a:ext cx="4262316" cy="2484346"/>
            <a:chOff x="490808" y="9580586"/>
            <a:chExt cx="3115828" cy="195091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D973A7A-104C-2BCB-9B36-21228D8F3A6F}"/>
                </a:ext>
              </a:extLst>
            </p:cNvPr>
            <p:cNvGrpSpPr/>
            <p:nvPr/>
          </p:nvGrpSpPr>
          <p:grpSpPr>
            <a:xfrm>
              <a:off x="490808" y="9580586"/>
              <a:ext cx="3115828" cy="1950912"/>
              <a:chOff x="3429001" y="1593617"/>
              <a:chExt cx="2758439" cy="1741607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380BD44-BCB9-B458-6889-9AA5AC1BE1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1698" r="95756">
                            <a14:foregroundMark x1="34975" y1="83853" x2="70543" y2="78754"/>
                            <a14:foregroundMark x1="81324" y1="61898" x2="1698" y2="25921"/>
                            <a14:foregroundMark x1="37012" y1="14306" x2="61036" y2="51841"/>
                            <a14:foregroundMark x1="38879" y1="19830" x2="52886" y2="42351"/>
                            <a14:foregroundMark x1="61290" y1="14306" x2="33192" y2="54816"/>
                            <a14:foregroundMark x1="68506" y1="10340" x2="49066" y2="47309"/>
                            <a14:foregroundMark x1="73599" y1="13314" x2="45161" y2="38385"/>
                            <a14:foregroundMark x1="52886" y1="22380" x2="43973" y2="32295"/>
                            <a14:foregroundMark x1="47538" y1="29320" x2="27759" y2="64873"/>
                            <a14:foregroundMark x1="29542" y1="71813" x2="16978" y2="89802"/>
                            <a14:foregroundMark x1="27165" y1="77762" x2="15195" y2="90793"/>
                            <a14:backgroundMark x1="33447" y1="74788" x2="34975" y2="81870"/>
                            <a14:backgroundMark x1="33447" y1="74363" x2="35569" y2="86261"/>
                            <a14:backgroundMark x1="34380" y1="75354" x2="36757" y2="88244"/>
                            <a14:backgroundMark x1="34635" y1="73371" x2="35569" y2="80878"/>
                          </a14:backgroundRemoval>
                        </a14:imgEffect>
                      </a14:imgLayer>
                    </a14:imgProps>
                  </a:ext>
                </a:extLst>
              </a:blip>
              <a:srcRect r="5076"/>
              <a:stretch/>
            </p:blipFill>
            <p:spPr>
              <a:xfrm>
                <a:off x="3429001" y="1593617"/>
                <a:ext cx="2758439" cy="1741607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650E390-6E83-4804-D036-7416D67D77F7}"/>
                  </a:ext>
                </a:extLst>
              </p:cNvPr>
              <p:cNvSpPr/>
              <p:nvPr/>
            </p:nvSpPr>
            <p:spPr>
              <a:xfrm>
                <a:off x="3663696" y="3017520"/>
                <a:ext cx="670560" cy="109728"/>
              </a:xfrm>
              <a:prstGeom prst="rect">
                <a:avLst/>
              </a:prstGeom>
              <a:solidFill>
                <a:srgbClr val="FBF472">
                  <a:alpha val="7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81481D8-6D5B-59A4-6B70-3CA2334BBEE2}"/>
                </a:ext>
              </a:extLst>
            </p:cNvPr>
            <p:cNvSpPr/>
            <p:nvPr/>
          </p:nvSpPr>
          <p:spPr>
            <a:xfrm>
              <a:off x="1820246" y="10280709"/>
              <a:ext cx="63120" cy="654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0AD52A9-8B70-BB0A-EA0B-C02795F6BF40}"/>
                </a:ext>
              </a:extLst>
            </p:cNvPr>
            <p:cNvSpPr/>
            <p:nvPr/>
          </p:nvSpPr>
          <p:spPr>
            <a:xfrm>
              <a:off x="1897711" y="10283555"/>
              <a:ext cx="63120" cy="654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F3D5E68-9F52-752D-0B87-CA7A291A2F3C}"/>
                </a:ext>
              </a:extLst>
            </p:cNvPr>
            <p:cNvGrpSpPr/>
            <p:nvPr/>
          </p:nvGrpSpPr>
          <p:grpSpPr>
            <a:xfrm>
              <a:off x="675871" y="9876728"/>
              <a:ext cx="1042549" cy="792959"/>
              <a:chOff x="4546144" y="914856"/>
              <a:chExt cx="1846433" cy="1416155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3B383FDE-7C08-E58E-88B3-AB0C0E32C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1362" l="0" r="89870">
                            <a14:foregroundMark x1="75584" y1="31561" x2="80260" y2="36877"/>
                            <a14:backgroundMark x1="68831" y1="12957" x2="77403" y2="8638"/>
                            <a14:backgroundMark x1="72727" y1="16611" x2="85974" y2="8638"/>
                            <a14:backgroundMark x1="65974" y1="11296" x2="71948" y2="9967"/>
                            <a14:backgroundMark x1="63117" y1="11296" x2="65714" y2="99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61133">
                <a:off x="4736258" y="914856"/>
                <a:ext cx="1656319" cy="1294940"/>
              </a:xfrm>
              <a:prstGeom prst="rect">
                <a:avLst/>
              </a:prstGeom>
            </p:spPr>
          </p:pic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447DEBFF-92D4-F3DA-0471-9AAA784CC9F1}"/>
                  </a:ext>
                </a:extLst>
              </p:cNvPr>
              <p:cNvCxnSpPr/>
              <p:nvPr/>
            </p:nvCxnSpPr>
            <p:spPr>
              <a:xfrm flipV="1">
                <a:off x="4546144" y="1658285"/>
                <a:ext cx="398992" cy="2734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E1955D5-3136-2CB2-B773-37932EB21096}"/>
                  </a:ext>
                </a:extLst>
              </p:cNvPr>
              <p:cNvCxnSpPr/>
              <p:nvPr/>
            </p:nvCxnSpPr>
            <p:spPr>
              <a:xfrm flipV="1">
                <a:off x="4661643" y="1779011"/>
                <a:ext cx="398992" cy="2734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154ABF2-6F40-3FA8-A147-411B631F29B5}"/>
                  </a:ext>
                </a:extLst>
              </p:cNvPr>
              <p:cNvCxnSpPr/>
              <p:nvPr/>
            </p:nvCxnSpPr>
            <p:spPr>
              <a:xfrm flipV="1">
                <a:off x="4783892" y="1928269"/>
                <a:ext cx="398992" cy="2734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9B191556-229C-80F0-24CC-2BC5AFCA8BE7}"/>
                  </a:ext>
                </a:extLst>
              </p:cNvPr>
              <p:cNvCxnSpPr/>
              <p:nvPr/>
            </p:nvCxnSpPr>
            <p:spPr>
              <a:xfrm flipV="1">
                <a:off x="4925735" y="2057560"/>
                <a:ext cx="398992" cy="2734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C50E774-B130-4F43-653C-2728233CDE0D}"/>
              </a:ext>
            </a:extLst>
          </p:cNvPr>
          <p:cNvSpPr/>
          <p:nvPr/>
        </p:nvSpPr>
        <p:spPr>
          <a:xfrm rot="2264865">
            <a:off x="670183" y="5807096"/>
            <a:ext cx="732867" cy="2319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RADAR</a:t>
            </a:r>
            <a:endParaRPr lang="ko-KR" altLang="en-US" sz="14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A873C7D-B0E2-20E8-ACC2-274F33D1C0C7}"/>
              </a:ext>
            </a:extLst>
          </p:cNvPr>
          <p:cNvSpPr/>
          <p:nvPr/>
        </p:nvSpPr>
        <p:spPr>
          <a:xfrm>
            <a:off x="2444398" y="7881431"/>
            <a:ext cx="194332" cy="150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F0E3B26-1351-205F-5642-7079E3F97FDA}"/>
              </a:ext>
            </a:extLst>
          </p:cNvPr>
          <p:cNvSpPr/>
          <p:nvPr/>
        </p:nvSpPr>
        <p:spPr>
          <a:xfrm>
            <a:off x="3829533" y="7887121"/>
            <a:ext cx="194332" cy="150291"/>
          </a:xfrm>
          <a:prstGeom prst="ellipse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B5211BC-15FE-2914-4F43-ED337598001C}"/>
              </a:ext>
            </a:extLst>
          </p:cNvPr>
          <p:cNvSpPr/>
          <p:nvPr/>
        </p:nvSpPr>
        <p:spPr>
          <a:xfrm>
            <a:off x="4044598" y="7889051"/>
            <a:ext cx="194332" cy="1502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1400D62-62E6-3B48-D512-B47D1FCB9F5B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4141470" y="6627324"/>
            <a:ext cx="294" cy="12617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8F1B1B5-C3C6-AF40-D183-4E23C4124B9C}"/>
              </a:ext>
            </a:extLst>
          </p:cNvPr>
          <p:cNvCxnSpPr>
            <a:cxnSpLocks/>
          </p:cNvCxnSpPr>
          <p:nvPr/>
        </p:nvCxnSpPr>
        <p:spPr>
          <a:xfrm flipH="1" flipV="1">
            <a:off x="4151312" y="6650431"/>
            <a:ext cx="1914208" cy="2134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31D3149-3463-E8E9-A500-7376AE5CE36F}"/>
              </a:ext>
            </a:extLst>
          </p:cNvPr>
          <p:cNvSpPr/>
          <p:nvPr/>
        </p:nvSpPr>
        <p:spPr>
          <a:xfrm>
            <a:off x="5964838" y="6456491"/>
            <a:ext cx="194332" cy="1502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B9E0940-1568-E512-4A6B-3AC8F52FE4E1}"/>
              </a:ext>
            </a:extLst>
          </p:cNvPr>
          <p:cNvCxnSpPr>
            <a:cxnSpLocks/>
          </p:cNvCxnSpPr>
          <p:nvPr/>
        </p:nvCxnSpPr>
        <p:spPr>
          <a:xfrm flipH="1" flipV="1">
            <a:off x="3948075" y="6991385"/>
            <a:ext cx="2102194" cy="7281"/>
          </a:xfrm>
          <a:prstGeom prst="line">
            <a:avLst/>
          </a:prstGeom>
          <a:ln w="381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0A0263CC-F419-CB20-D81C-849E486117F3}"/>
              </a:ext>
            </a:extLst>
          </p:cNvPr>
          <p:cNvSpPr/>
          <p:nvPr/>
        </p:nvSpPr>
        <p:spPr>
          <a:xfrm>
            <a:off x="5964838" y="6731397"/>
            <a:ext cx="194332" cy="150291"/>
          </a:xfrm>
          <a:prstGeom prst="ellipse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E07FFF-AF59-AE8A-4008-46AB9B52BB29}"/>
              </a:ext>
            </a:extLst>
          </p:cNvPr>
          <p:cNvCxnSpPr>
            <a:cxnSpLocks/>
            <a:stCxn id="83" idx="4"/>
          </p:cNvCxnSpPr>
          <p:nvPr/>
        </p:nvCxnSpPr>
        <p:spPr>
          <a:xfrm flipV="1">
            <a:off x="3926699" y="6974034"/>
            <a:ext cx="5221" cy="1063378"/>
          </a:xfrm>
          <a:prstGeom prst="line">
            <a:avLst/>
          </a:prstGeom>
          <a:ln w="381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DF452F9-13E2-9C4C-7D05-E3761D4996A9}"/>
              </a:ext>
            </a:extLst>
          </p:cNvPr>
          <p:cNvSpPr txBox="1"/>
          <p:nvPr/>
        </p:nvSpPr>
        <p:spPr>
          <a:xfrm>
            <a:off x="4663623" y="6445651"/>
            <a:ext cx="6248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C-CAN-L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EBD12E0-EE67-C4E6-0143-2B6DD61FD117}"/>
              </a:ext>
            </a:extLst>
          </p:cNvPr>
          <p:cNvSpPr txBox="1"/>
          <p:nvPr/>
        </p:nvSpPr>
        <p:spPr>
          <a:xfrm>
            <a:off x="4660922" y="6770658"/>
            <a:ext cx="67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996600"/>
                </a:solidFill>
              </a:rPr>
              <a:t>C-CAN-H</a:t>
            </a:r>
            <a:endParaRPr lang="ko-KR" altLang="en-US" sz="1000" b="1" dirty="0">
              <a:solidFill>
                <a:srgbClr val="99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EA8479-A880-B7FA-F721-205136C0EE10}"/>
              </a:ext>
            </a:extLst>
          </p:cNvPr>
          <p:cNvSpPr/>
          <p:nvPr/>
        </p:nvSpPr>
        <p:spPr>
          <a:xfrm>
            <a:off x="6165181" y="6456491"/>
            <a:ext cx="194332" cy="1502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3C318B0-66BA-E792-3421-385201140AE6}"/>
              </a:ext>
            </a:extLst>
          </p:cNvPr>
          <p:cNvSpPr/>
          <p:nvPr/>
        </p:nvSpPr>
        <p:spPr>
          <a:xfrm>
            <a:off x="6165181" y="6731397"/>
            <a:ext cx="194332" cy="150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6F76926-2F81-9C99-A377-45121CCC9898}"/>
              </a:ext>
            </a:extLst>
          </p:cNvPr>
          <p:cNvCxnSpPr>
            <a:cxnSpLocks/>
          </p:cNvCxnSpPr>
          <p:nvPr/>
        </p:nvCxnSpPr>
        <p:spPr>
          <a:xfrm flipH="1" flipV="1">
            <a:off x="2533260" y="7157158"/>
            <a:ext cx="3750127" cy="67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8FE4A0B-33EB-F8D7-A26B-E07D6B336D25}"/>
              </a:ext>
            </a:extLst>
          </p:cNvPr>
          <p:cNvCxnSpPr>
            <a:cxnSpLocks/>
            <a:stCxn id="68" idx="4"/>
          </p:cNvCxnSpPr>
          <p:nvPr/>
        </p:nvCxnSpPr>
        <p:spPr>
          <a:xfrm flipV="1">
            <a:off x="2326499" y="7315059"/>
            <a:ext cx="0" cy="7147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2FE04EF-33D5-09E3-3D92-38A3A006BF6C}"/>
              </a:ext>
            </a:extLst>
          </p:cNvPr>
          <p:cNvCxnSpPr>
            <a:cxnSpLocks/>
          </p:cNvCxnSpPr>
          <p:nvPr/>
        </p:nvCxnSpPr>
        <p:spPr>
          <a:xfrm flipH="1" flipV="1">
            <a:off x="6262347" y="6806542"/>
            <a:ext cx="3198" cy="3732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397A256-D34B-E8CB-01C4-15E7B077889B}"/>
              </a:ext>
            </a:extLst>
          </p:cNvPr>
          <p:cNvCxnSpPr>
            <a:cxnSpLocks/>
          </p:cNvCxnSpPr>
          <p:nvPr/>
        </p:nvCxnSpPr>
        <p:spPr>
          <a:xfrm flipV="1">
            <a:off x="2541564" y="7137864"/>
            <a:ext cx="976" cy="8919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F5FE9EC-43E7-C650-B27F-338485401D66}"/>
              </a:ext>
            </a:extLst>
          </p:cNvPr>
          <p:cNvCxnSpPr>
            <a:cxnSpLocks/>
          </p:cNvCxnSpPr>
          <p:nvPr/>
        </p:nvCxnSpPr>
        <p:spPr>
          <a:xfrm flipH="1" flipV="1">
            <a:off x="2321957" y="7334963"/>
            <a:ext cx="4172735" cy="113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C58FD48-CA7C-1A4C-AE1F-1AE66AB0DE13}"/>
              </a:ext>
            </a:extLst>
          </p:cNvPr>
          <p:cNvCxnSpPr>
            <a:cxnSpLocks/>
          </p:cNvCxnSpPr>
          <p:nvPr/>
        </p:nvCxnSpPr>
        <p:spPr>
          <a:xfrm flipH="1" flipV="1">
            <a:off x="6494692" y="6507309"/>
            <a:ext cx="1358" cy="8553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C408E35-30BF-638D-A1A3-EA81FCCCC173}"/>
              </a:ext>
            </a:extLst>
          </p:cNvPr>
          <p:cNvCxnSpPr>
            <a:cxnSpLocks/>
          </p:cNvCxnSpPr>
          <p:nvPr/>
        </p:nvCxnSpPr>
        <p:spPr>
          <a:xfrm>
            <a:off x="6345306" y="6521608"/>
            <a:ext cx="166769" cy="17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D006C1C-F0FF-D969-7CEB-0CF8AAA42345}"/>
              </a:ext>
            </a:extLst>
          </p:cNvPr>
          <p:cNvSpPr txBox="1"/>
          <p:nvPr/>
        </p:nvSpPr>
        <p:spPr>
          <a:xfrm>
            <a:off x="4651229" y="7127076"/>
            <a:ext cx="763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C-CAN-H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60DD95-BD0E-FAB2-3073-910AE49B70C6}"/>
              </a:ext>
            </a:extLst>
          </p:cNvPr>
          <p:cNvSpPr txBox="1"/>
          <p:nvPr/>
        </p:nvSpPr>
        <p:spPr>
          <a:xfrm>
            <a:off x="4660922" y="6953964"/>
            <a:ext cx="624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C-CAN-L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C18CE8-E29B-34D1-46F7-DBE86D517C39}"/>
              </a:ext>
            </a:extLst>
          </p:cNvPr>
          <p:cNvSpPr txBox="1"/>
          <p:nvPr/>
        </p:nvSpPr>
        <p:spPr>
          <a:xfrm>
            <a:off x="1184371" y="7279066"/>
            <a:ext cx="1552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Back of connector</a:t>
            </a:r>
          </a:p>
          <a:p>
            <a:r>
              <a:rPr lang="en-US" altLang="ko-KR" sz="1300" b="1" dirty="0"/>
              <a:t>         (Female)</a:t>
            </a:r>
            <a:endParaRPr lang="ko-KR" altLang="en-US" sz="1300" b="1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19A915D-EB20-C9A4-E72C-FF3D4CB5A9EA}"/>
              </a:ext>
            </a:extLst>
          </p:cNvPr>
          <p:cNvSpPr/>
          <p:nvPr/>
        </p:nvSpPr>
        <p:spPr>
          <a:xfrm>
            <a:off x="5739286" y="6462587"/>
            <a:ext cx="194332" cy="1502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FF1C9191-46B6-A83C-552D-FB88EE28ACB7}"/>
              </a:ext>
            </a:extLst>
          </p:cNvPr>
          <p:cNvSpPr/>
          <p:nvPr/>
        </p:nvSpPr>
        <p:spPr>
          <a:xfrm>
            <a:off x="5739286" y="6737493"/>
            <a:ext cx="194332" cy="150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EF615DC-1B7E-A93A-45E9-8BB140B78207}"/>
              </a:ext>
            </a:extLst>
          </p:cNvPr>
          <p:cNvCxnSpPr>
            <a:cxnSpLocks/>
          </p:cNvCxnSpPr>
          <p:nvPr/>
        </p:nvCxnSpPr>
        <p:spPr>
          <a:xfrm flipV="1">
            <a:off x="6062004" y="6769662"/>
            <a:ext cx="0" cy="246804"/>
          </a:xfrm>
          <a:prstGeom prst="line">
            <a:avLst/>
          </a:prstGeom>
          <a:ln w="3810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C9F61C5-BA89-F9B6-5947-B5170C59F7C5}"/>
              </a:ext>
            </a:extLst>
          </p:cNvPr>
          <p:cNvCxnSpPr>
            <a:cxnSpLocks/>
            <a:endCxn id="104" idx="4"/>
          </p:cNvCxnSpPr>
          <p:nvPr/>
        </p:nvCxnSpPr>
        <p:spPr>
          <a:xfrm flipV="1">
            <a:off x="6058524" y="6606782"/>
            <a:ext cx="3480" cy="83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그림 166">
            <a:extLst>
              <a:ext uri="{FF2B5EF4-FFF2-40B4-BE49-F238E27FC236}">
                <a16:creationId xmlns:a16="http://schemas.microsoft.com/office/drawing/2014/main" id="{F8AB5D91-8AF6-2D5E-78AD-96C6729D24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8721" y="1391369"/>
            <a:ext cx="3031028" cy="689696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4F41403-B35F-9D2F-8D92-E3948D9ACCC1}"/>
              </a:ext>
            </a:extLst>
          </p:cNvPr>
          <p:cNvSpPr txBox="1"/>
          <p:nvPr/>
        </p:nvSpPr>
        <p:spPr>
          <a:xfrm>
            <a:off x="3301449" y="1077260"/>
            <a:ext cx="1426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예시</a:t>
            </a:r>
            <a:r>
              <a:rPr lang="en-US" altLang="ko-KR" sz="1100" b="1" dirty="0"/>
              <a:t>)  Hyundai  C</a:t>
            </a:r>
            <a:endParaRPr lang="ko-KR" altLang="en-US" sz="11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4434726-FE73-C0C1-1417-3F16B9725604}"/>
              </a:ext>
            </a:extLst>
          </p:cNvPr>
          <p:cNvSpPr txBox="1"/>
          <p:nvPr/>
        </p:nvSpPr>
        <p:spPr>
          <a:xfrm>
            <a:off x="179402" y="7499693"/>
            <a:ext cx="130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예시</a:t>
            </a:r>
            <a:r>
              <a:rPr lang="en-US" altLang="ko-KR" sz="1100" b="1" dirty="0"/>
              <a:t>) Pin </a:t>
            </a:r>
            <a:r>
              <a:rPr lang="ko-KR" altLang="en-US" sz="1100" b="1" dirty="0"/>
              <a:t>개수 </a:t>
            </a:r>
            <a:r>
              <a:rPr lang="en-US" altLang="ko-KR" sz="1100" b="1" dirty="0"/>
              <a:t>18</a:t>
            </a:r>
            <a:endParaRPr lang="ko-KR" altLang="en-US" sz="1100" b="1" dirty="0"/>
          </a:p>
          <a:p>
            <a:endParaRPr lang="ko-KR" altLang="en-US" sz="1100" b="1" dirty="0"/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5756AEBB-03E8-AD6F-EEA4-F9EC60BD42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299" b="100000" l="7937" r="100000">
                        <a14:foregroundMark x1="40476" y1="93506" x2="67460" y2="62338"/>
                        <a14:foregroundMark x1="34921" y1="64502" x2="49206" y2="39827"/>
                        <a14:foregroundMark x1="30952" y1="55844" x2="46032" y2="9524"/>
                        <a14:foregroundMark x1="33333" y1="61905" x2="28571" y2="41991"/>
                        <a14:foregroundMark x1="30952" y1="71429" x2="30952" y2="34199"/>
                        <a14:foregroundMark x1="26190" y1="90043" x2="26984" y2="49784"/>
                        <a14:foregroundMark x1="26984" y1="61472" x2="24603" y2="1732"/>
                        <a14:foregroundMark x1="59524" y1="11255" x2="74603" y2="19048"/>
                        <a14:foregroundMark x1="75397" y1="22511" x2="74603" y2="79654"/>
                        <a14:foregroundMark x1="73810" y1="87013" x2="73810" y2="74026"/>
                        <a14:foregroundMark x1="72222" y1="83983" x2="70635" y2="93506"/>
                        <a14:foregroundMark x1="23810" y1="90043" x2="23810" y2="64502"/>
                        <a14:foregroundMark x1="17460" y1="13420" x2="24603" y2="13853"/>
                        <a14:foregroundMark x1="15079" y1="12987" x2="15079" y2="9091"/>
                        <a14:foregroundMark x1="15873" y1="13420" x2="13492" y2="9091"/>
                        <a14:foregroundMark x1="14286" y1="96104" x2="14286" y2="90476"/>
                        <a14:foregroundMark x1="16667" y1="91342" x2="23810" y2="90476"/>
                        <a14:foregroundMark x1="23810" y1="91775" x2="23810" y2="70563"/>
                        <a14:foregroundMark x1="25397" y1="68831" x2="24603" y2="49784"/>
                        <a14:foregroundMark x1="24603" y1="74892" x2="23810" y2="25541"/>
                        <a14:foregroundMark x1="26190" y1="39394" x2="26190" y2="27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451024" y="1218601"/>
            <a:ext cx="650355" cy="1192317"/>
          </a:xfrm>
          <a:prstGeom prst="rect">
            <a:avLst/>
          </a:prstGeom>
        </p:spPr>
      </p:pic>
      <p:sp>
        <p:nvSpPr>
          <p:cNvPr id="178" name="말풍선: 사각형 177">
            <a:extLst>
              <a:ext uri="{FF2B5EF4-FFF2-40B4-BE49-F238E27FC236}">
                <a16:creationId xmlns:a16="http://schemas.microsoft.com/office/drawing/2014/main" id="{416F06F1-B3B7-CF16-E108-58E17F99B94E}"/>
              </a:ext>
            </a:extLst>
          </p:cNvPr>
          <p:cNvSpPr/>
          <p:nvPr/>
        </p:nvSpPr>
        <p:spPr>
          <a:xfrm>
            <a:off x="4963648" y="1274563"/>
            <a:ext cx="1495272" cy="1051842"/>
          </a:xfrm>
          <a:prstGeom prst="wedgeRectCallout">
            <a:avLst>
              <a:gd name="adj1" fmla="val -222095"/>
              <a:gd name="adj2" fmla="val 1989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9353E17A-1C4B-2DA7-EC0B-231BD1756A5F}"/>
              </a:ext>
            </a:extLst>
          </p:cNvPr>
          <p:cNvSpPr/>
          <p:nvPr/>
        </p:nvSpPr>
        <p:spPr>
          <a:xfrm rot="2264865">
            <a:off x="2358052" y="4085822"/>
            <a:ext cx="634336" cy="33477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LKAS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algn="ctr"/>
            <a:r>
              <a:rPr lang="en-US" altLang="ko-KR" sz="1000" dirty="0"/>
              <a:t>camera</a:t>
            </a:r>
            <a:endParaRPr lang="ko-KR" altLang="en-US" sz="1000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D3095F4-DD28-D18F-DCE1-F707122A743E}"/>
              </a:ext>
            </a:extLst>
          </p:cNvPr>
          <p:cNvSpPr/>
          <p:nvPr/>
        </p:nvSpPr>
        <p:spPr>
          <a:xfrm>
            <a:off x="5238771" y="1715014"/>
            <a:ext cx="114746" cy="98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9FB321D-78C6-9273-BE41-AF2881C332DE}"/>
              </a:ext>
            </a:extLst>
          </p:cNvPr>
          <p:cNvSpPr/>
          <p:nvPr/>
        </p:nvSpPr>
        <p:spPr>
          <a:xfrm>
            <a:off x="5238771" y="1905274"/>
            <a:ext cx="114746" cy="1070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D3FC633-8DF4-CD9B-2D28-B9E47CA90726}"/>
              </a:ext>
            </a:extLst>
          </p:cNvPr>
          <p:cNvCxnSpPr>
            <a:cxnSpLocks/>
            <a:endCxn id="183" idx="4"/>
          </p:cNvCxnSpPr>
          <p:nvPr/>
        </p:nvCxnSpPr>
        <p:spPr>
          <a:xfrm flipV="1">
            <a:off x="5296144" y="2012326"/>
            <a:ext cx="0" cy="48139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BBBC739-D3FF-BA2A-5225-23B9F675BD67}"/>
              </a:ext>
            </a:extLst>
          </p:cNvPr>
          <p:cNvCxnSpPr>
            <a:cxnSpLocks/>
          </p:cNvCxnSpPr>
          <p:nvPr/>
        </p:nvCxnSpPr>
        <p:spPr>
          <a:xfrm>
            <a:off x="5280660" y="6819900"/>
            <a:ext cx="518354" cy="2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63DF503E-C3B9-CDCB-3C09-A34B675D4061}"/>
              </a:ext>
            </a:extLst>
          </p:cNvPr>
          <p:cNvCxnSpPr>
            <a:cxnSpLocks/>
          </p:cNvCxnSpPr>
          <p:nvPr/>
        </p:nvCxnSpPr>
        <p:spPr>
          <a:xfrm flipV="1">
            <a:off x="5420465" y="1749546"/>
            <a:ext cx="0" cy="481392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74F2A20C-E4CE-608D-0305-C9112B263805}"/>
              </a:ext>
            </a:extLst>
          </p:cNvPr>
          <p:cNvCxnSpPr>
            <a:cxnSpLocks/>
          </p:cNvCxnSpPr>
          <p:nvPr/>
        </p:nvCxnSpPr>
        <p:spPr>
          <a:xfrm>
            <a:off x="5404981" y="6557120"/>
            <a:ext cx="518354" cy="24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5A4F1E2-F143-E1EC-97F3-B4E1B7FCEDD5}"/>
              </a:ext>
            </a:extLst>
          </p:cNvPr>
          <p:cNvCxnSpPr>
            <a:cxnSpLocks/>
          </p:cNvCxnSpPr>
          <p:nvPr/>
        </p:nvCxnSpPr>
        <p:spPr>
          <a:xfrm flipV="1">
            <a:off x="5279038" y="1754293"/>
            <a:ext cx="157832" cy="47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89FF145-953C-DA9D-6248-A9F75697D8DC}"/>
              </a:ext>
            </a:extLst>
          </p:cNvPr>
          <p:cNvSpPr txBox="1"/>
          <p:nvPr/>
        </p:nvSpPr>
        <p:spPr>
          <a:xfrm>
            <a:off x="2184095" y="1255801"/>
            <a:ext cx="1334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Male connector</a:t>
            </a:r>
            <a:endParaRPr lang="ko-KR" altLang="en-US" sz="11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20DFE6-8AA3-E1C2-3E99-725CD05FBF64}"/>
              </a:ext>
            </a:extLst>
          </p:cNvPr>
          <p:cNvSpPr txBox="1"/>
          <p:nvPr/>
        </p:nvSpPr>
        <p:spPr>
          <a:xfrm>
            <a:off x="5180043" y="1318400"/>
            <a:ext cx="1334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Female connector</a:t>
            </a:r>
            <a:endParaRPr lang="ko-KR" altLang="en-US" sz="1100" b="1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81FE678-05B1-2896-C4EE-4A4BE667550A}"/>
              </a:ext>
            </a:extLst>
          </p:cNvPr>
          <p:cNvSpPr/>
          <p:nvPr/>
        </p:nvSpPr>
        <p:spPr>
          <a:xfrm>
            <a:off x="5296144" y="7861643"/>
            <a:ext cx="172510" cy="17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3441DD1-2754-40FC-B812-ED54963DB275}"/>
              </a:ext>
            </a:extLst>
          </p:cNvPr>
          <p:cNvSpPr/>
          <p:nvPr/>
        </p:nvSpPr>
        <p:spPr>
          <a:xfrm>
            <a:off x="4667288" y="7861643"/>
            <a:ext cx="172510" cy="17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903F601-7188-4825-03A2-FA79B48611CA}"/>
              </a:ext>
            </a:extLst>
          </p:cNvPr>
          <p:cNvSpPr/>
          <p:nvPr/>
        </p:nvSpPr>
        <p:spPr>
          <a:xfrm>
            <a:off x="994151" y="7861643"/>
            <a:ext cx="172510" cy="17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7D829045-60AA-0F52-57F8-317247A99FEB}"/>
              </a:ext>
            </a:extLst>
          </p:cNvPr>
          <p:cNvSpPr/>
          <p:nvPr/>
        </p:nvSpPr>
        <p:spPr>
          <a:xfrm>
            <a:off x="1619464" y="7861643"/>
            <a:ext cx="172510" cy="17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5CD9129D-0253-074C-355C-8823E6C97BB6}"/>
              </a:ext>
            </a:extLst>
          </p:cNvPr>
          <p:cNvGrpSpPr/>
          <p:nvPr/>
        </p:nvGrpSpPr>
        <p:grpSpPr>
          <a:xfrm>
            <a:off x="5228337" y="8131217"/>
            <a:ext cx="363264" cy="246221"/>
            <a:chOff x="5228337" y="8131217"/>
            <a:chExt cx="363264" cy="24622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5FEA4430-6596-C104-2AD8-EDAA1FD3388C}"/>
                </a:ext>
              </a:extLst>
            </p:cNvPr>
            <p:cNvSpPr/>
            <p:nvPr/>
          </p:nvSpPr>
          <p:spPr>
            <a:xfrm>
              <a:off x="5296144" y="8166443"/>
              <a:ext cx="172510" cy="1757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7193B20-CEEE-68E0-9FE8-F2C9E3AC425B}"/>
                </a:ext>
              </a:extLst>
            </p:cNvPr>
            <p:cNvSpPr txBox="1"/>
            <p:nvPr/>
          </p:nvSpPr>
          <p:spPr>
            <a:xfrm>
              <a:off x="5228337" y="8131217"/>
              <a:ext cx="363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57DCED16-38DB-92FB-4A3A-CA085AC06050}"/>
              </a:ext>
            </a:extLst>
          </p:cNvPr>
          <p:cNvGrpSpPr/>
          <p:nvPr/>
        </p:nvGrpSpPr>
        <p:grpSpPr>
          <a:xfrm>
            <a:off x="3564235" y="8127886"/>
            <a:ext cx="363264" cy="246221"/>
            <a:chOff x="3564235" y="8127886"/>
            <a:chExt cx="363264" cy="246221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1139CF9A-E0D0-EC07-6CD6-A0FA792484EA}"/>
                </a:ext>
              </a:extLst>
            </p:cNvPr>
            <p:cNvSpPr/>
            <p:nvPr/>
          </p:nvSpPr>
          <p:spPr>
            <a:xfrm>
              <a:off x="3632042" y="8163112"/>
              <a:ext cx="172510" cy="1757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2069F1D-CE8D-E670-17CA-32E0C065DF4E}"/>
                </a:ext>
              </a:extLst>
            </p:cNvPr>
            <p:cNvSpPr txBox="1"/>
            <p:nvPr/>
          </p:nvSpPr>
          <p:spPr>
            <a:xfrm>
              <a:off x="3564235" y="8127886"/>
              <a:ext cx="363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18</a:t>
              </a:r>
              <a:endParaRPr lang="ko-KR" altLang="en-US" sz="1000" b="1" dirty="0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E60A6E02-DA98-01FD-8F56-F7D8228D50E5}"/>
              </a:ext>
            </a:extLst>
          </p:cNvPr>
          <p:cNvGrpSpPr/>
          <p:nvPr/>
        </p:nvGrpSpPr>
        <p:grpSpPr>
          <a:xfrm>
            <a:off x="3592200" y="7844505"/>
            <a:ext cx="363264" cy="246221"/>
            <a:chOff x="3592200" y="7844505"/>
            <a:chExt cx="363264" cy="246221"/>
          </a:xfrm>
        </p:grpSpPr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86545E41-BAFA-F95C-5F41-5895BDFAFFA4}"/>
                </a:ext>
              </a:extLst>
            </p:cNvPr>
            <p:cNvSpPr/>
            <p:nvPr/>
          </p:nvSpPr>
          <p:spPr>
            <a:xfrm>
              <a:off x="3623014" y="7868627"/>
              <a:ext cx="172510" cy="1757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592D19-9FBD-8934-872C-8E18B678F32E}"/>
                </a:ext>
              </a:extLst>
            </p:cNvPr>
            <p:cNvSpPr txBox="1"/>
            <p:nvPr/>
          </p:nvSpPr>
          <p:spPr>
            <a:xfrm>
              <a:off x="3592200" y="7844505"/>
              <a:ext cx="363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3ADF16E-3930-82B0-1D5A-BD751E7C573C}"/>
              </a:ext>
            </a:extLst>
          </p:cNvPr>
          <p:cNvGrpSpPr/>
          <p:nvPr/>
        </p:nvGrpSpPr>
        <p:grpSpPr>
          <a:xfrm>
            <a:off x="2599004" y="8127886"/>
            <a:ext cx="363264" cy="246221"/>
            <a:chOff x="2599004" y="8127886"/>
            <a:chExt cx="363264" cy="246221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C7F14CE-5F29-A700-30DF-38FD8466E572}"/>
                </a:ext>
              </a:extLst>
            </p:cNvPr>
            <p:cNvSpPr/>
            <p:nvPr/>
          </p:nvSpPr>
          <p:spPr>
            <a:xfrm>
              <a:off x="2666811" y="8163112"/>
              <a:ext cx="172510" cy="1757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D3D4489-4C8B-2B0E-7B58-E46D394AAE98}"/>
                </a:ext>
              </a:extLst>
            </p:cNvPr>
            <p:cNvSpPr txBox="1"/>
            <p:nvPr/>
          </p:nvSpPr>
          <p:spPr>
            <a:xfrm>
              <a:off x="2599004" y="8127886"/>
              <a:ext cx="363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18</a:t>
              </a:r>
              <a:endParaRPr lang="ko-KR" altLang="en-US" sz="1000" b="1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E987A368-0405-8806-0B7C-858831C67CFC}"/>
              </a:ext>
            </a:extLst>
          </p:cNvPr>
          <p:cNvGrpSpPr/>
          <p:nvPr/>
        </p:nvGrpSpPr>
        <p:grpSpPr>
          <a:xfrm>
            <a:off x="2626969" y="7844505"/>
            <a:ext cx="363264" cy="246221"/>
            <a:chOff x="2626969" y="7844505"/>
            <a:chExt cx="363264" cy="246221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78C684E-3FC0-5941-AD05-887E60768301}"/>
                </a:ext>
              </a:extLst>
            </p:cNvPr>
            <p:cNvSpPr/>
            <p:nvPr/>
          </p:nvSpPr>
          <p:spPr>
            <a:xfrm>
              <a:off x="2657783" y="7868627"/>
              <a:ext cx="172510" cy="1757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3AB5094-EAF0-F1EE-61D7-641A3DF84C4C}"/>
                </a:ext>
              </a:extLst>
            </p:cNvPr>
            <p:cNvSpPr txBox="1"/>
            <p:nvPr/>
          </p:nvSpPr>
          <p:spPr>
            <a:xfrm>
              <a:off x="2626969" y="7844505"/>
              <a:ext cx="363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9E4992D8-6711-505B-0B0D-805B520A0FB7}"/>
              </a:ext>
            </a:extLst>
          </p:cNvPr>
          <p:cNvGrpSpPr/>
          <p:nvPr/>
        </p:nvGrpSpPr>
        <p:grpSpPr>
          <a:xfrm>
            <a:off x="932447" y="8142956"/>
            <a:ext cx="363264" cy="246221"/>
            <a:chOff x="932447" y="8142956"/>
            <a:chExt cx="363264" cy="246221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30A7BF08-176F-7971-EFBF-A9D6AD282EE0}"/>
                </a:ext>
              </a:extLst>
            </p:cNvPr>
            <p:cNvSpPr/>
            <p:nvPr/>
          </p:nvSpPr>
          <p:spPr>
            <a:xfrm>
              <a:off x="1000254" y="8178182"/>
              <a:ext cx="172510" cy="1757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4544805-5F9D-6F67-2FDF-BB2F0F73AB1B}"/>
                </a:ext>
              </a:extLst>
            </p:cNvPr>
            <p:cNvSpPr txBox="1"/>
            <p:nvPr/>
          </p:nvSpPr>
          <p:spPr>
            <a:xfrm>
              <a:off x="932447" y="8142956"/>
              <a:ext cx="363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2007D5E3-C884-FE34-CE7E-8DC3355798D7}"/>
              </a:ext>
            </a:extLst>
          </p:cNvPr>
          <p:cNvSpPr txBox="1"/>
          <p:nvPr/>
        </p:nvSpPr>
        <p:spPr>
          <a:xfrm>
            <a:off x="2387233" y="8477768"/>
            <a:ext cx="177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</a:t>
            </a:r>
            <a:r>
              <a:rPr lang="ko-KR" altLang="en-US" sz="1100" b="1" dirty="0"/>
              <a:t>같은       번호 끼리 연결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9E8C476-DA86-67C3-BB53-5A48427A1E94}"/>
              </a:ext>
            </a:extLst>
          </p:cNvPr>
          <p:cNvSpPr/>
          <p:nvPr/>
        </p:nvSpPr>
        <p:spPr>
          <a:xfrm>
            <a:off x="2842053" y="8520688"/>
            <a:ext cx="172510" cy="17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4BEE31D-E13E-805E-2C64-CA57CD2E6A15}"/>
              </a:ext>
            </a:extLst>
          </p:cNvPr>
          <p:cNvSpPr txBox="1"/>
          <p:nvPr/>
        </p:nvSpPr>
        <p:spPr>
          <a:xfrm>
            <a:off x="4555722" y="3346824"/>
            <a:ext cx="748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CAN 2 - H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274FFE7-5A9E-5294-B95D-6A174D3C46AE}"/>
              </a:ext>
            </a:extLst>
          </p:cNvPr>
          <p:cNvSpPr txBox="1"/>
          <p:nvPr/>
        </p:nvSpPr>
        <p:spPr>
          <a:xfrm>
            <a:off x="5388598" y="3346824"/>
            <a:ext cx="770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 CAN 2 - L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165" name="TextBox 164">
            <a:hlinkClick r:id="rId17"/>
            <a:extLst>
              <a:ext uri="{FF2B5EF4-FFF2-40B4-BE49-F238E27FC236}">
                <a16:creationId xmlns:a16="http://schemas.microsoft.com/office/drawing/2014/main" id="{1F36739A-B308-D047-6AC5-0F9F1D38C24E}"/>
              </a:ext>
            </a:extLst>
          </p:cNvPr>
          <p:cNvSpPr txBox="1"/>
          <p:nvPr/>
        </p:nvSpPr>
        <p:spPr>
          <a:xfrm>
            <a:off x="5053727" y="5757807"/>
            <a:ext cx="109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18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48DDA02-A17F-62B6-8829-7C9B586C1C09}"/>
              </a:ext>
            </a:extLst>
          </p:cNvPr>
          <p:cNvSpPr txBox="1"/>
          <p:nvPr/>
        </p:nvSpPr>
        <p:spPr>
          <a:xfrm>
            <a:off x="2728876" y="7458751"/>
            <a:ext cx="130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예시</a:t>
            </a:r>
            <a:r>
              <a:rPr lang="en-US" altLang="ko-KR" sz="1100" b="1" dirty="0"/>
              <a:t>) Pin </a:t>
            </a:r>
            <a:r>
              <a:rPr lang="ko-KR" altLang="en-US" sz="1100" b="1" dirty="0"/>
              <a:t>개수 </a:t>
            </a:r>
            <a:r>
              <a:rPr lang="en-US" altLang="ko-KR" sz="1100" b="1" dirty="0"/>
              <a:t>18</a:t>
            </a:r>
            <a:endParaRPr lang="ko-KR" altLang="en-US" sz="1100" b="1" dirty="0"/>
          </a:p>
          <a:p>
            <a:endParaRPr lang="ko-KR" altLang="en-US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84132-7494-DB29-E7F5-0088FECEE2C5}"/>
              </a:ext>
            </a:extLst>
          </p:cNvPr>
          <p:cNvSpPr txBox="1"/>
          <p:nvPr/>
        </p:nvSpPr>
        <p:spPr>
          <a:xfrm>
            <a:off x="4006429" y="7312663"/>
            <a:ext cx="1626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Back of connector</a:t>
            </a:r>
          </a:p>
          <a:p>
            <a:r>
              <a:rPr lang="en-US" altLang="ko-KR" sz="1300" b="1" dirty="0"/>
              <a:t>           (male)</a:t>
            </a:r>
            <a:endParaRPr lang="ko-KR" altLang="en-US" sz="13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8410BF1-14C4-C268-251D-9AA4B787C083}"/>
              </a:ext>
            </a:extLst>
          </p:cNvPr>
          <p:cNvSpPr txBox="1"/>
          <p:nvPr/>
        </p:nvSpPr>
        <p:spPr>
          <a:xfrm>
            <a:off x="269084" y="9744572"/>
            <a:ext cx="130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예시</a:t>
            </a:r>
            <a:r>
              <a:rPr lang="en-US" altLang="ko-KR" sz="1100" b="1" dirty="0"/>
              <a:t>) Pin </a:t>
            </a:r>
            <a:r>
              <a:rPr lang="ko-KR" altLang="en-US" sz="1100" b="1" dirty="0"/>
              <a:t>개수 </a:t>
            </a:r>
            <a:r>
              <a:rPr lang="en-US" altLang="ko-KR" sz="1100" b="1" dirty="0"/>
              <a:t>18</a:t>
            </a:r>
            <a:endParaRPr lang="ko-KR" altLang="en-US" sz="1100" b="1" dirty="0"/>
          </a:p>
          <a:p>
            <a:endParaRPr lang="ko-KR" altLang="en-US" sz="1100" b="1" dirty="0"/>
          </a:p>
        </p:txBody>
      </p:sp>
      <p:cxnSp>
        <p:nvCxnSpPr>
          <p:cNvPr id="240" name="연결선: 구부러짐 239">
            <a:extLst>
              <a:ext uri="{FF2B5EF4-FFF2-40B4-BE49-F238E27FC236}">
                <a16:creationId xmlns:a16="http://schemas.microsoft.com/office/drawing/2014/main" id="{293483C5-7620-83D4-80B3-83B6F8FB05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9873" y="3737062"/>
            <a:ext cx="368014" cy="239570"/>
          </a:xfrm>
          <a:prstGeom prst="curvedConnector3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416929F-CF8E-B332-02C0-36E62C598D1F}"/>
              </a:ext>
            </a:extLst>
          </p:cNvPr>
          <p:cNvSpPr txBox="1"/>
          <p:nvPr/>
        </p:nvSpPr>
        <p:spPr>
          <a:xfrm>
            <a:off x="1600462" y="3626014"/>
            <a:ext cx="7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Comma</a:t>
            </a:r>
          </a:p>
          <a:p>
            <a:r>
              <a:rPr lang="en-US" altLang="ko-KR" sz="1200" dirty="0"/>
              <a:t>harness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CCCE2-C94D-2AE3-513F-14601EE2D0DF}"/>
              </a:ext>
            </a:extLst>
          </p:cNvPr>
          <p:cNvSpPr txBox="1"/>
          <p:nvPr/>
        </p:nvSpPr>
        <p:spPr>
          <a:xfrm>
            <a:off x="5471963" y="3915126"/>
            <a:ext cx="167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스위치 동작</a:t>
            </a:r>
            <a:endParaRPr lang="en-US" altLang="ko-KR" sz="1200" b="1" dirty="0"/>
          </a:p>
          <a:p>
            <a:r>
              <a:rPr lang="en-US" altLang="ko-KR" sz="1200" dirty="0"/>
              <a:t>    </a:t>
            </a:r>
            <a:r>
              <a:rPr lang="en-US" altLang="ko-KR" sz="1100" dirty="0"/>
              <a:t>I  :  SCC </a:t>
            </a:r>
            <a:r>
              <a:rPr lang="ko-KR" altLang="en-US" sz="1100" dirty="0"/>
              <a:t>배선개조</a:t>
            </a:r>
            <a:endParaRPr lang="en-US" altLang="ko-KR" sz="1100" dirty="0"/>
          </a:p>
          <a:p>
            <a:r>
              <a:rPr lang="en-US" altLang="ko-KR" sz="1100" dirty="0"/>
              <a:t>    II :  </a:t>
            </a:r>
            <a:r>
              <a:rPr lang="ko-KR" altLang="en-US" sz="1100" dirty="0"/>
              <a:t>순정</a:t>
            </a:r>
          </a:p>
        </p:txBody>
      </p:sp>
    </p:spTree>
    <p:extLst>
      <p:ext uri="{BB962C8B-B14F-4D97-AF65-F5344CB8AC3E}">
        <p14:creationId xmlns:p14="http://schemas.microsoft.com/office/powerpoint/2010/main" val="2725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843E156C-4507-7DE8-DEF2-21D5C293B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2" b="96056" l="1000" r="99333">
                        <a14:foregroundMark x1="15500" y1="61253" x2="82167" y2="10905"/>
                        <a14:backgroundMark x1="5333" y1="55452" x2="3500" y2="50812"/>
                        <a14:backgroundMark x1="6833" y1="59861" x2="6000" y2="57077"/>
                        <a14:backgroundMark x1="8167" y1="61717" x2="6833" y2="59165"/>
                        <a14:backgroundMark x1="9500" y1="63573" x2="8667" y2="61485"/>
                        <a14:backgroundMark x1="9667" y1="63805" x2="9000" y2="62877"/>
                        <a14:backgroundMark x1="333" y1="44084" x2="4333" y2="49188"/>
                        <a14:backgroundMark x1="22167" y1="19026" x2="21167" y2="20882"/>
                        <a14:backgroundMark x1="22500" y1="17865" x2="22500" y2="19490"/>
                        <a14:backgroundMark x1="15167" y1="30626" x2="23500" y2="21346"/>
                        <a14:backgroundMark x1="38333" y1="14385" x2="44167" y2="10209"/>
                        <a14:backgroundMark x1="93333" y1="5800" x2="95667" y2="13225"/>
                        <a14:backgroundMark x1="91333" y1="62877" x2="89333" y2="707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1955">
            <a:off x="-14083" y="5484188"/>
            <a:ext cx="6886166" cy="4946562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9773CF90-0BB3-61F5-6330-44A62CAC49F0}"/>
              </a:ext>
            </a:extLst>
          </p:cNvPr>
          <p:cNvGrpSpPr/>
          <p:nvPr/>
        </p:nvGrpSpPr>
        <p:grpSpPr>
          <a:xfrm>
            <a:off x="4044338" y="7904496"/>
            <a:ext cx="820021" cy="751002"/>
            <a:chOff x="4088862" y="7646425"/>
            <a:chExt cx="1102848" cy="10100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78DEEC6-7814-70EE-F899-9DFB213E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30" b="96989" l="1147" r="100000">
                          <a14:foregroundMark x1="18807" y1="38710" x2="6881" y2="57849"/>
                          <a14:foregroundMark x1="38761" y1="47312" x2="25229" y2="69032"/>
                          <a14:foregroundMark x1="29587" y1="76344" x2="27982" y2="81290"/>
                          <a14:foregroundMark x1="14220" y1="48817" x2="14220" y2="50968"/>
                          <a14:foregroundMark x1="7110" y1="50108" x2="15596" y2="41720"/>
                          <a14:foregroundMark x1="7569" y1="50323" x2="6881" y2="5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33743" y="7741416"/>
              <a:ext cx="857967" cy="91503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A93C92-F7F1-E965-CE20-372C751D8C5F}"/>
                </a:ext>
              </a:extLst>
            </p:cNvPr>
            <p:cNvSpPr txBox="1"/>
            <p:nvPr/>
          </p:nvSpPr>
          <p:spPr>
            <a:xfrm rot="20104560">
              <a:off x="4088862" y="7646425"/>
              <a:ext cx="924393" cy="33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II     O     I   </a:t>
              </a:r>
              <a:endParaRPr lang="ko-KR" altLang="en-US" sz="1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F5197D-CEA9-7235-7E9B-8983E539F9DB}"/>
              </a:ext>
            </a:extLst>
          </p:cNvPr>
          <p:cNvSpPr txBox="1"/>
          <p:nvPr/>
        </p:nvSpPr>
        <p:spPr>
          <a:xfrm>
            <a:off x="49940" y="549521"/>
            <a:ext cx="6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    2-1-1 </a:t>
            </a:r>
            <a:r>
              <a:rPr lang="ko-KR" altLang="en-US" sz="1200" b="1" dirty="0"/>
              <a:t>현대 </a:t>
            </a:r>
            <a:r>
              <a:rPr lang="en-US" altLang="ko-KR" sz="1200" b="1" dirty="0"/>
              <a:t>GSW  </a:t>
            </a:r>
            <a:r>
              <a:rPr lang="ko-KR" altLang="en-US" sz="1200" b="1" dirty="0">
                <a:hlinkClick r:id="rId6"/>
              </a:rPr>
              <a:t>링크</a:t>
            </a:r>
            <a:r>
              <a:rPr lang="ko-KR" altLang="en-US" sz="1200" b="1" dirty="0"/>
              <a:t>  에서 차량에 따른 앞 범퍼 </a:t>
            </a:r>
            <a:r>
              <a:rPr lang="ko-KR" altLang="en-US" sz="1200" b="1" dirty="0" err="1"/>
              <a:t>탈거법</a:t>
            </a:r>
            <a:r>
              <a:rPr lang="ko-KR" altLang="en-US" sz="1200" b="1" dirty="0"/>
              <a:t> 확인하여 </a:t>
            </a:r>
            <a:r>
              <a:rPr lang="ko-KR" altLang="en-US" sz="1200" b="1" dirty="0" err="1"/>
              <a:t>탈거</a:t>
            </a:r>
            <a:endParaRPr lang="en-US" altLang="ko-KR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446CF2D-7B30-DDA9-AC09-0C629FAD4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30" l="0" r="94460">
                        <a14:foregroundMark x1="13850" y1="46708" x2="21884" y2="5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2395">
            <a:off x="949352" y="8250695"/>
            <a:ext cx="588294" cy="51985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A8C5990-0586-2AB5-913E-DFC54DCE49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1362" l="0" r="89870">
                        <a14:foregroundMark x1="75584" y1="31561" x2="80260" y2="36877"/>
                        <a14:backgroundMark x1="68831" y1="12957" x2="77403" y2="8638"/>
                        <a14:backgroundMark x1="72727" y1="16611" x2="85974" y2="8638"/>
                        <a14:backgroundMark x1="65974" y1="11296" x2="71948" y2="9967"/>
                        <a14:backgroundMark x1="63117" y1="11296" x2="65714" y2="99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5419">
            <a:off x="834662" y="7845151"/>
            <a:ext cx="652018" cy="5097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94F8F47-2B5D-53F9-3FF1-AF85B683A226}"/>
              </a:ext>
            </a:extLst>
          </p:cNvPr>
          <p:cNvSpPr txBox="1"/>
          <p:nvPr/>
        </p:nvSpPr>
        <p:spPr>
          <a:xfrm>
            <a:off x="4063908" y="8525228"/>
            <a:ext cx="134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of switch</a:t>
            </a:r>
          </a:p>
          <a:p>
            <a:r>
              <a:rPr lang="en-US" altLang="ko-KR" sz="1200" dirty="0"/>
              <a:t>         (2</a:t>
            </a:r>
            <a:r>
              <a:rPr lang="ko-KR" altLang="en-US" sz="1200" dirty="0"/>
              <a:t>단 </a:t>
            </a:r>
            <a:r>
              <a:rPr lang="en-US" altLang="ko-KR" sz="1200" dirty="0"/>
              <a:t>6P)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C50E774-B130-4F43-653C-2728233CDE0D}"/>
              </a:ext>
            </a:extLst>
          </p:cNvPr>
          <p:cNvSpPr/>
          <p:nvPr/>
        </p:nvSpPr>
        <p:spPr>
          <a:xfrm rot="2264865">
            <a:off x="834920" y="8918373"/>
            <a:ext cx="732867" cy="2319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RADAR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C18CE8-E29B-34D1-46F7-DBE86D517C39}"/>
              </a:ext>
            </a:extLst>
          </p:cNvPr>
          <p:cNvSpPr txBox="1"/>
          <p:nvPr/>
        </p:nvSpPr>
        <p:spPr>
          <a:xfrm>
            <a:off x="942270" y="7551109"/>
            <a:ext cx="155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of connector</a:t>
            </a:r>
          </a:p>
          <a:p>
            <a:r>
              <a:rPr lang="en-US" altLang="ko-KR" sz="1200" dirty="0"/>
              <a:t>         (Female)</a:t>
            </a:r>
            <a:endParaRPr lang="ko-KR" altLang="en-US" sz="12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9353E17A-1C4B-2DA7-EC0B-231BD1756A5F}"/>
              </a:ext>
            </a:extLst>
          </p:cNvPr>
          <p:cNvSpPr/>
          <p:nvPr/>
        </p:nvSpPr>
        <p:spPr>
          <a:xfrm rot="2264865">
            <a:off x="2522789" y="7197099"/>
            <a:ext cx="634336" cy="33477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LKAS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algn="ctr"/>
            <a:r>
              <a:rPr lang="en-US" altLang="ko-KR" sz="1000" dirty="0"/>
              <a:t>camera</a:t>
            </a:r>
            <a:endParaRPr lang="ko-KR" altLang="en-US" sz="1000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A165242-674D-A07A-A5CC-AB469E498815}"/>
              </a:ext>
            </a:extLst>
          </p:cNvPr>
          <p:cNvCxnSpPr/>
          <p:nvPr/>
        </p:nvCxnSpPr>
        <p:spPr>
          <a:xfrm rot="10800000" flipV="1">
            <a:off x="2095137" y="9034354"/>
            <a:ext cx="430520" cy="219101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FDAB3D-FC73-13E8-D5BB-B2CFB761ADF8}"/>
              </a:ext>
            </a:extLst>
          </p:cNvPr>
          <p:cNvSpPr txBox="1"/>
          <p:nvPr/>
        </p:nvSpPr>
        <p:spPr>
          <a:xfrm>
            <a:off x="2128687" y="9236910"/>
            <a:ext cx="7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Original </a:t>
            </a:r>
          </a:p>
          <a:p>
            <a:r>
              <a:rPr lang="en-US" altLang="ko-KR" sz="1200" dirty="0"/>
              <a:t>Harness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32C89E-1A6B-DEC1-CF6C-A75A7CB0F51D}"/>
              </a:ext>
            </a:extLst>
          </p:cNvPr>
          <p:cNvSpPr/>
          <p:nvPr/>
        </p:nvSpPr>
        <p:spPr>
          <a:xfrm>
            <a:off x="1979580" y="9205847"/>
            <a:ext cx="157468" cy="1286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779720C-186E-69AE-3F35-0FBFAEB97E0D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5400000" flipH="1">
            <a:off x="1076084" y="8352300"/>
            <a:ext cx="857412" cy="1107048"/>
          </a:xfrm>
          <a:prstGeom prst="bentConnector4">
            <a:avLst>
              <a:gd name="adj1" fmla="val -26662"/>
              <a:gd name="adj2" fmla="val 120822"/>
            </a:avLst>
          </a:prstGeom>
          <a:ln w="38100"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7234C3-FB76-8883-4543-FB37220444CE}"/>
              </a:ext>
            </a:extLst>
          </p:cNvPr>
          <p:cNvCxnSpPr>
            <a:cxnSpLocks/>
            <a:stCxn id="81" idx="3"/>
            <a:endCxn id="57" idx="1"/>
          </p:cNvCxnSpPr>
          <p:nvPr/>
        </p:nvCxnSpPr>
        <p:spPr>
          <a:xfrm flipH="1" flipV="1">
            <a:off x="844703" y="8019744"/>
            <a:ext cx="646394" cy="1238937"/>
          </a:xfrm>
          <a:prstGeom prst="bentConnector5">
            <a:avLst>
              <a:gd name="adj1" fmla="val -35365"/>
              <a:gd name="adj2" fmla="val 50207"/>
              <a:gd name="adj3" fmla="val 135365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C04ACA1-A73F-C418-ACA3-F64CCE5A2B8E}"/>
              </a:ext>
            </a:extLst>
          </p:cNvPr>
          <p:cNvCxnSpPr/>
          <p:nvPr/>
        </p:nvCxnSpPr>
        <p:spPr>
          <a:xfrm rot="10800000" flipV="1">
            <a:off x="1598924" y="9061699"/>
            <a:ext cx="430520" cy="219101"/>
          </a:xfrm>
          <a:prstGeom prst="curvedConnector3">
            <a:avLst/>
          </a:prstGeom>
          <a:ln w="38100">
            <a:solidFill>
              <a:srgbClr val="0070C0">
                <a:alpha val="5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50C369-7F79-BE7C-AD9E-50102ECB49CF}"/>
              </a:ext>
            </a:extLst>
          </p:cNvPr>
          <p:cNvSpPr/>
          <p:nvPr/>
        </p:nvSpPr>
        <p:spPr>
          <a:xfrm>
            <a:off x="1483367" y="9233192"/>
            <a:ext cx="157468" cy="128683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2380BC-5AA5-9109-3997-525DDA71FFB6}"/>
              </a:ext>
            </a:extLst>
          </p:cNvPr>
          <p:cNvCxnSpPr>
            <a:cxnSpLocks/>
          </p:cNvCxnSpPr>
          <p:nvPr/>
        </p:nvCxnSpPr>
        <p:spPr>
          <a:xfrm>
            <a:off x="1409522" y="8060009"/>
            <a:ext cx="2070171" cy="153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C6EB5C-3AEA-E348-6C3A-433A14ABB94F}"/>
              </a:ext>
            </a:extLst>
          </p:cNvPr>
          <p:cNvCxnSpPr>
            <a:cxnSpLocks/>
          </p:cNvCxnSpPr>
          <p:nvPr/>
        </p:nvCxnSpPr>
        <p:spPr>
          <a:xfrm>
            <a:off x="1393628" y="8119593"/>
            <a:ext cx="2066361" cy="46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9111FA-4672-B687-BCA9-245BF0915EE7}"/>
              </a:ext>
            </a:extLst>
          </p:cNvPr>
          <p:cNvSpPr txBox="1"/>
          <p:nvPr/>
        </p:nvSpPr>
        <p:spPr>
          <a:xfrm>
            <a:off x="1110714" y="8603763"/>
            <a:ext cx="155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of connector</a:t>
            </a:r>
          </a:p>
          <a:p>
            <a:r>
              <a:rPr lang="en-US" altLang="ko-KR" sz="1200" dirty="0"/>
              <a:t>         (male)</a:t>
            </a:r>
            <a:endParaRPr lang="ko-KR" altLang="en-US" sz="12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46EC8CB-9057-FD92-4F2A-E74A55607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74004"/>
              </p:ext>
            </p:extLst>
          </p:nvPr>
        </p:nvGraphicFramePr>
        <p:xfrm>
          <a:off x="3488588" y="8010456"/>
          <a:ext cx="62484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3295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3906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8461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235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365631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D177DEAC-75FC-8CA3-3A5B-836476C41404}"/>
              </a:ext>
            </a:extLst>
          </p:cNvPr>
          <p:cNvSpPr/>
          <p:nvPr/>
        </p:nvSpPr>
        <p:spPr>
          <a:xfrm>
            <a:off x="3715577" y="8093935"/>
            <a:ext cx="194332" cy="1502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B84539-FD1B-5FC4-AEA6-99105F542066}"/>
              </a:ext>
            </a:extLst>
          </p:cNvPr>
          <p:cNvSpPr/>
          <p:nvPr/>
        </p:nvSpPr>
        <p:spPr>
          <a:xfrm>
            <a:off x="3715577" y="8368841"/>
            <a:ext cx="194332" cy="150291"/>
          </a:xfrm>
          <a:prstGeom prst="ellipse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C8899DF-5453-E386-F38B-B971E9CC2C8A}"/>
              </a:ext>
            </a:extLst>
          </p:cNvPr>
          <p:cNvSpPr/>
          <p:nvPr/>
        </p:nvSpPr>
        <p:spPr>
          <a:xfrm>
            <a:off x="3915920" y="8093935"/>
            <a:ext cx="194332" cy="1502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74E83-BFC8-7AB0-201F-2BEB87392B60}"/>
              </a:ext>
            </a:extLst>
          </p:cNvPr>
          <p:cNvSpPr/>
          <p:nvPr/>
        </p:nvSpPr>
        <p:spPr>
          <a:xfrm>
            <a:off x="3915920" y="8368841"/>
            <a:ext cx="194332" cy="150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DEE151B-D56E-708C-E8C2-F792904F1432}"/>
              </a:ext>
            </a:extLst>
          </p:cNvPr>
          <p:cNvSpPr/>
          <p:nvPr/>
        </p:nvSpPr>
        <p:spPr>
          <a:xfrm>
            <a:off x="3490025" y="8100031"/>
            <a:ext cx="194332" cy="1502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1885E97-2292-2E17-CCDC-AEB0F4F8143D}"/>
              </a:ext>
            </a:extLst>
          </p:cNvPr>
          <p:cNvSpPr/>
          <p:nvPr/>
        </p:nvSpPr>
        <p:spPr>
          <a:xfrm>
            <a:off x="3490025" y="8374937"/>
            <a:ext cx="194332" cy="150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C82A6D-EA16-1341-569F-D4AFC1EF9B28}"/>
              </a:ext>
            </a:extLst>
          </p:cNvPr>
          <p:cNvCxnSpPr>
            <a:cxnSpLocks/>
          </p:cNvCxnSpPr>
          <p:nvPr/>
        </p:nvCxnSpPr>
        <p:spPr>
          <a:xfrm>
            <a:off x="3324119" y="7774236"/>
            <a:ext cx="272521" cy="236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4BEEA9-28E0-E8BF-590B-00BDAA3E2709}"/>
              </a:ext>
            </a:extLst>
          </p:cNvPr>
          <p:cNvCxnSpPr>
            <a:cxnSpLocks/>
          </p:cNvCxnSpPr>
          <p:nvPr/>
        </p:nvCxnSpPr>
        <p:spPr>
          <a:xfrm>
            <a:off x="3324119" y="7715188"/>
            <a:ext cx="363961" cy="2985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9499675-693B-C21C-14EF-97D8C6A42E43}"/>
              </a:ext>
            </a:extLst>
          </p:cNvPr>
          <p:cNvGrpSpPr/>
          <p:nvPr/>
        </p:nvGrpSpPr>
        <p:grpSpPr>
          <a:xfrm>
            <a:off x="14610" y="807342"/>
            <a:ext cx="6858000" cy="4426389"/>
            <a:chOff x="14611" y="562963"/>
            <a:chExt cx="6858000" cy="44263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7E4301-1016-B049-7AAE-456751A7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611" y="562963"/>
              <a:ext cx="6858000" cy="351038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A541D4-0725-00C8-BBEC-96EEEE537898}"/>
                </a:ext>
              </a:extLst>
            </p:cNvPr>
            <p:cNvSpPr/>
            <p:nvPr/>
          </p:nvSpPr>
          <p:spPr>
            <a:xfrm>
              <a:off x="2300272" y="609600"/>
              <a:ext cx="595328" cy="169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81D4B-C905-B554-1AF5-B6E577F0C2E1}"/>
                </a:ext>
              </a:extLst>
            </p:cNvPr>
            <p:cNvSpPr txBox="1"/>
            <p:nvPr/>
          </p:nvSpPr>
          <p:spPr>
            <a:xfrm>
              <a:off x="2114542" y="573702"/>
              <a:ext cx="1857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A04789-ADA0-A589-5C07-3B25FC1FE9F2}"/>
                </a:ext>
              </a:extLst>
            </p:cNvPr>
            <p:cNvGrpSpPr/>
            <p:nvPr/>
          </p:nvGrpSpPr>
          <p:grpSpPr>
            <a:xfrm>
              <a:off x="1436042" y="866539"/>
              <a:ext cx="1040457" cy="339541"/>
              <a:chOff x="-1131896" y="1956316"/>
              <a:chExt cx="1040457" cy="3395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30F0815-E80B-C11C-627A-B7F7D4275033}"/>
                  </a:ext>
                </a:extLst>
              </p:cNvPr>
              <p:cNvSpPr/>
              <p:nvPr/>
            </p:nvSpPr>
            <p:spPr>
              <a:xfrm>
                <a:off x="-978552" y="2125980"/>
                <a:ext cx="887113" cy="16987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B426FC-5BEB-5B26-C49F-8B62CA00D7F3}"/>
                  </a:ext>
                </a:extLst>
              </p:cNvPr>
              <p:cNvSpPr txBox="1"/>
              <p:nvPr/>
            </p:nvSpPr>
            <p:spPr>
              <a:xfrm>
                <a:off x="-1131896" y="1956316"/>
                <a:ext cx="1857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FF0000"/>
                    </a:solidFill>
                  </a:rPr>
                  <a:t>2</a:t>
                </a:r>
                <a:endParaRPr lang="ko-KR" altLang="en-US" sz="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A08810-D662-F99E-D16E-A23D28B7B6CC}"/>
                </a:ext>
              </a:extLst>
            </p:cNvPr>
            <p:cNvSpPr/>
            <p:nvPr/>
          </p:nvSpPr>
          <p:spPr>
            <a:xfrm>
              <a:off x="2566967" y="1063851"/>
              <a:ext cx="507703" cy="1249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773582-7F13-9779-330A-1598ED456FA4}"/>
                </a:ext>
              </a:extLst>
            </p:cNvPr>
            <p:cNvSpPr txBox="1"/>
            <p:nvPr/>
          </p:nvSpPr>
          <p:spPr>
            <a:xfrm>
              <a:off x="2436335" y="875227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228CD-326A-F2F2-78C6-C405EE366D30}"/>
                </a:ext>
              </a:extLst>
            </p:cNvPr>
            <p:cNvSpPr/>
            <p:nvPr/>
          </p:nvSpPr>
          <p:spPr>
            <a:xfrm>
              <a:off x="3144503" y="1063851"/>
              <a:ext cx="575962" cy="1249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BF7F6-C920-DD45-B22D-CD39A0B612F6}"/>
                </a:ext>
              </a:extLst>
            </p:cNvPr>
            <p:cNvSpPr txBox="1"/>
            <p:nvPr/>
          </p:nvSpPr>
          <p:spPr>
            <a:xfrm>
              <a:off x="3034909" y="875227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4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25CF9BA-29B7-28AA-0CD2-E5FCB0D357CB}"/>
                </a:ext>
              </a:extLst>
            </p:cNvPr>
            <p:cNvSpPr/>
            <p:nvPr/>
          </p:nvSpPr>
          <p:spPr>
            <a:xfrm>
              <a:off x="148016" y="1321683"/>
              <a:ext cx="821527" cy="1150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EBF372-40BA-3148-5925-C13D43CEA4BA}"/>
                </a:ext>
              </a:extLst>
            </p:cNvPr>
            <p:cNvSpPr txBox="1"/>
            <p:nvPr/>
          </p:nvSpPr>
          <p:spPr>
            <a:xfrm>
              <a:off x="917174" y="1274004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5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3E6FA5-403B-809A-D042-A9328846C3F7}"/>
                </a:ext>
              </a:extLst>
            </p:cNvPr>
            <p:cNvSpPr/>
            <p:nvPr/>
          </p:nvSpPr>
          <p:spPr>
            <a:xfrm>
              <a:off x="224214" y="3145050"/>
              <a:ext cx="821527" cy="1150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3439E15-1484-DEE3-5AA2-581033E3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4214" y="3436228"/>
              <a:ext cx="1183422" cy="74932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56C26B-A701-993A-962F-5DD76095F955}"/>
                </a:ext>
              </a:extLst>
            </p:cNvPr>
            <p:cNvSpPr txBox="1"/>
            <p:nvPr/>
          </p:nvSpPr>
          <p:spPr>
            <a:xfrm>
              <a:off x="1020111" y="3101989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6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3C8738-9C36-98F3-CEA2-0C6139448556}"/>
                </a:ext>
              </a:extLst>
            </p:cNvPr>
            <p:cNvSpPr/>
            <p:nvPr/>
          </p:nvSpPr>
          <p:spPr>
            <a:xfrm>
              <a:off x="379107" y="3456687"/>
              <a:ext cx="538068" cy="1150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E18AA0-F374-341D-10D4-046C0C6ABF86}"/>
                </a:ext>
              </a:extLst>
            </p:cNvPr>
            <p:cNvSpPr txBox="1"/>
            <p:nvPr/>
          </p:nvSpPr>
          <p:spPr>
            <a:xfrm>
              <a:off x="931786" y="3409005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7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E62A70A-D049-98FC-3BF3-1649D24FDA1D}"/>
                </a:ext>
              </a:extLst>
            </p:cNvPr>
            <p:cNvSpPr/>
            <p:nvPr/>
          </p:nvSpPr>
          <p:spPr>
            <a:xfrm>
              <a:off x="509911" y="3736663"/>
              <a:ext cx="767709" cy="117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B32341-D078-CFE4-B9A1-1F21B0715945}"/>
                </a:ext>
              </a:extLst>
            </p:cNvPr>
            <p:cNvSpPr txBox="1"/>
            <p:nvPr/>
          </p:nvSpPr>
          <p:spPr>
            <a:xfrm>
              <a:off x="1246157" y="3693278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8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6567C8-ECFB-3E6C-3E7E-30C536AE46F5}"/>
                </a:ext>
              </a:extLst>
            </p:cNvPr>
            <p:cNvSpPr/>
            <p:nvPr/>
          </p:nvSpPr>
          <p:spPr>
            <a:xfrm>
              <a:off x="622763" y="4020935"/>
              <a:ext cx="781788" cy="1401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13F2F9-AAA7-34E3-8F25-CE95F9D90787}"/>
                </a:ext>
              </a:extLst>
            </p:cNvPr>
            <p:cNvSpPr txBox="1"/>
            <p:nvPr/>
          </p:nvSpPr>
          <p:spPr>
            <a:xfrm>
              <a:off x="1376439" y="3987960"/>
              <a:ext cx="158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9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C8AFEEBE-4B15-F0FF-54D0-D49D199E8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4719"/>
            <a:stretch/>
          </p:blipFill>
          <p:spPr>
            <a:xfrm>
              <a:off x="1406387" y="1402935"/>
              <a:ext cx="3143689" cy="345090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592CDAC-D7B3-2C3F-C38F-F08BDC3DD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4928"/>
            <a:stretch/>
          </p:blipFill>
          <p:spPr>
            <a:xfrm>
              <a:off x="4115044" y="1387445"/>
              <a:ext cx="2697929" cy="3601907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5069DE1-8DC4-0C45-D3CC-4071F1A8780F}"/>
              </a:ext>
            </a:extLst>
          </p:cNvPr>
          <p:cNvSpPr txBox="1"/>
          <p:nvPr/>
        </p:nvSpPr>
        <p:spPr>
          <a:xfrm>
            <a:off x="224213" y="5633252"/>
            <a:ext cx="6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    2-1-2 </a:t>
            </a:r>
            <a:r>
              <a:rPr lang="ko-KR" altLang="en-US" sz="1200" b="1" dirty="0"/>
              <a:t>예시 그림 참고하여 제작 </a:t>
            </a:r>
            <a:r>
              <a:rPr lang="ko-KR" altLang="en-US" sz="1200" b="1" dirty="0" err="1"/>
              <a:t>하네스</a:t>
            </a:r>
            <a:r>
              <a:rPr lang="ko-KR" altLang="en-US" sz="1200" b="1" dirty="0"/>
              <a:t> 장착</a:t>
            </a:r>
            <a:endParaRPr lang="en-US" altLang="ko-KR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A6C218-825A-19A2-623A-58CDEF22B1E3}"/>
              </a:ext>
            </a:extLst>
          </p:cNvPr>
          <p:cNvSpPr txBox="1"/>
          <p:nvPr/>
        </p:nvSpPr>
        <p:spPr>
          <a:xfrm>
            <a:off x="94907" y="85902"/>
            <a:ext cx="234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하네스</a:t>
            </a:r>
            <a:r>
              <a:rPr lang="ko-KR" altLang="en-US" sz="2000" b="1" dirty="0"/>
              <a:t> 장착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BB937D-EE25-1EC6-7C4B-5F76C5619D33}"/>
              </a:ext>
            </a:extLst>
          </p:cNvPr>
          <p:cNvSpPr txBox="1"/>
          <p:nvPr/>
        </p:nvSpPr>
        <p:spPr>
          <a:xfrm>
            <a:off x="4629480" y="9134373"/>
            <a:ext cx="13458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* </a:t>
            </a:r>
            <a:r>
              <a:rPr lang="ko-KR" altLang="en-US" sz="1050" b="1" dirty="0"/>
              <a:t>스위치 동작</a:t>
            </a:r>
            <a:endParaRPr lang="en-US" altLang="ko-KR" sz="1050" b="1" dirty="0"/>
          </a:p>
          <a:p>
            <a:r>
              <a:rPr lang="en-US" altLang="ko-KR" sz="1050" dirty="0"/>
              <a:t>    </a:t>
            </a:r>
            <a:r>
              <a:rPr lang="en-US" altLang="ko-KR" sz="1000" dirty="0"/>
              <a:t>I  :  SCC </a:t>
            </a:r>
            <a:r>
              <a:rPr lang="ko-KR" altLang="en-US" sz="1000" dirty="0"/>
              <a:t>배선개조</a:t>
            </a:r>
            <a:endParaRPr lang="en-US" altLang="ko-KR" sz="1000" dirty="0"/>
          </a:p>
          <a:p>
            <a:r>
              <a:rPr lang="en-US" altLang="ko-KR" sz="1000" dirty="0"/>
              <a:t>    II :  </a:t>
            </a:r>
            <a:r>
              <a:rPr lang="ko-KR" altLang="en-US" sz="1000" dirty="0"/>
              <a:t>순정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10638B-E21D-1A95-3665-C29C820C1DBC}"/>
              </a:ext>
            </a:extLst>
          </p:cNvPr>
          <p:cNvSpPr txBox="1"/>
          <p:nvPr/>
        </p:nvSpPr>
        <p:spPr>
          <a:xfrm>
            <a:off x="3785756" y="9872525"/>
            <a:ext cx="30722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</a:rPr>
              <a:t>개 선을 엔진 룸에서 실내로 들여오는 작업 필요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보통 운전대 근처 선 다발이나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엔진 룸 덮개 레버 라인으로 가능함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A8D8F3-4D28-BE64-BEB2-0E6BE83E3BF7}"/>
              </a:ext>
            </a:extLst>
          </p:cNvPr>
          <p:cNvSpPr txBox="1"/>
          <p:nvPr/>
        </p:nvSpPr>
        <p:spPr>
          <a:xfrm>
            <a:off x="3890062" y="7539238"/>
            <a:ext cx="134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제작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</a:rPr>
              <a:t>하네스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0EB6BD-C1CC-2C96-1726-E58E4B16F5FC}"/>
              </a:ext>
            </a:extLst>
          </p:cNvPr>
          <p:cNvSpPr/>
          <p:nvPr/>
        </p:nvSpPr>
        <p:spPr>
          <a:xfrm>
            <a:off x="1376438" y="1631824"/>
            <a:ext cx="4689082" cy="3601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31109F-E5C8-9EB4-7C36-A6127A8CB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5648" y="7571640"/>
            <a:ext cx="368014" cy="239570"/>
          </a:xfrm>
          <a:prstGeom prst="curvedConnector3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DF7D43-F007-704B-0377-D84AF682052F}"/>
              </a:ext>
            </a:extLst>
          </p:cNvPr>
          <p:cNvSpPr txBox="1"/>
          <p:nvPr/>
        </p:nvSpPr>
        <p:spPr>
          <a:xfrm>
            <a:off x="3043485" y="7392252"/>
            <a:ext cx="72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Comma</a:t>
            </a:r>
          </a:p>
          <a:p>
            <a:r>
              <a:rPr lang="en-US" altLang="ko-KR" sz="800" dirty="0"/>
              <a:t>harness</a:t>
            </a:r>
            <a:endParaRPr lang="ko-KR" altLang="en-US" sz="8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62073FC-89E9-0D33-481A-66E52933E060}"/>
              </a:ext>
            </a:extLst>
          </p:cNvPr>
          <p:cNvCxnSpPr>
            <a:cxnSpLocks/>
          </p:cNvCxnSpPr>
          <p:nvPr/>
        </p:nvCxnSpPr>
        <p:spPr>
          <a:xfrm>
            <a:off x="1436382" y="8447701"/>
            <a:ext cx="2070171" cy="1536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ACE11C1-FFB6-D5A5-254E-2DE5A38915BB}"/>
              </a:ext>
            </a:extLst>
          </p:cNvPr>
          <p:cNvCxnSpPr>
            <a:cxnSpLocks/>
          </p:cNvCxnSpPr>
          <p:nvPr/>
        </p:nvCxnSpPr>
        <p:spPr>
          <a:xfrm>
            <a:off x="1420488" y="8507285"/>
            <a:ext cx="2066361" cy="4629"/>
          </a:xfrm>
          <a:prstGeom prst="line">
            <a:avLst/>
          </a:prstGeom>
          <a:ln w="28575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966B88-1BB1-2B42-EE7A-4DE1ED130989}"/>
              </a:ext>
            </a:extLst>
          </p:cNvPr>
          <p:cNvSpPr/>
          <p:nvPr/>
        </p:nvSpPr>
        <p:spPr>
          <a:xfrm>
            <a:off x="1881888" y="7931314"/>
            <a:ext cx="1436220" cy="70676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161AD54-337C-CA95-CC30-A19FC60A5D42}"/>
              </a:ext>
            </a:extLst>
          </p:cNvPr>
          <p:cNvCxnSpPr>
            <a:cxnSpLocks/>
          </p:cNvCxnSpPr>
          <p:nvPr/>
        </p:nvCxnSpPr>
        <p:spPr>
          <a:xfrm>
            <a:off x="2603383" y="8652127"/>
            <a:ext cx="1220175" cy="124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C7DD420-5A6F-3990-8FFB-84B178F74877}"/>
              </a:ext>
            </a:extLst>
          </p:cNvPr>
          <p:cNvSpPr/>
          <p:nvPr/>
        </p:nvSpPr>
        <p:spPr>
          <a:xfrm>
            <a:off x="3846256" y="9899880"/>
            <a:ext cx="2966716" cy="74096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B4F7F2A-941E-FE38-7FB6-95E5767CD3A4}"/>
              </a:ext>
            </a:extLst>
          </p:cNvPr>
          <p:cNvSpPr/>
          <p:nvPr/>
        </p:nvSpPr>
        <p:spPr>
          <a:xfrm>
            <a:off x="324414" y="7718702"/>
            <a:ext cx="4777938" cy="988133"/>
          </a:xfrm>
          <a:prstGeom prst="roundRect">
            <a:avLst/>
          </a:prstGeom>
          <a:solidFill>
            <a:schemeClr val="bg2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B32B12E-13E7-DA74-2A0D-3EF03F3BD2CF}"/>
              </a:ext>
            </a:extLst>
          </p:cNvPr>
          <p:cNvSpPr/>
          <p:nvPr/>
        </p:nvSpPr>
        <p:spPr>
          <a:xfrm>
            <a:off x="1088454" y="3895398"/>
            <a:ext cx="468109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MDPS D.I.Y</a:t>
            </a:r>
          </a:p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(Smart MDPS)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70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A4157-D2FB-23F2-28F5-15BEA72CBFC4}"/>
              </a:ext>
            </a:extLst>
          </p:cNvPr>
          <p:cNvSpPr txBox="1"/>
          <p:nvPr/>
        </p:nvSpPr>
        <p:spPr>
          <a:xfrm>
            <a:off x="1780325" y="7505"/>
            <a:ext cx="446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Smart MDPS tuning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7842CE-E8DC-8C9C-969C-8D99523C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69" y="2746483"/>
            <a:ext cx="2958280" cy="1155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5FC65-21A6-3FD8-FFED-69090E298191}"/>
              </a:ext>
            </a:extLst>
          </p:cNvPr>
          <p:cNvSpPr txBox="1"/>
          <p:nvPr/>
        </p:nvSpPr>
        <p:spPr>
          <a:xfrm>
            <a:off x="4206434" y="1252375"/>
            <a:ext cx="2048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OBD2 Female</a:t>
            </a:r>
            <a:endParaRPr lang="ko-KR" alt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748FAED-5A9E-4415-AAFF-3F10A155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84" y="1227796"/>
            <a:ext cx="1596435" cy="11722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3A6BD45-5224-7E99-E2C9-63BE52D44548}"/>
              </a:ext>
            </a:extLst>
          </p:cNvPr>
          <p:cNvSpPr txBox="1"/>
          <p:nvPr/>
        </p:nvSpPr>
        <p:spPr>
          <a:xfrm>
            <a:off x="4107858" y="1417708"/>
            <a:ext cx="141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4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0C3DBA-E859-E29A-70DB-C571A9EBA594}"/>
              </a:ext>
            </a:extLst>
          </p:cNvPr>
          <p:cNvSpPr txBox="1"/>
          <p:nvPr/>
        </p:nvSpPr>
        <p:spPr>
          <a:xfrm>
            <a:off x="370485" y="2370708"/>
            <a:ext cx="20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Ground</a:t>
            </a:r>
            <a:endParaRPr lang="ko-KR" altLang="en-US" b="1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17539D0-AF14-C37C-04BA-2CE362E55871}"/>
              </a:ext>
            </a:extLst>
          </p:cNvPr>
          <p:cNvCxnSpPr/>
          <p:nvPr/>
        </p:nvCxnSpPr>
        <p:spPr>
          <a:xfrm rot="10800000">
            <a:off x="1394845" y="2555374"/>
            <a:ext cx="1582547" cy="447764"/>
          </a:xfrm>
          <a:prstGeom prst="bentConnector3">
            <a:avLst>
              <a:gd name="adj1" fmla="val -1232"/>
            </a:avLst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ED393A5-735E-2600-9E6F-CAC4AF2CA1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9264" y="2501381"/>
            <a:ext cx="635505" cy="501755"/>
          </a:xfrm>
          <a:prstGeom prst="bentConnector3">
            <a:avLst>
              <a:gd name="adj1" fmla="val 101559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0849FC0-980D-178C-0BF7-7A72AA5C5898}"/>
              </a:ext>
            </a:extLst>
          </p:cNvPr>
          <p:cNvCxnSpPr>
            <a:cxnSpLocks/>
          </p:cNvCxnSpPr>
          <p:nvPr/>
        </p:nvCxnSpPr>
        <p:spPr>
          <a:xfrm>
            <a:off x="4847808" y="2504139"/>
            <a:ext cx="23150" cy="23394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hlinkClick r:id="rId5"/>
            <a:extLst>
              <a:ext uri="{FF2B5EF4-FFF2-40B4-BE49-F238E27FC236}">
                <a16:creationId xmlns:a16="http://schemas.microsoft.com/office/drawing/2014/main" id="{6CA2887A-0824-33C1-DD52-63EF3802B56A}"/>
              </a:ext>
            </a:extLst>
          </p:cNvPr>
          <p:cNvSpPr txBox="1"/>
          <p:nvPr/>
        </p:nvSpPr>
        <p:spPr>
          <a:xfrm>
            <a:off x="5817038" y="5850654"/>
            <a:ext cx="109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5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hlinkClick r:id="rId5"/>
            <a:extLst>
              <a:ext uri="{FF2B5EF4-FFF2-40B4-BE49-F238E27FC236}">
                <a16:creationId xmlns:a16="http://schemas.microsoft.com/office/drawing/2014/main" id="{D2F9C864-7D74-4BC2-35ED-319423B5BEC9}"/>
              </a:ext>
            </a:extLst>
          </p:cNvPr>
          <p:cNvSpPr txBox="1"/>
          <p:nvPr/>
        </p:nvSpPr>
        <p:spPr>
          <a:xfrm>
            <a:off x="1223248" y="5817309"/>
            <a:ext cx="141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6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hlinkClick r:id="rId5"/>
            <a:extLst>
              <a:ext uri="{FF2B5EF4-FFF2-40B4-BE49-F238E27FC236}">
                <a16:creationId xmlns:a16="http://schemas.microsoft.com/office/drawing/2014/main" id="{6453D4D4-C9C3-9200-13E2-E2E15C7F4651}"/>
              </a:ext>
            </a:extLst>
          </p:cNvPr>
          <p:cNvSpPr txBox="1"/>
          <p:nvPr/>
        </p:nvSpPr>
        <p:spPr>
          <a:xfrm>
            <a:off x="1147897" y="6870594"/>
            <a:ext cx="1191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7"/>
              </a:rPr>
              <a:t>→구매링크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</a:rPr>
              <a:t>커넥터당 </a:t>
            </a:r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r>
              <a:rPr lang="ko-KR" altLang="en-US" sz="800" b="1" dirty="0">
                <a:solidFill>
                  <a:srgbClr val="FF0000"/>
                </a:solidFill>
              </a:rPr>
              <a:t>개 구매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671A29A4-17C6-B3E1-0589-E0A96527D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077" y1="25926" x2="46154" y2="44444"/>
                        <a14:foregroundMark x1="58547" y1="58642" x2="82479" y2="75926"/>
                        <a14:foregroundMark x1="55983" y1="56173" x2="74359" y2="64198"/>
                        <a14:foregroundMark x1="56838" y1="51235" x2="64957" y2="57407"/>
                        <a14:foregroundMark x1="53419" y1="52469" x2="60684" y2="61728"/>
                        <a14:foregroundMark x1="52564" y1="53704" x2="61538" y2="58642"/>
                        <a14:foregroundMark x1="67094" y1="52469" x2="78632" y2="56173"/>
                        <a14:foregroundMark x1="68803" y1="46914" x2="77778" y2="61728"/>
                        <a14:foregroundMark x1="71368" y1="52469" x2="82479" y2="66667"/>
                        <a14:foregroundMark x1="82479" y1="66667" x2="82479" y2="66667"/>
                        <a14:foregroundMark x1="84188" y1="65432" x2="84188" y2="75926"/>
                        <a14:foregroundMark x1="82479" y1="60494" x2="82479" y2="70988"/>
                        <a14:foregroundMark x1="75214" y1="48148" x2="76068" y2="58642"/>
                        <a14:foregroundMark x1="66239" y1="53704" x2="72222" y2="64198"/>
                        <a14:foregroundMark x1="64103" y1="56173" x2="67949" y2="67901"/>
                        <a14:foregroundMark x1="47863" y1="44444" x2="47863" y2="44444"/>
                        <a14:foregroundMark x1="41453" y1="40741" x2="53419" y2="57407"/>
                        <a14:foregroundMark x1="32479" y1="31481" x2="42308" y2="45679"/>
                        <a14:foregroundMark x1="23077" y1="27160" x2="28632" y2="339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958" y="6679075"/>
            <a:ext cx="650522" cy="450362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A69280E8-EFF5-B2B1-2C7C-3F4DE7657838}"/>
              </a:ext>
            </a:extLst>
          </p:cNvPr>
          <p:cNvSpPr/>
          <p:nvPr/>
        </p:nvSpPr>
        <p:spPr>
          <a:xfrm>
            <a:off x="4153919" y="2942430"/>
            <a:ext cx="134112" cy="134112"/>
          </a:xfrm>
          <a:prstGeom prst="ellipse">
            <a:avLst/>
          </a:prstGeom>
          <a:solidFill>
            <a:srgbClr val="FF0000"/>
          </a:solidFill>
          <a:ln>
            <a:solidFill>
              <a:srgbClr val="C93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C20F2-A47B-CF12-BF3E-C7CD97A65D93}"/>
              </a:ext>
            </a:extLst>
          </p:cNvPr>
          <p:cNvCxnSpPr>
            <a:cxnSpLocks/>
          </p:cNvCxnSpPr>
          <p:nvPr/>
        </p:nvCxnSpPr>
        <p:spPr>
          <a:xfrm flipH="1" flipV="1">
            <a:off x="1282490" y="4867333"/>
            <a:ext cx="4220931" cy="14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230FD2DF-ABAC-0EF7-2787-26A2C0F478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8065" y1="51875" x2="48925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7808" y="5492029"/>
            <a:ext cx="1166821" cy="1003717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D2C2CCB9-6942-7F0C-19B5-A476F65AEB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3935" y1="40164" x2="30686" y2="58197"/>
                        <a14:foregroundMark x1="53430" y1="57377" x2="55235" y2="77869"/>
                        <a14:foregroundMark x1="67870" y1="36475" x2="72563" y2="62295"/>
                        <a14:foregroundMark x1="75451" y1="31557" x2="80144" y2="528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39" y="5511124"/>
            <a:ext cx="1043761" cy="91941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6DE171A-46C7-1CEE-5EBD-B1B8575A0611}"/>
              </a:ext>
            </a:extLst>
          </p:cNvPr>
          <p:cNvSpPr txBox="1"/>
          <p:nvPr/>
        </p:nvSpPr>
        <p:spPr>
          <a:xfrm>
            <a:off x="387031" y="4180947"/>
            <a:ext cx="113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 of connector</a:t>
            </a:r>
            <a:endParaRPr lang="ko-KR" altLang="en-US" sz="1400" b="1" dirty="0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5BDC7B2B-5481-84FC-E620-F09A275A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66183"/>
              </p:ext>
            </p:extLst>
          </p:nvPr>
        </p:nvGraphicFramePr>
        <p:xfrm>
          <a:off x="294132" y="4707361"/>
          <a:ext cx="1054412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3">
                  <a:extLst>
                    <a:ext uri="{9D8B030D-6E8A-4147-A177-3AD203B41FA5}">
                      <a16:colId xmlns:a16="http://schemas.microsoft.com/office/drawing/2014/main" val="2663630055"/>
                    </a:ext>
                  </a:extLst>
                </a:gridCol>
                <a:gridCol w="263603">
                  <a:extLst>
                    <a:ext uri="{9D8B030D-6E8A-4147-A177-3AD203B41FA5}">
                      <a16:colId xmlns:a16="http://schemas.microsoft.com/office/drawing/2014/main" val="1538129411"/>
                    </a:ext>
                  </a:extLst>
                </a:gridCol>
                <a:gridCol w="263603">
                  <a:extLst>
                    <a:ext uri="{9D8B030D-6E8A-4147-A177-3AD203B41FA5}">
                      <a16:colId xmlns:a16="http://schemas.microsoft.com/office/drawing/2014/main" val="1060008696"/>
                    </a:ext>
                  </a:extLst>
                </a:gridCol>
                <a:gridCol w="263603">
                  <a:extLst>
                    <a:ext uri="{9D8B030D-6E8A-4147-A177-3AD203B41FA5}">
                      <a16:colId xmlns:a16="http://schemas.microsoft.com/office/drawing/2014/main" val="1529619678"/>
                    </a:ext>
                  </a:extLst>
                </a:gridCol>
              </a:tblGrid>
              <a:tr h="261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52903"/>
                  </a:ext>
                </a:extLst>
              </a:tr>
              <a:tr h="261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03936"/>
                  </a:ext>
                </a:extLst>
              </a:tr>
            </a:tbl>
          </a:graphicData>
        </a:graphic>
      </p:graphicFrame>
      <p:sp>
        <p:nvSpPr>
          <p:cNvPr id="106" name="타원 105">
            <a:extLst>
              <a:ext uri="{FF2B5EF4-FFF2-40B4-BE49-F238E27FC236}">
                <a16:creationId xmlns:a16="http://schemas.microsoft.com/office/drawing/2014/main" id="{ABA71BD5-1608-5044-5137-66B75B8FC066}"/>
              </a:ext>
            </a:extLst>
          </p:cNvPr>
          <p:cNvSpPr/>
          <p:nvPr/>
        </p:nvSpPr>
        <p:spPr>
          <a:xfrm>
            <a:off x="1160783" y="4795614"/>
            <a:ext cx="134112" cy="134112"/>
          </a:xfrm>
          <a:prstGeom prst="ellipse">
            <a:avLst/>
          </a:prstGeom>
          <a:solidFill>
            <a:srgbClr val="FF0000"/>
          </a:solidFill>
          <a:ln>
            <a:solidFill>
              <a:srgbClr val="C93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hlinkClick r:id="rId5"/>
            <a:extLst>
              <a:ext uri="{FF2B5EF4-FFF2-40B4-BE49-F238E27FC236}">
                <a16:creationId xmlns:a16="http://schemas.microsoft.com/office/drawing/2014/main" id="{6B14B7FD-458A-89F8-ECD1-FF2FB8ABE334}"/>
              </a:ext>
            </a:extLst>
          </p:cNvPr>
          <p:cNvSpPr txBox="1"/>
          <p:nvPr/>
        </p:nvSpPr>
        <p:spPr>
          <a:xfrm>
            <a:off x="5836866" y="6860526"/>
            <a:ext cx="1191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7"/>
              </a:rPr>
              <a:t>→구매링크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</a:rPr>
              <a:t>커넥터당 </a:t>
            </a:r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r>
              <a:rPr lang="ko-KR" altLang="en-US" sz="800" b="1" dirty="0">
                <a:solidFill>
                  <a:srgbClr val="FF0000"/>
                </a:solidFill>
              </a:rPr>
              <a:t>개 구매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1BA9DC0-DCF0-DBDD-FF49-8EABA5B07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077" y1="25926" x2="46154" y2="44444"/>
                        <a14:foregroundMark x1="58547" y1="58642" x2="82479" y2="75926"/>
                        <a14:foregroundMark x1="55983" y1="56173" x2="74359" y2="64198"/>
                        <a14:foregroundMark x1="56838" y1="51235" x2="64957" y2="57407"/>
                        <a14:foregroundMark x1="53419" y1="52469" x2="60684" y2="61728"/>
                        <a14:foregroundMark x1="52564" y1="53704" x2="61538" y2="58642"/>
                        <a14:foregroundMark x1="67094" y1="52469" x2="78632" y2="56173"/>
                        <a14:foregroundMark x1="68803" y1="46914" x2="77778" y2="61728"/>
                        <a14:foregroundMark x1="71368" y1="52469" x2="82479" y2="66667"/>
                        <a14:foregroundMark x1="82479" y1="66667" x2="82479" y2="66667"/>
                        <a14:foregroundMark x1="84188" y1="65432" x2="84188" y2="75926"/>
                        <a14:foregroundMark x1="82479" y1="60494" x2="82479" y2="70988"/>
                        <a14:foregroundMark x1="75214" y1="48148" x2="76068" y2="58642"/>
                        <a14:foregroundMark x1="66239" y1="53704" x2="72222" y2="64198"/>
                        <a14:foregroundMark x1="64103" y1="56173" x2="67949" y2="67901"/>
                        <a14:foregroundMark x1="47863" y1="44444" x2="47863" y2="44444"/>
                        <a14:foregroundMark x1="41453" y1="40741" x2="53419" y2="57407"/>
                        <a14:foregroundMark x1="32479" y1="31481" x2="42308" y2="45679"/>
                        <a14:foregroundMark x1="23077" y1="27160" x2="28632" y2="339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0418" y="6623607"/>
            <a:ext cx="650522" cy="45036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70DF1F2-7A24-EFE7-ECA0-6BEE40BE881E}"/>
              </a:ext>
            </a:extLst>
          </p:cNvPr>
          <p:cNvSpPr txBox="1"/>
          <p:nvPr/>
        </p:nvSpPr>
        <p:spPr>
          <a:xfrm>
            <a:off x="5471202" y="4181867"/>
            <a:ext cx="113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 of connector</a:t>
            </a:r>
            <a:endParaRPr lang="ko-KR" altLang="en-US" sz="1400" b="1" dirty="0"/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D897E048-000E-0BD5-4367-9D94761E4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2242"/>
              </p:ext>
            </p:extLst>
          </p:nvPr>
        </p:nvGraphicFramePr>
        <p:xfrm>
          <a:off x="5378303" y="4708281"/>
          <a:ext cx="1054412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3">
                  <a:extLst>
                    <a:ext uri="{9D8B030D-6E8A-4147-A177-3AD203B41FA5}">
                      <a16:colId xmlns:a16="http://schemas.microsoft.com/office/drawing/2014/main" val="2663630055"/>
                    </a:ext>
                  </a:extLst>
                </a:gridCol>
                <a:gridCol w="263603">
                  <a:extLst>
                    <a:ext uri="{9D8B030D-6E8A-4147-A177-3AD203B41FA5}">
                      <a16:colId xmlns:a16="http://schemas.microsoft.com/office/drawing/2014/main" val="1538129411"/>
                    </a:ext>
                  </a:extLst>
                </a:gridCol>
                <a:gridCol w="263603">
                  <a:extLst>
                    <a:ext uri="{9D8B030D-6E8A-4147-A177-3AD203B41FA5}">
                      <a16:colId xmlns:a16="http://schemas.microsoft.com/office/drawing/2014/main" val="1060008696"/>
                    </a:ext>
                  </a:extLst>
                </a:gridCol>
                <a:gridCol w="263603">
                  <a:extLst>
                    <a:ext uri="{9D8B030D-6E8A-4147-A177-3AD203B41FA5}">
                      <a16:colId xmlns:a16="http://schemas.microsoft.com/office/drawing/2014/main" val="1529619678"/>
                    </a:ext>
                  </a:extLst>
                </a:gridCol>
              </a:tblGrid>
              <a:tr h="261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52903"/>
                  </a:ext>
                </a:extLst>
              </a:tr>
              <a:tr h="261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03936"/>
                  </a:ext>
                </a:extLst>
              </a:tr>
            </a:tbl>
          </a:graphicData>
        </a:graphic>
      </p:graphicFrame>
      <p:sp>
        <p:nvSpPr>
          <p:cNvPr id="111" name="타원 110">
            <a:extLst>
              <a:ext uri="{FF2B5EF4-FFF2-40B4-BE49-F238E27FC236}">
                <a16:creationId xmlns:a16="http://schemas.microsoft.com/office/drawing/2014/main" id="{01B1283B-45C1-A287-0FDB-62753B64B63F}"/>
              </a:ext>
            </a:extLst>
          </p:cNvPr>
          <p:cNvSpPr/>
          <p:nvPr/>
        </p:nvSpPr>
        <p:spPr>
          <a:xfrm>
            <a:off x="5460566" y="4796134"/>
            <a:ext cx="134112" cy="134112"/>
          </a:xfrm>
          <a:prstGeom prst="ellipse">
            <a:avLst/>
          </a:prstGeom>
          <a:solidFill>
            <a:srgbClr val="FF0000"/>
          </a:solidFill>
          <a:ln>
            <a:solidFill>
              <a:srgbClr val="C93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70E5F3-0FAE-8FFF-B955-795E4A861BA8}"/>
              </a:ext>
            </a:extLst>
          </p:cNvPr>
          <p:cNvSpPr txBox="1"/>
          <p:nvPr/>
        </p:nvSpPr>
        <p:spPr>
          <a:xfrm>
            <a:off x="2249830" y="4473334"/>
            <a:ext cx="50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2EE49C7-AF18-9D2A-A5FE-78E8F57B36B9}"/>
              </a:ext>
            </a:extLst>
          </p:cNvPr>
          <p:cNvCxnSpPr>
            <a:cxnSpLocks/>
          </p:cNvCxnSpPr>
          <p:nvPr/>
        </p:nvCxnSpPr>
        <p:spPr>
          <a:xfrm flipH="1">
            <a:off x="4211831" y="3946499"/>
            <a:ext cx="671318" cy="2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BBE4797-38CF-BC6C-18C8-B4F70CA8416A}"/>
              </a:ext>
            </a:extLst>
          </p:cNvPr>
          <p:cNvCxnSpPr>
            <a:cxnSpLocks/>
          </p:cNvCxnSpPr>
          <p:nvPr/>
        </p:nvCxnSpPr>
        <p:spPr>
          <a:xfrm flipV="1">
            <a:off x="4239264" y="3585885"/>
            <a:ext cx="0" cy="384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B6175452-D114-560C-092A-7F12E26B2962}"/>
              </a:ext>
            </a:extLst>
          </p:cNvPr>
          <p:cNvSpPr/>
          <p:nvPr/>
        </p:nvSpPr>
        <p:spPr>
          <a:xfrm>
            <a:off x="4172208" y="3473070"/>
            <a:ext cx="134112" cy="134112"/>
          </a:xfrm>
          <a:prstGeom prst="ellipse">
            <a:avLst/>
          </a:prstGeom>
          <a:solidFill>
            <a:srgbClr val="FF0000"/>
          </a:solidFill>
          <a:ln>
            <a:solidFill>
              <a:srgbClr val="C93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40A754D-9772-0727-7023-7604F419E898}"/>
              </a:ext>
            </a:extLst>
          </p:cNvPr>
          <p:cNvCxnSpPr>
            <a:cxnSpLocks/>
          </p:cNvCxnSpPr>
          <p:nvPr/>
        </p:nvCxnSpPr>
        <p:spPr>
          <a:xfrm flipH="1">
            <a:off x="441622" y="5496654"/>
            <a:ext cx="2889337" cy="1580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18FF760E-B4F7-D546-2439-B5D2ADAE3B19}"/>
              </a:ext>
            </a:extLst>
          </p:cNvPr>
          <p:cNvSpPr/>
          <p:nvPr/>
        </p:nvSpPr>
        <p:spPr>
          <a:xfrm>
            <a:off x="368470" y="5103038"/>
            <a:ext cx="134112" cy="1341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8503702-1707-BA2B-1531-8E6901ECAEEE}"/>
              </a:ext>
            </a:extLst>
          </p:cNvPr>
          <p:cNvCxnSpPr>
            <a:cxnSpLocks/>
          </p:cNvCxnSpPr>
          <p:nvPr/>
        </p:nvCxnSpPr>
        <p:spPr>
          <a:xfrm flipH="1">
            <a:off x="3304278" y="3550325"/>
            <a:ext cx="1584" cy="19426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FC2E357F-24F0-500F-1FAB-2F7D1FE3E7D6}"/>
              </a:ext>
            </a:extLst>
          </p:cNvPr>
          <p:cNvSpPr/>
          <p:nvPr/>
        </p:nvSpPr>
        <p:spPr>
          <a:xfrm>
            <a:off x="3237222" y="3472093"/>
            <a:ext cx="134112" cy="1341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EB293C6-9CE2-4B4A-8361-A08B44763C8D}"/>
              </a:ext>
            </a:extLst>
          </p:cNvPr>
          <p:cNvSpPr txBox="1"/>
          <p:nvPr/>
        </p:nvSpPr>
        <p:spPr>
          <a:xfrm>
            <a:off x="2006641" y="5210803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CAN 3 Low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235E1FC-1010-AD09-C3BE-23B2D2D55347}"/>
              </a:ext>
            </a:extLst>
          </p:cNvPr>
          <p:cNvCxnSpPr>
            <a:cxnSpLocks/>
          </p:cNvCxnSpPr>
          <p:nvPr/>
        </p:nvCxnSpPr>
        <p:spPr>
          <a:xfrm>
            <a:off x="2991712" y="3607182"/>
            <a:ext cx="15569" cy="1562912"/>
          </a:xfrm>
          <a:prstGeom prst="line">
            <a:avLst/>
          </a:prstGeom>
          <a:ln w="5715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4A379A06-C1FB-28BC-14AF-8ED048574253}"/>
              </a:ext>
            </a:extLst>
          </p:cNvPr>
          <p:cNvSpPr/>
          <p:nvPr/>
        </p:nvSpPr>
        <p:spPr>
          <a:xfrm>
            <a:off x="2917992" y="3473070"/>
            <a:ext cx="134112" cy="134112"/>
          </a:xfrm>
          <a:prstGeom prst="ellipse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621F878-4546-4928-FD97-87B8A9C22708}"/>
              </a:ext>
            </a:extLst>
          </p:cNvPr>
          <p:cNvSpPr txBox="1"/>
          <p:nvPr/>
        </p:nvSpPr>
        <p:spPr>
          <a:xfrm>
            <a:off x="1967585" y="4874360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96600"/>
                </a:solidFill>
              </a:rPr>
              <a:t>CAN 3 High</a:t>
            </a:r>
            <a:endParaRPr lang="ko-KR" altLang="en-US" sz="1200" b="1" dirty="0">
              <a:solidFill>
                <a:srgbClr val="996600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BA5DCD-FCDE-1CA1-22BA-3714E36F0E2D}"/>
              </a:ext>
            </a:extLst>
          </p:cNvPr>
          <p:cNvCxnSpPr>
            <a:cxnSpLocks/>
          </p:cNvCxnSpPr>
          <p:nvPr/>
        </p:nvCxnSpPr>
        <p:spPr>
          <a:xfrm flipV="1">
            <a:off x="718064" y="5148334"/>
            <a:ext cx="2302402" cy="19969"/>
          </a:xfrm>
          <a:prstGeom prst="line">
            <a:avLst/>
          </a:prstGeom>
          <a:ln w="57150"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7B7E3111-B100-6389-F919-1E0238AD3BC0}"/>
              </a:ext>
            </a:extLst>
          </p:cNvPr>
          <p:cNvSpPr/>
          <p:nvPr/>
        </p:nvSpPr>
        <p:spPr>
          <a:xfrm>
            <a:off x="626624" y="5086978"/>
            <a:ext cx="134112" cy="134112"/>
          </a:xfrm>
          <a:prstGeom prst="ellipse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C8B1BB6C-7E01-525C-9439-B7559FE96F65}"/>
              </a:ext>
            </a:extLst>
          </p:cNvPr>
          <p:cNvCxnSpPr>
            <a:cxnSpLocks/>
          </p:cNvCxnSpPr>
          <p:nvPr/>
        </p:nvCxnSpPr>
        <p:spPr>
          <a:xfrm flipH="1">
            <a:off x="428437" y="5129449"/>
            <a:ext cx="5815" cy="40911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BA85BD5-57AD-1BFA-99AB-781452C393D6}"/>
              </a:ext>
            </a:extLst>
          </p:cNvPr>
          <p:cNvCxnSpPr>
            <a:cxnSpLocks/>
          </p:cNvCxnSpPr>
          <p:nvPr/>
        </p:nvCxnSpPr>
        <p:spPr>
          <a:xfrm flipH="1">
            <a:off x="3602859" y="3550325"/>
            <a:ext cx="1584" cy="19426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F06CE032-F7FF-73D2-9218-AC72C475E551}"/>
              </a:ext>
            </a:extLst>
          </p:cNvPr>
          <p:cNvSpPr/>
          <p:nvPr/>
        </p:nvSpPr>
        <p:spPr>
          <a:xfrm>
            <a:off x="3535803" y="3472093"/>
            <a:ext cx="134112" cy="13411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BFF6208-F2EA-E128-EF3B-0FBD66F2E51E}"/>
              </a:ext>
            </a:extLst>
          </p:cNvPr>
          <p:cNvCxnSpPr>
            <a:cxnSpLocks/>
          </p:cNvCxnSpPr>
          <p:nvPr/>
        </p:nvCxnSpPr>
        <p:spPr>
          <a:xfrm flipH="1" flipV="1">
            <a:off x="3569125" y="5489224"/>
            <a:ext cx="2759911" cy="1166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1A4863C-B09F-51B4-555D-1F3E75727CCF}"/>
              </a:ext>
            </a:extLst>
          </p:cNvPr>
          <p:cNvSpPr txBox="1"/>
          <p:nvPr/>
        </p:nvSpPr>
        <p:spPr>
          <a:xfrm>
            <a:off x="4420818" y="4458052"/>
            <a:ext cx="50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68625F4-E27A-E8CF-73E9-1FD999737D29}"/>
              </a:ext>
            </a:extLst>
          </p:cNvPr>
          <p:cNvSpPr txBox="1"/>
          <p:nvPr/>
        </p:nvSpPr>
        <p:spPr>
          <a:xfrm>
            <a:off x="4140203" y="2134041"/>
            <a:ext cx="50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4F1002A-0E49-4C6F-2C9D-210C2E7EB5D5}"/>
              </a:ext>
            </a:extLst>
          </p:cNvPr>
          <p:cNvSpPr txBox="1"/>
          <p:nvPr/>
        </p:nvSpPr>
        <p:spPr>
          <a:xfrm>
            <a:off x="4092652" y="3879789"/>
            <a:ext cx="50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08D7AF8-27A8-511F-C0D6-E2DCE352A271}"/>
              </a:ext>
            </a:extLst>
          </p:cNvPr>
          <p:cNvCxnSpPr>
            <a:cxnSpLocks/>
          </p:cNvCxnSpPr>
          <p:nvPr/>
        </p:nvCxnSpPr>
        <p:spPr>
          <a:xfrm>
            <a:off x="6303939" y="5140431"/>
            <a:ext cx="0" cy="3641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D7E63A87-B4D6-4167-6D3B-BB30389DDB42}"/>
              </a:ext>
            </a:extLst>
          </p:cNvPr>
          <p:cNvSpPr/>
          <p:nvPr/>
        </p:nvSpPr>
        <p:spPr>
          <a:xfrm>
            <a:off x="6239770" y="5062393"/>
            <a:ext cx="134112" cy="13411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91192A6-A1F5-447A-8269-9EB406A947A4}"/>
              </a:ext>
            </a:extLst>
          </p:cNvPr>
          <p:cNvSpPr txBox="1"/>
          <p:nvPr/>
        </p:nvSpPr>
        <p:spPr>
          <a:xfrm>
            <a:off x="4239399" y="5196331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</a:rPr>
              <a:t>CAN 1 Low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184155F-234B-A894-F123-AE8DF82FDB98}"/>
              </a:ext>
            </a:extLst>
          </p:cNvPr>
          <p:cNvCxnSpPr>
            <a:cxnSpLocks/>
          </p:cNvCxnSpPr>
          <p:nvPr/>
        </p:nvCxnSpPr>
        <p:spPr>
          <a:xfrm>
            <a:off x="3924325" y="3605391"/>
            <a:ext cx="15569" cy="15629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FADEE5C3-B5EB-D9D7-5FAC-3AC037454923}"/>
              </a:ext>
            </a:extLst>
          </p:cNvPr>
          <p:cNvSpPr/>
          <p:nvPr/>
        </p:nvSpPr>
        <p:spPr>
          <a:xfrm>
            <a:off x="3850605" y="3471279"/>
            <a:ext cx="134112" cy="1341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5BA410D-04DB-9BA7-362F-8792052FE848}"/>
              </a:ext>
            </a:extLst>
          </p:cNvPr>
          <p:cNvCxnSpPr>
            <a:cxnSpLocks/>
          </p:cNvCxnSpPr>
          <p:nvPr/>
        </p:nvCxnSpPr>
        <p:spPr>
          <a:xfrm>
            <a:off x="3912272" y="5150415"/>
            <a:ext cx="21581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84CD4567-CD70-97BA-BC78-20AF74ADE931}"/>
              </a:ext>
            </a:extLst>
          </p:cNvPr>
          <p:cNvSpPr/>
          <p:nvPr/>
        </p:nvSpPr>
        <p:spPr>
          <a:xfrm>
            <a:off x="5980261" y="5081278"/>
            <a:ext cx="134112" cy="1341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4C168C2-5284-B2D5-8E12-48F58D250FF3}"/>
              </a:ext>
            </a:extLst>
          </p:cNvPr>
          <p:cNvSpPr txBox="1"/>
          <p:nvPr/>
        </p:nvSpPr>
        <p:spPr>
          <a:xfrm>
            <a:off x="4245095" y="4879437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CAN 1 High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pic>
        <p:nvPicPr>
          <p:cNvPr id="234" name="그림 233">
            <a:extLst>
              <a:ext uri="{FF2B5EF4-FFF2-40B4-BE49-F238E27FC236}">
                <a16:creationId xmlns:a16="http://schemas.microsoft.com/office/drawing/2014/main" id="{D8A10D2E-CA01-F40F-8B16-F7533B1250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5803" y="4398687"/>
            <a:ext cx="444619" cy="91339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058E1DBE-8D29-893C-4D74-94E98C6C79C2}"/>
              </a:ext>
            </a:extLst>
          </p:cNvPr>
          <p:cNvSpPr txBox="1"/>
          <p:nvPr/>
        </p:nvSpPr>
        <p:spPr>
          <a:xfrm>
            <a:off x="3490758" y="4206749"/>
            <a:ext cx="5713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120</a:t>
            </a:r>
            <a:r>
              <a:rPr lang="el-GR" altLang="ko-KR" sz="1200" b="1" i="0" strike="noStrike" dirty="0">
                <a:solidFill>
                  <a:schemeClr val="bg1">
                    <a:lumMod val="65000"/>
                  </a:schemeClr>
                </a:solidFill>
                <a:effectLst/>
                <a:latin typeface="Apple SD Gothic Neo"/>
              </a:rPr>
              <a:t>Ω</a:t>
            </a:r>
            <a:endParaRPr lang="el-GR" altLang="ko-KR" sz="1200" b="1" i="0" strike="noStrike" dirty="0">
              <a:solidFill>
                <a:schemeClr val="bg1">
                  <a:lumMod val="65000"/>
                </a:schemeClr>
              </a:solidFill>
              <a:effectLst/>
              <a:latin typeface="Apple SD Gothic Neo"/>
              <a:hlinkClick r:id="rId16"/>
            </a:endParaRPr>
          </a:p>
          <a:p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D327C84-0920-D358-5689-A7B96A19E526}"/>
              </a:ext>
            </a:extLst>
          </p:cNvPr>
          <p:cNvSpPr txBox="1"/>
          <p:nvPr/>
        </p:nvSpPr>
        <p:spPr>
          <a:xfrm>
            <a:off x="1282490" y="5645269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15406142</a:t>
            </a:r>
            <a:endParaRPr lang="ko-KR" altLang="en-US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518F376-7930-A858-45E9-77A08819DEC7}"/>
              </a:ext>
            </a:extLst>
          </p:cNvPr>
          <p:cNvSpPr txBox="1"/>
          <p:nvPr/>
        </p:nvSpPr>
        <p:spPr>
          <a:xfrm>
            <a:off x="5997025" y="5653806"/>
            <a:ext cx="8385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15429817</a:t>
            </a:r>
            <a:endParaRPr lang="ko-KR" altLang="en-US" sz="1200" b="1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D68C6F8-0E2B-F320-7C77-3F3F448B402B}"/>
              </a:ext>
            </a:extLst>
          </p:cNvPr>
          <p:cNvSpPr txBox="1"/>
          <p:nvPr/>
        </p:nvSpPr>
        <p:spPr>
          <a:xfrm>
            <a:off x="5864511" y="6659375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15401440-L</a:t>
            </a:r>
            <a:endParaRPr lang="ko-KR" altLang="en-US" sz="1200" b="1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EA212FB-39E0-4511-197D-A581C610B744}"/>
              </a:ext>
            </a:extLst>
          </p:cNvPr>
          <p:cNvSpPr txBox="1"/>
          <p:nvPr/>
        </p:nvSpPr>
        <p:spPr>
          <a:xfrm>
            <a:off x="1167114" y="6655420"/>
            <a:ext cx="10414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15401440-L</a:t>
            </a:r>
            <a:endParaRPr lang="ko-KR" altLang="en-US" sz="1200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A97723-6BB6-89DE-DBCC-BAA9255686D8}"/>
              </a:ext>
            </a:extLst>
          </p:cNvPr>
          <p:cNvSpPr txBox="1"/>
          <p:nvPr/>
        </p:nvSpPr>
        <p:spPr>
          <a:xfrm>
            <a:off x="78087" y="760706"/>
            <a:ext cx="234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하네스</a:t>
            </a:r>
            <a:r>
              <a:rPr lang="ko-KR" altLang="en-US" sz="2000" b="1" dirty="0"/>
              <a:t> 제작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E4E622F-88CB-21D3-9BE8-FF125746EE5B}"/>
              </a:ext>
            </a:extLst>
          </p:cNvPr>
          <p:cNvSpPr txBox="1"/>
          <p:nvPr/>
        </p:nvSpPr>
        <p:spPr>
          <a:xfrm>
            <a:off x="52689" y="7577286"/>
            <a:ext cx="234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판다 </a:t>
            </a:r>
            <a:r>
              <a:rPr lang="ko-KR" altLang="en-US" sz="2000" b="1" dirty="0" err="1"/>
              <a:t>플래싱</a:t>
            </a:r>
            <a:endParaRPr lang="ko-KR" altLang="en-US" sz="2000" b="1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857C208-1121-74E5-CB33-E63902A13EE8}"/>
              </a:ext>
            </a:extLst>
          </p:cNvPr>
          <p:cNvSpPr txBox="1"/>
          <p:nvPr/>
        </p:nvSpPr>
        <p:spPr>
          <a:xfrm>
            <a:off x="232115" y="8132362"/>
            <a:ext cx="652978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2-1. </a:t>
            </a:r>
            <a:r>
              <a:rPr lang="ko-KR" altLang="en-US" sz="1400" b="1" dirty="0"/>
              <a:t>이온에 판다 </a:t>
            </a:r>
            <a:r>
              <a:rPr lang="ko-KR" altLang="en-US" sz="1400" b="1" dirty="0" err="1"/>
              <a:t>플래싱</a:t>
            </a:r>
            <a:r>
              <a:rPr lang="ko-KR" altLang="en-US" sz="1400" b="1" dirty="0"/>
              <a:t> 용 </a:t>
            </a:r>
            <a:r>
              <a:rPr lang="ko-KR" altLang="en-US" sz="1400" b="1" dirty="0" err="1"/>
              <a:t>브랜치</a:t>
            </a:r>
            <a:r>
              <a:rPr lang="ko-KR" altLang="en-US" sz="1400" b="1" dirty="0"/>
              <a:t> 설치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2-1-1  </a:t>
            </a:r>
            <a:r>
              <a:rPr lang="ko-KR" altLang="en-US" sz="1200" b="1" dirty="0"/>
              <a:t>이온 종료 </a:t>
            </a:r>
            <a:r>
              <a:rPr lang="en-US" altLang="ko-KR" sz="1200" b="1" dirty="0"/>
              <a:t>→ </a:t>
            </a:r>
            <a:r>
              <a:rPr lang="ko-KR" altLang="en-US" sz="1200" b="1" dirty="0"/>
              <a:t>볼륨 다운 키</a:t>
            </a:r>
            <a:r>
              <a:rPr lang="en-US" altLang="ko-KR" sz="1200" b="1" dirty="0"/>
              <a:t>+ </a:t>
            </a:r>
            <a:r>
              <a:rPr lang="ko-KR" altLang="en-US" sz="1200" b="1" dirty="0"/>
              <a:t>전원 키로 다운로드 모드 진입 </a:t>
            </a:r>
            <a:r>
              <a:rPr lang="en-US" altLang="ko-KR" sz="1200" b="1" dirty="0"/>
              <a:t>→ PC</a:t>
            </a:r>
            <a:r>
              <a:rPr lang="ko-KR" altLang="en-US" sz="1200" b="1" dirty="0"/>
              <a:t>와 데이터케이블로 연결 </a:t>
            </a:r>
            <a:endParaRPr lang="en-US" altLang="ko-KR" sz="1200" b="1" dirty="0"/>
          </a:p>
          <a:p>
            <a:r>
              <a:rPr lang="en-US" altLang="ko-KR" sz="1200" b="1" dirty="0"/>
              <a:t>     2-1-2  NEOS 20 </a:t>
            </a:r>
            <a:r>
              <a:rPr lang="ko-KR" altLang="en-US" sz="1200" b="1" dirty="0">
                <a:hlinkClick r:id="rId17"/>
              </a:rPr>
              <a:t>다운로드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→ flash.sh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r>
              <a:rPr lang="en-US" altLang="ko-KR" sz="1200" b="1" dirty="0"/>
              <a:t>     2-1-3  Workbench </a:t>
            </a:r>
            <a:r>
              <a:rPr lang="ko-KR" altLang="en-US" sz="1200" b="1" dirty="0">
                <a:hlinkClick r:id="rId18"/>
              </a:rPr>
              <a:t>설치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→ </a:t>
            </a:r>
            <a:r>
              <a:rPr lang="ko-KR" altLang="en-US" sz="1200" b="1" dirty="0"/>
              <a:t>이온 접속        </a:t>
            </a:r>
            <a:r>
              <a:rPr lang="ko-KR" altLang="en-US" sz="1200" b="1" dirty="0">
                <a:hlinkClick r:id="rId19"/>
              </a:rPr>
              <a:t>방법보기</a:t>
            </a:r>
            <a:endParaRPr lang="en-US" altLang="ko-KR" sz="1200" b="1" dirty="0"/>
          </a:p>
          <a:p>
            <a:r>
              <a:rPr lang="en-US" altLang="ko-KR" sz="1200" b="1" dirty="0"/>
              <a:t>     2-1-4 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cd /data &amp;&amp; git clone https://github.com/multikyd/openpilot.git </a:t>
            </a:r>
            <a:r>
              <a:rPr lang="en-US" altLang="ko-KR" sz="1200" b="1" dirty="0" err="1">
                <a:solidFill>
                  <a:srgbClr val="0070C0"/>
                </a:solidFill>
              </a:rPr>
              <a:t>openpilot</a:t>
            </a:r>
            <a:r>
              <a:rPr lang="en-US" altLang="ko-KR" sz="1200" b="1" dirty="0">
                <a:solidFill>
                  <a:srgbClr val="0070C0"/>
                </a:solidFill>
              </a:rPr>
              <a:t> -b outdated --single-branch --depth=1&amp;&amp;cd /data/</a:t>
            </a:r>
            <a:r>
              <a:rPr lang="en-US" altLang="ko-KR" sz="1200" b="1" dirty="0" err="1">
                <a:solidFill>
                  <a:srgbClr val="0070C0"/>
                </a:solidFill>
              </a:rPr>
              <a:t>openpilot</a:t>
            </a:r>
            <a:r>
              <a:rPr lang="en-US" altLang="ko-KR" sz="1200" b="1" dirty="0">
                <a:solidFill>
                  <a:srgbClr val="0070C0"/>
                </a:solidFill>
              </a:rPr>
              <a:t>&amp;&amp;git checkout outdated&amp;&amp; reboot</a:t>
            </a:r>
          </a:p>
          <a:p>
            <a:r>
              <a:rPr lang="ko-KR" altLang="en-US" sz="1200" b="1" dirty="0"/>
              <a:t>설치 후 재부팅 </a:t>
            </a:r>
            <a:r>
              <a:rPr lang="ko-KR" altLang="en-US" sz="1100" b="1" dirty="0"/>
              <a:t>됨 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ko-KR" altLang="en-US" sz="1100" b="1" dirty="0"/>
              <a:t> </a:t>
            </a:r>
            <a:r>
              <a:rPr lang="en-US" altLang="ko-KR" sz="1100" b="1" dirty="0"/>
              <a:t>*</a:t>
            </a:r>
            <a:r>
              <a:rPr lang="ko-KR" altLang="en-US" sz="1100" b="1" dirty="0"/>
              <a:t>핫스팟 제한 해제때문에 </a:t>
            </a:r>
            <a:r>
              <a:rPr lang="en-US" altLang="ko-KR" sz="1100" b="1" dirty="0" err="1"/>
              <a:t>Netshare</a:t>
            </a:r>
            <a:r>
              <a:rPr lang="ko-KR" altLang="en-US" sz="1100" b="1" dirty="0"/>
              <a:t>나 </a:t>
            </a:r>
            <a:r>
              <a:rPr lang="en-US" altLang="ko-KR" sz="1100" b="1" dirty="0"/>
              <a:t>PDA+</a:t>
            </a:r>
            <a:r>
              <a:rPr lang="ko-KR" altLang="en-US" sz="1100" b="1" dirty="0"/>
              <a:t>같은 수동 프록시 </a:t>
            </a:r>
            <a:r>
              <a:rPr lang="ko-KR" altLang="en-US" sz="1100" b="1" dirty="0" err="1"/>
              <a:t>어플쓰시는</a:t>
            </a:r>
            <a:r>
              <a:rPr lang="ko-KR" altLang="en-US" sz="1100" b="1" dirty="0"/>
              <a:t> 분들은</a:t>
            </a:r>
            <a:endParaRPr lang="ko-KR" altLang="en-US" sz="1200" b="1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9E1F5A-F239-AEAF-A6C5-7CBBAA43ED01}"/>
              </a:ext>
            </a:extLst>
          </p:cNvPr>
          <p:cNvSpPr txBox="1"/>
          <p:nvPr/>
        </p:nvSpPr>
        <p:spPr>
          <a:xfrm>
            <a:off x="444583" y="10884179"/>
            <a:ext cx="6529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>
              <a:solidFill>
                <a:srgbClr val="0070C0"/>
              </a:solidFill>
            </a:endParaRPr>
          </a:p>
          <a:p>
            <a:endParaRPr lang="en-US" altLang="ko-KR" sz="1100" b="1" dirty="0">
              <a:solidFill>
                <a:srgbClr val="0070C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아이피 및 포트는 사용하는 프록시 </a:t>
            </a:r>
            <a:r>
              <a:rPr lang="ko-KR" altLang="en-US" sz="1100" b="1" dirty="0" err="1">
                <a:solidFill>
                  <a:srgbClr val="FF0000"/>
                </a:solidFill>
              </a:rPr>
              <a:t>어플에서</a:t>
            </a:r>
            <a:r>
              <a:rPr lang="ko-KR" altLang="en-US" sz="1100" b="1" dirty="0">
                <a:solidFill>
                  <a:srgbClr val="FF0000"/>
                </a:solidFill>
              </a:rPr>
              <a:t> 핫스팟 실행 시 나옴</a:t>
            </a:r>
            <a:r>
              <a:rPr lang="en-US" altLang="ko-KR" sz="1100" b="1" dirty="0">
                <a:solidFill>
                  <a:srgbClr val="FF0000"/>
                </a:solidFill>
              </a:rPr>
              <a:t>. </a:t>
            </a:r>
            <a:r>
              <a:rPr lang="ko-KR" altLang="en-US" sz="1100" b="1" dirty="0" err="1">
                <a:solidFill>
                  <a:srgbClr val="FF0000"/>
                </a:solidFill>
              </a:rPr>
              <a:t>어플에</a:t>
            </a:r>
            <a:r>
              <a:rPr lang="ko-KR" altLang="en-US" sz="1100" b="1" dirty="0">
                <a:solidFill>
                  <a:srgbClr val="FF0000"/>
                </a:solidFill>
              </a:rPr>
              <a:t> 맞게 입력</a:t>
            </a:r>
            <a:r>
              <a:rPr lang="en-US" altLang="ko-KR" sz="1100" b="1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위 아이피 및 포트는 </a:t>
            </a:r>
            <a:r>
              <a:rPr lang="en-US" altLang="ko-KR" sz="1100" b="1" dirty="0">
                <a:solidFill>
                  <a:srgbClr val="FF0000"/>
                </a:solidFill>
              </a:rPr>
              <a:t>PDA+)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BA35B-9252-9C94-4F56-BA17986A4033}"/>
              </a:ext>
            </a:extLst>
          </p:cNvPr>
          <p:cNvSpPr txBox="1"/>
          <p:nvPr/>
        </p:nvSpPr>
        <p:spPr>
          <a:xfrm>
            <a:off x="5474712" y="3995465"/>
            <a:ext cx="9491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(15429817)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C95F-9552-9583-1FD3-333CA6A5AA89}"/>
              </a:ext>
            </a:extLst>
          </p:cNvPr>
          <p:cNvSpPr txBox="1"/>
          <p:nvPr/>
        </p:nvSpPr>
        <p:spPr>
          <a:xfrm>
            <a:off x="444583" y="4001468"/>
            <a:ext cx="9784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(15406142)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21B9A-91CE-0B5F-31D3-65601355C310}"/>
              </a:ext>
            </a:extLst>
          </p:cNvPr>
          <p:cNvSpPr txBox="1"/>
          <p:nvPr/>
        </p:nvSpPr>
        <p:spPr>
          <a:xfrm>
            <a:off x="232115" y="10224099"/>
            <a:ext cx="6411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export </a:t>
            </a:r>
            <a:r>
              <a:rPr lang="en-US" altLang="ko-KR" sz="1100" b="1" dirty="0" err="1">
                <a:solidFill>
                  <a:srgbClr val="0070C0"/>
                </a:solidFill>
              </a:rPr>
              <a:t>http_proxy</a:t>
            </a:r>
            <a:r>
              <a:rPr lang="en-US" altLang="ko-KR" sz="1100" b="1" dirty="0">
                <a:solidFill>
                  <a:srgbClr val="0070C0"/>
                </a:solidFill>
              </a:rPr>
              <a:t>=</a:t>
            </a:r>
            <a:r>
              <a:rPr lang="en-US" altLang="ko-KR" sz="1100" b="1" dirty="0">
                <a:solidFill>
                  <a:srgbClr val="FF0000"/>
                </a:solidFill>
              </a:rPr>
              <a:t>192.168.49.1:8000</a:t>
            </a:r>
            <a:r>
              <a:rPr lang="en-US" altLang="ko-KR" sz="1100" b="1" dirty="0">
                <a:solidFill>
                  <a:srgbClr val="0070C0"/>
                </a:solidFill>
              </a:rPr>
              <a:t>&amp;&amp; export </a:t>
            </a:r>
            <a:r>
              <a:rPr lang="en-US" altLang="ko-KR" sz="1100" b="1" dirty="0" err="1">
                <a:solidFill>
                  <a:srgbClr val="0070C0"/>
                </a:solidFill>
              </a:rPr>
              <a:t>https_proxy</a:t>
            </a:r>
            <a:r>
              <a:rPr lang="en-US" altLang="ko-KR" sz="1100" b="1" dirty="0">
                <a:solidFill>
                  <a:srgbClr val="0070C0"/>
                </a:solidFill>
              </a:rPr>
              <a:t>=</a:t>
            </a:r>
            <a:r>
              <a:rPr lang="en-US" altLang="ko-KR" sz="1100" b="1" dirty="0">
                <a:solidFill>
                  <a:srgbClr val="FF0000"/>
                </a:solidFill>
              </a:rPr>
              <a:t>192.168.49.1:8000</a:t>
            </a:r>
            <a:r>
              <a:rPr lang="en-US" altLang="ko-KR" sz="1100" b="1" dirty="0">
                <a:solidFill>
                  <a:srgbClr val="0070C0"/>
                </a:solidFill>
              </a:rPr>
              <a:t>&amp;&amp; export </a:t>
            </a:r>
            <a:r>
              <a:rPr lang="en-US" altLang="ko-KR" sz="1100" b="1" dirty="0" err="1">
                <a:solidFill>
                  <a:srgbClr val="0070C0"/>
                </a:solidFill>
              </a:rPr>
              <a:t>ftp_proxy</a:t>
            </a:r>
            <a:r>
              <a:rPr lang="en-US" altLang="ko-KR" sz="1100" b="1" dirty="0">
                <a:solidFill>
                  <a:srgbClr val="0070C0"/>
                </a:solidFill>
              </a:rPr>
              <a:t>=</a:t>
            </a:r>
            <a:r>
              <a:rPr lang="en-US" altLang="ko-KR" sz="1100" b="1" dirty="0">
                <a:solidFill>
                  <a:srgbClr val="FF0000"/>
                </a:solidFill>
              </a:rPr>
              <a:t>192.168.49.1:8000</a:t>
            </a:r>
            <a:r>
              <a:rPr lang="en-US" altLang="ko-KR" sz="1100" b="1" dirty="0">
                <a:solidFill>
                  <a:srgbClr val="0070C0"/>
                </a:solidFill>
              </a:rPr>
              <a:t>&amp;&amp; export </a:t>
            </a:r>
            <a:r>
              <a:rPr lang="en-US" altLang="ko-KR" sz="1100" b="1" dirty="0" err="1">
                <a:solidFill>
                  <a:srgbClr val="0070C0"/>
                </a:solidFill>
              </a:rPr>
              <a:t>no_proxy</a:t>
            </a:r>
            <a:r>
              <a:rPr lang="en-US" altLang="ko-KR" sz="1100" b="1" dirty="0">
                <a:solidFill>
                  <a:srgbClr val="0070C0"/>
                </a:solidFill>
              </a:rPr>
              <a:t>=</a:t>
            </a:r>
            <a:r>
              <a:rPr lang="en-US" altLang="ko-KR" sz="1100" b="1" dirty="0">
                <a:solidFill>
                  <a:srgbClr val="FF0000"/>
                </a:solidFill>
              </a:rPr>
              <a:t>192.168.49.1:8000</a:t>
            </a:r>
            <a:r>
              <a:rPr lang="en-US" altLang="ko-KR" sz="1100" b="1" dirty="0">
                <a:solidFill>
                  <a:srgbClr val="0070C0"/>
                </a:solidFill>
              </a:rPr>
              <a:t>&amp;&amp; cd /data&amp;&amp;git -c </a:t>
            </a:r>
            <a:r>
              <a:rPr lang="en-US" altLang="ko-KR" sz="1100" b="1" dirty="0" err="1">
                <a:solidFill>
                  <a:srgbClr val="0070C0"/>
                </a:solidFill>
              </a:rPr>
              <a:t>http.sslVerify</a:t>
            </a:r>
            <a:r>
              <a:rPr lang="en-US" altLang="ko-KR" sz="1100" b="1" dirty="0">
                <a:solidFill>
                  <a:srgbClr val="0070C0"/>
                </a:solidFill>
              </a:rPr>
              <a:t>=false clone https://github.com/multikyd/openpilot.git </a:t>
            </a:r>
            <a:r>
              <a:rPr lang="en-US" altLang="ko-KR" sz="1100" b="1" dirty="0" err="1">
                <a:solidFill>
                  <a:srgbClr val="0070C0"/>
                </a:solidFill>
              </a:rPr>
              <a:t>openpilot</a:t>
            </a:r>
            <a:r>
              <a:rPr lang="en-US" altLang="ko-KR" sz="1100" b="1" dirty="0">
                <a:solidFill>
                  <a:srgbClr val="0070C0"/>
                </a:solidFill>
              </a:rPr>
              <a:t> -b outdated --single-branch --depth=1&amp;&amp;cd /data/</a:t>
            </a:r>
            <a:r>
              <a:rPr lang="en-US" altLang="ko-KR" sz="1100" b="1" dirty="0" err="1">
                <a:solidFill>
                  <a:srgbClr val="0070C0"/>
                </a:solidFill>
              </a:rPr>
              <a:t>openpilot</a:t>
            </a:r>
            <a:r>
              <a:rPr lang="en-US" altLang="ko-KR" sz="1100" b="1" dirty="0">
                <a:solidFill>
                  <a:srgbClr val="0070C0"/>
                </a:solidFill>
              </a:rPr>
              <a:t>&amp;&amp;git checkout outdated&amp;&amp; reboot</a:t>
            </a:r>
          </a:p>
        </p:txBody>
      </p:sp>
    </p:spTree>
    <p:extLst>
      <p:ext uri="{BB962C8B-B14F-4D97-AF65-F5344CB8AC3E}">
        <p14:creationId xmlns:p14="http://schemas.microsoft.com/office/powerpoint/2010/main" val="115560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A4157-D2FB-23F2-28F5-15BEA72CBFC4}"/>
              </a:ext>
            </a:extLst>
          </p:cNvPr>
          <p:cNvSpPr txBox="1"/>
          <p:nvPr/>
        </p:nvSpPr>
        <p:spPr>
          <a:xfrm>
            <a:off x="1780325" y="7505"/>
            <a:ext cx="446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Smart MDPS tuning</a:t>
            </a:r>
            <a:endParaRPr lang="ko-KR" altLang="en-US" sz="3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603FE0-0901-AC0F-3406-2A43C1E7BC67}"/>
              </a:ext>
            </a:extLst>
          </p:cNvPr>
          <p:cNvGrpSpPr/>
          <p:nvPr/>
        </p:nvGrpSpPr>
        <p:grpSpPr>
          <a:xfrm>
            <a:off x="764446" y="7349827"/>
            <a:ext cx="4951236" cy="2772968"/>
            <a:chOff x="764446" y="7349827"/>
            <a:chExt cx="4951236" cy="2772968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30FD2DF-ABAC-0EF7-2787-26A2C0F4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8065" y1="51875" x2="48925" y2="562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48861" y="7349827"/>
              <a:ext cx="1166821" cy="1003717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D2C2CCB9-6942-7F0C-19B5-A476F65AE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935" y1="40164" x2="30686" y2="58197"/>
                          <a14:foregroundMark x1="53430" y1="57377" x2="55235" y2="77869"/>
                          <a14:foregroundMark x1="67870" y1="36475" x2="72563" y2="62295"/>
                          <a14:foregroundMark x1="75451" y1="31557" x2="80144" y2="528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4446" y="7402269"/>
              <a:ext cx="1043761" cy="919414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7A85BBC7-CDAC-7CFB-1F2F-42FA0F3A7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7250" r="196" b="45266"/>
            <a:stretch/>
          </p:blipFill>
          <p:spPr>
            <a:xfrm>
              <a:off x="2270551" y="8740413"/>
              <a:ext cx="2316898" cy="1382382"/>
            </a:xfrm>
            <a:prstGeom prst="rect">
              <a:avLst/>
            </a:prstGeom>
          </p:spPr>
        </p:pic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BB855101-BF30-E253-C5B4-2AEDC4FE3C88}"/>
                </a:ext>
              </a:extLst>
            </p:cNvPr>
            <p:cNvSpPr/>
            <p:nvPr/>
          </p:nvSpPr>
          <p:spPr>
            <a:xfrm>
              <a:off x="2822238" y="8956601"/>
              <a:ext cx="377202" cy="509702"/>
            </a:xfrm>
            <a:custGeom>
              <a:avLst/>
              <a:gdLst>
                <a:gd name="connsiteX0" fmla="*/ 240030 w 548640"/>
                <a:gd name="connsiteY0" fmla="*/ 0 h 853440"/>
                <a:gd name="connsiteX1" fmla="*/ 106680 w 548640"/>
                <a:gd name="connsiteY1" fmla="*/ 529590 h 853440"/>
                <a:gd name="connsiteX2" fmla="*/ 34290 w 548640"/>
                <a:gd name="connsiteY2" fmla="*/ 582930 h 853440"/>
                <a:gd name="connsiteX3" fmla="*/ 0 w 548640"/>
                <a:gd name="connsiteY3" fmla="*/ 693420 h 853440"/>
                <a:gd name="connsiteX4" fmla="*/ 34290 w 548640"/>
                <a:gd name="connsiteY4" fmla="*/ 773430 h 853440"/>
                <a:gd name="connsiteX5" fmla="*/ 464820 w 548640"/>
                <a:gd name="connsiteY5" fmla="*/ 853440 h 853440"/>
                <a:gd name="connsiteX6" fmla="*/ 548640 w 548640"/>
                <a:gd name="connsiteY6" fmla="*/ 495300 h 853440"/>
                <a:gd name="connsiteX7" fmla="*/ 438150 w 548640"/>
                <a:gd name="connsiteY7" fmla="*/ 354330 h 853440"/>
                <a:gd name="connsiteX8" fmla="*/ 506730 w 548640"/>
                <a:gd name="connsiteY8" fmla="*/ 156210 h 853440"/>
                <a:gd name="connsiteX9" fmla="*/ 483870 w 548640"/>
                <a:gd name="connsiteY9" fmla="*/ 137160 h 853440"/>
                <a:gd name="connsiteX10" fmla="*/ 491490 w 548640"/>
                <a:gd name="connsiteY10" fmla="*/ 87630 h 853440"/>
                <a:gd name="connsiteX11" fmla="*/ 240030 w 548640"/>
                <a:gd name="connsiteY11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853440">
                  <a:moveTo>
                    <a:pt x="240030" y="0"/>
                  </a:moveTo>
                  <a:lnTo>
                    <a:pt x="106680" y="529590"/>
                  </a:lnTo>
                  <a:lnTo>
                    <a:pt x="34290" y="582930"/>
                  </a:lnTo>
                  <a:lnTo>
                    <a:pt x="0" y="693420"/>
                  </a:lnTo>
                  <a:lnTo>
                    <a:pt x="34290" y="773430"/>
                  </a:lnTo>
                  <a:lnTo>
                    <a:pt x="464820" y="853440"/>
                  </a:lnTo>
                  <a:lnTo>
                    <a:pt x="548640" y="495300"/>
                  </a:lnTo>
                  <a:lnTo>
                    <a:pt x="438150" y="354330"/>
                  </a:lnTo>
                  <a:lnTo>
                    <a:pt x="506730" y="156210"/>
                  </a:lnTo>
                  <a:lnTo>
                    <a:pt x="483870" y="137160"/>
                  </a:lnTo>
                  <a:lnTo>
                    <a:pt x="491490" y="8763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0000">
                <a:alpha val="5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연결선: 꺾임 197">
              <a:extLst>
                <a:ext uri="{FF2B5EF4-FFF2-40B4-BE49-F238E27FC236}">
                  <a16:creationId xmlns:a16="http://schemas.microsoft.com/office/drawing/2014/main" id="{EE79F020-551D-DAC7-B5E5-1C90551D31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69523" y="8055367"/>
              <a:ext cx="1513043" cy="1103219"/>
            </a:xfrm>
            <a:prstGeom prst="bentConnector3">
              <a:avLst>
                <a:gd name="adj1" fmla="val 10002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36FD4C7B-A587-BDA4-8D44-D927BB938F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79635" y="7874165"/>
              <a:ext cx="1524512" cy="1479555"/>
            </a:xfrm>
            <a:prstGeom prst="bentConnector3">
              <a:avLst>
                <a:gd name="adj1" fmla="val -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C8BF27-F543-B5F7-9D79-E1E54BA424F1}"/>
                </a:ext>
              </a:extLst>
            </p:cNvPr>
            <p:cNvSpPr txBox="1"/>
            <p:nvPr/>
          </p:nvSpPr>
          <p:spPr>
            <a:xfrm>
              <a:off x="1869811" y="7906185"/>
              <a:ext cx="11740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</a:t>
              </a:r>
              <a:r>
                <a:rPr lang="ko-KR" altLang="en-US" sz="1200" b="1" dirty="0"/>
                <a:t>차량 </a:t>
              </a:r>
              <a:r>
                <a:rPr lang="en-US" altLang="ko-KR" sz="1200" b="1" dirty="0"/>
                <a:t>MDPS </a:t>
              </a:r>
              <a:r>
                <a:rPr lang="ko-KR" altLang="en-US" sz="1200" b="1" dirty="0"/>
                <a:t>커넥터 </a:t>
              </a:r>
              <a:r>
                <a:rPr lang="ko-KR" altLang="en-US" sz="1200" b="1" dirty="0" err="1"/>
                <a:t>탈거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후</a:t>
              </a:r>
              <a:endParaRPr lang="en-US" altLang="ko-KR" sz="1200" b="1" dirty="0"/>
            </a:p>
            <a:p>
              <a:r>
                <a:rPr lang="ko-KR" altLang="en-US" sz="1200" b="1" dirty="0"/>
                <a:t> 해당 커넥터에 연결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908A4E4-DA01-0E93-B67E-3E002CDD68EB}"/>
                </a:ext>
              </a:extLst>
            </p:cNvPr>
            <p:cNvSpPr txBox="1"/>
            <p:nvPr/>
          </p:nvSpPr>
          <p:spPr>
            <a:xfrm>
              <a:off x="3151743" y="7876616"/>
              <a:ext cx="13447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</a:t>
              </a:r>
              <a:r>
                <a:rPr lang="ko-KR" altLang="en-US" sz="1200" b="1" dirty="0"/>
                <a:t>탈거한 </a:t>
              </a:r>
              <a:r>
                <a:rPr lang="en-US" altLang="ko-KR" sz="1200" b="1" dirty="0"/>
                <a:t>MDPS </a:t>
              </a:r>
              <a:r>
                <a:rPr lang="ko-KR" altLang="en-US" sz="1200" b="1" dirty="0"/>
                <a:t>모듈 자리에 </a:t>
              </a:r>
              <a:endParaRPr lang="en-US" altLang="ko-KR" sz="1200" b="1" dirty="0"/>
            </a:p>
            <a:p>
              <a:r>
                <a:rPr lang="ko-KR" altLang="en-US" sz="1200" b="1" dirty="0"/>
                <a:t>해당 커넥터를 삽입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D327C84-0920-D358-5689-A7B96A19E526}"/>
                </a:ext>
              </a:extLst>
            </p:cNvPr>
            <p:cNvSpPr txBox="1"/>
            <p:nvPr/>
          </p:nvSpPr>
          <p:spPr>
            <a:xfrm>
              <a:off x="858290" y="8292114"/>
              <a:ext cx="9784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15406142</a:t>
              </a:r>
              <a:endParaRPr lang="ko-KR" altLang="en-US" sz="1200" b="1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518F376-7930-A858-45E9-77A08819DEC7}"/>
                </a:ext>
              </a:extLst>
            </p:cNvPr>
            <p:cNvSpPr txBox="1"/>
            <p:nvPr/>
          </p:nvSpPr>
          <p:spPr>
            <a:xfrm>
              <a:off x="4706128" y="8329977"/>
              <a:ext cx="8385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15429817</a:t>
              </a:r>
              <a:endParaRPr lang="ko-KR" altLang="en-US" sz="1200" b="1" dirty="0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8AA97723-6BB6-89DE-DBCC-BAA9255686D8}"/>
              </a:ext>
            </a:extLst>
          </p:cNvPr>
          <p:cNvSpPr txBox="1"/>
          <p:nvPr/>
        </p:nvSpPr>
        <p:spPr>
          <a:xfrm>
            <a:off x="102260" y="2530863"/>
            <a:ext cx="234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 err="1"/>
              <a:t>하네스</a:t>
            </a:r>
            <a:r>
              <a:rPr lang="ko-KR" altLang="en-US" sz="2000" b="1" dirty="0"/>
              <a:t> 장착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81FB3FD-8EC4-C3CA-DD4D-1F7B7D60FD9F}"/>
              </a:ext>
            </a:extLst>
          </p:cNvPr>
          <p:cNvSpPr txBox="1"/>
          <p:nvPr/>
        </p:nvSpPr>
        <p:spPr>
          <a:xfrm>
            <a:off x="254721" y="601878"/>
            <a:ext cx="66110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2-2. </a:t>
            </a:r>
            <a:r>
              <a:rPr lang="ko-KR" altLang="en-US" sz="1400" b="1" dirty="0"/>
              <a:t>판다를 차량 </a:t>
            </a:r>
            <a:r>
              <a:rPr lang="en-US" altLang="ko-KR" sz="1400" b="1" dirty="0"/>
              <a:t>OBD </a:t>
            </a:r>
            <a:r>
              <a:rPr lang="ko-KR" altLang="en-US" sz="1400" b="1" dirty="0"/>
              <a:t>단자에 연결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2-2-1 </a:t>
            </a:r>
            <a:r>
              <a:rPr lang="ko-KR" altLang="en-US" sz="1200" b="1" dirty="0"/>
              <a:t>데이터 통신이 가능한 </a:t>
            </a:r>
            <a:r>
              <a:rPr lang="en-US" altLang="ko-KR" sz="1200" b="1" dirty="0"/>
              <a:t>USB-C </a:t>
            </a:r>
            <a:r>
              <a:rPr lang="ko-KR" altLang="en-US" sz="1200" b="1" dirty="0"/>
              <a:t>케이블을 이온과 연결</a:t>
            </a:r>
            <a:endParaRPr lang="en-US" altLang="ko-KR" sz="1200" b="1" dirty="0"/>
          </a:p>
          <a:p>
            <a:r>
              <a:rPr lang="en-US" altLang="ko-KR" sz="1200" b="1" dirty="0"/>
              <a:t>     2-2-2 </a:t>
            </a:r>
            <a:r>
              <a:rPr lang="ko-KR" altLang="en-US" sz="1200" b="1" dirty="0" err="1"/>
              <a:t>판다에</a:t>
            </a:r>
            <a:r>
              <a:rPr lang="ko-KR" altLang="en-US" sz="1200" b="1" dirty="0"/>
              <a:t> 전원이 들어온 상태면 자동으로 </a:t>
            </a:r>
            <a:r>
              <a:rPr lang="ko-KR" altLang="en-US" sz="1200" b="1" dirty="0" err="1"/>
              <a:t>플래싱됨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안되면 이온 재부팅</a:t>
            </a:r>
            <a:endParaRPr lang="en-US" altLang="ko-KR" sz="1200" b="1" dirty="0"/>
          </a:p>
          <a:p>
            <a:r>
              <a:rPr lang="en-US" altLang="ko-KR" sz="1200" b="1" dirty="0"/>
              <a:t>     2-2-* </a:t>
            </a:r>
            <a:r>
              <a:rPr lang="ko-KR" altLang="en-US" sz="1200" b="1" dirty="0"/>
              <a:t>그래도 안되면</a:t>
            </a:r>
            <a:r>
              <a:rPr lang="en-US" altLang="ko-KR" sz="1200" b="1" dirty="0"/>
              <a:t> SSH </a:t>
            </a:r>
            <a:r>
              <a:rPr lang="ko-KR" altLang="en-US" sz="1200" b="1" dirty="0"/>
              <a:t>접속하여</a:t>
            </a:r>
            <a:r>
              <a:rPr lang="en-US" altLang="ko-KR" sz="1200" b="1" dirty="0"/>
              <a:t>,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0070C0"/>
                </a:solidFill>
              </a:rPr>
              <a:t>cd /data/</a:t>
            </a:r>
            <a:r>
              <a:rPr lang="en-US" altLang="ko-KR" sz="1200" b="1" dirty="0" err="1">
                <a:solidFill>
                  <a:srgbClr val="0070C0"/>
                </a:solidFill>
              </a:rPr>
              <a:t>openpilot</a:t>
            </a:r>
            <a:r>
              <a:rPr lang="en-US" altLang="ko-KR" sz="1200" b="1" dirty="0">
                <a:solidFill>
                  <a:srgbClr val="0070C0"/>
                </a:solidFill>
              </a:rPr>
              <a:t>/panda/board&amp;&amp; make recover</a:t>
            </a:r>
          </a:p>
          <a:p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latin typeface="+mn-ea"/>
              </a:rPr>
              <a:t>*</a:t>
            </a:r>
            <a:r>
              <a:rPr lang="ko-KR" altLang="en-US" sz="1200" b="1" dirty="0">
                <a:latin typeface="+mn-ea"/>
              </a:rPr>
              <a:t>판다가 </a:t>
            </a:r>
            <a:r>
              <a:rPr lang="ko-KR" altLang="en-US" sz="1200" b="1" dirty="0" err="1">
                <a:latin typeface="+mn-ea"/>
              </a:rPr>
              <a:t>플래싱</a:t>
            </a:r>
            <a:r>
              <a:rPr lang="ko-KR" altLang="en-US" sz="1200" b="1" dirty="0">
                <a:latin typeface="+mn-ea"/>
              </a:rPr>
              <a:t> 되기 시작하면 초록색으로 빠르게 </a:t>
            </a:r>
            <a:r>
              <a:rPr lang="ko-KR" altLang="en-US" sz="1200" b="1" dirty="0" err="1">
                <a:latin typeface="+mn-ea"/>
              </a:rPr>
              <a:t>깜빡거림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1E5061A-BA30-AD16-52E1-1D75082C4CA7}"/>
              </a:ext>
            </a:extLst>
          </p:cNvPr>
          <p:cNvSpPr txBox="1"/>
          <p:nvPr/>
        </p:nvSpPr>
        <p:spPr>
          <a:xfrm>
            <a:off x="273466" y="4136394"/>
            <a:ext cx="66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3-2. </a:t>
            </a:r>
            <a:r>
              <a:rPr lang="ko-KR" altLang="en-US" sz="1400" b="1" dirty="0"/>
              <a:t>판다를 </a:t>
            </a:r>
            <a:r>
              <a:rPr lang="ko-KR" altLang="en-US" sz="1400" b="1" dirty="0" err="1"/>
              <a:t>하네스에</a:t>
            </a:r>
            <a:r>
              <a:rPr lang="ko-KR" altLang="en-US" sz="1400" b="1" dirty="0"/>
              <a:t> 연결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en-US" altLang="ko-KR" sz="1200" b="1" dirty="0"/>
              <a:t>2-3-1 </a:t>
            </a:r>
            <a:r>
              <a:rPr lang="ko-KR" altLang="en-US" sz="1200" b="1" dirty="0" err="1"/>
              <a:t>플래싱이</a:t>
            </a:r>
            <a:r>
              <a:rPr lang="ko-KR" altLang="en-US" sz="1200" b="1" dirty="0"/>
              <a:t> 끝난 판다를 차량과 연결된 </a:t>
            </a:r>
            <a:r>
              <a:rPr lang="ko-KR" altLang="en-US" sz="1200" b="1" dirty="0" err="1"/>
              <a:t>하네스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‘OBD2 FEMALE’</a:t>
            </a:r>
            <a:r>
              <a:rPr lang="ko-KR" altLang="en-US" sz="1200" b="1" dirty="0"/>
              <a:t>에 연결</a:t>
            </a:r>
            <a:endParaRPr lang="en-US" altLang="ko-KR" sz="12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D20E21-9BA9-F4E5-2A5B-0B7E527003AA}"/>
              </a:ext>
            </a:extLst>
          </p:cNvPr>
          <p:cNvGrpSpPr/>
          <p:nvPr/>
        </p:nvGrpSpPr>
        <p:grpSpPr>
          <a:xfrm>
            <a:off x="1547387" y="4870234"/>
            <a:ext cx="3885846" cy="1283920"/>
            <a:chOff x="1547387" y="4870234"/>
            <a:chExt cx="3885846" cy="12839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7842CE-E8DC-8C9C-969C-8D99523C9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7387" y="5215161"/>
              <a:ext cx="1890742" cy="738321"/>
            </a:xfrm>
            <a:prstGeom prst="rect">
              <a:avLst/>
            </a:prstGeom>
          </p:spPr>
        </p:pic>
        <p:pic>
          <p:nvPicPr>
            <p:cNvPr id="273" name="그림 272">
              <a:extLst>
                <a:ext uri="{FF2B5EF4-FFF2-40B4-BE49-F238E27FC236}">
                  <a16:creationId xmlns:a16="http://schemas.microsoft.com/office/drawing/2014/main" id="{8CC99814-DBFA-BA0A-DF95-1DD0260EC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344364">
              <a:off x="4299978" y="5020898"/>
              <a:ext cx="1283920" cy="982591"/>
            </a:xfrm>
            <a:prstGeom prst="rect">
              <a:avLst/>
            </a:prstGeom>
          </p:spPr>
        </p:pic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4AAF7D3F-09C9-BCEE-2415-0AC3B1222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908" y="5521215"/>
              <a:ext cx="1553575" cy="35279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6F5D87-A8E5-9D8D-9775-455C98F8F192}"/>
              </a:ext>
            </a:extLst>
          </p:cNvPr>
          <p:cNvSpPr txBox="1"/>
          <p:nvPr/>
        </p:nvSpPr>
        <p:spPr>
          <a:xfrm>
            <a:off x="273466" y="2928368"/>
            <a:ext cx="66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3-1 </a:t>
            </a:r>
            <a:r>
              <a:rPr lang="ko-KR" altLang="en-US" sz="1400" b="1" dirty="0"/>
              <a:t>내장재 </a:t>
            </a:r>
            <a:r>
              <a:rPr lang="ko-KR" altLang="en-US" sz="1400" b="1" dirty="0" err="1"/>
              <a:t>탈거</a:t>
            </a:r>
            <a:endParaRPr lang="en-US" altLang="ko-KR" sz="1400" b="1" dirty="0"/>
          </a:p>
          <a:p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200" b="1" dirty="0"/>
              <a:t>3-1-1 </a:t>
            </a:r>
            <a:r>
              <a:rPr lang="ko-KR" altLang="en-US" sz="1200" b="1" dirty="0"/>
              <a:t>현대 </a:t>
            </a:r>
            <a:r>
              <a:rPr lang="en-US" altLang="ko-KR" sz="1200" b="1" dirty="0"/>
              <a:t>GSW </a:t>
            </a:r>
            <a:r>
              <a:rPr lang="ko-KR" altLang="en-US" sz="1200" b="1" dirty="0"/>
              <a:t>접속 </a:t>
            </a:r>
            <a:r>
              <a:rPr lang="ko-KR" altLang="en-US" sz="1200" b="1" dirty="0">
                <a:hlinkClick r:id="rId10"/>
              </a:rPr>
              <a:t>링크</a:t>
            </a:r>
            <a:r>
              <a:rPr lang="ko-KR" altLang="en-US" sz="1200" b="1" dirty="0"/>
              <a:t> 하여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내장재 </a:t>
            </a:r>
            <a:r>
              <a:rPr lang="ko-KR" altLang="en-US" sz="1200" b="1" dirty="0" err="1"/>
              <a:t>탈거</a:t>
            </a:r>
            <a:r>
              <a:rPr lang="ko-KR" altLang="en-US" sz="1200" b="1" dirty="0"/>
              <a:t> 방법 확인 후 </a:t>
            </a:r>
            <a:r>
              <a:rPr lang="ko-KR" altLang="en-US" sz="1200" b="1" dirty="0" err="1"/>
              <a:t>탈거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4AFBC-6424-3480-126E-3489976DB0B2}"/>
              </a:ext>
            </a:extLst>
          </p:cNvPr>
          <p:cNvSpPr txBox="1"/>
          <p:nvPr/>
        </p:nvSpPr>
        <p:spPr>
          <a:xfrm>
            <a:off x="340738" y="6581056"/>
            <a:ext cx="66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3-3. </a:t>
            </a:r>
            <a:r>
              <a:rPr lang="ko-KR" altLang="en-US" sz="1400" b="1" dirty="0" err="1"/>
              <a:t>하네스를</a:t>
            </a:r>
            <a:r>
              <a:rPr lang="ko-KR" altLang="en-US" sz="1400" b="1" dirty="0"/>
              <a:t> 차량 </a:t>
            </a:r>
            <a:r>
              <a:rPr lang="en-US" altLang="ko-KR" sz="1400" b="1" dirty="0"/>
              <a:t>MDPS </a:t>
            </a:r>
            <a:r>
              <a:rPr lang="ko-KR" altLang="en-US" sz="1400" b="1" dirty="0"/>
              <a:t>모듈에 연결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en-US" altLang="ko-KR" sz="1200" b="1" dirty="0"/>
              <a:t>2-3-1 </a:t>
            </a:r>
            <a:r>
              <a:rPr lang="ko-KR" altLang="en-US" sz="1200" b="1" dirty="0" err="1"/>
              <a:t>판다와</a:t>
            </a:r>
            <a:r>
              <a:rPr lang="ko-KR" altLang="en-US" sz="1200" b="1" dirty="0"/>
              <a:t> 연결된 </a:t>
            </a:r>
            <a:r>
              <a:rPr lang="ko-KR" altLang="en-US" sz="1200" b="1" dirty="0" err="1"/>
              <a:t>하네스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‘MDPS</a:t>
            </a:r>
            <a:r>
              <a:rPr lang="ko-KR" altLang="en-US" sz="1200" b="1" dirty="0"/>
              <a:t> 모듈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에 연결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보통 차량 운전대 밑에 있음</a:t>
            </a:r>
            <a:r>
              <a:rPr lang="en-US" altLang="ko-KR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58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A4157-D2FB-23F2-28F5-15BEA72CBFC4}"/>
              </a:ext>
            </a:extLst>
          </p:cNvPr>
          <p:cNvSpPr txBox="1"/>
          <p:nvPr/>
        </p:nvSpPr>
        <p:spPr>
          <a:xfrm>
            <a:off x="1942305" y="520008"/>
            <a:ext cx="446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기타 자재 구매 링크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BDC933-CE18-1C5A-0880-AB78D72C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328" y="1443242"/>
            <a:ext cx="1123005" cy="564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C0F0E0-2732-BBA4-1E03-6A0EA2610F61}"/>
              </a:ext>
            </a:extLst>
          </p:cNvPr>
          <p:cNvSpPr txBox="1"/>
          <p:nvPr/>
        </p:nvSpPr>
        <p:spPr>
          <a:xfrm>
            <a:off x="1586368" y="1622053"/>
            <a:ext cx="101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전선 커넥터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49B3A-8BC7-6A12-CE8D-36E4AE9F48AC}"/>
              </a:ext>
            </a:extLst>
          </p:cNvPr>
          <p:cNvSpPr txBox="1"/>
          <p:nvPr/>
        </p:nvSpPr>
        <p:spPr>
          <a:xfrm>
            <a:off x="1572174" y="1835178"/>
            <a:ext cx="141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4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F7F5E1-D4E4-68D0-2BFF-732BAE36F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92" b="97180" l="0" r="9905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566" y="2140695"/>
            <a:ext cx="1076528" cy="900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58ABF-A2F5-5339-1BA5-DBFBE715351C}"/>
              </a:ext>
            </a:extLst>
          </p:cNvPr>
          <p:cNvSpPr txBox="1"/>
          <p:nvPr/>
        </p:nvSpPr>
        <p:spPr>
          <a:xfrm>
            <a:off x="1723287" y="2476537"/>
            <a:ext cx="126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와이어스트리퍼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FC97D-7ED5-4397-6641-957B7EECA0DD}"/>
              </a:ext>
            </a:extLst>
          </p:cNvPr>
          <p:cNvSpPr txBox="1"/>
          <p:nvPr/>
        </p:nvSpPr>
        <p:spPr>
          <a:xfrm>
            <a:off x="1709094" y="2689662"/>
            <a:ext cx="141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7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3BDB3-8D6A-9BB8-1212-8D086E9FD1A8}"/>
              </a:ext>
            </a:extLst>
          </p:cNvPr>
          <p:cNvSpPr txBox="1"/>
          <p:nvPr/>
        </p:nvSpPr>
        <p:spPr>
          <a:xfrm>
            <a:off x="1723287" y="3493575"/>
            <a:ext cx="126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절연 테이프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D6B56-33D0-796B-B02E-1BAC73D353A1}"/>
              </a:ext>
            </a:extLst>
          </p:cNvPr>
          <p:cNvSpPr txBox="1"/>
          <p:nvPr/>
        </p:nvSpPr>
        <p:spPr>
          <a:xfrm>
            <a:off x="1709094" y="3706700"/>
            <a:ext cx="141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7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328AB-F5E8-BB86-4889-8FB7464F3105}"/>
              </a:ext>
            </a:extLst>
          </p:cNvPr>
          <p:cNvSpPr txBox="1"/>
          <p:nvPr/>
        </p:nvSpPr>
        <p:spPr>
          <a:xfrm>
            <a:off x="1723287" y="4679332"/>
            <a:ext cx="126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흡읍</a:t>
            </a:r>
            <a:r>
              <a:rPr lang="ko-KR" altLang="en-US" sz="1200" b="1" dirty="0"/>
              <a:t> 테이프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9B445-DD4B-3DAD-F4BF-1FD56DED0642}"/>
              </a:ext>
            </a:extLst>
          </p:cNvPr>
          <p:cNvSpPr txBox="1"/>
          <p:nvPr/>
        </p:nvSpPr>
        <p:spPr>
          <a:xfrm>
            <a:off x="1709094" y="4892457"/>
            <a:ext cx="141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linkClick r:id="rId8"/>
              </a:rPr>
              <a:t>→구매링크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C206C77-C609-9406-AA30-829E00A676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69" y="3174297"/>
            <a:ext cx="636121" cy="1200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DFFDEC-BC4B-8ED3-BB03-EAAB3F223A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328" y="4507882"/>
            <a:ext cx="981518" cy="9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375</TotalTime>
  <Words>780</Words>
  <Application>Microsoft Office PowerPoint</Application>
  <PresentationFormat>와이드스크린</PresentationFormat>
  <Paragraphs>202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SHKO</dc:creator>
  <cp:lastModifiedBy>SHKO</cp:lastModifiedBy>
  <cp:revision>26</cp:revision>
  <dcterms:created xsi:type="dcterms:W3CDTF">2024-04-15T08:44:01Z</dcterms:created>
  <dcterms:modified xsi:type="dcterms:W3CDTF">2024-04-25T08:50:56Z</dcterms:modified>
</cp:coreProperties>
</file>