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b5FxaBXaUkZoJApVr3cbQ==" hashData="KQifUip27O0TD2emZM9oRCiyyiSqJSqbqq9Fh2QbLs0RrqxiVFmICRmjYJD/DqegtpvXSePxsgsjUakz6gsSf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186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0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8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3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8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02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C12C-7352-405E-B77B-F59404C718B7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1BEB-6BF3-4A08-84EA-64C4120E8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3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ourceforge.net/projects/vcxsrv/&#160;" TargetMode="External"/><Relationship Id="rId7" Type="http://schemas.openxmlformats.org/officeDocument/2006/relationships/hyperlink" Target="https://apps.microsoft.com/detail/9mttcl66cpxj?hl=en-us&amp;gl=US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82104-E1D9-1C00-B6FE-EA5704975A09}"/>
              </a:ext>
            </a:extLst>
          </p:cNvPr>
          <p:cNvSpPr txBox="1"/>
          <p:nvPr/>
        </p:nvSpPr>
        <p:spPr>
          <a:xfrm>
            <a:off x="212482" y="48188"/>
            <a:ext cx="6541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C</a:t>
            </a:r>
            <a:r>
              <a:rPr lang="en-US" altLang="ko-KR" sz="1200" dirty="0"/>
              <a:t>MD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Powershell</a:t>
            </a:r>
            <a:r>
              <a:rPr lang="ko-KR" altLang="en-US" sz="1200" dirty="0"/>
              <a:t>   </a:t>
            </a:r>
            <a:r>
              <a:rPr lang="ko-KR" altLang="en-US" sz="1200" b="1" dirty="0"/>
              <a:t>관리자 권한 </a:t>
            </a:r>
            <a:r>
              <a:rPr lang="ko-KR" altLang="en-US" sz="1200" dirty="0"/>
              <a:t>실행</a:t>
            </a:r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featurename:Microsoft-Windows-Subsystem-Linux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/>
              <a:t>dism.exe /</a:t>
            </a:r>
            <a:r>
              <a:rPr lang="ko-KR" altLang="en-US" sz="1200" dirty="0" err="1"/>
              <a:t>online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enable-feature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featurename:VirtualMachinePlatform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norestart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set-default-version</a:t>
            </a:r>
            <a:r>
              <a:rPr lang="ko-KR" altLang="en-US" sz="1200" dirty="0"/>
              <a:t>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D1F0D-FD9F-DCC9-20E2-75366CA3A5DC}"/>
              </a:ext>
            </a:extLst>
          </p:cNvPr>
          <p:cNvSpPr txBox="1"/>
          <p:nvPr/>
        </p:nvSpPr>
        <p:spPr>
          <a:xfrm>
            <a:off x="351753" y="1204793"/>
            <a:ext cx="63512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2"/>
              </a:rPr>
              <a:t>https://wslstorestorage.blob.core.windows.net/wslblob/wsl_update_x64.msi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20F1E-806F-87F9-7DDD-AF8DCD7B8339}"/>
              </a:ext>
            </a:extLst>
          </p:cNvPr>
          <p:cNvSpPr txBox="1"/>
          <p:nvPr/>
        </p:nvSpPr>
        <p:spPr>
          <a:xfrm>
            <a:off x="351753" y="1826000"/>
            <a:ext cx="40614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>
                <a:hlinkClick r:id="rId3"/>
              </a:rPr>
              <a:t>https://sourceforge.net/projects/vcxsrv/ 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E8503E-4259-A665-633E-78239EA3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6629"/>
            <a:ext cx="2285387" cy="17941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F0DDCC-16D9-885D-2786-33508B1D1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724" y="4145941"/>
            <a:ext cx="2260713" cy="1794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33A8F4-8CB1-2CDC-9E13-55334F7A2C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636" r="11708"/>
          <a:stretch/>
        </p:blipFill>
        <p:spPr>
          <a:xfrm>
            <a:off x="4558437" y="4134302"/>
            <a:ext cx="2253033" cy="17864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21B937-EC06-5F56-DB2E-E01633DDE8A1}"/>
              </a:ext>
            </a:extLst>
          </p:cNvPr>
          <p:cNvSpPr txBox="1"/>
          <p:nvPr/>
        </p:nvSpPr>
        <p:spPr>
          <a:xfrm>
            <a:off x="2382483" y="103368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0B24E-7F7B-8BBE-6312-0AEFF5C6152A}"/>
              </a:ext>
            </a:extLst>
          </p:cNvPr>
          <p:cNvSpPr txBox="1"/>
          <p:nvPr/>
        </p:nvSpPr>
        <p:spPr>
          <a:xfrm>
            <a:off x="504545" y="6566361"/>
            <a:ext cx="4526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ko-KR" altLang="en-US" sz="1200" dirty="0">
                <a:hlinkClick r:id="rId7"/>
              </a:rPr>
              <a:t>https://apps.microsoft.com/detail/9mttcl66cpxj?hl=en-us&amp;gl=US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E52919-00BB-FB03-339A-5BB652804C2E}"/>
              </a:ext>
            </a:extLst>
          </p:cNvPr>
          <p:cNvSpPr txBox="1"/>
          <p:nvPr/>
        </p:nvSpPr>
        <p:spPr>
          <a:xfrm>
            <a:off x="2056400" y="6386373"/>
            <a:ext cx="470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Microsoft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store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ubutntu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20.04(WSL)</a:t>
            </a:r>
            <a:r>
              <a:rPr lang="ko-KR" altLang="en-US" sz="1200" b="1" dirty="0"/>
              <a:t> 설치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F910-61E4-5F7E-D90F-60BBA06AA112}"/>
              </a:ext>
            </a:extLst>
          </p:cNvPr>
          <p:cNvSpPr txBox="1"/>
          <p:nvPr/>
        </p:nvSpPr>
        <p:spPr>
          <a:xfrm>
            <a:off x="2338519" y="1677481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다운로드 후 설치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E8EA-18EE-3F2D-AD8B-37177FBC074B}"/>
              </a:ext>
            </a:extLst>
          </p:cNvPr>
          <p:cNvSpPr txBox="1"/>
          <p:nvPr/>
        </p:nvSpPr>
        <p:spPr>
          <a:xfrm>
            <a:off x="2039853" y="7510165"/>
            <a:ext cx="281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Ubuntu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20.04</a:t>
            </a:r>
            <a:endParaRPr lang="ko-KR" altLang="en-US" sz="28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4EE67E00-7642-B691-28BB-0F632E13A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36" y="2443037"/>
            <a:ext cx="2285388" cy="160118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BEBEBEB-311B-883F-37FD-26024CCCD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101" y="2450613"/>
            <a:ext cx="2285387" cy="15944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C114A670-5E93-3BE2-15E1-7FBCB3D74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575" y="2921649"/>
            <a:ext cx="1957636" cy="6680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CC6B51C-7CC9-20BE-8AA4-A730EBC40544}"/>
              </a:ext>
            </a:extLst>
          </p:cNvPr>
          <p:cNvSpPr txBox="1"/>
          <p:nvPr/>
        </p:nvSpPr>
        <p:spPr>
          <a:xfrm>
            <a:off x="5051061" y="2591005"/>
            <a:ext cx="1045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Xlaunch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54E1-F7D0-B66D-C8B3-FB40E0382291}"/>
              </a:ext>
            </a:extLst>
          </p:cNvPr>
          <p:cNvSpPr txBox="1"/>
          <p:nvPr/>
        </p:nvSpPr>
        <p:spPr>
          <a:xfrm>
            <a:off x="2310824" y="9769012"/>
            <a:ext cx="2382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               </a:t>
            </a:r>
            <a:r>
              <a:rPr lang="en-US" altLang="ko-KR" sz="1600" dirty="0" err="1"/>
              <a:t>op_plot</a:t>
            </a:r>
            <a:endParaRPr lang="ko-KR" altLang="en-US" sz="1600" dirty="0"/>
          </a:p>
          <a:p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50D4-D52E-B7EF-1391-032429AE59A1}"/>
              </a:ext>
            </a:extLst>
          </p:cNvPr>
          <p:cNvSpPr txBox="1"/>
          <p:nvPr/>
        </p:nvSpPr>
        <p:spPr>
          <a:xfrm>
            <a:off x="101594" y="8468923"/>
            <a:ext cx="669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git clone -n --depth=1 --filter=tree:0 https://github.com/seonghoonko/plotjuggler.git &amp;&amp;</a:t>
            </a:r>
            <a:r>
              <a:rPr lang="ko-KR" altLang="en-US" sz="1200" dirty="0"/>
              <a:t> </a:t>
            </a:r>
            <a:r>
              <a:rPr lang="en-US" altLang="ko-KR" sz="1200" dirty="0"/>
              <a:t>cd</a:t>
            </a:r>
            <a:r>
              <a:rPr lang="ko-KR" altLang="en-US" sz="1200" dirty="0"/>
              <a:t> </a:t>
            </a:r>
            <a:r>
              <a:rPr lang="en-US" altLang="ko-KR" sz="1200" dirty="0"/>
              <a:t>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&amp;&amp; git sparse-checkout set --no-cone installer &amp;&amp; git checkout &amp;&amp; cd ~/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/installer &amp;&amp;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1_installer.sh ; </a:t>
            </a:r>
            <a:r>
              <a:rPr lang="en-US" altLang="ko-KR" sz="1200" dirty="0" err="1"/>
              <a:t>chmod</a:t>
            </a:r>
            <a:r>
              <a:rPr lang="en-US" altLang="ko-KR" sz="1200" dirty="0"/>
              <a:t> +x 2_installer.sh ; ./1_installer.sh ; ./2_installer.sh </a:t>
            </a:r>
          </a:p>
        </p:txBody>
      </p:sp>
    </p:spTree>
    <p:extLst>
      <p:ext uri="{BB962C8B-B14F-4D97-AF65-F5344CB8AC3E}">
        <p14:creationId xmlns:p14="http://schemas.microsoft.com/office/powerpoint/2010/main" val="299518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9D0AEE-FDEB-C862-3142-31A7EC8F3180}"/>
              </a:ext>
            </a:extLst>
          </p:cNvPr>
          <p:cNvSpPr txBox="1"/>
          <p:nvPr/>
        </p:nvSpPr>
        <p:spPr>
          <a:xfrm>
            <a:off x="2525050" y="10290840"/>
            <a:ext cx="2456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+ R                                     </a:t>
            </a:r>
            <a:r>
              <a:rPr lang="ko-KR" altLang="en-US" sz="1200" dirty="0"/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DD689-DB51-D024-316A-ECC508D6B1EB}"/>
              </a:ext>
            </a:extLst>
          </p:cNvPr>
          <p:cNvSpPr txBox="1"/>
          <p:nvPr/>
        </p:nvSpPr>
        <p:spPr>
          <a:xfrm>
            <a:off x="1906439" y="9989308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</a:t>
            </a:r>
            <a:r>
              <a:rPr lang="ko-KR" altLang="en-US" sz="1200" b="1" dirty="0"/>
              <a:t>우분투 설치 위치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C35E-3854-AA8A-332F-8884DD560F65}"/>
              </a:ext>
            </a:extLst>
          </p:cNvPr>
          <p:cNvSpPr txBox="1"/>
          <p:nvPr/>
        </p:nvSpPr>
        <p:spPr>
          <a:xfrm>
            <a:off x="3123449" y="10283973"/>
            <a:ext cx="801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\\wsl$\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048704-0F2F-3945-5C63-5E6365D0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58" y="10290840"/>
            <a:ext cx="298893" cy="302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3D393-96C0-CCEA-3B4A-A5AB53EF5A5D}"/>
              </a:ext>
            </a:extLst>
          </p:cNvPr>
          <p:cNvSpPr txBox="1"/>
          <p:nvPr/>
        </p:nvSpPr>
        <p:spPr>
          <a:xfrm>
            <a:off x="1906440" y="10802896"/>
            <a:ext cx="328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*WSL</a:t>
            </a:r>
            <a:r>
              <a:rPr lang="ko-KR" altLang="en-US" sz="1200" b="1" dirty="0"/>
              <a:t> 설치 </a:t>
            </a:r>
            <a:r>
              <a:rPr lang="ko-KR" altLang="en-US" sz="1200" b="1" dirty="0" err="1"/>
              <a:t>안될때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CMD </a:t>
            </a:r>
            <a:r>
              <a:rPr lang="ko-KR" altLang="en-US" sz="1200" b="1" dirty="0"/>
              <a:t>나 </a:t>
            </a:r>
            <a:r>
              <a:rPr lang="en-US" altLang="ko-KR" sz="1200" b="1" dirty="0" err="1"/>
              <a:t>Powershell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로 설치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D9541-48F9-F4F5-B5BB-E11C69DA4A2F}"/>
              </a:ext>
            </a:extLst>
          </p:cNvPr>
          <p:cNvSpPr txBox="1"/>
          <p:nvPr/>
        </p:nvSpPr>
        <p:spPr>
          <a:xfrm>
            <a:off x="2013016" y="11079895"/>
            <a:ext cx="3153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unregister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ubuntu</a:t>
            </a:r>
            <a:endParaRPr lang="ko-KR" altLang="en-US" sz="1200" dirty="0"/>
          </a:p>
          <a:p>
            <a:r>
              <a:rPr lang="ko-KR" altLang="en-US" sz="1200" dirty="0" err="1"/>
              <a:t>wsl</a:t>
            </a:r>
            <a:r>
              <a:rPr lang="ko-KR" altLang="en-US" sz="1200" dirty="0"/>
              <a:t> --</a:t>
            </a:r>
            <a:r>
              <a:rPr lang="ko-KR" altLang="en-US" sz="1200" dirty="0" err="1"/>
              <a:t>install</a:t>
            </a:r>
            <a:r>
              <a:rPr lang="ko-KR" altLang="en-US" sz="1200" dirty="0"/>
              <a:t> -</a:t>
            </a:r>
            <a:r>
              <a:rPr lang="ko-KR" altLang="en-US" sz="1200" dirty="0" err="1"/>
              <a:t>d</a:t>
            </a:r>
            <a:r>
              <a:rPr lang="ko-KR" altLang="en-US" sz="1200" dirty="0"/>
              <a:t> Ubuntu-20.04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A397E-462B-530C-D053-DEA830BFF366}"/>
              </a:ext>
            </a:extLst>
          </p:cNvPr>
          <p:cNvSpPr txBox="1"/>
          <p:nvPr/>
        </p:nvSpPr>
        <p:spPr>
          <a:xfrm>
            <a:off x="301744" y="347394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1_Install_plot.sh </a:t>
            </a:r>
            <a:r>
              <a:rPr lang="ko-KR" altLang="en-US" sz="1200" b="1" dirty="0"/>
              <a:t>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835C6-1437-359B-CA9B-094A643E96A3}"/>
              </a:ext>
            </a:extLst>
          </p:cNvPr>
          <p:cNvSpPr txBox="1"/>
          <p:nvPr/>
        </p:nvSpPr>
        <p:spPr>
          <a:xfrm>
            <a:off x="402740" y="623357"/>
            <a:ext cx="5928612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200" dirty="0"/>
              <a:t>#!/usr/bin/bash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update ; </a:t>
            </a:r>
          </a:p>
          <a:p>
            <a:pPr defTabSz="914400" latinLnBrk="1"/>
            <a:r>
              <a:rPr lang="en-US" altLang="ko-KR" sz="1200" dirty="0"/>
              <a:t>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x11-apps -y ;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python3-pip ;</a:t>
            </a:r>
          </a:p>
          <a:p>
            <a:pPr defTabSz="914400" latinLnBrk="1"/>
            <a:r>
              <a:rPr lang="en-US" altLang="ko-KR" sz="1200" dirty="0"/>
              <a:t>curl https://bootstrap.pypa.io/get\-pip.py \-o get\-pip.py ; </a:t>
            </a:r>
          </a:p>
          <a:p>
            <a:pPr defTabSz="914400" latinLnBrk="1"/>
            <a:r>
              <a:rPr lang="en-US" altLang="ko-KR" sz="1200" dirty="0"/>
              <a:t>python3 get-pip.py ; pip3 install pip --upgrade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pip install --ignore-installed poetry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python3-testresources ;  </a:t>
            </a:r>
          </a:p>
          <a:p>
            <a:pPr defTabSz="914400" latinLnBrk="1"/>
            <a:r>
              <a:rPr lang="en-US" altLang="ko-KR" sz="1200" dirty="0"/>
              <a:t>poetry 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 –n ; pip3 install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; 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pip3 install 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; </a:t>
            </a:r>
          </a:p>
          <a:p>
            <a:pPr defTabSz="914400" latinLnBrk="1"/>
            <a:r>
              <a:rPr lang="en-US" altLang="ko-KR" sz="1200" dirty="0"/>
              <a:t>curl -s https://packagecloud.io/install/repositories/github/git-lfs/script.deb.sh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bash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apt-get update ; </a:t>
            </a:r>
          </a:p>
          <a:p>
            <a:pPr defTabSz="914400" latinLnBrk="1"/>
            <a:r>
              <a:rPr lang="en-US" altLang="ko-KR" sz="1200" dirty="0" err="1"/>
              <a:t>sudo</a:t>
            </a:r>
            <a:r>
              <a:rPr lang="en-US" altLang="ko-KR" sz="1200" dirty="0"/>
              <a:t> apt install git-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; </a:t>
            </a:r>
          </a:p>
          <a:p>
            <a:pPr defTabSz="914400" latinLnBrk="1"/>
            <a:r>
              <a:rPr lang="en-US" altLang="ko-KR" sz="1200" dirty="0"/>
              <a:t>cd ~ ; </a:t>
            </a:r>
          </a:p>
          <a:p>
            <a:pPr defTabSz="914400" latinLnBrk="1"/>
            <a:r>
              <a:rPr lang="en-US" altLang="ko-KR" sz="1200" dirty="0"/>
              <a:t>git clone --recurse-submodules https://github.com/commaai/openpilot.git ;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; git </a:t>
            </a:r>
            <a:r>
              <a:rPr lang="en-US" altLang="ko-KR" sz="1200" dirty="0" err="1"/>
              <a:t>lfs</a:t>
            </a:r>
            <a:r>
              <a:rPr lang="en-US" altLang="ko-KR" sz="1200" dirty="0"/>
              <a:t> pull ; 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";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//'`:0";</a:t>
            </a:r>
          </a:p>
          <a:p>
            <a:pPr defTabSz="914400" latinLnBrk="1"/>
            <a:r>
              <a:rPr lang="en-US" altLang="ko-KR" sz="1200" dirty="0"/>
              <a:t>export LIBGL_ALWAYS_INDIRECT=1;</a:t>
            </a:r>
          </a:p>
          <a:p>
            <a:pPr defTabSz="914400" latinLnBrk="1"/>
            <a:r>
              <a:rPr lang="en-US" altLang="ko-KR" sz="1200" dirty="0"/>
              <a:t>export DISPLAY=$WSL_IF_IP:0;</a:t>
            </a:r>
          </a:p>
          <a:p>
            <a:pPr defTabSz="914400" latinLnBrk="1"/>
            <a:r>
              <a:rPr lang="en-US" altLang="ko-KR" sz="1200" dirty="0"/>
              <a:t>unset LIBGL_ALWAYS_INDIRECT;</a:t>
            </a:r>
          </a:p>
          <a:p>
            <a:pPr defTabSz="914400" latinLnBrk="1"/>
            <a:r>
              <a:rPr lang="en-US" altLang="ko-KR" sz="1200" dirty="0"/>
              <a:t>cd ~/openpilot&amp;&amp;tools/ubuntu_setup.sh ; </a:t>
            </a:r>
          </a:p>
          <a:p>
            <a:pPr defTabSz="914400" latinLnBrk="1"/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&amp;&amp;poetry shell ; </a:t>
            </a:r>
          </a:p>
          <a:p>
            <a:pPr defTabSz="914400" latinLnBrk="1"/>
            <a:endParaRPr lang="en-US" altLang="ko-KR" sz="1200" dirty="0"/>
          </a:p>
          <a:p>
            <a:pPr defTabSz="914400" latinLnBrk="1"/>
            <a:r>
              <a:rPr lang="en-US" altLang="ko-KR" sz="1200" dirty="0"/>
              <a:t>#add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 for qt (network connection)</a:t>
            </a:r>
          </a:p>
          <a:p>
            <a:pPr defTabSz="914400" latinLnBrk="1"/>
            <a:r>
              <a:rPr lang="en-US" altLang="ko-KR" sz="1200" dirty="0"/>
              <a:t>cd ~;</a:t>
            </a:r>
          </a:p>
          <a:p>
            <a:pPr defTabSz="914400" latinLnBrk="1"/>
            <a:r>
              <a:rPr lang="en-US" altLang="ko-KR" sz="1200" dirty="0"/>
              <a:t>sed '98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\</a:t>
            </a:r>
          </a:p>
          <a:p>
            <a:pPr defTabSz="914400" latinLnBrk="1"/>
            <a:r>
              <a:rPr lang="en-US" altLang="ko-KR" sz="1200" dirty="0"/>
              <a:t>#Custom alias</a:t>
            </a:r>
          </a:p>
          <a:p>
            <a:pPr defTabSz="914400" latinLnBrk="1"/>
            <a:r>
              <a:rPr lang="en-US" altLang="ko-KR" sz="1200" dirty="0"/>
              <a:t>alias </a:t>
            </a:r>
            <a:r>
              <a:rPr lang="en-US" altLang="ko-KR" sz="1200" dirty="0" err="1"/>
              <a:t>op_plot</a:t>
            </a:r>
            <a:r>
              <a:rPr lang="en-US" altLang="ko-KR" sz="1200" dirty="0"/>
              <a:t>='cd ~/openpilot/tools/plotjuggler&amp;&amp;./juggle.py --stream’'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</a:p>
          <a:p>
            <a:pPr defTabSz="914400" latinLnBrk="1"/>
            <a:r>
              <a:rPr lang="en-US" altLang="ko-KR" sz="1200" dirty="0"/>
              <a:t>sed '$s/$/\n</a:t>
            </a:r>
          </a:p>
          <a:p>
            <a:pPr defTabSz="914400" latinLnBrk="1"/>
            <a:r>
              <a:rPr lang="en-US" altLang="ko-KR" sz="1200" dirty="0"/>
              <a:t>export PYTHONPATH="/home/$USER/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/.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/bin/python3:/home/$USER</a:t>
            </a:r>
          </a:p>
          <a:p>
            <a:pPr defTabSz="914400" latinLnBrk="1"/>
            <a:r>
              <a:rPr lang="en-US" altLang="ko-KR" sz="1200" dirty="0"/>
              <a:t>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"</a:t>
            </a:r>
          </a:p>
          <a:p>
            <a:pPr defTabSz="914400" latinLnBrk="1"/>
            <a:r>
              <a:rPr lang="en-US" altLang="ko-KR" sz="1200" dirty="0"/>
              <a:t>export DISPLAY="`grep nameserver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</a:t>
            </a:r>
            <a:r>
              <a:rPr lang="en-US" altLang="ko-KR" sz="1200" dirty="0" err="1"/>
              <a:t>resolv.conf</a:t>
            </a:r>
            <a:r>
              <a:rPr lang="en-US" altLang="ko-KR" sz="1200" dirty="0"/>
              <a:t> | sed 's/nameserver //'`:0"</a:t>
            </a:r>
          </a:p>
          <a:p>
            <a:pPr defTabSz="914400" latinLnBrk="1"/>
            <a:r>
              <a:rPr lang="en-US" altLang="ko-KR" sz="1200" dirty="0"/>
              <a:t>export LIBGL_ALWAYS_INDIRECT=1</a:t>
            </a:r>
          </a:p>
          <a:p>
            <a:pPr defTabSz="914400" latinLnBrk="1"/>
            <a:r>
              <a:rPr lang="en-US" altLang="ko-KR" sz="1200" dirty="0"/>
              <a:t>export DISPLAY=$WSL_IF_IP:0</a:t>
            </a:r>
          </a:p>
          <a:p>
            <a:pPr defTabSz="914400" latinLnBrk="1"/>
            <a:r>
              <a:rPr lang="en-US" altLang="ko-KR" sz="1200" dirty="0"/>
              <a:t>unset LIBGL_ALWAYS_INDIRECT</a:t>
            </a:r>
          </a:p>
          <a:p>
            <a:pPr defTabSz="914400" latinLnBrk="1"/>
            <a:r>
              <a:rPr lang="en-US" altLang="ko-KR" sz="1200" dirty="0"/>
              <a:t>/g' .</a:t>
            </a:r>
            <a:r>
              <a:rPr lang="en-US" altLang="ko-KR" sz="1200" dirty="0" err="1"/>
              <a:t>bashrc</a:t>
            </a:r>
            <a:r>
              <a:rPr lang="en-US" altLang="ko-KR" sz="1200" dirty="0"/>
              <a:t>;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09015-EF35-E24A-8FFD-429C816672D0}"/>
              </a:ext>
            </a:extLst>
          </p:cNvPr>
          <p:cNvSpPr txBox="1"/>
          <p:nvPr/>
        </p:nvSpPr>
        <p:spPr>
          <a:xfrm>
            <a:off x="476034" y="8478526"/>
            <a:ext cx="59286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#!/usr/bin/bash</a:t>
            </a:r>
          </a:p>
          <a:p>
            <a:r>
              <a:rPr lang="en-US" altLang="ko-KR" sz="1200" dirty="0"/>
              <a:t># build 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 install </a:t>
            </a:r>
            <a:r>
              <a:rPr lang="en-US" altLang="ko-KR" sz="1200" dirty="0" err="1"/>
              <a:t>plotjuggler</a:t>
            </a:r>
            <a:endParaRPr lang="en-US" altLang="ko-KR" sz="1200" dirty="0"/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scons</a:t>
            </a:r>
            <a:r>
              <a:rPr lang="en-US" altLang="ko-KR" sz="1200" dirty="0"/>
              <a:t> -u -j$(</a:t>
            </a:r>
            <a:r>
              <a:rPr lang="en-US" altLang="ko-KR" sz="1200" dirty="0" err="1"/>
              <a:t>nproc</a:t>
            </a:r>
            <a:r>
              <a:rPr lang="en-US" altLang="ko-KR" sz="1200" dirty="0"/>
              <a:t>) ; </a:t>
            </a:r>
          </a:p>
          <a:p>
            <a:r>
              <a:rPr lang="en-US" altLang="ko-KR" sz="1200" dirty="0"/>
              <a:t>cd ~/</a:t>
            </a:r>
            <a:r>
              <a:rPr lang="en-US" altLang="ko-KR" sz="1200" dirty="0" err="1"/>
              <a:t>openpilot</a:t>
            </a:r>
            <a:r>
              <a:rPr lang="en-US" altLang="ko-KR" sz="1200" dirty="0"/>
              <a:t>/tools/</a:t>
            </a:r>
            <a:r>
              <a:rPr lang="en-US" altLang="ko-KR" sz="1200" dirty="0" err="1"/>
              <a:t>plotjuggler</a:t>
            </a:r>
            <a:r>
              <a:rPr lang="en-US" altLang="ko-KR" sz="1200" dirty="0"/>
              <a:t> ; </a:t>
            </a:r>
          </a:p>
          <a:p>
            <a:r>
              <a:rPr lang="en-US" altLang="ko-KR" sz="1200" dirty="0"/>
              <a:t>./juggle.py --install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40D51-5C2E-8F6C-2978-86E3D23509E5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532DA-DA30-2DCF-CB1B-F468A5FC10F7}"/>
              </a:ext>
            </a:extLst>
          </p:cNvPr>
          <p:cNvSpPr txBox="1"/>
          <p:nvPr/>
        </p:nvSpPr>
        <p:spPr>
          <a:xfrm>
            <a:off x="329445" y="8203493"/>
            <a:ext cx="168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2_Install_plot.sh </a:t>
            </a:r>
            <a:r>
              <a:rPr lang="ko-KR" altLang="en-US" sz="1200" b="1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7583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BCA21-18BB-C8A2-073D-04E1037CE9CD}"/>
              </a:ext>
            </a:extLst>
          </p:cNvPr>
          <p:cNvSpPr txBox="1"/>
          <p:nvPr/>
        </p:nvSpPr>
        <p:spPr>
          <a:xfrm>
            <a:off x="223267" y="630021"/>
            <a:ext cx="6411465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우분투 사용자 이름 </a:t>
            </a:r>
            <a:r>
              <a:rPr lang="ko-KR" altLang="en-US" sz="1200" dirty="0"/>
              <a:t>및 비밀번호 설정 후</a:t>
            </a:r>
            <a:endParaRPr lang="en-US" altLang="ko-KR" sz="1200" dirty="0"/>
          </a:p>
          <a:p>
            <a:r>
              <a:rPr lang="ko-KR" altLang="en-US" sz="1200" dirty="0" err="1"/>
              <a:t>sudo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nano</a:t>
            </a:r>
            <a:r>
              <a:rPr lang="ko-KR" altLang="en-US" sz="1200" dirty="0"/>
              <a:t> ~/.</a:t>
            </a:r>
            <a:r>
              <a:rPr lang="ko-KR" altLang="en-US" sz="1200" dirty="0" err="1"/>
              <a:t>bashrc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빨간줄</a:t>
            </a:r>
            <a:r>
              <a:rPr lang="ko-KR" altLang="en-US" sz="1200" dirty="0"/>
              <a:t> 친 부분에 아래 내용을 추가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#Custom alias</a:t>
            </a:r>
          </a:p>
          <a:p>
            <a:r>
              <a:rPr lang="en-US" altLang="ko-KR" sz="1200" dirty="0"/>
              <a:t>alias </a:t>
            </a:r>
            <a:r>
              <a:rPr lang="en-US" altLang="ko-KR" sz="1200" dirty="0" err="1"/>
              <a:t>op_pl</a:t>
            </a:r>
            <a:r>
              <a:rPr lang="en-US" altLang="ko-KR" sz="1200" dirty="0"/>
              <a:t>='cd ~/openpilot/tools/plotjuggler&amp;&amp;./juggle.py --stream’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  <a:p>
            <a:r>
              <a:rPr lang="ko-KR" altLang="en-US" sz="1200" dirty="0"/>
              <a:t>  맨 </a:t>
            </a:r>
            <a:r>
              <a:rPr lang="ko-KR" altLang="en-US" sz="1200" dirty="0" err="1"/>
              <a:t>끝줄에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PYTHONPATH="/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/.</a:t>
            </a:r>
            <a:r>
              <a:rPr lang="ko-KR" altLang="en-US" sz="1200" dirty="0" err="1"/>
              <a:t>venv</a:t>
            </a:r>
            <a:r>
              <a:rPr lang="ko-KR" altLang="en-US" sz="1200" dirty="0"/>
              <a:t>/</a:t>
            </a:r>
            <a:r>
              <a:rPr lang="ko-KR" altLang="en-US" sz="1200" dirty="0" err="1"/>
              <a:t>bin</a:t>
            </a:r>
            <a:r>
              <a:rPr lang="ko-KR" altLang="en-US" sz="1200" dirty="0"/>
              <a:t>/python3:/</a:t>
            </a:r>
            <a:r>
              <a:rPr lang="ko-KR" altLang="en-US" sz="1200" dirty="0" err="1"/>
              <a:t>home</a:t>
            </a:r>
            <a:r>
              <a:rPr lang="ko-KR" altLang="en-US" sz="1200" dirty="0"/>
              <a:t>/</a:t>
            </a:r>
            <a:r>
              <a:rPr lang="en-US" altLang="ko-KR" sz="1200" dirty="0"/>
              <a:t>$USER</a:t>
            </a:r>
          </a:p>
          <a:p>
            <a:r>
              <a:rPr lang="ko-KR" altLang="en-US" sz="1200" dirty="0"/>
              <a:t>/</a:t>
            </a:r>
            <a:r>
              <a:rPr lang="ko-KR" altLang="en-US" sz="1200" dirty="0" err="1"/>
              <a:t>openpilot</a:t>
            </a:r>
            <a:r>
              <a:rPr lang="ko-KR" altLang="en-US" sz="1200" dirty="0"/>
              <a:t>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DISPLAY="`</a:t>
            </a:r>
            <a:r>
              <a:rPr lang="ko-KR" altLang="en-US" sz="1200" dirty="0" err="1"/>
              <a:t>grep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</a:t>
            </a:r>
            <a:r>
              <a:rPr lang="ko-KR" altLang="en-US" sz="1200" dirty="0" err="1"/>
              <a:t>etc</a:t>
            </a:r>
            <a:r>
              <a:rPr lang="ko-KR" altLang="en-US" sz="1200" dirty="0"/>
              <a:t>/</a:t>
            </a:r>
            <a:r>
              <a:rPr lang="ko-KR" altLang="en-US" sz="1200" dirty="0" err="1"/>
              <a:t>resolv.conf</a:t>
            </a:r>
            <a:r>
              <a:rPr lang="ko-KR" altLang="en-US" sz="1200" dirty="0"/>
              <a:t> | </a:t>
            </a:r>
            <a:r>
              <a:rPr lang="ko-KR" altLang="en-US" sz="1200" dirty="0" err="1"/>
              <a:t>sed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s</a:t>
            </a:r>
            <a:r>
              <a:rPr lang="ko-KR" altLang="en-US" sz="1200" dirty="0"/>
              <a:t>/</a:t>
            </a:r>
            <a:r>
              <a:rPr lang="ko-KR" altLang="en-US" sz="1200" dirty="0" err="1"/>
              <a:t>nameserver</a:t>
            </a:r>
            <a:r>
              <a:rPr lang="ko-KR" altLang="en-US" sz="1200" dirty="0"/>
              <a:t> //'`:0"</a:t>
            </a:r>
          </a:p>
          <a:p>
            <a:r>
              <a:rPr lang="ko-KR" altLang="en-US" sz="1200" dirty="0" err="1"/>
              <a:t>export</a:t>
            </a:r>
            <a:r>
              <a:rPr lang="ko-KR" altLang="en-US" sz="1200" dirty="0"/>
              <a:t> LIBGL_ALWAYS_INDIRECT=1</a:t>
            </a:r>
          </a:p>
          <a:p>
            <a:r>
              <a:rPr lang="en-US" altLang="ko-KR" sz="1200" dirty="0"/>
              <a:t>export DISPLAY=$WSL_IF_IP:0</a:t>
            </a:r>
          </a:p>
          <a:p>
            <a:r>
              <a:rPr lang="en-US" altLang="ko-KR" sz="1200" dirty="0"/>
              <a:t>unset LIBGL_ALWAYS_INDIRECT</a:t>
            </a:r>
          </a:p>
          <a:p>
            <a:r>
              <a:rPr lang="ko-KR" altLang="en-US" sz="1200" dirty="0" err="1"/>
              <a:t>cd</a:t>
            </a:r>
            <a:r>
              <a:rPr lang="ko-KR" altLang="en-US" sz="1200" dirty="0"/>
              <a:t> ~/</a:t>
            </a:r>
            <a:r>
              <a:rPr lang="ko-KR" altLang="en-US" sz="1200" dirty="0" err="1"/>
              <a:t>openpilot</a:t>
            </a:r>
            <a:r>
              <a:rPr lang="en-US" altLang="ko-KR" sz="1200" dirty="0"/>
              <a:t>&amp;&amp;</a:t>
            </a:r>
            <a:r>
              <a:rPr lang="ko-KR" altLang="en-US" sz="1200" dirty="0" err="1"/>
              <a:t>poetry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shell</a:t>
            </a:r>
            <a:r>
              <a:rPr lang="ko-KR" altLang="en-US" sz="1200" dirty="0"/>
              <a:t> 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내용 추가 후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 C</a:t>
            </a:r>
            <a:r>
              <a:rPr lang="en-US" altLang="ko-KR" sz="1200" dirty="0" err="1"/>
              <a:t>trl</a:t>
            </a:r>
            <a:r>
              <a:rPr lang="ko-KR" altLang="en-US" sz="1200" dirty="0"/>
              <a:t> +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   </a:t>
            </a:r>
            <a:r>
              <a:rPr lang="en-US" altLang="ko-KR" sz="1200" dirty="0"/>
              <a:t>&amp;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  </a:t>
            </a:r>
            <a:r>
              <a:rPr lang="en-US" altLang="ko-KR" sz="1200" dirty="0"/>
              <a:t>&amp; Enter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49968-7310-D0A9-B8BD-28123353C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6858000" cy="1846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FA51-1752-5C8C-5BEA-041F4281BEF9}"/>
              </a:ext>
            </a:extLst>
          </p:cNvPr>
          <p:cNvSpPr txBox="1"/>
          <p:nvPr/>
        </p:nvSpPr>
        <p:spPr>
          <a:xfrm>
            <a:off x="2997305" y="0"/>
            <a:ext cx="1192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Appendix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702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329</TotalTime>
  <Words>763</Words>
  <Application>Microsoft Office PowerPoint</Application>
  <PresentationFormat>와이드스크린</PresentationFormat>
  <Paragraphs>108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SHKO</dc:creator>
  <cp:lastModifiedBy>SHKO</cp:lastModifiedBy>
  <cp:revision>40</cp:revision>
  <dcterms:created xsi:type="dcterms:W3CDTF">2024-04-28T15:40:01Z</dcterms:created>
  <dcterms:modified xsi:type="dcterms:W3CDTF">2024-04-29T11:03:52Z</dcterms:modified>
</cp:coreProperties>
</file>