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b5FxaBXaUkZoJApVr3cbQ==" hashData="KQifUip27O0TD2emZM9oRCiyyiSqJSqbqq9Fh2QbLs0RrqxiVFmICRmjYJD/DqegtpvXSePxsgsjUakz6gsSf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603" y="-2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0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28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8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8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5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8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8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0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02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3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ourceforge.net/projects/vcxsrv/&#160;" TargetMode="External"/><Relationship Id="rId7" Type="http://schemas.openxmlformats.org/officeDocument/2006/relationships/hyperlink" Target="https://apps.microsoft.com/detail/9mttcl66cpxj?hl=en-us&amp;gl=US" TargetMode="External"/><Relationship Id="rId2" Type="http://schemas.openxmlformats.org/officeDocument/2006/relationships/hyperlink" Target="https://wslstorestorage.blob.core.windows.net/wslblob/wsl_update_x64.msi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3CEB09-2FE5-90C5-AA34-DCA8FAD13691}"/>
              </a:ext>
            </a:extLst>
          </p:cNvPr>
          <p:cNvSpPr txBox="1"/>
          <p:nvPr/>
        </p:nvSpPr>
        <p:spPr>
          <a:xfrm>
            <a:off x="591821" y="3653060"/>
            <a:ext cx="62661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Install</a:t>
            </a:r>
            <a:r>
              <a:rPr lang="ko-KR" altLang="en-US" sz="6000" b="1" dirty="0"/>
              <a:t> </a:t>
            </a:r>
            <a:r>
              <a:rPr lang="en-US" altLang="ko-KR" sz="6000" b="1" dirty="0" err="1"/>
              <a:t>plog</a:t>
            </a:r>
            <a:r>
              <a:rPr lang="en-US" altLang="ko-KR" sz="6000" b="1" dirty="0"/>
              <a:t> juggler</a:t>
            </a:r>
          </a:p>
          <a:p>
            <a:r>
              <a:rPr lang="en-US" altLang="ko-KR" sz="6000" b="1" dirty="0"/>
              <a:t>For </a:t>
            </a:r>
            <a:r>
              <a:rPr lang="en-US" altLang="ko-KR" sz="6000" b="1" dirty="0" err="1"/>
              <a:t>openpilot</a:t>
            </a:r>
            <a:endParaRPr lang="ko-KR" altLang="en-US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DB85D-929F-DA8D-7CEB-9B69944C97B0}"/>
              </a:ext>
            </a:extLst>
          </p:cNvPr>
          <p:cNvSpPr txBox="1"/>
          <p:nvPr/>
        </p:nvSpPr>
        <p:spPr>
          <a:xfrm>
            <a:off x="4914439" y="11051388"/>
            <a:ext cx="17689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/>
              <a:t>shko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5284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182104-E1D9-1C00-B6FE-EA5704975A09}"/>
              </a:ext>
            </a:extLst>
          </p:cNvPr>
          <p:cNvSpPr txBox="1"/>
          <p:nvPr/>
        </p:nvSpPr>
        <p:spPr>
          <a:xfrm>
            <a:off x="178467" y="839099"/>
            <a:ext cx="65418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/>
              <a:t>* </a:t>
            </a:r>
            <a:r>
              <a:rPr lang="ko-KR" altLang="en-US" sz="1200" dirty="0"/>
              <a:t>C</a:t>
            </a:r>
            <a:r>
              <a:rPr lang="en-US" altLang="ko-KR" sz="1200" dirty="0"/>
              <a:t>MD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Powershell</a:t>
            </a:r>
            <a:r>
              <a:rPr lang="ko-KR" altLang="en-US" sz="1200" dirty="0"/>
              <a:t>   </a:t>
            </a:r>
            <a:r>
              <a:rPr lang="ko-KR" altLang="en-US" sz="1200" b="1" dirty="0"/>
              <a:t>관리자 권한 </a:t>
            </a:r>
            <a:r>
              <a:rPr lang="ko-KR" altLang="en-US" sz="1200" dirty="0"/>
              <a:t>실행</a:t>
            </a:r>
          </a:p>
          <a:p>
            <a:r>
              <a:rPr lang="ko-KR" altLang="en-US" sz="1200" dirty="0"/>
              <a:t>dism.exe /</a:t>
            </a:r>
            <a:r>
              <a:rPr lang="ko-KR" altLang="en-US" sz="1200" dirty="0" err="1"/>
              <a:t>online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enable-feature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featurename:Microsoft-Windows-Subsystem-Linux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all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norestart</a:t>
            </a:r>
            <a:endParaRPr lang="ko-KR" altLang="en-US" sz="1200" dirty="0"/>
          </a:p>
          <a:p>
            <a:r>
              <a:rPr lang="ko-KR" altLang="en-US" sz="1200" dirty="0"/>
              <a:t>dism.exe /</a:t>
            </a:r>
            <a:r>
              <a:rPr lang="ko-KR" altLang="en-US" sz="1200" dirty="0" err="1"/>
              <a:t>online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enable-feature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featurename:VirtualMachinePlatform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all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norestart</a:t>
            </a:r>
            <a:endParaRPr lang="ko-KR" altLang="en-US" sz="1200" dirty="0"/>
          </a:p>
          <a:p>
            <a:r>
              <a:rPr lang="ko-KR" altLang="en-US" sz="1200" dirty="0" err="1"/>
              <a:t>wsl</a:t>
            </a:r>
            <a:r>
              <a:rPr lang="ko-KR" altLang="en-US" sz="1200" dirty="0"/>
              <a:t> --</a:t>
            </a:r>
            <a:r>
              <a:rPr lang="ko-KR" altLang="en-US" sz="1200" dirty="0" err="1"/>
              <a:t>set-default-version</a:t>
            </a:r>
            <a:r>
              <a:rPr lang="ko-KR" altLang="en-US" sz="1200" dirty="0"/>
              <a:t>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D1F0D-FD9F-DCC9-20E2-75366CA3A5DC}"/>
              </a:ext>
            </a:extLst>
          </p:cNvPr>
          <p:cNvSpPr txBox="1"/>
          <p:nvPr/>
        </p:nvSpPr>
        <p:spPr>
          <a:xfrm>
            <a:off x="351753" y="1670436"/>
            <a:ext cx="6351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ko-KR" altLang="en-US" sz="1200" dirty="0">
                <a:hlinkClick r:id="rId2"/>
              </a:rPr>
              <a:t>https://wslstorestorage.blob.core.windows.net/wslblob/wsl_update_x64.msi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20F1E-806F-87F9-7DDD-AF8DCD7B8339}"/>
              </a:ext>
            </a:extLst>
          </p:cNvPr>
          <p:cNvSpPr txBox="1"/>
          <p:nvPr/>
        </p:nvSpPr>
        <p:spPr>
          <a:xfrm>
            <a:off x="351753" y="2291643"/>
            <a:ext cx="40614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1200" dirty="0">
                <a:hlinkClick r:id="rId3"/>
              </a:rPr>
              <a:t>https://sourceforge.net/projects/vcxsrv/ 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EE8503E-4259-A665-633E-78239EA3E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92272"/>
            <a:ext cx="2285387" cy="179410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AF0DDCC-16D9-885D-2786-33508B1D1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724" y="4611584"/>
            <a:ext cx="2260713" cy="179410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33A8F4-8CB1-2CDC-9E13-55334F7A2C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636" r="11708"/>
          <a:stretch/>
        </p:blipFill>
        <p:spPr>
          <a:xfrm>
            <a:off x="4558437" y="4599945"/>
            <a:ext cx="2253033" cy="17864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21B937-EC06-5F56-DB2E-E01633DDE8A1}"/>
              </a:ext>
            </a:extLst>
          </p:cNvPr>
          <p:cNvSpPr txBox="1"/>
          <p:nvPr/>
        </p:nvSpPr>
        <p:spPr>
          <a:xfrm>
            <a:off x="2382483" y="1499326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다운로드 후 설치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70B24E-7F7B-8BBE-6312-0AEFF5C6152A}"/>
              </a:ext>
            </a:extLst>
          </p:cNvPr>
          <p:cNvSpPr txBox="1"/>
          <p:nvPr/>
        </p:nvSpPr>
        <p:spPr>
          <a:xfrm>
            <a:off x="504545" y="6566361"/>
            <a:ext cx="45262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ko-KR" altLang="en-US" sz="1200" dirty="0">
                <a:hlinkClick r:id="rId7"/>
              </a:rPr>
              <a:t>https://apps.microsoft.com/detail/9mttcl66cpxj?hl=en-us&amp;gl=US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E52919-00BB-FB03-339A-5BB652804C2E}"/>
              </a:ext>
            </a:extLst>
          </p:cNvPr>
          <p:cNvSpPr txBox="1"/>
          <p:nvPr/>
        </p:nvSpPr>
        <p:spPr>
          <a:xfrm>
            <a:off x="2056400" y="6386373"/>
            <a:ext cx="4707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Microsoft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store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ubutntu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20.04(WSL)</a:t>
            </a:r>
            <a:r>
              <a:rPr lang="ko-KR" altLang="en-US" sz="1200" b="1" dirty="0"/>
              <a:t> 설치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9FF910-61E4-5F7E-D90F-60BBA06AA112}"/>
              </a:ext>
            </a:extLst>
          </p:cNvPr>
          <p:cNvSpPr txBox="1"/>
          <p:nvPr/>
        </p:nvSpPr>
        <p:spPr>
          <a:xfrm>
            <a:off x="2338519" y="2143124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다운로드 후 설치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97E8EA-18EE-3F2D-AD8B-37177FBC074B}"/>
              </a:ext>
            </a:extLst>
          </p:cNvPr>
          <p:cNvSpPr txBox="1"/>
          <p:nvPr/>
        </p:nvSpPr>
        <p:spPr>
          <a:xfrm>
            <a:off x="2039853" y="7510165"/>
            <a:ext cx="281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Ubuntu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20.04</a:t>
            </a:r>
            <a:endParaRPr lang="ko-KR" altLang="en-US" sz="2800" b="1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4EE67E00-7642-B691-28BB-0F632E13AC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36" y="2908680"/>
            <a:ext cx="2285388" cy="160118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BEBEBEB-311B-883F-37FD-26024CCCDA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5101" y="2916256"/>
            <a:ext cx="2285387" cy="159445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C114A670-5E93-3BE2-15E1-7FBCB3D745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3575" y="3387292"/>
            <a:ext cx="1957636" cy="66804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CC6B51C-7CC9-20BE-8AA4-A730EBC40544}"/>
              </a:ext>
            </a:extLst>
          </p:cNvPr>
          <p:cNvSpPr txBox="1"/>
          <p:nvPr/>
        </p:nvSpPr>
        <p:spPr>
          <a:xfrm>
            <a:off x="5051061" y="3056648"/>
            <a:ext cx="1045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Xlaunch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실행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E54E1-F7D0-B66D-C8B3-FB40E0382291}"/>
              </a:ext>
            </a:extLst>
          </p:cNvPr>
          <p:cNvSpPr txBox="1"/>
          <p:nvPr/>
        </p:nvSpPr>
        <p:spPr>
          <a:xfrm>
            <a:off x="2310824" y="9769012"/>
            <a:ext cx="2382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               </a:t>
            </a:r>
            <a:r>
              <a:rPr lang="en-US" altLang="ko-KR" sz="1600" dirty="0" err="1"/>
              <a:t>op_plot</a:t>
            </a:r>
            <a:endParaRPr lang="ko-KR" altLang="en-US" sz="1600" dirty="0"/>
          </a:p>
          <a:p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D50D4-D52E-B7EF-1391-032429AE59A1}"/>
              </a:ext>
            </a:extLst>
          </p:cNvPr>
          <p:cNvSpPr txBox="1"/>
          <p:nvPr/>
        </p:nvSpPr>
        <p:spPr>
          <a:xfrm>
            <a:off x="101594" y="8468923"/>
            <a:ext cx="6695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1200" dirty="0"/>
              <a:t>cd ~; git clone -n --depth=1 --filter=tree:0 https://github.com/seonghoonko/plotjuggler.git &amp;&amp; cd ~/</a:t>
            </a:r>
            <a:r>
              <a:rPr lang="en-US" altLang="ko-KR" sz="1200" dirty="0" err="1"/>
              <a:t>plotjuggler</a:t>
            </a:r>
            <a:r>
              <a:rPr lang="en-US" altLang="ko-KR" sz="1200" dirty="0"/>
              <a:t> &amp;&amp; git sparse-checkout set --no-cone installer &amp;&amp; git checkout &amp;&amp; cd ~/</a:t>
            </a:r>
            <a:r>
              <a:rPr lang="en-US" altLang="ko-KR" sz="1200" dirty="0" err="1"/>
              <a:t>plotjuggler</a:t>
            </a:r>
            <a:r>
              <a:rPr lang="en-US" altLang="ko-KR" sz="1200" dirty="0"/>
              <a:t>/installer &amp;&amp; </a:t>
            </a:r>
            <a:r>
              <a:rPr lang="en-US" altLang="ko-KR" sz="1200" dirty="0" err="1"/>
              <a:t>chmod</a:t>
            </a:r>
            <a:r>
              <a:rPr lang="en-US" altLang="ko-KR" sz="1200" dirty="0"/>
              <a:t> +x installer.sh ; ./installer.sh 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8FB4F-4465-5F51-D73F-4E05460214C8}"/>
              </a:ext>
            </a:extLst>
          </p:cNvPr>
          <p:cNvSpPr txBox="1"/>
          <p:nvPr/>
        </p:nvSpPr>
        <p:spPr>
          <a:xfrm>
            <a:off x="2056400" y="35660"/>
            <a:ext cx="281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Windows 10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9518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9D0AEE-FDEB-C862-3142-31A7EC8F3180}"/>
              </a:ext>
            </a:extLst>
          </p:cNvPr>
          <p:cNvSpPr txBox="1"/>
          <p:nvPr/>
        </p:nvSpPr>
        <p:spPr>
          <a:xfrm>
            <a:off x="2443770" y="8848120"/>
            <a:ext cx="2456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/>
              <a:t>+ R                                     </a:t>
            </a:r>
            <a:r>
              <a:rPr lang="ko-KR" altLang="en-US" sz="1200" dirty="0"/>
              <a:t>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DD689-DB51-D024-316A-ECC508D6B1EB}"/>
              </a:ext>
            </a:extLst>
          </p:cNvPr>
          <p:cNvSpPr txBox="1"/>
          <p:nvPr/>
        </p:nvSpPr>
        <p:spPr>
          <a:xfrm>
            <a:off x="1825159" y="8546588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</a:t>
            </a:r>
            <a:r>
              <a:rPr lang="ko-KR" altLang="en-US" sz="1200" b="1" dirty="0"/>
              <a:t>우분투 설치 위치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4C35E-3854-AA8A-332F-8884DD560F65}"/>
              </a:ext>
            </a:extLst>
          </p:cNvPr>
          <p:cNvSpPr txBox="1"/>
          <p:nvPr/>
        </p:nvSpPr>
        <p:spPr>
          <a:xfrm>
            <a:off x="3042169" y="8841253"/>
            <a:ext cx="801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\\wsl$\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048704-0F2F-3945-5C63-5E6365D0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378" y="8848120"/>
            <a:ext cx="298893" cy="302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83D393-96C0-CCEA-3B4A-A5AB53EF5A5D}"/>
              </a:ext>
            </a:extLst>
          </p:cNvPr>
          <p:cNvSpPr txBox="1"/>
          <p:nvPr/>
        </p:nvSpPr>
        <p:spPr>
          <a:xfrm>
            <a:off x="1825160" y="9360176"/>
            <a:ext cx="328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*WSL</a:t>
            </a:r>
            <a:r>
              <a:rPr lang="ko-KR" altLang="en-US" sz="1200" b="1" dirty="0"/>
              <a:t> 설치 </a:t>
            </a:r>
            <a:r>
              <a:rPr lang="ko-KR" altLang="en-US" sz="1200" b="1" dirty="0" err="1"/>
              <a:t>안될때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CMD </a:t>
            </a:r>
            <a:r>
              <a:rPr lang="ko-KR" altLang="en-US" sz="1200" b="1" dirty="0"/>
              <a:t>나 </a:t>
            </a:r>
            <a:r>
              <a:rPr lang="en-US" altLang="ko-KR" sz="1200" b="1" dirty="0" err="1"/>
              <a:t>Powershell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로 설치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D9541-48F9-F4F5-B5BB-E11C69DA4A2F}"/>
              </a:ext>
            </a:extLst>
          </p:cNvPr>
          <p:cNvSpPr txBox="1"/>
          <p:nvPr/>
        </p:nvSpPr>
        <p:spPr>
          <a:xfrm>
            <a:off x="1931736" y="9637175"/>
            <a:ext cx="3153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wsl</a:t>
            </a:r>
            <a:r>
              <a:rPr lang="ko-KR" altLang="en-US" sz="1200" dirty="0"/>
              <a:t> --</a:t>
            </a:r>
            <a:r>
              <a:rPr lang="ko-KR" altLang="en-US" sz="1200" dirty="0" err="1"/>
              <a:t>unregister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ubuntu</a:t>
            </a:r>
            <a:endParaRPr lang="en-US" altLang="ko-KR" sz="1200" dirty="0"/>
          </a:p>
          <a:p>
            <a:r>
              <a:rPr lang="en-US" altLang="ko-KR" sz="1200" dirty="0" err="1"/>
              <a:t>wsl</a:t>
            </a:r>
            <a:r>
              <a:rPr lang="ko-KR" altLang="en-US" sz="1200" dirty="0"/>
              <a:t> </a:t>
            </a:r>
            <a:r>
              <a:rPr lang="en-US" altLang="ko-KR" sz="1200" dirty="0"/>
              <a:t>–unregister</a:t>
            </a:r>
            <a:r>
              <a:rPr lang="ko-KR" altLang="en-US" sz="1200" dirty="0"/>
              <a:t> </a:t>
            </a:r>
            <a:r>
              <a:rPr lang="en-US" altLang="ko-KR" sz="1200" dirty="0"/>
              <a:t>ubuntu-20.04</a:t>
            </a:r>
            <a:endParaRPr lang="ko-KR" altLang="en-US" sz="1200" dirty="0"/>
          </a:p>
          <a:p>
            <a:r>
              <a:rPr lang="ko-KR" altLang="en-US" sz="1200" dirty="0" err="1"/>
              <a:t>wsl</a:t>
            </a:r>
            <a:r>
              <a:rPr lang="ko-KR" altLang="en-US" sz="1200" dirty="0"/>
              <a:t> --</a:t>
            </a:r>
            <a:r>
              <a:rPr lang="ko-KR" altLang="en-US" sz="1200" dirty="0" err="1"/>
              <a:t>install</a:t>
            </a:r>
            <a:r>
              <a:rPr lang="ko-KR" altLang="en-US" sz="1200" dirty="0"/>
              <a:t> -</a:t>
            </a:r>
            <a:r>
              <a:rPr lang="ko-KR" altLang="en-US" sz="1200" dirty="0" err="1"/>
              <a:t>d</a:t>
            </a:r>
            <a:r>
              <a:rPr lang="ko-KR" altLang="en-US" sz="1200" dirty="0"/>
              <a:t> Ubuntu-20.04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A397E-462B-530C-D053-DEA830BFF366}"/>
              </a:ext>
            </a:extLst>
          </p:cNvPr>
          <p:cNvSpPr txBox="1"/>
          <p:nvPr/>
        </p:nvSpPr>
        <p:spPr>
          <a:xfrm>
            <a:off x="301744" y="347394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1_Install_plot.sh </a:t>
            </a:r>
            <a:r>
              <a:rPr lang="ko-KR" altLang="en-US" sz="1200" b="1" dirty="0"/>
              <a:t>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835C6-1437-359B-CA9B-094A643E96A3}"/>
              </a:ext>
            </a:extLst>
          </p:cNvPr>
          <p:cNvSpPr txBox="1"/>
          <p:nvPr/>
        </p:nvSpPr>
        <p:spPr>
          <a:xfrm>
            <a:off x="402740" y="623357"/>
            <a:ext cx="5928612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1200" dirty="0"/>
              <a:t>#!/usr/bin/bash</a:t>
            </a:r>
          </a:p>
          <a:p>
            <a:pPr defTabSz="914400" latinLnBrk="1"/>
            <a:r>
              <a:rPr lang="en-US" altLang="ko-KR" sz="1200" dirty="0"/>
              <a:t>mv ~/.</a:t>
            </a:r>
            <a:r>
              <a:rPr lang="en-US" altLang="ko-KR" sz="1200" dirty="0" err="1"/>
              <a:t>bashrc</a:t>
            </a:r>
            <a:r>
              <a:rPr lang="en-US" altLang="ko-KR" sz="1200" dirty="0"/>
              <a:t> ~/.</a:t>
            </a:r>
            <a:r>
              <a:rPr lang="en-US" altLang="ko-KR" sz="1200" dirty="0" err="1"/>
              <a:t>bashrc.bak</a:t>
            </a:r>
            <a:r>
              <a:rPr lang="en-US" altLang="ko-KR" sz="1200" dirty="0"/>
              <a:t>;</a:t>
            </a:r>
          </a:p>
          <a:p>
            <a:pPr defTabSz="914400" latinLnBrk="1"/>
            <a:r>
              <a:rPr lang="en-US" altLang="ko-KR" sz="1200" dirty="0"/>
              <a:t>mv ~/</a:t>
            </a:r>
            <a:r>
              <a:rPr lang="en-US" altLang="ko-KR" sz="1200" dirty="0" err="1"/>
              <a:t>plotjuggler</a:t>
            </a:r>
            <a:r>
              <a:rPr lang="en-US" altLang="ko-KR" sz="1200" dirty="0"/>
              <a:t>/installer/.</a:t>
            </a:r>
            <a:r>
              <a:rPr lang="en-US" altLang="ko-KR" sz="1200" dirty="0" err="1"/>
              <a:t>bashrc</a:t>
            </a:r>
            <a:r>
              <a:rPr lang="en-US" altLang="ko-KR" sz="1200" dirty="0"/>
              <a:t> ~/.</a:t>
            </a:r>
            <a:r>
              <a:rPr lang="en-US" altLang="ko-KR" sz="1200" dirty="0" err="1"/>
              <a:t>bashrc</a:t>
            </a:r>
            <a:r>
              <a:rPr lang="en-US" altLang="ko-KR" sz="1200" dirty="0"/>
              <a:t>;</a:t>
            </a:r>
          </a:p>
          <a:p>
            <a:pPr defTabSz="914400" latinLnBrk="1"/>
            <a:r>
              <a:rPr lang="en-US" altLang="ko-KR" sz="1200" dirty="0"/>
              <a:t>cd ~;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update ; </a:t>
            </a:r>
          </a:p>
          <a:p>
            <a:pPr defTabSz="914400" latinLnBrk="1"/>
            <a:r>
              <a:rPr lang="en-US" altLang="ko-KR" sz="1200" dirty="0"/>
              <a:t>upgrade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x11-apps -y ;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python3-pip ;</a:t>
            </a:r>
          </a:p>
          <a:p>
            <a:pPr defTabSz="914400" latinLnBrk="1"/>
            <a:r>
              <a:rPr lang="en-US" altLang="ko-KR" sz="1200" dirty="0"/>
              <a:t>curl https://bootstrap.pypa.io/get\-pip.py \-o get\-pip.py ; </a:t>
            </a:r>
          </a:p>
          <a:p>
            <a:pPr defTabSz="914400" latinLnBrk="1"/>
            <a:r>
              <a:rPr lang="en-US" altLang="ko-KR" sz="1200" dirty="0"/>
              <a:t>python3 get-pip.py ; pip3 install pip --upgrade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pip install --ignore-installed poetry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python3-testresources ;  </a:t>
            </a:r>
          </a:p>
          <a:p>
            <a:pPr defTabSz="914400" latinLnBrk="1"/>
            <a:r>
              <a:rPr lang="en-US" altLang="ko-KR" sz="1200" dirty="0"/>
              <a:t>poetry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–n ; pip3 install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; 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</a:t>
            </a:r>
            <a:r>
              <a:rPr lang="en-US" altLang="ko-KR" sz="1200" dirty="0" err="1"/>
              <a:t>scons</a:t>
            </a:r>
            <a:r>
              <a:rPr lang="en-US" altLang="ko-KR" sz="1200" dirty="0"/>
              <a:t> ; </a:t>
            </a:r>
          </a:p>
          <a:p>
            <a:pPr defTabSz="914400" latinLnBrk="1"/>
            <a:r>
              <a:rPr lang="en-US" altLang="ko-KR" sz="1200" dirty="0"/>
              <a:t>pip3 install  </a:t>
            </a:r>
            <a:r>
              <a:rPr lang="en-US" altLang="ko-KR" sz="1200" dirty="0" err="1"/>
              <a:t>scons</a:t>
            </a:r>
            <a:r>
              <a:rPr lang="en-US" altLang="ko-KR" sz="1200" dirty="0"/>
              <a:t> ; </a:t>
            </a:r>
          </a:p>
          <a:p>
            <a:pPr defTabSz="914400" latinLnBrk="1"/>
            <a:r>
              <a:rPr lang="en-US" altLang="ko-KR" sz="1200" dirty="0"/>
              <a:t>curl -s https://packagecloud.io/install/repositories/github/git-lfs/script.deb.sh |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bash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apt-get update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git-</a:t>
            </a:r>
            <a:r>
              <a:rPr lang="en-US" altLang="ko-KR" sz="1200" dirty="0" err="1"/>
              <a:t>lfs</a:t>
            </a:r>
            <a:r>
              <a:rPr lang="en-US" altLang="ko-KR" sz="1200" dirty="0"/>
              <a:t>; </a:t>
            </a:r>
          </a:p>
          <a:p>
            <a:pPr defTabSz="914400" latinLnBrk="1"/>
            <a:r>
              <a:rPr lang="en-US" altLang="ko-KR" sz="1200" dirty="0"/>
              <a:t>cd ~ ; </a:t>
            </a:r>
          </a:p>
          <a:p>
            <a:pPr defTabSz="914400" latinLnBrk="1"/>
            <a:r>
              <a:rPr lang="en-US" altLang="ko-KR" sz="1200" dirty="0"/>
              <a:t>git clone --recurse-submodules https://github.com/commaai/openpilot.git ;</a:t>
            </a:r>
          </a:p>
          <a:p>
            <a:pPr defTabSz="914400" latinLnBrk="1"/>
            <a:r>
              <a:rPr lang="en-US" altLang="ko-KR" sz="1200" dirty="0"/>
              <a:t>cd ~/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 ; git </a:t>
            </a:r>
            <a:r>
              <a:rPr lang="en-US" altLang="ko-KR" sz="1200" dirty="0" err="1"/>
              <a:t>lfs</a:t>
            </a:r>
            <a:r>
              <a:rPr lang="en-US" altLang="ko-KR" sz="1200" dirty="0"/>
              <a:t> pull ; </a:t>
            </a:r>
          </a:p>
          <a:p>
            <a:pPr defTabSz="914400" latinLnBrk="1"/>
            <a:r>
              <a:rPr lang="en-US" altLang="ko-KR" sz="1200" dirty="0"/>
              <a:t>export PYTHONPATH="/home/$USER/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/.</a:t>
            </a:r>
            <a:r>
              <a:rPr lang="en-US" altLang="ko-KR" sz="1200" dirty="0" err="1"/>
              <a:t>venv</a:t>
            </a:r>
            <a:r>
              <a:rPr lang="en-US" altLang="ko-KR" sz="1200" dirty="0"/>
              <a:t>/bin/python3:/home/$USER/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";</a:t>
            </a:r>
          </a:p>
          <a:p>
            <a:pPr defTabSz="914400" latinLnBrk="1"/>
            <a:r>
              <a:rPr lang="en-US" altLang="ko-KR" sz="1200" dirty="0"/>
              <a:t>export DISPLAY="`grep nameserver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resolv.conf</a:t>
            </a:r>
            <a:r>
              <a:rPr lang="en-US" altLang="ko-KR" sz="1200" dirty="0"/>
              <a:t> | sed 's/nameserver //'`:0";</a:t>
            </a:r>
          </a:p>
          <a:p>
            <a:pPr defTabSz="914400" latinLnBrk="1"/>
            <a:r>
              <a:rPr lang="en-US" altLang="ko-KR" sz="1200" dirty="0"/>
              <a:t>export LIBGL_ALWAYS_INDIRECT=1;</a:t>
            </a:r>
          </a:p>
          <a:p>
            <a:pPr defTabSz="914400" latinLnBrk="1"/>
            <a:r>
              <a:rPr lang="en-US" altLang="ko-KR" sz="1200" dirty="0"/>
              <a:t>export DISPLAY=$WSL_IF_IP:0;</a:t>
            </a:r>
          </a:p>
          <a:p>
            <a:pPr defTabSz="914400" latinLnBrk="1"/>
            <a:r>
              <a:rPr lang="en-US" altLang="ko-KR" sz="1200" dirty="0"/>
              <a:t>unset LIBGL_ALWAYS_INDIRECT;</a:t>
            </a:r>
          </a:p>
          <a:p>
            <a:pPr defTabSz="914400" latinLnBrk="1"/>
            <a:r>
              <a:rPr lang="en-US" altLang="ko-KR" sz="1200" dirty="0"/>
              <a:t>cd ~/openpilot&amp;&amp;tools/ubuntu_setup.sh ; </a:t>
            </a:r>
          </a:p>
          <a:p>
            <a:pPr defTabSz="914400" latinLnBrk="1"/>
            <a:r>
              <a:rPr lang="en-US" altLang="ko-KR" sz="1200" dirty="0"/>
              <a:t>cd ~/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&amp;&amp;poetry shell ; </a:t>
            </a:r>
          </a:p>
          <a:p>
            <a:pPr defTabSz="914400" latinLnBrk="1"/>
            <a:endParaRPr lang="en-US" altLang="ko-KR" sz="1200" dirty="0"/>
          </a:p>
          <a:p>
            <a:pPr defTabSz="914400" latinLnBrk="1"/>
            <a:r>
              <a:rPr lang="en-US" altLang="ko-KR" sz="1200" dirty="0"/>
              <a:t># build 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 </a:t>
            </a:r>
          </a:p>
          <a:p>
            <a:pPr defTabSz="914400" latinLnBrk="1"/>
            <a:r>
              <a:rPr lang="en-US" altLang="ko-KR" sz="1200" dirty="0"/>
              <a:t>cd ~/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;</a:t>
            </a:r>
          </a:p>
          <a:p>
            <a:pPr defTabSz="914400" latinLnBrk="1"/>
            <a:r>
              <a:rPr lang="en-US" altLang="ko-KR" sz="1200" dirty="0" err="1"/>
              <a:t>scons</a:t>
            </a:r>
            <a:r>
              <a:rPr lang="en-US" altLang="ko-KR" sz="1200" dirty="0"/>
              <a:t> -u -j$(</a:t>
            </a:r>
            <a:r>
              <a:rPr lang="en-US" altLang="ko-KR" sz="1200" dirty="0" err="1"/>
              <a:t>nproc</a:t>
            </a:r>
            <a:r>
              <a:rPr lang="en-US" altLang="ko-KR" sz="1200" dirty="0"/>
              <a:t>) ; </a:t>
            </a:r>
          </a:p>
          <a:p>
            <a:pPr defTabSz="914400" latinLnBrk="1"/>
            <a:endParaRPr lang="en-US" altLang="ko-KR" sz="1200" dirty="0"/>
          </a:p>
          <a:p>
            <a:pPr defTabSz="914400" latinLnBrk="1"/>
            <a:r>
              <a:rPr lang="en-US" altLang="ko-KR" sz="1200" dirty="0"/>
              <a:t># install </a:t>
            </a:r>
            <a:r>
              <a:rPr lang="en-US" altLang="ko-KR" sz="1200" dirty="0" err="1"/>
              <a:t>plotjuggler</a:t>
            </a:r>
            <a:endParaRPr lang="en-US" altLang="ko-KR" sz="1200" dirty="0"/>
          </a:p>
          <a:p>
            <a:pPr defTabSz="914400" latinLnBrk="1"/>
            <a:r>
              <a:rPr lang="en-US" altLang="ko-KR" sz="1200" dirty="0"/>
              <a:t>export PYTHONPATH="/home/$USER/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/.</a:t>
            </a:r>
            <a:r>
              <a:rPr lang="en-US" altLang="ko-KR" sz="1200" dirty="0" err="1"/>
              <a:t>venv</a:t>
            </a:r>
            <a:r>
              <a:rPr lang="en-US" altLang="ko-KR" sz="1200" dirty="0"/>
              <a:t>/bin/python3:/home/$USER/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";</a:t>
            </a:r>
          </a:p>
          <a:p>
            <a:pPr defTabSz="914400" latinLnBrk="1"/>
            <a:r>
              <a:rPr lang="en-US" altLang="ko-KR" sz="1200" dirty="0"/>
              <a:t>export DISPLAY="`grep nameserver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resolv.conf</a:t>
            </a:r>
            <a:r>
              <a:rPr lang="en-US" altLang="ko-KR" sz="1200" dirty="0"/>
              <a:t> | sed 's/nameserver //'`:0";</a:t>
            </a:r>
          </a:p>
          <a:p>
            <a:pPr defTabSz="914400" latinLnBrk="1"/>
            <a:r>
              <a:rPr lang="en-US" altLang="ko-KR" sz="1200" dirty="0"/>
              <a:t>export LIBGL_ALWAYS_INDIRECT=1;</a:t>
            </a:r>
          </a:p>
          <a:p>
            <a:pPr defTabSz="914400" latinLnBrk="1"/>
            <a:r>
              <a:rPr lang="en-US" altLang="ko-KR" sz="1200" dirty="0"/>
              <a:t>export DISPLAY=$WSL_IF_IP:0;</a:t>
            </a:r>
          </a:p>
          <a:p>
            <a:pPr defTabSz="914400" latinLnBrk="1"/>
            <a:r>
              <a:rPr lang="en-US" altLang="ko-KR" sz="1200" dirty="0"/>
              <a:t>cd ~/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/tools/</a:t>
            </a:r>
            <a:r>
              <a:rPr lang="en-US" altLang="ko-KR" sz="1200" dirty="0" err="1"/>
              <a:t>plotjuggler</a:t>
            </a:r>
            <a:r>
              <a:rPr lang="en-US" altLang="ko-KR" sz="1200" dirty="0"/>
              <a:t> ; </a:t>
            </a:r>
          </a:p>
          <a:p>
            <a:pPr defTabSz="914400" latinLnBrk="1"/>
            <a:r>
              <a:rPr lang="en-US" altLang="ko-KR" sz="1200" dirty="0"/>
              <a:t>./juggle.py --install ;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A40D51-5C2E-8F6C-2978-86E3D23509E5}"/>
              </a:ext>
            </a:extLst>
          </p:cNvPr>
          <p:cNvSpPr txBox="1"/>
          <p:nvPr/>
        </p:nvSpPr>
        <p:spPr>
          <a:xfrm>
            <a:off x="2997305" y="0"/>
            <a:ext cx="119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Appendix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5836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BCA21-18BB-C8A2-073D-04E1037CE9CD}"/>
              </a:ext>
            </a:extLst>
          </p:cNvPr>
          <p:cNvSpPr txBox="1"/>
          <p:nvPr/>
        </p:nvSpPr>
        <p:spPr>
          <a:xfrm>
            <a:off x="223267" y="630021"/>
            <a:ext cx="6411465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- .</a:t>
            </a:r>
            <a:r>
              <a:rPr lang="en-US" altLang="ko-KR" sz="1200" b="1" dirty="0" err="1"/>
              <a:t>bashrc</a:t>
            </a:r>
            <a:r>
              <a:rPr lang="en-US" altLang="ko-KR" sz="1200" b="1" dirty="0"/>
              <a:t>  </a:t>
            </a:r>
            <a:r>
              <a:rPr lang="ko-KR" altLang="en-US" sz="1200" b="1" dirty="0"/>
              <a:t>덮어쓰기가 정상적으로 수행되지 </a:t>
            </a:r>
            <a:r>
              <a:rPr lang="ko-KR" altLang="en-US" sz="1200" b="1" dirty="0" err="1"/>
              <a:t>않았을때</a:t>
            </a:r>
            <a:r>
              <a:rPr lang="ko-KR" altLang="en-US" sz="1200" b="1" dirty="0"/>
              <a:t> 수행 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우분투 사용자 이름 </a:t>
            </a:r>
            <a:r>
              <a:rPr lang="ko-KR" altLang="en-US" sz="1200" dirty="0"/>
              <a:t>및 비밀번호 설정 후</a:t>
            </a:r>
            <a:endParaRPr lang="en-US" altLang="ko-KR" sz="1200" dirty="0"/>
          </a:p>
          <a:p>
            <a:r>
              <a:rPr lang="ko-KR" altLang="en-US" sz="1200" dirty="0" err="1"/>
              <a:t>sudo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nano</a:t>
            </a:r>
            <a:r>
              <a:rPr lang="ko-KR" altLang="en-US" sz="1200" dirty="0"/>
              <a:t> ~/.</a:t>
            </a:r>
            <a:r>
              <a:rPr lang="ko-KR" altLang="en-US" sz="1200" dirty="0" err="1"/>
              <a:t>bashrc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빨간줄</a:t>
            </a:r>
            <a:r>
              <a:rPr lang="ko-KR" altLang="en-US" sz="1200" dirty="0"/>
              <a:t> 친 부분에 아래 내용을 추가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#Custom alias</a:t>
            </a:r>
          </a:p>
          <a:p>
            <a:r>
              <a:rPr lang="en-US" altLang="ko-KR" sz="1200" dirty="0"/>
              <a:t>alias </a:t>
            </a:r>
            <a:r>
              <a:rPr lang="en-US" altLang="ko-KR" sz="1200" dirty="0" err="1"/>
              <a:t>op_plot</a:t>
            </a:r>
            <a:r>
              <a:rPr lang="en-US" altLang="ko-KR" sz="1200" dirty="0"/>
              <a:t>='cd ~/openpilot/tools/plotjuggler&amp;&amp;./juggle.py --stream’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  <a:p>
            <a:r>
              <a:rPr lang="ko-KR" altLang="en-US" sz="1200" dirty="0"/>
              <a:t>  맨 </a:t>
            </a:r>
            <a:r>
              <a:rPr lang="ko-KR" altLang="en-US" sz="1200" dirty="0" err="1"/>
              <a:t>끝줄에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export</a:t>
            </a:r>
            <a:r>
              <a:rPr lang="ko-KR" altLang="en-US" sz="1200" dirty="0"/>
              <a:t> PYTHONPATH="/</a:t>
            </a:r>
            <a:r>
              <a:rPr lang="ko-KR" altLang="en-US" sz="1200" dirty="0" err="1"/>
              <a:t>home</a:t>
            </a:r>
            <a:r>
              <a:rPr lang="ko-KR" altLang="en-US" sz="1200" dirty="0"/>
              <a:t>/</a:t>
            </a:r>
            <a:r>
              <a:rPr lang="en-US" altLang="ko-KR" sz="1200" dirty="0"/>
              <a:t>$USER</a:t>
            </a:r>
            <a:r>
              <a:rPr lang="ko-KR" altLang="en-US" sz="1200" dirty="0"/>
              <a:t>/</a:t>
            </a:r>
            <a:r>
              <a:rPr lang="ko-KR" altLang="en-US" sz="1200" dirty="0" err="1"/>
              <a:t>openpilot</a:t>
            </a:r>
            <a:r>
              <a:rPr lang="ko-KR" altLang="en-US" sz="1200" dirty="0"/>
              <a:t>/.</a:t>
            </a:r>
            <a:r>
              <a:rPr lang="ko-KR" altLang="en-US" sz="1200" dirty="0" err="1"/>
              <a:t>venv</a:t>
            </a:r>
            <a:r>
              <a:rPr lang="ko-KR" altLang="en-US" sz="1200" dirty="0"/>
              <a:t>/</a:t>
            </a:r>
            <a:r>
              <a:rPr lang="ko-KR" altLang="en-US" sz="1200" dirty="0" err="1"/>
              <a:t>bin</a:t>
            </a:r>
            <a:r>
              <a:rPr lang="ko-KR" altLang="en-US" sz="1200" dirty="0"/>
              <a:t>/python3:/</a:t>
            </a:r>
            <a:r>
              <a:rPr lang="ko-KR" altLang="en-US" sz="1200" dirty="0" err="1"/>
              <a:t>home</a:t>
            </a:r>
            <a:r>
              <a:rPr lang="ko-KR" altLang="en-US" sz="1200" dirty="0"/>
              <a:t>/</a:t>
            </a:r>
            <a:r>
              <a:rPr lang="en-US" altLang="ko-KR" sz="1200" dirty="0"/>
              <a:t>$USER</a:t>
            </a:r>
            <a:r>
              <a:rPr lang="ko-KR" altLang="en-US" sz="1200" dirty="0"/>
              <a:t>/</a:t>
            </a:r>
            <a:r>
              <a:rPr lang="ko-KR" altLang="en-US" sz="1200" dirty="0" err="1"/>
              <a:t>openpilot</a:t>
            </a:r>
            <a:r>
              <a:rPr lang="ko-KR" altLang="en-US" sz="1200" dirty="0"/>
              <a:t>"</a:t>
            </a:r>
          </a:p>
          <a:p>
            <a:r>
              <a:rPr lang="ko-KR" altLang="en-US" sz="1200" dirty="0" err="1"/>
              <a:t>export</a:t>
            </a:r>
            <a:r>
              <a:rPr lang="ko-KR" altLang="en-US" sz="1200" dirty="0"/>
              <a:t> DISPLAY="`</a:t>
            </a:r>
            <a:r>
              <a:rPr lang="ko-KR" altLang="en-US" sz="1200" dirty="0" err="1"/>
              <a:t>grep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nameserver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etc</a:t>
            </a:r>
            <a:r>
              <a:rPr lang="ko-KR" altLang="en-US" sz="1200" dirty="0"/>
              <a:t>/</a:t>
            </a:r>
            <a:r>
              <a:rPr lang="ko-KR" altLang="en-US" sz="1200" dirty="0" err="1"/>
              <a:t>resolv.conf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sed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s</a:t>
            </a:r>
            <a:r>
              <a:rPr lang="ko-KR" altLang="en-US" sz="1200" dirty="0"/>
              <a:t>/</a:t>
            </a:r>
            <a:r>
              <a:rPr lang="ko-KR" altLang="en-US" sz="1200" dirty="0" err="1"/>
              <a:t>nameserver</a:t>
            </a:r>
            <a:r>
              <a:rPr lang="ko-KR" altLang="en-US" sz="1200" dirty="0"/>
              <a:t> //'`:0"</a:t>
            </a:r>
          </a:p>
          <a:p>
            <a:r>
              <a:rPr lang="ko-KR" altLang="en-US" sz="1200" dirty="0" err="1"/>
              <a:t>export</a:t>
            </a:r>
            <a:r>
              <a:rPr lang="ko-KR" altLang="en-US" sz="1200" dirty="0"/>
              <a:t> LIBGL_ALWAYS_INDIRECT=1</a:t>
            </a:r>
          </a:p>
          <a:p>
            <a:r>
              <a:rPr lang="en-US" altLang="ko-KR" sz="1200" dirty="0"/>
              <a:t>export DISPLAY=$WSL_IF_IP:0</a:t>
            </a:r>
          </a:p>
          <a:p>
            <a:r>
              <a:rPr lang="en-US" altLang="ko-KR" sz="1200" dirty="0"/>
              <a:t>unset LIBGL_ALWAYS_INDIRECT</a:t>
            </a:r>
          </a:p>
          <a:p>
            <a:r>
              <a:rPr lang="ko-KR" altLang="en-US" sz="1200" dirty="0" err="1"/>
              <a:t>cd</a:t>
            </a:r>
            <a:r>
              <a:rPr lang="ko-KR" altLang="en-US" sz="1200" dirty="0"/>
              <a:t> ~/</a:t>
            </a:r>
            <a:r>
              <a:rPr lang="ko-KR" altLang="en-US" sz="1200" dirty="0" err="1"/>
              <a:t>openpilot</a:t>
            </a:r>
            <a:r>
              <a:rPr lang="en-US" altLang="ko-KR" sz="1200" dirty="0"/>
              <a:t>&amp;&amp;</a:t>
            </a:r>
            <a:r>
              <a:rPr lang="ko-KR" altLang="en-US" sz="1200" dirty="0" err="1"/>
              <a:t>poetry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shell</a:t>
            </a:r>
            <a:r>
              <a:rPr lang="ko-KR" altLang="en-US" sz="1200" dirty="0"/>
              <a:t> 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 내용 추가 후 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 C</a:t>
            </a:r>
            <a:r>
              <a:rPr lang="en-US" altLang="ko-KR" sz="1200" dirty="0" err="1"/>
              <a:t>trl</a:t>
            </a:r>
            <a:r>
              <a:rPr lang="ko-KR" altLang="en-US" sz="1200" dirty="0"/>
              <a:t> +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  </a:t>
            </a:r>
            <a:r>
              <a:rPr lang="en-US" altLang="ko-KR" sz="1200" dirty="0"/>
              <a:t>&amp;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  </a:t>
            </a:r>
            <a:r>
              <a:rPr lang="en-US" altLang="ko-KR" sz="1200" dirty="0"/>
              <a:t>&amp; Enter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149968-7310-D0A9-B8BD-28123353C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328"/>
            <a:ext cx="6858000" cy="1846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1FA51-1752-5C8C-5BEA-041F4281BEF9}"/>
              </a:ext>
            </a:extLst>
          </p:cNvPr>
          <p:cNvSpPr txBox="1"/>
          <p:nvPr/>
        </p:nvSpPr>
        <p:spPr>
          <a:xfrm>
            <a:off x="2997305" y="0"/>
            <a:ext cx="119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Appendix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702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372</TotalTime>
  <Words>716</Words>
  <Application>Microsoft Office PowerPoint</Application>
  <PresentationFormat>와이드스크린</PresentationFormat>
  <Paragraphs>107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SHKO</dc:creator>
  <cp:lastModifiedBy>SHKO</cp:lastModifiedBy>
  <cp:revision>50</cp:revision>
  <dcterms:created xsi:type="dcterms:W3CDTF">2024-04-28T15:40:01Z</dcterms:created>
  <dcterms:modified xsi:type="dcterms:W3CDTF">2024-04-30T00:44:44Z</dcterms:modified>
</cp:coreProperties>
</file>