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7" Type="http://schemas.openxmlformats.org/officeDocument/2006/relationships/customXmlProps" Target="../customXml/itemProps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82115"/>
            <a:ext cx="10058400" cy="80010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16200000">
            <a:off x="3630930" y="1938655"/>
            <a:ext cx="93980" cy="15621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73083" y="2957195"/>
            <a:ext cx="1210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/>
              <a:t>10.25 Theorem</a:t>
            </a:r>
            <a:endParaRPr lang="en-US" sz="1200"/>
          </a:p>
          <a:p>
            <a:pPr algn="ctr"/>
            <a:r>
              <a:rPr lang="en-US" sz="1200"/>
              <a:t>Rudin </a:t>
            </a:r>
            <a:r>
              <a:rPr lang="en-US" sz="1200">
                <a:sym typeface="+mn-ea"/>
              </a:rPr>
              <a:t>P275</a:t>
            </a:r>
            <a:endParaRPr lang="en-US" sz="1200">
              <a:sym typeface="+mn-ea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5347335" y="1938655"/>
            <a:ext cx="93980" cy="15621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780598" y="2957195"/>
            <a:ext cx="1210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/>
              <a:t>10.22 Theorem</a:t>
            </a:r>
            <a:endParaRPr lang="en-US" sz="1200"/>
          </a:p>
          <a:p>
            <a:pPr algn="ctr"/>
            <a:r>
              <a:rPr lang="en-US" sz="1200"/>
              <a:t>Rudin </a:t>
            </a:r>
            <a:r>
              <a:rPr lang="en-US" sz="1200">
                <a:sym typeface="+mn-ea"/>
              </a:rPr>
              <a:t>P273</a:t>
            </a:r>
            <a:endParaRPr lang="en-US" sz="1200">
              <a:sym typeface="+mn-ea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7063740" y="1938655"/>
            <a:ext cx="93980" cy="15621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284913" y="2957195"/>
            <a:ext cx="16522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/>
              <a:t>Pugh Stokes' formula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for cubes</a:t>
            </a:r>
            <a:endParaRPr lang="en-US" sz="1200">
              <a:sym typeface="+mn-ea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10087610" y="1938655"/>
            <a:ext cx="93980" cy="15621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9326881" y="2957195"/>
            <a:ext cx="16160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/>
              <a:t>Pugh P354 </a:t>
            </a:r>
            <a:r>
              <a:rPr lang="en-US" sz="1200">
                <a:sym typeface="+mn-ea"/>
              </a:rPr>
              <a:t>Definition</a:t>
            </a:r>
            <a:endParaRPr lang="en-US" sz="1200">
              <a:sym typeface="+mn-ea"/>
            </a:endParaRPr>
          </a:p>
          <a:p>
            <a:pPr algn="ctr"/>
            <a:r>
              <a:rPr lang="en-US" sz="1200">
                <a:sym typeface="+mn-ea"/>
              </a:rPr>
              <a:t>of boundary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WEdsdWRGOTdYSEJvYVgxa1hHOXRaV2RoUFZ4cGJuUmZlMXh3YUdsY1kybHlZeUJDZldSY2IyMWxaMkU5WEdsdWRGOTdRbjBvWkZ4dmJXVm5ZU2xmZTF4d2FHbDlQVnhwYm5SZmUwSjlaQ2hjYjIxbFoyRmZlMXh3YUdsOUtUMWNhVzUwWDN0Y2NHRnlkR2xoYkNCQ2ZWeHZiV1ZuWVY5N1hIQm9hWDA5WEdsdWRGOTdYSEJvYVZ4amFYSmpYSEJoY25ScFlXd2dRbjFjYjIxbFoyRTlYR2x1ZEY5N1hIQmhjblJwWVd4Y2NHaHBmVnh2YldWbllTQmNYUT09IiwKICAgIkxhdGV4SW1nQmFzZTY0IiA6ICJpVkJPUncwS0dnb0FBQUFOU1VoRVVnQUFDZEVBQUFESUJBTUFBQUQvZ0NjS0FBQUFNRkJNVkVYLy8vOEFBQUFBQUFBQUFBQUFBQUFBQUFBQUFBQUFBQUFBQUFBQUFBQUFBQUFBQUFBQUFBQUFBQUFBQUFBQUFBQXYzYUI3QUFBQUQzUlNUbE1BVkx2dnEyWWl6ZDB5UkhZUW1ZbG9tckdGQUFBQUNYQklXWE1BQUE3RUFBQU94QUdWS3c0YkFBQWdBRWxFUVZSNEFlMTliWXd0eVZsZXovZlh1VE5YbUIrUllqU2pXQTRtZ3B3YjR2MHdRZlIxSEh1SmhEUlhNVnI1QjlFY2ViRldUbkRtSm1zc2hJQXpHTWNvbHVGTU1KR2lvSGhHR0lGRUZKOHJSOHJmYy9DQ01kankzRWhoUTFDaU04RVcrUkRLdWV3c3ZtUHYzcTI4MVo5VjFWVjkzcXF1NnE3dVRQODRwNnU2NnEzM2VaL3E2cXEzcXF1RG9QejRqdkNkOThwVE5IZDE2VzFYNzIydWRIc2wrMnhqTTVSZFlVWkUzMHFtdWtHR2F4UXZraXR5NVdsVHR6NGtJWGxLckl6dEMvdHNZek5yZG9VWkVYMHJtZW9HR2E1UnJJZlhnNjNEMTBURy9RaS9RRDRaL0NxNTY0Y3k1bHA0YldNeldCMWhSZ1RmVHFhNlFZWnJGQytRYndiQnRwK3R5WHBJQmtFdzlyUVpGdThTZGRobkc2dTFMcnZTRldaRWpLMWtxaHRrT0VjeEpBOEM2RGYraGNpNUQrRU44bm9RdkVqSWJSK1VxYUNEenpZMmc5VVZaa1QwcldTcUcyUzRSckZEcm9MZ2dwREhJdWMraENma1R0QWpoTnozUVJsekhieTJzUm1zampBamdtOG5VOTBnd3pXS1k5cHRta0ZySXBMdVFYaWRRSC96RnVqMnlBTmxLcWpnczQzTllIV0ZHUkY5SzVucUJobk9VUnlTTjRKZ0NLM0pRR1M5K2ZBcUlkTmdBM1FEVDJLYkQ1OXRiR2JYcmpBam9tOGxVOTBnd3pXS0xVSU9ncUFQcllsSXVnZmhNL0pxRUN5RGJ1M3UwM2x0WXpPYU84S01DTDZkVEhXREROY29vQjBCZC8rRWtHdVJkUS9DZlRwUHNnTXQzWWtIeXBpcjRMV056V0IxaEJrUmZEdVo2Z1lacmxFY1I1MjVUVUsrSmJMZWZCaEc3clF6TnlMa3RIbGxLbWpnczQzTllIV0ZHUkY5SzVucUJobk9VY3pvQURFSS91Y25CaUxyellkaEx1SUF0Tmo5cWZjMXIwc1ZEWHkyc1JtdXJqQWpvbThsVTkwZ3d6a0tRdjVTcE51YjhCNGg5N3hScG9JaVB0dllERlpYbUJIUnQ1S3BicERoR3NVYW9WT3ZuaDVIZE9xMS9ZZlhOall6YjBlWUVjRzNrNmx1a09FYUJTemhPQkg1OWlZODlIS2FSTnM4WHR0WUcwMlVvU1BNaU9EYnlWUTN5SENONG9LUWh5TGZ2b1RoNVlnbnZ1aFNSUStmYld5R3F5dk1pT2hieVZRM3lIQ09BdnFNNXlMZnZvUmhMUEZ0WDNTcG9vZlBOamJEMVJWbVJQU3RaS29iWkRoSDBmZllGUWFMbS96MUlZbzNTVW5ZWnh1WHFGMXlxU3ZNaUJCYnlWUTN5SENPZ25qc0N0dnoyWWNvM2lRbFlaOXRYS0oyeWFXdU1DTkNiQ1ZUM1NERE5Zb2xuMTFoK3g3N0VNVjdwQ1RzdFkxTDlDNjUxQkZtUklUdFpLb2JaTGhHQVcvVmVya3ZYVlFIRDl1L0x4M0Y0YldOeFpzZEYrNElNeUxZZGpMVkRUSmNvOWp6MlJWR1BQWWhpamRKU2Rockc1Zm9YWEtwSTh5SUNOdkpWRGZJY0kxaTdMRXJiTHVWWGhQeDdvRzk0VDIyY1ZGYlRFeFhtQkd4dHBLcGJwRGhITVdNK1BuOUNGb0g0VVc0MW44L2d1THcyY1pVUC8yaks4eUl5RnZKVkRmSWNJNGk5UGpOMHBWV3ZvUW8zajFCNExPTmk5cGlZcnJDaklpMWxVeDFnd3pYS0dEalFSKzNHbzVyNEZucnR4cU9jSGh0WS9GZXg0VTd3b3dJdHAxTWRZTU0xeWhnazB2NFhJNm54NFRBNTNMYWYzaHRZelB6ZG9RWkVYdzdtZW9HR2E1UndNTGthSGM2a1hNdnd2MTRkem92ZEttZ2hOYzJOc1BWRVdaRThPMWtxaHRrdUVheFI4aWJJdC9laEFraGw5NG9ZNjZJMXpZMmc5VVJaa1R3N1dTcUcyUzRSakgyZU9Fd3pEdTMvb1BXOUY3eTJjYml2WTRMZDRVWkVXMHJtZW9HR2M1UnpEMWVPTHdMTGQxVXJJd3REUHRzWXpOemRvVVpFWDBybWVvR0djNVJERDEyK3NPdWlQN09sb2czU1VuWVp4dVhxRjF5cVN2TWlCQmJ5VlEzeUhDT0FycE5CeUxmdm9UM2ZKNHQwVENTenpiV2dNRWs3UW96REtUb3RKVk1kWU1NMXlqbzZQaUJ5TGN2NFRFaHIvdWlTd1U5dkxheEdhNk9NQ09DYnlkVDNTREROUW82T2o0WENmY2xQTy9HanNOZTI5aU02NDR3STRKdkoxUGRJTU0xQ2hnZCsrdjBIM284V3lMZUpDVmhyMjFjb25mSnBZNHdJeUpzSjFQZElNTTFpajJmbmY3RTQ5a1M4U1lwQ1h0dDR4SzlTeTUxaEJrUllUdVo2Z1lacmxHTVBYYjZVNi9KZ1ZnWld4ajIyY1ptNXV3S015TDZWakxWRFRLY281aDcvSW9FOVpwY2lwV3hoV0dmYld4bXpxNHdJNkp2SlZQZElNTTVpcUhIcjBoUXI4bHRzVEsyTU95empjM00yUlZtUlBTdFpLb2JaRGhIQVkzSk4wVytmUW52Z1hJRFg1U3BvSWZQTmphRDFSVm1SUFN0WktvYlpMaEdRZmZqZWlUeTdVdjRESlR6UlpjS2VuaHRZek5jSFdGR0JOOU9wcnBCaG1zVXNCOFh1UzhTN2t0NFFzaGpYM1Nwb0lmWE5qYkQxUkZtUlBEdFpLb2JaTGhHQWZ0eGtZY2k0YjZFK3o1L2lSWnZKSzl0aklmQnB1d0lNeXdrZXQ1T3BycEJobXNVZTlEUzNSTUo5eVVNdXYybEw3cFUwTU5yRzV2aDZnZ3pJdmgyTXRVTk1seWpPSU1DVGtYQ1BRbFRyOG0zUE5HbGlobysyOWdNVjFlWUVkRzNrcWx1a09FY3hRUmFFNUZ2WDhMVWEvTElGMlVxNk9HempjMWdkWVVaRVgwcm1lb0dHYzVSd09qNFd1VGJsekQxbXB6NG9rd0ZQWHkyc1Jtc3JqQWpvbThsVTkwZ3d6bUswT05QUjhQM0gvMzk1clo0azVTRWZiWnhpZG9sbDdyQ2pBaXhsVXgxZ3d6WEtOYWhNZkYyQjdoalVPNkJXQm5iRi9iYXhtYm03QWd6SXZoMk10VU5NbHlqV0lQRzVDOUV3bjBKSDRGeXQzMVJ4bHdQcjIxc0Jxc2p6SWpnMjhsVU44aHdqV0lWR2hOdlh3WTdCT1VHWW0xc1h4aHQ0NlZQR1lGNzRaNVJ0aXFackREelY4NE5WRmgveWlBVE5ndWFLYXpBV3RKWklhTVdUY3NLY1kyQ2pvNjluZDRNUWJreTQ3VGtHdHJHczZlTkVHM1cvMkZ5Rzh6Y3VocVl3QjBkbU9UQzVVRXpoUk5YVXlvYlpOU2tha2t4cmxFY1EyTnl2NlQ4Smk5UnIwa1hYZ2JEMm5qVmNHRmpiL1F6TmROa2habERzNldTWDM0OGRZWVd5NVF6QlV3RVd5SERwR0NyZVp5ak9JTFc1S0ZWbGUwSm8xNlRKL2JFTlNZSmErUCt0dzFWZk9GNmFwalRNSnNOWnBZTnYxNnlIbjdhVU92RjJiQk1MWlpVWXdvYlpOU29ycUlvNXlobTBKcmNVeFF1UnZmK3pWLzl4bmVIOWJXTHQwQTNGeStEMVkwRGFlTU5HUkVvWGJlSXU1dGZyQVJSMklDWkFwQ2hLYlZuN3RwMUpGTlNtelFXYVVCR1k3cXFDM2FPWWdTdHlhbTZmTzRLclFkMUxuRGJoTkxNUmppYzJvWEFqTUtvY2FFZTBzYUhieFkwRFFLY3J2czFEL0lObUJHQnJCcHZKcjNrenQyQ1pFckNVNE5SQm1RMHFLMnFhT2NvNkQydktseU1EMmxpV2NkRFRHZ3B2QWVsUGJJa2l4VVRVaGcxNHFDbHNlWEx6M2VsWDh3SWFlYUZ1dTdXMkc1VDdRMllFWUhNemFkUjVxL0pMVmc5bHRxNnVwU2FKUmlRVWJPR21PSmNvNkJmcVVDL0RQYnYvdTk3SVBrQW83ZVZOR01vN2NTS0pGNUl6VGlRTmg1THYwV0oxSFZVNytwdkEyWUVJTnZrRFo0VWpkQ21xK1hrU0tZMFZLMGpxUUVaZGFpbFdZWnJGUFMxV3AwblpFaXVOQkZVU0Q0QjVlNVd5RitTdFU0Y09CdjNRcFhmQ3FQck1kb0ZVV0lVL0NVelpsZ2dMeS9zcDZxMVdYZmkwNER5Y0V5cEZXdm1paGtaemVpcUx0VTFDdnBhclU1M0lOUnFGOVc0VUZmNm9Od0RWRXJ0UkhYaXdObDRRK2w5d3VpNjQ2VHpxelNyR1RNc2tHRVZ6K0lFUFF4UklwQmV3REVsemRwZ3BCa1pEU29zTGRvMUNycFVVbU50UTgvTlpLZ1VlaENFb055NTRscTE2RnB4NEd4OHBISUw0SFFOWmRNWjFZeFVrdHVJR1JiSVdxVVhjMWFNWnpOS01NRWxIRlBsTXVxL2FrUkcvV291S05FMWltTm9URFJlQmx2U1NyMEEyNkxMZEMyaDZ2WmZsSGZCOVZweG9HemNVNjRjeE9sNlZPZncxWXdaRnNoRnBVV2NhNDZHcnlpbUZsU3QyaStia1ZHN21nc0tkSTVpSHhvVGplbE5XUFJ5WjRISzlpN0RuZUZxSnF4V0hDZ2JyeW85OURoZE41V0RYM3VFWkpMTW1HR0JIRXFuWDdJQ0ZwMk1xb3g5MWNKUlRLbXpOM1BGakl4bWRGV1g2aHpGSEJxVCsrcnl4U3V3Nk9XdUdPY3NUTC9wN2FaR0I3WGlRTm40VE5uSndlbTZWT2VPTkdiTU1FQzJsRDFZWEczYWQ3UEZEWW9wbkliMXBUSWpvejc5Y0NVNVJ6R0UxdVFoVGhlYTZtTHgwaTY4c0VVcDZUZTlueXhLWkhhOVZod29HL2VWblJ5a3JxTWFKOFhObUdHQUxDdDdzRGcrTjkwTUxWQk00VFNzTDVVWkdmWHBoeXZKT1Fwb1RIU20rL2RkT2M1azV0Z0QzVlFyTDJUcE5lSnF4UUV3RnRxNHBKT0QxSFhpYXBwYVlsWXpaaGdnNmg2c3BEUkoxSTdXZ2dHSkFIa1VoaWw1emdaanpjaG9VR0ZwMGE1UjBPL3g2TGl5WjNVdXB6c0QzVnk4REFhV3JoTUh5c2JMYXFSSVhTL2NkSE9rMWRLTUdRWklYNmZTU1ZUb09hbUhLS1lrMmpRYlpVWkdzem9YUzNlTmdtNGdvQncyRmRVSlJuVXVwenNDM2N3WDBrdTB6NlBxeElHeThZVjZQUnhTMTlVYUhYVm16T1JBZXZqM2NuTE91TE5ERjQ0NkZGT2NHajRFek1qd1FYTldCOWNvNkI2ckd2NGRka1VVcTZhYjgwTlF6czFNYjYwNFVEYWVLRmVJWVhYZGRqVjdJeUhYaUJrR3lBNnB1dnB2ckRPUEprRWdqVUl4SmMzWlpLUVJHVTBxTEMzYk5RcVlEaU1hYjFyRFZMREc0anNwSW8zSUVTaDNvSkVlbjdSV0hDZ2JqNVFMQjlHNjF1aENOV0tHQWJKWnVScnRWWllncVMwb3BpVDVtbzB5SXFOWmxTV2x1MFp4QVkySnh1T1ZYUkVsMGRadUZQUUJpTEtuVTYyb1duRmdiTHlsN3BDaGRlMDdNbGJSMUdiTU1FRE9LdmZJbG5XcWJSR0JQQWJEbER4bmc3Rm1aRFNvc0xSbzV5akcwSmhvZkJtTVdSRWwxZGRxSk4xWXdvVTNCcFNzRlFmR3hyZlVOeTVhMXlPMXE4OHFMMEZneGd3RFpGYTVVVjZyN09tVDJBVERsQ1JiczFGbVpEU3JjN0YwNXlqbTBKaG9qRWN2bkwxeFg4UWUwTFdFeWpHZEpMMUdWSzA0TURiZVU3OThqTmIxV0QxOXEyRWFURkl6WmhnZzFWOW5ocGVIVGpHcWFxWEJNS1Vsc0k3RVptVFVvWmxPR2M1UjlLRXhlWVRYYU45Ri9WSVZUemVXY0xRdFlxMDRNRFllcTFsQTY3cnBabzJaaEI0elpuSWc4QUNYU05XTEdqbFlQb2hoU2svTEdsS2JrVkdEWWxwRk9FY0JiWW5PbUdkbW9ZcWlEYkFIdWwyalUyc2xyQlVId0ZobzQ3bmFjWVhXZFZWbmJrbkxYR0ppTTJaeUlMdHFyNlJZbERKODZHQ3lDc09VVXFHbUxwaVIwWlMycW5KZG80ZzJFTGlyS3AySlgvcmg4S1BuQVN5blN5ZHEvL0dBdVVwUDEvLzRlNFNZcXNGanFIZzZtNFJpeW1zQUI4ckdRNG5qU2xkWFdBMkdNWUdGTkpyTUZJQnNDRjVKazhwMHBPNEZteUpFTWFVV2JvSkNMUTE5UlpNTXRGd21ZUTNJREZHcy8wZEd6ZWowSXgrWGVqV2lwWklQeE1URjhGZEM4aXg1ZFFvVEpLL0hGOWNMQzkzRzVHcFF6RmdsNWdoYXVxUzRLbUxZdkUzZ1FObFlNdldpclN1czhKZVN6QnJBenJrZU13VWc4QlVLYmhiTXFES2QyZmRLb3BoU1d0QUloVklhL29JZUdYaTVlY282a0JtaU9CWVhBNE5qNU9sYzgvenNGalFtaUwwdVlkUHBWNEx0MGFkaFJWVHlkbFpoZzF3NlMzeVpDN1p4TmdPUkdwdUVJb3BzQkFmR3hzQ1AyRWdaNkxyNDdWcUVqVEJKdEpncEFnbkdhVFdLQ3pPcVRIdjJYNG5HTUtVMmp4RUt0VGowRlMweTBGTFpoSFVnTTBReEZQYzZ1bENzbW9PSmY3TDRaYkJlbi93TFFMNzhHS3JDbzlnRSsrS2RTWitIZDFqelZEOGZnVWlyTDRNMWd3TmpZNWg1RXV4bG91dW9yaDIxZEppUkFBbm1hVFdxVUprMnJYczI2Tm9qeE4wZ0VKVUY2N2dsc3NLWUV4MHltR3dhcDNVZ00wT3h4RDh5QWRPUjRwMnZQYUJXN1A4VlRmQzV4SUU4K2dCSjNjQWpjYmt4YmVtU1ZyQW93Q3dHSk5wdFBKdkJnYkh4Y21IcXhVVFhRN3ZtVXJPbXc0d0VTTkRuWjJpTUt0TXFvdUtxRVVpdllKaVNab3dpalZDb3hhR3Y2SkNCRnNvbHJBT1pHWXJOd2pqeUNBUnh5aWVCTWNTTC9iOUNPaGhhM1k4aWFlb0gwVm54K3l4MDlHcTFBeFl2VDQwTExxaGtGTkVRRG95TlY3S1puZ1Naa2E0ejI4OGFoWmxCdWJSS0tGTGswUklnOVBzZ0Iza0srQ0RYQ1JPaXA1aktCT01MSVZmbElJWXBaU0ZtS0pUaTBCZDB5RUFMNVJMV2djd1F4YVN3TnVNQ3F1YVVVejhPVENCZTdKMFZrcDJSNnpndjdkMmZScGRmTGpyMzlpVXQzUi84dHVyNHpVSXBoUWp3NzloMS9UV0VZd0l3RnRsNFQ5eHgxRWpYQ1g0UmVHM01TSUFFQWIvNUs3SXlDUlVFcXNkQWlJSmdKVndZcG9wRkpqRm1LS0xNbFpTMmZwc1VFQ0tSTllDaUZ4YjgrRENWSUczcCtoRFBUWU1WWUFZQlRPa2w4cWhSNHdUejRsYkFNSHg5Sk9UdWhaQkJjY1I5UXlFREY0eldFdDdtb2lvRm1zS0JzZkd4TU1sc3B1dCtTdFJDTzlYR2pBeElBS3M1V1BweGxVbkVCRlg2WEl3THF1SENNRlVvTW8wd1EwRnpWMVBhOW0yUzRzbi9jY2lhUUxFcjJTNzlLRzJqY2dEMExJUjJhTkhMWU5DVHV4dm5nbXFiTEtjTGZ6Q09ZWCtIQlMvUnRxS1ZvOUVIYkZicE9mMGluZXl4TFUyTWlHd0tSd2d3RnRsNExFd2ttdWw2SmtpaFJ2bmNQWmxwYW1OR0JvVDZKVml0TUpWcCt5a1JCbFJHVmtoOHVSb3VERk9pR2xuWURBWE5YazFwMjdkSkJpZzd3U0JyQnNYSzFUVFRNajNaa1BwdnFUK2swQk5MczZUL3NGUHNORDZINVBINnRpVkpKUXNrKzFPOGg4cVhIdGZucVhqbFB4MXgyM1RGTklRRFplTWpvVGRtcHV1eFpKUThLellIMU9KMU1TTUJFZ1RRL1QvUGFVZFZwbHVGWGZhaFkzaVpDMG5QcXVCQ01aVVdKUDRib29qRVZGR2FmdG5GNm0waUFndFF5Q0JYQXlqMkM3V0NEa0ZsRXcvUjArUitBUnNYQVdsU0x4T2N4c3ZwbG1YenRTdHAxNC9MYmg0WUE0TXlwUTBsTm9VRFkyTllkaEViTnNGbXFPdWVaT0hGYUdCb3I1SnNlR1prUUFLNmRjTnBMaDVWbVRhTHZlSnNxSkdMcW5hR1lrcFZoQ2tLbFR4MFBKNE10RWcrSVFvWm4wVS9aSWFpZjBkU1VpaDdyeXJ5Wmo2VXBHYWlWdkt4RjlUUVI5R1ZDMGxiR3F4eXpoZEdndUhwQkZxNm9qdlFVRmowZWZiMGJxa1ZCOGJHd1l3ZjN4cmFmSy80Wk9qSm5rbkdOa3d5NHBtUkFRa0NtRFlkNURxZ0t0TkZzVTZqcDMvem9zclBVRXlwUkppaVVNbER4K1BKUUl2a0U2S1E4Vm4wUTBZb2VyS2haWEFvZTY4cThtYmVLOWNMZERoSVVzQ0h5dUxUU1Y3di9pREx2Y3NPU2JKWTg1TStzZnBsc0tad1lHd2NIUElyZEF4MWxiUjBTN0lIbkRrbmNVNDhNeklnQVR3VDJla3hWR1hhdjF0UTJucExoMktxb0VZU1lZcENKUThkanljRExaSlBpRUxHWjlFUEdhSFl5Ui9qdmRPc3pIa3lmNXBGMEJONDVISURDZTVpRWdqelZ6TDMwam16MFdXYWNpM3Z5SzNaZEtxQmZDaVlIOU9sWlpyOU40VURZMk94cFRQVWRhK3cvamdvK3JmTXJNZmx3ak1qQXlLMmRLaktKSEUza3NJeVBFNUovUUNLS1pWWVV4UXFlZWg0UEJsb2tYeENGREkraTM3SUNNVm02bGFEVnlQeWp0elJJMG54RndRT1NUd1RSZDk5U0lQanBGbnM1WU9QaTZ6REYrd1dWdkdsK1l6K0svbUhpeVUyaGdOaDR3QmVHbmlEVWRsVTE1WGl0Tk1tNS85anlxaHdpbWRHQmdRS2hzN1ROQ3NmVjVsRytUTTd6Um1TZkdTUnhsWDZSekdsS01FWWhVSWVPaHBQQmxva254Q0hqTStqSFRKRGNaRzZvMkNwZWJySFVoRE1UeVRGUTlOVmRPM3c2V0NaUURZdE1FOGF2YVVzSnBqazB4QzNMRHJWUUlkSy9tRWVBdzAxaGdOaDR5QVljalBncHJwS1dyb0wyUU91YUIydEdEd3pNaUJRRkhoQjhnSlJsYW5IWkVpeldtL3BVRXlscFF2L3hpZ0VPZHBCUEJuYW91TU1LR1NHc3JOc1ppajI3NmNDZHBpNXVObkROSmI1bjBCTHQ2QjlPa3RYbGtDMllkSnkzc3A3amN4WFdwWmwweFJNWVpxbmxmekR4YklhdzRHd3NkalNtZW9LRFlzSWZQOUFqS2tleGpNakF3TGxjeTBkcWpJdDVZL3NUUDhSOTNUSW9zMVBVRXdweEJ1alVNaERSK1BKUUl2a0U2S1E4Vm4wUTJZb1pwZHBTZXozay9yMzBsam0vNUFzZFBvRC9Wa2ZNVjF2c3BuNy9KaVZVWHZzQUl3cHhQQ1VmbnRUT3JkaUpxOHhIQWdiaXkyZHFhNlNQdDM4Z1ptNXluTGhtWkVCQWNsY1M0ZXFUTHU1R3liVHpIcWZEc1ZVVmp4L1lveUNGNk1md3BPaEx6dktnVUptS0R2TFpvWmlkSjRLWUQvRHduaEcwc3QwQytHRlR2OGh5ZHdoME1XTW03aDhTQVFMMVROcDQ1UHMxTVlKZEZBV3pwWm9sTk1ZRG9TTlJUK2RxYTRyeFJtSjRhbUdqWkJKOGN6SWdFQWhuSjhPVlprMkpPN0cwUGFNQklvcGhZMk1VU2prb2FQeFpLQkY4Z2xSeVBncytpRWpGSXhMNHl6djMyL0xwZ3NRZmtDYTVHNmllYllNYmY5T2ltV0o4UVRtZmNuMGFxWC9DeWc1YjBZcmlZTE1qZUZBMkJqVTQxYVpHT3NxYWVuc1dUQm5BTTJNRkFqSWdTZjROQk9IcWt4N2o3TDAyWW50bGc3SFZGWThmMktNZ2hlakgwS1RvUzg2em9GQ1ppbzh6V2VFWWlsZlpMS2ZUNHd5bysxVWV1TDBQOG5Ea2pQcUtyeVh4TU9nNDM1MG1zOXU3REJ2V29hbmt2em1VV01vV2RZOG0wbHNERWZrYXoxWnBEVFgwaG5yV2x4UHQ1M1BIUzFTQVg4ZHpZd1VDSlREdFhTb3lqU09LeDZuWTFvYnVjZ0tBUnhUaWdLTVVTamtvYVBSWktBbENnbFJ5SVE4MmtFakZNeGlqMG5XU0FVcmt1NC9iQXdHeDhOU3RlZzZnYlFGdTBqZk5EdzhTUFBzNXIzR3RieUZUYTlXK3A5QXlRdG1TelRrTjRZRFlXT0F3YjBqWWF6ckh0UERqbTJ6bTg4ZGFSaHJRVkkwTTFJZ0lKeDdSd0pWbWVhWFJaM1NaZXpGSzJZeE9LWVVzbzFSS09TaG85RmtvQ1VLQ1ZISWhEemFRU01VcS9rMDFUd2Z1eHpka1pTTzhBTlMrdE9jMFBDZVIrZkR1Mm5VYWphMERUWWtxL0czVk52VC9mYmkvZWtPb1dSN3M3bU40VURZR0l3NVR6eWdrVjJOZGIxZzV0cGpoamJ5dWFPVXN2aS9GbWFrUUtCOGNJT2NaK3FnS3RNd1Q1OW1oTUhtM2ZROC82K0FDOGRVWGhSM1pvb2lFbEpCYWZCNzJMeE5PRXh4QUlXTUpxMGRCZFBpSE9hTlQ2NHZBd2JoQjRUSGJ6WUFtcWVOWG5pUUN0bklxK3grOGFicWhVQ0Q0bmlRaWxEOWp5Q2pyQ09xU2w4ZTN4Z09oSTFCODMxMmwwQmpYY1c5VEQ3N1hIajEwZWRsaHFtSEdTa1FVQWUybHJ1ZGFiVzRNbTE5NHlYeXpIc0hXWTc0UkxxWFNSVmNPS1lFTGRLZ0tRcWF2NHJTbUVuRlZFZXovOFhJWXJuMW8xakorM1REclBGWnlsc2tCdThlYllXWXNPUVVIblJQMHVoaDFPaHQvMGlRVDNwZDVObkRrelJkOXIrdGFPVm85RUdXU25GQ0V6MVNYTk9QYmd3SHdzYUE1b3p0dmhycnl1OXl0LzBlY2pWNmxwQ2ZsbGlySG1ha1FFQWJibXU1aFpYcE4rQUxuRmNqOHZpY3h3RVE3dkV4RUtxQ0M4ZFVvY2c0d2hRRnpWMUZhZGkrMmVadElrRzNFRm1TcDM0VWU1a2J2NWUzRkN0WkpJdmxES3drdlpBbmdzZnk2MGtJaGd0dndpbE0rT2R5aDVrVGJ6ZC9BVGJQL1I3S2cvUzRQczlUU2MvZ2JpQzVrYVZKZENJYnczRUdNQmJZR0hCY1JLWk5BQm5yeXUwNXZEMGs3NTdPSDJ4OW5YeXZ4RkMxTUNNRkFzcEFUYnJNZEZwVW1YNkx2UFpXV0U3MzJmRFZhWmFIbmtqM0hLNnlTUnFPS1U2SFBHQ0tJcEpRQ3htNXJucG5pNUJsMG1wSHNaZDFzemJ5MGQ4OGJhNHl2ZWpKRWR5RldZK051NUlGd0tXU09zdWdhdEUrSXF5dnlkWVN3OVhMSk9tWVdUaVE1YTV3UXIzWkMyWkxkS1EzaGdOaFk4REJmVWZDV05kSlJrd1FyQS9KbjhPSzVOT2cxNzg2MWJIVXdyUjRacVJBcUh5VzJVeG5lV1Y2a2J3NXBVL1g0SXZrWFp4cTRBUWNjQkZWQXppbUZLV1lvbENJUTBmanlVQ0xGQkl1UUNha05ndWFvZGpMS3NBODZ5aHNjeStRWjlyTW9ERkoyN0Vza2orQitwUU9nZUVKVFVlVCt3ZEJtTGFiVURsTzR2UzljRUdUeVl0ZEhJTFNaTU9UeFJubEtSckRNUU1ZQzJ3TUdtL20zdENBVG9tYjJYeVdQMy9COC9kSmtFdWZlcXZ5ajVyTDdZU0l4VE1qQlVKTEdDWExsZWg1ZVdWYUl0Y0RlQkRRaW5kNEJXZjVBV3JrQVJ0bk9LWVVKWm1pVUloRFIrUEpRSXNVRXBZakV4SWJCczFRcktURFNHZ28wMkhUeS9MZTBSRHV3Z1ZPZnhoRXBpbFc0Z1ZNaHcrQ1liS2doRGJGeWZkMnZpeHZTdzJSUXpaWXZKZXZiekVYaytac0RNY1FZS1FXVEpVcC9pK3p1NUFZNjhwOFJ2VldOQTI3SGZsc3c3UWFGTXMxaWNFekl3VkNpK3lUTzFuSjVaVnBSdTVDeXZFQi9LeWtUMVU0aDZQNGlkdzQzdmdYeDVSQ3ZDa0toVGgwTko0TXRFZ2hZVGt5SWJGaDBBekZSbHFManVBZXV4MFYzUnVScVV3SFNNRDBBbVFwNkVBai9YYllMQjV6aEFPb3FBK2p4QlB5YWpLRVdBL1Q5bFV1UlQrMmtuOVlVbHhUT0RBMmpycHgwMXhwVTEzRC9JRVd0eER4NjZKSGRyblJZRVlHaE1LY01NL0Ywc29VTjloQjlQYnVHa21IRXBHbFZoWTVYbko3NHM1d1RDbGttYUpRaUVOSGE1Q0Jsc2tuTEVYR0p6VU9tYUZZVG1vQURCMzZ5Umo3QmI2T3BBckJQUDNpZGVhSDZkaUxkdUFld0VRUjlPZG04YkQ0ZzRUOEdZbTlKKy9QdW8rcDhLci94MUJjdHI2bHFqREkzeEFPbEkyajJjalRIS1NocnVEb2o1OXNkTVZhMUp1TGw5TmQ4SjJodkJ5ek13MW1aRUJvb1dkTU43ZTBNczNqT2ZyaE9XVHE4WFhzSW5zRVU0blZEeVJUaW9KTVVTakVvYU0xeUVETDVCT1dJdU9UR29mTVVNQ1k5eEtLWE8rVE40OUo1SXhlQytWVkhhWVk0clJsR3A2bHExSDNJZkU5OFByQS9PdVlrSDg2N1gwbmJZcEdCR2I0dGo2UWU1YktaT2xjbzhYUnFWNWJSME00VURZR2pKeFAwbEJYR0N3T0VuT040MDVUL0xyb0p0T3VXRENuQmpNeUlGU0R2ZlR4Q2VkbGxRbFdMa3hwK3Rnak44b20rbW5jV2VZcXA2SHFCNVlwZVVtbUtPVFM4TEVhWk9DRmNpbkxrSEVKS3dUTVVFRHRlUHpXNEhjT29ic0dheUZmZTJ2d3IwYUVuTXZVZ01tdXZCY2dTMERqWUFnZFhkb20vekJLVFBmNTNLTVo2ZkUwTE81UGpzc29sYjBmS2pnZE45dVEyaEFPbEkwQlh6L3lSeVZBRFhWZHk1MTlZYnpXTEg1ZGRKbHBWeXlZVW9NWkdSQ3F3WEw2K0lUenNzcTBFbXVldkwzYjV4YlFIYVZlR2d1UXFBZ3NVL0xpVEZISXBlRmpOY2pBQytWU2xpSGpFbFlJR0tKSTI1NnJRVVFlRGNvN1I3Q3dNM2xtbGlnSm5mcG9TSFQwT25RWm9FODNQMGdxQmVTOUdzUmZtNFRUZkxseWlTeWRTNGNnOUEyZERBdlNOb1FEWldOUWZjN2V0NGE2cm1idHgyN1M1c1d2aTdMYkZDNndFdWF5QmpNeUlMU0lWTC80SEppR1ExYVpFcXNrYis4eXU3NUN4a1AyMlVBRlZUeXdUTW1MU1c4MVhSUnlhZmhZRFRMd1FybVVaY2k0aEJVQ2hpam1jYzJCRGhjNGJ1TGpRS29GZmYxbDhXdjUrK1FISWZjcXRISzAzN0ZGQjBpOU1CYjdkUFNSNHVoY1hvSzBXRnprQ01UZXdTWEZwV29HQjg3R2RBeVg3WGNLY014MFRYcEFrSDhsY2N6Mno2bHROdVJ1V25ySjVOQmhSZ0tFRmduamprRmFkRmxsU3VhNWx1TkZOME51WmlYcHRxWmlLdjlqbVpJWFpJcENMZzBmcTBNR1hpcWJzZ3dabTY3S3VTR0tsK05tQ0o0dXdWRjhxdWh3N2NGVnhTVkdiVmpSZEI3OGsvQlRRZkJsV09iMWxtaitheHpKZlF3bEpNUFhKMHdHTzZlMGhBTTdvbUlwemVEQTJaaU80ZGlodXBtdVoxa25lRDg1aXgwUEs1enN5amJWWVVZR2hDckFlazNVbFFsY1oxT2FPblkzQm1FMjRRSnhNTUtJcnRIclZnNHNVNHJDekZBb2hPR2pkY2pBUytWU3FwRnh5YW9FREZIQUE1TWVINE9pazU3blE3a1daNUNLbTdpWEozdVJrRkdVcnRjbmZ6dCtyRzZGa1BYcUFVMFAweDJ3YnU5Y250VThGaXB5Tk5WckxxR1FzeEVjWndBRFlXUG9NK2U3TVlEbVJvS2hwVVlBQUJ1NVNVUkJWTHBPc3ZXNHMvaHNLNTY4UGliZktoakRQRUtQR1FrUVdqUTc5RlJYcGx2SjdQdlpmWm9IaHNLbjlEOCtkcXpPeklOTUxGT3BBc0svR1FwQmlIWlFqd3h0OFZFR05USXplY1ZjeGlnK0EzY1grVHVSd1BmVFUraU9TWThqdUpZdXhwY21TQ0wvN1V0WGI1L1M4KzMvY3YzMzQ3aTFkMXg5NG5aOCtwVzNYZjNTZVh4cThaZXVhWkhQbzVnWDBnUU9ySTIzQlQrQ2lhNjV4ejd4YU8zRS90bUpWVGVBSmpNU0lNRGdtRlZKV1psU0IrUGtrcEsrdzVuSThqUkxQUDdCM0ExVUZkbGhoRUltU0NkT2t3d2QwWGxhSmJJOFNiVXpjeFQvWVBUc3UrT3llMThJbi8wVGxSb3phRXdlcVM0MkhCKzlIOUt3RGphS1I5czRyTnl1ZzFkMm1xZzhpbWNwRS8vV0tGcDJaQU1ObFdHRm1SWFVJM1l6bVRTTzNZMmIzTVRhUlRaVXR3UU16WlJ1ZVdVb2RHV0o2YTJRSVFxdFBld2NSUjlhdXBQYVllRUtYQWJkN0w3RWhDdlhkaXEwamVjdzNWUHQyTWxmR2tnOFd2SFgyc0NiTWFnbW1jdHRoWmxkZnJET0ZaQUhVZ2RqM0lMemt6YVQvSDJRUEVPVk16UlR1b1dVb2RDVkphYTNRb1lvdFBhd2N4UWh0Q1lQYTRlRkszQUZkTE0vellFcjIyWXF0STB2S25ldm1RWEN3OWgzZjNaQ29XeHdmYUhLNEt3d0EvMVBoQ0liOFZUS1Z2eklHM0pkVTM0Wk1VTFlvaVJvcGhZSkVxK1hvUkRUNm9hdGtLRmJxUFgwcmxGRWExRHVXVmZianNBTGFPa1did0ZpcHl5SFV2QTJYcTA4UVhxY1RVZ0VzM2ppYUJJOXh5WjJPKzUybURsazUxRlZCTnlLSjNOMm9rZmVEdGZIWDdjOUlZRm5TcVd0S3I0RWhTb0xPdDRPR2VqaUhDVjBqU0thb3oxMXBIeFZzV05vNld6T0dGYlZ4ekEvM3NiVmI5MVo3dWtieDBQaC9tMVFtNSt5Tk1UQlpMUERETk1zTTdLRjArMTRqTHNjTGNEaFo1QnZvUng5Z3J5eUlKNnBNaW15YXlVb1pNbTE0dXlRb1ZXa2c4U3VVY0FXQUtneGhBTm9pMFZPUUxkSGk1UDVua0xEeGpOMkRZVUJyaDZ6Tm5JenRsMDRCVGt2V0g1aTJHSG1Ga3FyVVRUR1hYa0RZTUJ1T2V4VCtjTHVZc3RvTnhsWGQ0TWFoUUhOZkJZN1pQQXk2dys1UmtGZmY3RzVXNGhWQ3gyQ2N2ZXRTbXhFbUlhTnE5Njd1MHpic1IyNTV0YXBmMHRvSWFwYndRNHpiTHVzMW1rY3VlYU9UeUNGMEdEUHVYWlBMUUY5UllNcHRNd2tvUnFGcnFSQ2VqdGtGTVRXSE9FYUJYMzlSZjVDYk0xQVpjV05RTGxMMllWMnhXblltRzJwVEVCZXNKTzNjenFTWGFQK3JhTm9DYm1KUUVVZVM4eWdtcXJkYUl4NjlKQytkUmk5a1pQcTFFUE4zYWFwTWY4YVRHSEVzV21VS05oRVp1ZVd5REFyM0ZvdTF5ajJvREg1dGpWdExRc0MzWEszazJYWk5ZclRzZkdJZTB0Q1c4bDV0cG9Pc3U3UzZaeFY4Ry85Q3VvTkRaM0NMREd6eVRiTXl2TG5kR0hnNGUxZ3E4Kzk4d3I0NklqVzVxSERsRzY1S2hTNmNvcnBMWkZSRkZ4cmpHc1V4MUNBN2ZwaXkwRGdSaWZzbld0TGJ0MXlkR3c4cnRTMHIvTlQxVzhoUHpsWWVXUDlBK1RKd0M1bVc4eHNvNTZ5UytIajU0TncrcUVSZVlXRGNSd3ZqZWJpcWdWMG1OSXRTWVZDVjA0aHZTMHlDb0pyalhDT1loOGFrNU5hSWVFTG85c2lVaTlUMnc4ZEc5OWkzNURTQnI3QnV6VjdYeWRYdzhlRS9QSlVXMUo1Qm12TXpCWnZvd09hZkMwa3o1QWh1WWJ2bkxISDBMcURXWWNwVmhQVXVRSUZLbTlaSW10a2xCWGkvSnB6RkhOb1RjQUQ0dVZCdHlhZ1hxYTJIMW8ySGxWQmZIUTE1WTMxK1hlUXErOTdubyt6RUxMR3pDYXU4bTMvNlloOC94OE5lTTNYb3AzRStMaUtJUzJtdE11U290Q1dVc2hnall5QzVEb2puS1BvUTJ0eXUwNUVHbVhSOTBQWWJZdzBzbnFWVk12R3h4WG1FM3VTd2VBaCtMaXNIOWFZV1dmbWlrdTFYQzJ1SUwrb05OQ1hscWJGbEZSQ2VhUUVSWGtHekZWclpHQUtjNWJHT1lvUVdwT0JNL1dyQ2FidmgzeXptZ2d2Y212WmVJbDgybGpwWmQ1akg4a0pCOGJpMUJudE1iTi9QVlVYdzF4WktWYUUvdXZNZFR1bldrd1pGQ2xCWVNCRnlHS1BERUZ3clVIbktLQXhRYmxLYWtXZEZMWUh5dDFwb21ETFplclplR0x1ZlpvVlI3N3JUdGkxeDh3TzcxbFVXdjY0VUJGdTRRYStTb215QzNwTXlTU1V4eFZSbEtkSFhiVkhCcW80UjRsY282RGIzMVZiMStBSU9CVjdCc3JkZFNpL0p0R2FOdDQxeHJ3amVXVmd6UW03RnBtWjR4UThLbFNFeWVLZHNuVUoxbVJLVnp5c2F5eWcwSmRSeUdHUmpJTHMraUpjbzZEYjN4VTlJUFhoS3kzcENKUno0V1VxTGRUK1JWMGJ6MDFYY3U5TEdnMjZuTTcrWVpHWlhkemFjRmhPeHg5THhnOEVYZzRiMG1XS3pZczZMNkJBNVZxUXlDSVpDMHB5ZWRrMUNycjluYmZ2ME05QXVWT1gxcTFIdHE2TmR3eWI5eTNaY0M1NlhkUTZUcHZNVEZCUDJ1anRYUmJIMlJNMlpPZGNseW50VWdzb3RDVklNdGdrUXlLK3BpalhLRGFnTVhsVUV4YnRZb2FnbkhZbS96Sm8yM2pmN05seklmUFFSNitMV3JlSlRXYVdNRSt6Nk8xZEZrWlBNdm5DWGpjNjEyWktzNVFDQ3MzODh1UTJ5WkNYVUVlc2F4UjB4dU9nRGlBbVpZU1lyNWFaQ0s0M2o3YU4xMTh4VXZCM0I1SnNSdzhsa1pXanJETHpFWm5lZ29yUjI3dHNYTzk5Yk1qU3VUWlRtdVVXVUdqbWx5ZTNTb2E4aUJwaVhhTzRJTFkvdm1YUEtIUmJSRmszeFY0SjlVaHExTVl6MGI5bEEzUDl6Tnh5NG00VWJlR2FLU2NvNmlkRE5KdU5zSE1VWTJoTnptMW82a0FHM1JieDJ3N2sxaTJ5VVJ1UHBnN2cxcy9NWmkzdlpydG15Z21LK3Nsd1VLUG9aODdkM3V3VEtNQ0Y0alprMGcwc3ZmVWhhZ0JzMU1idjFGQVVuYlIrWmxidW9wV3JrTkExVTA1UTFFOUdCUXNyc3pwSGNlanhQcHgwVzhUN1N0TzA1NExQTmphellsZVlFZEcza3FsdWtPRWN4Y2pqZlRqcHRvaVhZbVZzWWRobkc1dVpzeXZNaU9oYnlWUTN5SENPQWhxVFdueTlZcDNDaFBkQU9SZitkRXpaTnRQNGJHTXpuRjFoUmtUZlNxYTZRWVpyRkhUN3UxcDh2V0tkd29TUFFia3BKcUhmYWJ5MnNabnBPc0tNQ0w2ZFRIV0RETmNvNlBaM0p5TGh2b1QzdTdFUHA5YzJOdU82STh5STROdkpWRGZJY0kyQ2JuLzNVQ1RjbC9DOEcvdHdlbTFqTTY0N3dvd0l2cDFNZFlNTTF5am82eS9ldXNLR0h2c1F4WnVrSk95MWpVdjBMcm5VRVdaRWhPMWtxaHRrdUVheFJ6eDJoWUZ1M3ZvUXhadWtKT3kxalV2MExyblVFV1pFaE8xa3FodGt1RVp4N1BGeU91b2Y3c0p5T3A5dExON3J1SEJYbUJIUnRwS3BicERoSE1XUng4dnA2R1pobDJKbGJHSFlaeHVibWJNcnpJam9XOGxVTjhod2ptSW1mZG5zYy9mRU90QkVtRzRXZGw0b2VQdXBRcFRuRVhJYmU2NTBxWHB5WmtxenRPSmlnYW5lajc1MDlkRWY4MXQzT1JrTGI1UGZleTU4NXIxVGI2QVZVYWdVTkd5Y2h0STNTMmRldEhUVVAxeGs0bGI1dm8yZmdVenA4ZXpQZVRIWk11UnR2QldtK3NFWFBIN3hmeFFSK2g4ak11T2gwWTJNS0RBVnJQZkp4Nzg3Sk4vRENQT1BQWkdNV05rRnQwbndRWEw5MTE0aXI1N20wSnBGVmtCUlZEQlIxYkJ4Z3B2dWZnNDJQUnNOMHJNbS8vZWtQc1RONGplaVdDWEhlVE5Dei80YmU2MmhjOEhHZE5NRzVuZ3liVWl0Q3NXS3pIaG9kQ04wUUF0M04weXUzeG9FNnpOMkczZi8yQlBKaUpFdnVFMTJ5TTlQZytBajdDZGtta1Vtb3BBb21GQnExampSTDRSY0poTHl2NTZUejBubDhwRm5aMUlmNHNXZDh1eGYralZZaGZjVFg0WGpTNThmK2ZBWmlvS05leCtlRVBJSzFmQ3IvK2gvZWZ3VkQ3V2RDOHg0WjNTMTdpVlhSS1p1WGQybXFkZUhqNmQ1THUvWUs1QVI2YnJnTnBuOXJTalZpK1JuUEVFbW9wQXBHS2xxMkRoUlArQjVqalU1VzVKOGVLV1F5SDNFa2RTSHVIOTNRY213cGQrakpBbnNCR1A2OFprRmhXaGNsdGo0SWgrV1QyU1BHZzNwalNRdE11T2IwWTNNSWpJMStXUXNab1AvQXE5bjdCWEpvRnFYM3lZNzE0TVkydkI2R3A5RXZ3MGlFMUFvRkFRdERSc242Z2Rra0Nhbmk4YjR4UnhPWW1aNWs4WElYemhNaDE1NE5nU1plTEF1V21Mak1jays2UXFOc2JjN0xEQlc1MCtMelBobWRGNWZaRWhnYW9zTTRveTlrUHZlb21mc0ZjbWdXcGZmSm1lcEMraGw3dE1LRFNJVFVDZ1VCR0NHalJOc2xjS1JHRE83YWZiQmxqaXp2VjhZZXg0VXBZMU9pM0ZjREx6U2M1bEdBTDQ3NlhsVC94SWJ6NW11NXNqZkQ0c3JMVlpreGplaksxVXZ1eUF3dFV3K2xhUStJdmVZZko2eFZ5U0Q2bHArbS9TdnoyTkFhOXduVUJ0RUpxQlFLQWhLR3paT2U5SVBOVnc4aXMzUThDK1JmZUdpSittRDhuckNMTTU1R2dQamtjYTNaNWZZZU1ob2RjU29tNnJ0KzMrUkdkK01ibVJCZ2FrTGNwMklXZUdlbDU2eFZ5UUR0QzYvVGNEWGNKSkFDMW1mZklQSWVCUXFCVUZwdzhicFRQcXgxLzJEeEF5Ti9sSC9jTEgvdGlUcGcvSnFRbjNOSWtERzYxbWdvUk9KamRsaE9WeCswSkJtcHNWS21QSE42RWJRQktiMnM5NzJLdGZ6OFlzOUNSa0F2dncyZ1QxYjdpUVdPbVM3cTgwaEUxQ29GQVNsRFJ1bkNZc3RxeDF6TDI0OXVyRjhwbEoyc3J1dzVXS2NEUUc4WS9KbWxyV2hrNktOV2FkV2NNd010aHZTVUxkWUNUTytHVjBYVXBSZVlHcENuaVJpMXJMZUhVUjR4cDZFREZDeS9EYUJQQThUYUVkWjc2NVJaQUlLaFlKVVo4UEc2VkRxQ2h1ZUptWm85QTgybHBmMDN6WVcraEJaWndQVXl2S0Z4alVnTE5xWWRXb0ZZeDlXd3VpWlFjS01iMGJYQTVTa0ZwaDZPVnVDQVQyT2FTYlJNL1lrWklDcTViZEpMOHpXelp3eG0yZzBpRXhBb1ZDUWNtRFlPSTJrdDVta0s1WHhYTjhKK0ljbHJkVGVvMFVhc000RzRDNmRaVnFVemRuMW9vMVpwMVl3SitrVW56TU5iQXVXTU9PYjBZMGdDMHoxZmpPVkFrT0QyK2w1NEJsN0VqSkExUVczeVI4T1Vqakh6TlIvZzhoRUZISUZxZEptalJNNC9waUhWUXArTzFzQ2tjWTA4bjhoM2JOcGZIK1JNdXlBSEw3SnZqRDlJbmtWcjB0c3ZNY095OE44eFVuRmttckxMbUhHTTZNYm1VTENWQ0lIcmx4bUlqMWpUMElHcUxyNE5rbndYRER1blFhUnlWRlFIVmtGSVdqWU9NSGdUdEtxN1RidTJvcFlHRXRicWZsbGRGSDl3N2xSd1BOeXFrNWF5eFdKalZtbkZuZ2tGbzdIYTlGVG81QWlNNzRaWFFOTW5sVENWSElSK25SM3MzU2VzVmNrZzJxNjhEWko0Und6TDRRMWlFeU9naXJKS2doQnc4WUpCbmNTQi85RzR3c3pJaHJtMGtuSjRYbDBNZmxaLzhMbyt1MVROaVpnblEzZ1g1RU1nTG5remdNU0c3Tk9yVE9wLzhDNVZwVUtLRExqbTlHTjRFbVlTdVJBUFRySVJIckdYcEVNcXVuQzJ5U0ZjOFk0d3h0RUprZEJsV1FWaEtCaDR3U2o0NEliNjdQUGhWY2ZmVDQxUklQL282SURhK3NiTDVGbjNqdklsSUs5SnVCNExZK0FLNnl6QWZiWXVKY2xidWhFWW1QR3FiVVZOdDhXYXh1bXlJeHZSdGVHUkROSW1QclFjK0d6LzFXWWxQU012U0laQWVZMldZZjlxSDRKeGp0c1A2NUJaRVVVTWdVRDQ4YnBJbDlCbU5TTjdmZVFxOUd6aFB5MFVWMnhtUWw4SStuQ3pWVHNiNFRrMmFzUmVYeWVSc0RnOUNvVSttMTd1Uk1NVnVYOFFKcTBzZitpalFQR3FRVnJ0akkwamFtb1diQ0VHZCtNcm9rb1RsNWs2Z1BrNnFQdklCOExvQ0lkWkNMOVlrOUNCdVkyV1J1UlovN3U2UEVnMkdmNmRNMGhLNktRS1ZpaGNkclAxOVhFUkc0UHlidW44d2RiWHlmZm16SGIwQW5Vcm5RNVU2TEJiNUhYM2dycmhENGJ2anFOWTFiSjFmOE9ncy95SVBLSDFQb2hlUzFKbVVobzRxOWdZM1pCMW84VDhpTk5LRldwekNJelRNL0FENk1iNFNzdzlYN3lRNE1nK01yVkFGNkl2WnVLWkZ5U1ByQlhKQU56bTZ5RlYzOEdMMUpNbmc1bXVaK3VRV1FGRkRJRnF6Uk9NOEZodno0a2Z4NnRXT24xcjVyMjVFUHQ0bDMxTDVJM3A5RTZvUytTZDhYVmJoYlBpUDB1TTMwRXZ0ZzA5RHQ5WVZ5YjF0VjYvMFViZzFNMW5jbnJmUWNoNzZ0WEd4dWxGWmp4eitoR01FV21Ya3dldFMrY3dPRDhZU3JTTS9ZS1pHQnVFN2pQSXp6cnp3YkR2RC9SSURJUmhVekJTbzFUS0F3UTk4a25nVkM2WW1XVlBKMVMyOUEvTEJBNVlZdGVJdGVEWkozUTRSV2NCY0ZhdWhSb1FzNXBPRDZHNVBGL2grUHYvUlM1ZW5jYTErUy9hT1BJay9pem9PRi9mbTVFM25tN1NkVU15eGFaQVRHK0dkMEltY0RVZHBoVXEvVW5NRGkvbDRxRVZzOG45a1F5VUxmSjU5TDNybzhmTXI2ZkJwR0pLR1FLVm1tY3hLbkpXMUZQZGp0Nk15RVVuV1FwMDNYOW56RzFpNVk1aXdZUTR3TTRYWW5id0pXMCt1MnliU0xKanNmL2llWnIrQkJ0RE9yQWZaTWVQOXZHbHU1TVlBWWdwWGhnMVpJUFJqZmlYR1JxUDMyUUJuTkFmSnJLOUl3OWtRek1iUUpqeGFUZTdYNkxHVGsxaUV4QUlWT3dVdU1FZmNZM1VnTHBmMnlsK0pXNW82YmZPNS94aTVwam9QRmJiMnZ4MnBoSjlyTFlLRjlMa2pzYi9uQkdua3haZUkyY2l6WUdKVEpQWXUvZis3SDl1NlpoQkdZZ3QyOUcxd1FVSnhlWWdydnRRU0xuZUpqUGN2bkdua0FHNmpiWmorOGZRTGYrbUptRmFMQmVDaWhrQ2xacW5LRFBlRGNoay83dHh0TXc4WXFWQzdhZnhDU3E3VFRNWGFXMHpIazgrelU4aC9OZVBPZ2VaU3RreGxtYmx6dkJJRm5mZ3hVY2dvMWpLTm5TN0M4V3UwYzBoZCtId0F3b20zbDRQREc2a2YwRXBzN3krZ2Vkblh5QmZlWUhEZ0lmMkJQSXdOd20wSG05bTFxSU1NdnpHMFRHbzVBcFdLMXhHdk5ibzQzakhsNzh5dHltTUIrUW1xYXVmK2dtZkpzcEM0SlRHb3pmZWh2UndjUjYvcUxYU255UkpnQm53em45cHdlY3A0L2xPS0tCWDhIR1ZBTm0yUktjdjk2QVVwV0tGSmloc253enVoRStnYWxSdnRRVTRPVXMrY1dlUUFicU5vRjFnNFBVUXRCYnpXNlI1cEFKS0dRS1ZtdWNadnlFUkJqN3ZlSlg1cFliN2cvQldPSWtwUVArVjJKMWtyZmUrbFRUcFhqbWxTWmE1ZHdvV1RaNGlhZnhuY3NGRzFQZG1BRUQzYlBwZHFadk8wNEVacWpTZTh6b3pnZWpHeG1TWndxNnFYZFRNY3ZzQW51LzJCUElRTjBtODd5M0d2U1pWcTg1WkFJS21ZSm1qZE92Zmh3YUNqaENyaUhZVFRZZWpGK1pXMDRYYTZSMDEvUy85Y052ajBxQ3NRVGJCTXpqclFPVHQ5NzZ0SkhiU1NjazZPZ3BTNXM1RzZpVXcyd3Z4VWhtblQ5eUcxTU40QUYyUDlOa05kOFRNWXZ6OUVUQkROWFdGNk1iV1U3TzFBVXpOb0ErUnNhWUord3B5TURjSnJCS054OHRqZkp4ZVFQSTVDaGtDcG8xVHVCcmpUNytCZjhaZ1ZCSFZwSXVlditjVnBnTnBzTk93M1VkKzhtemREK25nQllkeHAzczVaaWpJUTB4emR0YTN1Z3h6b1lnbUREVnRTNEFjVGtLRzlPTGpGT0xOdGRNdGF0WFJkM1NGTXhRTVo0WVhSZFJsRjdCRkZTZFRCeDBXYUcreFljbjdDbkl3TndtVU9VZXBXaGdmSkdOeXh0QUprY2hVOUNzY1FMaUlsOFc2MTBCNlB2SlJHek04QXJYMzhzczQvd0VkSXRhTTlacFFFZXFzU2N1MlhZcnBIMDRwbmxqR3IwKzIzS01TVDdDZGE0NVY0REN4alFOaklYT3M3VHdJTTJtSjdKSVAwL2t6RVM2ZW1KMEk3c3BtQm95YjBtZE1jc0FQR0ZQVGdicU5vSGIvaUMxRlBqK3M5VVhEU0NUbzVBcGFOWTRBWEZSQThDTk9lZ2FrL3ZVQUZ2eE5OTnhNek1TWVBybzF1ZTYwdkRwczZTSGR4YXBDSzZnVTVXZmpuMWd3YWdxWDl1ZWtsdlB2OExHdEhDNHRYSWRBT2VUUE9Uem1ZS1pTR1ZQakc1a1BqbFRNSUxLVnk1TkdJNzhZRTlCQnVvMnVXRG0rNkg3OURDMVd2M0lGQ2hrQ3BvMVR2dlFtbEI4UTc0eGk1eGZNSjZLK3hpVDdKc2FxU1ZxK1llblVsU3RvRjJIeGl3N1VxL2g1SkpHN1VUdXQxNCtaYkdTdFIxZ3ZQdFpydUNJR1hia3NYV2NLV3hNaXo1angrWHc4YkpzK0ZDSFh1WmxLSmloQW4weHVoRTRPVk1BS1Z2REZJenlqbzhuN0NuSVFOMG1aOHdrQkhnZ3A2blY2cStYQ2hReUJjMGFKNUFVejEzeVE3dFI3T3hLWEdFai9tSnFEdGYvdEptbkQ5TjlmbEMzbVR4aFl4L2labnh4R0R2dGFPcHNQUjA4cEM1ekhXZnNRREdQcnVGTVlXTmE4b1NGQnJOT0dZb2ExS3BRaElJWkt0RVhveHVoa3pNRk4rR2RWQndncHgyRCtQQ0RQUVVacU5zay8rUVpmZXJtSTRyNmtTbFF5QlEwYTV4Z1d2TWFhSHVaN1Z0QU9ISit3ZUFxR3JqRHFHb1FVMXZ6YjBob1Y2MFhzbDB6T2xzU0x4ZUpuMERqK0hsN2xDM25IR1dMU1RobkEvaGIyYTlaMW9sRVlXT3FBdWZVZ2lGRGRrZlZxWjlCV1hKbXFDQmZqRzRBaWxZdDJkMEFqZmRCS2c3bXg2ZnB1Uy9zeWNsQTNTWVR4Z041eVBSV0c2aVhjaFF5QmMwYUoyQ1I3c25VSjUvTytLTW53M2lweHRrSkRXeXdIUThhVWRjQk1LZjAzcm1HMy96WWlGdTZMZHBDVTAwdjZkOW0ybjI3bFRlTG5MTUJnRFkxTkZUWW1Lck5PYlVtalkydnFTcGFoNXdaS3NJWG8ydkJTUlBMbVFLdlF0YVBPMk5jZHI2d0p5Y0RkWnNjNWYwNDZGVGRTKzNRQkRJNUNwbUNobzNUOEYwQWI1bGNEVEtVOUdRV1Q2VlBJb1ludEdmVnhMRVJiUmZWRjdaU3VSVTNXVHRSWDNzbmVnalRoV2xKT3piTGZYcWNzK0dZTklVQ1dtT3BqY0dpVUx2dVo0YUZ1Wlc0OGM1aS9EMlJNMFAxOWNib1JzYVRNZ1ZqbWdlcHRINitodGdiOXVSa29HNlRjWHJiMERZZ1dtNFdBVzJpWHNwUnlCUTBiSngrbjd3U2JJMnlyMWttakk1alF2dTNJUnpQYnFaVTEvbmZHejRaQlArYVBKNXloVzdIbEN4SG85UnNXbmhDL2pwTjlVSG1tY3M2RzNxanBvYmdvSlRjeG5BQitoQ1g4QmNmWDJZZDMybWtwLzl5WnFpeTNoamR5SEp5cHZJK0hmZFphMS9ZazVPQnVrMzI4ajdkRWRNVGFBS1pISVZNUWRQR2FVNnVRL0tVVUM4MjR3V0Y0UlRpWCtDblpZV1VUb093Z1BFWHlOVTlvWXhSTkx1NlFuMkk2MkhhaFlPazd4NnNmeWZ6K09YY0tML2ZxTGRmYW1OUW4zVnE5WWFOVFprSTlzVUU1Y3hBVHRiRDA2elJNVEFLYWFSTUpjc2FJUEVaZXk5NHc1NmNETXh0a2k1RmlZWVhwNWsxR2tFbVJTRlQwTFJ4Nm4waHZDNXNVN2tkdWViVzZXZ3FiMHd5UTlSMzhwVzNrVS9RZmlWM2pLT08wUEVKUkRLdDhCR0pqaC9Ja3pJckliZEQwdVRHeVZJYmc2TGcxSnFtK242T3BOc25wekZlLzB1WkFZMzlNYnFSK2FSTVpRTUh1QmZPYzdIK3NDY2xBM09iNU9PMUY5aDUvMmFReVZESUZMVGJPTTBwcFd2VUZYWUVYd254NjlpTlNEbDZTRitOZUR4SWRldk5hRXNYTHdDTTRtQnh3RWx5Y2J2djV6Y2E5blBQM0svRGEzblRSTjBXLzdYQTZQcldYVXRuS0QvRE5nZXcraW56cS9ySUh1bzJPVXFtbGJlNE50d2paRElGclRaT3U5VGZ0UXF1c0YvSmZaYjZWY1JSamptZEpUcThIV3oxYzFjeEZQVmQ3L2huZjVLVjJQdndmeURrWTErbHg0ZS9hMFRJejJkWHZEbjUwcStGNVBGUFVBMi85Qy8vR0tZakNwMVhielRGS3RJQ28yT2hjT25tOGVUcjE4ajFJSXYzbnozTWJiSWJPK3A2OCtoYkNqRTRyNURKRkxUYk9MMkYvT1JnNVkzMUR4Q1lGUER0V0FvZlB4K0UwdytOWURaRmNjQXFYTzc0RzRwMERVYlBPQVhKcStjTjZtS242QllZM1F3b3pQRC9XUFRodWNzc2Z3dllROXdtZEFicG4wK0RMWFpiQnMrUUZSVU1BcXVOVSsvcjVHb0kreTMvOGpRajE1K1RyNFhrR1RJazEvRHhNc1VCS3p6ejQ5bS9lYTVJMW1UMFlhNGd1ZnI0LzJsU0ZVdGx0OERvaGtoL0hMcmM0T3BsNmxzYjJGdDhtNEFiSG9EOEFpRS9OTTBzNHhteW9vTHdNb0hkeHVuejd5QlgzL2Q4WmdDdlRyYi9kRVMrLzQ4R1h1bDBvMHlITGZCN3o0WFhQM2ZlTm9DWTI2VDNveStSWC9UNU9TdFYwSExqZEFqdU1GK1AxWHg3Q1Y5VnZOSHJ4Z0pOVzZDN3Q0blZ4aWtjTkUyVXV2eVZiNnF2M1Z5NXNjQ05CU0lMZFBjMnNkazRyVGYxU2p5bWxoN2Z3YVM2U1hOamdmK3ZMZERaMjhScTQ3U1d2d2puWDIwNXV1dWZUamNhM1ZqQU13dDA5amF4MmpqUjVYVGVIckNjN3VhNHNjQ05CY290ME5uYnhHcmpGTDFaV203STVxNUdyK1EyVi94TnlUY1dhSU1GT251YldHMmNvamRMUGFVemVpWFhVOTF1MUxxeGdDY1c2TzV0WXJWeG9tK1crbnBFcitUNnF0eU5YamNXOE1NQzNiMU5yRFpPTTQ5ZFliZDg5aUg2VWN0dnRMaXhRSGR2RTZ1TjAyanFiMVhacEx2VDNSdzNGcml4UUprRnVudWJXRzJjM2xsbXc0YXZyZHh0V0lHYjRtOHM0TDhGdW51YjZEWk8vdzlXLzFwQTgzL3Rpd0FBQUFCSlJVNUVya0pnZ2c9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Presentation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汉仪书宋二KW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aronqi</dc:creator>
  <cp:lastModifiedBy>aronqi</cp:lastModifiedBy>
  <cp:revision>1</cp:revision>
  <dcterms:created xsi:type="dcterms:W3CDTF">2022-05-12T01:42:34Z</dcterms:created>
  <dcterms:modified xsi:type="dcterms:W3CDTF">2022-05-12T01:42:34Z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