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4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5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959" r:id="rId3"/>
    <p:sldId id="1206" r:id="rId4"/>
    <p:sldId id="1207" r:id="rId5"/>
    <p:sldId id="1583" r:id="rId6"/>
    <p:sldId id="1756" r:id="rId7"/>
    <p:sldId id="853" r:id="rId8"/>
    <p:sldId id="846" r:id="rId9"/>
    <p:sldId id="852" r:id="rId10"/>
    <p:sldId id="847" r:id="rId11"/>
    <p:sldId id="848" r:id="rId12"/>
    <p:sldId id="849" r:id="rId13"/>
    <p:sldId id="850" r:id="rId14"/>
    <p:sldId id="851" r:id="rId15"/>
    <p:sldId id="854" r:id="rId16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9B7"/>
    <a:srgbClr val="DFD1E1"/>
    <a:srgbClr val="CBB5CF"/>
    <a:srgbClr val="49702E"/>
    <a:srgbClr val="7E0C6E"/>
    <a:srgbClr val="7F2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056" autoAdjust="0"/>
  </p:normalViewPr>
  <p:slideViewPr>
    <p:cSldViewPr snapToGrid="0">
      <p:cViewPr varScale="1">
        <p:scale>
          <a:sx n="97" d="100"/>
          <a:sy n="97" d="100"/>
        </p:scale>
        <p:origin x="9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0:5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1 360 10496,'64'-7'7631,"1"-1"-5700,554 12 2042,394-35-2399,527-55-737,82 43-373,1335-35 181,-2466 74-658,758-31 143,-972 2-1705,-97 2-6439,-150 24 6926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2:0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76 6272,'10'7'8740,"-23"9"-5948,-33 20-2780,40-32 790,-147 95 35,153-98-839,0-1 0,0 1-1,0-1 1,0 1 0,0-1-1,0 1 1,0-1-1,0 1 1,0-1 0,0 1-1,0-1 1,0 1-1,1-1 1,-1 1 0,0-1-1,0 1 1,1-1 0,-1 1-1,0-1 1,1 0-1,-1 1 1,0-1 0,1 0-1,-1 1 1,1-1 0,-1 0-1,0 1 1,1-1-1,-1 0 1,1 0 0,-1 1-1,1-1 1,-1 0 0,1 0-1,-1 0 1,1 0-1,-1 0 1,1 0 0,-1 0-1,1 0 1,-1 0 0,1 0-1,-1 0 1,1 0-1,-1 0 1,1 0 0,-1 0-1,1 0 1,-1-1-1,1 1 1,-1 0 0,1 0-1,-1-1 1,1 1 0,-1 0-1,0-1 1,1 1-1,-1 0 1,1-1 0,-1 1-1,0-1 1,0 1 0,1 0-1,-1-1 1,0 1 2,142-18-86,-179 38 236,-37 25-305,89 1 16,-48 65 285,9-47-73,8 12 284,17-76-349,-1 1-1,1-1 1,0 1-1,-1 0 1,1-1 0,0 1-1,-1-1 1,1 1-1,0-1 1,-1 0-1,1 1 1,0-1-1,0 0 1,0 1-1,-1-1 1,1 0-1,0 0 1,0 0-1,0 0 1,0 0-1,-1 0 1,1 0-1,0 0 1,0 0-1,0 0 1,0 0 0,0 0-1,-1-1 1,1 1-1,0 0 1,0-1-1,-1 1 1,1 0-1,0-1 1,0 1-1,-1-1 1,1 1-1,0-1 1,-1 0-1,1 1 1,-1-1-1,1 0 1,-1 1-1,1-1 1,-1 0-1,1 1 1,-1-1 0,0 0-1,0 0 1,1 0-1,-1 1 1,0-1-1,0 0 1,0 0-1,0 0 1,1 0-8,176-187-982,-118 132 277,-2-3 0,-3-3-1,-2-1 1,20-37 705,-29 51 693,-47 90-501,-3-28-215,-1 0 0,0-1-1,-1 0 1,-1-1 0,0 0-1,0 0 1,-1-1 0,-7 6 23,4-4-134,-32 29-58,74-41 422,88-31 330,-140 58 133,-26 22-298,81-43-171,104-40 90,-135 34-312,1 0-1,0 0 0,-1 0 1,1 0-1,-1 0 0,1 0 1,-1 1-1,1-1 0,-1 0 1,1 0-1,-1 0 0,1 1 1,-1-1-1,1 0 0,-1 0 1,1 1-1,-1-1 0,1 1 1,-1-1-1,0 0 1,1 1-1,-1-1 0,0 1 1,1-1-1,-1 1 0,0-1 1,1 1-1,-1-1 0,0 1 1,0-1-1,0 1 0,0-1 1,1 1-1,-1-1 0,0 1 1,0 0-1,0-1 0,0 1 1,0-1-1,0 1 0,0-1 1,-1 1-1,1-1 0,0 1 1,0 0-1,0-1 0,-1 1 1,1-1-1,0 1 0,0-1 1,-1 1-1,1-1 0,0 0 1,-1 1-1,1-1 0,-1 1 1,1-1-1,0 0 0,-1 1 1,1-1-1,-1 0 0,0 1-1,-24 29 61,20-26-447,-1 0-1,0 0 0,0 0 0,0 0 0,0-1 1,0 0-1,-1-1 0,1 0 0,-1 1 0,0-2 0,1 1 1,-1-1-1,0 0 0,0-1 0,0 0 0,0 0 1,-4 0 386,7 1 196,1 1 0,0 0 0,0 0 0,-1 0 0,1 1 0,0-1 0,1 1 1,-1 0-1,0 0 0,1 0 0,0 0 0,-1 0 0,1 0 0,0 0 0,1 1 0,-1-1 1,1 1-1,-1 1-196,-5 7 507,2 0-409,-2-1 1,1 0 0,-1 0-1,-1-1 1,0 0 0,-1 0-1,0-1 1,0 0 0,-1-1-1,0 0 1,0 0 0,-3 1-99,13-10-73,0 1 1,0-1-1,-1 1 0,1 0 1,0-1-1,0 1 1,0 0-1,0-1 0,0 1 1,-1 0-1,1-1 1,0 1-1,0 0 0,0-1 1,-1 1-1,1 0 0,0-1 1,-1 1-1,1 0 1,0 0-1,-1-1 0,1 1 1,0 0-1,-1 0 1,1 0-1,0 0 0,-1-1 1,1 1-1,0 0 1,-1 0-1,1 0 0,-1 0 1,1 0-1,0 0 1,-1 0-1,1 0 0,-1 0 1,1 0-1,0 0 1,-1 0 71,29-31-2054,-21 24 2072,0 0 0,1 0 0,0 1-1,0 0 1,0 1 0,1 0 0,0 0 0,0 0 0,0 1 0,0 1 0,1 0 0,7-2-17,-14 6 202,0 0 0,0 0 0,0 0 0,0 0 0,-1 1 0,1-1 0,0 1 0,-1 0 0,1 0 0,-1 0 0,0 0 0,0 0 0,0 1 0,0-1 0,0 0 0,0 1 0,0 0 1,-1-1-1,1 1 0,-1 0 0,0 0 0,0 0 0,0 1-202,24 32 1848,-19-33-1780,0-2-1,1 1 0,-1-1 0,1 0 0,-1 0 1,1-1-1,0 1 0,-1-1 0,1-1 0,-1 0 1,1 0-1,-1 0 0,1 0 0,-1-1 0,1 0 1,-1-1-1,0 1 0,0-1 0,0-1 0,-1 1 1,1-1-1,-1 0 0,0 0 0,0 0 0,2-3-67,-2 5 3,-1-1-1,0 0 0,0 0 1,0 0-1,0 0 0,0-1 0,0 0 1,-1 0-1,0 0 0,0 0 1,0 0-1,0 0 0,-1-1 0,0 0 1,0 1-1,0-1 0,0 0 1,-1 0-1,1-4-2,-24-32-3948,-9 18-1790,16 12 4581</inkml:trace>
  <inkml:trace contextRef="#ctx0" brushRef="#br0" timeOffset="338.511">415 128 8704,'30'9'8174,"25"-11"-6625,-43 1-910,69-7 119,35-2-306,-40 15-2926,-63-1-1147,-13-1 2880</inkml:trace>
  <inkml:trace contextRef="#ctx0" brushRef="#br0" timeOffset="596.438">954 110 7808,'-4'0'2976,"4"-6"-2304,0 6 576,0 0 160,0 0-384,0 0-96,0 0-289,4 0 1,0 4-352,-4-2-160,0 2-32,0-4-768,-4 7-4479,-4 0-1345,-4 0 3264</inkml:trace>
  <inkml:trace contextRef="#ctx0" brushRef="#br0" timeOffset="996.397">771 232 6144,'139'14'11743,"-137"-12"-11692,-1 0 0,1 0-1,-1 1 1,0-1-1,0 1 1,0-1 0,0 1-1,0-1 1,0 1-1,-1 0 1,1-1 0,-1 1-1,0 0 1,0-1-1,0 1 1,0 0 0,0-1-1,0 1 1,-1 0-1,0-1 1,1 1 0,-1 0-1,0-1 1,0 1-1,0-1 1,0 1 0,-1-1-1,1 0 1,-1 0-1,0 1 1,1-1 0,-1 0-1,0-1 1,-2 3-51,-1 5 103,-79 169 836,77-142-719,7-36-215,0 1-1,0-1 1,0 1 0,0-1 0,0 1 0,0-1 0,0 1 0,1-1 0,-1 1 0,0-1 0,0 0 0,0 1-1,1-1 1,-1 1 0,0-1 0,0 1 0,1-1 0,-1 0 0,0 1 0,1-1 0,-1 0 0,0 1 0,1-1-1,-1 0 1,1 1 0,-1-1 0,0 0 0,1 0 0,-1 1 0,1-1 0,-1 0 0,1 0 0,-1 0 0,1 0-1,-1 0 1,1 0 0,-1 0 0,1 0 0,-1 0 0,1 0 0,-1 0 0,1 0 0,-1 0 0,1 0 0,-1 0-1,1 0 1,-1-1 0,1 1 0,-1 0 0,0 0 0,1-1 0,-1 1 0,1 0 0,-1 0 0,0-1-1,1 1 1,-1-1 0,0 1 0,1 0 0,-1-1 0,0 1 0,1-1 0,-1 1 0,0 0 0,0-1-5,13-10-176,-2-1 0,1 0-1,-1-1 1,-1 0 0,-1-1 0,0 0 0,5-9 176,17-26-1391,-29 46 1269,6-11-104,1 0-1,1 1 0,-1 0 0,2 1 1,0 0-1,0 0 0,2 2 0,-1-1 0,1 1 1,0 1-1,1 1 0,9-5 227,80-29-1616,-86 32 1366</inkml:trace>
  <inkml:trace contextRef="#ctx0" brushRef="#br0" timeOffset="1340.215">1101 1 8832,'4'6'3328,"0"5"-2592,0 16 576,-4-9 64,0 6-257,0 7 65,-4 3-608,0 8-192,-4 12-224,0 9-128,0 2 0,1 4-2240,-1-7-959,4-4 1599,4-3 768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2:1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6912,'4'4'2624,"-8"-4"-2048,16 0 416,-8 0 96,0 0-160,4 0 96,0 0-224,-1 0-96,0 0-384,5 0-192,-5 0-32,1-4-288,0 4-96,0-3-1600,0 3-704,0-7 1344,3 0 608</inkml:trace>
  <inkml:trace contextRef="#ctx0" brushRef="#br0" timeOffset="294.415">213 25 5376,'8'6'2016,"-4"1"-1568,0-3 0,-1-2 0,5-2-320,0 0-64</inkml:trace>
  <inkml:trace contextRef="#ctx0" brushRef="#br0" timeOffset="295.415">590 31 6144,'14'7'2272,"-6"-11"-1760,4 12 288,-8-6-32,0 2-608,3-4-128,5 0-2944,0 0-1344,4 0 2176,3-4 1024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2:1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4 219 7552,'-2'3'5804,"0"5"-4419,2 159 1041,3-148-3041,6-25-1932,16-105-819,-6 14 3943,-14 88-272,0 1-1,0-1 1,1 1 0,1 0 0,-1 1 0,1 0 0,0 0 0,1 0 0,0 1-1,0 0 1,0 0 0,1 1 0,0 0 0,0 1 0,0 0 0,0 0 0,1 1-1,6-2-304,-15 5 42,1-1 0,-1 1-1,1 0 1,0 0-1,-1 0 1,1 0-1,0 0 1,-1 0 0,1 0-1,0 0 1,-1 1-1,1-1 1,0 1-1,-1-1 1,1 1-1,-1-1 1,1 1 0,-1 0-1,1 0 1,-1 0-1,0 0 1,1 0-1,-1 0 1,0 0-1,0 0 1,0 1 0,0-1-1,0 0 1,0 1-1,0-1 1,0 1-1,-1-1 1,1 1-1,0-1 1,-1 1 0,1 0-1,-1-1 1,0 1-1,1-1 1,-1 1-42,3 72 732,-63 230-252,44-213-192,16-90-213,-8-20-139,-69-197-2598,62 147 2470,17 66 191,1 0-1,0 1 1,-1-1-1,1 1 0,0 0 1,0 0-1,0 0 1,0 0-1,0 1 0,1-1 1,-1 1-1,1-1 1,-1 1-1,1 1 0,-1-1 1,1 0-1,-1 1 1,1-1-1,-1 1 0,1 0 1,3 1 1,3-2 12,234-58-673,-238 57 570,-1 0 0,1 0 0,0 0 0,-1-1 1,1 0-1,-1 0 0,0-1 0,0 1 0,0-1 0,0 0 1,-1-1-1,0 1 0,0-1 0,0 1 0,0-1 0,-1-1 0,1 1 1,-1 0-1,-1-1 0,1 1 0,-1-1 0,0 0 0,0 0 0,-1 0 1,1 0-1,-2 0 0,1 0 0,0 0 0,-1-5 91,0-42 1201,0 80 782,-4 30-1153,-2-1 0,-3 0 1,-2 0-1,-6 13-830,-5 31 556,-22 106 479,44-206-1028,0-1 1,0 1-1,0-1 1,-1 1-1,1 0 0,0-1 1,0 1-1,-1 0 1,1-1-1,0 1 1,-1 0-1,1 0 0,-1-1 1,1 1-1,0 0 1,-1 0-1,1 0 0,-1 0 1,1-1-1,0 1 1,-1 0-1,1 0 0,-1 0 1,1 0-1,-1 0 1,1 0-1,0 0 0,-1 0 1,1 0-1,-1 0 1,1 0-1,-1 0 1,1 1-1,0-1 0,-1 0 1,1 0-1,-1 0 1,1 0-1,0 1 0,-1-1 1,1 0-1,0 1 1,-1-1-1,1 0 0,0 0 1,-1 1-1,1-1 1,0 1-1,0-1 0,-1 0 1,1 1-1,0-1 1,0 0-1,0 1 1,0-1-1,0 1 0,-1-1 1,1 1-1,0-1 1,0 0-1,0 1 0,0-1 1,0 1-1,0-1 1,0 1-8,-15-37-26,14 32 39,-6-15-15,1-2 0,0 1 0,1-1 0,2 0 0,0 0 0,1 0 0,1 0 0,1-9 2,1 28-16,0-1-1,0 0 1,0 0-1,0 0 1,0 0-1,1 1 1,0-1 0,-1 1-1,1-1 1,0 1-1,0 0 1,0 0-1,0-1 1,1 1-1,-1 1 1,1-1-1,-1 0 1,1 1-1,-1-1 1,1 1-1,0 0 1,0 0-1,0 0 1,0 0-1,0 0 1,0 1-1,0-1 1,0 1 0,0 0-1,0 0 1,0 0-1,0 0 1,0 0-1,0 1 1,0-1-1,0 1 1,0 0-1,-1 0 1,1 0-1,0 1 1,1-1 16,49 1-2194,16-29-7459,-42 14 8432</inkml:trace>
  <inkml:trace contextRef="#ctx0" brushRef="#br0" timeOffset="304.71">834 78 7040,'12'-4'2720,"-8"10"-2112,-4-2 512,0-4 736,-8 7-416,-4 7-512,-8-1-320,-3 5-385,-3-1-95,-2 4 0,1-4-224,4 0-64,3-3-927,4-7-321,5-1-2752,4-6-1184,7 0 2816</inkml:trace>
  <inkml:trace contextRef="#ctx0" brushRef="#br0" timeOffset="556.626">919 149 6400,'58'0'2464,"-30"0"-1920,-1 0 672,-15 0 288,-2 0-672,-2 0-128,0 0-416,0 4-128,-4-1-96,-4 1-320,-8 2-96,-4 2-2912,-6-1-1312,-6-1 2368</inkml:trace>
  <inkml:trace contextRef="#ctx0" brushRef="#br0" timeOffset="983.817">838 250 7040,'35'-1'5367,"37"2"-1444,-67-2-3757,-1 1 1,0 0-1,0 1 0,1-1 1,-1 1-1,0 0 0,0 0 1,0 0-1,0 0 0,0 1 0,0 0 1,0 0-1,0 0 0,-1 0 1,1 0-1,-1 1 0,0 0 1,1-1-1,-1 1 0,0 0 0,-1 1 1,1-1-1,-1 0 0,1 1 1,-1 0-1,0-1 0,0 1 1,0 0-1,-1 0 0,0 0 0,1 0 1,-1 0-1,0 3-166,0 17 240,-1 0 0,0 1 0,-2-1 0,-1 0 0,-1 0 0,-1 0 0,-1 0 0,0-1 0,-2 0 0,-1 0 0,-1-1-240,9-21 7,1 0 0,0 0 0,0-1 1,0 1-1,-1 0 0,1 0 0,0-1 0,-1 1 1,1 0-1,-1-1 0,1 1 0,-1 0 0,1-1 0,-1 1 1,1-1-1,-1 1 0,0-1 0,1 1 0,-1-1 1,0 1-1,1-1 0,-1 0 0,0 1 0,1-1 1,-1 0-1,0 1 0,0-1 0,0 0 0,1 0 0,-1 0 1,0 0-1,0 0 0,0 0 0,1 0 0,-1 0 1,0 0-1,0 0 0,0-1 0,1 1 0,-1 0 0,0 0 1,0-1-1,1 1 0,-1 0 0,0-1 0,1 1 1,-1-1-1,0 1 0,1-1 0,-1 1 0,1-1 0,-1 1 1,1-1-1,-1 0 0,1 1 0,-1-1 0,1 0 1,0 0-1,-1 1 0,1-1-7,-28-53-630,24 45 525,-5-19-178,0 0 1,2-1-1,1-1 0,1 1 1,1-1-1,2 0 0,1 1 1,3-18 282,-34 61 170,8 10 1,1 2 1,1 0-1,2 2 0,-16 27-171,-44 56-205,59-85-100,-3 3-1358,8-11-3307,16-20 3018,7-13 907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3:08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18 141 8448,'0'17'3232,"0"-7"-2496,0 17 480,0-10 128,0 12-448,0 5-129,0 4-159,0 0 0,-3-1-320,3 5-256,-4 0-96,0-2 32,1-2 0,-1-3-1248,4-3-479,0-13-2017,0-4-800,0-12 2400</inkml:trace>
  <inkml:trace contextRef="#ctx0" brushRef="#br0" timeOffset="432.924">50 151 4352,'1'-4'46,"-1"2"249,1 0-1,-1 0 1,1 0-1,-1 0 1,1 0-1,0 0 0,0 0 1,0 0-1,0 0 1,0 0-1,0 0 1,1 1-1,-1-1 1,1 0-1,-1 1 1,1 0-1,-1-1 0,1 1 1,0 0-1,0-1 1,0 1-1,0 0 1,0 1-1,0-1 1,0 0-295,129-51 4927,74 8-3487,-191 43-1334,-9-1-52,0 0 0,0 1 1,-1 0-1,1 0 0,0 0 0,0 1 0,0 0 0,0-1 1,0 2-1,0-1 0,0 1 0,0-1 0,0 2 0,0-1 1,-1 0-1,1 1 0,0 0 0,-1 0 0,1 0 0,-1 1 1,0-1-1,0 1 0,0 0 0,0 0 0,0 0 1,0 1-1,-1 0 0,0-1 0,0 1 0,0 0 0,0 1 1,-1-1-1,1 0-54,1 20 67,0-1 1,-2 1-1,-1-1 1,0 1-1,-2-1 1,-1 1-1,-1 0 1,-1 2-68,-1 12 84,-33 354 753,37-380-963,-14 45 531,-17-50-3111,-7-35-1192,16 2 3109</inkml:trace>
  <inkml:trace contextRef="#ctx0" brushRef="#br0" timeOffset="1134.457">150 340 7168,'9'83'8048,"21"-114"-6443,-17 5-1614,-11 19 30,0 0-1,1 0 1,-1 1-1,1-1 0,1 1 1,-1 0-1,1 0 1,0 0-1,0 0 0,1 1 1,0 0-1,0 0 0,0 0 1,0 0-1,1 1 1,0 0-1,0 0 0,0 1 1,0-1-1,1 1 1,-1 1-1,1-1 0,0 1 1,-1 0-1,6 0-20,-10 1 14,-1 1 1,0 0-1,0-1 0,1 1 0,-1 0 0,0 0 1,1 0-1,-1 0 0,0 0 0,1 0 1,-1 0-1,0 1 0,0-1 0,1 0 0,-1 1 1,0-1-1,0 1 0,0-1 0,1 1 1,-1 0-1,0 0 0,0-1 0,0 1 0,0 0 1,0 0-1,0 0 0,-1 0 0,1 0 1,0 0-1,0 0 0,-1 0 0,1 0 0,0 0 1,-1 1-1,0-1 0,1 0 0,-1 0 1,1 1-1,-1-1 0,0 0 0,0 0 0,0 1 1,0-1-1,0 0 0,0 1 0,0-1 1,0 0-1,-1 0 0,1 1 0,0-1 0,-1 0 1,1 0-1,-1 1 0,1-1 0,-1 0 1,0 0-1,0 1-14,-5 10 25,-1 0-1,0 0 1,-1 0 0,0-1 0,-1 0 0,0 0-1,-1-1 1,0-1 0,-1 0 0,0 0-1,0-1 1,-11 6-25,17-10 1,0-1 23,5-2-31,1-1 1,-1 0-1,0 0 1,1 0-1,-1 1 1,1-1-1,-1 0 1,0 0-1,1 1 1,-1-1-1,0 0 1,0 1-1,1-1 1,-1 0-1,0 1 1,0-1-1,1 0 1,-1 1-1,0-1 1,0 1-1,0-1 1,0 0-1,1 1 1,-1-1 0,0 1-1,0-1 1,0 1-1,0-1 1,0 0-1,0 1 1,0-1-1,0 1 1,-1-1-1,1 1 1,0-1-1,0 0 1,0 1-1,0-1 1,0 1-1,-1-1 1,1 0-1,0 1 1,0-1-1,-1 0 1,1 1-1,0-1 1,-1 0-1,1 1 1,0-1 0,-1 0-1,1 0 1,0 1-1,-1-1 1,1 0-1,0 0 1,-1 0-1,1 0 1,-1 1-1,1-1 1,-1 0-1,1 0 1,-1 0 6,54 7 250,-88 38 188,-30 6-97,66-50-347,-1 0-1,0 0 0,1 0 1,-1 0-1,1 0 1,-1 0-1,1-1 1,0 1-1,-1 0 1,1 0-1,0-1 1,0 1-1,-1 0 1,1-1-1,0 1 1,0-1-1,0 1 0,0-1 1,0 1-1,0-1 1,0 1-1,0-1 1,0 0-1,0 0 1,0 0-1,0 1 1,0-1-1,0 0 1,0 0-1,0 0 1,0-1-1,0 1 0,0 0 1,0 0-1,0 0 1,1-1 6,-2 1 0,25-3-591,0 0 0,-1-2 0,0-1 0,0 0 0,0-2-1,3-3 592,-15 7-916,96-41-5010,-54 15 4732</inkml:trace>
  <inkml:trace contextRef="#ctx0" brushRef="#br0" timeOffset="1409.997">914 117 7808,'8'0'2880,"-8"0"-2240,8 3 320,-4-3 64,4 0-160,4 4 128,2-4-192,2 0-97,7 0-383,4-4-128,1 1-64,-5-5-864,-1-2-287,-6-1 511,-4 5 256</inkml:trace>
  <inkml:trace contextRef="#ctx0" brushRef="#br0" timeOffset="1633.8">840 155 8448,'-8'74'5032,"7"-46"-4019,-2-1 0,0 0 0,-2 0-1,-1 0 1,-1-1 0,-2 0 0,-6 15-1013,6-23-83,-36 64 405,6-39-4076,38-43 3614,1 1 0,-1-1-1,1 0 1,0 0-1,-1 0 1,1 0-1,-1 0 1,1 0 0,-1 0-1,1 0 1,0 0-1,-1 0 1,1 0-1,-1 0 1,1 0-1,-1-1 1,1 1 0,0 0-1,-1 0 1,1 0-1,0 0 1,-1-1-1,1 1 1,-1 0-1,1 0 1,0-1 0,-1 1-1,1 0 1,0-1-1,0 1 1,-1 0-1,1-1 1,0 1 0,0-1-1,0 1 1,-1 0-1,1-1 1,0 1-1,0-1 1,0 1-1,0 0 1,0-1 0,0 1-1,0-1 1,0 1-1,0-1 1,0 1-1,0-1 1,0 1-1,0 0 1,0-1 0,0 1-1,0-1 1,1 1-1,-1 0 1,0-1-1,0 1 1,1-1 0,-1 1-1,0 0 1,0-1-1,1 1 1,-1 0 140,3-17-1008</inkml:trace>
  <inkml:trace contextRef="#ctx0" brushRef="#br0" timeOffset="2769.438">840 347 7552,'7'-8'635,"0"1"1,0 0 0,1 0 0,0 1-1,0 0 1,0 1 0,1 0-1,0 0 1,0 0 0,2 1-636,-2 0 513,1 1-1,0 0 1,-1 1 0,1 0-1,0 0 1,0 1 0,1 0 0,-1 1-1,0 0 1,0 1 0,1 0-513,-7 0 97,-1-1 1,1 1 0,0 0-1,0 0 1,-1 0 0,1 1 0,-1-1-1,1 1 1,-1 0 0,0 0-1,1 0 1,-1 1 0,0-1-1,0 0 1,-1 1 0,1 0-1,0 0 1,-1 0 0,0 0-1,0 0 1,0 1 0,0-1 0,0 0-1,-1 1 1,1 0 0,-1-1-1,0 1 1,0 0 0,0-1-1,-1 2-97,1-3 5,-1 0-1,0 0 0,0 0 0,0 0 1,-1 1-1,1-1 0,0 0 0,-1 0 1,0 0-1,1 0 0,-1 0 0,0 0 1,0 0-1,0 0 0,0-1 0,0 1 1,0 0-1,-1-1 0,1 1 1,0 0-1,-1-1 0,0 0 0,1 1 1,-1-1-1,0 0 0,0 0 0,1 0 1,-1 0-1,0 0 0,0 0 0,0 0 1,0-1-1,0 1 0,0-1 0,0 0 1,-1 1-1,1-1 0,0 0 0,0 0 1,0 0-1,-2-1-4,-90-8-569,92 8 573,1 0-18,0 1 0,0-1 1,-1 0-1,1 1 0,0-1 1,-1 0-1,1 1 0,0 0 1,-1-1-1,1 1 0,0 0 1,-1 0-1,1 0 0,-1 0 1,1 0-1,-1 0 1,1 0-1,0 0 0,-1 0 1,1 1-1,-1-1 0,1 1 1,0-1-1,-1 1 0,1-1 1,0 1-1,0 0 0,0 0 1,-1-1-1,1 1 0,0 0 1,0 0-1,0 0 0,0 0 1,0 1-1,1-1 1,-1 0-1,0 0 0,0 0 1,1 1-1,-1-1 0,1 0 1,-1 1-1,1-1 0,0 0 1,-1 1 13,-1 5 49,-1-1 0,1 1 0,1-1 0,-1 1 0,1 0 0,0 0 0,1-1 0,-1 1 0,1 0 0,1 0 0,-1 0 0,1 0 0,1-1 0,-1 1 0,1 0 0,0-1 0,0 1 0,1-1 0,0 0 0,0 0 0,1 0 0,-1 0 0,1 0 0,1-1 0,-1 0 0,1 0 1,0 0-1,0 0 0,0-1 0,1 0 0,3 3-49,-3-5-46,-1 0 0,1 0 0,0-1 0,-1 1 0,1-1 0,0-1 1,0 1-1,0-1 0,0 0 0,0 0 0,0-1 0,0 1 0,0-1 1,0-1-1,-1 1 0,1-1 0,0 0 0,-1 0 0,1-1 0,-1 1 0,0-1 1,0-1-1,0 1 0,0-1 0,-1 0 0,1 0 0,-1 0 0,0 0 1,0-1-1,0-1 46,8-8-225,-1-1 1,-1 0 0,0-1 0,-1 0-1,-1 0 1,0-1 0,-1 0-1,-1-1 1,-1 1 0,-1-1 0,0 0-1,-1 0 1,-1-1 0,-1 1-1,0-14 225,7-41 293,-6 67-161,0 0 1,1 0 0,0 0-1,0 0 1,0 0 0,0 1-1,1 0 1,0-1-1,0 1 1,1 1 0,-1-1-1,1 1 1,0-1 0,0 1-1,0 1 1,1-1 0,0 1-1,-1 0 1,1 0-1,0 1 1,0-1 0,1 1-1,-1 1-132,1 22 1008,-64 184-725,34-143-1568,23-62 1082,8-23-288,0 15 612,0 0-1,1 1 0,0 0 0,0 0 1,1 1-1,-1 0 0,1 1 0,0 0 1,1 1-1,-1 0 0,1 0 1,0 1-1,0 1 0,0 0 0,0 0 1,0 1-1,1 0 0,-1 1 0,0 0 1,10 2-121,-12-2 156,-1-1-26,0 1 1,0 0-1,0 0 1,0 0-1,0 1 1,0 0 0,-1 1-1,1 0 1,0 0-1,-1 0 1,1 1 0,-1 0-1,0 1 1,0 0-1,0 0 1,1 1-131,-7-3-35,-1-1 1,1 0-1,0 1 0,-1-1 1,1 1-1,-1-1 1,0 1-1,1-1 0,-1 1 1,0 0-1,0-1 1,0 1-1,0-1 0,0 1 1,0-1-1,-1 1 0,1 0 1,0-1-1,-1 1 1,1-1-1,-1 1 0,0-1 1,1 0-1,-1 1 1,0-1-1,0 0 0,0 1 1,0-1-1,0 0 1,0 0-1,0 0 0,0 0 1,-1 0-1,1 0 0,0 0 1,-1 0-1,1-1 1,-1 1-1,1 0 0,-1-1 1,1 1-1,-1-1 1,1 0-1,-1 1 0,1-1 1,-1 0-1,1 0 0,-1 0 1,0 0-1,1 0 1,-2-1 34,-143-2-5590,141 4 5643,0 1 0,0 0 0,0 1 0,1-1 0,-1 1 0,0 0 0,1 0 0,0 0 0,0 1 0,0 0 0,0-1 0,1 1 0,-1 0 0,1 1 0,0-1 0,0 1 0,1-1 0,-2 4-53,-15 18 273,16-23-250,-15 20-39,-2-1-1,0-1 1,-2 0 0,0-2-1,-18 12 17,40-32-60,-1 1-1,1 0 1,0 0-1,0-1 1,0 1-1,0 0 0,0 0 1,0-1-1,-1 1 1,1 0-1,0 0 1,0-1-1,0 1 1,-1 0-1,1 0 0,0 0 1,0 0-1,-1-1 1,1 1-1,0 0 1,0 0-1,-1 0 0,1 0 1,0 0-1,0 0 1,-1 0-1,1 0 1,0 0-1,0 0 0,-1 0 1,1 0-1,0 0 1,-1 0-1,1 0 1,0 0-1,0 0 1,-1 0-1,1 0 0,0 0 1,0 0-1,-1 0 1,1 1 60,17-23-1147,-11 17 1275,-1 0 0,1 0 0,0 1 1,1 0-1,-1 0 0,1 0 0,0 1 0,-1 0 1,2 0-1,-1 1 0,0 0 0,0 0 0,1 0 0,-1 1 1,1 0-1,-1 1 0,1 0 0,-1 0 0,1 1 1,-1-1-1,1 2 0,-1-1 0,0 1 0,1 0 1,-1 1-1,0-1 0,0 1 0,5 4-128,61 65 2412,-66-62-2617,1-1 0,0 0 0,0 0-1,1-1 1,0 0 0,1-1 0,-1 1 0,2-2-1,1 1 206,-9-5-485,0-1-1,1 0 0,-1-1 0,1 1 0,-1 0 1,1-1-1,-1 0 0,1 0 0,-1 0 0,1 0 1,-1-1-1,1 1 0,-1-1 0,0 0 0,1 0 1,-1 0-1,0-1 0,1 1 0,-1-1 0,0 1 1,0-1-1,1-1 486,26-17-1424</inkml:trace>
  <inkml:trace contextRef="#ctx0" brushRef="#br0" timeOffset="3157.645">2076 34 9216,'23'-7'4505,"-29"11"1074,-1 0-5690,-12 7 39,1 1 1,-1 1 0,2 0-1,0 2 1,1 0 0,0 0-1,1 2 1,0 1 71,10-9-37,1 1 1,0 0-1,1 1 0,-1-1 0,2 1 0,0-1 1,0 1-1,1 0 0,0-1 0,1 1 0,0 0 1,2 10 36,-4 49 68,-15 9 117,4-23-4359,13-50 2819,4-7 614</inkml:trace>
  <inkml:trace contextRef="#ctx0" brushRef="#br0" timeOffset="3435.989">2208 88 8448,'45'27'8427,"-11"-19"-5756,96-21-1855,-142 17-6469,-6 2 4832</inkml:trace>
  <inkml:trace contextRef="#ctx0" brushRef="#br0" timeOffset="3616.641">2116 254 7296,'-12'21'2816,"12"-15"-2208,8 2 256,-4-1-32,3-1 192,9 1 128,0 1-160,3-6-129,1-2-479,2 0-96,1-6-64,1-5-320,-4-6-96,-1-3-1887,-3-1-833,-2-3 1472,-2-1 704</inkml:trace>
  <inkml:trace contextRef="#ctx0" brushRef="#br0" timeOffset="3931.229">2395 30 7808,'-1'0'205,"1"0"0,0 0 0,0-1 1,-1 1-1,1 0 0,0 0 0,0 0 1,0 0-1,-1 0 0,1-1 0,0 1 1,0 0-1,0 0 0,-1 0 0,1-1 1,0 1-1,0 0 0,0 0 0,0 0 1,0-1-1,-1 1 0,1 0 0,0 0 1,0-1-1,0 1 0,0 0 0,0 0 1,0-1-1,0 1 0,0 0 0,0-1 1,0 1-1,0 0 0,0 0 0,0-1 1,0 1-1,1 0-205,-21 24 2400,-107 231 2251,125-251-4602,-1 0 0,1 0 0,1 1 0,-1-1 0,1 0 1,-1 1-1,1-1 0,0 1 0,1-1 0,-1 1 0,1-1 1,0 1-1,0-1 0,0 1 0,1 0 0,0-1 0,-1 1 1,2-1-1,-1 0 0,0 1 0,1-1 0,0 0 0,0 1-49,-1-2 18,-1 1 0,0 0-1,0 0 1,0 0 0,0-1-1,0 1 1,-1 0 0,0 0 0,0-1-1,0 1 1,0 0 0,0-1-1,-1 1 1,0-1 0,0 0-1,0 1 1,0-1 0,0 0-1,0 0 1,-1 0 0,1-1 0,-1 1-1,0 0 1,0-1 0,0 0-1,0 0 1,-1 0 0,1 0-1,0 0 1,-1-1 0,1 1 0,-1-1-1,-2 0-17,-24 20 46,30-20-53,-1 0 0,1 1 1,-1-1-1,1 0 0,0 1 1,0-1-1,-1 1 1,1-1-1,0 1 0,0-1 1,0 0-1,1 1 0,-1-1 1,0 1-1,1-1 0,-1 0 1,0 1-1,1-1 1,0 0-1,-1 1 0,1-1 1,0 0-1,-1 0 0,1 1 1,0-1-1,0 0 0,0 0 1,0 0-1,0 0 1,0 0-1,1-1 0,-1 1 1,0 0-1,0 0 0,1-1 1,-1 1-1,0-1 0,1 1 1,-1-1 6,3 3-3,101 73-322,-59-46-3835,-28-30-4842,-17-13 7946</inkml:trace>
  <inkml:trace contextRef="#ctx0" brushRef="#br0" timeOffset="4255.765">2092 13 7168,'0'4'2720,"-4"-4"-2112,-4 4 512,1-2 128,-1 5 32,-3 7 96,-8 7-321,-5 2-95,-3 13-544,-1 2-96,-3-1-96,1 5-192,-1-4-64,0-4-2047,3-3-865,9-7 1504,4-6 704</inkml:trace>
  <inkml:trace contextRef="#ctx0" brushRef="#br0" timeOffset="4853.552">2619 137 7808,'4'0'2976,"-4"-3"-2304,0 3 224,4 0-64,8 0 256,3 0 256,1 3-417,0 1-159,3 0-448,1-4-64,-5 0-32,0 0-96,0-4-32,1 0-544,-4-3-160,-1 1-3647,-3-5-1569,-4 1 2944</inkml:trace>
  <inkml:trace contextRef="#ctx0" brushRef="#br0" timeOffset="5485.974">2829 40 7168,'-26'46'6415,"-9"-3"-3433,14-17-1942,-94 117 1920,141-122-2598,78-23 566,-103 3-962,-1 1 0,0-1 0,0 1 1,0-1-1,-1 1 0,1-1 0,0 1 0,-1-1 0,1 1 0,0-1 0,-1 1 0,0-1 0,1 0 0,-1 1 0,0-1 0,0 0 0,0 0 0,0 1 0,0-1 0,0 0 0,0 0 0,0 0 0,0 0 0,0 0 0,-1 0 1,1-1-1,0 1 0,-1 0 0,1-1 0,-1 1 34,-64 37-196,56-34 226,1 0 0,0 0 0,0 1 0,1 0 0,0 0 0,0 1 0,0 0-1,0 0 1,1 1 0,0 0 0,0 0 0,1 1 0,0 0 0,1 0 0,-1 1-1,-2 6-29,8-12 22,0-1-1,1 1 0,-1 0 0,1 0 0,0 0 1,0-1-1,0 1 0,0 0 0,0-1 0,0 1 1,1-1-1,-1 1 0,1-1 0,0 0 0,0 0 1,0 0-1,0 0 0,0 0 0,0 0 1,0 0-1,1-1 0,-1 1 0,1-1 0,-1 0 1,1 1-1,-1-1 0,1 0 0,0-1 0,-1 1 1,1 0-1,0-1 0,0 1 0,0-1 0,0 0 1,-1 0-1,1 0 0,0-1 0,0 1 0,0-1 1,0 1-1,-1-1 0,1 0 0,1-1-21,66-23-1378,-65 23 1031,-1-1 0,1 0 0,-1-1 0,0 1 0,0-1 0,0 0-1,-1 0 1,1 0 0,-1 0 0,0 0 0,0-1 0,-1 0 0,1 1 0,-1-1 0,0 0 0,0 0-1,-1-1 1,1 1 0,-1-3 347,-1-77-800,-2 85 947,0 1 0,0 0 0,1 0 1,-1 0-1,0 0 0,1 0 0,-1 0 0,1 0 0,-1 1 0,1-1 0,0 0 0,-1 1 0,1-1 0,0 1 0,0 0 0,0-1 1,0 1-1,0 0 0,1 0 0,-1-1 0,0 1 0,1 0 0,-1 0 0,1 0 0,0 0 0,-1 0-147,-21 50 464,2 1 0,2 1 0,3 0 0,-2 22-464,17-75-19,-3 41-2314,3-41 2185,0 0-1,0-1 1,0 1-1,0-1 1,0 1 0,0 0-1,0-1 1,0 1-1,0 0 1,1-1 0,-1 1-1,0 0 1,0-1-1,1 1 1,-1-1 0,1 1-1,-1-1 1,0 1-1,1-1 1,-1 1-1,1-1 1,-1 1 0,1-1-1,-1 0 1,1 1-1,-1-1 1,1 0 0,0 1-1,-1-1 1,1 0-1,-1 0 1,1 1 0,0-1-1,-1 0 1,1 0-1,0 0 1,-1 0 0,1 0-1,0 0 1,-1 0-1,1 0 1,0 0 0,-1 0-1,1 0 1,-1-1-1,1 1 1,0 0-1,-1 0 1,1-1 0,-1 1-1,1 0 1,0-1-1,-1 1 1,1-1 0,-1 1-1,1 0 1,-1-1-1,1 0 149,18-14-2506</inkml:trace>
  <inkml:trace contextRef="#ctx0" brushRef="#br0" timeOffset="5795.713">3085 199 7808,'10'-1'2282,"7"3"7076,-22 9-7980,-10 9-1453,-1 0-1,-1-1 1,-1-1 0,-1 0-1,0-2 1,-1 0 0,-1-1-1,-10 4 76,-12 7-3478,16-16-3929,20-13 3077,5-3 1626</inkml:trace>
  <inkml:trace contextRef="#ctx0" brushRef="#br0" timeOffset="6107.935">3042 279 7808,'178'-35'9135,"-206"56"-11188,-137 58-816,165-79 2910,1 0 1,-1 0-1,1-1 1,0 1-1,-1 0 0,1 0 1,0 0-1,-1 0 1,1 0-1,-1 0 1,1 0-1,0 0 0,-1 1 1,1-1-1,0 0 1,-1 0-1,1 0 1,-1 1-1,1-1 0,0 0 1,-1 1-1,1-1 1,-1 0-1,1 1 0,-1-1 1,0 1-1,1-1 1,-1 1-1,1-1 1,-1 1-1,0-1 0,1 1 1,-1-1-1,0 1 1,1-1-1,-1 1 1,0 0-1,0-1 0,0 1 1,0 0-1,0-1 1,1 1-1,-1-1 0,0 1 1,0 0-1,-1-1 1,1 1-1,0 0 1,0-1-1,0 1 0,0 0 1,0-1-1,-1 1 1,1-1-1,0 1 1,-1-1-1,1 1 0,0 0 1,-1-1-1,1 1-41,145-12 1872,-135 7-4288,-16 2-4986,-9 2 3882</inkml:trace>
  <inkml:trace contextRef="#ctx0" brushRef="#br0" timeOffset="7184.287">2890 482 8448,'-21'70'6923,"1"38"-4873,16-80-1706,77-169-1427,-68 135 1312,0 0 0,0 0 0,1 0 0,0 1 0,0 0 0,0 0 0,1 0 1,-1 1-1,1 0 0,0 0 0,0 1 0,1 0 0,-1 0 0,0 1 0,1 0 0,0 0 0,0 0 0,-1 1 0,7 0-229,-11 3 76,0 1 1,1-1-1,-1 0 1,-1 1-1,1-1 0,0 1 1,0 0-1,-1 0 0,0 0 1,0 1-1,0-1 1,0 0-1,0 1 0,0-1 1,-1 1-1,0 0 0,0-1 1,0 1-1,0 0 1,0 0-1,-1 0 0,0 0 1,0-1-1,0 1 0,0 0 1,0 0-1,-1 0 1,0 3-77,-46 232 1249,40-214-1229,-17 50 81,6-95-1151,-48-161-4625,50 88 4928,17 92 833,1 1 0,0-1 0,0 0 0,-1 1 0,1 0 0,0-1 0,0 1 0,0 0 0,0 0 0,0 0 0,0 0 0,0 0 0,-1 1 0,1-1 0,0 0 0,0 1 0,0 0 0,-1-1 0,1 1 0,0 0 0,0 0 0,-1 0 0,1 0 0,-1 0 0,2 1-86,-8 42 343,-2-27-292,9-16-60,-1 0 0,1 0 0,0 0-1,-1-1 1,1 1 0,0 0-1,0-1 1,-1 1 0,1-1-1,0 1 1,0-1 0,0 0 0,0 0-1,-1 0 1,1 0 0,0 0-1,0 0 1,0 0 0,0-1 0,-1 1-1,1-1 1,0 1 0,0-1-1,-1 0 1,1 0 0,0 0 0,-1 0-1,1 0 1,-1 0 0,1 0-1,0-1 10,30-11-48,0-1 0,-1-2 0,-1-1 0,0-1 0,-1-2 0,-1-1 0,-1-1 0,-1-1 0,8-11 48,-34 33 28,0 0 0,0 0-1,0 1 1,1-1-1,-1 0 1,0 0 0,0 0-1,0 1 1,1-1 0,-1 0-1,0 1 1,1-1-1,-1 0 1,1 1 0,-1-1-1,1 0 1,-1 1-1,1-1 1,-1 1 0,1-1-1,0 1 1,-1-1 0,1 1-1,0-1 1,-1 1-1,1 0 1,0-1 0,0 1-1,-1 0 1,1 0-1,0-1 1,0 1 0,-1 0-1,1 0 1,0 0-1,0 0 1,0 0 0,-1 0-1,1 0 1,0 0 0,0 1-1,0-1 1,-1 0-1,1 0 1,0 1 0,0-1-1,-1 0 1,1 1-1,0-1 1,-1 1 0,1-1-1,-1 1 1,1-1-1,0 1 1,-1-1 0,1 1-1,-1 0 1,1-1 0,-1 1-1,0 0 1,1-1-1,-1 2-27,-11 148 1974,11-149-1965,-1 27 482,-2 1 0,-1-1 0,-2 0 0,0 0-1,-2-1 1,-1 0 0,-3 7-491,11-34-18,1 1 0,0-1-1,0 1 1,0 0 0,0-1 0,0 1 0,0 0 0,-1-1 0,1 1-1,0-1 1,-1 1 0,1-1 0,0 1 0,-1-1 0,1 1 0,-1-1-1,1 1 1,0-1 0,-1 1 0,1-1 0,-1 0 0,0 1 0,1-1-1,-1 0 1,1 1 0,-1-1 0,1 0 0,-1 0 0,0 1 0,1-1-1,-1 0 1,0 0 0,1 0 0,-1 0 0,1 0 0,-1 0 0,0 0-1,1 0 1,-1 0 0,0 0 0,1-1 0,-1 1 0,1 0 0,-1 0-1,0-1 1,1 1 0,-1 0 0,1-1 0,-1 1 0,1 0 0,-1-1-1,1 1 1,-1-1 0,1 1 0,-1-1 0,1 1 0,0-1 0,-1 1-1,1-1 1,0 1 0,-1-1 0,1 1 0,0-1 0,0 0 18,-14-41-2663,14 30 1532,0 0 1,1 0-1,0 0 0,1 0 1,0 0-1,1 0 1,0 0-1,1 0 0,0 1 1,1 0-1,2-4 1131,14-21-1125</inkml:trace>
  <inkml:trace contextRef="#ctx0" brushRef="#br0" timeOffset="7870.234">3704 344 9472,'10'4'5876,"23"-6"-4915,-22-2-1005,-1-1 1,0 0 0,0-1-1,0 0 1,-1-1-1,0 0 1,0 0-1,0-1 1,-1 0 0,0-1-1,-1 1 1,0-2-1,-1 1 1,1-1-1,-2 0 1,1 0 0,-2 0-1,1-1 1,-1 0-1,-1 0 1,0 0-1,0 0 1,-1 0 0,-1-1-1,0 1 1,0 0-1,-1-1 1,-1 0 43,-11 48 2522,-51 336 3686,30-210-3834,33-161-2380,0-1 1,0 1 0,0 0 0,0-1 0,0 1-1,0 0 1,0-1 0,0 1 0,0 0 0,0-1 0,0 1-1,0-1 1,0 1 0,-1 0 0,1-1 0,0 1 0,0-1-1,-1 1 1,1-1 0,0 1 0,-1-1 0,1 1 0,-1-1-1,1 1 1,-1-1 0,1 1 0,-1-1 0,1 1-1,-1-1 1,1 0 0,-1 0 0,1 1 0,-1-1 0,0 0-1,1 0 1,-1 1 0,1-1 0,-1 0 0,0 0 0,1 0-1,-1 0 1,0 0 0,1 0 0,-1 0 0,1 0 0,-1 0-1,0 0 1,1-1 0,-1 1 0,0 0 0,1 0 0,-1 0-1,1-1 1,-1 1 0,1 0 0,-1-1 0,1 1-1,-1-1 1,1 1 0,-1 0 0,1-1 0,-1 1 0,1-1-1,0 1 1,-1-1 0,1 0 5,-29-41-1013,26 36 906,-10-14-347,9 14 378,0 0 1,0 1 0,0-1-1,1 0 1,0-1 0,0 1-1,1 0 1,0-1 0,0 0-1,0 1 1,1-1 0,0 0-1,0 0 1,1-1 75,1 6-5,0 0 0,0 0 0,0 0 0,1 0 1,-1 0-1,0 1 0,1-1 0,-1 0 0,1 1 0,0-1 0,0 1 0,-1-1 1,1 1-1,0 0 0,0 0 0,0 0 0,1 0 0,-1 0 0,0 0 1,0 1-1,0-1 0,1 1 0,-1-1 0,0 1 0,0 0 0,1 0 0,-1 0 1,1 0 4,38-14-6760,-37 7-514,-3-2 2250</inkml:trace>
  <inkml:trace contextRef="#ctx0" brushRef="#br0" timeOffset="8415.162">3464 271 9856,'2'31'5278,"11"11"-3575,-24 14-3906,-46-1 4326,57-53-2038,0 0 1,0 1-1,1-1 1,-1 0 0,1 0-1,-1 1 1,1-1-1,0 0 1,0 0-1,0 0 1,0 0-1,1 0 1,-1 0-1,0 0 1,1 0 0,-1 0-1,1-1 1,0 1-1,0 0 1,0-1-1,-1 0 1,1 1-1,0-1 1,1 0-1,-1 0 1,0 0-1,0 0 1,0-1 0,1 1-1,0 0-85,3 2 218,-3-1-162,62 34 1243,-1 3-1,-2 3 1,38 34-1299,-73-51 90,91 62-517,-112-84-44,1-1 0,-1 0-1,0 0 1,1 0 0,-1-1-1,1 0 1,0 0 0,-1-1-1,1 0 1,0 0-1,-1 0 1,1-1 0,3-1 471,26-9-1579,2-7 753</inkml:trace>
  <inkml:trace contextRef="#ctx0" brushRef="#br0" timeOffset="9813.42">4352 151 9984,'-1'2'6673,"-4"6"-3283,-40 49-2632,-69 92 884,113-148-1638,0 0-1,0 0 0,0 0 0,0 0 1,0 0-1,0 1 0,0-1 0,1 0 1,-1 0-1,1 1 0,-1-1 0,1 0 1,-1 1-1,1-1 0,0 0 1,0 1-1,-1-1 0,1 1 0,0-1 1,0 1-1,0-1 0,1 0 0,-1 1 1,0-1-1,0 0 0,1 1 0,-1-1 1,1 0-1,-1 1 0,1-1 0,0 0 1,0 0-1,-1 1 0,1-1 1,0 0-1,0 0 0,0 0 0,0 0 1,0 0-1,0 0 0,0 0 0,1-1 1,-1 1-1,0 0 0,0-1 0,1 1 1,-1-1-1,0 1 0,1-1 0,-1 0 1,0 1-1,1-1 0,-1 0 1,1 0-1,-1 0 0,1 0 0,-1 0 1,0 0-1,1 0 0,-1-1 0,0 1 1,1 0-1,-1-1 0,0 1 0,1-1 1,-1 0-1,1 0-3,89-60 117,-90 61-117,1 1 0,-1-1 0,0 0 0,0 1 0,0-1 0,0 1 0,0-1 0,0 1 0,-1 0 0,1-1 0,0 1 0,0 0 0,0-1 0,-1 1 0,1 0 0,0 0 0,0 0 0,-1 0 0,1 0 0,-1 0 0,1 0 0,-1 0 0,0 0 0,1 0 0,-1 0 0,0 0 0,0 0 0,1 0 0,-1 0 0,0 1 0,0-1 0,0 0 0,0 0 0,-1 0 0,1 0 0,0 0 0,0 0 0,-1 0 0,1 0 0,-1 0 0,1 0 0,-1 0 0,1 1 0,0 0 0,-20 167 59,21-165-68,-1 1 0,1-1 0,-1 1 0,0 0 0,-1-1 0,1 1 0,-1-1 0,0 1 1,0 0-1,0-1 0,-1 0 0,0 1 0,1-1 0,-2 0 0,1 0 0,0 0 0,-1 0 0,0 0 0,0-1 0,0 1 0,0-1 0,0 0 0,-1 0 0,1 0 1,-1 0-1,0-1 0,0 1 0,0-1 0,0 0 0,0 0 0,-1 0 0,1-1 0,-1 0 0,1 0 0,-1 0 0,1 0 0,-2 0 9,-83-24-694,87 23 675,0-1-1,1 0 1,-1 1-1,0-1 1,1 0 0,-1 0-1,1 0 1,-1 0 0,1 0-1,-1 0 1,1-1-1,0 1 1,0 0 0,0-1-1,0 1 1,0-1-1,0 0 1,0 1 0,0-1-1,0 1 1,1-1 0,-1 0-1,1 0 1,-1 1-1,1-1 1,0 0 0,-1 0-1,1 0 1,0 0 0,0 1-1,0-1 1,1 0-1,-1 0 1,0 0 0,1 1-1,-1-1 1,1 0-1,0 1 1,-1-1 0,1 0-1,0 1 1,0-1 0,0 1-1,0-1 1,0 1-1,1-1 1,0 0 19,129-116-800,-66 52 595,-29 27 218,1 3-1,2 1 1,1 1-1,23-12-12,-59 43 53,1 1 0,-1 0 0,1-1 0,0 2 0,0-1 0,0 0 1,0 1-1,0 0 0,0 0 0,0 1 0,0-1 0,0 1 0,0 0 0,3 1-53,-1-1 164,86-13-415,-86 13 243,-7 0 4,0 1 0,-1-1 0,1 1 0,0-1 0,0 1 0,-1-1 0,1 1 0,0-1 0,0 1 0,0-1 0,0 1 0,0-1 0,0 1 0,0 0 0,0-1 0,0 1 0,0-1 0,0 1 0,0-1 0,0 1 0,0 0 0,1-1 0,-1 1 1,0-1-1,0 1 0,1-1 0,-1 1 0,0-1 0,1 0 0,-1 1 0,0-1 0,1 1 0,-1-1 0,1 1 0,-1-1 0,0 0 0,1 0 0,-1 1 0,1-1 0,-1 0 0,1 1 0,0-1 0,-1 0 0,1 0 0,-1 0 0,1 0 0,-1 0 0,1 0 0,-1 0 0,1 0 0,0 0 1,-1 0-1,1 0 0,-1 0 0,1 0 0,-1 0 0,1 0 4,-92 76-582,32-15 534,82-11 694,-27 114 1967,-19-77-1386,21-87-1246,0 1 0,0-1 0,0 0 0,0 0-1,0 0 1,0 0 0,0 0 0,0 0 0,0 0 0,0 0 0,0-1 0,0 1 0,0-1 0,0 0 0,0 1 0,0-1 0,0 0 0,1 0 0,-1 0 0,0-1 0,1 1 0,-1 0 0,1 0 0,-1-1 0,1 1 0,-1-1 0,1 0 0,0 1 0,0-1 0,0 0 0,0 1 0,0-1 0,0 0 0,1 0 0,-1-2 19,-6-4-102,-48-54-592,56 60 676,0 0-1,-1 0 0,1 1 0,0-1 1,0 0-1,0 0 0,0 0 0,0 1 1,1-1-1,-1 1 0,0-1 0,1 1 1,-1-1-1,1 1 0,0 0 0,-1 0 1,1 0-1,0 0 0,0 0 0,0 0 1,0 0-1,-1 0 0,1 1 0,0-1 1,0 1-1,0 0 0,0-1 0,1 1 1,-1 0-1,0 0 0,0 0 0,0 1 1,1-1 18,-1 0 1,67 8-8,-96 22 162,-156 121-43,159-119 15,24-32-121,0 1 0,0 0 0,0-1 0,-1 1 0,1 0 0,0-1 0,0 1 0,0 0 0,0-1 1,0 1-1,0 0 0,1-1 0,-1 1 0,0 0 0,0-1 0,0 1 0,1-1 0,-1 1 0,0 0 0,1-1 0,-1 1 0,0-1 0,1 1 0,-1-1 0,1 1 0,-1-1 0,1 1 0,-1-1 0,1 1 0,-1-1 0,1 0 0,-1 1 0,1-1 1,-1 0-1,1 0 0,0 1 0,-1-1 0,1 0 0,0 0 0,-1 0 0,1 0 0,0 0 0,-1 0 0,1 0 0,0 0 0,-1 0 0,1 0 0,0 0 0,-1 0 0,1 0 0,-1 0 0,1-1 0,0 1 0,0 0-6,186-37-49,-149 26-350,173-47-7990,-158 41 7163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3:2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1136 122 10112,'-4'0'7838,"-3"2"-6343,-90 42 1325,-110 83-2403,134-79-300,-2-2 1,-80 35-118,-77 45 96,213-114-110,2 1 0,-1 0 0,2 1 0,0 1 0,0 0 1,1 1-1,1 1 0,-1 3 14,10-13-5,1 0-1,-1 0 1,1 0-1,1 0 1,-1 1 0,1-1-1,1 1 1,0 0-1,0 0 1,0 0 0,1 0-1,0 1 1,0-1-1,1 0 1,0 0 0,1 0-1,0 1 1,0-1 0,1 0-1,-1 0 1,2 0-1,1 5 6,3-3 0,1 0 0,0-1 0,0 0 0,1 0 0,0-1 0,0 0 0,1 0 0,0-1 0,0-1 0,0 1 0,1-2 0,0 0 0,1 0 0,-1-1 0,1 0 0,0-1 0,0 0 0,1-1 0,-9 0 0,18 5 23,0-1-1,1-1 1,-1 0-1,1-2 0,0-1 1,0-1-1,1-1 1,-1 0-1,0-2 0,0-1 1,-1-1-1,1-1 1,-1 0-1,1-2 0,-2-1 1,1-1-1,-1 0 1,-1-2-1,1 0 0,-2-1 1,0-1-1,0-1 0,-1-1 1,-1 0-1,-1-2 1,0 1-1,-1-2 0,-1 0 1,0-1-1,3-8-22,-12 12 5,-1 0 0,0 0 0,-1 0-1,-1 0 1,0 0 0,-1-1 0,-1 1 0,0-1-1,-1 1 1,-1 0 0,0-1 0,-1 1 0,-1 0-1,0 0 1,-1 1 0,-1-1 0,0 1-1,-1 0 1,0 1 0,-8-11-5,4 1 0,-28-63 95,-4 2-1,-3 2 0,-31-38-94,77 119-6,-1-1 0,0 1 1,1-1-1,-1 0 0,0 1 1,0-1-1,0 1 0,0 0 0,0-1 1,-1 1-1,1 0 0,0 0 0,0 0 1,-1 0-1,1 0 0,-1 0 0,1 0 1,-1 0-1,1 0 0,-1 1 1,0-1-1,1 0 0,-1 1 0,0 0 1,1-1-1,-1 1 0,0 0 0,0 0 1,1 0-1,-1 0 0,0 0 1,1 0-1,-1 1 0,0-1 0,0 1 1,1-1-1,-1 1 0,1-1 0,-1 1 1,-1 1 5,-3 5-11,1 0 1,0 1 0,1-1 0,-1 1 0,2 0 0,-1 1 0,1-1 0,0 1-1,1-1 1,0 1 0,0 0 0,1 0 0,0 1 10,-3 12-18,-24 108-72,-16 79 111,-3 93-21,44-285-6,0 0 1,2-1-1,0 1 0,1 0 0,0 0 1,2 0-1,0 0 0,0-1 1,2 1-1,0-1 0,1 0 0,1 0 1,0 0-1,2 1 6,-7-14 8,1-1 0,0 1 1,-1-1-1,1 1 0,0-1 0,0 0 0,0 1 1,0-1-1,1 0 0,-1-1 0,1 1 0,-1 0 1,1-1-1,0 1 0,-1-1 0,1 0 0,0 0 1,0 0-1,0 0 0,0-1 0,0 1 0,0-1 1,0 0-1,0 1 0,0-1 0,0-1 0,0 1 1,0 0-1,0-1 0,0 1 0,0-1 0,-1 0 1,1 0-1,0 0 0,0-1 0,0 1 0,-1-1 1,2 0-9,93-80 211,-40 24-185,-2-3 1,-3-2 0,-3-2-1,34-62-26,-13 0 125,-5-4-1,-6-2 1,5-31-125,-42 59 554,-23 104-546,0 0 0,0 0 0,0 0 0,0 1-1,0-1 1,-1 0 0,1 1 0,0-1 0,0 1 0,-1-1-1,1 1 1,0 0 0,0-1 0,-1 1 0,1 0 0,0 0-1,-1 0 1,1 0 0,0 0 0,-1 0 0,1 1 0,0-1-1,-1 0 1,1 0 0,0 1 0,0-1 0,0 1 0,-1 0-1,1-1 1,0 1 0,0 0 0,0-1 0,0 1 0,0 0-1,0 0 1,0 0 0,0 0 0,0 0 0,0 1-8,-4 1 4,-38 25-96,1 2 1,2 1-1,1 2 1,-33 38 91,23-24-146,-101 94-473,-86 94-2604,-108 136-9122,150-152 7135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3:4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7936,'6'7'2976,"-2"-7"-2304,4 7 96,-8-3-160,4-2-320,-4 6-32,0 3-128,-4 2-96,-4 1 0,-2-1-1536,-2 1-576,0-3 1056,4-5 512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3:5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83 10112,'-32'62'6394,"14"45"-4835,12-55-878,-70 267 796,22-112-2954,51-212-3999,6-32 3171,4-3 1260</inkml:trace>
  <inkml:trace contextRef="#ctx0" brushRef="#br0" timeOffset="251.677">204 0 9984,'89'4'8664,"-85"-3"-8590,0 0 0,-1 0 0,1 1 1,-1-1-1,1 1 0,-1 0 0,1 0 1,-1 0-1,0 0 0,0 1 0,0-1 1,0 1-1,-1 0 0,1 0 0,-1 0 1,1 0-1,-1 0 0,0 0 0,0 1 1,-1-1-1,1 1 0,-1-1 0,1 1 1,-1 0-1,0 0 0,-1-1 0,1 1 1,-1 0-1,1 0 0,-1 0 1,0 0-1,-1 0 0,1 2-74,-5 13-115,-1 1-1,0-1 1,-2 0-1,0 0 1,-1-1 0,-1 0-1,0-1 1,-2 0 0,0 0-1,-1-1 1,0-1 115,3-5-969,0-1-1,-1 0 1,1-1 0,-2 0 0,1 0 0,-1-2-1,-1 1 1,1-1 0,-1-1 0,0 0 0,-1-1 969,-30 6-1456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3:4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54 293 11136,'0'0'175,"1"0"0,-1 0 0,0 0 0,0 1 0,1-1 0,-1 0 0,0 0 0,1 0 0,-1 1 0,0-1 0,0 0 1,0 0-1,1 0 0,-1 1 0,0-1 0,0 0 0,0 1 0,0-1 0,1 0 0,-1 0 0,0 1 0,0-1 0,0 0 0,0 1 1,0-1-1,0 0 0,0 1 0,0-1 0,0 0 0,0 0 0,0 1 0,0-1 0,0 0 0,0 1 0,0-1 0,0 0 0,0 1 1,-1-1-1,1 0 0,0 0 0,0 1 0,0-1 0,0 0-175,18-3 573,244-7 1560,-111 10-2642,-2-15-4704,-137 4 834,-18 1 3542</inkml:trace>
  <inkml:trace contextRef="#ctx0" brushRef="#br0" timeOffset="244.789">233 1 9984,'-12'11'3909,"-1"7"-2561,-2 4-424,-145 236 1198,157-253-2087,0-3-18,1 1 0,-1-1 0,1 0 0,0 0 0,0 1-1,0 0 1,0-1 0,0 1 0,1 0 0,-1 0 0,1 0 0,0 0 0,0 0 0,0 0 0,0 0 0,0 0 0,1 0-1,-1 1 1,1-1 0,0 0 0,0 0 0,0 0 0,1 1 0,-1-1 0,1 0 0,-1 0 0,1 0 0,0 0-1,0 0 1,1 0 0,-1 0 0,1 0 0,-1 0 0,1 0 0,0-1 0,0 1 0,0-1 0,1 1-17,10 1-251,-1-1-1,1-1 1,0 0 0,0-1 0,0 0 0,0-1 0,0 0-1,11-2 252,-4 1-683,122-23-2944,-73-2 2886</inkml:trace>
  <inkml:trace contextRef="#ctx0" brushRef="#br0" timeOffset="477.334">787 63 7808,'78'63'8097,"-1"-1"-4776,-74-59-3295,0 1 0,0 0-1,0 0 1,-1 1 0,1-1 0,-1 0 0,0 1-1,-1 0 1,1-1 0,-1 1 0,1 0 0,-1 0 0,-1 0-1,1 0 1,-1-1 0,0 1 0,0 0 0,0 0-1,-1 0 1,1 0 0,-1 0 0,-1 0 0,1 0-1,-1-1 1,1 1 0,-1-1 0,-1 1 0,1-1-1,-1 0 1,1 1 0,-1-1 0,0-1 0,-1 1-1,1 0 1,-1-1 0,1 0 0,-3 2-26,-68 49-3276,23-21-3859,36-24 3983,-6 5-618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3:49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8320,'-15'26'4504,"18"24"-3516,1-22-395,-4 347 1560,-3-290-1954,3 45-3319,4-114 2069,3-13 465</inkml:trace>
  <inkml:trace contextRef="#ctx0" brushRef="#br0" timeOffset="277.138">42 22 6784,'22'-8'5524,"21"9"-2878,-30 0-1931,-1-2-454,0 2 0,0 0 0,0 0 0,-1 1-1,1 0 1,0 1 0,-1 0 0,0 1 0,0 0 0,0 1 0,0 1 0,-1-1 0,3 3-261,-12-7 31,1 1 0,0 0 0,-1 0-1,0 0 1,1 0 0,-1 0 0,0 0 0,0 0 0,0 0 0,-1 0 0,1 0 0,0 0 0,-1 1 0,1-1 0,-1 0 0,0 1 0,0-1-1,0 0 1,0 1 0,0-1 0,0 0 0,-1 0 0,1 1 0,-1-1 0,1 0 0,-1 0 0,0 0 0,0 1 0,0-1 0,0 0 0,0 0-1,-1 0 1,1-1 0,0 1 0,-1 0 0,-1 0-31,-61 61-775,64-63 773,-110 77-6206,81-57 5403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3:5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0 499 9216,'51'-14'6161,"27"1"-5480,-64 14-786,0-2 0,0 1 0,1-2-1,-1 0 1,0 0 0,0-1 0,-1-1 0,1-1 0,-1 0-1,0 0 1,0-1 0,0-1 0,-1 0 0,0-1 0,0 0-1,-1-1 1,0 0 0,-1-1 0,0 0 0,0-1 0,-1 0-1,0 0 1,-1-1 0,-1 0 0,6-12 105,-11 18 89,1 0-1,-2 0 1,1-1 0,-1 1 0,0 0-1,0-1 1,0 1 0,-1-1 0,0 0 0,-1 1-1,1-1 1,-1 1 0,0-1 0,-2-4-89,-6 18 629,4 6-439,1 0 0,0 1 0,0-1 0,1 1 0,1 0 0,1 0 0,0-1 0,0 13-190,-2 20 464,-46 480 3536,50-524-3996,-1 0 0,0-1 0,0 1 0,0 0 0,1-1 0,-2 1 0,1 0 0,0-1 0,0 1 0,0 0 0,-1-1 0,1 1 0,-1 0 0,1-1 0,-1 1 0,0-1 0,0 1 0,0-1 0,1 1 0,-1-1 0,-1 0 0,1 0 0,0 1 0,0-1 0,0 0 0,-1 0 0,1 0 0,0 0 0,-1 0 0,1 0 0,-1-1 0,1 1 0,-1 0 0,0-1 0,1 1 0,-1-1 0,1 0 0,-1 1 0,0-1 0,1 0 0,-1 0 0,0 0 0,0 0 0,0 0-4,-16-6-71,0-1 0,0-1 1,1 0-1,0-1 0,0-1 0,1-1 1,1 0-1,0-1 0,0-1 1,1 0-1,1-1 0,-2-2 71,7 8-5,-61-62 80,69 68-90,0 0 0,1-1 0,0 1 0,-1 0 0,1 0 0,0 0 0,0 0 1,0 0-1,0 0 0,0 0 0,0 0 0,1 0 0,-1 1 0,1-1 0,-1 0 0,1 1 0,0-1 0,0 1 0,-1 0 0,1 0 0,0-1 0,0 1 0,0 0 1,0 1-1,1-1 0,-1 0 0,0 1 0,0-1 0,0 1 0,1-1 0,-1 1 0,0 0 0,1 0 15,5-3-35,67-31-1979,-1-4 0,-2-3 0,56-43 2014,-65 39-1270,-1-3 0,-2-2 1,7-12 1269,82-97 2443,-117 119 960,-52 57-2017,16-13-1312,-20 21-39,0-2 1,-2 0-1,0-2 1,-2 0-1,-17 8-35,-20 17-683,64-44 657,1 0 0,0 0-1,0 0 1,0 0-1,0 0 1,1-1-1,-1 1 1,0 0-1,1 0 1,-1 0-1,1 0 1,0-1-1,-1 1 1,1 0-1,0-1 1,0 1 0,0 0-1,0-1 1,1 1-1,-1-1 1,0 0-1,1 1 1,-1-1-1,1 0 1,-1 0-1,1 0 1,0 1 26,12 14-6,-13-14 5,-1 1-1,0-1 0,0 0 0,1 1 1,-2-1-1,1 1 0,0-1 0,0 1 1,-1-1-1,0 1 0,1-1 0,-1 0 1,0 1-1,0-1 0,0 0 0,0 0 1,-1 0-1,1 0 0,-1 0 0,1 0 1,-1 0-1,1 0 0,-1 0 2,-7 10-45,-16 37-2,2 0 0,2 2 0,2 0 0,2 1 0,-5 39 47,-5 6-1253,24-88 984,-2 58-2027,29-78 2392,80-164 3173,-91 153-2940,1 0-1,1 1 1,1 1-1,1 0 1,0 1-1,2 1 1,0 1-1,1 0 1,0 2-1,1 0 1,1 1-1,1 1 1,0 2 0,0 0-1,8-1-328,-29 11 21,1 0 0,-1 0 0,1 0 0,-1 1 1,1-1-1,-1 1 0,1 0 0,-1 0 0,1 0 0,0 0 0,-1 0 0,1 0 0,-1 1 0,1-1 1,-1 1-1,1 0 0,-1 0 0,0 0 0,1 0 0,-1 0 0,0 0 0,0 1 0,0-1 0,0 1 1,0-1-1,0 1 0,0 0 0,0 0 0,-1 0 0,1 0 0,-1 0 0,1 0 0,-1 0 0,0 1 1,0-1-1,0 0 0,0 1 0,0-1 0,-1 1 0,1-1 0,-1 1 0,1-1 0,-1 1 0,0-1 1,0 1-1,0 1-21,4 35 173,-2 0 0,-2 0 0,-1 0 0,-2 0 0,-2 0 0,-1 0 0,-2-1 0,-2 0 0,-6 14-173,12-42 10,-27 55 561,30-64-554,0 0-1,0 1 1,0-1-1,0 0 0,-1 0 1,1 0-1,0 0 1,-1 0-1,1 0 1,-1-1-1,1 1 0,-1 0 1,1-1-1,-1 1 1,0-1-1,1 1 0,-1-1 1,0 0-1,1 0 1,-1 1-1,0-1 1,1-1-1,-1 1 0,0 0 1,1 0-1,-1-1 1,0 1-1,1-1 0,-1 1 1,0-1-1,1 1 1,-1-1-1,1 0 1,0 0-1,-1 0 0,1 0 1,-1 0-1,1-1-16,-12-10-30,0 0 0,1-1 0,1 0 0,0 0 0,1-2 0,0 1 0,1-1 0,1-1-1,0 1 1,2-1 0,-1-1 0,2 1 0,0-1 0,-2-16 30,6 31-19,-1-1 1,1 1-1,0 0 0,0-1 1,0 1-1,1-1 0,-1 1 1,0-1-1,1 1 0,-1-1 1,1 1-1,0-1 0,0 0 1,0 1-1,0-1 0,1 1 1,-1-1-1,1 1 0,0-1 1,-1 1-1,1-1 0,0 1 1,0-1-1,0 1 0,1 0 1,-1 0-1,1-1 0,-1 1 1,1 0-1,0 0 0,0 1 1,-1-1-1,1 0 0,1 1 1,-1-1-1,0 1 0,0-1 1,0 1-1,1 0 0,-1 0 1,1 0-1,-1 0 0,1 1 1,-1-1-1,1 1 0,-1-1 1,1 1-1,2 0 19,-1 0 0,1 0-1,-1 1 1,0-1-1,1 1 1,-1 0-1,0 0 1,0 0-1,1 1 1,-1 0 0,0 0-1,0 0 1,-1 0-1,1 0 1,0 1-1,-1-1 1,1 1-1,-1 0 1,0 0 0,0 1-1,0-1 1,-1 0-1,1 1 1,-1 0-1,1 1 1,-3-3-112,-1 0 1,0 0-1,0-1 0,0 1 0,0 0 0,0-1 0,-1 1 0,1-1 1,0 0-1,-1 1 0,1-1 0,-1 0 0,1 0 0,-1 0 1,1 0-1,-1 0 0,0 0 0,0 0 0,1 0 0,-1-1 0,0 1 1,0-1-1,0 1 0,0-1 0,0 0 0,0 0 0,0 0 0,0 0 1,0 0-1,1 0 0,-1-1 0,0 1 0,0-1 0,0 1 0,0-1 1,0 1-1,-1-2 112,-42-29-4128,25 4 3307</inkml:trace>
  <inkml:trace contextRef="#ctx0" brushRef="#br0" timeOffset="267.728">493 342 6784,'8'10'5119,"19"-14"-2260,-18 1-2379,330-45 3653,-188 33-4458,-142 13 80,-9 1 128,0 1-1,0 0 0,0 0 0,-1 0 0,1 0 1,0-1-1,0 1 0,0 0 0,0 0 0,0 0 0,-1-1 1,1 1-1,0 0 0,0 0 0,0 0 0,0-1 1,0 1-1,0 0 0,0 0 0,0-1 0,0 1 0,0 0 1,0 0-1,0-1 0,0 1 0,0 0 0,0 0 1,0-1-1,0 1 0,0 0 0,0 0 0,0 0 0,0-1 1,0 1-1,1 0 0,-1 0 0,0-1 0,0 1 1,0 0-1,0 0 0,1 0 0,-1 0 0,0-1 0,0 1 1,0 0-1,0 0 0,1 0 0,-1 0 0,0 0 1,0 0-1,1-1 0,-1 1 0,0 0 0,0 0 0,1 0 1,-1 0 117,-11 0-784</inkml:trace>
  <inkml:trace contextRef="#ctx0" brushRef="#br0" timeOffset="528.85">787 382 6784,'-57'38'7840,"92"-35"-5014,-9-9-2557,-17 3-245,1 0 0,0 0 0,0 1 0,0 0 0,1 1 0,-1 0 0,0 1 0,0 0 0,1 1 0,-1 0 0,10 2-24,-21-3 3,1 0-1,-1 0 0,1 0 0,-1 0 0,1 0 0,0 1 1,-1-1-1,1 0 0,-1 0 0,1 0 0,0 1 0,-1-1 1,1 0-1,0 1 0,-1-1 0,1 0 0,0 1 0,-1-1 1,1 0-1,0 1 0,0-1 0,-1 1 0,1-1 0,0 0 1,0 1-1,0-1 0,0 1 0,0-1 0,-1 0 0,1 1 1,0-1-1,0 1 0,0-1 0,0 1 0,0-1 0,0 1 1,1-1-1,-1 1 0,0-1 0,0 0 0,0 1 0,0-1 1,0 1-1,1-1 0,-1 0 0,0 1 0,0-1 0,1 1 1,-1-1-1,0 0 0,1 1 0,-1-1 0,0 0 0,1 0 1,-1 1-1,0-1 0,1 0 0,-1 0 0,0 1 0,1-1 1,-1 0-1,1 0 0,-1 0 0,1 0 0,-1 0-2,-37 11 46,-67-4-2750,91-8 715,14-2 704</inkml:trace>
  <inkml:trace contextRef="#ctx0" brushRef="#br0" timeOffset="2147.98">1144 310 6400,'1'-1'191,"0"-1"1,0 0-1,0 1 1,0-1-1,1 1 0,-1-1 1,0 1-1,1 0 1,-1-1-1,1 1 1,-1 0-1,1 0 0,0 0 1,0 0-1,-1 1 1,1-1-1,0 0 1,0 1-1,0-1 0,0 1 1,0 0-1,-1-1 1,1 1-1,0 0 1,0 0-1,0 0 0,0 1 1,0-1-1,0 0 1,0 1-1,0-1 1,0 1-1,-1 0 0,1-1 1,0 1-1,0 0 1,-1 0-1,1 0 1,-1 0-1,1 1 0,1 0-191,1 2 148,0-1 0,0 1-1,-1 0 1,1 1-1,-1-1 1,0 1-1,0-1 1,0 1-1,0 0 1,-1 0 0,0 0-1,0 1 1,-1-1-1,2 5-147,-3 7 98,0 0-1,-1 0 1,0 0-1,-2 0 1,0-1-1,0 1 1,-4 6-98,2-2 64,-55 242 949,60-263-1020,1 0-1,-1 0 0,0-1 1,1 1-1,-1 0 1,1 0-1,-1 0 1,0 0-1,1 0 1,-1 0-1,1 0 1,-1 0-1,0 0 0,1 0 1,-1 0-1,1 0 1,-1 0-1,1 0 1,-1 0-1,0 0 1,1 0-1,-1 1 0,1-1 1,-1 0-1,0 0 1,1 0-1,-1 1 1,0-1-1,1 0 1,-1 1-1,0-1 1,0 0-1,1 0 0,-1 1 1,0-1-1,0 1 1,1-1-1,-1 0 1,0 1-1,0-1 1,0 0-1,0 1 1,1-1-1,-1 1 0,0-1 1,0 1-1,0-1 1,0 0-1,0 1 1,0-1-1,0 1 1,0-1-1,0 0 0,-1 1 1,1-1-1,0 1 1,0-1-1,0 0 1,0 1 7,24-31-446,87-134-1100,146-119 1530,-232 259-76,-2-1 0,0 0 0,-2-2 0,0 0 0,-2-2 0,-2 0 0,0-1 0,2-8 92,-18 35-2,1-1 0,-1 0 0,0 1 0,0-1 0,0 0 0,0 0 0,0 0 0,-1 0 0,0 0 0,0 1 0,0-1 0,0 0 0,-1 0 0,1 0 0,-1 0 0,0 0 0,0 1 1,-1-1-1,-1-3 2,2 7 40,-1-1 0,1 1 1,-1 0-1,0 0 0,1 0 1,-1 1-1,1-1 1,-1 0-1,1 1 0,-1-1 1,1 1-1,-1-1 0,1 1 1,-1 0-1,1-1 1,-1 1-1,1 0 0,0 0 1,0 0-1,-1 0 1,1 0-1,0 0 0,0 1 1,0-1-1,0 0 0,0 1 1,1-1-1,-1 0 1,0 1-1,1-1 0,-1 1 1,1-1-1,-1 1 0,1-1 1,-1 2-41,-85 278 2682,76-243-2878,-22 38-530,26-69 486,5-7 154,23 0-319,-21 0 406,-1 0 1,1-1-1,0 1 0,-1 0 0,1 0 0,-1 0 0,1 0 1,0 0-1,-1 0 0,1 0 0,0 0 0,-1 0 1,1 0-1,0 0 0,-1 0 0,1 0 0,0 1 1,-1-1-1,1 0 0,-1 0 0,1 1 0,-1-1 0,1 0 1,0 1-1,-1-1 0,1 0 0,-1 1 0,1-1 1,-1 1-1,0-1 0,1 1 0,-1-1 0,0 1 1,1 0-1,-1-1 0,0 1 0,1-1 0,-1 1 0,0 0 1,0-1-1,0 1 0,0-1 0,1 1 0,-1 0 1,0-1-1,0 1 0,0 0 0,0-1 0,-1 1 1,1 0-1,0-1 0,0 1 0,0 0-1,-23 34 169,14-22-182,-13 26 31,3 2 0,1 1 0,2 0 0,-6 30-18,-1-4 56,7 8-30,32-96-26,9-36 131,67-120 1234,-85 167-1295,0-1 1,0 1-1,1 1 1,0-1 0,1 1-1,0 0 1,0 1 0,0 0-1,1 1 1,0 0 0,1 0-1,-1 1 1,1 1-1,0 0 1,6-2-71,-14 5 22,-1 1 0,1-1 0,0 1 0,0-1 0,-1 1 1,1 0-1,0 0 0,0 0 0,-1 1 0,1-1 0,0 1 0,-1-1 0,1 1 0,0 0 0,-1 0 0,1 0 0,-1 0 0,0 0 1,1 1-1,-1-1 0,0 1 0,0-1 0,1 1 0,-1 0 0,-1 0 0,1 0 0,0 0 0,0 0 0,-1 1 0,1-1 0,-1 0 1,0 1-1,0-1 0,0 1 0,0-1 0,0 1 0,0 0 0,-1-1 0,1 1 0,-1 0 0,0 0 0,0-1 0,0 3-22,-1 38 292,-3 0-1,-1 0 0,-2 0 0,-2-1 0,-2 0 1,-2-1-1,-12 28-291,-7 27 388,25-81-59,3-22-254,3-27-448,1 32 326,-2-25-129,-1 0-1,-2 0 1,0 1 0,-2-1 0,-8-20 176,5 13-31,-29-114-134,39 147 146,1 0 0,-1 0 1,1 0-1,0 0 0,0 0 1,-1 0-1,1 0 0,0 0 1,0 0-1,0 0 0,0 1 1,0-1-1,0 0 0,0 1 1,0-1-1,0 1 0,0-1 1,1 1-1,-1-1 0,0 1 1,0 0-1,0 0 0,1-1 1,-1 1-1,0 0 0,0 0 1,1 0-1,-1 0 0,0 1 1,0-1-1,0 0 0,1 0 1,-1 1-1,0-1 0,0 1 1,0-1-1,0 1 0,0-1 1,0 1-1,0 0 0,0 0 1,0-1-1,0 1 0,0 0 1,0 0-1,0 0 0,0 0 1,-1 0-1,1 0 0,0 0 1,-1 0-1,1 0 0,-1 0 1,0 1-1,1-1 0,-1 0 1,0 0-1,1 0 0,-1 1 1,0-1 18,-26 102-219,72-138-1962,-12-30-4283,-26 42 5691</inkml:trace>
  <inkml:trace contextRef="#ctx0" brushRef="#br0" timeOffset="2418.298">1484 413 7424,'9'10'6596,"36"-15"-4776,-39 4-1612,180-26 0,2 0-6230,-160 23 5388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1:0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 6528,'0'0'2144,"0"0"-1168,0 0 176,0 0 240,0 0-219,0 0-149,0 0-203,4 11 1366,2-8-1956,0 1 1,1-2-1,-1 1 1,1-1-1,-1 0 1,1 0-1,0-1 1,0 1-1,-1-2 1,1 1-1,0-1 1,4 0-232,14 2 374,4 1-124,-21-3-221,0 0 1,-1 1-1,1 0 0,0 0 1,0 1-1,-1 0 0,1 0 1,-1 1-1,0 0 1,1 0-1,-1 0 0,5 5-29,-11-7-11,0 0 0,0 0 0,0 0 0,0 0 0,0 1 0,0-1 0,-1 0 0,1 1 0,0-1 0,0 0-1,-1 1 1,1-1 0,-1 1 0,0-1 0,1 1 0,-1-1 0,0 1 0,0-1 0,0 1 0,0 0 0,0-1 0,0 1-1,-1-1 1,1 1 0,0-1 0,-1 1 0,1-1 0,-1 1 0,1-1 0,-1 0 0,0 1 0,0-1 0,0 0 0,0 0-1,0 1 1,0-1 0,0 0 0,0 0 0,0 0 0,0 0 0,0 0 0,-1 0 11,-55 40-473,-55 25 339,111-66 128,1 0 0,-1 0 0,0 0 0,1 1 0,-1-1 0,0 0 0,0 1 0,1-1 0,-1 0 0,1 1 0,-1-1-1,0 1 1,1-1 0,-1 1 0,1-1 0,-1 1 0,1 0 0,-1-1 0,1 1 0,0 0 0,-1-1 0,1 1 0,0 0 0,-1-1-1,1 1 1,0 0 0,0 0 0,0-1 0,-1 1 0,1 0 0,0 0 0,0-1 0,0 1 0,0 0 0,1 0 0,-1-1 0,0 1-1,0 0 1,0 0 0,1-1 0,-1 1 0,0 0 0,0-1 0,1 1 0,-1 0 0,1-1 0,-1 1 0,1 0 6,37 9-327,-25-10 135,60-11-6304,-71 7 5755</inkml:trace>
  <inkml:trace contextRef="#ctx0" brushRef="#br0" timeOffset="309.791">369 177 6400,'-3'28'7961,"-16"42"-7210,17-64-183,-7 20-293,-1 0 1,-1-1-1,-2 0 1,0-1-1,-2 0 1,0-1-1,-2-1 1,0 0-1,-2-2 1,-4 4-276,-51 49-3264,-3-5-5300,70-61 7381,-18 14-2065</inkml:trace>
  <inkml:trace contextRef="#ctx0" brushRef="#br0" timeOffset="618.541">322 494 7552,'39'-11'2880,"-19"5"-2240,6-1 480,-14 3 64,7 0-256,1 2-64,3-2-416,-3 4-192,-1 0-160,-3 0-224,-5 0 0,-4-3-2272,-3 3-928,-4 0 1664,-8 0 896</inkml:trace>
  <inkml:trace contextRef="#ctx0" brushRef="#br0" timeOffset="884.266">365 535 8192,'90'-1'8368,"-3"-1"-6417,-86 2-1944,-1 1-1,1-1 0,-1 0 0,1 1 0,-1-1 1,0 1-1,1-1 0,-1 0 0,1 1 0,-1-1 1,0 1-1,0-1 0,1 1 0,-1-1 0,0 1 1,0 0-1,1-1 0,-1 1 0,0-1 0,0 1 1,0-1-1,0 1 0,0 0 0,0-1 1,0 1-1,0-1 0,0 1 0,0-1 0,0 1 1,0 0-1,-1-1 0,1 1 0,0-1 0,0 1 1,-1-1-1,1 1 0,0-1 0,-1 1 0,1-1 1,0 1-1,-1-1 0,1 0 0,0 1 0,-1-1 1,1 1-1,-1-1 0,1 0 0,-1 0 0,1 1 1,-1-1-7,-2 4 25,-145 161 71,148-165-94,-1 0 0,1 1-1,0-1 1,0 0 0,-1 1-1,1-1 1,0 0 0,0 1 0,-1-1-1,1 1 1,0-1 0,0 1-1,0-1 1,0 1 0,0-1-1,0 0 1,0 1 0,0-1-1,0 1 1,0-1 0,0 1-1,0-1 1,0 1 0,0-1-1,0 1 1,0-1 0,0 0-1,1 1 1,-1-1 0,0 1-1,0-1 1,1 0 0,-1 1-1,0-1 1,0 1 0,1-1-1,-1 0 1,0 1 0,1-1 0,-1 0-1,1 0 1,-1 1 0,0-1-1,1 0 1,-1 0 0,1 0-1,-1 1 1,1-1 0,-1 0-1,0 0 1,1 0 0,-1 0-1,1 0 1,-1 0 0,1 0-1,-1 0 1,1 0 0,-1 0-1,1 0 1,-1 0 0,1 0-1,-1-1 1,0 1 0,1 0-1,-1 0 1,1 0 0,-1-1-2,42-4 211,-37 4-172,-1-1-6,0 1 0,0 0 0,0 0 0,0 0 0,0 1 0,0-1 0,0 1 0,0 0 0,0 0 0,1 0 0,-1 1 0,0-1 0,0 1 1,0 0-1,0 0 0,0 1 0,0-1 0,-1 1 0,1 0 0,0 0 0,-1 0 0,1 0 0,-1 1 0,0-1 0,0 1 0,0 0 0,0 0 0,0 0 0,-1 0 0,1 1 0,-1-1-33,-1-1-100,0-1-1,0 0 1,0 1 0,0-1 0,1 0-1,-1 0 1,0 0 0,1 0-1,-1 0 1,1 0 0,-1 0 0,1 0-1,-1-1 1,1 1 0,-1 0 0,1-1-1,0 1 1,0-1 0,-1 0-1,1 0 1,0 0 0,-1 0 0,1 0-1,0 0 1,0 0 0,-1 0-1,1 0 1,0-1 0,-1 1 0,1-1-1,-1 1 1,1-1 0,0 0-1,-1 0 1,1 0 0,-1 0 100,59-35-8560,-25 3 5360</inkml:trace>
  <inkml:trace contextRef="#ctx0" brushRef="#br0" timeOffset="1159.213">1101 177 7040,'15'-17'2720,"-11"10"-2112,-8 10 736,4-3 256,-3 4-544,-5 0-192,-4 6-160,2-1-65,-2 2-351,4-1-96,0-2-64,4-2-288,0 1-128,0 0-2111,1 0-865,-1 0 1632,0-1 832</inkml:trace>
  <inkml:trace contextRef="#ctx0" brushRef="#br0" timeOffset="1542.121">950 418 5888,'-34'103'8250,"54"-115"-7412,20-25-648,1 3 1,1 1 0,2 1-1,16-5-190,130-94 2229,-191 132-2231,1-1 0,-1 0 0,1 0 0,-1 0 0,1 1 0,0-1 0,-1 0 0,1 0 0,-1 1 0,1-1 0,-1 0 0,1 1 0,0-1 0,-1 0 0,1 1 0,0-1 0,-1 1 0,1-1 0,0 1 0,0-1 0,0 1-1,-1-1 1,1 1 0,0-1 0,0 1 0,0-1 0,0 1 0,0-1 0,0 1 0,0-1 0,0 1 0,0-1 0,0 1 0,0-1 0,0 1 0,0-1 0,0 1 0,0-1 0,1 1 0,-1-1 0,0 1 0,0-1 0,0 0-1,1 1 1,-1-1 0,0 1 0,1-1 0,-1 1 0,1-1 0,-1 0 0,0 1 0,1-1 0,-1 0 0,1 0 0,-1 1 0,1-1 0,-1 0 0,0 0 0,1 0 0,0 1 2,-101 88-1334,127-85 652,35-21 2093,85-11 1802,-145 28-3149,45 4 628,-46-4-685,-1 1 0,1-1 0,0 0 0,-1 0 0,1 0 0,0 0-1,-1 1 1,1-1 0,0 0 0,-1 1 0,1-1 0,0 0 0,-1 1-1,1-1 1,-1 1 0,1-1 0,-1 1 0,1-1 0,-1 1 0,1-1 0,-1 1-1,0 0 1,1-1 0,-1 1 0,0 0 0,1-1 0,-1 1 0,0 0 0,0-1-1,0 1 1,1 0 0,-1-1 0,0 1 0,0 0 0,0 0 0,0-1-1,0 1 1,-1 0 0,1-1 0,0 1 0,0 0 0,0-1 0,-1 1 0,1 0-1,0-1 1,0 1 0,-1 0 0,1-1 0,-1 1 0,1-1 0,-1 1 0,1 0-1,-1-1 1,1 0 0,-1 1 0,0 0-7,-53 40-3418,-11-17-8940,41-17 9132</inkml:trace>
  <inkml:trace contextRef="#ctx0" brushRef="#br0" timeOffset="1791.55">1256 445 6400,'-60'47'3924,"-38"7"-3491,90-45-699,40-10 702,-13 0 135,-7 3-204,0 1-1,0 1 0,-1 0 1,0 0-1,1 1 0,-2 0 1,1 1-1,0 0 0,-1 1 0,-1 0 1,1 1-1,-1 0 0,0 0 1,-1 1-1,0 0 0,0 1 1,-1-1-1,1 4-366,47 48 350,-51-58-607,-1 0 0,0 0 0,1-1 0,0 1 0,0-1 1,0 1-1,0-1 0,0-1 0,0 1 0,0 0 0,0-1 0,1 0 0,-1 0 0,1 0 0,-1-1 0,1 1 0,1-1 257,24-2-634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3:58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263 158 8064,'20'3'11461,"37"11"-10917,-51-12-627,1 0 1,0-1-1,-1 0 1,1 0 0,0-1-1,0 0 1,-1 0-1,1 0 1,0-1 0,-1 0-1,1-1 1,0 1-1,-1-1 1,1 0-1,-1-1 1,0 0 0,0 0-1,0 0 1,0 0-1,-1-1 1,1 0-1,4-5 83,43-58-2953,-52 65 2939,0-1 0,0 1 0,-1 0-1,1 0 1,0-1 0,-1 1 0,0 0 0,1-1 0,-1 1 0,0-1-1,0 1 1,0 0 0,-1-1 0,1 1 0,0 0 0,-1-1-1,0 1 1,1 0 0,-1 0 0,0-1 0,0 1 0,0 0 0,-1 0-1,1 0 1,0 0 0,-1 0 0,1 1 0,-1-1 0,0 0-1,0 1 1,1-1 0,-1 1 0,0-1 0,-1 1 14,1 1 51,0-1 1,0 1 0,0 0-1,0 0 1,1 0 0,-1 1-1,0-1 1,0 0-1,0 1 1,0-1 0,0 1-1,0 0 1,1 0-1,-1-1 1,0 1 0,0 0-1,1 1 1,-1-1-1,1 0 1,-1 0 0,1 1-1,0-1 1,-1 1-1,1-1 1,0 1 0,0-1-1,0 1 1,0 0-1,0-1 1,0 1 0,1 0-1,-1 0 1,0 0-1,1 0-51,-42 179 1891,31-117-1456,-43 207 1138,22-307-2682,17 23 1069,-1 1 0,1 0 1,-2 1-1,0 1 0,0 0 1,-1 1-1,0 1 0,0 1 0,-4-1 40,4-12-339,49 2 44,326-181-639,-338 189 900,3 1 16,-1-2 0,0-1-1,-1 0 1,0-1-1,-1-1 1,-1-1 0,0-1-1,10-12 19,-29 28 31,0 0 0,1 0 0,-1 1 0,0-1 1,1 0-1,-1 0 0,0 0 0,0 0 0,1 0 0,-1 0 0,0 0 0,1 0 0,-1 0 0,0 0 0,0 0 0,1-1 0,-1 1 0,0 0 1,1 0-1,-1-1 0,0 1 0,1 0 0,-1-1 0,1 1 0,-1-1 0,0 1 0,1-1 0,-1 1 0,1-1 0,0 1 0,-1-1 1,1 0-1,-1 1 0,1-1 0,0 1 0,-1-1 0,1 0 0,0 1 0,0-1 0,-1 0 0,1 0 0,0 1 0,0-1 0,0 0 1,0 1-1,0-1 0,0 0 0,0 0 0,0 1 0,1-1 0,-1 0 0,0 0-31,-8 9 99,1 1-1,0 0 0,1 0 1,-1 0-1,2 1 1,-1 0-1,2 0 1,-1 1-1,1-1 0,1 1 1,0 0-1,0 0 1,1 0-1,0 11-98,-4 2 238,-4 29 249,2 0 0,3 1 0,1 47-487,4-102 9,0 1 0,1 0-1,-1 0 1,0 0-1,0 0 1,0 0 0,1 0-1,-1-1 1,0 1 0,0 0-1,1 0 1,-1 0-1,0 0 1,0 0 0,0 0-1,1 0 1,-1 0 0,0 0-1,0 0 1,1 0-1,-1 0 1,0 0 0,0 0-1,1 0 1,-1 0 0,0 0-1,0 1 1,1-1 0,-1 0-1,0 0 1,0 0-1,0 0 1,1 0 0,-1 1-9,0-7-4,0 0 0,0 0-1,0 1 1,-1-1 0,0 0 0,0 0 0,-1 1 0,1-1 0,-1 1 0,0 0 0,-1-1 0,1 1 0,-1 0 0,0 0-1,0 0 1,-1 1 0,-1-3 4,-16 18-288,-146 64-698,44-30 948,124-44 40,-1 0 0,1 0 0,0 0-1,-1 0 1,1 0 0,0 0 0,0 0 0,0 0-1,0-1 1,0 1 0,0 0 0,0-1-1,0 1 1,0 0 0,0-1 0,0 1 0,0-1-1,1 0 1,-1 1 0,0-1 0,0 0-1,0 0 1,1 0 0,-1 0 0,0 0 0,0 0-1,0 0 1,1 0 0,-1 0 0,0-1-1,0 1 1,0 0 0,1-1-2,279-32 464,-247 32-112,-33 1-277,-1 0-22,-26 21 198,12-6-198,1 1 1,1 1 0,0 0 0,1 0-1,1 1 1,1 0 0,1 1-1,0 0 1,1 0 0,1 1 0,1 0-1,1 0 1,1 0 0,0 10-54,-1-5-222,5-34-303,5-113-110,-5 119 638,1-1-1,-1 1 1,1 0-1,0 0 0,0 0 1,0 1-1,0-1 1,0 0-1,0 1 0,1-1 1,-1 1-1,1 0 0,0 0 1,0 0-1,-1 0 1,1 0-1,1 0 0,-1 1 1,0 0-1,0-1 1,0 1-1,1 1 0,-1-1 1,1 0-1,-1 1 1,0 0-1,1-1 0,-1 1 1,1 1-1,-1-1 1,1 0-1,-1 1 0,0 0 1,1 0-1,1 0-2,39-3 290,-43 2-353,-1 0-1,1 0 1,-1 1 0,1-1 0,0 0 0,-1 0 0,1 0-1,-1 0 1,1 0 0,0 0 0,-1 0 0,1 0 0,0 0 0,-1 0-1,1 0 1,0 0 0,-1-1 0,1 1 0,-1 0 0,1 0 0,-1-1-1,1 1 1,0 0 0,-1-1 0,1 1 0,-1-1 0,1 1 0,-1 0-1,0-1 1,1 1 0,-1-1 0,1 1 0,-1-1 0,0 1-1,1-1 1,-1 0 0,0 1 0,0-1 0,0 1 0,1-1 0,-1 0-1,0 1 1,0-1 0,0 0 0,0 1 0,0-1 0,0 1 0,0-1-1,0 0 1,0 1 0,0-1 0,-1 0 0,1 1 0,0-1-1,0 1 1,0-1 0,-1 0 0,1 1 0,0-1 0,-1 1 0,1-1-1,-1 1 1,1-1 0,0 1 0,-1-1 0,1 1 0,-1 0 0,1-1-1,-1 1 64,-43-23-5903,-48 7 2436,85 16 3924,-1 0 1,0 1 0,1 0 0,-1 1-1,1 0 1,-1 0 0,1 0 0,0 1-1,0 0 1,0 0 0,0 1 0,0 0-1,1 0 1,0 1 0,0-1-1,0 2 1,0-1-458,-142 145 4069,-36-12-3610,184-137-484,-1 0 0,1 0 0,-1-1 0,0 1-1,1 0 1,-1 0 0,0 0 0,1-1 0,-1 1 0,0 0 0,0-1 0,0 1 0,0-1-1,0 1 1,0-1 0,0 1 0,0-1 0,0 0 0,0 0 0,0 1 0,0-1 0,0 0 0,0 0-1,0 0 1,0 0 0,0 0 0,0 0 0,0 0 0,0 0 0,0-1 0,0 1 0,0 0-1,0-1 1,0 1 0,0-1 0,0 1 0,0-1 0,0 1 0,0-1 0,0 1 0,1-1-1,-1 0 1,0 0 0,0 1 0,1-1 0,-1 0 0,1 0 0,-1-1 25,4-3-63,1-1 0,1 1-1,-1 0 1,1 0 0,0 0 0,0 0 0,0 1 0,1 0 0,-1 0 0,1 1-1,0-1 1,5-1 63,-8 4-10,8-6 178,0 1 1,1 0 0,0 1-1,0 0 1,0 1 0,1 1-1,0 0 1,-1 0 0,1 1-1,0 1 1,0 0 0,0 1-1,0 0 1,0 1 0,0 1-1,0 0 1,-1 1 0,1 0-1,-1 1 1,1 0 0,-1 1-1,0 0 1,-1 1 0,5 3-169,65 40 1170,1-4 1,2-3 0,3-4-1,51 14-1170,79-4-657,-143-43-3075,0-10-4374,-31 1 5359,3-2 1318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4:10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11008,'32'-10'4622,"19"11"-4025,-32 1-238,1334 2 1236,157-26-491,-750 13-1584,-461 23-5632,-226-7 5227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5:1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137 158 6144,'-4'0'2368,"4"0"-1856,-3 0 448,3 0 96,-4 0-256,0 0-64,0 4-352,0 0-96,1-2-160,-1 6-160,0-1-64,1 3-448,-1 1-128,0-1-1760,0 3-800,0 1 1664</inkml:trace>
  <inkml:trace contextRef="#ctx0" brushRef="#br0" timeOffset="438.833">6 493 6144,'-1'1'104,"0"0"0,1-1 0,0 1 0,-1 0 0,1 0 0,-1 0 0,1 0 0,0 0 0,-1-1 0,1 1 0,0 0 0,0 0 0,0 0 0,0 0 0,0 0 0,0 0 0,0 0 0,0 0 0,0 0 0,0 0 0,1-1 0,-1 1 0,0 0 0,0 0 0,1 0 0,-1 0 0,1 0 0,-1-1 0,1 1 0,-1 0 0,1 0 0,-1-1 0,1 1 0,0 0 0,0-1 0,-1 1 0,1-1 0,0 1 0,0-1 0,-1 1 0,1-1 0,0 1 0,0-1 0,0 0 0,0 0 0,0 1 0,0-1 0,0 0 0,-1 0 0,1 0 0,0 0 0,0 0 0,0 0 0,0 0 0,0 0 0,0 0 0,0-1 0,0 1 0,0 0 0,-1-1 0,1 1 0,0 0 0,0-1 0,0 1 0,-1-1 0,1 1 0,0-1 0,0 0-104,6-5 64,-1 0 0,1-1 0,-1 1 1,-1-1-1,1-1 0,-1 1 1,0-1-1,-1 0 0,0 0 0,0 0 1,-1-1-1,0 0-64,9-17 66,105-225 89,-59 138-107,-55 145 1770,-24 123 1403,-34 125-3221,35-153-826,43-176-4331,1-31 1034,-10 35 3318</inkml:trace>
  <inkml:trace contextRef="#ctx0" brushRef="#br0" timeOffset="691.083">420 231 6656,'4'4'522,"-2"-1"-174,0 1 0,1-1-1,-1 0 1,1 0 0,0 0 0,0 0 0,0-1 0,1 1-1,-1-1 1,0 0 0,1 0 0,0 0 0,-1 0 0,1-1-1,0 1 1,0-1 0,0 0 0,0 0 0,0-1 0,0 1 0,0-1-1,0 0 1,1 0-348,2 1 40,0-1-1,0 0 1,0-1 0,0 0-1,0 0 1,-1 0-1,1-1 1,0 0 0,-1 0-1,1-1 1,-1 0-1,3-1-39,24-50-2907,-29 35 2305,-4-2 298</inkml:trace>
  <inkml:trace contextRef="#ctx0" brushRef="#br0" timeOffset="896.704">630 34 4992,'-18'106'7225,"-47"44"-3736,50-118-3393,-1-1 0,-2 0 0,-1-1 0,-2-1 0,-1-1 0,0-1 0,-3-1 0,0-1 0,-11 7-96,36-32-168,0-1 0,0 1 0,0-1 0,0 1 0,0-1 0,-1 1 0,1 0 0,0-1 0,0 1 0,-1 0 0,1-1 0,0 1 0,0 0 0,-1-1 0,1 1-1,0 0 1,-1-1 0,1 1 0,-1 0 0,1 0 0,0-1 0,-1 1 0,1 0 0,-1 0 0,1 0 0,0 0 0,-1 0 0,1 0 0,-1-1 0,1 1 0,-1 0 0,1 0 0,-1 0 0,1 1 0,0-1 0,-1 0 0,1 0 0,-1 0 0,1 0-1,-1 0 1,1 0 0,0 1 0,-1-1 0,1 0 0,-1 0 0,1 1 0,0-1 0,-1 0 0,1 0 0,0 1 0,-1-1 0,1 0 0,0 1 0,0-1 0,-1 1 0,1-1 0,0 1 168,7-15-912</inkml:trace>
  <inkml:trace contextRef="#ctx0" brushRef="#br0" timeOffset="1144.993">576 458 3968,'34'95'3953,"3"7"1919,8-48-4897,-4-44-751,-35-12-715,-1-2-1,1 1 0,-1 0 0,0-1 0,0 0 1,-1 0-1,1-1 0,-1 1 0,0-1 1,0 0-1,0 0 0,-1-1 0,0 1 1,0-1-1,2-4 492,10-21-896</inkml:trace>
  <inkml:trace contextRef="#ctx0" brushRef="#br0" timeOffset="1347.251">862 0 7296,'-17'62'6516,"34"3"-4734,-7-58-2240,1-18-4676,-8 6 3825,1 1 456</inkml:trace>
  <inkml:trace contextRef="#ctx0" brushRef="#br0" timeOffset="1683.831">607 286 5376,'28'3'7429,"43"17"-6974,-57-16 183,-9-2-633,0 0-1,1-1 1,-1 1 0,0-1-1,1 0 1,0-1-1,-1 0 1,1 1 0,-1-1-1,1-1 1,-1 1-1,1-1 1,-1 0 0,3-1-5,15-27-4497,-19 15 3863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5:1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63 253 6784,'-8'59'2528,"4"-21"-1952,-4 8-160,4-26-224,-4 4-192,1 3 64,-1 5-32,-4-1 64,8-4-64,4-3-288,0-6-96,8-11 192,0-14 64</inkml:trace>
  <inkml:trace contextRef="#ctx0" brushRef="#br0" timeOffset="442.259">125 47 5632,'10'-5'6494,"22"1"-5800,-15 3-5,287-30 799,-298 30-1465,0-1-1,0 1 1,-1 0-1,1 1 1,0-1 0,0 1-1,0 0 1,0 1 0,0-1-1,0 1 1,-1 0-1,1 1 1,0-1 0,-1 1-1,1 0 1,-1 1 0,1-1-1,-1 1 1,0 0-1,0 0 1,-1 1 0,1 0-1,-1-1 1,1 2 0,-1-1-1,0 0 1,-1 1-1,1 0 1,-1 0 0,0 0-1,0 0 1,0 0 0,0 4-23,8 49 228,-4 0 0,-1 0 1,-4 1-1,-1 0 1,-4-1-1,-8 51-228,9-86-45,2-16-10,0 0 0,0 0-1,-1 1 1,0-1 0,0 0 0,-1 0 0,0 0-1,0 0 1,-1 0 0,0-1 0,0 1 0,0-1-1,-2 1 56,4-6-177,0-1-1,0 1 1,0-1-1,-1 0 1,1 0-1,0 1 1,0-1-1,0 0 1,-1 0-1,1 0 0,0 0 1,0-1-1,-1 1 1,1 0-1,0 0 1,0-1-1,0 1 1,0-1-1,-1 1 0,1-1 1,0 0-1,0 1 1,0-1-1,0 0 1,0 1-1,0-1 1,1 0-1,-1 0 1,0 0-1,0 0 0,1 0 1,-1 0-1,0 0 1,1 0-1,-1 0 1,1-1-1,-1 1 1,1 0-1,0 0 0,-1 0 1,1-1-1,0 1 1,0 0-1,0 0 1,0 0-1,0-1 1,0 1-1,0 0 178,-8-23-757</inkml:trace>
  <inkml:trace contextRef="#ctx0" brushRef="#br0" timeOffset="735.659">473 253 4992,'-3'10'515,"-2"-2"0,1 1 1,-1 0-1,-1-1 0,1 0 1,-2 0-1,1-1 0,-1 0 1,0 0-1,0 0 0,-2 0-515,-94 60 1783,72-49-1896,27-15-11,-1 0 0,0 0 0,0 0 0,0-1 0,0 0 0,-1 0 0,1 0 0,-1-1 0,1 1 0,-1-1 0,1-1 0,-1 1 0,0-1 0,1 0 0,-1 0 0,-5-2 124,-5-27-6314,15 15 4650</inkml:trace>
  <inkml:trace contextRef="#ctx0" brushRef="#br0" timeOffset="1178.74">245 350 3840,'7'6'461,"0"0"-1,0 1 1,-1 0 0,0 0 0,0 0 0,-1 1-1,0 0 1,0 0 0,-1 0 0,0 1 0,0 0-1,-1-1 1,0 1 0,-1 0 0,1 6-461,-3-13-15,1-1 1,-1 0 0,0 0-1,1 0 1,-1 0-1,1 0 1,-1 0 0,1 0-1,0 0 1,-1 0 0,1 0-1,0 0 1,0 0 0,0 0-1,0 0 1,0-1 0,0 1-1,0 0 1,0-1-1,0 1 1,0 0 0,0-1-1,0 0 1,0 1 0,0-1-1,0 0 1,1 1 0,-1-1-1,0 0 1,0 0-1,0 0 1,1 0 0,-1 0-1,0 0 1,0 0 0,0-1-1,0 1 1,1 0 0,-1-1-1,0 1 1,0-1-1,0 1 1,0-1 0,0 1-1,0-1 15,53-35-1427,-46 29 1143,146-142-1364,-154 148 1688,1 0 0,-1 0 0,0 0 0,0 1 0,1-1 0,-1 0 0,1 0 0,-1 1 0,1-1 0,-1 0 0,1 1-1,-1-1 1,1 1 0,0-1 0,-1 0 0,1 1 0,0-1 0,-1 1 0,1 0 0,0-1 0,0 1 0,-1 0 0,1-1-1,0 1 1,0 0 0,0 0 0,0 0 0,-1 0 0,1-1 0,0 1 0,0 0 0,0 1 0,0-1 0,0 0-1,-1 0 1,1 0 0,0 0 0,0 1 0,0-1 0,-1 0 0,1 1 0,0-1 0,0 1 0,-1-1 0,1 1 0,0-1-1,-1 1 1,1-1 0,-1 1 0,1-1 0,0 1 0,-1 0 0,1 0 0,-1-1 0,0 1 0,1 0 0,-1 0 0,0-1-1,1 1 1,-1 0 0,0 0 0,0 0 0,0-1 0,1 2-40,-4 3 52,-1 1 0,1-1-1,-1 0 1,0 0 0,0 0 0,0 0 0,-1-1-1,1 0 1,-1 0 0,0 0 0,0-1-1,-1 1 1,1-1 0,-1 0 0,0-1 0,1 1-1,-1-1 1,0-1 0,0 1 0,-1-1 0,1 0-1,0 0 1,0-1 0,-1 1 0,1-1-1,0-1 1,0 1 0,-1-1 0,1 0 0,0-1-1,-6-1-51,11 1-24,0 1-1,0 0 0,0-1 1,0 1-1,0-1 0,0 0 1,1 1-1,-1-1 0,0 1 1,1-1-1,-1 0 0,1 0 1,0 1-1,0-1 0,-1 0 1,1 0-1,0 1 0,0-1 0,1 0 1,-1 0-1,0 1 0,0-1 1,1 0-1,-1 1 0,1-1 1,0 0-1,-1 1 0,1-1 1,0 1-1,0-1 0,0 1 1,0-1-1,0 1 0,1 0 1,-1-1-1,0 1 0,0 0 1,1 0-1,-1 0 0,1 0 1,-1 0-1,1 0 0,0 1 1,-1-1-1,1 0 0,0 1 1,-1-1-1,1 1 0,0 0 0,-1-1 1,1 1-1,0 0 0,0 0 1,-1 0-1,1 0 0,0 1 1,0-1-1,-1 0 0,2 1 25,4 2 94,0 0 0,0 0-1,-1 1 1,1 0-1,-1 0 1,0 1 0,0 0-1,-1 0 1,1 0-1,-1 1 1,0-1 0,-1 1-1,1 0 1,-1 1-1,-1-1 1,1 1 0,-1 0-1,0 0 1,0 0-1,-1 0 1,0 0 0,0 1-94,2 1 276,4 19 147,-7-24-555,0 0-1,0 0 1,0 0-1,0 0 1,1 0 0,-1 0-1,1 0 1,0 0-1,0-1 1,1 1-1,-1-1 1,1 1 0,0-1-1,-1 0 1,2 0-1,1 2 133,10 0-298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6:54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0 541 7552,'0'0'2448,"0"0"-1355,0 0 134,0 0 191,0 0-175,0 0-112,0 0-348,0 0-260,17-10 826,106-2 33,-54 10-1254,-45 0-277,64-9 214,-34-7-3224,-30-6-1577,-20 7 3766</inkml:trace>
  <inkml:trace contextRef="#ctx0" brushRef="#br0" timeOffset="294.319">167 190 8704,'13'25'5707,"-4"27"-2545,-7-28-2416,8 56 128,-5 0 0,-3 1-1,-4 14-873,1 5 153,-13 182-1775,18-244-5423,0-41 6075</inkml:trace>
  <inkml:trace contextRef="#ctx0" brushRef="#br0" timeOffset="580.728">551 242 7808,'13'14'5936,"-7"22"-3830,-6 1-1818,-2 0-1,-1 0 0,-2 0 1,-2-1-1,-1 1 1,-1-2-1,-2 1 0,-2-1 1,-15 27-288,25-54-408,-31 54-3683,0-39-4812,24-26 6044</inkml:trace>
  <inkml:trace contextRef="#ctx0" brushRef="#br0" timeOffset="1203.277">392 628 6400,'0'-4'362,"0"0"0,1 1 0,0-1 0,-1 0 0,1 1 0,1-1 0,-1 0 0,0 1 0,1 0 0,0-1 1,0 1-1,0 0 0,0 0 0,0 0 0,1 0 0,-1 0 0,1 0 0,0 1 0,0 0 0,0-1 0,0 1 0,0 0 0,1 0 0,-1 1 0,0-1 0,1 1 1,2-1-363,3-2 229,-1 1 1,1 0 0,-1 1 0,1 0 0,0 0 0,0 1 0,0 0 0,0 1-1,0 0 1,0 0 0,0 1 0,0 0 0,0 1 0,-1 0 0,1 0 0,0 1 0,-1 0-1,1 0 1,5 4-230,-10-1 78,-1 1 0,1-1-1,-1 1 1,-1-1-1,1 1 1,-1 0 0,0 0-1,-1 0 1,0 0-1,0 0 1,0 0 0,-1 1-1,0-1 1,0 0-1,-1 0 1,-1 3-78,2 8 76,-11 199 1300,7-158-710,-4-73-874,-5-12-241,10 16 341,-1-1 0,0 1 0,0-1 0,-1 1 0,0 1 0,-1-1 0,0 1 0,-1 0 0,0 0 0,-1 1 0,1 0 0,-1 0 0,-1 0 0,1 1 0,-2 1 0,1 0 0,0 0 0,-1 0 0,0 1 0,0 1 0,-1 0 0,0 0 0,-7-1 108,-166 11-2875,184-6 2819,-1-1-1,1 1 1,0-1-1,0 1 1,-1-1-1,1 1 0,0-1 1,0 1-1,0-1 1,-1 0-1,1 1 1,0-1-1,0 1 1,0-1-1,0 1 0,0-1 1,0 0-1,0 1 1,0-1-1,1 1 1,-1-1-1,0 1 0,0-1 1,0 1-1,1-1 1,-1 0-1,0 1 1,0-1-1,1 1 0,-1 0 1,0-1-1,1 1 1,-1-1-1,1 1 1,-1 0-1,1-1 0,-1 1 1,1-1-1,-1 1 1,1 0-1,-1 0 1,1-1-1,-1 1 1,1 0-1,-1 0 0,1 0 1,-1 0-1,1 0 1,0 0-1,-1 0 1,1 0-1,-1 0 0,1 0 1,-1 0-1,1 0 1,0 0-1,-1 0 1,1 0-1,-1 0 0,1 1 1,-1-1 56,35-12-222,0 2 1,0 1-1,1 2 1,0 2-1,30-2 222,183 15 2591,-229-6-2156,-1 0 1,1 1 0,-1 1-1,0 1 1,-1 1 0,1 0 0,-1 1-1,0 1 1,-1 1 0,7 5-436,-16-6 800,-7-3-4656,-5-22-2805,7-3 5541</inkml:trace>
  <inkml:trace contextRef="#ctx0" brushRef="#br0" timeOffset="1497.355">1093 238 8960,'0'10'3424,"-4"-3"-2656,8 10 544,-4-9 128,0 5-417,0 1-95,0-1-544,0 5-160,-4-1-160,1 0-1120,-5-2-447,0-5-1185,-4-1-384,0 6 1632,1-5 768</inkml:trace>
  <inkml:trace contextRef="#ctx0" brushRef="#br0" timeOffset="2135.783">915 569 7040,'74'20'8293,"-70"-19"-8121,-1 1 0,0-1 0,1 1 0,-1 0 0,0 0 0,0 0 0,0 1 0,0-1 0,0 1 0,-1-1 0,1 1 0,-1 0 0,0 0 0,0 0 1,0 0-1,0 1 0,0-1 0,0 0 0,-1 1 0,0-1 0,0 1 0,0-1 0,0 1 0,0 0 0,-1 0 0,0-1 0,0 5-172,-11 163 1883,11-170-1883,0-1 1,0 1 0,0-1-1,0 1 1,-1 0 0,1-1 0,0 1-1,0-1 1,0 1 0,0-1-1,0 1 1,1-1 0,-1 1 0,0-1-1,0 1 1,0-1 0,0 1-1,0-1 1,1 1 0,-1-1 0,0 1-1,1-1 1,-1 1 0,0-1-1,1 1 1,-1-1 0,0 0-1,1 1 1,-1-1 0,1 0 0,-1 1-1,0-1 1,1 0 0,-1 0-1,1 1 1,-1-1 0,1 0 0,-1 0-1,1 0 1,0 0 0,-1 1-1,1-1 1,-1 0 0,1 0-1,-1 0 1,1 0 0,-1 0 0,1 0-1,-1-1 1,1 1 0,-1 0-1,1 0 1,-1 0 0,1 0 0,-1-1-1,1 1 1,-1 0 0,1-1-1,-1 1 1,1 0 0,-1-1 0,1 1-1,-1-1 0,28-31-361,-26 29 315,229-339-4002,-229 339 4048,4-8 58,1-1-1,0 1 1,1 0-1,0 1 1,1 0-1,0 0 1,1 1-1,0 0 0,8-5-57,29 15 288,-18-25-715,-25 18 410,1 1 1,1 0-1,-1 0 1,1 0-1,0 1 0,0 0 1,0 0-1,0 1 1,1-1-1,-1 1 1,1 1-1,0-1 0,0 1 1,0 1-1,0-1 1,0 1-1,5 0 17,-11 1 37,1 0 1,-1 1-1,1-1 0,-1 1 0,0-1 0,1 1 1,-1-1-1,0 1 0,0 0 0,1 0 0,-1 0 1,0 0-1,0 0 0,0 0 0,0 0 0,0 0 0,0 0 1,0 0-1,0 0 0,-1 0 0,1 1 0,0-1 1,-1 0-1,1 1 0,-1-1 0,1 1 0,-1-1 1,0 0-1,0 1 0,1-1 0,-1 1 0,0-1 1,0 1-1,0-1 0,-1 1 0,1-1 0,0 0 1,0 1-1,-1-1 0,1 1 0,-1-1 0,0 0 1,1 1-1,-1-1-37,-27 65 804,27-65-797,-14 21-91,0 0 0,-2-2-1,-1 0 1,0-1 0,-2 0-1,0-2 1,-1 0 0,0-2 0,-2 0-1,-22 11 85,-11-3-3585,55-22 3429,0-1 1,0 1-1,0-1 0,0 0 0,0 1 0,0-1 1,0 0-1,0 0 0,-1 0 0,1 0 1,0 0-1,0 0 0,0 0 0,0 0 0,0 0 1,0-1-1,0 1 0,0 0 0,0-1 0,0 1 1,0-1-1,0 1 0,0-1 0,0 1 1,0-1-1,0 0 0,0 0 0,0 1 0,1-1 1,-1 0-1,0 0 0,1 0 0,-1 0 0,1 0 1,-1 0-1,0 0 0,1 0 0,0 0 1,-1 0-1,1 0 0,0 0 0,0 0 0,-1 0 1,1 0-1,0 0 0,0 0 0,0 0 0,0-1 1,0 1-1,1 0 0,-1 0 156,19-59 2733,-19 59-2630,1 0-1,-1 0 0,1 0 0,0 0 1,0 0-1,0 0 0,0 0 0,0 0 1,0 0-1,0 1 0,0-1 0,0 0 1,0 1-1,0-1 0,0 1 0,0-1 0,1 1 1,-1-1-1,0 1 0,0 0 0,0 0 1,1-1-1,-1 1 0,0 0 0,1 0 1,-1 0-1,0 0 0,0 1 0,1-1 1,-1 0-1,0 1 0,0-1 0,0 0 0,1 1 1,-1-1-1,0 1 0,0 0 0,0-1 1,0 1-1,0 0 0,0 0 0,0 0 1,0 0-1,0-1 0,-1 1 0,1 0 0,0 1 1,0-1-1,-1 0 0,1 0-102,127 202 4795,-116-184-4273,35 47-1931,-43-60 1003,0-1 0,1 0 0,0 0-1,0 0 1,0-1 0,0 0 0,1 0-1,-1 0 1,1 0 0,0-1 0,0 0-1,1 0 1,-1-1 0,0 0 0,1 0-1,2 0 407,33-2-1034</inkml:trace>
  <inkml:trace contextRef="#ctx0" brushRef="#br0" timeOffset="2676.498">2139 89 10624,'-36'58'5365,"-1"40"-4190,5-12-926,-42 57 74,44-91-1040,3 1 1,2 1-1,3 2 0,1 1 717,20-34-3018,14-27 286,21-35 589,77-155 10041,-106 189-7650,-1 1 0,1 0 0,0 1 0,0-1 0,1 1 0,-1 0-1,1 0 1,-1 1 0,1 0 0,0 0 0,0 0 0,0 1 0,0-1 0,0 2 0,0-1 0,1 1-1,-1-1 1,0 2 0,0-1 0,0 1 0,1 0 0,-1 0 0,0 0 0,0 1 0,-1 0-1,1 0 1,5 4-248,-8-4 42,-1 1-1,1 0 1,-1 0-1,0 1 0,0-1 1,0 0-1,0 1 0,-1-1 1,1 1-1,-1 0 1,0-1-1,0 1 0,0 0 1,-1 0-1,1-1 1,-1 1-1,0 0 0,0 0 1,0 0-1,-1 0 1,1-1-1,-1 1 0,0 0 1,0 0-1,0-1 1,-1 1-1,1-1 0,-1 1 1,0 0-42,0 3 21,-55 156-1579,56-162 1322,0 0-1,0 0 1,0 0 0,0-1-1,0 1 1,0 0-1,0 0 1,0-1-1,0 1 1,0 0 0,-1-1-1,1 1 1,0-1-1,0 1 1,-1-1-1,1 0 1,0 0-1,-1 0 1,1 1 0,0-1-1,-1 0 1,1-1-1,0 1 1,-1 0-1,1 0 1,0 0 0,-1-1-1,1 1 1,0-1-1,0 1 1,-1-1-1,1 0 1,0 1-1,0-1 1,0 0 0,0 0-1,0 0 1,0 1-1,0-1 1,0 0-1,0 0 1,0-1 0,1 1-1,-1 0 1,0 0-1,1 0 1,-1 0-1,1-1 1,-1 1-1,1 0 1,-1-1 236,-10-15-757</inkml:trace>
  <inkml:trace contextRef="#ctx0" brushRef="#br0" timeOffset="3398.788">2000 645 5760,'4'-21'7034,"22"16"-3655,29 20-1057,-53-12-2297,0 0 0,0-1-1,0 1 1,-1 0 0,1 0-1,-1 0 1,0 0 0,1 1-1,-1-1 1,-1 0 0,1 0-1,0 1 1,-1-1 0,0 0-1,0 1 1,0-1 0,0 0-1,0 0 1,-1 1 0,0-1-1,1 0 1,-1 0 0,0 1-1,-1-1 1,1 0 0,0 0-1,-1 0 1,0 0 0,1-1-1,-1 1 1,-1 0-1,1-1 1,0 1 0,-1-1-25,-12 29 31,158-279-6378,-110 196 6726,3 2 0,1 1-1,2 2 1,3 1 0,30-24-379,-72 69 60,0 0 1,0 0 0,1 0 0,-1 0 0,1 0 0,-1 0-1,1 0 1,-1 0 0,1 1 0,-1-1 0,1 0 0,0 0-1,-1 1 1,1-1 0,0 0 0,0 1 0,0-1 0,-1 1-1,1-1 1,0 1 0,0-1 0,0 1 0,0 0 0,0-1-1,0 1 1,0 0 0,0 0 0,0-1 0,0 1 0,0 0 0,0 0-1,0 0 1,0 1 0,0-1 0,0 0 0,0 0 0,0 0-1,0 1 1,0-1 0,0 0 0,-1 1 0,1-1 0,0 1-1,0-1 1,0 1 0,0 0 0,-1-1 0,1 1 0,0 0-1,0-1 1,-1 1 0,1 0 0,-1 0 0,1 0-61,-3 10 171,-1 0 0,0 0-1,-1 0 1,0-1 0,0 1 0,-1-1 0,-1 0 0,0 0 0,0-1 0,-1 0-1,-1 2-170,5-7 46,-101 141 557,105-145-605,-1-1 0,1 1 0,-1 0 1,1 0-1,-1 0 0,1 0 0,-1-1 1,1 1-1,-1 0 0,1 0 0,-1 0 1,1 0-1,-1 0 0,1 0 0,-1 0 1,1 1-1,-1-1 0,1 0 0,0 0 1,-1 0-1,1 0 0,-1 1 0,0-1 1,1 0-1,-1 1 0,1-1 1,-1 0-1,1 1 0,-1-1 0,0 0 1,1 1-1,-1-1 0,0 1 0,1-1 1,-1 0-1,0 1 0,0-1 0,1 1 1,-1-1-1,0 1 0,0-1 0,0 1 1,0-1-1,1 1 0,-1 0 0,0-1 1,0 1-1,0-1 0,0 1 0,0-1 1,-1 1-1,1-1 0,0 1 0,0-1 1,0 1-1,0-1 0,-1 1 0,1-1 1,0 1-1,0-1 0,-1 1 0,1-1 1,0 1-1,-1-1 0,1 0 0,0 1 1,-1-1-1,1 0 0,-1 1 0,1-1 2,45-12 17,-42 11-18,4-2 45,-1 0 1,1 0-1,0 1 1,0 0-1,1 0 0,-1 1 1,0 0-1,0 0 0,1 1 1,-1-1-1,1 2 1,-1-1-1,0 1 0,1 0 1,-1 1-1,0-1 0,0 2 1,0-1-1,0 1 1,0 0-1,-1 0 0,1 1 1,-1-1-1,0 2 1,0-1-1,0 1 0,-1 0 1,4 3-45,-7-2 49,1 1 0,-1 0 0,-1 0 1,1 0-1,-1 0 0,0 0 0,-1 0 1,1 0-1,-1 0 0,-1 0 0,1 0 1,-1 0-1,-1 0 0,1 0 0,-1 0 1,-1 0-1,1-1 0,-1 1 0,0-1 1,0 0-1,-1 0 0,0 0 0,0 0 0,0 0 1,-1-1-1,0 0 0,0 0 0,0 0 1,0 0-1,-4 1-49,7-5-14,-1 0-1,1 0 1,0 0 0,-1-1-1,1 1 1,0-1 0,-1 1-1,1-1 1,0 0 0,-1 0-1,1 0 1,-1 0 0,1 0-1,0-1 1,-1 1 0,1-1-1,-1 1 1,1-1 0,0 0-1,0 0 1,0 0 0,-1 0-1,1-1 1,0 1 0,0 0-1,1-1 1,-1 1 0,0-1-1,0 0 1,1 0-1,-1 0 1,1 0 0,-1 0-1,1 0 1,0 0 0,0 0-1,0 0 1,0 0 0,0-1-1,1 1 1,-1 0 0,1-1-1,-1 1 1,1 0 0,0-1-1,0 1 1,0-1 0,0 1-1,0-1 1,1 1 0,-1 0-1,1-1 1,-1 1 0,1 0-1,0-1 1,0 1 0,0 0-1,0 0 1,1 0 0,-1 0-1,2-2 15,84-53-4444,-34 26 323,-19 9 3215</inkml:trace>
  <inkml:trace contextRef="#ctx0" brushRef="#br0" timeOffset="4271.949">3031 62 6400,'19'-7'4042,"-18"7"-2938,-5 12 2432,2 4-3253,0 0 1,-2 0-1,1 0 0,-2-1 0,0 1 0,-1-1 0,-7 13-283,-2 6 258,-23 57 428,15-39-5,1 1 1,4 1 0,-9 39-682,27-93 3,0 1 0,-1 0 0,1-1 0,0 1 0,0 0-1,-1 0 1,1 0 0,0-1 0,0 1 0,0 0 0,0 0 0,0-1 0,0 1 0,0 0 0,0 0 0,0 0 0,1-1 0,-1 1 0,0 0 0,0 0 0,1-1 0,-1 1 0,0 0 0,1-1 0,-1 1 0,1 0 0,-1-1 0,1 1 0,-1-1 0,1 1 0,-1-1 0,1 1-1,0-1 1,-1 1 0,1-1 0,0 1 0,-1-1 0,1 0 0,0 1 0,-1-1 0,1 0 0,0 0 0,0 0 0,0 1 0,-1-1 0,1 0 0,0 0 0,0 0 0,-1 0 0,1 0 0,0 0 0,0-1 0,0 1 0,-1 0 0,1 0 0,0-1 0,-1 1 0,1 0 0,0-1-1,0 1 1,-1 0 0,1-1 0,-1 1 0,1-1 0,0 1 0,-1-1 0,1 0-3,50-33 58,47-116 27,-81 134-666,101-153-582,-121 203 1200,-82 253 774,83-281-798,1 0 1,0 0-1,0 0 0,0 0 1,1 0-1,-1 0 0,2 0 1,-1 0-1,1 0 0,0 0 1,0 0-1,0 0 0,1 0 1,0-1-1,0 1 0,1 1-13,0-5 7,-1-1 0,0-1 0,1 1 0,-1 0 0,1 0 0,-1-1 0,1 0-1,-1 1 1,1-1 0,0 0 0,-1 0 0,1-1 0,-1 1 0,1 0-1,-1-1 1,1 1 0,-1-1 0,1 0 0,-1 0 0,1 0 0,-1 0 0,0-1-1,0 1 1,0 0 0,1-1 0,-1 0 0,-1 1 0,1-1 0,0 0 0,1-2-7,1 1 7,7-3 83,-1-2 1,0 1 0,0-1-1,-1-1 1,0 1 0,-1-2-1,0 1 1,0-1 0,-1 0-1,0-1 1,-1 0 0,0 0-1,-1 0 1,0 0 0,2-11-91,-6 21 12,-1-1 0,1 1 1,-1 0-1,0 0 0,0-1 0,1 1 1,-1 0-1,0-1 0,0 1 0,0 0 1,-1-1-1,1 1 0,0 0 1,0-1-1,-1 1 0,1 0 0,-1 0 1,1 0-1,-1-1 0,1 1 1,-1 0-1,0 0 0,1 0 0,-1 0 1,0 0-1,0 0 0,0 0 0,0 0 1,0 0-1,0 0 0,0 1 1,0-1-1,0 0 0,-1 1 0,1-1 1,0 1-1,0-1 0,-1 1 1,1 0-1,0-1 0,0 1 0,-1 0 1,1 0-1,0 0 0,-1 0 1,1 0-1,0 0-12,-62 16-759,51-11 450,-34 10-6315,38-20 4614,7-6 954</inkml:trace>
  <inkml:trace contextRef="#ctx0" brushRef="#br0" timeOffset="5354.279">3531 166 8448,'13'0'2928,"40"-1"2886,25-16-5149,-58 7-627,1 0-1,-2-1 0,0-1 1,0-1-1,-1 0 0,-1-2 1,8-7-38,-69 54 1045,-221 227 800,231-211-1895,33-47 46,1 0 0,0 0 0,-1 0-1,1 0 1,0 0 0,0 0 0,0 0 0,0 0 0,0 0 0,0 0-1,0 0 1,0 0 0,0 0 0,1 0 0,-1 0 0,0 0 0,1 0 0,-1 0-1,1 0 1,-1 0 0,1 0 0,-1 0 0,1 0 0,0 0 0,-1 0-1,1-1 1,0 1 0,0 0 0,-1-1 0,1 1 0,0 0 0,0-1-1,0 1 1,0-1 0,0 1 0,0-1 0,0 0 0,0 1 0,0-1 0,0 0-1,0 0 1,0 0 0,0 1 0,0-1 0,0 0 0,0-1 0,0 1-1,1 0 1,-1 0 0,0 0 0,0-1 4,117-6 128,-117 9-123,-1 0 0,-1 0 0,1 0 1,0 0-1,0 0 0,-1 0 0,1 0 0,-1-1 0,1 1 1,-1 0-1,0 0 0,0-1 0,0 1 0,0 0 0,0-1 1,0 1-1,0-1 0,-1 1 0,1-1 0,-1 0 0,1 1 0,-1-1 1,1 0-1,-1 0 0,1 0 0,-1 0 0,0 0 0,0 0 1,1-1-1,-2 1-5,-133 68-16,79-25-144,57-43 155,0 0 1,0-1-1,0 1 1,0 0-1,1 0 0,-1 0 1,0 0-1,1 0 1,-1-1-1,0 1 1,1 0-1,-1 0 1,1 0-1,-1-1 1,1 1-1,0 0 1,-1-1-1,1 1 0,0-1 1,-1 1-1,1 0 1,0-1-1,0 0 1,0 1-1,-1-1 1,1 1-1,0-1 1,0 0-1,0 0 1,0 1-1,0-1 0,0 0 1,-1 0-1,1 0 1,0 0-1,0 0 1,0 0-1,0 0 1,0 0-1,0-1 1,0 1-1,0 0 1,-1 0-1,1-1 0,0 1 1,0-1-1,0 1 5,9-2-4,1 1 0,-1-2 0,1 1 0,-1-2 0,0 1 0,0-1 0,0-1 0,-1 0 0,1 0 0,-1-1 0,-1 0 0,1-1 0,-1 0 0,0 0 0,6-7 4,96-134-286,-83 83 248,-49 87-271,-3 28 271,3 1-1,2 1 1,3 1-1,1 0 1,-4 35 38,17 1-885,3-88 807,1-1 0,-1 1 0,1 0 0,-1-1 0,1 1 0,-1-1 0,1 1-1,-1-1 1,1 1 0,-1-1 0,1 1 0,0-1 0,-1 0 0,1 1 0,0-1 0,-1 0 0,1 0 0,0 1 0,0-1 0,-1 0 0,1 0 0,0 0 0,-1 0 0,1 0 0,0 0 0,0 0 0,-1 0 0,1 0 0,0 0 0,0-1 0,-1 1 0,1 0 0,0 0 0,-1-1 0,1 1 0,0 0 0,-1-1 0,1 1-1,-1-1 1,1 1 0,0-1 0,-1 1 0,1-1 0,-1 1 0,1-1 0,-1 1 0,0-1 0,1 0 0,-1 1 0,0-1 0,1 0 0,-1 1 0,0-1 0,0 0 0,1 1 0,-1-1 0,0-1 78,17-20-597</inkml:trace>
  <inkml:trace contextRef="#ctx0" brushRef="#br0" timeOffset="6268.054">4024 156 8704,'10'6'7064,"-19"9"-4963,-20 12-1688,-58 19-951,-38-20-4460,421-46 9270,-229 20-3333,-90 24-886,-124 35-768,-12 29 929,153-85-161,6-2-54,0-1 1,1 0 0,-1 0-1,0 1 1,0-1 0,0 0-1,0 0 1,0 1 0,0-1-1,0 0 1,0 1 0,0-1-1,0 0 1,1 1 0,-1-1-1,-1 0 1,1 0 0,0 1-1,0-1 1,0 0 0,0 1-1,0-1 1,0 0-1,0 0 1,0 1 0,0-1-1,-1 0 1,1 1 0,0-1-1,0 0 1,0 0 0,0 0-1,-1 1 1,1-1 0,0 0-1,0 0 1,-1 0 0,1 1-1,0-1 1,0 0 0,-1 0-1,1 0 1,0 0 0,-1 0-1,1 0 1,257-43 811,-257 42-793,1 1 1,-1 0-1,1 0 1,-1-1-1,0 1 1,1 0-1,-1 0 1,1 0-1,-1 0 1,1 0-1,-1 0 1,1 0-1,-1 0 1,1 0-1,-1 0 1,1 0-1,-1 0 1,1 0-1,-1 0 1,0 0-1,1 1 1,-1-1-1,1 0 1,-1 0-1,1 0 1,-1 1-1,0-1 1,1 0-1,-1 1 1,0-1-1,1 0 1,-1 1-1,0-1 1,1 0-1,-1 1 1,0-1-1,0 1 1,1-1-1,-1 0 1,0 1-1,0-1 1,0 1-1,0-1 1,1 1-1,-1-1 1,0 1-1,0-1 1,0 1-1,0-1 1,0 1-1,0-1 1,0 1-1,-1-1 1,1 0-1,0 1-18,-16 28 497,8-16-475,2-6 44,1 1 1,0 0 0,0 1-1,1-1 1,0 1 0,0 0-1,1 0 1,0 0 0,0 1-1,1-1 1,1 0 0,0 1-1,0 0 1,1-1 0,0 1-1,0-1 1,1 1 0,0-1-1,1 1 1,0-1 0,1 1-1,0-1 1,0 0 0,4 7-67,0-4 118,1 0-1,0 0 1,0-1 0,1 0 0,1 0 0,0-1 0,1 0 0,-1-1-1,2 0 1,7 4-118,-17-12-7,0-1-1,-1 1 1,1 0-1,0-1 0,0 1 1,0-1-1,0 0 1,0 0-1,0 0 0,0 0 1,0 0-1,0 0 1,0 0-1,0-1 0,0 1 1,0-1-1,0 0 1,0 1-1,0-1 1,0 0-1,-1 0 0,1 0 1,0 0-1,-1 0 1,1-1-1,-1 1 0,1 0 1,-1-1-1,0 1 1,1-1-1,-1 1 0,0-1 1,0 0-1,0 0 1,0 1-1,0-1 0,-1 0 1,1-1 7,28-74-773,-28 75 747,2-5 2,-1 0 1,0-1-1,0 0 0,-1 1 0,0-1 0,0 0 0,0 0 0,-1 1 1,-1-1-1,1 0 0,-1 0 0,-1 0 0,-1-7 24,1 14 4,0-1 0,0 1 0,-1-1 0,1 1 0,0 0 0,0 0 0,-1 0 0,1 0 0,-1 0 0,1 0 0,-1 1 0,1-1 0,-1 1 0,0 0 0,1-1 0,-1 1 0,0 1 1,1-1-1,-1 0 0,1 1 0,-1-1 0,1 1 0,-1 0 0,1 0 0,-1 0 0,1 0 0,0 0 0,-2 1-4,-3 0-6,-189 82 153,51-18-3238,95-54-1330,40-17 3525</inkml:trace>
  <inkml:trace contextRef="#ctx0" brushRef="#br0" timeOffset="6701.95">4248 358 8960,'0'14'3424,"4"1"-2656,0 12-160,-4-14-192,4 5-320,0 2 0,0 5-32,4-2-64,-1-2 32,9-4-480,-2-3-160,6-7 320,-1-3 128</inkml:trace>
  <inkml:trace contextRef="#ctx0" brushRef="#br0" timeOffset="7302.126">4682 215 9728,'-3'27'5996,"-9"12"-4272,1-7-949,57-34 1023,-44 2-1787,0 0-1,0 0 1,0 0 0,0 1 0,0-1 0,-1 1 0,1-1 0,0 1 0,0 0-1,0-1 1,-1 1 0,1 0 0,0 0 0,-1 0 0,1 1 0,-1-1-1,1 0 1,-1 0 0,1 1 0,-1-1 0,0 1 0,0-1 0,0 1 0,0 0-1,0-1 1,0 1 0,0 0 0,0 0 0,-1 0 0,1 0 0,-1-1-1,0 1 1,1 0 0,-1 0 0,0 0 0,0 0 0,0 0-11,-7 79 638,5-72-548,-3 17 156,-1 0-1,-2 0 0,0-1 1,-2 1-1,-1-2 0,-1 0 1,-7 12-246,16-33 27,0 1-1,1 0 1,-1-1 0,-1 0 0,1 1 0,0-1 0,-1 0 0,1-1 0,-1 1-1,0-1 1,0 1 0,0-1 0,0 0 0,-1-1 0,1 1 0,0-1-1,-1 0 1,1 0 0,-1 0 0,1-1 0,-1 1 0,1-1 0,-1 0 0,0 0-1,1-1 1,-1 0 0,1 1 0,-1-1 0,1-1 0,0 1 0,-1-1 0,1 0-27,-127-73-263,65 22 1047,65 53-796,1 0 0,0 0 1,-1 0-1,1 0 0,-1-1 0,1 1 0,0 0 1,-1 0-1,1 0 0,0-1 0,0 1 1,-1 0-1,1 0 0,0-1 0,-1 1 0,1 0 1,0 0-1,0-1 0,0 1 0,-1 0 1,1-1-1,0 1 0,0 0 0,0-1 0,0 1 1,-1 0-1,1-1 0,0 1 0,0-1 1,0 1-1,0 0 0,0-1 0,0 1 0,0 0 1,0-1-1,0 1 0,0-1 0,1 1 0,-1 0 1,0-1-1,0 1 0,0 0 0,0-1 1,1 1-1,-1 0 0,0-1 0,0 1 0,0 0 1,1-1-1,-1 1 0,0 0 0,0 0 1,1-1-1,-1 1 0,0 0 0,1 0 0,-1 0 1,0 0-1,1-1 0,-1 1 0,1 0 1,-1 0-1,0 0 0,1 0 0,-1 0 0,0 0 1,1 0 11,33-6-63,-26 5 72,25-5 207,0 2-636,-1-2 0,0-1 1,0-1-1,0-2 0,19-10 420,-42 16-693,0-1 1,0-1-1,0 1 0,-1-1 0,1-1 0,-1 0 0,-1 0 1,0 0-1,0-1 0,0 0 0,-1 0 0,5-8 693,5-15-762</inkml:trace>
  <inkml:trace contextRef="#ctx0" brushRef="#br0" timeOffset="7542.268">4686 152 8832,'-7'4'3328,"7"-4"-2592,0 6 384,0-2-64,3 3 64,5 3 159,8 1-895,2-1-352,6 1-64,3-5 96,4-3 128,5-3-576,1 0-288,6-7-1631,4-3-737,-1-3 1568,1-6 736</inkml:trace>
  <inkml:trace contextRef="#ctx0" brushRef="#br0" timeOffset="7812.132">4744 3 7040,'0'-2'2720,"0"2"-2112,0 2 384,0-2 96,-4 4-96,0 0 128,0 7-256,-4 5-64,-2 5-449,-2 7-127,0 6-32,1 1-160,-1-1-32,4-3-2047,4-7-929,12-10 1504</inkml:trace>
  <inkml:trace contextRef="#ctx0" brushRef="#br0" timeOffset="8917.077">5321 89 6656,'2'1'264,"0"0"0,-1 0 1,1 0-1,-1 0 0,1 0 1,-1 1-1,1-1 0,-1 0 0,0 1 1,0-1-1,0 0 0,0 1 1,0 0-1,0-1 0,0 1 0,0 0 1,-1-1-1,1 1 0,-1 0 1,1 0-1,-1-1 0,1 1 0,-1 0 1,0 0-1,0 0 0,0 0 1,0 0-1,-1-1 0,1 1 0,0 0 1,-1 0-1,1 0 0,-1-1 1,1 1-1,-1 0 0,-1 1-264,-78 146 1211,54-109-1227,26-40-11,1 0 1,-1 0 0,0 0-1,0 0 1,1 0-1,-1 0 1,0 0 0,1 1-1,-1-1 1,0 0 0,0 0-1,0 0 1,1 0-1,-1 1 1,0-1 0,0 0-1,0 0 1,1 0-1,-1 1 1,0-1 0,0 0-1,0 0 1,0 1-1,0-1 1,1 0 0,-1 0-1,0 1 1,0-1 0,0 0-1,0 1 1,0-1-1,0 0 1,0 0 0,0 1-1,0-1 1,0 0-1,0 1 1,0-1 0,0 0-1,0 0 1,-1 1-1,1-1 1,0 0 26,25-16-291,-24 15 298,113-77-190,71-59-770,-183 136 952,0 0-1,-1 0 0,1 0 1,-1 0-1,1 0 0,0 0 1,-1-1-1,0 1 1,1-1-1,-1 1 0,0-1 1,0 1-1,0-1 0,0 1 1,0-1-1,0 0 0,0 0 1,-1 0-1,1 1 1,0-1-1,-1 0 0,0 0 1,1 0-1,-1 0 0,0 0 1,0 0-1,0 0 0,0 0 1,0 0-1,-1 1 1,1-1-1,-1 0 0,1 0 1,-1 0-1,0 0 0,1 0 1,-1 1-1,0-1 1,0 0-1,0 1 0,-1-1 1,1 1-1,0-1 0,-1 1 1,1 0-1,0-1 0,-1 1 1,0 0-1,0-1 2,-2 4 95,0-1 0,1 1 0,-1 0 0,1-1 0,-1 2 0,1-1 0,0 0 0,0 1 0,0-1 0,0 1 0,1 0 0,-1 0 0,1 0 0,-1 1 0,1-1 0,0 0 0,0 1 0,1-1-1,-1 1 1,1 0 0,0 0 0,0-1 0,0 1 0,0 2-95,-3 3 286,-11 19-398,-1 0 0,-1-1 0,-2-1 0,0-1 0,-2 0 0,-1-2 0,-1-1 0,0 0 0,-10 5 112,-50 50-266,84-78 276,0 1-1,0 0 1,-1 0 0,1 0-1,0 0 1,0 0 0,0 0-1,-1 0 1,1 0 0,0 0 0,0 1-1,0-1 1,-1 0 0,1 1-1,0-1 1,0 0 0,-1 1-1,1-1 1,0 1 0,-1-1-1,1 1 1,0-1 0,-1 1 0,1-1-1,-1 1 1,1 0 0,-1-1-1,1 1 1,-1 0 0,0-1-1,1 1 1,-1 0 0,0 0 0,1-1-1,-1 1 1,0 0 0,0 0-1,0 0 1,0-1 0,0 1-1,0 0 1,0 0 0,0 0 0,0-1-1,0 1 1,0 0 0,0 0-1,-1 0 1,1-1 0,0 1-1,-1 0 1,1 0 0,0-1-1,-1 1 1,1 0 0,-1-1 0,1 1-1,-1-1 1,1 1 0,-1 0-1,0-1 1,1 1 0,-1-1-1,0 1 1,1-1 0,-1 1-10,162-42 245,-161 41-237,0 1 1,0-1-1,0 0 0,0 0 0,-1 0 0,1 1 0,0-1 1,0 0-1,0 0 0,0 1 0,0-1 0,0 0 1,0 0-1,0 1 0,0-1 0,0 0 0,0 1 1,0-1-1,0 0 0,0 0 0,0 1 0,0-1 1,0 0-1,0 0 0,1 1 0,-1-1 0,0 0 0,0 0 1,0 0-1,0 1 0,0-1 0,1 0 0,-1 0 1,0 0-1,0 1 0,0-1 0,1 0 0,-1 0 1,0 0-1,0 0 0,0 0 0,1 1 0,-1-1 0,0 0 1,0 0-1,1 0 0,-1 0 0,0 0 0,1 0 1,-1 0-1,0 0 0,0 0-8,-20 17 235,-115 79-2112,162-103-1266,34 4 4062,-58 5-817,0 0 0,0-1 0,1 1 0,-1-1 0,0 0 0,0 0 0,1 0 0,-1 0 0,1 0 0,-1-1 0,1 0 0,-1 0 0,1 0 0,-1 0 0,1 0 0,-1 0 0,1-1 0,-1 0 0,0 0 0,1 0 0,-1 0 0,0 0 0,0-1 0,0 1 0,0-1 0,0 0 0,0 0 0,0 0 0,0 0 0,-1-1 0,1 1 0,-1-1-1,1 0-101,-2-1-294,-1 0-1,0 1 0,0-1 0,0 0 0,0 0 0,0 1 0,-1-1 0,1 0 0,-1 1 0,0-1 0,0 0 0,-1 1 0,1-1 0,-1 1 0,0 0 0,0-1 0,0 1 0,0 0 0,0 0 0,-1 0 0,1 1 0,-1-1 0,0 0 295,-6-9-2677,-10-15 267</inkml:trace>
  <inkml:trace contextRef="#ctx0" brushRef="#br0" timeOffset="9499.413">5015 204 8192,'23'34'6709,"-21"-23"-5930,-1 2-537,-12-10-4746,-8 15-1238,11 30 6055,-3 57 5411,10-102-5613,0 1 0,-1-1 0,1 0 0,-1 0 1,0 1-1,0-1 0,0 0 0,0 0 0,-1-1 0,1 1 1,-1 0-1,1-1 0,-1 0 0,0 1 0,0-1 0,0 0 1,0 0-1,0-1 0,-1 1 0,1-1 0,0 0 0,-1 0 1,1 0-1,-1 0 0,0 0 0,1-1 0,-3 1-111,-8-1 150,-6 1-232,27 9-76,136 42 2120,188 81 790,-296-123-3387,1-3 1,0-1-1,0-1 0,0-3 1,1 0-1,-1-3 1,1-1-1,9-2 635,9-3-373</inkml:trace>
  <inkml:trace contextRef="#ctx0" brushRef="#br0" timeOffset="10187.328">5825 320 8832,'2'3'478,"1"-1"0,-1 0 0,1 1 0,0-1 0,0 0 1,0-1-1,0 1 0,0 0 0,0-1 0,1 0 0,-1 1 0,0-1 1,1-1-1,-1 1 0,1 0 0,-1-1 0,1 0 0,0 0-478,57-22 1179,-52 15-1444,-1 0 0,0-1 0,0 0-1,-1 0 1,0-1 0,0 0 0,-1 0 0,0 0 0,0-1 0,-1 0 0,2-6 265,-3 8 46,-2 1 0,1 0 0,-1-1 0,0 0 0,0 1 0,-1-1 0,0 0 0,0 0 0,-1 0 0,0 0 0,-1 0 0,0 0 0,0 0 0,0 1 0,-1-1 0,-1-1-46,-9 30 1360,-50 293 1706,0-142-1876,61-170-1187,0-1 0,0 0 0,0 0 0,0 0 0,0 0 0,-1-1 0,1 1 0,0 0 0,0 0 0,-1-1 0,1 1 0,-1-1 0,1 1 0,0-1 0,-1 1 0,1-1 0,-1 0 0,1 0 0,-1 0 0,1 0 0,-1 0 0,1 0 0,-1 0 0,1 0 0,-1-1 0,1 1 0,0-1 0,-1 1 0,1-1 0,-1 1 0,1-1 0,0 0 0,0 1 0,-1-1 0,1 0 0,0 0 0,0 0 0,0 0 0,0 0-3,-50-46-58,47 42 25,3 4 23,0 0 0,0-1 0,1 1 0,-1 0 0,1 0 0,-1-1 0,1 1 0,0 0 0,-1-1 0,1 1 0,0 0 0,0-1 0,0 1 0,0 0 0,0-1 0,0 1 0,0 0 1,0-1-1,1 1 0,-1 0 0,1-1 0,-1 1 0,1 0 0,-1-1 0,1 1 0,0 0 0,-1 0 0,1 0 0,0 0 0,0 0 0,0 0 0,0 0 0,0 0 0,0 0 0,0 0 0,0 0 0,0 1 0,1-1 0,-1 0 0,0 1 0,0-1 0,1 1 0,-1 0 0,0-1 0,1 1 0,-1 0 0,0 0 0,1-1 0,-1 1 0,0 0 0,1 1 0,-1-1 0,0 0 0,1 0 0,-1 0 0,1 1 10,21-8-150,145-95-4483,-71 14-6046,-65 54 7437</inkml:trace>
  <inkml:trace contextRef="#ctx0" brushRef="#br0" timeOffset="11236.281">6287 72 7296,'22'9'6832,"8"-8"-3439,-12-1-2392,120 22 2300,-137-21-3274,0 0-1,-1 0 1,1 0-1,0 0 1,0 0-1,-1 1 0,1-1 1,-1 0-1,1 0 1,-1 0-1,0 1 1,1-1-1,-1 0 1,0 1-1,0-1 0,0 0 1,0 0-1,0 1 1,0-1-1,0 0 1,-1 1-1,1-1 1,0 0-1,-1 0 0,1 1 1,-1-1-1,1 0 1,-1 0-1,1 0 1,-1 0-1,0 0 1,0 0-1,0 0 0,0 0 1,1 0-1,-1 0 1,0 0-1,0 0 1,-1-1-1,1 1 1,0 0-1,0-1 0,-1 1-26,1 0 10,-120 100-713,107-92 124,0-2 1,-1 1-1,0-2 0,0 0 0,0 0 0,-1-2 1,1 0-1,-13 2 579,26-5-83,1-1 1,-1 1-1,1 0 1,-1 0-1,1-1 1,-1 1-1,1-1 1,-1 1-1,1-1 1,-1 0-1,0 0 0,1 0 1,-1 1-1,1-2 1,-1 1-1,0 0 1,1 0-1,-1 0 1,1-1-1,-1 1 1,0-1-1,1 1 1,-1-1-1,1 0 1,0 1-1,-1-1 1,1 0-1,-1 0 0,1 0 1,0 0-1,0 0 1,0-1-1,0 1 1,0 0-1,0 0 1,0-1-1,0 1 1,0 0-1,0-1 1,1 1-1,-1-1 1,1 1-1,-1-1 1,1 0-1,-1 1 0,1-1 1,0 1-1,0-1 1,0 0-1,0 1 1,0-1-1,0 0 1,0 1-1,1-1 1,-1 1-1,0-1 1,1 1-1,0-1 1,-1 0 82,7-2 235,0-1 1,-1 1-1,2 0 1,-1 1-1,0 0 0,1 0 1,-1 1-1,1-1 1,0 2-1,0-1 1,-1 1-1,1 0 1,0 1-1,0 0 1,0 0-1,0 1 1,0 0-1,0 0 1,0 1-1,0 0 1,-1 0-1,1 1-235,30 3 947,-4-3-120,70 18 544,-138 3-827,-25 2-623,-86 54-504,144-80 574,1 0-1,-1 1 1,1-1-1,-1 0 1,1 0-1,-1 1 1,1-1-1,0 0 1,-1 1-1,1-1 1,0 0-1,-1 1 1,1-1-1,0 1 1,-1-1-1,1 1 1,0-1-1,0 0 1,0 1-1,-1-1 1,1 1-1,0-1 1,0 1-1,0-1 1,0 1-1,0-1 1,0 1-1,0-1 1,0 1-1,0-1 1,0 1-1,0-1 1,0 1-1,0-1 1,0 1 0,1-1-1,-1 1 1,0-1-1,0 1 1,0-1-1,1 1 1,-1-1-1,0 0 1,1 1-1,-1-1 1,0 0-1,1 1 1,-1-1-1,1 0 1,-1 1-1,0-1 1,1 0-1,-1 1 1,1-1-1,-1 0 1,1 0-1,-1 0 1,1 0-1,-1 0 1,1 1-1,-1-1 1,1 0-1,-1 0 1,1 0-1,-1 0 1,1 0-1,-1 0 1,1-1 9,38 4-101,-39-3 106,-12 14-53,-149 58-80,162-72 131,-1 0-1,1 0 1,-1 1 0,1-1-1,-1 0 1,1 0 0,-1 0-1,1 0 1,-1 0-1,0 1 1,1-1 0,-1 0-1,1 0 1,-1 1 0,0-1-1,1 0 1,-1 1 0,0-1-1,1 0 1,-1 1 0,0-1-1,1 1 1,-1-1-1,0 0 1,0 1 0,0-1-1,1 1 1,-1-1 0,0 1-1,0-1 1,0 1 0,0-1-1,0 1 1,0-1 0,0 0-1,0 1 1,0-1-1,0 1 1,0-1 0,0 1-1,0-1 1,0 1 0,-1-1-1,1 1 1,0-1 0,0 1-1,0-1 1,-1 0 0,1 1-1,0-1 1,0 0-1,-1 1 1,1-1 0,0 1-1,-1-1 1,1 0 0,-1 0-1,1 1 1,0-1 0,-1 0-1,1 0 1,-1 1-3,44 7 305,177-39 26,-194 25-352,-1 0-1,1-1 1,-2-2 0,1-1-1,-1-1 1,-1 0 0,0-2-1,0-1 1,-2-1 0,0-1-1,7-6 22,-26 20-55,1 0-1,-1 0 1,0-1-1,0 1 0,0 0 1,0-1-1,0 0 1,-1 1-1,1-1 1,-1 0-1,0 1 0,0-1 1,0 0-1,0 0 1,0 0-1,-1 0 0,1 0 1,-1 0-1,0 0 1,1-1-1,-2 1 1,1 0-1,0 0 0,-1 0 1,1 0-1,-1 0 1,0 0-1,0 0 0,0 0 1,0 1-1,-1-1 1,1 0-1,-1 0 1,1 1-1,-1-1 0,0 1 1,0 0-1,0-1 1,-1 1-1,1 0 0,0 0 1,-1 1-1,1-1 1,-1 0-1,0 1 56,-2-3 4,0 1-1,-1 0 1,1 1-1,0 0 0,-1-1 1,0 2-1,1-1 1,-1 1-1,0 0 1,0 0-1,0 0 1,0 1-1,0 0 1,0 0-1,0 1 1,0-1-1,1 1 1,-1 0-1,0 1 0,0 0 1,1 0-1,-1 0 1,1 0-1,-1 1 1,1 0-1,0 0 1,0 1-1,1-1 1,-1 1-1,1 0 1,-1 0-1,1 0 1,0 1-1,1 0 0,-1 0 1,1 0-1,0 0 1,0 0-1,1 0 1,-1 1-4,-59 196 2688,0 151-1275,52-304-2407,8-43-6358,2-22 6392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7:58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8704,'-74'84'4736,"73"-84"-4712,-1 1 1,1 0 0,-1 0-1,1 0 1,0 0-1,0 0 1,-1 0 0,1 0-1,0 1 1,0-1 0,0 0-1,0 0 1,0 1 0,1-1-1,-1 1 1,0-1 0,1 1-1,-1-1 1,1 1 0,-1 0-1,1-1 1,0 1-1,0-1 1,0 1 0,-1 0-1,2-1 1,-1 1 0,0 0-1,0-1 1,0 1 0,1-1-1,-1 1 1,1 0 0,-1-1-1,1 1 1,0-1 0,0 0-1,-1 1 1,1-1-1,0 1 1,0-1 0,0 0-1,1 0 1,-1 0 0,0 0-1,0 0 1,1 0 0,0 1-25,75 41 698,-75-43-681,89 32 525,1-4 0,1-5 0,1-3 0,1-5-1,44 0-541,252 12 1192,1-17 0,96-22-1192,889-85 1814,-745 43-6902,-600 51 4506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7:5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9344,'-14'15'9391,"29"4"-7759,-7-14-1554,1 0 1,0 0-1,0-1 0,0-1 0,0 1 0,1-2 0,-1 1 0,1-1 0,0-1 1,0 0-1,-1 0 0,1-1 0,0 0 0,0 0 0,0-2 0,0 1 0,2-1-78,29-6-3381,-6-11-5755,-25 5 5270</inkml:trace>
  <inkml:trace contextRef="#ctx0" brushRef="#br0" timeOffset="268.647">1 166 10624,'1'43'6314,"2"-16"-4805,-1 130 1180,-8 197-722,6-329-3867,4-26-4221,0-17 4388,3-4 832</inkml:trace>
  <inkml:trace contextRef="#ctx0" brushRef="#br0" timeOffset="513.185">52 418 7936,'0'-15'2976,"0"15"-2304,0 0 512,0 0 64,4 4-192,-1 3 96,5 3-97,0 1 1,4-1-576,0 1-64,2-5 0,5 1-288,5-7-64,-1-7-1984,5-7-831,3-3 1375,-1-4 736</inkml:trace>
  <inkml:trace contextRef="#ctx0" brushRef="#br0" timeOffset="831.3">474 187 8320,'15'10'7501,"7"-1"-3825,-19-8-3323,128 20 2647,3-31-5169,-123 9 1658,36-9-3355,-30 3 3082</inkml:trace>
  <inkml:trace contextRef="#ctx0" brushRef="#br0" timeOffset="1161.307">699 259 9600,'-8'34'3584,"4"-16"-2784,0 26 640,0-20 31,0 15-223,0 8 64,-4 5-448,0-4-160,2 4-384,2-3-192,0-9-32,0-5-288,4-7-32,0-8-1792,0-13-735,4-11 1407,4-5 672</inkml:trace>
  <inkml:trace contextRef="#ctx0" brushRef="#br0" timeOffset="1162.307">942 235 10112,'11'43'5964,"-21"28"-3146,5-49-2091,-47 239 1740,12-88-3612,56-221-14385,-9 15 12421</inkml:trace>
  <inkml:trace contextRef="#ctx0" brushRef="#br0" timeOffset="1354.632">927 321 7552,'16'-70'6512,"0"60"-2530,42 14-1730,-50-3-2163,0 1 0,-1 0 0,0 0 0,1 1 0,-1 0 0,0 0 0,0 0 1,0 1-1,-1 0 0,1 1 0,-1-1 0,0 1 0,0 0 0,-1 1 0,0-1 0,0 1 0,0 0 0,0 1 0,-1-1 0,0 1-89,-4-1-29,-1 0 0,0 0 0,-1 0 0,1 0-1,-1 0 1,0 0 0,-1 0 0,1-1 0,-1 1-1,0-1 1,-1 0 0,1 0 0,-1 0 0,0-1-1,0 1 1,0-1 0,-1 0 0,0 0 0,-4 3 29,-129 78-13600,107-73 12043</inkml:trace>
  <inkml:trace contextRef="#ctx0" brushRef="#br0" timeOffset="1664.105">1353 769 896,'-15'27'352,"4"-21"-288,-5 13-64,5-17-32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9:55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755 7 9344,'34'-6'11071,"-33"6"-9999,-1 0-416,-5 11 1360,-36 40-1688,-2-3 0,-2-1 0,-2-2 0,-24 16-328,-4 2-2,3 3-1,3 4 0,4 2 1,2 3-1,4 2 0,-24 45 3,80-117-2,-43 94-163,45-97 159,1 1 0,-1 0 0,1 0 0,0-1 1,0 1-1,0 0 0,0 0 0,0 0 0,1-1 0,-1 1 0,1 0 1,-1-1-1,1 1 0,0 0 0,0-1 0,1 1 0,-1-1 0,0 1 0,1-1 1,0 0-1,-1 0 0,1 1 0,0-1 0,0-1 0,0 1 0,0 0 0,1 0 1,-1-1-1,0 1 0,1-1 0,-1 0 0,1 1 0,-1-1 0,1-1 0,0 1 1,0 0 5,10 1-10,1 0 0,-1-1 1,1-1-1,0 0 0,-1-1 1,1 0-1,-1-1 0,0-1 1,1 0-1,-1 0 0,0-2 1,7-3 9,-6 4-2,16-6 23,0-1 0,0-2-1,-1-1 1,-1-1 0,0-1-1,-1-2 1,-1 0 0,-1-2 0,-1-1-1,0-1 1,-2-1 0,0-1-1,-2-1 1,-1 0 0,0-2 0,-2 0-1,5-14-20,-16 22 22,-1 1-1,0-1 1,-2 0 0,0 0-1,-1 0 1,-1-1-1,-1 1 1,-1 0 0,0-1-1,-2 1 1,0 0-1,-1 0 1,-1 0-1,0 1 1,-2 0 0,0 0-1,-1 0 1,-1 1-1,0 0 1,-2 1 0,-10-13-22,16 20-23,-1 1 0,0 0 1,0 1-1,-1 0 0,0 0 1,0 0-1,0 1 0,-1 0 1,0 0-1,-1 1 0,1 0 1,-1 1-1,0 0 0,0 0 1,0 1-1,0 0 0,-1 0 1,0 1-1,1 1 0,-10-1 23,15 2-14,0 1 0,1 0 0,-1 0 0,0 1 0,0-1 0,1 1-1,-1 0 1,1 0 0,-1 0 0,1 0 0,0 1 0,0-1 0,0 1 0,0 0 0,0 0-1,1 0 1,-1 0 0,1 0 0,0 1 0,0-1 0,0 1 0,0-1 0,0 4 14,-29 90-92,29-88 71,-11 60 15,4 0-1,2 1 1,3 1-1,4-1 1,4 20 6,26 107 251,-29-192-246,0 1 1,0-1 0,1 0 0,0 0-1,0 0 1,1 0 0,-1 0 0,1 0-1,0-1 1,0 1 0,1-1-1,-1 0 1,1 0 0,0 0 0,0-1-1,0 1 1,0-1 0,1 0 0,0 0-1,-1 0 1,1-1 0,0 0 0,0 0-1,0 0 1,1 0 0,-1-1 0,0 0-1,1 0 1,-1 0 0,0-1 0,1 0-1,-1 0 1,1 0 0,-1-1 0,0 1-1,1-1 1,-1-1 0,0 1 0,1-1-6,8-8 17,-1-1 0,0-1 1,-1 0-1,0 0 0,-1-1 1,0 0-1,-1-1 0,-1-1 1,0 1-1,-1-1 1,0-1-1,-1 0 0,-1 0-17,18-33 36,2-3 32,-2-1 0,-3-2 0,-2 0 0,-3-1 0,-2-1 0,-2 0 0,-3-1 0,0-36-68,-17 2 240,7 90-245,1 1 0,-1 0 0,0 0 0,1 0 1,-1 0-1,0 0 0,1 0 0,-1 0 0,0 1 0,0-1 0,0 0 1,0 0-1,0 1 0,0-1 0,0 0 0,0 1 0,0-1 0,0 1 1,0 0-1,-1-1 0,1 1 0,0 0 0,0-1 0,0 1 0,-1 0 1,1 0-1,0 0 0,0 0 0,0 0 0,-1 0 0,1 1 0,0-1 1,0 0-1,0 1 0,0-1 0,-1 1 0,1-1 0,0 1 0,0-1 0,0 1 1,0 0-1,0-1 0,0 1 0,1 0 0,-2 0 5,-88 103-650,19-24-1676,4 3 1,-35 59 2325,20-13-1376,-8-7 629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7:5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1494 3398 8192,'28'7'945,"0"-1"-1,0-2 1,0-1 0,1-1 0,-1-2 0,9-1-945,332-13 2725,2-9-1632,-1-16 1,230-60-1094,-137-15-5056,-369 86 4523</inkml:trace>
  <inkml:trace contextRef="#ctx0" brushRef="#br0" timeOffset="645.125">3243 1732 9344,'-11'104'4736,"5"-62"-4150,2 1-1,1 0 1,3 1-1,1-1 0,4 8-585,-6-48 55,1 1-1,0 0 0,1 0 0,-1-1 0,1 1 1,0-1-1,0 1 0,0 0 0,0-1 0,0 1 1,1-1-1,-1 0 0,1 0 0,0 1 0,0-1 1,1 0-1,-1-1 0,0 1 0,1 0 0,0-1 1,0 1-1,-1-1 0,1 0 0,1 0 0,-1 0 1,0 0-1,0-1 0,1 1 0,-1-1 0,1 0 1,-1 0-1,1 0 0,0 0 0,-1-1 0,1 1 1,0-1-1,-1 0 0,1 0 0,0 0 0,-1-1 1,1 0-1,0 1 0,2-2-54,23-10 274,0-2-1,-1-1 0,0-1 1,-1-2-1,-1 0 1,-1-2-1,0 0 1,-2-2-1,3-5-273,-21 23 35,239-264 2059,-148 156-1313,-66 85-769,-29 27-13,-1 0 1,1 0-1,0 0 1,-1 0-1,1 0 0,0 0 1,-1 1-1,1-1 1,-1 0-1,1 0 0,0 0 1,-1 0-1,1 1 0,-1-1 1,1 0-1,0 1 1,-1-1-1,1 0 0,-1 1 1,1-1-1,-1 1 1,0-1-1,1 1 0,-1-1 1,1 1-1,-1-1 0,0 1 1,1-1-1,-1 1 1,0-1-1,0 1 0,0 0 1,1-1-1,-1 1 1,0-1-1,0 1 0,0 0 1,0-1-1,0 1 0,0 0 1,0-1-1,0 1 1,0-1-1,0 1 0,0 0 1,-1-1-1,1 1 1,0 0-1,0-1 0,-1 1 1,1-1-1,0 1 0,-1-1 1,1 1-1,-1-1 1,-19 91-213,16-81-267,0 0 0,1 1-1,0-1 1,1 1-1,0-1 1,1 1 0,0 0-1,0 0 1,1 0-1,1 0 1,0-1 0,0 1-1,1 0 1,2 5 480,13 18-822</inkml:trace>
  <inkml:trace contextRef="#ctx0" brushRef="#br0" timeOffset="1321.482">4114 1600 5888,'-33'25'5999,"18"57"-4262,13-53-1191,-95 389 1566,89-354-4474,9-64 2295,-1 0 1,0 0-1,0 0 1,1-1-1,-1 1 1,0 0 0,1 0-1,-1 0 1,0-1-1,0 1 1,1 0 0,-1 0-1,0 0 1,1 0-1,-1 0 1,0 0-1,1 0 1,-1 0 0,0 0-1,1 0 1,-1 0-1,0 0 1,1 0-1,-1 0 1,0 0 0,1 0-1,-1 0 1,0 0-1,1 1 1,-1-1 0,0 0-1,0 0 1,1 0-1,-1 0 1,0 1-1,0-1 1,1 0 0,-1 0-1,0 1 1,0-1-1,1 0 1,-1 0-1,0 1 1,0-1 0,0 0-1,0 1 1,0-1-1,1 0 1,-1 0-1,0 1 1,0-1 0,0 0-1,0 1 1,0-1-1,0 0 1,0 1 0,0-1-1,0 0 1,0 1-1,0-1 1,0 0-1,-1 1 1,1-1 0,0 0-1,0 1 1,0-1 66,14-23-896</inkml:trace>
  <inkml:trace contextRef="#ctx0" brushRef="#br0" timeOffset="1632.304">4153 1587 8704,'-3'-13'6247,"21"15"-4219,25 16-1573,-28-6-263,-1 1 0,0 1 0,0 0 0,-1 1 0,-1 0 0,-1 1 0,9 15-192,-16-26 67,-1 1 0,0 0-1,0-1 1,0 1 0,-1 0 0,0 0 0,0 0-1,-1 1 1,1-1 0,-1 0 0,-1 1 0,1-1-1,-1 0 1,0 1 0,-1-1 0,1 1 0,-1-1-1,0 0 1,-1 0 0,0 1 0,0 0-67,-5 14-95,0-1 1,-1 1-1,-2-1 1,0-1-1,-1 0 1,-1 0-1,0-1 1,-2-1-1,0 0 1,-1 0-1,0-2 1,-2 1 94,-61 39-4423,-11-17-4521,60-30 6080</inkml:trace>
  <inkml:trace contextRef="#ctx0" brushRef="#br0" timeOffset="1902.724">4784 1507 7936,'-3'103'4137,"2"-96"-3976,-4 19 439,-1 0-1,-2-1 1,0 1-1,-2-2 1,0 1-1,-11 15-599,-12 31 899,27-56-800,-32 75 250,3 2 1,5 1-1,2 7-349,27-27-1989,2-72 1866,-1-1 0,1 1 0,0-1 0,-1 0 1,1 1-1,0-1 0,0 1 0,-1-1 1,1 0-1,0 0 0,0 1 0,-1-1 0,1 0 1,0 0-1,0 0 0,0 0 0,0 0 1,-1 0-1,1 0 0,0 0 0,0 0 1,0-1-1,-1 1 0,1 0 0,0 0 0,0-1 1,-1 1-1,1 0 0,0-1 0,0 1 1,-1-1-1,1 1 0,-1-1 0,1 1 1,0-1-1,-1 0 0,1 1 0,-1-1 0,1 0 1,-1 1-1,0-1 0,1 0 0,-1 1 1,0-1-1,1 0 0,-1 0 0,0 1 0,0-1 1,0 0 122,15-24-752</inkml:trace>
  <inkml:trace contextRef="#ctx0" brushRef="#br0" timeOffset="2163.887">4754 1583 7168,'1'-1'157,"-1"-1"1,1 1 0,0 0-1,-1-1 1,1 1 0,0 0-1,0 0 1,0 0 0,0 0-1,0 0 1,0 0 0,0 0-1,0 0 1,0 0 0,1 0-1,-1 0 1,0 1 0,0-1-1,1 0 1,-1 1 0,1-1-1,-1 1 1,0 0 0,1-1-1,-1 1 1,1 0 0,-1 0-1,1 0 1,-1 0 0,1 0-1,-1 0 1,0 1 0,1-1-1,-1 0 1,1 1 0,-1-1-1,0 1 1,1-1 0,-1 1-1,0 0 1,1 0 0,-1-1-1,0 1 1,0 0 0,0 0-1,0 0 1,0 0 0,0 1-158,51 32 2449,50 49 392,-101-78-2823,0 0 0,-1 0 0,1 0-1,-1 0 1,0 0 0,-1 1 0,1-1 0,-1 0 0,0 0-1,0 0 1,0 0 0,-1-1 0,1 1 0,-1 0 0,-1 0 0,1-1-1,-1 0 1,1 1 0,-1-1 0,-1 0 0,1 0 0,0 0-1,-1-1 1,0 1 0,0-1 0,0 0 0,0 0 0,-2 0-18,4-1-36,-82 60-6588,68-54 5974</inkml:trace>
  <inkml:trace contextRef="#ctx0" brushRef="#br0" timeOffset="2435.817">5199 1866 8832,'-4'7'3328,"0"-3"-2592,0-2 512,0-2 96,1 4-385,-1 0 1,0 5-192,-3 5-32,-5 1-384,1 2-128,-5 6-96,-3 2-64,-1-2-64,0 2-1888,1-1-799,3-7 1343,6-7 672</inkml:trace>
  <inkml:trace contextRef="#ctx0" brushRef="#br0" timeOffset="2917.52">5517 1442 10496,'4'3'3936,"4"5"-3040,12 2-128,-9-3-193,12-1-383,4 5 64,8-1-96,0-3 0,-1 0-96,-2-7-128,-1 0 32,-4-4-2143,-3-6-961,-5 0 1600,-4-1 768</inkml:trace>
  <inkml:trace contextRef="#ctx0" brushRef="#br0" timeOffset="3210.344">5700 1642 7808,'-16'58'2976,"5"-30"-2304,-1 10 288,4-21 64,0 10 64,-4 11 128,-3 10-449,-1 8-127,4-1-384,1-3-160,4-8 0,-1-6-128,4-6 0,4-12-1535,0-7-609,4-9 1088,8-18 544</inkml:trace>
  <inkml:trace contextRef="#ctx0" brushRef="#br0" timeOffset="3486.722">6239 1459 9728,'-1'1'75,"1"-1"-1,-1 0 1,1 1 0,0-1 0,0 0-1,-1 1 1,1-1 0,0 1 0,0-1 0,-1 1-1,1-1 1,0 1 0,0-1 0,0 1 0,0-1-1,0 1 1,0-1 0,0 1 0,0-1 0,0 1-1,0-1 1,0 1 0,0-1 0,0 1 0,0-1-1,0 1 1,1-1 0,-1 1 0,0-1 0,0 0-1,1 1 1,-1-1 0,0 1 0,0-1 0,1 0-1,-1 1 1,0-1 0,1 0 0,-1 1 0,1-1-1,-1 0 1,0 1 0,1-1 0,-1 0 0,1 0-1,-1 0 1,1 1 0,-1-1 0,1 0 0,-1 0-1,1 0 1,-1 0 0,1 0 0,-1 0 0,1 0-1,-1 0 1,1 0 0,-1 0 0,1 0 0,-1 0-1,1 0 1,-1 0 0,1-1 0,-1 1 0,1 0-1,-1 0 1,0-1-75,-6 16 274,-99 166 3155,32-67-2378,56-82-945,1 1 1,1 0 0,2 1-1,1 0 1,-7 35-107,18-67-43,0 0 1,0-1-1,0 1 0,0 0 0,1 0 0,-1 0 1,0 0-1,1 0 0,-1-1 0,1 1 1,0 0-1,0 0 0,0 0 0,0 0 1,0 0-1,0 0 0,0 0 0,1 0 0,-1 0 1,1 0-1,-1 0 0,1 0 0,0 0 1,-1 0-1,1-1 0,0 1 0,0 0 1,1-1-1,-1 1 0,0-1 0,0 1 0,1-1 1,-1 1-1,1-1 0,-1 0 0,1 0 1,0 0-1,-1 0 0,1 0 0,0 0 1,0 0-1,0 0 0,0-1 0,0 1 0,0-1 1,0 0-1,-1 1 0,1-1 0,0 0 1,0 0-1,0 0 0,1 0 43,127-65-6890,-84 35 5994</inkml:trace>
  <inkml:trace contextRef="#ctx0" brushRef="#br0" timeOffset="3679.302">6455 1625 9344,'-8'48'3520,"4"-17"-2752,0 14 224,0-24-128,-3 10-128,-5 9 95,0 15-255,2 12 0,-2 8-352,0-3-64,1-9-32,3-13-160,0-8 32,8-7-992,0-11-447,4-10-2785,0-11-1184,7-14 2784</inkml:trace>
  <inkml:trace contextRef="#ctx0" brushRef="#br0" timeOffset="3947.459">6498 1545 9472,'1'-3'726,"-1"2"-577,0 0 1,0 0-1,0 0 1,0 0-1,0-1 0,0 1 1,0 0-1,0 0 1,0 0-1,1 0 1,-1 0-1,0 1 0,1-1 1,-1 0-1,1 0 1,-1 0-1,1 0 1,0 0-1,-1 0 0,1 1 1,0-1-1,-1 0 1,1 0-1,0 1 1,0-1-1,0 1 0,0-1 1,-1 1-1,1-1 1,0 1-1,0-1 1,0 1-1,0 0 0,0 0 1,0-1-1,0 1 1,0 0-1,0 0 1,0 0-1,0 0 0,0 0 1,0 0-1,0 0 1,0 1-1,1-1 0,-1 0-149,11 4 292,1 1 0,-1 0 0,0 1-1,0 0 1,-1 1 0,0 0 0,0 1 0,0 0-1,-1 0 1,-1 1 0,1 1 0,-1 0-1,-1 0 1,0 0 0,0 1 0,-1 0-1,3 8-291,-9-16 25,0 1 1,0-1-1,-1 1 0,1-1 0,-1 1 0,0 0 0,0-1 1,0 1-1,0-1 0,-1 1 0,1-1 0,-1 1 0,0-1 1,0 1-1,0-1 0,-1 1 0,1-1 0,-1 0 0,0 0 1,0 0-1,0 0 0,0 0 0,0 0 0,-1-1 0,1 1 1,-1-1-1,0 1 0,0-1-25,-91 58-1914,79-52 899,-50 24-3182,37-21 3339</inkml:trace>
  <inkml:trace contextRef="#ctx0" brushRef="#br0" timeOffset="5137.918">7168 1432 8320,'-4'33'4597,"-32"16"-4707,29-41 444,1 0-322,-3 4-91,-1 1 1,0-1-1,-1-1 1,0 0-1,-1 0 1,0-1-1,-1-1 1,0 0-1,0-1 1,-9 5 78,42-37-2123,143-26 2149,-111 38 487,21 1 575,-73 11-1081,0 0 0,-1 0 1,1 1-1,0-1 0,0 0 1,0 0-1,0 1 0,-1-1 1,1 0-1,0 1 0,0-1 1,0 0-1,0 0 0,0 1 1,0-1-1,0 0 0,0 1 1,0-1-1,0 0 1,0 1-1,0-1 0,0 0 1,0 1-1,0-1 0,0 0 1,0 0-1,0 1 0,1-1 1,-1 0-1,0 1 0,0-1 1,0 0-1,0 0 0,1 1 1,-1-1-1,0 0 0,0 0 1,0 0-1,1 1 0,-1-1 1,0 0-1,0 0 0,1 0 1,-1 0-1,0 0 0,1 1 1,-1-1-1,0 0 0,0 0 1,1 0-1,-1 0 1,0 0-1,1 0 0,-1 0 1,0 0-1,1 0 0,-1 0 1,0 0-1,1 0 0,-1 0 1,0 0-1,0-1 0,1 1 1,-1 0-1,0 0-7,-23 18 146,19-15-140,-161 110-91,149-100-45,21-10-199,54-36-65,-1-2-1,-2-3 1,-2-2 0,1-5 394,34-24 532,-51 45 1734,-42 51-410,-5-13-2124,-2 1-1,0-1 1,0-1-1,-1 0 1,-1 0-1,0-1 1,-1-1 0,0 0-1,-6 2 269,-68 61-1546,85-71 1516,4-3 60,0 0 0,-1 0 0,1 0 0,-1 0 0,1 0 0,0 1 0,-1-1 0,1 0 0,-1 0 0,1 1 1,-1-1-1,1 0 0,-1 1 0,1-1 0,-1 0 0,1 1 0,-1-1 0,1 1 0,-1-1 0,0 1 0,1-1 0,-1 1 0,0-1 0,1 1 0,-1 0 0,0-1 1,0 1-1,0-1 0,0 1 0,1-1 0,-1 1 0,0 0 0,0-1 0,0 1 0,0 0 0,0-1 0,0 1 0,0-1 0,-1 1 0,1 0 0,0-1 1,0 1-1,0-1 0,-1 1 0,1-1 0,0 1 0,0 0 0,-1-1 0,1 1 0,-1-1 0,1 1 0,0-1 0,-1 0 0,1 1 0,-1-1 0,1 1 0,-1-1 1,1 0-1,-1 0 0,1 1 0,-1-1 0,0 0 0,1 0 0,-1 1 0,1-1 0,-1 0 0,0 0 0,1 0 0,-1 0 0,0 0-30,26-3 1513,-23 2-1447,0 1 0,0-1 0,-1 1 0,1-1 0,0 1 0,0 0 1,0 0-1,0 0 0,0 0 0,0 0 0,0 0 0,0 0 0,0 1 1,0-1-1,0 1 0,-1-1 0,1 1 0,0 0 0,0-1 0,0 1 0,-1 0 1,1 0-1,0 1 0,-1-1 0,1 0 0,-1 0 0,0 1 0,1-1 1,-1 1-1,0-1 0,1 2-66,2 8 185,0 1 0,0 0 0,-2 0 0,1 1 1,-1-1-1,-1 0 0,0 1 0,-1-1 0,-1 1 0,1-1 0,-2 0 0,0 1 1,0-1-1,-5 11-185,7-19 29,0 1 1,0-1-1,-1 0 1,0 0-1,0 0 1,0 0-1,0 0 1,-1-1-1,1 1 1,-1 0-1,0 0 1,0-1 0,0 1-1,-1-1 1,1 0-1,-1 0 1,0 0-1,0 0 1,0 0-1,0-1 1,-1 1-1,1-1 1,0 0-1,-1 0 1,0 0-1,1 0 1,-1-1-1,-1 1-29,-4 1 13,0-1 0,0 0-1,0 0 1,-1-1-1,1 0 1,0 0-1,-1-1 1,1 0 0,-1-1-1,1 0 1,-1-1-1,1 0 1,0 0-1,0-1 1,0 0 0,0 0-1,1-1 1,-1-1-1,1 1 1,0-1-1,0-1 1,1 1 0,-1-1-1,1-1 1,0 1-1,1-1 1,0 0-1,0-1-12,5 7-4,0-1 0,1 1-1,-1 0 1,1-1-1,0 1 1,-1 0 0,1-1-1,0 1 1,0 0-1,0-1 1,0 1 0,0-1-1,0 1 1,0 0-1,1-1 1,-1 1 0,0 0-1,1-1 1,-1 1-1,1 0 1,-1 0 0,1-1-1,0 1 1,0 0-1,-1 0 1,1 0 0,0 0-1,0 0 1,0 0-1,0 0 1,0 0 0,0 0-1,0 0 1,1 1-1,-1-1 1,0 0-1,0 1 1,1-1 0,-1 1-1,0 0 1,0-1-1,1 1 1,-1 0 0,1 0-1,-1-1 1,1 1 4,71-9 42,-67 9-31,74-2 62,27-2-178,-35-4-2988,8-2-2592,-48 10 4501</inkml:trace>
  <inkml:trace contextRef="#ctx0" brushRef="#br0" timeOffset="124115.59">1064 2259 9856,'7'6'7051,"-11"4"-3674,-30 18-1907,32-27-1214,-37 24 21,2 2 1,0 1-1,2 2 0,-28 31-277,13-6 70,-3-2-1,-2-2 0,-1-3 1,-20 10-70,-194 138 58,267-195-66,1 0-1,0 0 0,0 1 0,0-1 0,0 1 1,0 0-1,0-1 0,0 1 0,1 0 1,-1 0-1,1 0 0,-1 0 0,1 1 1,0-1-1,0 0 0,0 1 0,0-1 1,0 0-1,0 1 0,1-1 0,-1 1 1,1-1-1,-1 1 0,1-1 0,0 1 0,0 0 1,1-1-1,-1 1 0,0-1 0,1 1 1,-1-1-1,1 1 0,0-1 0,0 0 1,0 1-1,0-1 0,0 0 0,1 0 1,-1 0-1,1 1 0,-1-1 0,1 0 9,7 4 22,1 0 0,-1-1-1,1 0 1,0 0 0,0-1-1,0-1 1,1 1-1,-1-2 1,1 1 0,0-2-1,0 1 1,6-1-22,-5 0 39,30 2 63,0-3 1,0-1-1,0-2 1,0-2 0,0-2-1,-1-2 1,-1-1-1,1-3 1,22-10-103,-50 20 36,0-1 1,0-1 0,0 0 0,-1-1 0,0 0-1,0-1 1,0 0 0,-1-1 0,0 0 0,-1-1-1,0 0 1,0-1 0,0 0 0,-2 0 0,1-1-1,-1 0 1,-1-1 0,0 0 0,-1 0 0,4-10-37,-6 6-5,0 0 0,-1-1 0,-1 1 0,-1-1 1,-1 1-1,0-1 0,-1 0 0,0 1 1,-1-1-1,-2 1 0,1 0 0,-2 0 1,0 0-1,-1 0 0,0 1 0,-1 0 0,-1 0 1,-1 1-1,-2-3 5,-234-361-123,162 264-26,83 113 141,0 1 0,0-1-1,0 0 1,0 1 0,0-1 0,-1 0 0,1 1 0,0-1 0,-1 1-1,1-1 1,0 0 0,-1 1 0,1-1 0,-1 1 0,1-1 0,-1 1-1,1-1 1,-1 1 0,1 0 0,-1-1 0,1 1 0,-1-1-1,0 1 1,1 0 0,-1 0 0,1-1 0,-1 1 0,0 0 0,1 0-1,-1 0 1,0 0 0,1 0 0,-1 0 0,0 0 0,0 0 0,1 0-1,-1 0 1,0 0 0,1 0 0,-1 0 0,0 1 0,1-1-1,-1 0 1,1 0 0,-1 1 0,0-1 0,1 0 0,-1 1 0,1-1-1,-1 1 1,1-1 0,-1 1 0,1-1 0,-1 1 0,1-1 0,0 1-1,-1-1 1,1 1 0,0 0 0,-1-1 0,1 1 8,-8 47-433,8-43 424,0 418 911,2-244-124,23 143-778,-24-312 22,0 11 27,2 0 1,0 0-1,2-1 1,0 1-1,1-1 1,1 0-1,8 17-49,-14-36 9,0 0-1,-1 0 0,1 1 0,0-1 1,0 0-1,0 0 0,0 0 1,0 0-1,0 0 0,0 0 1,0-1-1,1 1 0,-1 0 1,0 0-1,0-1 0,1 1 1,-1-1-1,0 1 0,1-1 1,-1 0-1,1 1 0,-1-1 1,0 0-1,1 0 0,-1 0 0,1 0 1,-1 0-1,1 0 0,-1 0 1,0-1-1,1 1 0,-1-1 1,0 1-1,1-1 0,-1 1 1,0-1-1,1 1 0,-1-1 1,0 0-1,0 0 0,0 0 1,0 0-1,0 0 0,0 0-8,50-53 264,-47 49-243,24-31 46,-2-2-1,-1 0 1,-2-2 0,17-39-67,37-123 442,-9-4 1,26-149-443,-93 352 10,13-72 337,-22 77-363,-60 95-107,-95 106-69,-205 258-6447,236-300 4489,-6-21 1046</inkml:trace>
  <inkml:trace contextRef="#ctx0" brushRef="#br0" timeOffset="126307.452">1071 192 7040,'-2'19'10042,"-39"12"-7593,32-25-1767,-27 22-217,1 1 0,1 2 0,1 1-1,-2 6-464,-48 46 498,-222 170 393,-28 63-43,213-205-800,119-111-53,1 1 0,-1 0 0,0-1 0,1 1 0,-1 0 1,1 0-1,0 0 0,0 0 0,-1 0 0,1-1 1,0 1-1,1 0 0,-1 0 0,0 0 0,0 0 0,1 0 1,-1-1-1,1 1 0,0 0 0,-1 0 0,1-1 1,0 1-1,0 0 0,0-1 0,0 1 0,0-1 0,1 1 1,-1-1-1,0 0 0,1 0 0,-1 1 0,1-1 1,-1 0-1,1 0 0,0 0 0,-1-1 0,1 1 0,0 0 1,-1 0-1,1-1 0,0 0 0,0 1 0,0-1 1,0 0-1,0 0 0,-1 1 0,1-2 0,0 1 0,0 0 1,0 0-1,0-1 0,0 1 5,29-1-5,-1-1-1,1-1 1,-1-2 0,0-1-1,0-1 1,-1-2 0,0-1-1,2-2 6,31-14 40,-1-3-1,-2-2 1,-1-3-1,-2-2 1,52-44-40,-14-9 292,-91 85-276,-1 0 0,1 0-1,-1 0 1,1-1 0,-1 1 0,0-1 0,-1 0-1,1 1 1,-1-1 0,0 0 0,0 0 0,0 0 0,-1 0-1,0 0 1,0 0 0,0 0 0,-1 0 0,1 0-1,-1 0 1,0 0 0,-1 1 0,1-1 0,-1 0 0,-1-1-16,-12-24 24,-2 1 0,-1 1 0,-2 1 0,0 0 0,-2 2 0,-1 0 0,-1 1 0,-24-18-24,46 41-4,-10-10-15,0 0 0,-1 2 0,0-1 0,-1 2 1,0 0-1,0 0 0,-1 2 0,-6-3 19,19 10-12,1-1 0,-1 1 0,1 0 0,-1-1 0,1 1 0,-1 0 0,1 0 0,-1 0 0,1 0 0,0 0 0,0 1 0,0-1 0,-1 0 0,1 0 0,0 1 0,1-1 0,-1 1 0,0-1 0,0 1 0,1-1 0,-1 1 0,0 0 0,1-1 0,0 1 0,-1-1 0,1 1 0,0 0 0,0 0 0,0-1 0,0 1 0,0 0 0,0-1 0,1 1 0,-1 0 0,0-1 0,1 1 0,-1-1 0,1 1 0,0 0 0,0-1 12,47 257-11,54 340 214,-103-596-194,1 0 0,0-1-1,-1 1 1,1 0 0,0 0 0,0 0 0,0 0 0,0-1 0,1 1-1,-1 0 1,1 0 0,-1 0 0,1-1 0,-1 1 0,1 0 0,0 0-1,0-1 1,0 1 0,0-1 0,0 1 0,0-1 0,0 1 0,0-1-1,1 0 1,-1 0 0,0 1 0,1-1 0,0 0 0,-1 0 0,1 0-1,-1-1 1,1 1 0,0 0 0,-1-1 0,1 1 0,0-1 0,0 1-1,0-1 1,0 0 0,-1 0 0,1 1 0,0-2 0,0 1 0,0 0-1,0 0 1,-1 0 0,1-1 0,0 1 0,0-1 0,-1 0 0,1 1-1,0-1 1,-1 0 0,1 0 0,-1 0 0,1 0-9,13-15 66,0 0 1,-1 0-1,-1-2 1,0 0 0,-2 0-1,0-1 1,1-5-67,0 3 19,30-56 36,-4-2 0,-3-2 1,12-45-56,150-551 64,-167 552-91,-30 103 54,-15 43-57,4-4 17,-115 144-216,-229 340-3542,79-103-1530,142-206 4208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8:04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146 413 9216,'78'-19'6034,"45"17"-3722,-121 2-2252,0 0 1,0-1-1,0 1 0,0 0 1,0 0-1,1 0 0,-1 1 1,0-1-1,0 0 0,0 1 1,0-1-1,0 1 0,0 0 0,0 0 1,0 0-1,0 0 0,0 0 1,0 0-1,-1 0 0,1 0 1,0 1-1,-1-1 0,1 1 0,-1 0 1,1-1-1,-1 1 0,0 0 1,0 0-1,0-1 0,0 1 1,0 0-1,0 0 0,0 0 1,-1 0-1,1 0 0,-1 1 0,1-1 1,-1 0-1,0 0 0,0 0 1,0 0-1,0 0 0,0 1 1,-1-1-1,1 0 0,-1 0 1,1 0-1,-1 0 0,0 0 0,1 0 1,-1 0-1,-1 1-60,-7 12-78,0 0 0,-1-1-1,-1 0 1,0-1 0,-1 0 0,0-1-1,-1 0 1,0 0 0,-1-2 0,-1 0 0,1 0-1,-1-2 1,-1 0 0,0 0 0,0-1 0,0-1-1,-1-1 1,-17 3 78,27-5-201,2-1 50,-1 0 1,1 0 0,0 0 0,-1 0-1,1-1 1,-1 0 0,1 0 0,-1 0-1,0-1 1,1 1 0,-1-1 0,0-1 0,1 1-1,-1-1 1,0 0 0,1-1 0,-1 1-1,1-1 1,-2-1 150,6 1-36,1 0 0,-1 0 0,1 0 0,-1 0 0,1 0 0,0-1 0,0 1 0,0 0 0,0 0 1,0 0-1,1-1 0,-1 1 0,1 0 0,-1 0 0,1 0 0,0 0 0,-1 0 0,1 0 0,0 0 0,1 0 0,-1 0 0,0 1 0,0-1 0,1 0 0,-1 1 0,1-1 0,0 1 0,-1-1 0,1 1 0,0 0 0,0 0 0,0-1 0,0 1 0,0 1 0,0-1 0,0 0 0,0 0 1,0 1-1,1-1 36,9-4 127,0 0 1,0 1 0,1 1 0,-1-1 0,1 2-1,0 0 1,0 1 0,0 0 0,0 0 0,0 2-1,0 0 1,0 0 0,0 1 0,-1 1 0,1 0-1,0 0 1,-1 2 0,0-1 0,0 2 0,0-1-1,-1 2 1,0-1 0,0 2 0,0-1 0,-1 1 0,-1 1-1,1 0 1,0 2-128,-9-10-75,0 0 0,0 0 0,0 0-1,0 0 1,0-1 0,0 1 0,1 0 0,-1 0 0,0-1 0,0 1-1,1-1 1,-1 1 0,0-1 0,1 0 0,-1 0 0,0 1 0,1-1-1,-1 0 1,0 0 0,1 0 0,-1 0 0,0 0 0,1-1-1,-1 1 1,0 0 0,1-1 0,-1 1 0,0-1 0,0 1 0,1-1-1,-1 1 1,0-1 0,0 0 0,0 0 0,0 0 0,0 1-1,0-1 1,0 0 0,0 0 0,0-1 75,39-52-177,-32 41 219,-3 4 62,1 1 1,0 0 0,0 0-1,0 0 1,1 1-1,0 0 1,0 0-1,1 1 1,0-1 0,0 2-1,0-1 1,1 1-1,0 1 1,0-1 0,0 2-1,1-1 1,-1 1-1,1 1 1,0-1-1,0 2 1,-1-1 0,1 1-1,6 1-104,94 23 2706,-107-22-2625,0 0 0,0 0 1,-1 0-1,1 1 0,0-1 0,0 1 0,-1 0 1,1 0-1,-1 0 0,0 0 0,1 0 0,-1 0 0,0 1 1,0-1-1,-1 1 0,1-1 0,0 1 0,-1 0 1,1 0-1,-1 0 0,0 0 0,0-1 0,0 2 1,-1-1-1,1 0 0,-1 0 0,1 0 0,-1 0 1,0 0-1,0 0 0,0 0 0,-1 1 0,1-1 1,-1 1-82,-3 3-35,-1 1 0,1-1 0,-1 0 0,0 0 0,-1-1 0,0 1 0,0-1 1,0 0-1,-1-1 0,0 0 0,0 0 0,0 0 0,-1-1 0,1 0 0,-1 0 0,0-1 1,0 0-1,0 0 0,-1-1 0,1 0 0,0-1 0,-1 0 0,0 0 0,-1-1 35,8 1-42,1 0-1,-1-1 0,1 1 0,-1-1 1,0 0-1,1 1 0,-1-1 0,0 0 1,1 0-1,-1 0 0,0 0 0,1 0 1,-1 0-1,0-1 0,1 1 0,-1 0 1,1-1-1,-1 0 0,1 1 1,-1-1-1,1 0 0,-1 0 0,1 1 1,-1-1-1,1 0 0,0 0 0,0-1 1,-1 1-1,1 0 0,0 0 0,0-1 1,0 1-1,0 0 0,1-1 0,-1 1 1,0-1-1,0 1 0,1-1 0,-1 0 1,1 1-1,0-1 0,-1 1 0,1-1 1,0 0-1,0 1 0,0-1 0,0 0 1,0 1-1,0-1 0,1 0 1,-1 1-1,1-1 0,-1 1 0,1-1 1,-1 0-1,1 1 0,0-1 0,0 1 1,-1 0-1,1-1 0,0 1 0,1 0 1,-1 0-1,0-1 0,0 1 0,0 0 1,1 0-1,-1 0 0,0 0 0,1 0 43,2-1-10,0-1 0,0 1-1,0 0 1,0 0 0,0 0-1,1 0 1,-1 1-1,0 0 1,1 0 0,-1 0-1,1 0 1,0 1 0,-1 0-1,1 0 1,-1 0-1,1 0 1,-1 1 0,1-1-1,-1 1 1,1 1 0,-1-1-1,1 1 1,-1-1-1,0 1 1,4 2 10,102 73 709,-82-55-460,84 47-2777,-57-56 1627,6-2 416</inkml:trace>
  <inkml:trace contextRef="#ctx0" brushRef="#br0" timeOffset="881.624">1444 319 7680,'13'10'6158,"18"-2"-3916,-13-6-2156,0-1 0,0-1 0,0 0 1,-1-1-1,1-1 0,0-1 0,0-1 1,-1 0-1,0-1 0,0-1 0,0-1 1,-1 0-1,0-1 0,0-1 1,-1 0-1,0-1 0,4-4-86,-19 14 12,-1 0 1,1-1-1,0 1 0,0 0 1,-1 0-1,1 0 0,0-1 1,0 1-1,0 0 0,0 0 1,-1 0-1,1-1 0,0 1 0,0 0 1,0 0-1,0-1 0,0 1 1,0 0-1,0-1 0,0 1 1,-1 0-1,1 0 0,0-1 0,0 1 1,0 0-1,0-1 0,1 1 1,-1 0-1,0 0 0,0-1 1,0 1-1,0 0 0,0-1 1,0 1-1,0 0 0,0 0 0,1-1-12,-33 12 78,4 2 126,1 1-1,1 2 1,0 0-1,2 2 1,0 1-1,0 0 0,-1 5-203,23-23 14,1-1 0,0 1-1,0 0 1,0 0-1,0-1 1,0 1-1,0 0 1,0 0-1,0 0 1,0 0-1,0 0 1,0 0 0,1 0-1,-1 0 1,0 0-1,1 1 1,-1-1-1,1 0 1,-1 0-1,1 1 1,0-1 0,-1 0-1,1 0 1,0 1-1,0-1 1,0 0-1,0 1 1,0-1-1,0 0 1,0 1 0,1-1-1,-1 0 1,0 1-1,1-1 1,-1 0-1,1 0 1,-1 0-1,1 1 1,0-1-1,-1 0 1,1 0 0,0 0-1,0 0 1,0 0-1,0 0 1,0 0-1,0 0 1,0-1-1,0 1 1,0 0 0,0-1-1,0 1 1,1 0-1,-1-1 1,0 0-1,0 1 1,1-1-1,-1 0 1,0 1 0,0-1-1,2 0-13,65 21 85,-90 10-90,1-11 29,13-14-9,1 1 0,0-1-1,0 1 1,1 0-1,0 1 1,0-1 0,0 1-1,1 1 1,1-1 0,-2 3-15,6-10 3,-1-1 0,1 1 1,0 0-1,0 0 0,-1 0 1,1 0-1,0 0 0,0 0 0,0 0 1,0 0-1,0 0 0,0 0 1,0 0-1,0 0 0,1 0 1,-1 0-1,0 0 0,0 0 1,1 0-1,-1 0 0,1 0 1,-1 0-1,1-1 0,-1 1 0,1 0 1,-1 0-1,1-1 0,0 1 1,0 0-1,-1-1 0,1 1 1,0 0-1,0-1 0,0 1 1,-1-1-1,1 1 0,0-1 0,0 0 1,0 1-1,0-1 0,0 0 1,0 0-1,0 0 0,0 0 1,0 1-1,0-1 0,0-1 1,0 1-1,0 0 0,0 0 1,0 0-1,1-1-3,52-12 68,-32 2-114,0-2 0,-1 0 1,0-1-1,-2-1 1,1-1-1,-2-1 0,0-1 1,-1 0-1,2-5 46,-73 149-181,8 40 172,41-92-7177,5-80 6312</inkml:trace>
  <inkml:trace contextRef="#ctx0" brushRef="#br0" timeOffset="1450.804">1324 440 9472,'31'72'7882,"-65"-34"-13002,35 0 5268,0-35-26,-1-1-1,1 1 1,0-1-1,-1 1 1,0-1 0,1 1-1,-1-1 1,0 1-1,0-1 1,0 1-1,-1-1 1,1 1-1,-1-1 1,1 1-1,-1-1 1,0 1-1,0-1 1,0 0 0,0 1-1,-1-1 1,1 0-1,0 0 1,-1 0-1,0 0 1,1 0-1,-1 0 1,0 0-1,0-1 1,0 1-1,0-1 1,0 1-1,-1-1-120,-42 12 2537,51-2-2213,171 74 171,80 40 353,-72-79-3180,-77-46-842,-53-12 2533</inkml:trace>
  <inkml:trace contextRef="#ctx0" brushRef="#br0" timeOffset="2031.164">2238 402 9472,'55'12'5009,"2"-35"-4673,33-59-3409,-27-17-1961,-60 24 7214,-4 75-2096,0-1-1,1 1 1,-1-1-1,0 1 1,0-1-1,0 1 1,0 0-1,1-1 0,-1 1 1,0 0-1,0 0 1,0-1-1,0 1 1,0 0-1,0 0 1,0 0-1,0 0 0,1 0 1,-1 0-1,0 1 1,0-1-1,0 0 1,0 0-1,0 1 1,0-1-1,1 0 1,-1 1-1,0-1 0,0 1 1,0-1-1,1 1 1,-1 0-1,0-1 1,1 1-1,-1-1 1,0 1-1,1 0 0,-1 0 1,1-1-1,-1 1 1,1 0-1,0 0 1,-1 0-1,1 0 1,0-1-1,0 1 0,-1 0 1,1 0-1,0 0 1,0 0-1,0 1-83,-17 30 708,1 1-1,1 1 0,2 1 0,2 0 1,-5 21-708,-1 3 778,-79 244 3888,96-302-4678,-1 0 0,1 0 0,0-1 0,0 1 0,-1 0 0,1 0 0,-1 0 0,1 0 0,0-1 0,-1 1 0,0 0 0,1 0 0,-1-1 0,1 1 0,-1 0 0,0-1 0,1 1 0,-1-1 0,0 1 0,0-1 0,0 1 0,1-1 0,-1 1 0,0-1 0,0 0 0,0 0 0,0 1 0,0-1 0,1 0 0,-1 0 0,0 0 0,0 0 0,0 0 0,0 0 0,0 0 0,0 0 0,0 0 0,0-1 0,0 1 0,1 0 0,-1-1 0,0 1 0,0 0 0,0-1 0,1 1 0,-1-1 0,0 1 0,0-1 0,1 1 0,-1-1 0,0 0 0,1 1 0,-1-1 0,1 0 0,-1 0 0,1 1 0,-1-2 12,-29-48-249,24 37 358,5 12-122,0-1 0,0 1 0,-1-1 0,1 1 1,0-1-1,0 1 0,0-1 0,1 0 0,-1 1 0,0-1 1,1 0-1,-1 0 0,1 0 0,-1 0 0,1 1 1,0-1-1,0 0 0,0 0 0,0 0 0,0 0 0,0 0 1,1 0-1,-1 1 0,0-1 0,1 0 0,0 0 0,-1 0 1,1 1-1,0-1 0,0 0 0,0 1 0,0-1 1,0 1-1,0-1 0,1 1 0,-1-1 0,0 1 0,2-1 13,101-54-1925,-9-16-4965,-51 30 2847,1-2 1526</inkml:trace>
  <inkml:trace contextRef="#ctx0" brushRef="#br0" timeOffset="3251.67">2879 123 6912,'53'-34'3269,"-51"38"1477,-20 23-2804,-47 15-989,-46-18-6285,9-4-668,101-19 6110,0 0-1,0 0 1,0 0-1,0 0 0,0 1 1,1-1-1,-1 0 0,0 0 1,1 1-1,-1-1 1,1 0-1,-1 1 0,1-1 1,-1 1-1,1-1 1,0 0-1,0 1 0,0-1 1,0 1-1,0-1 0,0 1 1,0-1-1,0 0 1,1 1-1,-1-1 0,0 1 1,1-1-1,-1 0 0,1 1 1,0-1-1,-1 0 1,1 0-1,0 1 0,0-1 1,0 0-1,0 0 0,0 0 1,0 0-1,0 0 1,0 0-1,0 0 0,1-1 1,-1 1-1,0 0 0,0-1 1,1 1-1,-1-1 1,0 1-1,1-1 0,-1 1 1,1-1-1,-1 0 1,1 0-1,-1 0 0,2 0-109,104 17 2750,-76-17-6806,-100 8-372,63-6 4721,0 0-1,1 0 1,0 0 0,-1 1 0,1 0-1,0 0 1,0 0 0,0 1 0,1-1-1,-1 1 1,1 0 0,0 1-1,0-1 1,0 1 0,1-1 0,-3 5-293,1-2 274,1-1-1,0 1 1,0 1 0,0-1 0,1 1 0,0-1 0,1 1 0,0 0 0,0 0 0,0 0 0,1 0-1,0 0 1,1 0 0,0 6-274,1-13-22,1 0 0,-1-1 0,1 1 0,-1-1 0,1 1 0,-1-1 0,1 1 0,0-1 0,-1 0 0,1 0 0,0 0 0,-1 0-1,1 0 1,-1 0 0,1 0 0,0 0 0,-1-1 0,1 1 0,0-1 0,-1 1 0,1-1 0,-1 1 0,1-1 0,-1 0 0,0 0 0,1 0 0,0-1 22,-1 2-13,138-61 1005,-148 74 1312,-65 24-1550,-69 47-756,142-84 4,1 0 1,-1 0-1,1 0 1,0 1-1,-1-1 0,1 0 1,0 0-1,-1 1 0,1-1 1,0 0-1,-1 1 0,1-1 1,0 0-1,0 1 1,0-1-1,-1 1 0,1-1 1,0 0-1,0 1 0,0-1 1,0 1-1,0-1 0,-1 1 1,1-1-1,0 0 1,0 1-1,0-1 0,0 1 1,0-1-1,0 1 0,1-1 1,-1 0-1,0 1 0,0-1 1,0 1-1,0-1 1,0 0-1,1 1 0,-1-1 1,0 1-1,0-1 0,1 0 1,-1 1-1,0-1 0,1 0 1,-1 1-1,0-1 1,1 0-1,-1 0 0,0 1 1,1-1-1,-1 0 0,0 0 1,1 0-1,-1 0 0,1 1 1,-1-1-1,1 0 1,-1 0-1,0 0 0,1 0 1,-1 0-1,1 0 0,-1 0 1,1 0-1,-1 0 0,0 0 1,1 0-1,-1-1-2,38 3 229,-34-2-194,-3 0-28,0 0 0,0 0 0,0 0 0,0 0 0,0 0 0,0 0 0,0 0 0,-1 0 0,1 0-1,0 1 1,0-1 0,0 0 0,0 1 0,0-1 0,0 0 0,-1 1 0,1-1 0,0 1 0,0-1 0,0 1 0,-1 0 0,1-1 0,0 1 0,-1 0 0,1 0 0,-1-1 0,1 1 0,-1 0 0,1 0 0,-1 0 0,0-1 0,1 1 0,-1 0 0,0 0 0,0 0 0,1 0 0,-1 0 0,0 0 0,0 0 0,0 0 0,0 0 0,0 0 0,0-1 0,0 1 0,-1 0 0,1 0 0,0 0 0,0 0-1,-1 0 1,1 0 0,-1 0 0,1 0-7,-9 41 463,7-38-419,0 0 1,0 0-1,1 0 0,-1 1 0,1-1 0,0 0 1,0 1-1,0-1 0,1 1 0,0-1 0,0 1 1,0-1-1,0 1 0,1-1 0,-1 1 0,1-1 1,0 0-1,1 1 0,-1-1 0,1 0 0,0 0 1,0 0-1,0 0 0,0 0 0,1 0 0,0 0 1,-1-1-1,1 0 0,1 1 0,-1-1 0,0 0 1,3 1-45,4 0 35,0-1-1,0 0 1,0-1 0,1 0 0,-1 0 0,1-1 0,-1-1 0,1 1 0,0-2 0,8-1-35,6 2 589,-179 31-370,141-29-271,-2 3-29,-1-2 1,1 1-1,0-2 1,-1 0-1,0-1 1,1-1-1,-1 0 1,0-1-1,0-1 1,1 0-1,0-1 1,-1-1-1,-7-3 81,22 7-5,0-1-1,0 1 1,0 0-1,-1-1 1,1 1-1,0-1 0,0 0 1,0 1-1,0-1 1,0 0-1,0 1 1,0-1-1,0 0 0,0 0 1,0 0-1,1 0 1,-1 0-1,0 0 1,0 0-1,1 0 1,-1 0-1,1 0 0,-1-1 1,1 1-1,0 0 1,-1 0-1,1 0 1,0-1-1,0 1 1,0 0-1,0 0 0,0-1 1,0 1-1,0 0 1,0 0-1,0-1 1,1 1-1,-1 0 0,0 0 1,1 0-1,-1-1 1,1 1-1,0 0 1,-1 0-1,1 0 1,0 0-1,-1 0 0,1 0 1,0 0-1,0 0 1,0 1-1,0-1 1,0 0 5,62-37-255,-28 25 332,1 2 1,1 2-1,0 1 1,0 2-1,1 2 1,18 0-78,41-6 95,-1 5 921,-54 5-3060,0 1-7221,-36-1 8364</inkml:trace>
  <inkml:trace contextRef="#ctx0" brushRef="#br0" timeOffset="3465.647">3142 722 8320,'0'14'3072,"0"-10"-2400,-4 3 384,4-7 0,0 0-864,0 0-224,0 0-32,0 0 64</inkml:trace>
  <inkml:trace contextRef="#ctx0" brushRef="#br0" timeOffset="7049.821">3297 894 11520,'26'-6'4288,"-18"3"-3329,4-1 449,-8 4-64,4 4-576,0-1-96,-5 3-256,1 8-96,-4 3-192,-7 4-96,-5 4 0,-8-5-1600,-7-2-608,1-5 1088,-2-9 608</inkml:trace>
  <inkml:trace contextRef="#ctx0" brushRef="#br0" timeOffset="10334.023">3982 237 9984,'15'3'5811,"-2"9"-3837,11 4-2453,-11-15 284,0-1-1,0 0 0,0-1 1,0 0-1,0-1 1,0 0-1,0-1 1,0-1-1,0 0 1,-1-1-1,7-3 196,16-5 34,-12 4 220,-17 5 225,-16 7 372,-25 11-537,0 0 1,1 3 0,1 1-1,1 1 1,-30 23-315,63-42 4,-1-1-1,1 1 1,0 0-1,0 0 0,-1 0 1,1 0-1,0 0 1,0 0-1,-1 0 1,1 0-1,0 0 1,0 0-1,-1 0 1,1 0-1,0 0 1,-1 1-1,1-1 1,0 0-1,-1 0 1,1 1-1,0-1 1,-1 1-1,1-1 0,0 0 1,-1 1-1,1 0 1,-1-1-1,1 1 1,-1-1-1,1 1 1,-1-1-1,0 1 1,1 0-1,-1-1 1,0 1-1,1 0 1,-1-1-1,0 1 1,0 0-1,1 0 1,-1-1-1,0 1 1,0 0-1,0 0 0,0-1 1,0 1-1,0 0 1,0 0-1,-1-1 1,1 1-1,0 0 1,0 0-1,0-1 1,-1 1-1,1 0 1,0-1-1,-1 1 1,1 0-1,-1-1 1,1 1-1,-1-1 1,1 1-1,-1-1 0,1 1 1,-1-1-1,0 1-3,141-64-651,-119 52 529,-14 8-29,-1 1-1,1-1 1,-1 1-1,0-2 1,0 1-1,-1-1 1,1 0-1,-1 0 1,1 0 0,-1-1-1,0 0 1,-1 0-1,1 0 1,-1 0-1,0-1 1,-1 0-1,1 0 1,-1 0-1,0 0 1,-1 0-1,1-1 1,-1 1-1,-1-1 1,1 1 0,-1-1-1,0 0 1,0 0-1,-1 0 1,0 1-1,-1-2 152,0-2 76,-1 1 0,-1-1 0,0 1-1,0 0 1,-1 0 0,0 0 0,0 0 0,-1 1 0,0 0-1,-1 0 1,1 0 0,-2 0 0,1 1 0,-7-5-76,11 12 53,1 0 0,-1 0 0,1 0 0,-1 1 0,1-1 0,0 1 0,-1-1 0,1 1 0,0 0 0,-1-1 0,1 1 0,0 0 0,0 0 0,0 0 0,0 0 0,0 0 0,0 0 0,0 0 0,0 0 0,0 1 0,0-1 0,0 0 0,1 1 0,-1-1 0,0 0 0,1 1 0,0-1 0,-1 0 0,1 1 0,0-1 0,-1 1 0,1-1 0,0 1 0,0-1 1,0 2-54,-62 336 3125,49-136-3467,14-203 309,-1 0-1,0-1 0,0 1 0,0 0 0,0 0 0,0-1 0,1 1 0,-1 0 0,0 0 0,0 0 0,0-1 0,1 1 0,-1 0 1,0 0-1,0 0 0,0 0 0,1-1 0,-1 1 0,0 0 0,1 0 0,-1 0 0,0 0 0,0 0 0,1 0 0,-1 0 0,0 0 1,0 0-1,1 0 0,-1 0 0,0 0 0,1 0 0,-1 0 0,0 0 0,0 0 0,1 0 0,-1 0 0,0 1 0,0-1 1,1 0-1,-1 0 0,0 0 0,0 0 0,1 0 0,-1 1 0,0-1 0,0 0 0,0 0 34,12-28-539,-11 25 540,0 0-1,-1 0 1,0 0-1,1 0 1,-1 0-1,0 0 1,-1 0-1,1 0 1,0 0-1,-1 1 1,0-1-1,1 0 1,-1 0-1,0 0 1,-1 0-1,1 1 1,0-1-1,-1 0 1,0 1-1,1 0 1,-1-1-1,0 1 1,0 0-1,0 0 1,-1 0-1,1 0 1,0 0-1,-1 0 1,1 1-1,-1-1 1,0 1-1,1 0 1,-1 0-1,0 0 1,0 0-1,0 0 1,0 1-1,0-1 0,1 1 1,-1 0-1,0 0 1,0 0-1,0 0 0,3 0-18,0 0-1,0 1 0,0-1 0,0 0 0,0 0 1,0 1-1,0-1 0,0 0 0,0 0 0,0 1 0,0-1 1,0 0-1,0 0 0,-1 1 0,1-1 0,0 0 1,0 0-1,0 1 0,0-1 0,0 0 0,0 0 0,-1 1 1,1-1 18,20 9-15,-14-4 50,0 1 0,-1 0 1,0 1-1,-1-1 0,1 1 1,-1 0-1,-1 0 0,1 0 1,-1 1-1,0-1 1,-1 1-1,0 0 0,0-1 1,0 1-1,-1 6-35,19 56 1277,-19-70-1262,0 1 0,-1-1 0,1 1 0,-1 0 0,1-1 0,0 1 0,-1 0 0,0-1 0,1 1 0,-1 0 0,1 0 0,-1 0 0,0-1 0,0 1-1,1 0 1,-1 0 0,0 0 0,0 0 0,0-1 0,0 1 0,0 0 0,0 0 0,0 0 0,0 0 0,0 0 0,-1-1 0,1 1 0,0 0 0,0 0-1,-1 0 1,1-1 0,0 1 0,-1 0 0,1 0 0,-1-1 0,1 1 0,-1 0 0,0-1 0,1 1 0,-1 0 0,0-1 0,1 1 0,-1-1 0,0 1-1,0-1 1,1 0 0,-1 1 0,0-1 0,0 0 0,0 1 0,1-1 0,-1 0 0,0 0 0,0 0 0,0 0 0,0 0 0,0 0 0,1 0 0,-1 0-1,-1 0-14,-139-18 443,139 18-550,15-11-127,89-90-257,-23 23-35,3 4 0,4 3-1,72-44 527,-125 92 32,34-12 368,-67 36-360,1 0-1,0 0 1,-1 0-1,1 0 1,-1 0-1,1 0 1,-1 0-1,0 1 1,1-1-1,-1 0 1,0 0-1,0 0 1,0 1-1,0-1 1,0 0-1,0 0 1,0 1-1,0-1 1,-1 0-1,1 0 0,0 0 1,-1 1-1,1-1 1,-1 0-1,1 0 1,-1 0-1,0 0 1,1 0-1,-1 0 1,0 0-1,0 0 1,0 0-1,1 0 1,-1-1-1,0 1 1,0 0-1,-1 0-39,0 2 86,-172 276 1807,173-279-1901,1 1-1,-1 0 0,1-1 1,-1 1-1,0-1 0,1 1 1,-1-1-1,1 1 0,-1-1 1,0 0-1,1 1 0,-1-1 1,0 0-1,1 0 1,-1 1-1,0-1 0,0 0 1,1 0-1,-1 0 0,0 0 1,0 0-1,1 0 0,-1 0 1,0 0-1,0 0 0,0 0 1,1 0-1,-1 0 0,0-1 1,1 1-1,-1 0 0,0-1 1,1 1-1,-1 0 0,0-1 1,1 1-1,-1-1 0,0 1 1,1-1-1,-1 1 0,1-1 1,-1 1-1,1-1 0,-1 0 1,1 1-1,0-1 1,-1 0-1,1 1 0,0-1 1,-1 0-1,1 1 0,0-1 1,0 0-1,0 0 0,0 1 1,0-1-1,0 0 0,0 0 1,0 1-1,0-1 0,0 0 1,0 0-1,0 1 0,0-1 1,1-1 8,-2 2-12,1-1 0,-1 0 0,1-1 1,-1 1-1,1 0 0,0 0 1,0 0-1,-1 0 0,1 0 0,0 0 1,0 0-1,0 0 0,0 0 0,0-1 1,0 1-1,0 0 0,1 0 0,-1 0 1,0 0-1,1 0 0,-1 0 0,1 0 1,-1 0-1,1 0 0,-1 0 0,1 0 1,0 0-1,-1 0 0,1 1 0,0-1 1,0 0-1,-1 0 0,1 1 0,0-1 1,0 0-1,0 1 0,0-1 0,0 1 1,0-1-1,0 1 0,0 0 0,0-1 1,0 1-1,1 0 0,-1 0 1,0 0-1,0 0 0,0 0 0,0 0 1,0 0-1,0 0 0,1 0 12,5 3-6,-1-1 0,0 1 0,0 1 0,0-1 0,-1 1 0,1 0 0,-1 0-1,0 1 1,0 0 0,0-1 0,0 2 0,-1-1 0,0 0 0,0 1 0,-1 0 0,0 0 0,2 3 6,21 30 7,-14-25-79,-1-1 0,1-1 0,1 0-1,1-1 1,-1 0 0,2-1 0,-1 0 0,1-1 0,1-1-1,5 2 73,-10-6-457,0 0 0,0 0-1,1-1 1,-1-1-1,1 0 1,0 0-1,-1-1 1,1-1-1,0 0 1,0 0-1,0-1 1,-1-1-1,1 0 1,-1 0-1,8-4 458,32-16-938</inkml:trace>
  <inkml:trace contextRef="#ctx0" brushRef="#br0" timeOffset="12210.969">5049 226 8064,'1'14'5122,"16"-19"-4362,18-21-1832,-27 18 1047,-1 0 0,-1-1 0,0 0-1,0 0 1,-1 0 0,0-1 0,0 0 0,-1 0-1,0 0 1,-1 0 0,0-3 25,-57 222 4757,5 86-917,48-294-3837,1-1 0,0 1 1,0 0-1,0 0 0,-1 0 0,1 0 1,-1 0-1,1 0 0,0-1 0,-1 1 1,0 0-1,1 0 0,-1-1 0,1 1 1,-1 0-1,0-1 0,1 1 0,-1 0 0,0-1 1,0 1-1,0-1 0,1 0 0,-1 1 1,0-1-1,0 0 0,0 1 0,0-1 1,0 0-1,0 0 0,0 0 0,1 1 0,-1-1 1,0 0-1,0-1 0,0 1 0,0 0 1,0 0-1,0 0 0,0 0 0,0-1 1,0 1-1,1 0 0,-1-1 0,0 1 0,0-1-3,-47-28 140,30 16-116,-8-2-57,14 9-26,0-1 0,0 0 0,0-1 0,1 0 0,0-1-1,0 0 1,1-1 0,0 0 0,-5-8 59,14 17-30,0-1 1,0 0-1,0 0 1,0 0-1,1 0 1,-1 0-1,1-1 0,-1 1 1,1 0-1,0 0 1,0 0-1,0 0 1,0 0-1,0 0 1,0-1-1,1 1 0,-1 0 1,1 0-1,-1 0 1,1 0-1,0 0 1,0 0-1,0 0 0,0 0 1,0 0-1,0 1 1,0-1-1,1 0 1,-1 1-1,1-1 0,-1 1 1,1-1-1,0 1 1,-1 0-1,1 0 1,0 0-1,0-1 30,77-39-113,-73 38 99,64-26 161,0 4 1,1 2-1,2 3 1,0 4-1,0 3 1,14 1-148,19 6 1195,-142 20-651,-151 27-1131,185-42 578,1 1 0,-1 0 1,0 0-1,1 0 0,-1 0 0,1 0 0,-1 0 1,1 1-1,-1-1 0,1 0 0,-1 1 1,1-1-1,-1 1 0,1 0 0,-1-1 0,1 1 1,0 0-1,-1 0 0,1 0 0,0 0 0,0 0 1,0 0-1,-1 0 0,1 0 0,1 1 0,-1-1 1,0 0-1,0 1 0,0-1 0,1 0 0,-1 1 1,0-1-1,1 1 0,0-1 0,-1 1 1,1-1-1,0 1 0,0 0 0,0-1 0,0 1 1,0-1-1,0 1 0,0-1 0,0 1 0,1 0 1,-1-1-1,0 1 0,1-1 0,0 1 0,-1-1 1,1 0-1,0 1 0,0-1 0,0 2 9,7-1-8,0 0-1,0-1 1,0 0-1,0 0 1,-1 0-1,1-1 1,0-1 0,0 1-1,0-1 1,0 0-1,0-1 1,0 0-1,-1 0 1,1-1-1,6-3 9,-3 3-70,-10 3 64,6-2-287,0 1-1,0-1 1,0-1 0,-1 1 0,1-1-1,-1-1 1,1 1 0,-1-1 0,0 0-1,0 0 1,0-1 0,-1 0-1,2-1 294,-7 4-235,-1 0-1,1 0 1,0 0 0,-1 1-1,0-1 1,1 0-1,-1 1 1,0-1-1,0 0 1,0 1-1,0-1 1,0 1-1,0-1 1,0 1-1,-1 0 1,1-1-1,0 1 1,-1 0-1,1 0 1,-1 0-1,0 0 1,1 0-1,-1 0 1,0 1-1,1-1 1,-1 0-1,0 1 1,0 0-1,0-1 1,1 1-1,-1 0 1,0 0 235,-102-9-1612,98 10 1923,1 1 0,-1-1 0,0 1 0,1 0 0,0 0 0,-1 0 0,1 1 0,0-1 0,0 2 0,1-1 0,-1 0 0,0 1-1,1 0 1,0 0 0,0 0 0,0 0 0,-1 4-311,-57 132 4916,4-3-3363,53-130-1557,0 2-148,0 0 0,-1 0 0,-1 0 1,1-1-1,-1 0 0,-1 0 0,0-1 0,0 0 0,0 0 1,-1-1-1,-5 3 152,14-10-117,-1 1 0,0 0 0,0-1 1,1 0-1,-1 1 0,0-1 0,1 1 0,-1-1 1,0 0-1,1 0 0,-1 1 0,1-1 0,-1 0 1,1 0-1,-1 0 0,1 1 0,0-1 0,0 0 1,-1 0-1,1 0 0,0 0 0,0 0 0,0 0 1,0 0-1,0 1 0,0-1 0,0 0 0,0 0 1,0 0-1,0 0 0,1 0 0,-1 0 0,0 0 1,0 0-1,1 1 0,-1-1 0,1 0 1,-1 0-1,1 1 0,-1-1 0,1 0 0,0 0 1,-1 1-1,1-1 0,0 1 0,-1-1 0,1 0 1,0 1-1,0 0 0,-1-1 117,9-14-203,-1 0 1,2 1-1,0 0 1,1 1-1,0 0 1,1 0-1,0 2 0,1-1 1,4-1 202,13-8 881,1 1 1,1 2 0,0 1-1,1 1 1,1 2 0,8 0-882,-5 8 1478,-37 6-1444,1 0 1,0 0-1,-1 1 1,1-1 0,-1 0-1,1 0 1,-1 1-1,1-1 1,-1 0 0,1 1-1,-1-1 1,1 1-1,-1-1 1,0 1 0,1-1-1,-1 1 1,1-1-1,-1 1 1,0-1 0,0 1-1,1-1 1,-1 1-1,0 0 1,0-1 0,0 1-1,0-1 1,1 1 0,-1 0-1,0-1 1,0 1-1,0 0 1,-1-1 0,1 1-1,0-1 1,0 1-1,0 0 1,0-1 0,0 1-1,-1-1 1,1 1-1,0-1 1,-1 1 0,1 0-1,0-1 1,-1 1-1,1-1 1,0 0 0,-1 1-1,1-1 1,-1 1-1,1-1 1,-1 0 0,1 1-1,-1-1 1,1 0-1,-1 1 1,0-1-35,-98 98 373,99-97-384,0 0 0,1 0 0,-1 0 0,0 0 0,0 0 0,1 0 0,-1 0-1,1 0 1,-1 0 0,1 0 0,-1 0 0,1 0 0,-1 0 0,1 0 0,0 0-1,0 0 1,-1 0 0,1-1 0,0 1 0,0 0 0,0-1 0,0 1 0,0-1-1,0 1 1,0-1 0,0 1 0,0-1 0,0 1 0,0-1 0,0 0 0,1 0-1,-1 0 1,0 0 0,0 1 0,0-2 0,0 1 0,0 0 0,0 0 0,1 0-1,-1 0 1,0-1 0,0 1 11,10 2-66,-12-1 69,0-1 0,0 0 1,0 1-1,0-1 0,0 1 0,0-1 0,0 1 0,0 0 1,0-1-1,1 1 0,-1 0 0,0-1 0,0 1 0,1 0 1,-1 0-1,0 0 0,1 0 0,-1 0 0,1-1 0,-1 1 1,1 0-1,0 0 0,-1 0 0,1 1 0,0-1 1,0 0-1,0 0 0,-1 0 0,1 0 0,0 0 0,1 0 1,-1 0-1,0 0 0,0 0 0,0 0 0,0 0 0,1 0 1,-1 0-1,1 0 0,-1 0 0,1 0 0,-1 0 0,1 0 1,-1 0-1,1 0 0,0-1 0,-1 1 0,1 0 0,0 0 1,0-1-1,0 1 0,0 0 0,-1-1 0,1 1 0,0-1 1,0 1-1,0-1 0,0 0 0,0 1 0,0-1 0,0 0 1,0 0-1,1 0 0,-1 1 0,0-1 0,0 0 0,0 0 1,0-1-1,0 1-3,-4 3-104,0 0-1,0-1 1,-1 1 0,0-1 0,1 0 0,-1 0 0,0 0-1,0-1 1,0 1 0,0-1 0,0 0 0,0 0-1,0 0 1,0-1 0,-1 1 0,1-1 0,0 0 0,0-1-1,0 1 1,-1-1 0,1 1 0,0-1 0,0 0 0,0-1-1,0 1 1,0-1 0,0 0 0,0 0 0,1 0 0,-1 0 104,4-3-225,0 0 0,0 0 0,0 0 1,1 0-1,-1 0 0,1 0 1,0 0-1,1 0 0,-1 0 1,1 1-1,0-1 0,0 1 1,1-1-1,-1 1 0,1 0 0,0 0 1,0 0-1,0 0 0,1 1 1,0-1-1,-1 1 0,1 0 1,3-3 224,110-77-1383,13 17 3486,-103 54-1357,230-76 3290,-141 55-3715,-54 16-75,-61 18-226,-1 0 0,0 0 0,0-1 0,0 1 0,0 0 0,0 0 0,0 0 0,0-1 0,0 1 1,0 0-1,0 0 0,-1-1 0,1 1 0,0 0 0,0 0 0,-1-1 0,1 1 0,0 0 0,-1-1 0,1 1 0,-1 0 0,1-1 0,-1 1 1,1-1-1,-1 1 0,1-1 0,-1 1 0,0-1 0,1 1 0,-1-1 0,0 0 0,1 1 0,-1-1 0,0 0 0,0 1 0,1-1 0,-1 0 1,0 0-1,0 0 0,1 0 0,-1 0 0,0 0 0,0 0 0,1 0 0,-1 0 0,0 0 0,0 0 0,1 0 0,-2-1-20,0 3 73,-65 32 414,-51 38 146,117-72-633,1 0 1,-1 1 0,1-1-1,-1 1 1,1-1 0,0 0-1,-1 1 1,1-1 0,0 1-1,-1-1 1,1 1 0,0-1-1,0 1 1,-1-1 0,1 1-1,0-1 1,0 1 0,0 0-1,0-1 1,0 1 0,0-1-1,0 1 1,0 0 0,0-1-1,0 1 1,0-1 0,0 1 0,0-1-1,0 1 1,0 0 0,1-1-1,-1 1 1,0-1 0,0 1-1,1-1 1,-1 1 0,0-1-1,1 1 1,-1-1 0,0 0-1,1 1 1,-1-1 0,1 1-1,-1-1 1,1 0 0,-1 1-1,1-1 1,-1 0 0,1 0-1,-1 1 1,1-1 0,-1 0-1,1 0 1,-1 0 0,1 0-1,0 0 1,-1 0 0,1 0-1,-1 0 1,1 0 0,0 0-1,-1 0 1,1 0 0,-1 0-1,20 11 405,-43 24 37,-8 16-4,32-50-438,-1 0 1,1-1 0,-1 1-1,1 0 1,0 0 0,-1-1-1,1 1 1,0 0 0,0-1-1,0 1 1,-1-1 0,1 1-1,0-1 1,0 1-1,0-1 1,0 1 0,0-1-1,0 0 1,0 1 0,0-1-1,0 0 1,0 0 0,0 0-1,0 0 1,0 0 0,0 0-1,0 0 1,0 0 0,0-1-1,0 1 1,0 0 0,-1 0-1,1-1 1,0 1-1,0-1 1,0 1 0,0-1-1,0 1 1,0-1 0,-1 1-1,1-1 0,172-90 139,-173 91-137,1 0-1,0 0 1,-1 0-1,1 0 1,0 1-1,-1-1 1,1 0 0,0 0-1,-1 0 1,1 0-1,0 1 1,-1-1-1,1 0 1,-1 1-1,1-1 1,0 0 0,-1 1-1,1-1 1,-1 1-1,1-1 1,-1 1-1,1-1 1,-1 1 0,0-1-1,1 1 1,-1-1-1,0 1 1,1 0-1,-1-1 1,0 1 0,0 0-1,0-1 1,1 1-1,-1 0 1,0-1-1,0 1 1,0 0-1,0-1 1,0 1 0,0 0-1,0-1 1,0 1-1,-1 0 1,1-1-1,0 1 1,0 0 0,0-1-1,-1 1 1,1-1-1,-1 1-1,-8 40 94,8-40-95,-11 35-349,-2 1 0,-1-2 0,-2 0 0,-1-1 0,-11 13 350,8-26-3975,3-27-4876,7-7 5966</inkml:trace>
  <inkml:trace contextRef="#ctx0" brushRef="#br0" timeOffset="12519.951">5657 357 7936,'-12'52'8085,"-25"107"-3600,37-157-4453,1 1 1,-1 0-1,1-1 0,0 0 0,0 1 1,0-1-1,0 1 0,0-1 0,0 0 1,1 0-1,-1 0 0,1 1 0,0-2 1,-1 1-1,1 0 0,0 0 1,0 0-1,0-1 0,0 1 0,1-1 1,-1 0-1,0 0 0,1 0 0,-1 0 1,0 0-1,2 0-32,-3 0 36,216 82 465,-88-50-1376,68-15-5743,-139-20 5829</inkml:trace>
  <inkml:trace contextRef="#ctx0" brushRef="#br0" timeOffset="14467.071">6254 361 10880,'11'-2'6880,"24"-12"-6779,-22 9 448,5 0-613,-1 0 1,0-1-1,0-1 0,0 0 1,-1-1-1,0-1 0,0-1 0,-1 0 1,0-1-1,-1-1 0,-1 0 1,0 0-1,0-2 0,-1 0 0,-1 0 1,0-1-1,-1 0 0,-1-1 0,1-2 64,-35 61 1366,-51 176 436,-10 23 412,77-223-2066,-33 39 98,40-59-273,0 1-1,0-1 1,0 0-1,0 0 0,0-1 1,0 1-1,0 0 1,0-1-1,1 1 0,-1-1 1,0 1-1,1-1 1,0 0-1,-1 1 0,1-1 1,0 0-1,0 0 1,0 0-1,0 0 0,0 0 1,0-1-1,1 1 1,-1-1 27,-53-163-390,55 165 379,-1 0-1,0 0 0,0 0 0,1 0 0,-1 0 0,1 0 1,-1 0-1,1 0 0,-1 0 0,1 0 0,0 0 1,-1 0-1,1 0 0,0 0 0,0 0 0,0 1 1,0-1-1,0 0 0,0 1 0,0-1 0,0 0 0,0 1 1,0-1-1,0 1 0,0 0 0,0-1 0,0 1 1,0 0-1,1 0 0,-1 0 0,0 0 0,0 0 1,0 0-1,0 0 0,0 0 0,1 0 0,-1 0 0,0 1 1,1-1 11,9-1-46,124-44-1398,49-79-5606,-116 73 4045,48-38 737,-28 21 4744,-55 50 165,-33 18-2568,1-1 0,-1 1 0,0 0 0,1-1 0,-1 1 0,1 0 0,-1-1 0,0 1 1,1 0-1,-1-1 0,1 1 0,-1 0 0,1 0 0,-1 0 0,1-1 0,-1 1 0,1 0 1,0 0-1,-1 0 0,1 0 0,-1 0 0,1 0 0,-1 0 0,1 0 0,-1 0 0,1 0 1,-1 1-1,1-1 0,-1 0 0,1 0 0,-1 0 0,1 1 0,-1-1 0,1 0 0,-1 1 1,1-1-1,-1 0 0,0 1 0,1-1 0,-1 0 0,0 1 0,1-1 0,-1 1 0,0-1 1,1 1-1,-1-1 0,0 0 0,0 1 0,1 0 0,-1-1 0,0 1 0,0-1 0,0 1 1,0-1-1,0 1 0,0-1 0,0 1 0,0-1 0,0 1 0,0-1 0,0 1 0,0-1-73,-32 47 2012,-47 2-3405,-27-12-815,225-5 3499,-164 3-982,43-34-301,0 0 1,0 0-1,1 0 0,-1 0 1,0 1-1,1-1 0,-1 0 1,1 1-1,-1-1 0,1 1 1,0-1-1,-1 1 0,1 0 0,0 0 1,0-1-1,0 1 0,0 0 1,1 0-1,-1 0 0,0 0 1,1 0-1,-1 0 0,1 0 1,0 0-1,0 0 0,0 0 0,0 1 1,0-1-1,0 0 0,1 0 1,-1 0-1,0 0 0,1 0 1,0 0-1,-1 0 0,1 0 1,0-1-1,0 1 0,0 0 0,0 0 1,1-1-1,-1 1 0,0 0 1,1-1-1,-1 1 0,1-1 1,0 0-1,-1 0 0,1 1 1,0-1-1,0 0 0,1 0-8,7 3 21,-10-4-3,-1 0 0,1 1 1,0-1-1,-1 1 0,1-1 0,0 1 0,-1-1 1,1 1-1,0-1 0,0 1 0,-1 0 1,1-1-1,0 1 0,0-1 0,0 1 0,0 0 1,0-1-1,0 1 0,0-1 0,0 1 1,0 0-1,0-1 0,0 1 0,0-1 0,0 1 1,1-1-1,-1 1 0,0 0 0,0-1 1,1 1-1,-1-1 0,0 1 0,1-1 0,-1 1 1,0-1-1,1 0 0,-1 1 0,1-1 1,-1 1-1,1-1 0,-1 0 0,1 1 0,-1-1 1,1 0-1,-1 0 0,1 1 0,-1-1 1,1 0-1,-1 0 0,1 0 0,0 0 0,-1 0 1,1 1-1,-1-1 0,1 0 0,0 0 1,-1-1-1,1 1 0,-1 0 0,1 0 0,0 0 1,-1 0-1,1 0 0,-1-1 0,1 1-18,-48 17 94,37-15-81,0 2-1,0-1 1,0 1-1,0 0 1,1 1-1,-1 0 1,1 1-1,1 0 1,-1 0-1,-2 3-12,10-8 33,1 0-1,-1 1 1,0-1 0,1 0 0,-1 0-1,1 1 1,0-1 0,0 0-1,-1 0 1,1 1 0,0-1-1,0 0 1,0 1 0,0-1 0,0 0-1,0 1 1,1-1 0,-1 0-1,0 0 1,1 1 0,-1-1-1,1 0 1,-1 0 0,1 0 0,0 1-1,-1-1 1,1 0 0,0 0-1,0 0 1,0 0 0,0 0-1,0 0 1,0-1 0,0 1 0,0 0-1,0 0 1,0-1 0,0 1-1,1-1 1,-1 1 0,0-1-1,0 1 1,1-1 0,-1 0 0,0 0-1,0 1 1,1-1 0,-1 0-1,0 0 1,1 0 0,-1-1-1,0 1 1,1 0 0,-1 0-1,0-1 1,0 1 0,1-1 0,-1 1-1,0-1 1,0 1 0,1-1-33,148 7 789,-148-6-846,-1 0 1,1-1 0,-1 0-1,1 1 1,-1-1-1,1 0 1,-1 0-1,0 0 1,0 0-1,1 0 1,-1 0-1,0 0 1,0 0-1,0 0 1,0-1-1,0 1 1,0 0-1,0-1 1,-1 1-1,1 0 1,0-1-1,-1 1 1,1-1-1,-1 0 1,0 1-1,1-1 1,-1 1-1,0-1 1,0 1-1,0-1 1,0 0-1,0-1 57,0 3-789,0 0-59,0 0 64,-48 25 1589,-86 126 3190,133-150-3989,0 0 1,0 0-1,0 0 1,0 0 0,0 0-1,1 0 1,-1 1-1,1-1 1,-1 0-1,0 0 1,1 1 0,0-1-1,-1 0 1,1 1-1,0-1 1,0 0-1,0 1 1,0-1 0,0 0-1,0 1 1,0-1-1,0 0 1,0 1-1,1-1 1,-1 0 0,1 1-1,-1-1 1,1 0-1,-1 0 1,1 1-1,0-1 1,-1 0 0,1 0-1,0 0 1,0 0-1,0 0 1,0 0 0,0 0-1,0 0 1,0 0-1,0-1 1,0 1-1,1 0 1,-1-1 0,0 1-1,0-1 1,1 1-1,-1-1 1,0 0-1,1 1 1,-1-1 0,0 0-1,1 0 1,-1 0-7,78 8 87,-67-8 19,9-1 103,-31 5 90,-19 3-412,12-2 12,-1 0 1,1-1-1,-1-1 1,1 0-1,-1-1 1,0-1-1,0-1 1,0-1-1,0 0 1,0-1-1,1-1 1,-1-1-1,1 0 1,-16-6 100,33 10-5,-1-1 0,1 1 0,-1 0 0,1 0 0,-1 0-1,0 0 1,1 0 0,-1-1 0,1 1 0,-1 0 0,1 0 0,-1-1 0,1 1 0,-1 0 0,1-1 0,-1 1 0,1-1 0,0 1 0,-1-1 0,1 1 0,-1 0 0,1-1 0,0 1 0,0-1 0,-1 0 0,1 1 0,0-1 0,0 1 0,0-1 0,-1 1 0,1-1 0,0 0 0,0 1 0,0-1 0,0 1 0,0-1 0,0 1 0,0-1 0,0 0-1,1 1 1,-1-1 0,0 1 0,0-1 0,0 1 0,1-1 0,-1 0 0,0 1 0,0-1 0,1 1 0,-1-1 0,1 1 0,-1 0 0,0-1 0,1 1 0,-1-1 0,1 1 0,-1 0 0,1-1 0,-1 1 0,1 0 0,-1 0 0,1-1 0,-1 1 0,1 0 5,45-20-128,-39 18 130,44-16 52,0 2 0,0 3 0,1 2 1,1 2-1,0 2 0,49 1-54,-72 7-220,51-12-9762,-59 0 9038</inkml:trace>
  <inkml:trace contextRef="#ctx0" brushRef="#br0" timeOffset="14679.404">7168 764 10240,'-4'14'3872,"4"-11"-3040,0 7 288,0-6-33,0 3-511,0-1 0,-4 4-384,0 1-224,0-3 32,1-2-1440,-5-3-543,0-6 991,1-3 480</inkml:trace>
  <inkml:trace contextRef="#ctx0" brushRef="#br0" timeOffset="15891.938">7622 199 9856,'0'0'115,"-1"0"1,1 0-1,-1 0 0,1 0 1,-1 0-1,1 0 1,-1 0-1,1 0 1,-1 0-1,1 0 0,0 0 1,-1 0-1,1 0 1,-1 0-1,1 0 0,-1 1 1,1-1-1,0 0 1,-1 0-1,1 1 1,-1-1-1,1 0 0,0 1 1,-1-1-1,1 0 1,0 1-1,0-1 1,-1 0-1,1 1 0,0-1 1,0 0-1,-1 1 1,1-1-1,0 1 1,0-1-1,0 1 0,0-1 1,0 1-1,0-1 1,0 0-1,0 1 0,0-1 1,0 1-1,0-1 1,0 1-1,0-1 1,0 1-1,0-1 0,0 1 1,0-1-1,0 0 1,1 1-1,-1-1 1,0 1-1,0-1 0,1 0 1,-1 1-1,0-1 1,0 0-1,1 1 1,-1-1-1,1 0-115,32 9 358,101-36 863,-134 27-1166,0 0 0,0 1 0,0-1-1,0 0 1,0 0 0,0 1-1,0-1 1,1 0 0,-1 0 0,0 0-1,0 1 1,0-1 0,0 0 0,0 0-1,0 0 1,0 1 0,0-1-1,0 0 1,1 0 0,-1 0 0,0 1-1,0-1-54,-25 16 316,-133 60-70,159-76-247,0 0 0,0 0 0,-1 0 0,1 0 0,0 1 0,0-1 0,-1 0 0,1 1 0,0-1 0,0 1 0,-1-1 0,1 1 0,-1-1 0,1 1 0,0-1 0,-1 1 0,1-1 0,-1 1 0,1 0 0,-1-1 0,0 1 0,1 0 0,-1 0 0,1-1 0,-1 1 0,0 0 0,0 0 0,0 0 0,1-1 0,-1 1 0,0 0 0,0 0 0,0 0 0,0-1 0,0 1 0,0 0 0,-1 0 0,1 0 0,0-1 0,0 1 0,-1 0 0,1 0 0,0-1 0,-1 1 0,1 0 0,0 0 0,-1-1 0,1 1 0,-1-1 0,0 1 1,1 0-1,-1-1 0,1 1 0,-1-1 0,0 1 0,1-1 0,-1 1 0,0-1 0,0 0 0,1 1 0,-1-1 0,0 0 0,0 0 0,1 0 0,-2 1 1,93-11 480,-114 21-464,-12 1 16,0 2 1,2 2-1,0 1 1,0 1 0,2 2-1,0 1 1,2 1-1,0 2 1,-13 14-33,41-37 19,-1 0 1,1 0-1,-1 0 0,1 0 0,0 0 1,-1 0-1,1 1 0,0-1 0,0 0 1,0 1-1,0-1 0,0 1 0,0-1 1,0 1-1,0-1 0,1 1 0,-1 0 1,1-1-1,-1 1 0,1 0 0,-1-1 1,1 1-1,0 0 0,0 0 1,0 0-1,0-1 0,0 1 0,1 0 1,-1 0-1,0-1 0,1 1 0,-1 0 1,1-1-1,0 1 0,-1 0 0,1-1 1,0 1-1,0-1 0,0 1 0,0-1 1,0 0-1,0 1 0,1-1 0,-1 0 1,0 0-1,1 0 0,-1 0 0,1 0 1,-1 0-1,1 0 0,0 0 1,-1-1-1,1 1 0,1 0-19,21 4 252,0-2 0,0 0 0,1-2 0,-1 0 0,1-2 0,-1 0 0,1-2 0,22-5-252,11-1 5,-1-1 1,0-4-1,49-18-5,-105 32-139,1 0 0,0-1 1,0 1-1,0 0 0,0-1 0,0 0 1,-1 1-1,1-1 0,0 0 0,0 0 1,-1 0-1,1 0 0,-1 0 0,1-1 0,-1 1 1,0 0-1,1-1 0,-1 1 0,0-1 1,0 1-1,0-1 0,0 0 0,0 1 1,0-1-1,0 0 0,-1 0 0,1 1 1,-1-1-1,1 0 0,-1 0 0,0 0 0,1 0 1,-1 0-1,0 0 0,0 0 0,-1 0 1,1 1-1,0-1 0,-1 0 0,1 0 1,-1 0-1,1 0 0,-1 1 0,0-1 0,0 0 1,0 0-1,0 1 0,0-1 0,0 1 1,0-1-1,-1 1 0,1-1 139,-12-11-1028,-1 1-1,0 0 1,0 1-1,-1 0 0,-1 1 1,0 1-1,-12-6 1029,26 14 150,0 0 0,0 0 0,0 0-1,0 0 1,0 0 0,0 1 0,-1-1-1,1 1 1,0-1 0,0 1-1,0 0 1,0 0 0,-1 0 0,1 0-1,0 0 1,0 0 0,0 1 0,-1-1-1,1 1 1,0-1 0,0 1 0,0 0-1,0 0 1,0 0 0,0 0 0,0 0-1,0 0 1,1 1 0,-1-1 0,0 0-1,1 1 1,-1 0 0,1-1-1,-1 1 1,1 0 0,0 0 0,0 0-1,0 0 1,0 0-150,-99 213 4645,31-71-4570,70-143-126,0-1 0,-1 1-1,1-1 1,0 1 0,0-1 0,0 1 0,-1-1-1,1 0 1,0 1 0,0-1 0,0 0-1,0 0 1,0 1 0,0-1 0,0 0 0,0 0-1,-1 0 1,1 0 0,0 0 0,0 0 0,0-1-1,0 1 1,0 0 0,0 0 0,0-1-1,0 1 1,-1 0 0,1-1 0,0 1 0,0-1-1,0 1 1,-1-1 0,1 1 0,0-1 0,-1 0-1,1 1 1,0-1 0,-1 0 0,1 0-1,-1 1 1,1-1 0,-1 0 0,1 0 51,3-2-97,9-6 43,-1-1 0,0 0 0,-1-1-1,0 0 1,-1-1 0,0 0-1,-1-1 1,0 0 0,-1 0-1,4-10 55,56-76 1839,-68 99-1801,0-1 0,0 0-1,1 0 1,-1 1 0,0-1-1,0 0 1,1 1 0,-1-1-1,0 0 1,1 1 0,-1-1-1,1 0 1,-1 1 0,1-1-1,-1 1 1,1-1 0,-1 1-1,1-1 1,0 1 0,-1-1-1,1 1 1,0 0-1,-1-1 1,1 1 0,0 0-1,-1 0 1,1-1 0,0 1-1,0 0 1,-1 0 0,1 0-1,0 0 1,0 0 0,-1 0-1,1 0 1,0 0 0,0 0-1,-1 0 1,1 1 0,0-1-1,0 0 1,-1 0 0,1 1-1,0-1 1,-1 0 0,1 1-1,0-1 1,-1 1 0,1-1-1,-1 1 1,1-1-1,-1 1 1,1-1 0,-1 1-1,1 0 1,-1-1 0,0 1-1,1 0 1,-1-1 0,0 1-1,1 0 1,-1 0 0,0-1-1,0 1 1,0 0 0,1 0-38,-2 17 178,0 1 1,-1-1 0,0 0-1,-2 0 1,0 0 0,-1-1-1,-7 17-178,-4 17 307,-7 90-2686,23-141 2202,0 1 0,0 0 0,0 0 0,0 0 0,0 0 0,-1 0 0,2-1 0,-1 1-1,0 0 1,0 0 0,0 0 0,0 0 0,0 0 0,1-1 0,-1 1 0,0 0 0,1 0 0,-1 0-1,1-1 1,-1 1 0,1 0 0,-1-1 0,1 1 0,-1 0 0,1-1 0,0 1 0,-1-1 0,1 1 0,0-1-1,-1 1 1,1-1 0,0 1 0,0-1 0,0 0 0,-1 1 0,1-1 0,0 0 0,0 0 0,0 0-1,0 0 1,-1 0 0,1 0 0,0 0 0,0 0 0,0 0 0,0 0 0,0 0 0,-1 0 0,1 0-1,0-1 1,0 1 0,0 0 0,-1-1 0,1 1 0,0-1 0,0 1 0,-1-1 0,1 1 177,22-12-1344</inkml:trace>
  <inkml:trace contextRef="#ctx0" brushRef="#br0" timeOffset="16630.869">8157 260 11776,'-8'20'4698,"-9"11"-2241,-2 2-1223,15-24-911,2-8-271,0 0 0,1 1 0,0-1 0,-1 1-1,1 0 1,0-1 0,0 1 0,-1 0 0,1 0-1,1 0 1,-1-1 0,0 1 0,0 0 0,1 0-1,-1 0 1,1 0 0,0 1 0,-1-1-1,1 0 1,0 0 0,0 0 0,0 0 0,1 0-1,-1 0 1,0 0 0,1 0 0,0 0 0,-1 0-1,1 0 1,0 0 0,0 0 0,0 0 0,0 0-1,0-1 1,0 1 0,1 0 0,-1-1 0,1 1-1,-1-1 1,1 0 0,-1 1 0,1-1 0,0 0-1,0 0-51,5 0 36,0 0 1,-1-1-1,1 0 0,0-1 0,0 1 0,-1-1 0,1-1 0,0 1 0,-1-1 0,1 0 1,-1-1-1,0 1 0,0-1 0,2-1-36,73-62-3503,-78 60 3145,-1 1 0,1 0 1,-1-1-1,0 1 0,0-1 0,0 1 1,-1-1-1,0 0 0,0 0 0,0 0 0,-1 0 1,0 0-1,0 0 0,0 0 0,-1 1 0,0-1 1,0 0-1,-1 0 0,1 0 0,-1 1 1,0-1-1,-1 1 0,0-1 358,2 6 90,1-1 0,-1 1 0,0 0 0,1-1 0,-1 1 0,0 0-1,0 0 1,1-1 0,-1 1 0,0 0 0,0 0 0,0 0 0,1 0 0,-1 0 0,0 0 0,0 0 0,1 1 0,-1-1 0,0 0 0,0 0-1,1 1 1,-1-1 0,0 0 0,0 1 0,1-1 0,-1 0 0,0 1 0,1-1 0,-1 1 0,1-1 0,-1 1 0,1 0 0,-1-1-1,1 1 1,-1-1 0,1 1 0,-1 0 0,1 0 0,0-1 0,-1 1 0,1 0 0,0-1 0,0 1 0,0 0 0,0 0 0,-1 0 0,1-1-1,0 1 1,0 0 0,0 0 0,0-1 0,1 1 0,-1 0 0,0 0 0,0 0 0,0-1 0,1 1 0,-1 0 0,0-1 0,1 1-90,-4 7 444,-16 43 303,-2-1 1,-3-1-1,-1-2 1,-3 0-1,-2-2 1,-5 4-748,-79 84-459,194-162-2810,-19-3 3158,-49 24 247,1 0 0,0 1 0,1 0 0,0 1 0,0 0 1,0 1-1,1 1 0,0 0 0,-1 1 0,1 1 0,0 0 1,1 1-1,9 1-136,-23 0 43,-1 0-1,0 0 1,1 0 0,-1 0 0,0 0 0,0 0 0,1 1 0,-1-1 0,0 0-1,1 1 1,-1-1 0,0 1 0,0-1 0,0 1 0,0 0 0,0 0 0,1-1-1,-1 1 1,0 0 0,-1 0 0,1 0 0,0 0 0,0 0 0,0 0 0,-1 0-1,1 0 1,0 1 0,-1-1 0,1 0 0,-1 0 0,1 0 0,-1 1 0,0-1 0,1 0-1,-1 1 1,0-1 0,0 0 0,0 1 0,0-1 0,0 0 0,0 1 0,-1-1-1,1 0 1,0 0 0,-1 1 0,1-1 0,-1 1-43,-38 50 721,23-39-731,-1-1 0,-1-1 0,0 0 1,-1-1-1,0-2 0,-1 0 0,1 0 0,-1-2 1,-1-1-1,1 0 0,-1-2 0,0 0 10,19-2-43,0 0 0,0-1 0,0 1 0,0-1 0,0 1 0,0-1 0,0 0 0,0 0-1,-1 0 1,1 0 0,0 0 0,0 0 0,0-1 0,0 1 0,0-1 0,0 0 0,0 1 0,0-1-1,0 0 1,0 0 0,0 0 0,1 0 0,-1 0 0,0-1 0,1 1 0,-1-1 0,1 1 0,-1-1-1,1 1 1,0-1 0,-1 0 0,1 1 0,0-1 0,0 0 0,0 0 0,0 0 0,0-1 43,5-1-15,1 0 1,-1 0-1,1 1 1,-1-1-1,1 1 1,0 0-1,0 1 1,0-1-1,0 1 1,1 0-1,-1 0 0,1 1 1,-1 0-1,1 0 1,0 0-1,-1 0 1,1 1-1,5 0 15,0 1 132,0 0-1,-1 0 0,1 1 1,-1 1-1,1-1 0,-1 2 0,0-1 1,0 2-1,-1-1 0,1 1 1,-1 1-1,0 0 0,0 0 1,0 0-1,-1 1 0,0 1 0,-1-1 1,0 1-1,0 1 0,0-1 1,2 6-132,-7-11-40,-1 1 1,1-1 0,1 0 0,-1 0-1,0-1 1,1 1 0,-1 0 0,1-1 0,0 1-1,0-1 1,0 0 0,0 0 0,0 0-1,0-1 1,0 1 0,1-1 0,-1 1 0,1-1-1,-1 0 1,1-1 0,-1 1 0,1 0-1,0-1 1,-1 0 0,1 0 0,0 0 0,-1 0-1,1-1 1,-1 0 0,1 1 0,2-2 39,93-85-6693,-63 35 5877</inkml:trace>
  <inkml:trace contextRef="#ctx0" brushRef="#br0" timeOffset="16949.966">8734 99 9728,'0'7'3680,"-3"6"-2848,3 8 384,-4-6 31,0 2-383,-4 6-32,-4 4-544,4 5-192</inkml:trace>
  <inkml:trace contextRef="#ctx0" brushRef="#br0" timeOffset="32498.066">7258 778 9088,'0'3'3424,"0"-6"-2656,0 6 608,0-3 192,0 0-289,0 4-31,-4-1-352,0 0-96,0 5-448,-3 1-64,-5 5 32,-4 1-192,-3 2 0,-13 0-1472,-6 4-608,-8-1 960,-5-3 576</inkml:trace>
  <inkml:trace contextRef="#ctx0" brushRef="#br0" timeOffset="37465.508">4060 1143 11136,'0'13'6054,"0"5"-2443,0-17-3611,0 0-1,0 0 1,0 1-1,0-1 1,1 0-1,-1 0 1,0 0-1,1 1 1,-1-1-1,1 0 1,0 0-1,-1 0 1,1 0-1,0 0 0,0 0 1,-1 0-1,1-1 1,0 1-1,0 0 1,0 0-1,0 0 1,0-1-1,0 1 1,0-1-1,0 1 1,1-1-1,-1 1 1,0-1-1,0 0 0,0 1 1,0-1-1,1 0 1,-1 0-1,1 0 1,2-1-370,1 0 0,-1-1 0,1 0-1,-1 0 1,0 0 0,1 0 0,-1-1 0,0 1-1,-1-1 1,1 0 0,0 0 0,-1-1-1,0 1 1,0-1 0,0 0 0,0 1 0,0-1-1,-1-1 1,0 1 0,1 0 0,-2 0-1,1-1 1,0 1 0,-1-1 0,0 0 0,0 1-1,0-1 1,-1 0 0,0 0 0,0 1-1,0-6 371,-1-48-291,-9 21 3329,9 37-2938,0 0 0,0 1 0,0-1 0,0 1 0,0-1 0,0 1 0,0 0 1,0-1-1,0 1 0,1 0 0,-1 0 0,0-1 0,0 1 0,1 0 0,-1 0 0,1 0 0,-1 0 0,1 0 0,-1 0 0,1 0 0,-1 0 0,1 0 1,0 0-1,0 0 0,-1 0 0,1 0 0,0 1 0,0-1 0,0 0 0,0 0 0,0 0 0,1 0 0,-1 0 0,0 0 0,0 0 0,1 0 0,-1 0 1,1 1-101,-28 526 6133,27-529-6123,-1 1 0,1-1 0,-1 0 0,1 1 0,-1 0 0,1-1 0,-1 1 0,0-1 0,1 1 0,-1 0 0,0-1 0,1 1 0,-1 0 0,0 0 0,1-1 0,-1 1 0,0 0 0,1 0 0,-1 0 0,0 0 0,1 0 1,-1 0-1,0 0 0,0 0 0,1 0 0,-1 0 0,0 0 0,1 1 0,-1-1 0,0 0 0,1 1 0,-1-1 0,0 0 0,1 1 0,-1-1 0,1 0 0,-1 1 0,1-1 0,-1 1 0,1-1 0,-1 1 0,1-1 0,-1 1 0,1 0 0,0-1 0,-1 1 0,1 0 1,0-1-1,-1 1 0,1 0 0,0-1 0,0 1 0,0 0 0,0-1 0,0 1 0,-1 0 0,1-1 0,1 1 0,-1 0 0,0 0 0,0-1 0,0 1 0,0 0 0,0-1 0,1 1 0,-1 0 0,0-1 0,1 1-10,-63-114-21,61 111-3,1 0 0,0 0 0,0-1 0,0 1 0,0 0 0,0 0 0,1-1 0,-1 1 0,1 0 0,-1 0 0,1 0 0,0 0 0,0 0 0,0 0 0,0 0 0,0 0 0,0 0 0,1 0 0,-1 1 0,1-1 0,-1 0 0,1 1 0,0-1 0,-1 1 0,1 0 0,0 0 0,0-1 0,0 1 0,0 0 0,0 1 0,0-1 0,0 0 0,0 0 0,0 1 0,2-1 24,20-12-579,77-54-2751,-62 43 2628,0-2 1,-2-1 0,-1-2-1,-1-2 1,0-3 701,93-110 1952,-128 145-1872,1-1-1,-1 0 0,0 0 1,0 1-1,0-1 1,0 0-1,0 0 1,0 0-1,0 1 1,0-1-1,1 0 0,-1 0 1,0 1-1,0-1 1,0 0-1,0 0 1,1 0-1,-1 0 0,0 0 1,0 1-1,1-1 1,-1 0-1,0 0 1,0 0-1,0 0 0,1 0 1,-1 0-1,0 0-79,-17 29 405,-100 53-3252,101-74 2429,1 0 1,-1 2-1,1 0 1,1 0-1,0 1 1,1 1-1,-6 6 418,-7 19 213,60-43 731,125-22 2517,0-3-1093,-190 52-2074,-123 37-1345,165-32 817,4-6 361,-17-17-100,0 1-1,0 0 0,0-1 1,0 1-1,-1-1 0,0 0 1,0 0-1,0 0 0,0 0 1,0 0-1,0-1 0,-1 1 1,1-1-1,-1 0 0,0 0 1,-3 1-27,-6 5 517,13-7-495,-1 1 0,1-1 0,0 1 1,-1 0-1,1-1 0,0 1 0,0 0 0,0-1 0,0 1 0,0-1 1,0 1-1,0 0 0,1-1 0,-1 1 0,1-1 0,-1 1 0,1 0 1,0-1-1,-1 1 0,1-1 0,0 0 0,0 1 0,0-1 0,0 0 1,0 0-1,0 1 0,0-1 0,1 0 0,-1 0 0,0 0 0,1 0 1,-1 0-1,2 0-22,1 2-31,-1 0 0,1-1 0,0 1 0,0-1 0,0 0 0,0 0 0,1 0 0,-1-1 1,0 1-1,1-1 0,-1 0 0,1-1 0,0 1 0,-1-1 0,1 0 0,-1 0 0,1 0 0,0 0 1,-1-1-1,1 0 0,-1 0 0,1 0 31,26-15-3319,-4-11-3466,-11 7 1612,0-3 1957</inkml:trace>
  <inkml:trace contextRef="#ctx0" brushRef="#br0" timeOffset="38882.076">4901 892 7808,'1'-1'109,"0"1"1,-1-1-1,1 1 0,0 0 1,-1-1-1,1 1 1,0 0-1,0 0 0,-1 0 1,1 0-1,0-1 1,0 1-1,-1 0 1,1 0-1,0 0 0,0 1 1,-1-1-1,1 0 1,0 0-1,0 0 0,-1 0 1,1 1-1,0-1 1,-1 0-1,1 1 1,0-1-1,-1 1 0,1-1 1,-1 0-1,1 1 1,0-1-1,-1 1 0,1 0 1,-1-1-1,1 1 1,-1-1-1,0 1 0,1 0 1,-1-1-1,0 1 1,1 0-1,-1-1 1,0 1-1,0 0 0,0 0 1,0-1-1,1 1 1,-1 0-1,0 0 0,0-1 1,0 1-1,-1 0 1,1 0-1,0-1 1,0 1-1,0 0 0,0 0 1,-1-1-1,1 1 1,0 0-1,-1-1 0,1 1 1,0 0-1,-1-1-109,-5 18 534,0-1-1,-1 1 1,-1-2-1,-1 1 1,0-1-1,-1 0 1,-6 5-534,-149 155-159,138-151 39,17-18-154,3-2-300,13-7 185,300-91 303,-354 97-3497,25 1 3093,0 0 0,1 2 0,0 1 1,1 0-1,-1 2 0,-14 9 490,36-19 31,0 1 1,0 0-1,0-1 1,0 1-1,0 0 1,0-1-1,0 1 1,1-1-1,-1 1 1,0-1-1,0 1 1,1 0-1,-1-1 1,0 1-1,1-1 1,-1 1-1,1-1 1,-1 0-1,0 1 1,1-1-1,-1 1 1,1-1-1,-1 0 0,1 1 1,0-1-1,-1 0 1,1 1-1,-1-1 1,1 0-1,-1 0 1,1 0-1,0 0 1,-1 0-1,1 1 1,0-1-1,-1 0 1,1 0-1,-1-1 1,1 1-1,0 0 1,-1 0-1,1 0 1,-1 0-1,1 0 0,0-1 1,-1 1-1,1 0 1,-1 0-1,1-1 1,-1 1-1,1-1-31,144-3 1392,-215 38-2896,-60 42 1728,131-75-193,-1-1 0,0 1-1,0 0 1,0 0 0,0-1-1,1 1 1,-1 0 0,0-1 0,1 1-1,-1-1 1,0 1 0,1 0-1,-1-1 1,1 1 0,-1-1-1,1 1 1,-1-1 0,1 1 0,-1-1-1,1 0 1,0 1 0,-1-1-1,1 1 1,-1-1 0,1 0-1,0 0 1,-1 0 0,1 1-1,0-1 1,0 0 0,-1 0 0,1 0-1,0 0 1,-1 0 0,1 0-1,0 0 1,0 0 0,-1 0-1,1 0 1,0-1 0,-1 1 0,1 0-1,0 0 1,-1-1 0,1 1-1,0 0 1,-1-1 0,1 1-1,-1-1 1,1 1 0,0-1-31,1 1 56,51-5 777,-37 2-398,0 1 0,0 1 0,0 1 0,0 0 1,1 1-1,-1 1 0,0 0 0,1 1-435,-16-2 28,-1 0 0,1 0 1,-1 1-1,1-1 0,-1 0 0,0 0 0,1 0 0,-1 0 1,0 0-1,0 0 0,0 1 0,0-1 0,0 0 1,0 0-1,0 0 0,0 0 0,-1 0 0,1 1 0,0-1 1,-1 0-1,1 0 0,-1 0 0,1 0 0,-1 0 0,1 0 1,-1 0-1,0 0 0,0 0 0,1 0 0,-1-1 0,0 1 1,0 0-1,0 0 0,0-1 0,0 1 0,0-1 1,0 1-1,0-1 0,0 1 0,0-1 0,0 1 0,0-1 1,0 0-1,-1 0 0,1 1 0,0-1-28,-1 1-105,1 0-1,-1 0 1,0 1 0,0-1-1,0 0 1,0-1-1,0 1 1,0 0 0,0-1-1,0 1 1,-1-1 0,1 1-1,0-1 1,0 0-1,0 0 1,-1 0 0,1 0-1,0-1 1,0 1-1,0 0 1,0-1 0,-1 0-1,1 1 1,0-1 0,0 0-1,0 0 1,0 0-1,1 0 1,-1 0 0,0-1-1,0 1 1,1-1 0,-1 1-1,1-1 1,-1 1-1,1-1 1,0 0 0,-1 0-1,1 0 1,0 0 0,0 0-1,0 0 1,1 0-1,-1 0 1,0 0 0,1 0-1,-1 0 1,1 0-1,0-1 1,0 1 0,0 0-1,0 0 1,0 0 0,1-3 105,41-200-3142,16 9 7654,-58 244-2331,-101 320 3019,52-152-4656,121-369-8095,38 1-3956,-57 94 11030,-50 54 691,-1 1 186,1 0-1,-1 0 1,0 0 0,1 0-1,0 0 1,0 1 0,0-1-1,0 1 1,0 0 0,0 0-1,0 0 1,1 0 0,-1 1 0,1-1-1,-1 1 1,1 0 0,-1 0-1,1 0 1,0 1 0,0-1-400,-3 3 191,0 0 1,1 0 0,-1 0 0,0 1 0,-1-1 0,1 0 0,0 0-1,-1 1 1,1-1 0,-1 0 0,0 1 0,0-1 0,0 1 0,0-1-1,0 0 1,0 1 0,0-1 0,-1 0 0,0 1 0,1-1-1,-1 0 1,0 0 0,0 0 0,-1 2-192,1 2 457,-2 18 943,18-38-611,-3 1-914,80-85 1037,-93 98-899,1 1-1,-1 0 1,1-1 0,-1 1 0,1 0-1,-1 0 1,1-1 0,0 1 0,-1 0 0,1 0-1,0 0 1,-1-1 0,1 1 0,0 0 0,0 0-1,0 0 1,0 0 0,0 0 0,0 0-1,0 0 1,0-1 0,0 1 0,0 0 0,1 0-1,-1 0 1,0 0 0,0 0 0,1-1-1,-1 1 1,1 0 0,-1 0 0,1-1 0,-1 1-1,1 0 1,-1-1 0,1 1 0,0 0 0,-1-1-1,1 1 1,0-1 0,0 1 0,-1-1-1,1 1 1,0-1 0,0 0 0,0 1 0,-1-1-1,1 0 1,0 0 0,0 1 0,0-1 0,0 0-1,0 0 1,0 0 0,-1 0 0,1 0-1,0 0 1,0-1 0,0 1 0,0 0 0,0 0-1,-1-1 1,1 1 0,0 0 0,0-1 0,0 1-1,-1-1 1,1 1-13,-77 221 2864,29-73-69,46-148-2817,0 0-1,-1 0 1,1 0 0,0 0 0,-1 0 0,1 0 0,0 0 0,-1-1 0,1 1 0,0 0 0,0-1 0,-1 0 0,1 1 0,0-1 0,0 1 0,0-1 0,0 0 0,0 0 0,0 0 0,0 0 0,0 0 0,0 0 0,0 0 0,0 0 0,1 0 0,-1 0 0,0 0 0,1 0 0,-1-1 0,1 1-1,-1 0 1,1 0 0,0-1 0,-1 1 0,1 0 0,0-1 0,0 1 0,0-1 22,-4-7-1002,1 1 1,1-1-1,-1 0 0,1 0 0,1 0 1,-1 0-1,2-1 0,-1 1 1,1 0-1,1 0 0,-1-1 0,2-3 1002,5-9-906</inkml:trace>
  <inkml:trace contextRef="#ctx0" brushRef="#br0" timeOffset="39867.14">5743 1068 8704,'4'29'6316,"22"-13"-3970,41-7-1883,-52-9-590,0-1 0,0-1 0,0 0 0,0-1 0,0 0 0,-1-1 0,0-1 0,0-1 0,0 0 1,0 0-1,-1-2 0,0 0 0,0 0 0,-1-1 0,3-3 127,-9-3 1137,-39 31-194,-169 115 1377,139-83-1798,64-47-513,0 1 1,0-1-1,0 0 0,0 1 0,0-1 0,0 0 0,1 1 0,-1-1 0,0 0 0,1 0 0,-1 0 0,1 0 0,-1-1 1,1 1-1,-1 0 0,1-1 0,0 1 0,-1-1 0,1 1 0,0-1 0,0 0 0,-1 1 0,1-1 0,0 0 1,-1 0-1,1-1 0,1 1-9,62 1-43,-77 12-394,-6-7 426,-1 2 0,1 0 1,1 2-1,-1-1 0,2 2 1,-1 0-1,2 1 0,-1 1 1,-10 12 10,24-23 11,0-1 0,1 0 0,-1 1 0,1-1 0,-1 1 0,1-1 1,0 1-1,0 0 0,0 0 0,0-1 0,0 1 0,0 0 0,0 0 0,1 0 1,-1 0-1,1 0 0,-1 0 0,1 0 0,0 0 0,0 0 0,0 0 0,0 0 0,0 0 1,0 0-1,0 0 0,1 0 0,-1 0 0,1 0 0,-1 0 0,1 0 0,0 0 1,0 0-1,0 0 0,0-1 0,0 1 0,0 0 0,1-1 0,-1 1 0,0-1 1,1 1-1,-1-1 0,1 1 0,0-1 0,-1 0 0,1 0 0,0 0 0,1 0-11,8 0 38,1-2-1,-1 0 1,1 0-1,-1-1 1,0 0-1,0-1 1,0 0-1,0-1 1,0 0-1,-1-1 1,6-4-38,-1 3-13,-3 1-84,-6 4-60,-1-1 1,1 1 0,0-1 0,-1-1-1,1 1 1,-1-1 0,0 0-1,0 0 1,0 0 0,0-1 0,-1 0-1,1 0 1,-1 0 0,0 0-1,0-1 1,-1 0 0,1 1 0,-1-1-1,0-1 1,0 1 0,-1 0-1,1-2 157,-3 5 3,0 1 0,0-1-1,0 0 1,-1 1 0,1-1-1,0 0 1,-1 1 0,0-1-1,1 0 1,-1 1 0,0-1-1,1 1 1,-1 0 0,0-1-1,0 1 1,0 0 0,-1-1-1,1 1 1,0 0 0,0 0-1,-1 0 1,1 0 0,0 0-1,-1 0 1,1 0 0,-1 1-1,0-1 1,1 0 0,-1 1-1,1-1 1,-1 1 0,0 0-1,1 0 1,-1-1 0,0 1-1,1 0 1,-1 0 0,0 0-1,0 1 1,1-1 0,-1 0-1,1 1 1,-1-1 0,-1 1-3,-28 103 1493,6-19-1134,-3 13-507,11-32-3178,13-53 445,1-9-2360,2-12 2468</inkml:trace>
  <inkml:trace contextRef="#ctx0" brushRef="#br0" timeOffset="40366.825">5619 1246 9472,'-1'6'4270,"0"1"-7544,-2 1 3110,-9 61 1092,8-66-726,0 1 0,0 0 0,0-1 0,0 0 1,-1 0-1,1 0 0,-1 0 0,0-1 0,0 0 1,0 0-1,0 0 0,0-1 0,0 1 0,0-1 1,-1-1-1,0 1-202,-1 1 477,6-2-438,0 0 0,1 0 1,-1 0-1,0 0 0,1 1 0,-1-1 1,0 0-1,1 0 0,-1 1 1,1-1-1,-1 0 0,0 1 1,1-1-1,-1 0 0,1 1 1,-1-1-1,1 1 0,-1-1 1,1 1-1,0-1 0,-1 1 1,1 0-1,0-1 0,-1 1 1,1-1-1,0 1 0,0 0 1,-1-1-1,1 1 0,0 0 1,0-1-1,0 1 0,0 0 0,0-1 1,0 1-1,0 0 0,0-1 1,0 1-1,0 0 0,0-1 1,0 1-1,1 0 0,-1-1 1,0 1-1,0 0 0,1-1 1,-1 1-1,1-1 0,-1 1 1,0-1-1,1 1 0,-1-1 1,1 1-40,32 37 299,-22-27-123,28 34 218,-26-28-215,0-1 1,1-1 0,1 0 0,0 0-1,1-2 1,1 0 0,0-1-1,0 0 1,6 1-180,84 27-302,61-8-4670,-123-29 4300</inkml:trace>
  <inkml:trace contextRef="#ctx0" brushRef="#br0" timeOffset="42452.869">6238 1274 8960,'25'-2'6773,"2"0"-4869,-11 2-1840,1-1 1,0-1-1,-1 0 1,1-1 0,-1-1-1,0-1 1,0 0-1,-1-1 1,1 0-1,4-4-64,-13 6-111,0 0-1,0 0 0,-1-1 0,0 0 1,0 0-1,0 0 0,0-1 0,-1 1 0,0-2 1,0 1-1,-1 0 0,0-1 0,0 0 1,0 0-1,-1 0 0,0 0 0,0-1 1,-1 1-1,0-1 0,0 0 0,-1 1 1,0-7 111,-8-70-166,6 83 165,0 1 0,0 0 1,0 0-1,0 0 0,0 1 0,-1-1 0,1 0 0,0 0 0,1 0 0,-1 1 0,0-1 1,0 0-1,0 1 0,0-1 0,0 1 0,0-1 0,0 1 0,0 0 0,1-1 0,-1 1 1,0 0-1,0 0 0,1-1 0,-1 1 0,1 0 0,-1 0 0,1 0 0,-1 0 0,1 0 1,-1 0-1,1 0 0,0 0 0,-1 0 0,1 0 0,0 0 0,0 0 1,-59 151 955,-88 323 4730,146-472-5656,1-2-30,0-1 1,1 1-1,-1 0 0,0-1 0,0 1 1,0-1-1,0 1 0,1 0 1,-1-1-1,0 1 0,0 0 0,0-1 1,0 1-1,-1-1 0,1 1 1,0 0-1,0-1 0,0 1 0,0 0 1,-1-1-1,1 1 0,0-1 1,0 1-1,-1-1 0,1 1 0,0-1 1,-1 1-1,1-1 0,-1 1 0,1-1 1,-1 1-1,1-1 0,-1 0 1,1 1-1,-1-1 0,1 0 0,-1 1 1,1-1-1,-1 0 0,0 0 1,1 0-1,-1 1 0,0-1 0,1 0 1,-1 0-1,1 0 0,-1 0 0,0 0 1,1 0-1,-1 0 0,0 0 1,1-1-1,-1 1 0,1 0 0,-1 0 1,0 0-1,1-1 0,-1 1 1,1 0-1,-1 0 0,1-1 0,-1 1 1,1-1-1,-1 1 0,1 0 1,-1-1-1,1 1 0,0-1 0,-1 1 1,1-1 0,-59-146-358,55 136 351,3 9 1,0 1 1,0-1-1,-1 0 0,1 1 1,1-1-1,-1 0 0,0 0 1,0 0-1,1 1 0,-1-1 1,1 0-1,-1 0 0,1 0 1,0 0-1,0 0 0,0 0 1,0 0-1,0 0 0,0 0 1,1 0-1,-1 0 0,0 0 1,1 0-1,0 0 0,-1 1 1,1-1-1,0 0 0,0 0 1,0 1-1,0-1 0,1 0 1,-1 1-1,0-1 0,1 1 1,-1 0-1,0-1 0,1 1 1,0 0-1,-1 0 0,1 0 1,0 0-1,0 0 6,93-31-132,115-54-4856,-190 74 3469,-2 0 1,1-2-1,-2 0 0,0-1 1,-1 0-1,0-2 0,-1 0 1,0-2 1518,22-37 556,-6-6 6184,-28 47-3598,-9 26-1266,3-2-2095,-1 0 0,0 0-1,0 0 1,-1-1 0,0 0-1,0 0 1,-1 0 0,0 0-1,0-1 1,-1 0-1,0 0 1,0-1 0,0 0-1,-1 0 1,-5 2 219,9-6-122,-32 22 46,36-24 104,-1 1-1,1-1 0,-1 0 0,1 1 1,0-1-1,-1 1 0,1-1 1,-1 1-1,1-1 0,0 1 0,-1-1 1,1 1-1,0-1 0,0 1 0,-1 0 1,1-1-1,0 1 0,0-1 1,0 1-1,0 0 0,0-1 0,0 1 1,0-1-1,0 1 0,0 0 1,0-1-1,0 1 0,0 0 0,0-1 1,1 1-1,-1-1 0,0 1 1,0-1-1,1 1 0,-1 0 0,0-1 1,1 1-1,-1-1 0,0 0 1,1 1-1,-1-1 0,1 1 0,-1-1 1,1 1-1,-1-1 0,1 0 1,-1 1-1,1-1 0,-1 0 0,1 0 1,0 0-1,-1 1 0,1-1 1,-1 0-1,1 0 0,0 0 0,-1 0 1,1 0-1,-1 0 0,1 0 1,0 0-28,98 7 1205,-91-9-4461,-24 3-997,-34 15 3475,-31 30 8259,54-21-7160,27-25-308,-1 0 1,0 1 0,1-1 0,-1 0-1,0 1 1,1-1 0,-1 0 0,1 1-1,-1-1 1,1 1 0,-1-1 0,1 1-1,-1-1 1,1 1 0,-1-1 0,1 1-1,0 0 1,-1-1 0,1 1 0,0-1-1,0 1 1,-1 0 0,1-1 0,0 1-1,0 0 1,0 0 0,0-1 0,0 1-1,0 0 1,0-1 0,0 1 0,0 0-1,0-1 1,0 1 0,0 0 0,0-1-1,1 1 1,-1 0 0,0-1 0,1 1-1,-1 0 1,0-1 0,1 1 0,-1-1-1,1 1 1,-1-1 0,1 1 0,-1-1-1,1 1 1,-1-1 0,1 1 0,-1-1-1,1 0 1,0 1 0,-1-1 0,1 0-1,-1 1 1,1-1 0,0 0 0,0 0-1,-1 0 1,1 0 0,0 0 0,-1 0-1,1 0-13,49-4 472,80-37-611,-130 41 143,0 1 0,0-1 0,-1 0-1,1 1 1,0-1 0,0 0 0,0 1-1,0-1 1,0 0 0,0 1 0,-1-1 0,1 1-1,0-1 1,0 0 0,0 1 0,0-1-1,0 0 1,0 1 0,0-1 0,1 1 0,-1-1-1,0 0 1,0 1 0,0-1 0,0 0 0,0 1-1,1-1 1,-1 0 0,0 1 0,0-1-1,0 0 1,1 0 0,-1 1 0,0-1 0,0 0-1,1 0 1,-1 1 0,0-1 0,1 0 0,-1 0-1,0 0 1,1 1 0,-1-1-4,-34 24 184,-135 75 808,168-97-968,1-1 0,0 1 0,0 0 1,0-1-1,0 1 0,0-1 0,0 1 0,0 0 1,1-1-1,-1 1 0,0-1 0,1 1 0,-1-1 1,1 1-1,0-1 0,-1 1 0,1-1 0,0 0 0,0 1 1,0-1-1,0 0 0,0 0 0,0 0 0,0 0 1,1 0-1,-1 0 0,0 0 0,1 0 0,-1 0 1,0 0-1,1-1 0,-1 1 0,1 0 0,-1-1 1,1 0-1,-1 1 0,1-1 0,0 0 0,-1 0 1,1 0-1,1 0-24,6 3 101,1-2 0,0 1 0,-1-1 0,1-1 1,0 1-1,0-2 0,0 1 0,-1-2 0,1 1 0,5-2-101,50-35-3241,-64 37 2404,-1 1 64,-5 2 866,0 0 1,0 1-1,0-1 1,0 1-1,1 0 1,0 0-1,-1 0 1,1 0-1,0 1 1,1 0-1,-1 0 1,1 0-1,-1 0 1,1 1-1,0-1 1,1 1-1,-1 0 0,1-1 1,0 1-1,0 0 1,0 3-94,-4 4 341,0 0-39,1-1 1,0 1 0,0 0-1,2 0 1,-1 0 0,2 1-1,0-1 1,0 1 0,1 0-1,0-1 1,1 1 0,1 5-303,5 0 136,-6-18-125,1 1 0,0-1-1,-1 1 1,0 0 0,1-1 0,-1 1-1,1 0 1,-1-1 0,0 1-1,1 0 1,-1-1 0,0 1-1,0 0 1,0 0 0,0-1 0,0 1-1,0 0 1,0 0 0,0 0-1,0-1 1,0 1 0,0 0-1,0 0 1,0-1 0,0 1 0,-1 0-1,1-1 1,0 1 0,-1 0-1,1 0 1,0-1 0,-1 1 0,1-1-1,-1 1 1,1 0 0,-1-1-1,1 1 1,-1-1 0,0 1-1,1-1 1,-1 1 0,0-1 0,1 0-1,-1 1 1,0-1 0,1 0-1,-1 0 1,0 1 0,0-1-1,1 0 1,-1 0 0,0 0 0,0 0-1,1 0 1,-1 0 0,0 0-11,-13 1-72,1-1 0,0-1 0,-1 0 1,1-1-1,0 0 0,-1-1 0,1 0 1,1-1-1,-1-1 0,0 0 0,-5-4 72,10 6-44,4 2 15,0 0-1,1-1 0,-1 1 0,0-1 0,0 0 1,1 0-1,-1 0 0,1 0 0,0 0 0,0-1 1,0 0-1,0 1 0,0-1 0,0 0 0,1-1 1,-1 1-1,1 0 0,0-1 0,0 1 0,0-1 30,4 1-13,-1 1 0,1-1 0,0 1 0,0 0 0,0-1 0,0 1-1,0 0 1,0 0 0,0 0 0,1 0 0,-1 1 0,1-1 0,0 1-1,-1 0 1,1-1 0,0 1 0,0 0 0,0 1 0,0-1 0,0 0-1,0 1 1,2-1 13,2-1-20,39-13 219,0 2 1,1 1-1,1 3 0,0 2 1,0 2-1,0 1 0,0 4 1,5 1-200,-50-1 12,1 0 0,-1 0 0,1 0 1,-1 1-1,1 0 0,-1-1 1,1 1-1,-1 0 0,0 1 0,0-1 1,0 1-1,1-1 0,-1 1 0,-1 0 1,1 0-1,0 0 0,0 0 0,-1 1 1,1-1-1,1 4-12,-26-5-11107,13-6 9164,-2-1 727</inkml:trace>
  <inkml:trace contextRef="#ctx0" brushRef="#br0" timeOffset="42855.794">6812 1664 6272,'2'7'7892,"-9"4"-4590,-34 22-3731,36-29 1119,-99 53-1480,-12-29-4217,88-25 4341</inkml:trace>
  <inkml:trace contextRef="#ctx0" brushRef="#br0" timeOffset="43099.564">6700 1725 8832,'8'17'3328,"-4"-17"-2592,6 8 512,-6-8 32,4 2-65,4 5 65,3 1-448,1-2-96,0 1-416,-1 3-128,5 1-64,-1-5-224,0 2 0,0-2-1888,5-2-799,-1-1 1407,1-3 672</inkml:trace>
  <inkml:trace contextRef="#ctx0" brushRef="#br0" timeOffset="130430.426">139 1763 10112,'24'9'6170,"37"6"-2154,-38-15-4028,0-2 1,-1 0-1,1-2 1,-1 0-1,1-2 1,11-4 11,-25 3-2666,-26 8 1487,-3 5 1359,0 2 1,1 0 0,0 1 0,0 1 0,1 1 0,0 1-1,1 0 1,0 1 0,1 1 0,1 0 0,-7 9-181,23-24 13,0 1 0,0 0 0,0 0 1,0-1-1,0 1 0,0 0 0,0 0 0,0 0 0,0 0 1,0 0-1,1 0 0,-1 0 0,0 1 0,0-1 0,0 0 1,0 0-1,0 1 0,0-1 0,0 1 0,-1-1 1,1 1-1,0-1 0,0 1 0,0 0 0,0-1 0,0 1 1,-1 0-1,1 0 0,0-1 0,-1 1 0,1 0 1,-1 0-1,1 0 0,-1 0 0,1 0 0,-1 0 0,1 0 1,-1 0-1,0 0 0,0 0 0,1 0 0,-1 0 1,0 0-1,0 0 0,0 0 0,0 0 0,0 0 0,-1 0 1,1 0-1,0 0 0,0 0 0,-1 0 0,1 0 1,0 0-1,-1 0 0,1 0 0,-1 0 0,0 0 0,1 0 1,-1 0-1,1 0 0,-1-1 0,0 1 0,0 0 1,0-1-1,1 1 0,-1 0 0,0-1 0,0 1 0,-1 0-13,156-65 907,-153 64-878,-1-1-1,1 1 1,0 0-1,0-1 1,0 1 0,0 0-1,-1 0 1,1 0 0,0-1-1,0 1 1,0 0-1,0 0 1,0 0 0,-1 1-1,1-1 1,0 0-1,0 0 1,0 0 0,0 1-1,0-1 1,-1 0-1,1 1 1,0-1 0,0 1-1,-1-1 1,1 1-1,0-1 1,-1 1 0,1-1-1,0 1 1,-1 0-1,1-1 1,-1 1 0,1 0-1,-1-1 1,1 1-1,-1 0 1,0 0 0,1 0-1,-1-1 1,0 1 0,0 0-1,0 0 1,1 0-1,-1 0 1,0 0 0,0 0-1,0-1 1,0 1-1,0 0 1,-1 0 0,1 0-1,0 0 1,0 0-1,-1-1 1,1 1 0,-1 1-29,-12 59 321,11-56-337,-3 13-26,4-11-91,0 0 0,-1-1 1,0 1-1,0-1 0,0 1 0,-1-1 0,0 0 0,-1 0 0,1 0 0,-1 0 0,0 0 0,-3 2 133,-26-9-1875,-7 3 1526,-34 118 573,9 7 1760,63-128-1998,1 1 0,-1 0 0,1 0 1,-1 0-1,1-1 0,-1 1 1,1-1-1,-1 1 0,1-1 0,0 0 1,-1 0-1,1 1 0,0-1 0,0 0 1,-1 0-1,1 0 0,0 0 0,0 0 1,0 0-1,0-1 0,0 1 0,1 0 1,-1-1-1,0 1 0,1 0 0,-1-1 1,0 1-1,1-1 0,0 1 0,-1 0 1,1-1-1,0 1 0,0-1 14,-9-13 59,7 13-63,1 1-1,0-1 0,0 1 1,0-1-1,0 1 1,0-1-1,0 0 1,1 1-1,-1-1 1,0 0-1,1 0 1,-1 0-1,1 1 1,0-1-1,0 0 1,0 0-1,0 0 1,0 0-1,0 0 1,0 1-1,0-1 1,1 0-1,-1 0 1,1 0-1,-1 1 1,1-1-1,0 0 0,0 0 1,0 1-1,0-1 1,0 1-1,0-1 1,0 1-1,0-1 1,1 1-1,-1 0 1,0 0-1,1 0 1,-1-1-1,1 1 1,0 0-1,-1 1 1,1-1-1,0 0 1,-1 0-1,2 1 5,-2-1-1,0 0-16,0 0 0,1 0 0,-1 0 0,0 0 0,0 0 0,1 0 0,-1 0 0,1 0 0,-1 0 0,1 1 0,-1-1 0,1 1 0,-1-1 0,1 1 0,0 0 0,-1-1 0,1 1 0,-1 0 0,1 0 0,0 0 0,-1 0 0,1 1 0,0-1 0,-1 0 0,1 1 0,-1-1 0,1 1 0,-1-1 0,1 1 0,-1 0 0,2 0 17,-34 30-688,14-19 544,10-7 99,0 0 0,0 0 0,0 0 0,1 1 0,0 0 0,0 0 0,0 0-1,1 1 1,0 0 0,0 0 0,-2 5 45,8-11-2,-1 0 1,0 0-1,0 0 0,1 0 0,-1 0 1,1 0-1,-1-1 0,0 1 1,1 0-1,0 0 0,-1 0 0,1 0 1,-1-1-1,1 1 0,0 0 0,0-1 1,-1 1-1,1-1 0,0 1 0,0-1 1,0 1-1,0-1 0,0 1 1,0-1-1,0 0 0,0 1 0,-1-1 1,1 0-1,0 0 0,0 0 0,0 0 1,0 0-1,0 0 0,0 0 0,0 0 1,0 0-1,0 0 0,0-1 1,0 1-1,0 0 0,0-1 0,0 1 1,0-1-1,0 1 0,0-1 0,-1 1 1,1-1-1,0 1 0,0-1 1,-1 0-1,1 0 0,0 1 0,-1-1 1,1 0-1,-1 0 2,5 0 42,25-14-88,1-1 1,-2-1-1,0-2 1,-2 0-1,0-2 1,-1-1-1,-1-1 1,-1-1-1,-1-2 0,12-17 46,67-65 312,-39 66 898,-58 38-1020,-5 4-187,0-1 1,0 1-1,0 0 1,1-1 0,-1 1-1,0-1 1,1 1-1,-1-1 1,0 1-1,1 0 1,-1-1-1,0 1 1,1 0-1,-1-1 1,1 1-1,-1 0 1,0 0 0,1-1-1,-1 1 1,1 0-1,-1 0 1,1 0-1,-1 0 1,1-1-1,-1 1 1,1 0-1,-1 0 1,1 0 0,-1 0-1,1 0 1,-1 0-1,1 1 1,0-1-1,-1 0 1,0 0-1,1 0 1,-1 0-1,1 1 1,-1-1-1,1 0 1,-1 0 0,1 1-1,-1-1 1,0 0-1,1 1 1,-1-1-1,1 0 1,-1 1-1,0-1 1,1 1-1,-1-1 1,0 0-1,0 1 1,1-1 0,-1 1-1,0-1 1,0 1-1,0-1 1,0 1-1,0-1 1,0 1-1,1-1 1,-1 1-1,0 0-3,-3 30 130,-1 0 0,-2-1 0,-1 1 0,-1-1-1,-1 0 1,-13 26-130,-29 27 1909,50-83-1960,-1-1 0,1 1-1,0 0 1,-1 0-1,1-1 1,0 1 0,0-1-1,-1 1 1,1-1-1,0 0 1,0 1 0,0-1-1,0 0 1,0 0 0,0 0-1,0 0 1,0 0-1,0 0 1,0 0 0,1 0-1,-1 0 1,0 0-1,1 0 1,-1-1 0,1 1-1,-1 0 1,1 0 0,-1-1-1,1 1 1,0 0-1,0-1 1,0 1 0,0 0-1,0-1 1,0 1-1,0 0 1,0-1 0,0 1-1,1 0 1,-1 0 0,0-1-1,1 1 1,-1 0-1,1 0 1,-1-1 0,1 1-1,0 0 1,0-1 51,-1-1-259,2-16-1509,1 1-1,1-1 1,0 1 0,1 0-1,1 0 1,1 0 0,4-8 1768,12-18-1280</inkml:trace>
  <inkml:trace contextRef="#ctx0" brushRef="#br0" timeOffset="130836.647">894 1735 9472,'1'1'390,"1"-1"-1,-1 1 1,1 0 0,-1-1 0,1 1 0,-1 0 0,1 0 0,-1 0-1,0 0 1,0 0 0,0 0 0,1 0 0,-1 1 0,0-1 0,0 0-1,0 0 1,-1 1 0,1-1 0,0 1 0,0-1 0,-1 1 0,1-1-1,-1 1 1,0 0 0,1-1 0,-1 1 0,0-1 0,0 1 0,0 1-390,-12 31 1717,-38 35-1498,51-69-229,-1 1-1,0 0 1,1-1-1,-1 1 1,1-1-1,0 1 1,-1-1-1,1 1 1,-1-1-1,1 0 1,0 1-1,-1-1 1,1 0-1,0 1 1,-1-1-1,1 0 1,0 0 0,-1 1-1,1-1 1,0 0-1,0 0 1,-1 0-1,1 0 1,0 0-1,0 0 1,-1 0-1,1 0 1,0-1-1,-1 1 1,1 0-1,0 0 1,0 0 0,-1-1-1,1 1 1,0-1-1,-1 1 1,1 0-1,-1-1 1,1 1-1,-1-1 1,1 1-1,-1-1 1,1 1-1,-1-1 1,1 0 10,5-1-228,-50 36-4065,6-15 3904,27-15 400,1 0 0,-1 1-1,1 1 1,1 0-1,-1 0 1,1 0 0,0 1-1,0 1 1,1-1 0,0 2-1,-5 6-10,12-14 19,1 0-1,-1 0 1,1-1-1,0 1 1,-1 0-1,1 0 1,0 0-1,0 0 1,0 0-1,0 0 1,0 0 0,0 0-1,0 0 1,0 0-1,0 0 1,0-1-1,0 1 1,1 0-1,-1 0 1,0 0-1,1 0 1,-1 0-1,0 0 1,1-1 0,-1 1-1,1 0 1,0 0-1,-1-1 1,1 1-1,-1 0 1,1-1-1,0 1 1,0 0-1,-1-1 1,1 1-1,0-1 1,0 0 0,0 1-1,0-1 1,-1 1-1,1-1 1,0 0-1,0 0 1,0 0-1,0 0 1,0 1-1,0-1 1,0 0-1,0 0 1,0-1-1,0 1-17,52 3 648,-43-4-661,1-1 1,-1 0-1,1 0 0,-1-1 1,0-1-1,0 0 1,0 0-1,-1-1 0,0 0 1,4-2 11,47-43-5180,-36 9-2361,-19 23 5237</inkml:trace>
  <inkml:trace contextRef="#ctx0" brushRef="#br0" timeOffset="131159.284">894 1949 7040,'-4'8'483,"-5"14"505,-2-1 1,0 1-1,-2-2 1,0 0-1,-1 0 1,-1-1-1,-17 15-988,-1-2 576,-1-3 0,-2 0 0,-1-3 0,-22 12-576,39-33-694,36-20-446,2 7 886,1 1 0,-1 1 0,1 1 0,0 0 0,0 1 0,1 2 1,-1 0-1,1 0 0,-1 2 0,3 1 254,2-13-827,-16-1 769</inkml:trace>
  <inkml:trace contextRef="#ctx0" brushRef="#br0" timeOffset="131402.758">941 2073 6656,'9'-3'2202,"-7"2"-1210,-2 1 64,0 0 134,0 0-252,0 0-196,0 0-225,0 0-133,5-10-32,-2 8-331,0 0 0,0 0 0,0 0 1,0 0-1,0 0 0,1 1 0,-1 0 0,1 0 1,-1 0-1,1 0 0,-1 0 0,1 1 0,-1-1 1,1 1-1,0 0 0,-1 0 0,1 0 0,0 1 0,2 0-21,-5-1 49,0 0 0,1 0 0,-1 0 0,0 0 0,1 0 0,-1 0 0,0 1 0,1-1-1,-1 0 1,0 1 0,0-1 0,1 1 0,-1 0 0,0-1 0,0 1 0,0 0 0,0 0-1,0-1 1,0 1 0,0 0 0,0 0 0,0 0 0,0 0 0,0 1 0,-1-1 0,1 0-1,0 0 1,-1 0 0,1 0 0,-1 1 0,0-1 0,1 0 0,-1 1 0,0-1 0,0 0-1,1 1 1,-1-1 0,0 0 0,0 1 0,-1-1 0,1 0 0,0 1 0,0-1 0,-1 0-1,1 0 1,0 1 0,-1-1 0,0 0 0,1 0 0,-1 0 0,0 1-49,0 1 19,-1 0 0,0 0 0,0 0 0,0-1 0,0 1 0,-1 0 0,1-1 0,-1 0 0,1 1 0,-1-1 0,0 0 0,0 0 0,0-1 0,0 1 0,0-1 0,0 1 0,0-1 0,0 0 0,-1 0 0,1-1-1,-1 1 1,1 0 0,0-1 0,-1 0 0,-1 0-19,4-2-271,-1-1-1,1 1 0,0-1 0,0 0 1,0 1-1,0-1 0,0 0 0,1 0 1,-1 0-1,1 1 0,-1-1 0,1 0 0,0 0 1,0 0-1,1 0 0,-1 1 0,1-1 1,-1 0-1,1 0 0,0 0 0,0 1 1,0-1-1,0 0 0,0 1 272,10-26-741</inkml:trace>
  <inkml:trace contextRef="#ctx0" brushRef="#br0" timeOffset="132432.714">1533 1742 8960,'-3'3'8475,"2"-3"-8478,1 0-1,0 1 1,0-1 0,-1 0 0,1 1-1,0-1 1,0 0 0,0 1-1,-1-1 1,1 0 0,0 1 0,0-1-1,0 1 1,0-1 0,0 0 0,0 1-1,0-1 1,0 1 0,0-1-1,0 0 1,0 1 0,0-1 0,0 1-1,0-1 1,0 0 0,0 1-1,1-1 1,-1 0 0,0 1 0,0-1-1,0 0 1,1 1 0,-1-1 0,0 0-1,0 1 1,1-1 0,-1 0-1,0 1 1,1-1 0,-1 0 0,0 0-1,1 0 1,-1 1 0,0-1 0,1 0-1,-1 0 1,0 0 0,1 0-1,-1 0 1,1 0 0,-1 0 0,0 1-1,1-1 1,-1 0 0,1 0 0,-1-1-1,0 1 1,1 0 0,-1 0-1,0 0 1,1 0 0,-1 0 0,1 0-1,-1 0 1,0-1 0,1 1-1,-1 0 4,123-41-890,-149 54 1063,1 1 0,1 2 0,0 0 0,1 1 0,1 2 0,1 0-1,-10 11-172,27-23-12,0-1-1,0 1 1,1-1-1,0 1 1,0 0-1,1 0 1,0 0-1,0 1 1,0-1-1,1 0 1,0 1-1,1-1 1,-1 1-1,2-1 1,-1 1-1,1-1 1,0 3 12,0 39-17,-16 71 113,16-131 33,0 1 1,0-1-1,1 1 0,1 0 0,-1 0 0,2 0 1,-1 0-1,2 0 0,-1 1 0,1 0 1,0-1-1,1 2 0,0-1 0,1 1 1,0 0-1,0 0 0,0 1 0,1 0 0,0 0 1,1 1-1,-1 0 0,1 0 0,0 1 1,1 1-1,-1-1 0,8-1-129,-16 6 37,0-1-1,1 1 1,-1 0 0,0 0 0,1 0-1,-1 0 1,1 0 0,-1 0-1,0 1 1,1-1 0,-1 0-1,0 1 1,1-1 0,-1 1 0,0-1-1,1 1 1,-1-1 0,0 1-1,0 0 1,0 0 0,0 0-1,0 0 1,0 0 0,0 0 0,0 0-1,0 0 1,0 0 0,0 0-1,-1 0 1,1 0 0,0 1-1,-1-1 1,1 0 0,-1 1 0,1-1-1,-1 0 1,0 1 0,0-1-1,1 0 1,-1 1 0,0-1 0,0 1-1,-1-1 1,1 0 0,0 1-37,-13 65 572,-60 132-327,72-199-290,-1 0-1,1 1 1,0-1-1,0 0 1,0 1-1,0-1 1,0 0-1,0 0 1,-1 0-1,1 0 1,0 0 0,0 0-1,0-1 1,0 1-1,0 0 1,0-1-1,-1 1 1,1 0-1,0-1 1,0 1-1,0-1 1,0 0-1,0 1 1,1-1-1,-1 0 1,0 1-1,0-1 1,0 0-1,0 0 1,1 0-1,-1 0 1,0 0-1,1 0 1,-1 0-1,1 0 1,-1 0-1,1 0 1,0 0 0,-1 0-1,1 0 1,0-1-1,0 1 1,0 0-1,0 0 1,0 0-1,0 0 1,0 0-1,0-1 1,0 1-1,0 0 46,-4-10-46,-24-60-87,28 70 109,0 0 1,0 0-1,1 0 1,-1 0-1,0 0 1,0-1-1,1 1 1,-1 0-1,0 0 0,1 0 1,-1 0-1,1 0 1,0 0-1,-1 0 1,1 1-1,0-1 1,0 0-1,-1 0 1,1 0-1,0 1 0,0-1 1,0 0-1,0 1 1,0-1-1,0 1 1,0-1-1,0 1 1,0-1-1,0 1 0,0 0 1,0 0-1,0-1 1,0 1-1,1 0 1,-1 0-1,0 0 1,0 0-1,0 0 0,0 1 1,0-1-1,0 0 1,0 0-1,0 1 1,1-1-1,-1 0 1,0 1-1,0 0 0,0-1 1,-1 1-1,1-1 1,0 1-1,0 0 1,0 0-1,0-1 1,-1 1-1,1 0 0,0 0 1,-1 0-1,1 0 1,0 1 23,-19-6-7595,9-2 5947,-2-1 838</inkml:trace>
  <inkml:trace contextRef="#ctx0" brushRef="#br0" timeOffset="132729.948">1258 2004 7424,'-26'-1'7349,"18"24"-5360,4-15-1802,2 0-1,-1 0 1,1 1-1,0-1 1,1 1-1,0-1 0,0 1 1,1-1-1,0 1 1,0-1-1,1 1 1,0 0-1,1-1 1,0 0-1,0 1 1,1-1-1,0 0 1,0 0-1,1 0 1,0-1-1,0 1 1,1-1-1,0 0 0,0 0 1,1-1-1,0 1 1,0-1-1,2 1-186,161 75 1052,-49-57-4130,-62-31-2893,-27-16-2309,-19 5 5390</inkml:trace>
  <inkml:trace contextRef="#ctx0" brushRef="#br0" timeOffset="132984.818">1359 1855 8448,'4'11'3168,"4"-7"-2464,0 2 288,-4-2 32,2 3-352,10-1-64,4 2-352,7-5-96,4 0-96,7 1-480,5-1-192,4-3-2848,7 0-1312,4 0 2432</inkml:trace>
  <inkml:trace contextRef="#ctx0" brushRef="#br0" timeOffset="134114.585">2068 1777 8320,'3'14'6950,"11"-1"-6415,-13-12-559,-27 10-10243,19-9 8652,-34 15-314,5 7 7089,36-6-764,35-5-2082,-18-13-2080,0-1-1,0-1 1,0 0 0,0-2 0,0 1 0,-1-2 0,1 0 0,2-3-234,-16 7-127,8-4-2211,-19 6-941,-17 4 64,-35 27 4245,51-25-358,1 1 0,0 0 0,1 0 0,-1 0-1,2 1 1,-1 0 0,1 1 0,1-1 0,-1 1 0,2 0 0,-1 1 0,2-1 0,-2 5-672,20 24 1285,-10-23-1130,0-1-1,-1 1 1,-1 0 0,-1 0-1,0 1 1,-1-1 0,-1 0-1,0 1 1,-2-1 0,1 0-1,-2 0 1,0 0 0,-1 0-1,-4 10-154,7-25-14,0 1-1,1 0 0,-1-1 1,0 1-1,0-1 0,0 1 1,0-1-1,0 1 0,-1-1 1,1 0-1,0 1 0,-1-1 1,1 0-1,-1 0 0,1 0 1,-1 0-1,1 0 0,-1-1 1,0 1-1,1 0 0,-1-1 1,0 1-1,0-1 0,1 0 1,-1 1-1,0-1 0,0 0 1,0 0-1,1 0 0,-1 0 1,0-1-1,0 1 0,0 0 1,1-1-1,-1 1 0,0-1 1,1 0-1,-1 1 0,0-1 1,1 0-1,-1 0 0,1 0 1,-1 0-1,1 0 0,0-1 1,-1 1-1,1 0 0,-1-2 15,-56-70-1226,57 70 1223,0 1 1,0-1 0,0 1-1,0-1 1,1 0 0,-1 1-1,1-1 1,0 0-1,0 1 1,0-1 0,0 0-1,1 1 1,-1-1 0,1 0-1,-1 1 1,1-1-1,0 0 1,0 1 0,0-1-1,0 1 1,1 0 0,-1-1-1,0 1 1,1 0 0,0 0-1,0 0 1,-1 0-1,1 0 1,0 0 0,1 1-1,-1-1 1,0 1 0,0-1-1,1 1 1,-1 0 2,92-37 808,-12 17-25,-19 6-455,-1-2-1,-1-3 1,-1-2 0,0-3-1,-1-3-327,-18-3-2241,-40 29 1808,1 0 0,0 0 1,-1-1-1,0 1 0,1 0 0,-1-1 0,0 1 1,0-1-1,-1 1 0,1-1 0,0 1 1,-1-1-1,1 1 0,-1-1 0,0 0 0,0 1 1,0-1-1,0 0 0,-1 1 0,1-1 1,-1 0-1,1 1 0,-1-1 0,0 1 0,-1-3 433,-5-11-634</inkml:trace>
  <inkml:trace contextRef="#ctx0" brushRef="#br0" timeOffset="134591.261">2441 1832 7680,'-12'56'5474,"-28"26"-2699,32-68-2470,-10 16-93,-1 0-1,-1-2 0,-1 0 0,-2-1 1,-1-1-1,-1-1 0,-1-2 1,-5 3-212,9-20-2331,33-18 2176,0 0 0,1 0 0,1 1-1,-1 1 1,2 0 0,-1 1 0,1 0 0,1 1-1,0 1 1,7-3 155,-17 8 124,0 0-1,-1 0 1,1 0 0,0 1-1,0-1 1,1 1 0,-1 0-1,0 1 1,0-1-1,0 1 1,0 0 0,1 1-1,-1-1 1,0 1-1,0 0 1,0 0 0,0 1-1,0-1 1,0 1 0,0 0-1,-1 0 1,1 1-1,0 0 1,-1 0 0,0 0-1,0 0 1,0 0-1,0 1-123,16 17 842,-19-17-746,1-1-1,0 0 0,-1 0 1,1 0-1,1 0 0,-1 0 1,0 0-1,1-1 0,-1 1 1,1-1-1,0 1 0,0-1 1,0 0-1,0 0 0,0 0 0,0-1 1,1 1-1,-1-1 0,1 0 1,-1 0-1,1 0 0,-1 0 1,1-1-1,-1 1 0,1-1 1,0 0-1,-1 0 0,1 0 1,0 0-1,-1-1 0,1 0 0,-1 0 1,1 0-1,-1 0 0,1 0 1,-1 0-1,0-1 0,3-1-95,7-10-165,0 0-1,0-2 0,-1 1 0,-1-1 1,-1-1-1,0 0 0,-1 0 0,0-1 1,-2 0-1,0-1 0,-1 0 0,0 0 1,1-15 165,-4 22-49,-1 1 0,-1-1 1,1 0-1,-2 0 0,0 0 0,0 0 1,-1 0-1,0 0 0,-1 0 1,0 0-1,-1 0 0,0 1 1,-1-1-1,0 1 0,-5-10 49,8 19 12,1 1 1,0-1-1,-1 0 0,1 0 0,-1 1 1,0-1-1,1 0 0,-1 1 1,0-1-1,1 1 0,-1-1 0,0 1 1,1-1-1,-1 1 0,0-1 1,0 1-1,0 0 0,1-1 0,-1 1 1,0 0-1,0 0 0,0-1 1,0 1-1,0 0 0,0 0 0,0 0 1,1 0-1,-1 0 0,0 0 1,0 1-1,0-1 0,0 0 0,0 0 1,1 1-1,-1-1 0,0 0 1,0 1-1,0-1 0,1 1 0,-1-1 1,0 1-1,0-1 0,1 1 1,-1 0-1,1-1 0,-1 1 0,1 0 1,-1-1-1,1 1 0,-1 0 1,1 0-1,-1 0 0,1-1 0,0 1 1,-1 0-1,1 0 0,0 0 0,0 0 1,0 0-1,0 0 0,0-1 1,0 1-1,0 0 0,0 0 0,0 0 1,0 1-13,61 8-4975,-48-11 3342,63-2-2975,-37-1 3771</inkml:trace>
  <inkml:trace contextRef="#ctx0" brushRef="#br0" timeOffset="134944.385">3040 1777 7168,'10'-1'1892,"-10"1"-1780,-1 0 1,1 0-1,0 1 0,0-1 0,0 0 0,-1 0 0,1 0 1,0 1-1,0-1 0,0 0 0,0 1 0,0-1 1,0 0-1,-1 0 0,1 1 0,0-1 0,0 0 0,0 1 1,0-1-1,0 0 0,0 1 0,0-1 0,0 0 1,0 0-1,0 1 0,0-1 0,1 0 0,-1 1 0,0-1 1,0 0-1,0 0 0,0 1 0,0-1 0,0 0 1,1 0-1,-1 1 0,0-1 0,0 0 0,0 0 1,1 1-1,-1-1 0,0 0 0,0 0 0,1 0 0,-1 0 1,0 1-1,1-1 0,-1 0 0,0 0 0,0 0 1,1 0-1,-1 0 0,0 0 0,1 0 0,-1 0 0,0 0 1,1 0-1,-1 0 0,0 0 0,0 0 0,1 0 1,-1 0-113,-7 10 137,0-1 1,0 0 0,-1 0 0,0 0 0,-1-1-1,0 0 1,0-1 0,-1 0 0,0 0 0,0-1 0,0-1-1,-1 1 1,-5 0-138,11-3-10,-85 34-1714,59-31-1645,-2-5-3367,14-3 3296</inkml:trace>
  <inkml:trace contextRef="#ctx0" brushRef="#br0" timeOffset="135287.246">3119 1801 7936,'2'0'123,"-1"-1"2,0 1 0,0 0-1,0-1 1,0 1 0,0 0 0,1 0 0,-1 0-1,0 0 1,0 0 0,0 0 0,0 0-1,0 0 1,0 0 0,1 0 0,-1 0-1,0 1 1,0-1 0,0 1 0,0-1-1,0 1 1,0-1 0,0 1 0,0-1 0,0 1-1,0 0 1,-1 0 0,1-1 0,0 1-1,0 0 1,-1 0 0,1 0 0,0 0-1,-1 0 1,1 0 0,-1 0 0,1 0-1,-1 0 1,0 0 0,1 0 0,-1 0 0,0 0-1,0 0 1,0 0 0,1 1 0,-1-1-1,-1 0 1,1 0 0,0 0 0,0 0-1,0 0 1,0 0 0,-1 0 0,1 1-1,-1-1 1,1 0 0,-1 0 0,1 0 0,-1 0-125,-119 142 579,35-50-417,83-90-158,-1 0 1,1 0 0,-1 1-1,1-1 1,0 1-1,0-1 1,0 1 0,1 0-1,-1 0 1,1 0-1,0 0 1,0 0 0,0 0-1,1 0 1,-1 0-1,1 0 1,0 0 0,0 0-1,1 0 1,-1 1-1,1-1 1,0 0 0,0 0-1,0 0 1,0 0-1,1-1 1,0 1 0,0 0-1,0 0-4,5 8 69,-3-8 10,0 1 0,-1 0 0,0 0 0,0 1 1,0-1-1,0 1 0,-1 0 0,0-1 0,0 1 1,0 0-1,-1 0 0,0 0 0,0 1 0,-1-1 1,1 0-1,-2 0 0,1 0 0,0 0 0,-2 4-79,2-10-112,-1 0-1,0 0 0,1 0 1,-1 0-1,0 0 0,1 0 1,-1 0-1,0 0 0,1 0 1,-1 0-1,1 0 0,-1-1 1,0 1-1,1 0 0,-1 0 1,1-1-1,-1 1 0,0 0 1,1-1-1,-1 1 0,1-1 1,-1 1-1,1 0 0,0-1 1,-1 1-1,1-1 0,-1 1 1,1-1-1,0 0 0,-1 1 1,1-1-1,0 1 0,0-1 0,0 0 1,-1 1-1,1-1 0,0 1 1,0-1-1,0 0 0,0 1 1,0-1-1,0 0 0,0 1 1,0-1-1,0 0 0,0 1 1,1-1-1,-1 1 0,0-1 1,0 0-1,1 1 0,-1-1 1,0 1-1,1-1 0,-1 0 113,3-20-3840,1-5 1350</inkml:trace>
  <inkml:trace contextRef="#ctx0" brushRef="#br0" timeOffset="135597.623">3168 1914 7296,'35'-10'2720,"-15"3"-2112,11 0 512,-15 4 128,4 0-544,2-1-128,1 0-800,1 2-224,-1-2 192,-7 0-32,-4 1 128</inkml:trace>
  <inkml:trace contextRef="#ctx0" brushRef="#br0" timeOffset="135849.071">3327 2056 5888,'-10'36'2159,"-1"0"0,-2-1 0,-2 0-1,-1-1 1,-1-1 0,-15 19-2159,15-22 262,-2-16 529,9-41-2246,7 13 733,-65-185-3854,66 193 4604,1 4 37,0 1 1,0-1-1,0 0 1,0 0-1,0 0 1,1 1-1,-1-1 0,1 0 1,-1 0-1,1 0 1,0 0-1,-1 0 1,1 0-1,0 0 0,0 0 1,0 0-1,1 0 1,-1 0-1,0 0 1,1 0-1,0 0 0,-1 0 1,1 1-1,0-1 1,0 0-1,0 0 1,0 1-1,0-1 0,0 0 1,0 1-1,1-1 1,-1 1-1,1 0 1,-1-1-1,1 1 0,-1 0 1,1 0-1,0 0 1,-1 0-1,1 0-65,175 17 4432,-160-15-4360,93-9-224,-109 8 29,-1 0 1,1 0-1,-1-1 1,1 1-1,-1 0 1,1 0-1,-1-1 0,1 1 1,-1 0-1,1-1 1,-1 1-1,1-1 0,-1 1 1,0 0-1,1-1 1,-1 1-1,0-1 1,1 1-1,-1-1 0,0 1 1,1-1-1,-1 0 1,0 1-1,0-1 0,0 1 1,0-1-1,0 1 1,0-1-1,0 0 1,0 1-1,0-1 0,0 1 1,0-1-1,0 0 1,0 1-1,0-1 1,0 1-1,0-1 0,-1 1 1,1-1-1,0 1 1,0-1-1,-1 1 0,1-1 1,0 1-1,-1-1 1,1 1-1,-1-1 1,1 1-1,-1 0 0,1-1 1,0 1-1,-1-1 1,1 1-1,-1 0 0,0 0 1,1-1-1,-1 1 1,1 0-1,-1 0 1,1 0-1,-1 0 0,0 0 1,1 0-1,-1-1 1,0 2 122,-17-9-976</inkml:trace>
  <inkml:trace contextRef="#ctx0" brushRef="#br0" timeOffset="136100.045">3068 1956 8320,'-6'17'5765,"-13"12"-3867,8-12-1092,-6 6-613,0-1 0,-2 0 1,-1-1-1,0-2 0,-1 0 1,-2-1-1,1-1 0,-2-1 1,-10 5-194,-63 48-4209,78-50-2863,28-17 5616</inkml:trace>
  <inkml:trace contextRef="#ctx0" brushRef="#br0" timeOffset="136417.32">3844 1870 11264,'4'19'5320,"14"9"-2208,-3-3-1587,-10-15-1409,-1-1 0,0 1 1,-1 0-1,0 0 1,-1 0-1,0 1 1,0-1-1,-1 1 0,0-1 1,-1 1-1,0-1 1,-1 1-1,0-1 0,-1 1 1,0-1-1,0 0 1,-1 0-1,-1 0 0,0 0 1,0 0-1,-1-1 1,0 0-1,-2 3-116,-49 47-640,38-45-356,0 1 0,-1-2 0,-1-1 1,0 0-1,-1-1 0,0-1 1,-11 3 995,-36 7-896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1:0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70 8704,'8'5'2705,"13"8"897,16-4-3408,105-19 1411,-142 10-1585,0 0 0,-1 0 0,1 1 0,0-1 0,0 1 0,0-1 0,-1 0-1,1 1 1,0-1 0,0 1 0,0-1 0,0 0 0,0 1 0,0-1 0,-1 1 0,1-1 0,0 0-1,0 1 1,0-1 0,0 1 0,1-1 0,-1 1 0,0-1 0,0 0 0,0 1 0,0-1 0,0 1 0,1-1-1,-1 0 1,0 1 0,0-1 0,0 0 0,1 1 0,-1-1 0,0 0 0,1 1 0,-1-1 0,0 0 0,1 1-1,-1-1 1,0 0 0,1 0 0,-1 0 0,0 1 0,1-1 0,-1 0 0,1 0 0,-1 0 0,0 0 0,1 0-1,-1 0 1,1 0 0,-1 0 0,1 0 0,-1 0 0,0 0 0,1 0 0,-1 0 0,1 0 0,-1 0 0,1 0-1,-1 0 1,0-1 0,1 1 0,-1 0 0,0 0 0,1 0 0,-1-1-20,-28 25 378,24-22-371,-180 104 46,185-106-54,-1 0 1,1 0-1,0 0 1,-1 0-1,1 0 0,0 0 1,0 0-1,-1 1 1,1-1-1,0 0 0,-1 0 1,1 0-1,0 1 0,-1-1 1,1 0-1,0 1 1,-1-1-1,1 1 0,-1-1 1,1 1-1,-1-1 0,1 1 1,-1-1-1,1 1 1,-1-1-1,1 1 0,-1 0 1,0-1-1,1 1 0,-1-1 1,0 1-1,1 0 1,-1 0-1,0-1 0,0 1 1,0 0-1,0-1 1,0 1-1,0 0 0,0 0 1,0-1-1,0 1 0,0 0 1,0-1-1,0 1 1,0 0-1,-1-1 0,1 1 1,0 0-1,-1-1 0,1 1 1,0 0-1,-1-1 1,1 1-1,-1-1 0,1 1 1,-1 0-1,1-1 0,-1 0 1,1 1-1,-1-1 1,1 1-1,-1-1 0,0 0 1,1 1-1,-1-1 0,0 0 1,1 1 0,14 5-1,-53 15 215,16-14-195,7-2-2,0 0 0,0 0 0,1 2 0,0 0 0,0 1 0,0 0 0,1 1-1,-2 3-16,15-12-2,1 0 0,-1 0 0,0 1 0,1-1-1,-1 0 1,0 1 0,1-1 0,-1 1-1,1-1 1,-1 1 0,1-1 0,-1 1 0,1-1-1,-1 1 1,1-1 0,-1 1 0,1 0 0,0-1-1,-1 1 1,1 0 0,0-1 0,0 1-1,0 0 1,-1-1 0,1 1 0,0 0 0,0 0-1,0-1 1,0 1 0,0 0 0,0 0-1,0-1 1,1 1 0,-1 0 0,0-1 0,0 1-1,0 0 1,1-1 0,-1 1 0,0 0 0,1-1-1,-1 1 1,1-1 0,-1 1 0,1 0-1,-1-1 1,1 1 0,-1-1 0,1 1 0,-1-1-1,1 0 1,-1 1 0,1-1 0,0 0 0,-1 1-1,1-1 1,0 0 0,-1 0 0,1 1-1,0-1 1,0 0 2,47 8 407,-28-7-205,6 1-71,1-1 0,-1-1 0,0-1-1,0-2 1,0 0 0,22-7-131,-48 10-62,-1 0-1,0-1 1,1 1-1,-1 0 1,0-1-1,1 1 1,-1 0-1,1-1 1,-1 1 0,0-1-1,1 1 1,-1-1-1,1 1 1,-1-1-1,1 1 1,0-1-1,-1 1 1,1-1 0,0 0-1,-1 1 1,1-1-1,0 0 1,0 1-1,-1-1 1,1 0-1,0 1 1,0-1 0,0 0-1,0 0 1,0 1-1,0-1 1,0 0-1,0 1 1,0-1-1,0 0 1,1 0 0,-1 1-1,0-1 1,0 0-1,1 1 1,-1-1-1,0 1 1,1-1-1,-1 0 1,1 1-1,-1-1 1,0 1 0,1-1-1,-1 1 1,1-1-1,0 1 1,-1-1-1,1 1 1,-1 0-1,1-1 63,-15 6-25,0-1 0,0 2-1,0 0 1,1 0-1,0 2 1,0-1-1,1 2 1,0-1-1,0 2 26,-195 161-320,173-147-1032,23-17-1252,20-14-2042,-3 3 4964,1 0 1,-1 1 0,1-1-1,-1 1 1,1 1-1,0-1 1,0 1-1,0 0 1,0 1 0,1 0-1,-1 0 1,0 0-1,0 1 1,1 0 0,-1 1-1,0 0 1,0 0-1,1 0 1,-1 1-1,0 0 1,0 0 0,0 1-1,-1-1 1,1 2-1,-1-1 1,1 1 0,-1 0-1,0 0 1,1 2-319,61 62 926,-11-12-895,-53-54-293,-1 0 1,1 0-1,0 0 1,0 0-1,0-1 1,0 1-1,1-1 1,-1 0-1,0 0 1,0-1-1,1 1 1,-1-1-1,0 0 1,1 0-1,-1-1 1,0 1-1,1-1 1,-1 0-1,0 0 1,0 0-1,0-1 1,0 1-1,0-1 1,0 0-1,4-3 262,29-21-858</inkml:trace>
  <inkml:trace contextRef="#ctx0" brushRef="#br0" timeOffset="338.33">1070 0 7808,'0'5'6703,"-9"5"-3720,-30 28-1982,-10 2-1157,-1-1-1,-2-3 1,-36 18 156,33-24-3871,-1-3-3634,47-24 4311</inkml:trace>
  <inkml:trace contextRef="#ctx0" brushRef="#br0" timeOffset="1285.312">907 158 7296,'66'25'7397,"-66"-22"-7306,0 0 0,0 0-1,0-1 1,0 1 0,-1 0 0,1-1 0,-1 1 0,0 0 0,0-1 0,0 1-1,0-1 1,0 1 0,0-1 0,-1 0 0,1 0 0,-1 1 0,0-1 0,1 0-1,-1 0 1,0-1 0,0 1 0,-1 0 0,1-1 0,0 1 0,0-1-1,-3 2-90,-141 97 1243,147-99-1238,1 0 0,-1 1 1,0-1-1,1 0 0,-1 0 0,1 0 0,-1 0 0,1 0 1,-1 0-1,1-1 0,0 1 0,-1 0 0,1-1 0,0 0 0,-1 1 1,1-1-1,0 0 0,0 0 0,0 1 0,-1-2 0,1 1 1,0 0-1,0 0 0,-1 0 0,1-1 0,0 1 0,0-1 0,-1 0 1,1 1-1,0-1-5,93-9 122,-95 10-102,1 0-1,-1 1 0,1-1 0,-1 1 0,0-1 0,1 1 0,-1-1 0,0 1 0,1-1 1,-1 1-1,0-1 0,1 1 0,-1-1 0,0 1 0,0 0 0,0-1 0,0 1 0,1-1 1,-1 1-1,0 0 0,0-1 0,0 1 0,0-1 0,0 1 0,-1 0 0,1-1 0,0 1 0,0-1 1,0 1-1,0 0 0,-1-1 0,1 1 0,0-1 0,0 1 0,-1-1 0,1 1 0,-1-1 1,1 1-1,0-1 0,-1 1 0,1-1 0,-1 0 0,1 1 0,-1-1 0,1 0 0,-1 1 1,1-1-1,-1 0-19,-6 14-32,-9 102 474,14-109-424,0-1-1,-1 1 1,0-1-1,0 0 1,0 0-1,-1 0 1,1 0-1,-1-1 1,-1 1-1,1-1 1,-1 0-1,0-1 1,0 1-1,0-1 1,-1 0-1,0 0 1,0 0-1,0-1 1,0 0-1,0 0 1,0-1-1,-1 0 1,1 0-1,-1 0 1,0-1-1,1 0 1,-1 0-1,0-1 1,0 1-1,0-2 1,0 1-1,-5-2-17,11 3-11,-1-1 0,1 0-1,-1 0 1,1 0-1,0 0 1,-1 0-1,1 0 1,-1 0 0,1 0-1,0-1 1,-1 1-1,1 0 1,0-1-1,-1 0 1,1 1 0,0-1-1,-1 1 1,1-1-1,0 0 1,0 0-1,0 0 1,0 0 0,0 0-1,0 0 1,0 0-1,0 0 1,0 0-1,1 0 1,-1-1 0,0 1-1,1 0 1,-1-1-1,1 1 1,-1 0-1,1-1 1,-1 1 0,1 0-1,0-1 1,0 1-1,0-1 1,0 1-1,0-1 1,0 1 0,0 0-1,1-1 1,-1 1-1,0 0 1,1-1-1,-1 0 12,14-7-23,-1 0-1,1 1 1,1 0-1,-1 1 1,1 1-1,0 1 1,1 0 0,8-2 23,-5 2-5,164-40 16,-181 45 13,-1 0-1,1 0 0,-1 0 1,1 0-1,-1 0 1,1 0-1,-1 0 1,1 0-1,-1 1 1,0-1-1,1 1 0,-1-1 1,1 1-1,-1 0 1,0-1-1,1 1 1,-1 0-1,0 0 1,0 0-1,0 0 0,0 0 1,0 0-1,0 0 1,0 0-1,0 1 1,0-1-1,0 0 1,-1 1-1,1-1 0,0 0 1,-1 1-1,1-1 1,-1 1-1,0-1 1,1 0-1,-1 1 1,0-1-1,0 1 0,0-1 1,0 1-1,0-1 1,0 1-1,-1-1 1,1 1-1,0-1 1,-1 1-1,1-1 0,-1 1 1,1-1-1,-1 0 1,0 1-1,0-1 1,0 1-24,2 35-110,34-36-4127,-16-11 2920,4-1 608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0:0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353 280 11776,'-2'1'5363,"-9"2"-4417,-10 8-706,1 0 1,0 1 0,0 1-1,1 1 1,1 1 0,1 1-1,0 0 1,1 1 0,0 1-1,1 0 1,2 1 0,0 1-1,1 0 1,0 0 0,2 1-1,-1 4-240,-1 1 41,0 1 0,2 1 0,1-1 0,1 1 0,1 1 0,1 4-41,4-21-58,0 0-1,1 1 1,0-1 0,1 0-1,1 0 1,0 0 0,1 0-1,0 0 1,0 0 0,1 0-1,1 0 1,0-1 0,1 0-1,0 0 1,6 10 58,-5-15-335,0 0 1,1 0-1,-1-1 0,1 1 1,0-2-1,0 1 0,1-1 1,-1 0-1,1-1 0,0 1 1,0-2-1,0 1 0,1-1 1,-1 0-1,0-1 1,1 0-1,-1 0 0,1-1 1,-1 0-1,1 0 0,-1-1 1,1-1-1,-1 1 0,0-1 1,1 0-1,-1-1 0,0 0 1,0 0 334,70-25-1088</inkml:trace>
  <inkml:trace contextRef="#ctx0" brushRef="#br0" timeOffset="663.305">569 333 9216,'0'-1'3260,"9"-2"829,26 3-2672,172-5 2629,-1-35-5115,-203 40 721,1-1 0,-1 0 0,1 0-1,-1 0 1,1-1 0,-1 1-1,0-1 1,0 0 0,0 0 0,0 0-1,0 0 1,0 0 0,0-1-1,-1 1 1,1-1 0,-1 0 0,0 0-1,1 0 1,-2 0 0,1 0 0,0 0-1,0 0 1,-1-1 348,-4-10-757</inkml:trace>
  <inkml:trace contextRef="#ctx0" brushRef="#br0" timeOffset="2207.491">837 123 8704,'-13'64'6547,"14"-41"-4967,-5 208 1156,28-265-6058,48-149-971,6-11 5434,-77 192-1081,-1 1-3,0 0 0,0 0 1,0 0-1,0 0 0,0 0 0,0 0 0,0 0 0,0 0 0,0 0 0,0 0 1,1 0-1,-1 1 0,0-1 0,1 0 0,-1 0 0,0 0 0,1 0 0,-1 0 1,1 1-1,0-1 0,-1 0 0,1 0 0,0 1 0,-1-1 0,1 0 0,0 1 1,0-1-1,-1 1 0,1-1 0,0 1 0,0-1 0,0 1 0,0 0 1,0-1-1,0 1 0,0 0 0,0 0 0,0-1 0,0 1 0,-1 0 0,1 0 1,0 0-1,0 0 0,0 1 0,0-1 0,0 0 0,0 0 0,0 0 0,0 1 1,0-1-1,0 1 0,0-1 0,0 1 0,-1-1 0,1 1 0,0-1 0,0 1 1,-1-1-1,1 1 0,0 0-57,3 16 324,0 1 1,-2-1-1,0 1 1,-1 0-1,0 0 1,-2 0 0,0-1-1,-1 1 1,0 0-1,-6 15-324,0 20 552,-9 154 632,15-68-3680,-15-180-4042,-1-2-754,-3 2 8428,-4-8 5388,24 48-6449,1 1 0,0-1 0,0 0 0,-1 1 0,1-1 1,0 1-1,0-1 0,0 0 0,0 1 0,0-1 1,0 1-1,0-1 0,0 0 0,0 1 0,0-1 0,0 0 1,0 1-1,1-1 0,-1 1 0,0-1 0,0 0 0,1 1 1,-1-1-1,0 1 0,1-1 0,-1 1 0,0-1 0,1 1 1,-1-1-1,1 1 0,-1 0 0,1-1 0,-1 1 1,1 0-1,-1-1 0,1 1 0,-1 0 0,1-1 0,0 1 1,-1 0-1,1 0 0,-1 0 0,1 0 0,0 0 0,-1 0 1,1-1-1,0 1 0,-1 1 0,1-1 0,-1 0 0,1 0 1,0 0-1,-1 0 0,1 0 0,-1 0 0,1 1 0,0-1 1,-1 0-1,1 1 0,-1-1 0,1 0-75,38 18 641,-63 0-294,-192 70-1112,90-42 1226,87-29-472,71-4-74,4-7 528,1-3 1,0 0-1,0-3 1,0-1-1,31-5-443,135 2 812,-203 5-822,-1-1 1,1 0-1,-1 1 1,1-1-1,0 1 1,-1-1-1,1 1 1,-1-1-1,1 1 1,0-1-1,-1 1 1,1 0-1,0-1 0,0 1 1,0-1-1,-1 1 1,1 0-1,0-1 1,0 1-1,0 0 1,0-1-1,0 1 1,0 0-1,0-1 0,0 1 1,0-1-1,0 1 1,1 0-1,-1-1 1,0 1-1,0-1 1,0 1-1,1 0 1,-1-1-1,0 1 0,1-1 1,-1 1-1,1-1 1,-1 1-1,0-1 1,1 1-1,-1-1 1,1 0-1,-1 1 1,1-1-1,0 0 1,-1 1-1,1-1 0,-1 0 1,1 0-1,0 1 1,-1-1-1,1 0 1,-1 0-1,1 0 1,0 0-1,0 0 10,-126 45-7781,29-14 7290,85-22 3109,33-6-579,-6-1-1533,79-5 1203,-92 3-1818,-1-1-1,1 0 1,-1 0-1,1 0 1,-1 0-1,0 0 1,1-1-1,-1 1 1,0-1 0,0 1-1,0-1 1,0 0-1,-1 0 1,1 0-1,0 0 1,-1 0-1,1 0 1,-1-1 0,0 1-1,0 0 1,0-1-1,1 1 110,-3 2-25,1 1 0,0-1 1,-1 1-1,1 0 0,0-1 0,-1 1 0,1-1 0,0 1 1,-1 0-1,1-1 0,-1 1 0,1-1 0,-1 0 0,1 1 1,-1-1-1,0 1 0,1-1 0,-1 0 0,0 1 0,1-1 1,-1 0-1,0 0 0,1 0 0,-1 1 0,0-1 0,1 0 1,-1 0-1,0 0 0,1 0 0,-1 0 0,0 0 0,1 0 1,-1 0-1,0-1 0,1 1 0,-1 0 0,0 0 0,1-1 1,-1 1-1,0 0 0,1-1 0,-1 1 0,1 0 0,-1-1 0,0 1 1,1-1-1,-1 1 0,1-1 0,0 1 0,-1-1 0,1 1 1,-1-1-1,1 0 0,0 1 0,-1-1 0,1 0 0,0 1 1,0-1-1,0 0 0,-1 1 0,1-1 0,0 0 0,0 1 1,0-1-1,0 0 0,0 1 0,0-1 0,0 0 0,1 1 1,-1-2 24,-43 125 2997,40-121-2990,1 0 0,-1 0 0,0 0 0,0 0 0,0 0 0,0 0 0,-1-1 1,1 0-1,0 1 0,-1-1 0,1 0 0,-1-1 0,1 1 0,-1-1 0,1 1 0,-1-1 0,0 0 0,1-1 0,-1 1 1,1 0-1,-1-1 0,-1 0-7,-10 0 14,-49 1 306,128 13 384,-15-9-754,0-3 0,-1-2 0,1-2 0,-1-3 0,7-2 50,70-24-9797,-86 16 8453</inkml:trace>
  <inkml:trace contextRef="#ctx0" brushRef="#br0" timeOffset="2521.085">1454 339 9216,'0'7'3520,"3"-1"-2752,5 5 224,-4-8-128,0 4-64,4 1 127,4-6-287,2 2-64,6-8-320,7-2-320,0-5-96,1-3-1791,2-3-673,-7 0-1568,-3 0-672,-8 0 2624</inkml:trace>
  <inkml:trace contextRef="#ctx0" brushRef="#br0" timeOffset="3048.655">1650 160 6400,'-8'-8'1240,"-37"-21"4490,44 30-5559,-1 0 0,1 1 0,0-1 0,0 1 0,0 0 0,0-1 0,0 1-1,0 0 1,0-1 0,1 1 0,-1 0 0,0 0 0,1 0 0,0 0 0,-1 0 0,1 0 0,0 0-1,0 0 1,0-1 0,0 1 0,1 0 0,-1 0 0,0 0 0,1 1-171,-1 3 314,-4 413 4987,-11-219-5567,18-212 226,-1 0 1,0-1-1,-1 1 1,-1-1-1,0 0 1,-1 1-1,0-1 1,-1 1-1,0-1 1,-1 1 0,0 0-1,-1 0 1,0 0-1,-1 0 1,-6-8 39,7 17-32,0 0 0,0 0 1,0 1-1,0-1 1,-1 1-1,1 0 0,-1 0 1,0 1-1,1 0 1,-1-1-1,0 1 0,0 1 1,0-1-1,0 1 1,0 0-1,0 0 0,0 0 1,0 1-1,0 0 1,-2 0 31,-52-3-323,91-2-552,234-6 443,-267 10 427,1 1 1,0-1-1,0 0 0,-1 0 0,1 1 0,0-1 0,0 0 0,0 1 0,-1-1 0,1 0 0,0 1 0,0-1 0,0 1 0,0-1 0,0 0 1,0 1-1,0-1 0,0 0 0,0 1 0,0-1 0,0 1 0,0-1 0,0 0 0,0 1 0,0-1 0,0 0 0,0 1 0,0-1 0,1 1 1,-1-1-1,0 0 0,0 1 0,0-1 0,1 0 0,-1 0 0,0 1 0,0-1 0,1 0 0,-1 1 0,0-1 0,1 0 0,-1 0 0,0 0 0,1 1 1,-1-1-1,0 0 0,1 0 0,-1 0 0,0 0 0,1 0 0,-1 0 0,1 0 0,-1 0 0,0 0 0,1 0 0,-1 0 0,1 0 5,-42 27-472,29-21 356,-203 104-236,214-110 352,0 0-1,0 0 1,0 1 0,0-1-1,0 0 1,0 0-1,0 1 1,0-1 0,0 1-1,0-1 1,0 1 0,0-1-1,0 1 1,0 0-1,0-1 1,0 1 0,0 0-1,0 0 1,1-1-1,-1 1 1,0 0 0,1 0-1,-1 0 1,1 0 0,-1 0-1,1 0 1,-1 0-1,1 0 1,0 0 0,-1 0-1,1 0 1,0 1 0,0-1-1,0 0 1,0 0-1,0 0 1,0 0 0,0 0-1,0 0 1,0 0-1,1 1 1,-1-1 0,0 0-1,1 0 1,-1 0 0,1 0-1,-1 0 1,1 0-1,-1 0 1,1 0 0,0-1-1,0 1 1,-1 0 0,1 0-1,0 0 1,0-1-1,0 1 1,0 0 0,0-1-1,0 1 1,0-1-1,0 1 1,0-1 0,0 0-1,0 1 1,0-1 0,0 0-1,0 0 1,0 0-1,1 1 1,11 0-92,1 0-1,-1 0 0,1-1 0,-1-1 1,1 0-1,-1-1 0,1 0 0,-1-1 1,13-5 92,18-2-712,-14 4-310,-1-1 0,0-2 0,-1-1 0,0-1 1,22-12 1021,9-11-672</inkml:trace>
  <inkml:trace contextRef="#ctx0" brushRef="#br0" timeOffset="3589.889">2267 115 7552,'0'0'130,"-1"0"0,1 0 0,0 0-1,-1 0 1,1 0 0,-1 1 0,1-1 0,0 0 0,-1 0 0,1 0 0,0 1 0,-1-1 0,1 0 0,0 1-1,-1-1 1,1 0 0,0 1 0,-1-1 0,1 0 0,0 1 0,0-1 0,-1 0 0,1 1 0,0-1 0,0 1 0,0-1-1,0 0 1,0 1 0,0-1 0,0 1 0,0-1 0,0 1 0,0-1 0,0 1 0,0-1 0,0 0 0,0 1 0,0-1-1,0 1 1,0-1 0,0 1 0,0-1 0,1 0 0,-1 1 0,0-1 0,0 0 0,1 1 0,-1-1 0,0 1-1,0-1 1,1 0 0,-1 0 0,0 1 0,1-1 0,-1 0 0,0 0 0,1 1 0,-1-1 0,1 0 0,-1 0 0,0 0-1,1 0 1,-1 1 0,1-1 0,-1 0 0,1 0 0,-1 0 0,1 0 0,-1 0-130,-30 26 2065,-45 34-1177,55-42-1001,-1-1 1,0 0 0,-2-2-1,1 0 1,-2-1 0,0-2-1,0 0 1,-22 6 112,46-19-84,0 1 1,0 0-1,0 0 0,0-1 0,0 1 1,0 0-1,0 0 0,0-1 0,0 1 1,0 0-1,0 0 0,0-1 0,0 1 1,0 0-1,0 0 0,0-1 0,0 1 1,0 0-1,0 0 0,0-1 1,0 1-1,-1 0 0,1 0 0,0-1 1,0 1-1,0 0 0,0 0 0,-1 0 1,1-1-1,0 1 0,0 0 0,0 0 1,-1 0-1,1 0 0,0 0 0,0-1 1,-1 1-1,1 0 0,0 0 0,0 0 1,-1 0-1,1 0 84,24-18-936,14 0 1209,0 1 0,1 2-1,1 2 1,0 2 0,1 1 0,0 2 0,1 2 0,-1 2-1,21 1-272,-17-2 345,-29 9-824,-53 10-1005,27-11 1164,-121 38-7216,85-28 5462</inkml:trace>
  <inkml:trace contextRef="#ctx0" brushRef="#br0" timeOffset="4342.956">2008 387 4224,'55'2'7761,"-48"-4"-7362,233-39 2715,-260 54-7260,-41 22 2799,47-26 1640,0 0 1,0 1-1,1 1 0,0 0 1,1 0-1,0 2 0,1-1 1,1 1-1,0 1 0,1 0 1,0 0-1,1 1 0,-6 15-293,61-23 1798,52-46-766,-70 23-758,-12 6-31,1 0-1,1 1 0,-1 1 1,2 0-1,-1 2 1,1 0-1,0 1 0,0 1 1,0 1-1,0 1 1,7 1-243,-25 1 25,0 0 1,0 1-1,0-1 1,0 1-1,0 0 1,0 0-1,0 0 1,0 0-1,0 0 1,-1 0 0,1 0-1,0 0 1,-1 1-1,1-1 1,-1 1-1,0-1 1,1 1-1,-1 0 1,0-1-1,0 1 1,0 0-1,0 0 1,0 0-1,0 0 1,-1 0-1,1-1 1,-1 2 0,1-1-1,-1 0 1,0 0-1,0 0 1,1 0-1,-2 0 1,1 0-1,0 0 1,0 0-1,-1 0 1,1 0-1,-1 0 1,1 0-1,-1 0 1,0 0-1,0 0 1,0 0 0,0-1-1,0 1 1,0 0-1,-1-1 1,1 1-1,0-1 1,-1 1-1,1-1 1,-1 0-1,0 1 1,1-1-1,-1 0 1,0 0-1,0 0 1,0 0-1,0-1 1,-1 1-26,-5 4-44,0 0 0,-1-1 0,1 0 0,-1 0 0,0-1 0,0 0-1,-1-1 1,1 0 0,0 0 0,-1-1 0,1 0 0,-3-1 44,-18 3-138,29-2 129,-1 1 0,0-1 0,1 0 0,0 1-1,-1-1 1,1 1 0,0-1 0,0 1 0,0 0-1,0-1 1,0 1 0,0 0 0,0 0 0,0 0-1,1 0 1,-1 0 0,1 0 0,0 0 0,-1-1-1,1 1 1,0 0 0,0 0 0,0 0 0,1 0-1,-1 2 10,-1 8 44,-60 276 1950,60-287-1995,0 36-1670,20-32-3254,26-42-360,-15 7 4352</inkml:trace>
  <inkml:trace contextRef="#ctx0" brushRef="#br0" timeOffset="5327.465">2786 257 8704,'1'-1'161,"0"0"1,0 1 0,-1-1-1,1 0 1,0 1 0,0-1 0,0 0-1,0 1 1,-1-1 0,1 1-1,0 0 1,0-1 0,0 1-1,0 0 1,0-1 0,0 1-1,0 0 1,0 0 0,1 0-1,-1 0 1,0 0 0,0 0-1,0 0 1,0 1 0,0-1 0,0 0-1,0 0 1,0 1 0,0-1-1,0 1 1,-1-1 0,1 1-1,0-1 1,0 1 0,0-1-1,0 1 1,-1 0 0,1-1-1,0 1 1,0 0 0,-1 0-1,1 0 1,-1 0 0,1-1-1,-1 1 1,1 0 0,-1 0 0,1 0-1,-1 0 1,0 0 0,0 0-1,0 0 1,1 0 0,-1 0-1,0 0 1,0 0 0,0 1-1,0-1 1,-1 0 0,1 0-162,-89 78 933,-68 41-2688,123-109-1264,34-11 2939,-1 0 1,1 0-1,-1-1 1,1 1-1,-1 0 1,1 0-1,-1-1 1,1 1-1,-1 0 1,1-1-1,-1 1 0,1 0 1,0-1-1,-1 1 1,1-1-1,-1 1 1,1 0-1,0-1 1,0 1-1,-1-1 1,1 1-1,0-1 1,0 1-1,0-1 0,-1 1 1,1-1-1,0 0 1,0 1-1,0-1 1,0 1-1,0-1 1,0 1-1,0-1 1,0 1-1,0-1 1,1 1-1,-1-1 0,0 1 1,0-1-1,0 1 1,0-1-1,1 1 1,-1-1-1,0 1 1,1-1-1,-1 1 1,0-1-1,1 1 1,-1 0-1,0-1 1,1 1-1,-1 0 0,1-1 1,-1 1-1,1 0 1,-1-1-1,1 1 1,-1 0-1,1 0 1,0 0 79,5-7-39,0 0 0,0 1 0,1-1 0,0 2 0,1-1 0,-1 1 0,1 0-1,0 1 1,0 0 0,0 0 0,7-2 39,159-28 5747,-164 33-5365,-1-1-66,0 1-1,0 0 1,0 1 0,0 0-1,1 0 1,-1 1 0,0 1 0,-1-1-1,1 1 1,0 0 0,0 1-1,1 1-315,-9-3-26,0-1 0,0 1 0,-1 0 0,1 0 0,0-1-1,-1 1 1,1 0 0,0 0 0,-1 0 0,1 0-1,-1 0 1,1-1 0,-1 1 0,0 0 0,1 0 0,-1 0-1,0 0 1,0 0 0,0 0 0,0 0 0,0 0 0,0 0-1,0 1 1,0-1 0,0 0 0,0 0 0,0 0 0,-1 0-1,1 0 1,0 0 0,-1-1 0,1 1 0,-1 0-1,1 0 1,-1 0 0,1 0 0,-1 0 0,0-1 0,1 1-1,-1 0 1,0 0 0,0-1 0,0 1 0,1-1 0,-1 1-1,0-1 1,0 1 0,0-1 0,0 1 0,0-1-1,0 0 27,-49 30-3827,-46 3-6685,95-33 10757,0 1-1,-1-1 0,1 1 1,0-1-1,0 1 0,0 0 1,0 0-1,0-1 0,0 1 1,0 0-1,0 0 1,1 0-1,-1 0 0,0 0 1,0 0-1,1 0 0,-1 1 1,1-1-1,-1 0 0,1 0 1,-1 0-1,1 1 1,0-1-1,-1 0 0,1 0 1,0 1-1,0-1 0,0 0 1,0 0-1,0 1 0,0-1 1,1 0-1,-1 0 1,0 1-245,20 48 4486,-10-28-3415,-9-20-1044,0-1 0,0 1 0,0-1 0,0 1-1,0-1 1,-1 1 0,1 0 0,0-1-1,-1 1 1,0 0 0,1-1 0,-1 1 0,0 0-1,0 0 1,0-1 0,0 1 0,0 0-1,0 0 1,0-1 0,-1 1 0,1 0 0,-1-1-1,1 1 1,-1 0 0,0-1 0,1 1-1,-1-1 1,0 1 0,0-1 0,0 1-1,0-1 1,0 0 0,-1 1 0,1-1 0,0 0-1,-1 0 1,1 0 0,-1 0 0,1 0-1,-1 0 1,1 0 0,-1-1 0,1 1 0,-1 0-1,0-1 1,1 0 0,-1 1 0,0-1-1,0 0-26,-70 4-421,103 20 208,-23-20 107,28 17 153,-36-21-48,0 0-1,1 1 1,-1-1-1,1 0 1,-1 1-1,0-1 0,1 0 1,-1 1-1,0-1 1,0 1-1,1-1 1,-1 0-1,0 1 0,0-1 1,0 1-1,1-1 1,-1 1-1,0-1 1,0 1-1,0-1 0,0 1 1,0-1-1,0 1 1,0-1-1,0 1 1,0-1-1,0 1 0,0-1 1,0 1-1,0-1 1,-1 1-1,1-1 1,0 0-1,0 1 0,-1-1 1,1 1-1,0-1 1,0 1-1,-1-1 1,1 0-1,0 1 0,-1-1 1,1 0-1,0 1 1,-1-1-1,1 0 1,-1 0-1,1 1 0,-1-1 1,1 0-1,0 0 1,-1 0-1,1 0 1,-1 1-1,1-1 0,-1 0 1,1 0-1,-1 0 1,1 0-1,-1 0 1,1 0-1,-1 0 0,1 0 1,-1 0-1,1-1 1,-1 1-1,1 0 1,-1 0 0,-142 28-116,143-27 127,0 0 0,0 1-1,0-1 1,0 0 0,0 0 0,0 0 0,0 1-1,0-1 1,0 0 0,0 0 0,1 0-1,-1 0 1,0 1 0,1-1 0,-1 0 0,1 0-1,-1 0 1,1 0 0,0 0 0,-1 0-1,1 0 1,0 0 0,0-1 0,0 1 0,0 0-1,0 0 1,-1-1 0,1 1 0,1 0-1,-1-1 1,0 1 0,0-1 0,0 1 0,0-1-1,0 0 1,0 1 0,0-1 0,1 0-1,-1 0 1,0 0 0,0 0 0,1 0-10,74 28 294,-53-20-448,-1 0 0,1 1 0,-1 2 0,-1 0 0,0 1 0,5 4 154,-2 11-2847,-16-15 2255</inkml:trace>
  <inkml:trace contextRef="#ctx0" brushRef="#br0" timeOffset="5552.598">3132 897 10880,'0'11'4032,"0"-9"-3136,4 6-1920,-4-8-1152,0 0 960,0 0 576</inkml:trace>
  <inkml:trace contextRef="#ctx0" brushRef="#br0" timeOffset="5998.428">2666 649 8704,'12'7'3328,"-8"-7"-2592,8-4 96,-8 4-128,7 0-320,1 0 32,-1 4-416,0 0-128,5-2-3744,0-2-1728,-1 0 2848,1-2 1440</inkml:trace>
  <inkml:trace contextRef="#ctx0" brushRef="#br0" timeOffset="7046.849">3798 215 9216,'-1'-1'7515,"-14"3"-6444,-2 5-946,0 2 1,1 0-1,0 1 0,1 0 1,0 1-1,1 1 0,0 1 1,-8 8-126,22-20-2,1 0 0,-1 0 1,0 0-1,1 0 0,-1-1 0,1 1 1,-1 0-1,1 0 0,-1-1 0,1 1 1,-1 0-1,1-1 0,0 1 0,-1 0 1,1-1-1,0 1 0,0-1 0,0 1 1,-1-1-1,1 1 0,0-1 1,0 0-1,0 0 0,0 1 0,0-1 1,0 0-1,-1 0 0,1 0 0,0 0 1,0 0-1,0 0 0,0 0 0,0 0 1,0 0-1,0 0 0,0-1 0,0 1 1,-1 0-1,1-1 0,0 1 0,0 0 1,0-1-1,0 1 0,-1-1 1,1 1-1,0-1 2,70-10 378,-94 29-538,14-13 105,-8 4 78,1 1-1,0 1 1,1 0 0,0 1-1,1 0 1,0 1-1,1 1 1,1 0-1,0 1 1,-7 11-23,18-25 12,1 1 0,-1-1-1,0 1 1,1 0 0,-1-1-1,1 1 1,-1 0 0,1-1 0,0 1-1,0 0 1,0 0 0,0-1-1,0 1 1,0 0 0,0 0 0,0-1-1,1 1 1,-1 0 0,1-1-1,0 1 1,-1 0 0,1-1 0,0 1-1,0-1 1,0 1 0,0-1-1,0 1 1,0-1 0,0 0 0,0 0-1,1 1 1,-1-1 0,0 0-1,1 0 1,-1 0 0,1 0 0,0-1-1,-1 1 1,1 0 0,-1-1-1,1 1 1,0-1 0,0 1 0,-1-1-1,1 0 1,0 0 0,0 0-1,-1 0 1,1 0 0,0 0 0,0 0-1,-1-1 1,1 1 0,0 0-1,-1-1 1,1 0 0,0 1 0,-1-1-1,1 0 1,-1 0 0,1 0-12,30-9 129,0-1 1,-1-2 0,-1-1-1,0-2 1,4-3-130,-19 10-88,0 1 107,-7 5-461,-1 0 0,0 0 0,-1-1 0,1 0 0,-1-1-1,1 0 1,-1 0 0,-1 0 0,1 0 0,-1-1 0,0 0 0,0 0-1,-1 0 1,1-2 442,0-10-746</inkml:trace>
  <inkml:trace contextRef="#ctx0" brushRef="#br0" timeOffset="7821.962">3767 305 7680,'5'33'6131,"-15"0"-3654,-4-6-2320,-2-1 1,0 0 0,-2-2 0,-1 0 0,-1-1 0,0 0 0,-2-2 0,-14 10-158,-90 56-960,127-85 926,-1 0 0,0 0 0,0-1 0,1 1 0,-1 0 0,1 0 0,0 0 0,0 0-1,-1-1 1,1 1 0,0 0 0,0 0 0,1-1 0,-1 1 0,0-1 0,0 1 0,1-1-1,-1 0 1,1 0 0,-1 1 0,1-1 0,0 0 0,-1 0 0,1 0 0,0-1 0,0 1-1,0 0 1,-1-1 0,1 1 0,0-1 0,0 0 0,0 1 0,0-1 0,1 0 34,4 2-35,-2 1 74,1-1 0,0 1-1,-1 0 1,0 0 0,0 1 0,0-1 0,0 1 0,0 0 0,-1 1-1,0-1 1,0 1 0,0 0 0,0 0 0,2 4-39,-6-9 9,1 1 0,-1-1 0,1 1 0,-1-1 0,1 1 0,-1-1 0,1 0 0,-1 1 0,1-1 0,0 0 0,-1 1 0,1-1 0,0 0 0,-1 0 0,1 1 0,0-1 0,-1 0 0,1 0 0,0 0 0,-1 0 0,1 0 0,0 0 0,0 0 0,-1 0 0,1 0 0,0-1 0,-1 1 0,1 0 0,0 0 0,-1-1 0,1 1 0,0 0 0,-1-1 0,1 1 0,-1 0 0,1-1 0,-1 1 0,1-1 0,-1 1 0,1-1 0,-1 1 0,1-1 1,-1 0-1,0 1 0,1-1 0,-1 1 0,0-1 0,1 0 0,-1 1 0,0-1 0,0 0 0,0 1 0,1-1 0,-1 0 0,0 1 0,0-1 0,0 0 0,0 0 0,0 1 0,-1-1 0,1 0 0,0 0-9,8-11-42,103-105 1194,-104 110-904,0 1-1,0 1 1,0-1-1,1 1 1,0 1 0,0-1-1,0 1 1,0 1-1,1-1 1,0 2-1,-1-1 1,1 1 0,0 0-1,0 1 1,0 0-1,0 1 1,1-1-1,-1 2 1,8 0-248,-15 0 25,0 1 0,0-1-1,1 0 1,-1 1 0,0-1 0,0 1-1,-1-1 1,1 1 0,0 0 0,-1 0 0,1 0-1,-1 0 1,1 0 0,-1 0 0,0 1 0,0-1-1,0 0 1,0 1 0,0-1 0,-1 1 0,1-1-1,-1 0 1,1 1 0,-1-1 0,0 1-1,0 0 1,0-1 0,0 1 0,-1-1 0,1 1-1,-1-1 1,1 1-25,-24 84 268,23-84-262,-95 228 202,96-230-220,0 1 1,1-1-1,-1 0 1,0 0-1,0 0 1,0 1-1,0-1 1,-1 0-1,1 0 1,0 0-1,0 0 1,-1 0 0,1 1-1,0-1 1,-1 0-1,1 0 1,-1 0-1,0 0 1,1 0-1,-1 0 1,0 0-1,0 0 1,1-1-1,-1 1 1,0 0-1,0 0 1,0-1 0,0 1-1,0 0 1,0-1-1,0 1 1,0-1-1,0 1 1,0-1-1,-1 0 1,1 1-1,0-1 1,0 0-1,0 0 1,0 0-1,-1 0 1,1 0 0,0 0-1,0 0 1,0 0-1,-1-1 1,1 1-1,0 0 1,0-1-1,0 1 1,0 0-1,0-1 1,0 0-1,0 1 1,0-1-1,0 0 1,0 1 0,0-1-1,0 0 1,0 0 11,-16-37-590,1-1 0,3-1 0,1 0 0,1 0 0,3-3 590,7 42 2,1 0 0,0 0 0,0 0 0,0 0 0,1 0 0,-1 0-1,0 0 1,0 0 0,0 0 0,1 0 0,-1 0 0,1 0 0,-1 0-1,1 0 1,-1 0 0,1 0 0,-1 0 0,1 1 0,0-1 0,-1 0 0,1 0-1,0 1 1,0-1 0,0 0 0,-1 1 0,1-1 0,0 1 0,0-1-1,0 1 1,0-1 0,0 1 0,0 0 0,0-1 0,0 1 0,0 0-1,0 0 1,0 0 0,0 0 0,0 0 0,0 0 0,1 0 0,-1 0 0,0 0-1,0 1 1,0-1 0,0 0 0,0 1 0,0-1 0,0 1 0,-1-1-1,1 1 1,0-1 0,0 1 0,0-1 0,0 1 0,0 0 0,-1 0-1,1-1 1,0 1 0,-1 0 0,1 0 0,-1 0 0,1 0-2,-23 42 404,14-34-344,-37 62 137,45-71-212,-1 1-1,1-1 1,0 1 0,0-1 0,0 0-1,0 1 1,1-1 0,-1 1-1,0-1 1,0 0 0,0 1-1,0-1 1,0 1 0,0-1-1,1 0 1,-1 1 0,0-1 0,0 0-1,0 1 1,1-1 0,-1 0-1,0 0 1,1 1 0,-1-1-1,0 0 1,1 0 0,-1 1 0,0-1-1,1 0 1,-1 0 0,0 0-1,1 0 1,-1 1 0,0-1-1,1 0 1,-1 0 0,1 0-1,-1 0 1,0 0 0,1 0 0,-1 0-1,1 0 1,-1 0 0,0 0-1,1 0 1,-1 0 0,1-1-1,-1 1 1,0 0 0,1 0 0,-1 0-1,0 0 1,1-1 0,-1 1-1,0 0 1,1 0 0,-1-1-1,0 1 1,1 0 0,-1 0-1,0-1 1,0 1 0,0 0 0,1-1-1,-1 1 1,0-1 0,0 1-1,0 0 1,0-1 0,1 1 15,26-22-2694,11-42-5861,-33 40 7505</inkml:trace>
  <inkml:trace contextRef="#ctx0" brushRef="#br0" timeOffset="8120.353">3689 553 7296,'-11'-10'2720,"4"12"-2112,-5 12 448,4-7 64,-4 14-96,-3 4 32,-9 5-384,-3 5-96,-11 3-320,-9-1-97,-4 1 33,6-4-320,5-6-63,9-10-3649,15-16-1632,16-8 2752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0:2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89 10496,'-20'-5'4429,"-39"34"-3040,46-16-1164,1 2-1,0-1 1,1 2-1,1-1 1,0 1-1,1 1 1,1 0-1,-3 7-224,-8 16 465,1-6-225,8-20-77,0 2 0,1 0-1,0 0 1,2 0 0,0 1 0,0 0 0,2 1 0,0-1 0,1 1-1,1 0 1,1 0 0,0 0 0,1 0 0,1 1 0,1-1-1,1 0 1,3 16-163,-3-29-16,0 0-1,1 0 0,-1 0 0,1 0 1,0 0-1,1-1 0,-1 0 1,1 1-1,0-1 0,0-1 0,0 1 1,1 0-1,-1-1 0,1 0 1,0 0-1,0-1 0,0 1 0,0-1 1,0 0-1,0 0 0,1-1 1,-1 1-1,1-1 0,-1-1 0,1 1 1,-1-1-1,3 0 17,153-19-1780,-152 17 1681,67-14-1361,-2-4 1,0-3-1,-1-3 1,-1-4-1,-2-2 1,16-13 1459,1-10-640</inkml:trace>
  <inkml:trace contextRef="#ctx0" brushRef="#br0" timeOffset="325.107">1192 121 9216,'-111'85'6225,"-1"2"-3741,109-86-2464,1 0 1,0 0 0,0 1-1,0-1 1,0 0 0,0 1-1,0 0 1,0-1 0,1 1-1,-1 0 1,1 0 0,-1 0-1,1 0 1,0 0 0,0 1-1,0-1 1,0 0 0,0 0-1,0 1 1,0-1 0,1 1-1,-1-1 1,1 0 0,0 1-1,0-1 1,0 1 0,0-1-1,0 1 1,0-1 0,1 1-1,-1-1 1,1 0 0,0 1-1,-1-1 1,1 0 0,0 1-1,1-1 1,-1 0 0,0 0-1,1 1-20,115 94 640,-116-96-627,0 1 0,0-1 0,0 1 0,-1-1 0,1 1 0,-1-1 0,1 1 0,-1 0 0,1-1 0,-1 1 0,0 0 0,0-1 0,0 1 0,0 0 0,0-1 0,0 1 0,-1 0 0,1-1 0,0 1 0,-1-1 0,1 1 0,-1-1 0,0 1-1,0-1 1,1 1 0,-1-1 0,0 1 0,0-1 0,0 0 0,0 1 0,-1-1 0,1 0 0,0 0 0,0 0 0,-1 0 0,1 0 0,0 0 0,-1-1 0,1 1 0,-2 0-13,-67 27-1068,-11-22-4702,61-12 5018</inkml:trace>
  <inkml:trace contextRef="#ctx0" brushRef="#br0" timeOffset="681.549">1455 114 10752,'-15'21'4032,"7"-11"-3136,-4 14-160,4-7-353,-6 14-191,-6 11 32,-3 6-32,-4 3 32,-1-3-128,1-2 96,5-8 0,-2-4-416,8-10-256,5-7-895,3-10-321,8-7-1504,0-7-672,8-13 2048</inkml:trace>
  <inkml:trace contextRef="#ctx0" brushRef="#br0" timeOffset="1006.697">1432 248 6656,'55'-32'2202,"-53"30"-2055,-1 1-1,1-1 0,-1 1 1,1 0-1,0 0 0,0 0 1,-1 0-1,1 0 0,0 0 0,0 1 1,0-1-1,0 1 0,0-1 1,0 1-1,0-1 0,0 1 1,0 0-1,0 0 0,0 0 0,0 1 1,0-1-1,0 0 0,0 1 1,0-1-1,0 1 0,0-1 1,0 1-1,0 0 0,0 0 1,0 0-1,-1 0 0,1 0 0,0 1 1,-1-1-1,1 1-146,3 64 3519,-57 55 892,86-138-3195,5-20-1199,-29 27-14,0 0 0,0 1-1,1 0 1,0 1 0,0 0 0,1 1 0,0 0-1,0 1 1,4-2-3,-15 8 0,0-1-1,0 0 0,1 1 1,-1-1-1,0 0 0,1 1 1,-1 0-1,1-1 1,-1 1-1,1 0 0,-1-1 1,1 1-1,-1 0 0,1 0 1,-1 0-1,1 1 0,-1-1 1,0 0-1,1 1 0,-1-1 1,1 0-1,-1 1 1,0 0-1,1-1 0,-1 1 1,0 0-1,1 0 0,-1-1 1,0 1-1,0 0 0,0 0 1,0 0-1,0 0 1,0 1-1,0-1 0,0 0 1,-1 0-1,1 1 0,0-1 1,-1 0-1,1 1 0,-1-1 1,1 1-1,-1-1 0,0 0 1,1 1-1,-1-1 1,0 1-1,0-1 0,0 1 1,-14 74-160,9-62 634,-2 3-3383,2-11-1274,7-21 834,7-14 1615,5-8 860</inkml:trace>
  <inkml:trace contextRef="#ctx0" brushRef="#br0" timeOffset="1186.475">1978 79 8704,'75'-20'3328,"-45"16"-2592,9 1 800,-24 0 128,9-1-225,3 0-63,3 4-576,5-3-224,1 0-352,3-1-224,-9-3-96,-3 1-3616,-11-1-1631,-12 3 2687,-4-2 1312</inkml:trace>
  <inkml:trace contextRef="#ctx0" brushRef="#br0" timeOffset="1405.934">2180 169 11008,'-3'25'4128,"3"-19"-3200,0 26 415,0-19 65,0 11-320,0 6 32,0 6-448,0 5-160,0-3-288,-4-4-160,0 0-32,-4-5-192,4-6-32,0-6-1536,4-3-672,4-11-1951,0-3-865,8-9 2784</inkml:trace>
  <inkml:trace contextRef="#ctx0" brushRef="#br0" timeOffset="1788.59">2483 108 10112,'61'-19'5888,"-60"21"-5716,0-1 0,1 1-1,-1-1 1,0 1 0,0 0 0,0 0 0,0-1 0,0 1 0,-1 0 0,1 0 0,0 0 0,-1 0 0,0 0 0,1 0 0,-1 0 0,0 0 0,0 0 0,0 0 0,0 0 0,0 0 0,-1 0 0,1 0 0,0 0 0,-1 1-172,-67 253 2960,16-114-2551,30-86-2562,21-50-1992,7-16 1217,8-21-489,25-113-2662,-16 48 7692,-17 74-576,1 0-1,1 0 1,0 1 0,2 0-1,0 1 1,2 0 0,0 1-1,1 0 1,3-2-1037,-10 12 319,0 1-1,1 0 1,1 0 0,-1 1-1,1 0 1,0 0 0,0 1 0,1 0-1,0 1 1,0 0 0,1 0 0,-1 1-1,1 0 1,0 0 0,0 1-1,0 1 1,0 0 0,1 0 0,-1 1-1,1 0 1,6 1-319,-15 0 46,0 0 1,0 0-1,-1 0 1,1 0-1,0 1 1,-1-1-1,1 1 1,0-1-1,-1 1 1,1 0-1,0 0 1,-1 0-1,0 0 1,1 0-1,-1 0 1,1 0-1,-1 0 1,0 0-1,0 1 1,0-1-1,1 0 1,-1 1-1,-1-1 1,1 1-1,0-1 1,0 1-1,0 0 1,-1-1-1,1 1 1,-1 0-1,0-1 1,1 1-1,-1 0 1,0 0-1,0-1 1,0 1-1,0 0 1,0 0-1,0-1 1,-1 1-1,1 0 1,0-1-1,-1 2-46,-38 71 140,32-64-825,0 0 1,-1 0-1,1-1 1,-2 0-1,1-1 1,-1 0 0,-1 0-1,0-1 1,0 0-1,0 0 1,0-1-1,-8 2 686,-17 3-1041</inkml:trace>
  <inkml:trace contextRef="#ctx0" brushRef="#br0" timeOffset="1989.428">2990 372 11648,'20'42'4288,"-24"-29"-3329,4-2-1311,-4-5-863,-4 2 351,0-2 448</inkml:trace>
  <inkml:trace contextRef="#ctx0" brushRef="#br0" timeOffset="3026.891">2242 72 7040,'-8'7'2624,"8"-7"-2048,-4 8 480,4-8 128,-4 0-384,0 2-160,0 9-352,2 6-192,-2 8-928,4 2-384,4 4 608,6-7 288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0:5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10624,'-4'18'4032,"1"-9"-3136,-1 1-1440,-4-6-896,0 3-2176,-4 3-832,-3-2 2368,0-1 1056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0:5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93 10496,'-28'42'5827,"-34"4"-4694,32-26-483,22-14-554,9-6-95,-1 0-1,1 0 1,-1 0 0,1 0-1,-1 0 1,1 1-1,-1-1 1,1 0-1,-1 0 1,1 0 0,-1 1-1,0-1 1,1 0-1,-1 1 1,1-1-1,-1 0 1,0 1-1,1-1 1,-1 1 0,0-1-1,0 1 1,1-1-1,-1 0 1,0 1-1,0-1 1,0 1 0,1-1-1,-1 1 1,0-1-1,0 1 1,0-1-1,0 1 1,0-1-1,0 1 1,0-1 0,0 1-1,0-1 1,0 1-1,-1-1 1,1 1-1,0-1 1,0 1 0,0-1-1,-1 1 1,1-1-1,0 1 1,0-1-1,-1 0 1,1 1-1,0-1 1,-1 1 0,1-1-1,0 0 1,-1 1-1,1-1 1,-1 0-1,1 0 1,-1 1 0,1-1-1,-1 0 1,1 0-1,0 0 1,-1 0-1,1 1 1,-1-1-1,0 0 0,3 1-1,0 1 0,-1 0 0,1-1 0,-1 1 0,1 0 0,-1 0 0,0 0 0,1 0 0,-1 0 0,0 0 0,-1 0 0,1 1 0,0-1 0,-1 0 0,1 0 0,-1 1 0,1-1 0,-1 0 0,0 1 0,0-1 0,0 0 0,-1 1 0,1-1 0,0 0-1,-1 1 1,0-1 0,1 0 0,-1 0 0,0 0 0,0 1 0,0-1 0,0 0 0,-1 0 0,1-1 0,-2 3 1,-3 13 31,-75 198 337,77-178-416,23-44-171,145-178-3572,-59 61 1832,118-118 5907,-223 241-3918,1 0 0,-1 0 1,0 0-1,0 0 0,1 0 0,-1 1 1,1-1-1,-1 0 0,1 0 0,-1 0 1,1 1-1,-1-1 0,1 0 0,0 1 1,-1-1-1,1 1 0,0-1 0,0 1 1,-1-1-1,1 1 0,0-1 0,0 1 1,0 0-1,-1-1 0,1 1 0,0 0 1,0 0-1,0-1 0,0 1 0,0 0 1,0 0-1,0 0 0,0 0 0,-1 0 1,1 1-1,0-1 0,0 0 0,0 0 1,0 0-1,0 1 0,0-1 0,-1 1 1,1-1-1,0 0 0,0 1 0,0 0 1,-1-1-1,1 1 0,0-1 0,-1 1 1,1 0-1,-1-1 0,1 1 0,-1 0 1,1 0-1,-1-1 0,1 1 0,-1 0 1,0 0-1,1 0 0,-1 1-30,-5 8 33,0 1 0,-1-1 0,-1 0 0,0-1 0,0 0 0,-1 0 0,0 0 0,0-1 0,-1 0 0,0 0 0,-3 1-33,5-3-22,6-6-1,0 0 0,0 1 0,0-1-1,0 1 1,0-1 0,0 1 0,0 0 0,0-1-1,0 1 1,0 0 0,0 0 0,1 0-1,-1 0 1,0-1 0,1 1 0,-1 0-1,0 0 1,1 0 0,-1 0 0,1 0-1,0 1 1,-1-1 0,1 0 0,0 0-1,0 0 1,0 0 0,0 0 0,-1 0 0,2 1-1,-1-1 1,0 0 0,0 0 0,0 0-1,0 0 1,1 0 0,-1 0 0,0 0-1,1 0 1,-1 0 0,1 0 0,0 0-1,-1 0 1,1 0 0,0 0 0,-1 0 0,1 0-1,0 0 1,0-1 0,0 1 0,0 0-1,0-1 1,-1 1 0,1 0 0,0-1-1,1 1 1,-1-1 23,0 0 1,0 0-1,0 0 1,-1 1 0,1-1-1,0 0 1,0 0-1,-1 1 1,1-1 0,0 0-1,0 1 1,-1-1 0,1 1-1,0-1 1,-1 1-1,1-1 1,-1 1 0,1-1-1,-1 1 1,1 0-1,-1-1 1,1 1 0,-1 0-1,1 0 1,-1-1 0,0 1-1,1 0 1,-1 0-1,0-1 1,0 1 0,0 0-1,0 0 1,1 0 0,-1-1-1,0 1 1,0 0-1,-1 0 1,1 0 0,0-1-1,0 1 1,0 0-1,0 0 1,-1 0 0,1-1-1,0 1 1,-1 0 0,1 0-1,-1-1 1,1 1-1,-1 0 1,1-1 0,-1 1-1,1-1 1,-1 1-1,1-1 1,-1 1 0,0-1-1,1 1 1,-2 0-1,-53 17-214,38-14 67,10-2 144,0 1 0,0 0-1,0 1 1,0-1 0,0 1 0,1 0 0,-1 1 0,1 0-1,0 0 1,1 0 0,-1 1 0,1-1 0,0 1 0,1 1 0,-1-1-1,1 1 1,0-1 0,1 1 0,0 0 0,0 1 0,0-1-1,0 7 4,-63 242 438,62-212-300,27-61 28,-3-13-306,-14 16 367,1 1 0,0-1 1,1 1-1,0 1 0,1-1 0,1 2 0,0-1 1,1 1-1,0 1 0,0 0 0,1 0 0,0 1 1,1 1-1,0 0 0,0 1 0,1 0 0,0 1 1,0 1-1,0 0 0,1 0 0,0 2 0,4-1-227,-16 4 10,-1 0-1,0 0 1,1 0 0,-1 1-1,0-1 1,0 1-1,1-1 1,-1 1-1,0 0 1,0 0 0,0 0-1,0 0 1,0 0-1,0 1 1,0-1-1,0 0 1,0 1 0,0 0-1,-1-1 1,1 1-1,-1 0 1,1 0-1,-1 0 1,0 0 0,0 0-1,0 0 1,0 0-1,0 0 1,0 0-1,0 1 1,-1-1-1,1 0 1,-1 1-10,3 82 707,-4-72-610,-1 4 23,0 0 0,0 0 0,-2 0-1,0 0 1,-1-1 0,0 1 0,-2-1 0,0-1-1,0 1 1,-2-1 0,0-1 0,0 1 0,-11 10-120,19-24-40,0 0 0,0 0 0,-1 0 0,1 0 1,0 0-1,-1 0 0,1 0 0,-1 0 1,1-1-1,-1 1 0,0-1 0,1 1 1,-1-1-1,1 0 0,-1 1 0,0-1 1,1 0-1,-1 0 0,0 0 0,1 0 0,-1 0 1,0-1-1,1 1 0,-1-1 0,0 1 1,1-1-1,-1 1 0,1-1 0,-1 0 1,1 0-1,-1 1 0,1-1 0,0 0 1,-1 0-1,1-1 0,0 1 0,0 0 0,0 0 1,0-1-1,0 1 0,0 0 0,-1-2 40,-40-63-1503,-1-24 1397,43 89 108,0 0 1,0 1 0,0-1-1,1 0 1,-1 0 0,0 0-1,0 1 1,1-1 0,-1 0-1,1 0 1,-1 1 0,0-1-1,1 0 1,-1 1 0,1-1-1,0 0 1,-1 1 0,1-1-1,-1 1 1,1-1-1,0 1 1,0-1 0,-1 1-1,1 0 1,0-1 0,0 1-1,-1 0 1,1 0 0,0-1-1,0 1 1,0 0 0,-1 0-1,1 0 1,0 0 0,0 0-1,0 0 1,0 0 0,-1 0-1,1 0 1,0 1 0,0-1-1,0 0 1,-1 0 0,1 1-1,0 0-2,21-4 94,-17-1-125,0 1-1,0-1 1,0 0 0,-1 0 0,1-1-1,-1 1 1,0-1 0,0 0-1,-1 0 1,0 0 0,0-1 0,0 1-1,0-1 1,-1 0 0,1-2 31,-7 7-102,-41 113-74,19-59-1392,41-59-4655,5-16 4367,5-10 928</inkml:trace>
  <inkml:trace contextRef="#ctx0" brushRef="#br0" timeOffset="195.112">753 271 11392,'27'0'4288,"-11"-4"-3329,6 4 225,-10 0-64,3 0-672,1 0-64,0 0-416,-1 0-32,-7 0 0,0-2-1952,-4-2-863,0 0 1471,-4-3 736</inkml:trace>
  <inkml:trace contextRef="#ctx0" brushRef="#br0" timeOffset="589.508">822 305 8320,'-94'134'9101,"-19"-20"-6795,113-114-2326,-1-1-1,1 1 1,0 0-1,0-1 1,0 1-1,0-1 1,0 1-1,0-1 1,-1 1-1,1 0 1,0-1-1,0 1 1,-1-1-1,1 1 1,0 0-1,-1-1 0,1 1 1,0 0-1,-1-1 1,1 1-1,0 0 1,-1 0-1,1-1 1,-1 1-1,1 0 1,-1 0-1,1 0 1,0 0-1,-1-1 1,1 1-1,-1 0 1,1 0-1,-1 0 1,1 0-1,-1 0 1,1 0-1,-1 0 0,1 0 1,-1 0-1,1 1 1,0-1-1,-1 0 1,1 0-1,-1 0 1,1 0-1,-1 1 1,1-1-1,0 0 1,-1 0-1,1 1 1,0-1-1,-1 0 1,1 1-1,0-1 1,-1 0-1,1 1 0,0-1 1,0 1-1,-1-1 1,1 0-1,0 1 1,0-1-1,0 1 1,-1-1-1,1 1 1,0-1-1,0 1 1,0-1-1,0 1 21,17-32-2045,-13 25 1990,1 1 0,0 0-1,0 1 1,1-1 0,-1 1 0,1 0 0,0 0-1,0 1 1,0 0 0,0 0 0,1 0-1,-1 1 1,1 0 0,4-1 55,29 7 1525,-38-5-1486,1 1 0,-1 0 0,1 0 0,-1-1 0,0 1 0,1 1 0,-1-1 0,0 0 0,1 1 0,-1-1 0,0 1-1,1 0 1,-1-1 0,0 1 0,0 0 0,0 1 0,0-1 0,0 0 0,0 1 0,0-1 0,0 1 0,0-1 0,-1 1 0,1 0 0,-1 0 0,1 0 0,-1 0 0,0 0-1,1 0 1,-1 0 0,0 0 0,0 0 0,-1 0 0,1 1 0,0-1 0,-1 0 0,0 1 0,1-1 0,-1 0 0,0 1 0,0-1 0,0 1 0,0-1 0,-1 0 0,1 1-1,-1-1 1,1 0 0,-1 1 0,0-1 0,0 0 0,0 0 0,0 0 0,-1 1-39,-1 2-96,0-1 1,-1 1-1,1-1 0,-1 0 1,0 0-1,0 0 0,0-1 1,-1 1-1,0-1 0,1 0 1,-1 0-1,0-1 0,0 1 1,0-1-1,-1 0 0,-2 0 96,8-2-86,-1 0 0,1 0 0,-1 0 0,1 0 0,-1 0-1,1 0 1,-1 0 0,1 0 0,-1-1 0,1 1 0,-1 0-1,1 0 1,-1-1 0,1 1 0,-1 0 0,1 0 0,0-1-1,-1 1 1,1-1 0,0 1 0,-1 0 0,1-1-1,0 1 1,-1-1 0,1 1 0,0 0 0,0-1 0,-1 1-1,1-1 1,0 1 0,0-1 0,0 1 0,0-1 0,0 1-1,0-1 1,0 1 0,0-1 0,0 1 0,0-1 0,0 1-1,0-1 1,0 1 0,0-1 0,0 1 0,1-1-1,-1 1 1,0-1 0,0 1 0,1-1 0,-1 1 0,0-1-1,0 1 1,1 0 0,-1-1 0,0 1 0,1 0 0,-1-1 86,7-22-608</inkml:trace>
  <inkml:trace contextRef="#ctx0" brushRef="#br0" timeOffset="943.241">989 309 9344,'1'0'168,"1"-1"22,-1 0 0,1 0-1,-1 1 1,1-1 0,0 1 0,-1-1-1,1 1 1,0-1 0,0 1 0,-1 0-1,1 0 1,0 0 0,0 0 0,-1 0-1,1 0 1,0 1 0,-1-1 0,1 1-1,0-1 1,-1 1 0,1-1 0,0 1-1,-1 0 1,1 0 0,-1 0-1,1 0 1,-1 0 0,0 0 0,1 0-1,-1 0 1,0 0 0,0 1 0,0-1-1,0 1 1,0-1 0,0 1 0,0-1-1,0 1 1,-1-1 0,1 1 0,-1 0-1,1-1 1,-1 1 0,1 1-190,-8 96 2752,33 99 496,-25-195-3254,0 0 0,0 0 0,-1 0 0,1 1 1,-1-1-1,0 0 0,0 0 0,0 0 1,0 0-1,0 0 0,-1 0 0,1 0 1,-1 0-1,0 0 0,0 0 0,0 0 0,0 0 1,-1 0-1,1 0 0,-1-1 0,0 1 1,0-1-1,0 1 0,0-1 0,0 0 0,0 0 1,-1 1-1,1-2 0,-1 1 0,1 0 1,-1 0-1,0-1 0,1 0 0,-1 1 0,0-1 1,0 0-1,0 0 0,0-1 0,0 1 1,0-1-1,0 1 0,-1-1 0,1 0 0,0 0 1,0 0-1,0-1 0,0 1 0,-2-1 6,2 0-23,-1 1 0,1-1 0,0 0 0,0 1 0,0-1 1,0-1-1,0 1 0,0 0 0,0-1 0,0 1 0,0-1 0,1 0 0,-1 0 0,1 0 0,-1-1 0,1 1 0,0 0 0,0-1 0,0 0 0,0 1 0,0-1 0,0 0 0,1 0 0,0 0 0,-1 0 0,1 0 0,0 0 1,0 0-1,1 0 0,-1-1 0,1 1 0,0 0 0,-1 0 0,2-1 0,-1 1 0,0 0 0,0 0 0,1-1 0,0 1 0,0 0 0,0 0 0,0 0 0,0 0 0,1 0 0,-1 0 0,2-2 23,39-47-1371,10 8-3918,1-1-4664,-27 21 6919</inkml:trace>
  <inkml:trace contextRef="#ctx0" brushRef="#br0" timeOffset="1214.895">1295 333 9088,'20'10'3424,"-12"0"-2656,7 11 832,-7-6 255,0 6-287,2 6-32,-2 7-384,-4 10-160,-8 4-544,-14 5 0,-17 5 0,-16 5-384,-18 5-96,-21 7-1344,-15 9-608,-22-2 1024,-25-3 448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0:53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202 208 9856,'-24'35'6032,"8"103"-3110,8-78-2424,-3-2-1,-2 1 1,-3-2-1,-2 0 1,-3-1-1,-2-1 1,-5 5-498,5-15 277,101-144-496,-67 83 188,1 1 0,0 1-1,2 0 1,-1 1-1,2 0 1,0 1-1,0 0 1,1 2 0,6-4 31,-21 14-2,1-1-1,-1 0 1,0 0 0,1 1 0,-1-1 0,1 1 0,-1-1 0,1 1 0,-1 0 0,1-1-1,0 1 1,-1 0 0,1 0 0,-1 0 0,1 0 0,-1 1 0,1-1 0,-1 0-1,1 1 1,-1-1 0,1 1 0,-1-1 0,1 1 0,-1 0 0,1-1 0,-1 1 0,0 0-1,0 0 1,1 0 0,-1 0 0,0 0 0,0 0 0,0 1 0,0-1 0,0 0 0,0 1-1,-1-1 1,1 0 0,0 1 0,-1-1 0,1 1 0,-1-1 0,1 1 0,-1-1-1,0 1 1,1-1 0,-1 1 0,0-1 0,0 1 0,0-1 0,0 1 0,-1 0 0,1-1-1,0 1 1,-1-1 0,1 1 0,-1-1 0,1 1 2,-4 9-108,0 0 1,0 1-1,-1-2 1,-1 1-1,1 0 1,-2-1-1,0 0 1,0-1-1,0 0 0,-1 0 1,-1 0-1,1-1 1,-2 0-1,1-1 1,-1 0-1,0 0 1,0-1-1,-1 0 108,-12 1-3692,17-15-6546,12-8 6302</inkml:trace>
  <inkml:trace contextRef="#ctx0" brushRef="#br0" timeOffset="394.526">671 445 12544,'-61'63'8867,"-67"87"-7009,103-118-1611,15-19-120,0 0 0,0 1 0,2-1 0,-1 2 0,2-1 0,0 1 0,-3 11-127,10-25 0,0-1 1,0 1 0,1-1-1,-1 1 1,0 0 0,1-1 0,-1 1-1,0-1 1,1 1 0,-1-1-1,1 1 1,-1-1 0,1 1 0,-1-1-1,1 1 1,-1-1 0,1 0-1,0 1 1,-1-1 0,1 0 0,-1 0-1,1 1 1,0-1 0,-1 0-1,1 0 1,0 0 0,-1 0 0,1 0-1,0 0 1,-1 0 0,1 0-1,0 0 1,-1 0 0,1 0-1,0 0 1,-1 0 0,1-1 0,0 1-1,-1 0 1,1 0 0,-1-1-1,1 1 1,0 0 0,-1-1 0,1 1-1,-1-1 1,1 1 0,-1-1-1,1 1 1,-1-1 0,0 1 0,1-1-1,-1 1 1,0-1 0,1 0-1,-1 1 1,0-1 0,0 1 0,1-1-1,-1 0 0,32-28-36,-2-1 0,0-2 0,-2-1 0,13-22 36,-18 26 16,44-66 48,-67 119-250,-42 163 287,31-94-772,26-54-3277,28-30-5273,-17-20 6773,1-8 1222</inkml:trace>
  <inkml:trace contextRef="#ctx0" brushRef="#br0" timeOffset="999.795">935 483 11392,'-39'17'6901,"-8"31"-4321,47-48-2568,-4 4 82,-1 1 0,1 0 0,-1 0 0,2 0 0,-1 0 0,0 1 0,1-1 0,0 1 0,0 0 0,1 0 0,0 0 0,0 0 0,0 0 0,1 0 0,0 1 0,0-1 0,0 1 0,1-1 0,0 0 0,0 1 0,1-1 0,0 1 0,0-1 0,1 3-94,0-6 8,-1 1 0,1-1 0,-1 1 0,0 0 1,0 0-1,0-1 0,0 1 0,0 0 0,-1 0 0,0 0 1,0 0-1,0 0 0,0 0 0,-1 0 0,1 0 0,-1-1 1,0 1-1,0 0 0,0 0 0,-1-1 0,0 1 1,1-1-1,-1 1 0,0-1 0,-1 0 0,1 1 0,0-1 1,-1-1-1,0 1 0,-2 2-8,2-2-150,0 0 0,0 0 1,0 0-1,0-1 0,-1 1 1,1-1-1,-1 0 0,0 0 0,1 0 1,-1-1-1,0 1 0,0-1 0,0 0 1,0 0-1,0-1 0,0 1 0,0-1 1,0 1-1,-1-1 0,1-1 0,0 1 1,0-1-1,0 1 0,0-1 0,0 0 1,-2-1 149,-1-29-5379,33-16 1467,60-20 936,69 15 8412,-10 5-152,-140 45-5109,-1 0 0,1 0 0,-1 0 0,0 0 0,0-1 0,0 0 0,0 0 0,-1 0 0,1 0 0,-1 0 0,1-1 0,-1 0 0,0 1 0,-1-1 0,1 0 0,-1-1 0,0 1 0,0 0 0,0-1 0,0 1-1,-1-1 1,0 1 0,1-1 0,-2 0 0,1 0 0,-1-1-175,-1 5 20,0 0-1,0 0 0,-1 0 1,1 1-1,0-1 0,-1 0 1,1 1-1,-1-1 0,1 1 1,-1-1-1,1 1 1,-1 0-1,1 0 0,-1 0 1,0 0-1,1 0 0,-1 0 1,1 0-1,-1 0 0,1 1 1,-1-1-1,1 0 0,-1 1 1,1-1-1,-1 1 0,1 0 1,0-1-1,-1 1 0,1 0 1,0 0-1,-1 0 1,1 0-1,0 0 0,0 0 1,0 1-20,-15 9-1,2 2 0,-1-1 1,2 2-1,0 0 1,0 0-1,1 2 0,1-1 1,1 1-1,-8 15 1,13-23-15,0 1-1,0 0 1,1 0-1,0 0 1,1 1-1,0-1 1,1 1-1,0 0 1,0-1-1,1 1 1,-1 9 15,3-17-179,1 0-1,-1 1 1,0-1 0,1 0 0,-1 0 0,1 0 0,0 0 0,0 0 0,-1 0 0,1-1 0,0 1-1,1-1 1,-1 1 0,0-1 0,0 0 0,1 0 0,-1 0 0,0 0 0,1 0 0,-1 0 0,1-1 0,-1 1-1,1-1 1,0 1 0,-1-1 0,1 0 0,-1 0 0,1-1 0,-1 1 0,1 0 0,0-1 0,-1 0-1,1 1 1,-1-1 0,0 0 0,1 0 0,-1 0 0,0-1 0,1 1 0,-1 0 0,0-1 0,0 0 0,1-1 179,78-52-5600,-35 15 4544</inkml:trace>
  <inkml:trace contextRef="#ctx0" brushRef="#br0" timeOffset="1715.903">1779 0 11520,'-48'79'6329,"-75"99"-3443,77-115-2209,3 1-1,2 3 0,4 1 0,2 2 1,2 5-677,30-67 63,0-4-52,1-1 0,0 0-1,0 1 1,1-1 0,-1 1-1,1-1 1,0 1 0,0 0-1,0 0 1,0 0 0,1-1-1,-1 1 1,1 0 0,0 0-1,0 0 1,1 0 0,-1 0 0,1 0-1,0-1 1,0 1 0,0 0-1,0 0 1,1-1 0,-1 1-1,3 2-10,0-6 3,1 1-1,-1-1 1,1-1-1,-1 1 1,1-1-1,-1 0 1,0 0 0,1 0-1,-1 0 1,0-1-1,0 0 1,0 0-1,0 0 1,0 0-1,0-1 1,-1 1-1,1-1 1,-1 0-1,1 0 1,-1 0-1,0-1 1,0 0-3,-2 3 3,3-1-14,0-1 0,-1 0 0,1-1 0,-1 1 0,0-1 0,0 1 0,0-1 0,0 0 0,-1 0-1,0 0 1,1 0 0,-2-1 0,1 1 0,0 0 0,-1-1 0,0 1 0,0-1 0,0 0 0,0 1 0,-1-1 0,0 0 0,0 0 0,0 1 0,-1-1 0,1 0 0,-1 1 0,0-1 0,-1-1 11,0 5-64,0 0 0,-1-1 1,1 1-1,0 0 0,0 1 1,-1-1-1,1 0 0,-1 1 1,1-1-1,-1 1 0,1 0 0,-1 0 1,1 0-1,-1 0 0,1 0 1,-1 1-1,1-1 0,-1 1 1,1-1-1,0 1 0,-2 0 64,-18 3-2166,17-14-2619,27-14 2183,55-23-203,10 22 4026,-84 25-1067,-1-1 0,1 1 0,-1 0-1,1 0 1,-1 0 0,1 0 0,-1 0 0,1 0-1,-1 1 1,1-1 0,-1 1 0,1 0 0,-1 0-1,0 0 1,0 0 0,1 0 0,-1 0 0,0 1-1,0-1 1,0 1 0,0-1 0,0 1 0,-1 0-1,1 0 1,0 0 0,-1 0 0,1 0 0,-1 0-1,0 0 1,0 0 0,0 0 0,0 1 0,0-1-1,0 1 1,-1-1 0,1 0 0,-1 1-1,1-1 1,-1 1 0,0-1 0,0 1 0,0-1-1,-1 3-153,10 87 4102,-7-91-4091,1 1 0,-1-1 1,1 0-1,-1 0 0,1 0 1,0-1-1,0 1 0,-1 0 0,1-1 1,0 0-1,0 0 0,-1 0 1,1 0-1,0 0 0,0 0 1,0-1-1,-1 1 0,1-1 1,0 0-1,-1 0 0,1 0 1,0 0-1,-1 0 0,1-1 0,-1 1 1,0-1-1,0 0 0,1 1 1,-1-1-1,0 0 0,0 0 1,-1-1-1,2 1-11,14-11-400,-1 1 0,1-2 0,-2 0 0,0-2 0,-1 1 0,-1-1 0,0-1 0,-1-1 0,-1 1 0,0-2 0,-2 0 0,0 0 0,-1 0 0,0-2 400,-7-16-460,-1 37 467,0 0 0,-1-1-1,1 1 1,0-1 0,-1 1-1,1 0 1,0-1 0,-1 1-1,1 0 1,-1 0-1,1-1 1,-1 1 0,1 0-1,-1 0 1,1 0 0,-1-1-1,1 1 1,-1 0 0,1 0-1,-1 0 1,1 0 0,-1 0-1,1 0 1,-1 0-1,1 0 1,-1 0 0,1 1-1,-1-1 1,1 0 0,-1 0-1,1 0 1,-1 0 0,1 1-1,-1-1 1,1 0-1,0 1 1,-1-1 0,1 0-1,-1 1 1,1-1 0,0 0-1,-1 1 1,1-1 0,0 1-1,-1-1 1,1 0 0,0 1-1,0-1 1,0 1-1,-1-1 1,1 1 0,0-1-1,0 1 1,0-1 0,0 1-1,0-1 1,0 1 0,0-1-1,0 1 1,0-1 0,0 1-1,0-1-6,-13 23 409,1 0 1,0 1-1,2 0 0,1 1 1,1 0-1,1 0 0,1 5-409,-5 9 367,-54 202-260,65-240-134,-2 3-405,1 0 1,0 0-1,0-1 1,1 1-1,-1 0 1,1 0-1,0 0 1,0 0 0,0 0-1,1 0 1,-1 0-1,1-1 1,0 1-1,0 0 1,0 0-1,1-1 1,-1 1-1,1-1 1,0 1-1,0-1 1,2 3 431,14 3-1301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0:4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1204 374 8320,'15'5'7002,"9"3"-4789,66-28-819,-34-9-3774,-32 6-644,-16 13 2427</inkml:trace>
  <inkml:trace contextRef="#ctx0" brushRef="#br0" timeOffset="341.023">1378 22 8064,'-2'18'6495,"-5"19"-3814,-3 22-1900,-76 508 1800,46-300-3872,42-244-3901,5-51 635,-3 1 3731</inkml:trace>
  <inkml:trace contextRef="#ctx0" brushRef="#br0" timeOffset="664.326">1297 618 8064,'-15'0'4436,"-19"20"-2938,27-15-1155,-192 77 937,183-72-1331,24-7-129,30-6 27,-22-2 138,-1 0 0,1-1 1,-1 0-1,0-1 0,0-1 0,-1-1 0,0 0 1,0-1-1,-1 0 0,3-4 15,28-32-2404,-7-2-3487,-13 11 3193</inkml:trace>
  <inkml:trace contextRef="#ctx0" brushRef="#br0" timeOffset="1386.654">1599 242 7808,'1'0'146,"0"1"1,0-1-1,0 1 1,0-1-1,-1 1 1,1-1-1,0 1 1,-1-1-1,1 1 1,0 0-1,-1-1 1,1 1-1,0 0 1,-1 0-1,1 0 1,-1-1-1,0 1 1,1 0-1,-1 0 1,0 0-1,1 0 1,-1 0-1,0 0 1,0 0-1,0 0 1,0-1-1,0 1 1,0 0-1,0 0 1,0 0-1,0 0 1,0 0-1,0 0 1,-1 0-1,1 0 1,0 0-1,-1 0 1,1-1-1,-1 1 1,1 0-1,-1 0 1,1 0-1,-1-1 1,0 1-1,1 0 1,-1-1-1,0 1 0,1 0 1,-1-1-1,0 1 1,0-1-1,0 0 1,1 1-1,-1-1 1,0 1-1,0-1 1,0 0-1,0 0 1,0 1-1,0-1 1,0 0-147,-9 11 93,-71 84 728,81-94-826,0 0-1,0 0 0,1-1 1,-1 1-1,0 0 0,0 0 1,0 0-1,1 0 1,-1 0-1,1-1 0,-1 1 1,1 0-1,-1 0 0,1-1 1,-1 1-1,1 0 1,-1-1-1,1 1 0,0-1 1,-1 1-1,1-1 0,0 1 1,0-1-1,-1 1 1,1-1-1,0 0 0,0 1 1,0-1-1,0 0 0,-1 0 1,1 1-1,0-1 1,0 0-1,0 0 0,0 0 1,0 0-1,0 0 0,-1 0 1,1-1-1,0 1 1,0 0-1,0 0 0,0-1 1,-1 1-1,1 0 0,0-1 1,0 1-1,0-1 1,-1 1-1,1-1 0,0 1 1,-1-1 5,9 1-44,67 11 174,-75-10-107,1-1-1,-1 1 1,1-1 0,-1 1-1,1 0 1,-1 0 0,1 0 0,-1 0-1,1 0 1,-1 0 0,0 0-1,0 0 1,0 0 0,0 0-1,0 1 1,0-1 0,0 1-1,0-1 1,0 1 0,0-1-1,-1 1 1,1-1 0,-1 1-1,1-1 1,-1 1 0,0 0 0,1-1-1,-1 1 1,0 0 0,0-1-1,0 1 1,0 0 0,-1-1-1,1 1 1,0 0 0,-1-1-1,1 1 1,-1-1 0,1 1-1,-1-1 1,0 1 0,0 0-23,-10 15 30,0 0 1,-1-1 0,0 0-1,-1-1 1,-1-1 0,-1 0-1,0 0 1,-1-2 0,0 0-1,-1-1 1,0 0 0,-6 1-31,10-4-300,0 0 0,0-2-1,0 0 1,-1 0 0,0-1 0,0-1 0,-1 0 0,1-1 0,-1 0 0,0-2 0,-2 1 300,17-2-47,-1 0 0,0 0 1,0 0-1,0 0 1,0 0-1,0 0 0,1 0 1,-1 0-1,0 0 0,0 0 1,0 0-1,0-1 1,0 1-1,1 0 0,-1-1 1,0 1-1,0 0 1,1-1-1,-1 1 0,0-1 1,1 1-1,-1-1 1,0 0-1,1 1 0,-1-1 1,1 1-1,-1-1 1,1 0-1,-1 0 0,1 1 1,-1-1-1,1 0 1,0 0-1,-1 0 0,1 1 1,0-1-1,0 0 1,0 0-1,0 0 0,0 0 1,0 0-1,0 1 1,0-1-1,0 0 0,0 0 1,0 0-1,0 0 1,1 0-1,-1 1 0,0-1 1,0 0-1,1 0 1,-1 1-1,1-1 0,-1 0 1,1 0-1,-1 1 1,1-1 46,37-37 297,2 23 728,-1 3-1,2 1 0,0 2 1,0 1-1,0 3 0,34-1-1024,1-1 766,-9 4-2894,-88 42-2714,5-24 4652,-2 0 0,0-1 1,0-1-1,-2 0 1,1-2-1,-18 8 190,-8 5 1058,27-14-18,-3 1 1069,39-6-629,32-10-311,43 7-504,-93-2-657,1 0-1,-1 0 0,1 0 0,0 0 1,-1 0-1,1 0 0,-1 0 0,1 1 0,-1-1 1,1 0-1,-1 0 0,1 1 0,-1-1 1,1 0-1,-1 0 0,1 1 0,-1-1 0,1 1 1,-1-1-1,1 0 0,-1 1 0,0-1 1,1 1-1,-1-1 0,0 1 0,0-1 0,1 1 1,-1-1-1,0 1 0,0-1 0,0 1 1,1 0-1,-1-1 0,0 1 0,0-1 0,0 1 1,0 0-1,0-1 0,0 1 0,0-1 1,-1 1-1,1-1 0,0 1 0,0-1 0,0 1 1,0 0-1,-1-1 0,1 1 0,0-1 1,-1 1-1,1-1 0,0 1 0,-1-1 0,1 0 1,0 1-1,-1-1 0,1 1 0,-1-1 1,1 0-1,-1 1 0,1-1 0,-1 0 0,1 0 1,-1 1-8,-36 19 225,34-19-235,1 0-14,-2 1-71,0 1 0,-1-1 0,1 0 0,-1 0 0,0 0 0,0 0 0,0-1 0,1 0 0,-1 0-1,0 0 1,0-1 0,-1 0 0,1 0 0,0 0 0,0-1 0,0 1 0,0-1 0,0 0 0,1 0-1,-2-1 96,6 1-309,-1 0 0,0 0 0,1 0 0,-1 0 0,0 0 1,1 0-1,-1 0 0,1 0 0,-1 0 0,1 0 0,0 0 0,0 0 0,-1-1 0,1 1 0,0 0 0,0 0 0,0 0 0,0 0 0,0-1 0,0 1 0,1 0 0,-1 0 0,0 0 0,1 0 0,-1 0 0,0-1 0,1 1 0,-1 0 0,1 0 0,0 0 0,-1 0 0,2 0 309,17-25-1344</inkml:trace>
  <inkml:trace contextRef="#ctx0" brushRef="#br0" timeOffset="1696.063">1948 466 9344,'20'-8'9014,"42"-8"-7580,-9 2-965,121-23-512,-170 39-5354,-15 2 4656</inkml:trace>
  <inkml:trace contextRef="#ctx0" brushRef="#br0" timeOffset="2015.1">1940 565 8576,'53'27'10174,"-50"-27"-10108,-1 0-1,0 0 0,0 0 1,0 1-1,0-1 0,1 0 1,-1 1-1,0 0 0,0-1 1,0 1-1,0 0 1,0 0-1,0 0 0,0 0 1,0 0-1,-1 1 0,1-1 1,0 0-1,-1 1 0,1 0 1,-1-1-1,1 1 0,-1 0 1,0-1-1,0 1 1,0 0-1,0 0 0,0 0 1,0 0-1,0 0 0,-1 0 1,1 1-1,-1-1 0,0 0 1,1 0-1,-1 0 0,0 0 1,0 1-1,0-1 1,-1 0-1,1 0 0,0 0 1,-1 0-1,0 2-65,-11 21 295,2 22-217,12-47-107,0 1-1,-1 0 1,1-1-1,0 1 0,0-1 1,0 0-1,0 1 1,0-1-1,0 0 1,-1 0-1,1 0 0,0-1 1,0 1-1,0 0 1,0-1-1,0 1 1,-1-1-1,1 1 0,0-1 1,0 0-1,-1 0 1,1 0-1,0 0 1,-1 0-1,1 0 0,-1-1 1,0 1-1,1 0 1,-1-1-1,0 1 0,0-1 1,0 1-1,1-2 30,15-15-1587,-1 0 0,0-2 0,-1 0-1,-1 0 1,-2-1 0,0-1-1,-1 0 1,6-18 1587,4-9-1061</inkml:trace>
  <inkml:trace contextRef="#ctx0" brushRef="#br0" timeOffset="2313.361">2301 149 6400,'0'-112'5066,"0"111"-3850,0 3-21,-36 247 2783,23-176-2692,3 1-1,3 0 0,3 1 1,4-1-1,8 71-1285,33-26 875,-40-116-871,1 0-1,-1 0 0,1 0 1,0 0-1,0-1 0,0 1 1,0-1-1,1 1 0,-1-1 1,0 0-1,1 0 0,0 0 1,0 0-1,-1-1 0,1 1 1,0-1-1,0 1 0,0-1 1,1 0-1,-1 0 0,0-1 1,0 1-1,0-1 0,1 1 1,-1-1-1,0 0 0,1 0 1,-1 0-1,0-1 0,1 1 1,-1-1-1,0 0 0,0 0 1,0 0-1,3-1-3,1-3-130,1 1 0,-1-1 1,-1 0-1,1-1 0,-1 1 0,1-1 1,-2-1-1,1 1 0,-1-1 0,0 0 0,0 0 1,-1-1-1,0 1 0,0-1 0,-1 0 1,0 0-1,0 0 0,-1 0 0,2-9 130,14-165-3447,-18 180 3413,1-294-11229,-1 227 9119</inkml:trace>
  <inkml:trace contextRef="#ctx0" brushRef="#br0" timeOffset="2512.251">2525 1 9728,'0'14'3680,"0"3"-2848,0 8 448,-4-8 95,4 6-415,0 2-64,0-2-672,0-2-256,4-4-32,0-2 0,-4-2 128</inkml:trace>
  <inkml:trace contextRef="#ctx0" brushRef="#br0" timeOffset="2819.415">2122 401 9728,'12'7'3680,"0"-11"-2848,15 8 384,-13-4-33,6-4-447,7 1 0,5-5-256,3-2-32,3 1-256,-3-2-256,0 1-64,-7-1-512,-6 4-192,-7 0-2847,-3 4-1217,-12 3 2496</inkml:trace>
  <inkml:trace contextRef="#ctx0" brushRef="#br0" timeOffset="5433.284">251 215 7680,'0'0'2506,"0"3"4529,2 19-3509,-1-1-4493,-8 2-9779,3-17 7664</inkml:trace>
  <inkml:trace contextRef="#ctx0" brushRef="#br0" timeOffset="5663.181">180 462 7040,'0'15'2624,"0"-15"-2048,4 2 128,-4-2-96,0 4-320,0 0-32,0-1-192,0 1-64,0 0 0,4-2-288,-4 2-64,0 3-512,0 3-256,0 4 608,-4 7 256</inkml:trace>
  <inkml:trace contextRef="#ctx0" brushRef="#br0" timeOffset="5927.552">165 769 6912,'0'18'2624,"0"-11"-2048,0-1 768,0-6 256,0 0-256,0 0 0,0 0-417,0-4-95,4-2-480,3-5-224,5-6 0,8-6-448,3-16-96,5-10-1727,6-8-705,5-2 1440,4 3 704</inkml:trace>
  <inkml:trace contextRef="#ctx0" brushRef="#br0" timeOffset="6600.346">666 95 7424,'-32'65'6922,"-41"52"-2538,73-118-4399,1 0 0,0 1 1,0 0-1,0-1 0,0 1 0,0 0 0,0-1 0,0 1 1,0 0-1,1 0 0,-1 0 0,0 0 0,0 0 0,0 0 1,0 0-1,0 0 0,0 1 0,0-1 0,0 0 0,0 0 0,0 1 1,0-1-1,0 1 0,0-1 0,0 1 0,0 0 0,-1-1 1,1 1-1,0 0 0,0-1 0,-1 1 0,1 0 0,0 0 1,-1 0-1,1-1 0,0 1 0,-1 0 0,1 0 0,-1 0 1,0 0-1,1 0 0,-1 0 0,0 0 0,0 0 0,0 0 0,1 0 1,-1 1-1,0-1 0,0 0 0,0 0 0,-1 0 0,1 0 1,0 0-1,0 0 0,-1 0 0,1 0 0,0 0 0,-1 0 1,1 0-1,-1 0 0,1 0 0,-1-1 0,0 1 0,1 0 1,-1 0-1,0 0 0,0-1 0,1 1 0,-2 0 15,10-7-202,-1 0 1,0 0-1,0-1 0,0 0 1,-1 0-1,0-1 0,-1 0 1,1 0-1,-1 0 1,-1 0-1,0-1 0,0 0 1,-1 0-1,0 0 0,0 0 1,-1-2 201,43-87 2437,-43 96-2380,-1 0 0,1 0 0,0 0 0,0 0 0,0 1 0,0-1 0,0 1 0,1-1 0,-1 1 0,0 0 0,1-1 0,-1 1 1,1 1-1,-1-1 0,1 0 0,0 1 0,-1-1 0,1 1 0,0 0 0,-1-1 0,1 1 0,0 1 0,-1-1 0,1 0 0,0 1 0,-1-1 0,1 1 0,-1 0 0,1 0 0,-1 0 0,1 0 1,-1 0-1,0 1 0,1-1 0,-1 1 0,0-1 0,0 1 0,0 0 0,0 0 0,0 0 0,-1 0 0,1 0 0,0 0-57,0 3-16,-1 0 0,1-1 0,-1 1-1,1 0 1,-2 0 0,1 0 0,0 0 0,-1 0-1,0 0 1,0 0 0,0 0 0,-1-1 0,0 1 0,0 0-1,0 0 1,0 0 0,-1 0 0,0-1 0,0 1 0,0-1-1,0 1 1,-1-1 0,0 0 0,0 0 0,0 0-1,0-1 1,-1 1 0,1-1 0,-1 1 0,-3 1 16,-36-4-1712,43 1 1696,0-1-1,1 1 1,-1-1 0,0 0-1,0 1 1,0-1 0,0 1 0,0-1-1,0 1 1,0-1 0,-1 1-1,1-1 1,0 0 0,-1 1 0,1-1-1,-1 1 1,0-1 0,1 0 0,-1 0-1,0 1 1,0-1 0,0 0-1,0 0 1,0 0 0,0 0 0,0 0-1,0 0 1,0 0 0,0 0-1,-1-1 1,1 1 0,0 0 0,0-1-1,-1 1 1,1-1 0,-1 1 16,1 0-12,-42 29-174,36-26 145,-1 0 0,0 1 0,1 0 0,0 0 0,0 0 0,1 1 0,-1 0 0,1 0 0,1 1 0,-1-1 0,1 1 0,0 1 0,0-1 0,1 1 0,0-1 0,1 1 0,0 0 0,0 1 0,0-1 1,1 0-1,0 1 0,0 8 41,2-17-6,-1 1-97,1 0 0,0 0 0,-1 0 0,1 0 0,-1 0 0,1 1 1,0-1-1,0 0 0,0 0 0,0 0 0,0 0 0,0 0 0,0 0 0,0 0 1,0 1-1,0-1 0,1 0 0,-1 0 0,0 0 0,1 0 0,-1 0 0,1 0 0,-1 0 1,1 0-1,-1 0 0,1 0 0,0-1 0,-1 1 0,1 0 0,0 0 0,0 0 1,0-1-1,0 1 0,0-1 0,0 1 0,0 0 0,0-1 0,0 0 0,0 1 1,0-1-1,0 1 103,6-7-448</inkml:trace>
  <inkml:trace contextRef="#ctx0" brushRef="#br0" timeOffset="7718.82">29 374 5888,'-2'2'5470,"-8"13"-4375,8-14-1033,1 0-1,0 0 1,-1 1-1,1-1 1,0 0-1,0 1 1,0-1 0,0 1-1,0 0 1,0-1-1,1 1 1,-1 0-1,0-1 1,1 1 0,0 0-1,-1 0 1,1 0-1,0-1 1,0 1-1,0 0 1,0 0 0,0 0-1,0 0 1,0-1-1,1 1 1,-1 0-1,1 0 1,-1-1 0,1 1-1,0 0 1,0-1-1,-1 1 1,1 0-1,0-1 1,1 1 0,-1-1-1,0 0 1,0 1-1,1-1 1,-1 0 0,0 0-1,1 0 1,-1 0-1,1 0 1,0 0-1,-1 0 1,1 0 0,0-1-1,-1 1 1,1-1-1,0 1 1,0-1-1,-1 0 1,1 1 0,0-1-62,12-1 69,0-1 0,-1 0 0,1-1 0,-1 0 0,0-1 0,0 0 0,0-1 0,0 0 0,-1-2 0,0 1 0,7-6-69,9-3 40,-6 4-254,0-1 0,0-1 0,-1 0 0,-1-2 0,0-1 0,-1 0 0,0-1 214,-17 13-267,0 1 1,1 0-1,-1-1 1,0 0-1,-1 1 1,1-1-1,-1 0 1,1 0-1,-1 0 1,-1 0-1,1 0 1,0 0-1,-1 0 0,0-1 1,0 1-1,0 0 1,0 0-1,-1 0 1,0 0-1,0 0 1,0 0-1,0 0 1,0 0-1,-1 0 1,0 1-1,0-1 267,-35-57-3203,8 31 4456,29 29-1130,0 1 0,-1-1 0,1 0 0,-1 1 0,0-1 0,1 1 0,-1-1 0,1 1 0,-1-1 0,0 1-1,1-1 1,-1 1 0,0-1 0,0 1 0,1 0 0,-1 0 0,0-1 0,0 1 0,0 0 0,1 0 0,-1 0 0,0 0 0,0 0 0,0 0 0,0 0 0,1 0-1,-1 0 1,0 0 0,0 0 0,0 1 0,1-1 0,-1 0 0,0 1 0,0-1 0,1 0 0,-1 1 0,0-1 0,1 1 0,-1-1 0,0 1 0,1-1 0,-1 1 0,1 0-1,-1-1 1,1 1 0,-1 0 0,1-1 0,-1 1 0,1 0 0,0-1 0,-1 1 0,1 0 0,0 0-123,-11 50 2468,10-42-2316,-61 461 4504,47-332-5110,15-137 343,0 0-1,0 0 1,0 0-1,1 0 0,-1 0 1,0-1-1,0 1 1,1 0-1,-1 0 0,1 0 1,-1 0-1,0 0 0,1 0 1,0-1-1,-1 1 1,1 0-1,-1-1 0,1 1 1,0 0-1,-1-1 1,1 1-1,0 0 0,0-1 1,0 1-1,0-1 1,-1 0-1,1 1 0,0-1 1,0 0-1,0 1 1,0-1-1,0 0 0,0 0 1,0 0-1,0 0 1,0 0-1,0 0 0,0 0 1,0 0-1,0 0 0,0 0 1,-1-1-1,1 1 1,0 0-1,0-1 0,0 1 1,0 0-1,0-1 1,0 1-1,-1-1 0,1 0 1,0 1-1,0-1 1,-1 0-1,1 0 112,17-12-757</inkml:trace>
  <inkml:trace contextRef="#ctx0" brushRef="#br0" timeOffset="8985.49">459 435 7936,'0'123'6474,"24"-146"-6927,-21 13 564,1 0 0,0 1 1,1 0-1,0-1 0,0 2 0,1-1 1,0 1-1,0 0 0,1 0 0,0 1 0,1-1 1,-1 2-1,1-1 0,1 1 0,-1 0 1,1 1-1,0 0 0,0 1 0,1-1 1,-1 2-1,2-1-111,-1 2 351,65-7 1781,-73 9-2090,0 0 1,0 0-1,-1 1 1,1-1 0,0 0-1,0 1 1,-1-1-1,1 1 1,0 0 0,0-1-1,-1 1 1,1 0-1,-1 0 1,1 0-1,-1 0 1,1 0 0,-1 0-1,0 1 1,0-1-1,1 0 1,-1 1 0,0-1-1,0 1 1,0-1-1,0 1 1,-1 0 0,1-1-1,0 1 1,-1 0-1,1-1 1,-1 1-1,1 0 1,-1 0 0,0 0-1,0-1 1,0 1-1,0 1-42,1 14 127,-1-12-161,1-1 0,0 1 0,-1-1 1,0 1-1,0-1 0,-1 1 0,1-1 0,-1 1 0,0-1 0,0 1 0,0-1 0,-1 0 0,1 1 0,-1-1 0,0 0 0,-1 1 34,1-5-208,0 1 0,0-1 0,0 0 0,1 0 0,-1 0 0,0-1 0,0 1 0,1 0 0,-1-1 0,0 1 0,0-1 0,1 1 0,-1-1 0,1 0 0,-1 0-1,0 0 1,1 0 0,-1 0 0,1 0 0,0 0 0,-1 0 0,1 0 0,0-1 0,0 1 0,0-1 0,0 1 0,0-1 0,0 1 0,0-2 208,-8-7-542,8 9 563,0-1 0,0 1 1,0 0-1,0-1 1,0 1-1,0 0 1,0 0-1,0-1 1,-1 1-1,1 0 0,-1 0 1,1 0-1,0 1 1,-1-1-1,0 0 1,1 0-1,-1 1 1,1-1-1,-1 1 0,0 0 1,1-1-1,-1 1 1,0 0-1,0 0 1,1 0-1,-1 0 1,0 0-1,1 0 0,-1 1 1,0-1-1,1 1 1,-1-1-1,0 1 1,1-1-1,-1 1 0,1 0 1,-1 0-1,1 0 1,-1 0-1,1 0 1,0 0-1,-1 0 1,1 0-1,0 1 0,0-1 1,0 0-1,0 1 1,0-1-1,0 1-21,-53 53 699,77-58-704,44-11 799,-67 16-814,-1-1 0,1 1 0,0 0-1,0-1 1,-1 1 0,1-1 0,0 1-1,-1-1 1,0 1 0,1-1 0,-1 0 0,0 1-1,0-1 1,1 0 0,-1 1 0,0-1-1,0 0 1,-1 0 0,1 0 0,0 0 0,0 0-1,0 0 1,-1 0 0,1 0 0,0-1-1,-1 1 1,-1 0 20,-1 2-248,-102 82-2115,106-85 2359,1 0 0,-1 0 0,0 0 0,0 0 0,1 0 0,-1 0 0,0 0 0,0 0 0,1 0 0,-1 0 0,0 0 0,0 0 0,1 0 0,-1 0 0,0 1 0,0-1 0,1 0 0,-1 0 0,0 0 0,0 0 0,1 0 0,-1 1 0,0-1 0,0 0 0,0 0 0,0 0 0,1 1 0,-1-1-1,0 0 1,0 0 0,0 1 0,0-1 0,0 0 0,0 0 0,1 1 0,-1-1 0,0 0 0,0 0 0,0 1 0,0-1 0,0 0 0,0 1 0,0-1 0,0 0 0,0 0 0,0 1 0,-1-1 0,1 0 0,0 0 0,0 1 0,0-1 0,0 0 0,0 0 0,0 1 0,-1-1 4,28-3 136,54-8 1024,-79 11-1097,0-1 1,-1 1-1,1 0 0,0 0 0,0 1 0,0-1 0,-1 0 0,1 1 0,0-1 0,0 1 0,-1-1 0,1 1 0,-1 0 0,1 0 0,0-1 0,-1 1 0,1 0 0,-1 1 0,0-1 0,1 0 0,-1 0 1,0 1-1,0-1 0,0 0 0,0 1 0,0-1 0,0 1 0,0-1 0,0 1 0,-1 0 0,1-1 0,0 1 0,-1 0 0,0 0 0,1-1 0,-1 1 0,0 0 0,0 0 0,0-1 0,0 1 0,0 0 0,0 0 1,-1 1-65,-2 3 54,0 0-1,-1-1 1,0 1-1,0-1 0,0 1 1,-1-1-1,0-1 0,0 1 1,0-1-1,0 0 0,-1 0 1,1 0-1,-1-1 1,0 0-1,0 0 0,0 0 1,-1-1-1,1 0 0,-1 0 1,1-1-1,-1 1 0,-4-1-52,-71 5-3101,79-6 2914,1 0 0,0 0 0,0 0-1,0-1 1,0 1 0,-1 0 0,1-1 0,0 0-1,0 1 1,0-1 0,0 0 0,0 0 0,0 0-1,1-1 1,-1 1 0,0 0 0,0-1-1,1 1 1,-1-1 0,1 1 0,-1-1 0,1 0-1,0 1 1,0-1 0,-1 0 0,1 0 0,1 0-1,-1 0 1,0 0 0,0 0 0,1 0 0,-1 0-1,1-1 1,-1-1 187,2 3 57,-1 0 0,0 0 0,0 0 0,0 0 0,1 0 0,-1 0 0,0 0 0,1 0 0,-1 0 0,1 0 0,-1 0 0,1 0 0,-1 1-1,1-1 1,0 0 0,0 0 0,-1 1 0,1-1 0,0 0 0,0 1 0,0-1 0,0 0 0,-1 1 0,1 0 0,0-1 0,0 1 0,0-1 0,0 1 0,0 0 0,0 0 0,0 0 0,0-1 0,1 1 0,-1 0 0,0 0 0,0 0 0,0 1-1,0-1 1,0 0 0,0 0 0,0 0 0,0 1 0,1 0-57,45 13 3530,-26-3-3050,0 1 1,-1 1-1,0 0 1,-1 2-1,-1 0 1,0 1 0,-1 1-1,1 3-480,-5-5 43,2 0 0,-1 0-1,2-2 1,0 0 0,1 0 0,0-2-1,1 0 1,0-1 0,0-1-1,1 0 1,9 1-43,35 2-11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1:05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803 195 10624,'14'-1'3857,"-22"7"-150,-28 11-1309,-125 57-1278,-42 50 1232,-86 75-2352,282-194 68,-81 75 383,85-78-458,1 1 0,0-1-1,0 1 1,0 0 0,0 0 0,0 0 0,1 0 0,-1 0 0,1 0 0,0 0 0,0 1 0,0-1-1,0 0 1,0 1 0,1-1 0,0 0 0,-1 1 0,1-1 0,1 1 0,-1-1 0,0 1 0,1-1-1,0 0 1,-1 1 0,1-1 0,1 0 0,-1 0 0,0 1 0,1-1 0,0 0 0,0 1 7,5 2 17,1 0 0,0 0 0,-1-1 0,2 0 1,-1 0-1,1-1 0,-1 0 0,1-1 0,0 0 0,1 0 1,-1-1-1,0 0 0,1 0 0,-1-1 0,1 0 1,-1-1-1,1 0 0,1-1-17,13-1 58,1-1 0,-1 0 0,1-2 0,-1-1 1,0-1-1,-1-1 0,0-1 0,0-1 0,-1-1 0,0-1 0,-1-1 0,-1-1 1,0-1-1,0 0 0,-2-2 0,0 0 0,-1-1 0,-1-1 0,0 0 1,3-8-59,-13 19 20,-1 0 1,0 0-1,-1 0 1,0-1-1,0 0 1,0 0-1,-2 0 1,1 0-1,-1-1 1,0 1-1,-1-1 1,0 1-1,0-1 1,-1 1-1,-1-1 1,1 0-1,-2 1 1,1-1-1,-1 1 1,-1 0-1,1 0 1,-2 0-1,1 0 1,-1 0-1,-1 0 1,0 0-21,-164-289 16,166 292-9,2 3-18,-1 0 0,1-1 0,0 1 0,-1 0 0,0 0 0,0 0 0,0 0 0,0 0 0,0 0 0,-1 0 0,1 1 1,-1 0-1,0-1 0,0 1 0,0 0 0,0 0 0,0 0 0,0 1 0,0-1 0,0 1 0,-1-1 0,1 1 0,-1 0 1,1 1-1,-1-1 0,1 1 0,-2-1 11,-2 8-16,1-1 0,0 1 0,0 0 0,1 1 0,0-1 0,0 1 0,1 0 0,0 0 0,0 1 0,1-1 0,0 1 0,1 0 0,0 0 0,-1 7 16,-2 2-16,-10 42-29,2 1 1,3 0 0,2 0-1,4 1 1,2 0-1,4 41 45,-2-87-10,1 1 0,0-1 0,2 1-1,-1-1 1,2 0 0,0 0 0,1 0 0,1 0 0,0-1-1,1 0 1,9 14 10,-14-26 4,0-1 1,1 1-1,0-1 0,0 1 0,0-1 0,0 0 1,0 0-1,0 0 0,0-1 0,1 1 0,-1-1 1,1 0-1,-1 0 0,1 0 0,0 0 0,-1 0 1,1-1-1,0 0 0,-1 1 0,1-1 0,0-1 1,-1 1-1,1-1 0,0 1 0,-1-1 0,1 0 1,-1 0-1,2-1-4,91-53 117,-59 21-85,-1-2 1,-2-1-1,-1-1 1,-2-2 0,-2-2-1,-2 0 1,-2-2-1,-1-1 1,-3 0-1,16-48-32,3-98 678,-40 188-667,1 1 0,0-1 1,0 0-1,-1 1 0,0-1 1,1 0-1,-1 1 1,0-1-1,0 0 0,-1 0 1,1 1-1,-1-1 0,1 1 1,-1-1-1,0 0 1,0 1-1,0-1 0,0 1 1,0-1-1,0 1 0,-1 0 1,1 0-1,-1-1 1,0 1-1,0 0 0,1 1 1,-1-1-1,0 0 0,-1 0 1,0 0-12,-67 42-133,0 22-855,2 2 1,3 4 0,-46 62 987,-16 18-3977,53-67 2329,11-9 757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0:2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80 10368,'8'11'3936,"-12"-1"-3040,12 15 0,-8-12-129,0 22-223,0 10 32,-4 9 0,0 5-64,-3 0-256,-5-4-96,0-7-32,0-3-224,4-11-64,1-6-864,3-11-352,0-10-2559,4-7-1089,0-10 2592</inkml:trace>
  <inkml:trace contextRef="#ctx0" brushRef="#br0" timeOffset="325.086">136 19 9600,'44'-17'8133,"-41"17"-8037,0-1 0,0 1 0,1 0 0,-1 0 0,0 0 0,0 0 0,0 1 0,0 0 0,0-1 0,0 1 0,0 0 0,0 0 0,0 0 0,0 1 0,0-1 0,-1 1 0,1 0 0,-1-1 0,1 1 0,-1 0 0,0 1 0,1-1 0,-1 0 0,0 1 0,0-1 0,-1 1 0,1-1 0,0 1 0,-1 0 0,0 0 0,0 0 0,0 0 0,0 0 0,0 0 0,0 0 0,-1 0 0,1 0 0,-1 0 0,0 0 0,0 0 0,0 0 0,-1 1 0,1-1 0,-1 1-96,-4 13-64,-1 0 0,-1 0 0,0-1 0,-2 0 0,1-1 0,-2 1 0,0-2 0,-2 1 64,3-3-687,-1-1 0,0-1-1,-1 0 1,0 0-1,0-1 1,-1-1-1,0 0 1,-1 0-1,-12 4 688,-8 0-890</inkml:trace>
  <inkml:trace contextRef="#ctx0" brushRef="#br0" timeOffset="582.203">370 208 10368,'-5'71'5626,"-14"31"-1481,4-27-2279,13-1-967,2-72-878,0 0 0,1 0-1,-1 0 1,1 0-1,-1-1 1,1 1 0,0 0-1,-1 0 1,1-1 0,0 1-1,0 0 1,0-1 0,1 1-1,-1-1 1,0 1-1,0-1 1,1 1 0,-1-1-1,1 0 1,-1 0 0,1 0-1,0 0 1,-1 0 0,1 0-1,0 0 1,0-1 0,0 1-1,0-1 1,-1 1-1,1-1 1,0 1 0,0-1-1,0 0 1,0 0 0,0 0-1,0 0-20,9-4 50,1 1-1,-2-1 1,1-1-1,0 0 1,-1-1-1,0 0 0,0 0 1,-1-1-1,0 0 1,0-1-1,0 0 1,-1 0-1,0-1 1,-1 0-1,0 0 1,0-1-1,-1 0 0,0 0 1,-1-1-1,0 1 1,-1-1-1,0-1-49,-1 7 11,35-105 207,-37 107-247,0 0-1,0-1 1,-1 1-1,0-1 1,0 1-1,0-1 1,0 1-1,0-1 1,-1 1-1,1 0 1,-1-1-1,0 1 1,0 0-1,0-1 1,-1 1-1,1 0 1,-1 0-1,0 0 1,1 0-1,-1 0 1,-1 0-1,1 1 1,0-1-1,-1 1 1,1-1-1,-1 1 1,0 0-1,0 0 1,0 0-1,-2-1 30,-6 0-456,-1 0 0,1 0 0,0 1 0,-1 1 0,1 0 0,-1 0-1,1 1 1,-1 1 0,1 0 0,-1 0 0,1 1 0,0 0 0,-1 1 0,1 1-1,1 0 1,-1 0 0,0 1 0,1 0 0,-6 5 456,-6 5-789</inkml:trace>
  <inkml:trace contextRef="#ctx0" brushRef="#br0" timeOffset="1115.358">749 118 11136,'12'22'6738,"-11"20"-5136,-2-24-1025,-27 252 1496,-10-93-3800,56-291-5280,-9-9 5982,3-33 2578,-10 143-1085,0 0 1,1 0-1,0 0 1,1 1-1,0 0 1,1-1-1,0 1 1,1 1 0,1-1-1,3-3-468,-8 11 150,1 0 0,1 0 0,-1 0 0,1 1 0,-1-1 0,1 1 0,0 0 0,0 0 0,1 0 0,-1 1 0,0-1 0,1 1 0,0 0 0,-1 1 0,1-1 0,0 1 0,0 0 0,0 0 0,0 0 0,0 1 0,0-1 0,0 1 0,0 1 0,0-1 0,0 1 0,0 0 0,4 1-150,-7-2 32,0 1 0,0-1 0,0 1 0,0 0 0,0 0 0,0 0 0,0 0 0,-1 0 0,1 0 0,0 1 0,-1-1 0,1 1 0,-1-1-1,1 1 1,-1-1 0,0 1 0,1 0 0,-1 0 0,0 0 0,0-1 0,0 1 0,-1 0 0,1 0 0,0 0 0,-1 1 0,1-1 0,-1 0 0,0 0 0,1 0 0,-1 0-1,0 0 1,-1 0 0,1 1 0,0-1 0,-1 1-32,-25 74 120,-40 21-3249,9-49-5417,49-47 7528</inkml:trace>
  <inkml:trace contextRef="#ctx0" brushRef="#br0" timeOffset="1599.207">1233 99 11136,'24'-1'6586,"10"0"-2435,39 23-2355,-71-19-1800,-1 0 1,0 1-1,0-1 1,0 0-1,0 1 1,-1-1-1,1 1 1,-1-1 0,0 0-1,0 1 1,0-1-1,0 1 1,-1-1-1,0 1 1,1-1-1,-1 0 1,0 1-1,-1-1 1,1 0 0,-1 0-1,1 0 1,-1 0-1,0 0 1,0 0-1,0 0 1,0 0-1,-1-1 1,1 1-1,-2 0 4,-8 15-81,6-10 9,1-1 0,0 1 0,0 0 0,1 0 0,0 0 0,1 1 0,0 0 0,0-1 0,0 1 0,1 0 0,1 0 0,0 0 0,0 1 0,0-1 0,1 0 0,1 0 0,0 0 0,0 0 0,0 0 0,3 7 72,5 9-300,-6-21 264,-1-1 1,0 1 0,-1 0-1,1 0 1,-1 0-1,1 0 1,-1 0 0,0 1-1,-1-1 1,1 0-1,-1 0 1,0 1 0,0-1-1,0 0 1,0 0-1,-1 1 1,0-1 0,0 0-1,0 0 1,0 0-1,-1 0 1,1 0 0,-2 1 35,-4 3-512,0-1 0,0 1 0,-1-1 0,0-1 0,-1 0 0,1 0 0,-1 0 0,0-1 0,-1-1 0,1 1 0,-1-2 0,-1 1 512,-35 11-709</inkml:trace>
  <inkml:trace contextRef="#ctx0" brushRef="#br0" timeOffset="4100.595">1730 380 11392,'8'15'4224,"-8"-13"-3297,0 13-31,-4-5-288,0 3-256,0 1 96,-4 3-224,1 0-64,-5 2-96,-8-6-544,-3 1-160,-5-1-1503,-2-3-609,-5-3 1408,4 3 704</inkml:trace>
  <inkml:trace contextRef="#ctx0" brushRef="#br0" timeOffset="34426.651">746 732 9984,'-3'3'4361,"-6"5"-2522,-3 2-1629,-103 140 2153,114-149-2345,0-1 0,0 1 0,0 0-1,0 0 1,0-1 0,1 1 0,-1 0 0,0 0 0,1 0 0,-1 0 0,0 0 0,1 0 0,-1 0 0,1 0 0,0 0 0,-1 0 0,1 0 0,0 0-1,-1 0 1,1 0 0,0 0 0,0 0 0,0 1 0,0-1 0,0 0 0,0 0 0,1 0 0,-1 0 0,0 0 0,0 0 0,1 0 0,-1 0-1,1 0 1,-1 0 0,1 0 0,-1 0 0,1 0 0,0 0 0,-1 0 0,1 0 0,0 0 0,0-1 0,-1 1 0,1 0 0,0-1 0,0 1 0,0 0-1,0-1 1,0 1 0,0-1 0,0 0 0,0 1 0,0-1 0,0 0 0,1 1 0,-1-1 0,0 0 0,0 0-18,11-4 65,-1 0 1,1-1 0,-1 0-1,0-1 1,-1 0 0,1-1-1,-1 0 1,0-1-1,-1 0 1,0 0 0,0-1-1,-1 0 1,5-7-66,-7 9 19,3-1 34,-1 1 0,-1-2 0,0 1 0,0-1 0,0 0 1,-1 0-1,-1-1 0,0 1 0,0-1 0,0 0 0,-2-1 0,1 1 1,-1-1-1,1-11-53,-17-15-1340,11 34 986,0 1 0,0 0-1,0 0 1,-1 0 0,1 0 0,0 0 0,-1 1 0,0-1-1,1 1 1,-1-1 0,0 1 0,0 0 0,0 0-1,0 0 1,0 1 0,0-1 0,0 1 0,0 0 0,-2-1 354,-14 3-896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1:08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675 281 10368,'0'3'6475,"-5"0"-3404,-20 4-3073,18-5 831,-46 20-707,1 2 1,0 2 0,2 2-1,2 3 1,0 1 0,2 3-1,2 2 1,-21 23-123,-97 91-117,161-150 113,0-1 0,-1 1 0,1 0 1,0 0-1,0 0 0,0 0 0,0 0 1,0 1-1,0-1 0,0 0 0,1 0 1,-1 1-1,0-1 0,1 0 0,-1 1 1,1-1-1,-1 0 0,1 1 0,0-1 0,-1 1 1,1-1-1,0 1 0,0-1 0,0 1 1,0-1-1,0 1 0,0-1 0,1 0 1,-1 1-1,0-1 0,1 1 0,-1-1 1,1 0-1,0 1 0,-1-1 0,1 0 1,0 1-1,0-1 0,0 0 0,0 0 1,0 0-1,0 0 0,0 0 0,0 0 0,0 0 1,0 0-1,1-1 0,-1 1 0,0 0 1,1-1-1,-1 1 0,0-1 0,1 1 1,-1-1-1,1 1 0,-1-1 0,1 0 1,-1 0-1,1 0 0,-1 0 0,1 0 4,27 3 30,0-2 0,0 0 0,0-2 0,0-2 0,-1 0 0,1-2 0,-1-1-1,0-1 1,0-2 0,-1 0 0,0-2 0,0-1-30,-25 11-1,22-8 30,0-1 0,-1 0 0,0-2 0,-1-1 0,0-1 1,-1-1-1,-1 0 0,3-5-29,-17 15 19,0 0-1,-1-1 1,0 0 0,0 0-1,0 0 1,-1 0 0,0-1 0,0 0-1,0 0 1,-1 0 0,0 0-1,-1-1 1,1 1 0,-2-1 0,1 0-1,-1 1 1,0-1 0,0 0 0,-1 0-1,0 1 1,-1-1 0,0 0-1,0 0 1,0 1 0,-1-1 0,0 0-1,-1 1 1,-1-5-19,-142-279 331,86 185 351,60 105-679,0 0-1,-1 0 1,1 0-1,-1 0 1,0 0 0,1 0-1,-1 0 1,0 0-1,1 0 1,-1 0-1,0 1 1,0-1-1,0 0 1,0 1-1,0-1 1,0 1-1,0-1 1,0 1 0,0-1-1,0 1 1,0-1-1,0 1 1,0 0-1,0 0 1,0 0-1,0 0 1,0-1-1,0 1 1,-1 1-1,1-1 1,0 0 0,0 0-1,0 0 1,0 1-1,0-1 1,0 0-1,0 1 1,0-1-1,0 1 1,0-1-1,0 1 1,0 0-1,0-1 1,0 1 0,0 0-1,1 0 1,-1-1-1,0 1 1,0 0-1,1 0 1,-1 0-1,1 0 1,-1 0-1,1 0 1,-1 0-1,1 0 1,0 0 0,-1 0-1,1 0 1,0 0-1,0 0 1,0 1-1,0-1-2,-18 40-18,2 0-1,1 0 0,3 1 1,1 1-1,2 0 0,1 17 19,-4 9-42,4 2-1,3-1 0,3 45 43,2-109 0,0 0 0,0 0 0,0 1 0,1-1 0,0 0 0,0 0 0,1 0 0,0 0 0,0 0 0,0 0 0,1 0 0,-1-1 0,1 1 0,1-1 0,-1 0 0,1 1 0,37-18 70,0-24 63,-1-2-1,-2-1 1,30-42-133,-60 71-4,19-26 89,-2-1 0,-1-2 0,-3 0-1,0-1 1,-3-1 0,-2-1 0,-1 0 0,-2-1-1,-2-1 1,-2-2-85,0-29 448,-9 74-449,0 0-1,0 1 1,0-1-1,0 1 1,0-1 0,0 1-1,0-1 1,0 0-1,0 1 1,0-1-1,0 1 1,0-1-1,0 0 1,0 1 0,-1-1-1,1 1 1,0-1-1,-1 1 1,1-1-1,0 1 1,-1-1-1,1 1 1,0-1 0,-1 1-1,1 0 1,-1-1-1,1 1 1,-1 0-1,1-1 1,-1 1-1,1 0 1,-1-1-1,1 1 1,-1 0 0,1 0-1,-1 0 1,1 0-1,-1 0 1,0-1-1,1 1 1,-1 0-1,1 0 1,-1 0 0,0 0-1,1 1 1,-1-1-1,1 0 1,-1 0-1,1 0 1,-1 0-1,1 1 1,-1-1 0,0 0-1,1 0 1,-1 1-1,1-1 1,0 0-1,-1 1 1,1-1-1,-1 1 1,1-1 0,-1 0-1,1 1 1,0-1-1,-1 1 1,1-1-1,0 1 1,0-1-1,-1 1 1,1 0 1,-94 96-1184,-114 182-4091,118-161 4571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1:09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10752,'-8'11'7789,"-8"19"-5879,-3 9-1940,-15 13 332,12-22-198,3 1 0,0 1 0,2 1-1,1 0 1,-2 13-104,15-37-77,-1 0 55,1 0 0,0 0 0,1 0 0,0 0 0,0 1 0,1-1 0,0 1 0,1-1 0,0 1 0,0 2 22,1-9-168,0 0 0,0 0 0,0-1-1,0 1 1,0 0 0,1-1-1,-1 1 1,1-1 0,0 0-1,-1 1 1,1-1 0,0 0 0,0 0-1,0 0 1,1-1 0,-1 1-1,0 0 1,1-1 0,-1 1-1,1-1 1,0 0 0,-1 0-1,1 0 1,1 0 168,65-7-10768,-27-13 7030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1:0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6656,'4'6'2464,"-4"-6"-1920,11 3 416,-7-3 32,7 0-448,9 0-128,3-3-64,5-1 0,-1-2-160,-1-5-416,2 1-160,-5-4-1312,-3 0-480,-5-2 1120,1 1 544</inkml:trace>
  <inkml:trace contextRef="#ctx0" brushRef="#br0" timeOffset="426.375">244 32 5888,'-15'-8'5915,"8"18"-3412,5 32-2104,2-27 202,-77 506 4434,76-514-4998,1-7-27,1 1 0,-1 0-1,0 0 1,0-1 0,1 1 0,-1 0 0,0 0 0,0-1 0,0 1-1,0 0 1,0 0 0,0 0 0,0-1 0,0 1 0,0 0-1,0 0 1,-1 0 0,1-1 0,0 1 0,0 0 0,-1 0-1,1-1 1,0 1 0,-1 0 0,1-1 0,-1 1 0,1 0-1,-1-1 1,0 1 0,1-1 0,-1 1 0,1-1 0,-1 1 0,0-1-1,1 1 1,-1-1 0,0 0 0,0 1 0,1-1 0,-1 0-1,0 0 1,0 1 0,1-1 0,-1 0 0,0 0 0,0 0-1,0 0 1,1 0 0,-1 0 0,0 0 0,0 0 0,0-1 0,1 1-1,-1 0 1,0 0 0,0-1 0,1 1 0,-2-1-10,-2-1-10,-1-1 1,1 0-1,-1 0 1,1-1-1,0 1 1,0-1-1,1 0 1,-1 0-1,1 0 1,0-1-1,0 1 1,0-1-1,1 1 1,-1-1-1,1 0 1,0 0 0,1 0-1,-1 0 1,1-1-1,0 1 1,0 0-1,1-1 1,-1 1-1,1 0 1,0-1-1,1 1 1,-1 0-1,1-1 1,0 1-1,1 0 1,-1 0-1,1 0 1,0 0-1,0 0 1,1 0-1,1-3 10,47-36-638,38-9-4739,-63 40 4737</inkml:trace>
  <inkml:trace contextRef="#ctx0" brushRef="#br0" timeOffset="800.392">437 118 6144,'5'6'7856,"2"5"-5622,29 22 784,-36-32-3121,0 0 0,1 0 0,-1 0 0,0-1 1,0 1-1,0 0 0,0 0 0,0 0 0,-1 0 1,1 0-1,0-1 0,0 1 0,0 0 0,-1 0 1,1 0-1,0-1 0,-1 1 0,1 0 0,-1 0 1,1-1-1,-1 1 0,1 0 0,-1-1 0,0 1 0,1 0 1,-1-1-1,0 1 0,1-1 0,-1 1 0,0-1 1,1 0-1,-1 1 0,0-1 0,0 0 0,0 1 1,0-1-1,1 0 0,-1 0 0,0 0 103,-10 4-522</inkml:trace>
  <inkml:trace contextRef="#ctx0" brushRef="#br0" timeOffset="1110.201">337 241 5248,'12'4'2016,"-5"-4"-1568,5 0 576,-4-4 224,4 1-512,3 0-64,4-1-288,0 0-64,1 2-192,-1-2-288,-3 0-160,-4 1-512,-5 3-288,-3-4 608,-4 4 256</inkml:trace>
  <inkml:trace contextRef="#ctx0" brushRef="#br0" timeOffset="1780.929">415 265 5120,'-71'56'7717,"57"-32"-7644,0 1 0,2 0 0,1 0 1,1 1-1,2 1 0,0 0 0,1 3-73,0 19-1024,29-74 2293,64-84 1942,-68 96-2816,1 2 0,0 0 0,0 0 0,1 2 1,1 1-1,-1 0 0,1 2 0,1 0 0,-1 1 0,1 2 0,15-1-395,-32 2 38,1 0-1,-1 1 0,1 0 1,0 0-1,0 1 0,-1-1 1,1 1-1,0 1 0,0-1 1,-1 1-1,1 0 0,0 0 1,-1 1-1,1-1 0,-1 1 1,0 0-1,1 1 0,-1-1 1,0 1-1,-1 0 0,1 1 1,0-1-1,-1 1 0,0 0 1,1 0-1,-2 0 0,1 0 1,0 1-1,-1 0 0,0-1 1,0 1-1,0 1 0,-1-1 1,0 0-1,0 0 0,0 2-37,-1 6 70,0 1 1,-2-1-1,0 0 0,0 0 0,-1 0 0,-1 0 0,0 0 0,0 0 0,-2 0 0,0-1 0,0 0 0,-1 0 1,0 0-1,-5 5-70,10-15-21,0 0 0,-1 0 1,1-1-1,-1 1 0,0 0 0,1-1 1,-1 1-1,0-1 0,0 0 1,0 1-1,0-1 0,0 0 0,0 0 1,0 0-1,-1-1 0,1 1 1,0-1-1,0 1 0,-1-1 0,1 1 1,0-1-1,0 0 0,-1 0 1,1 0-1,0-1 0,-1 1 1,1 0-1,0-1 0,0 0 0,-1 1 1,1-1-1,0 0 0,0 0 1,0 0-1,0 0 0,0-1 0,0 1 1,0 0-1,1-1 0,-1 0 1,-1 0 20,-66-73-831,33 3 543,35 71 275,0-1 0,1 1 0,-1-1 0,1 1 0,-1-1 0,1 0 0,0 0-1,-1 1 1,1-1 0,0 0 0,0 1 0,1-1 0,-1 0 0,0 1 0,0-1 0,1 0-1,-1 1 1,1-1 0,-1 0 0,1 1 0,0-1 0,0 1 0,0-1 0,0 1 0,0 0 0,0-1-1,0 1 1,0 0 0,0 0 0,1 0 0,-1 0 0,0 0 0,1 0 0,-1 0 0,1 0 0,-1 0-1,1 1 1,-1-1 0,1 0 0,0 1 0,-1 0 0,1-1 0,0 1 0,0 0 13,-1-1-4,-1 1 1,1-1-1,0 0 1,0 1-1,0-1 1,0 1 0,0 0-1,0-1 1,0 1-1,0 0 1,1 0-1,-1 0 1,0 0-1,0 0 1,0 0 0,0 0-1,0 0 1,0 0-1,0 0 1,0 0-1,0 1 1,0-1-1,0 0 1,0 1 0,0-1-1,0 1 1,0-1-1,0 1 1,0 0-1,0-1 1,0 1-1,-1 0 1,1-1 0,0 1-1,0 0 1,-1 0-1,1 0 1,-1 0-1,1 0 1,-1 0-1,1 0 1,-1 0 0,1 0-1,-1 0 1,0 0-1,0 0 1,1 0-1,-1 0 1,0 0-1,0 0 1,0 0 0,0 0-1,0 0 1,-1 0-1,1 1 1,0-1-1,0 0 1,-1 0-1,1 0 1,0 0 0,-1 0-1,1 0 1,-1 0-1,0-1 1,0 2 3,-36 23-1136,20-17-1693,11-5 1002,6-4 451,6-7 635</inkml:trace>
  <inkml:trace contextRef="#ctx0" brushRef="#br0" timeOffset="3890.307">918 200 7296,'8'4'7387,"-6"6"-3794,-23 55-4014,8-40 267,1 0 0,1 0 0,1 1 0,2 0 0,0 1 0,2 0 0,1 0-1,1 1 1,2-1 0,0 10 154,2-37 2,-1 0 0,1 1 0,0-1-1,-1 1 1,1-1 0,0 0 0,-1 1 0,1-1-1,0 1 1,0-1 0,0 1 0,0-1 0,-1 1-1,1-1 1,0 1 0,0-1 0,0 1 0,0-1 0,0 1-1,0-1 1,0 1 0,0-1 0,0 1 0,1-1-1,-1 1 1,0-1 0,0 1 0,0-1 0,0 0-1,1 1 1,-1-1 0,0 1 0,1-1 0,-1 1-1,0-1 1,0 0 0,1 1 0,-1-1 0,1 0 0,-1 1-1,0-1 1,1 0 0,-1 0 0,1 1 0,-1-1-1,1 0 1,-1 0 0,1 0 0,-1 0 0,1 1-1,-1-1 1,1 0 0,-1 0 0,1 0 0,-1 0-1,1 0 1,-1 0 0,1 0 0,-1-1 0,1 1-1,-1 0 1,1 0 0,-1 0 0,1 0 0,-1-1 0,0 1-2,21-29-509,12-49-1366,-24 54 1703,0 0 1,2 0-1,1 1 0,0 0 0,2 1 0,1 1 1,6-7 171,93-45 3427,-26 23-2924,-84 47-672,0-1-1,0 0 1,0-1 0,-1 1 0,0-1-1,0 0 1,0 1 0,0-1-1,0-1 1,-1 1 0,0 0-1,0 0 1,-1-1 0,0 1-1,1-1 1,-2 0 0,1 1-1,-1-1 1,0 0 0,0 1 169,0 4-38,-11 64 5115,-23 67-3066,34-129-2061,0 0 0,0 0 0,0 0 1,0 1-1,0-1 0,-1 0 0,1 0 0,0 0 0,-1 0 0,1 0 0,-1 1 1,1-1-1,-1 0 0,0 0 0,1 0 0,-1 0 0,0-1 0,0 1 0,1 0 1,-1 0-1,0 0 0,0-1 0,0 1 0,0 0 0,0-1 0,0 1 1,0-1-1,-1 1 0,1-1 0,0 1 0,0-1 0,0 0 0,0 0 0,-1 1 1,1-1-1,0 0 0,0 0 50,-110 0-1664,183 6 2912,-26-6-640,-200 38-2240,116-28 1530,61-3 6,161-27-794,-245 66-2742,37-20 3561,0 1 0,2 2 0,1 0 0,2 1 0,1 1 1,1 1-1,-2 9 71,2-9-112,8-6-286,9-26 385,0 0 1,1-1-1,-1 1 0,0 0 1,0 0-1,1 0 1,-1 0-1,0 0 0,0 0 1,1-1-1,-1 1 1,0 0-1,0 0 1,1 0-1,-1 0 0,0 0 1,0 0-1,1 0 1,-1 0-1,0 0 0,1 0 1,-1 0-1,0 0 1,0 0-1,1 0 0,-1 0 1,0 1-1,0-1 1,1 0-1,-1 0 1,0 0-1,0 0 0,1 0 1,-1 1-1,0-1 1,0 0-1,0 0 13,68-103 2273,-55 81-1512,0 0 0,1 1 0,1 0 0,0 1 0,2 1 0,1 0 0,14-10-761,-29 25 66,1 2 1,0-1 0,0 0-1,0 1 1,0 0 0,0 0-1,1 0 1,-1 0 0,1 1-1,-1-1 1,1 1 0,0 0-1,-1 1 1,1-1 0,0 1-1,3 0-66,-6 2 35,1 1-1,-1-1 1,0 1 0,0-1-1,0 1 1,0 0-1,0 0 1,-1 0-1,1 0 1,-1 0-1,0 0 1,0 0-1,0 1 1,0-1 0,0 0-1,-1 1 1,1-1-1,-1 0 1,0 1-1,0-1 1,-1 4-35,1-4 26,1 31 88,-2 0-1,-2 0 0,0 0 1,-3 0-1,-1 0 0,-1-1 1,-2 0-1,-2 2-113,12-36-16,0 1 0,0-1-1,0 1 1,0-1 0,-1 1 0,1 0 0,0-1-1,0 1 1,-1 0 0,1-1 0,0 1 0,-1 0-1,1-1 1,0 1 0,-1 0 0,1 0 0,0-1-1,-1 1 1,1 0 0,-1 0 0,1 0-1,0 0 1,-1-1 0,1 1 0,-1 0 0,1 0-1,-1 0 1,1 0 0,0 0 0,-1 0 0,1 0-1,-1 0 1,1 0 0,-1 0 0,1 0 0,0 1-1,-1-1 1,1 0 0,-1 0 0,1 0 0,0 1-1,-1-1 1,1 0 0,-1 0 0,1 1 0,0-1-1,-1 0 1,1 0 0,0 1 0,0-1-1,-1 0 1,1 1 0,0-1 0,0 1 0,0-1-1,-1 0 1,1 1 0,0-1 0,0 1 0,0-1-1,0 0 1,0 1 0,0-1 0,0 1 16,-15-41-700,14 36 736,-3-8-109,-1-2 56,0 0 0,1-1 0,0 1 0,1 0 0,1-1 0,0 0 0,1 0 0,1 0 0,0 1 0,1-1-1,1 0 1,2-10 17,-4 24-11,0 0-1,0 0 0,1 0 1,-1 0-1,0 0 0,1 0 1,-1 0-1,1 0 0,-1 0 1,1 0-1,0 1 0,-1-1 1,1 0-1,0 0 0,-1 0 1,1 1-1,0-1 0,0 0 0,0 1 1,0-1-1,0 1 0,0-1 1,0 1-1,0 0 0,0-1 1,0 1-1,0 0 0,0 0 1,0-1-1,0 1 0,0 0 1,0 0-1,0 0 0,0 0 1,0 0-1,0 1 0,0-1 1,0 0-1,0 0 0,0 1 0,0-1 1,0 1 11,-31 57 410,29-58-405,0 1-1,0 0 1,0 0-1,0 0 0,0 0 1,0 0-1,1 0 1,-1 0-1,1 0 0,-1 1 1,0-1-1,1 0 1,0 0-1,-1 0 0,1 1 1,0-1-1,0 0 1,-1 0-1,1 1 0,0-1 1,0 0-1,1 0 1,-1 1-1,0-1 0,0 0 1,0 0-1,1 1 1,-1-1-1,1 0 0,-1 0 1,1 0-1,-1 0 1,1 0-1,0 0 0,0 1 1,-1-2-1,1 1 1,0 0-1,0 0 0,0 0 1,0 0-1,0 0 1,0-1-1,0 1 0,0 0 1,0-1-1,1 1 1,-1-1-1,0 0 0,0 1 1,0-1-1,1 0 1,-1 0-1,0 1 0,1-1 1,-1 0-1,1 0-4,7-1-424,1 0 0,-1-1 0,0 0 0,0 0 0,0-1-1,0 0 1,0 0 0,0-1 0,-1 0 0,0-1 0,0 0 0,4-3 424,9-4-1668,22-13-17,2-2 789</inkml:trace>
  <inkml:trace contextRef="#ctx0" brushRef="#br0" timeOffset="5673.932">1554 204 7936,'47'6'7066,"-39"-9"-7127,1-1 0,-1-1 0,0 1 1,0-1-1,-1-1 0,1 1 0,-1-1 0,0-1 0,-1 1 0,0-1 0,0 0 1,2-3 60,-3 3 6,0 0 0,-1-1 0,0 1 0,0-1 1,-1 1-1,0-1 0,0 0 0,-1 0 1,0-1-1,0 1 0,-1 0 0,0-5-6,-11 4 908,-4 29-461,-50 178 2406,43-72-1210,21-125-1637,1 0 0,-1-1 0,0 1 0,0 0 0,0 0 0,0-1 0,0 1 0,0 0 0,0 0 0,-1-1 0,1 1 0,0 0 0,0 0 0,-1-1 0,1 1 0,0 0 0,-1-1 0,1 1 0,0-1 0,-1 1 0,1 0 0,-1-1 0,1 1 0,-1-1 0,1 1 0,-1-1 0,0 1 0,1-1 0,-1 0 0,1 1 0,-1-1 0,0 0 0,0 1 0,1-1 0,-1 0 0,0 0 0,1 0 0,-1 0 0,0 0 0,0 1 0,1-1 0,-1-1 0,0 1 0,0 0 0,1 0 0,-1 0 0,0 0 0,0 0-6,-31-24-519,20 14 355,-41-41-460,54 50 609,-1 0 0,0-1 1,0 1-1,1 0 0,-1 0 0,1 0 0,-1 0 0,1-1 1,-1 1-1,1 0 0,0 0 0,-1 0 0,1 0 1,0 0-1,0 0 0,0 1 0,0-1 0,0 0 0,0 0 1,0 1-1,0-1 0,0 0 0,0 1 0,0-1 0,1 1 1,-1-1-1,0 1 0,0 0 0,0 0 0,1-1 0,-1 1 1,0 0-1,0 0 0,1 0 0,-1 0 0,0 0 1,0 1-1,1-1 0,-1 0 0,0 1 15,0-1 1,27-5-142,0-1-1,0-1 0,-1-2 1,0 0-1,-1-2 1,0-1-1,-1-1 1,0-1-1,-1-1 0,0-1 1,19-18 141,-30 24 6,0-1 1,-1 0 0,0 0-1,-1-2 1,0 1 0,-1-1-1,0-1 1,-1-1-7,-4 1 487,-12 16 221,-13 20 76,5 3-418,2 1 1,1 1 0,1 0 0,2 0-1,-5 22-366,11-39 129,-8 76 591,10-86-715,1-1 0,0 1 0,0 0 0,0 0 0,0-1 0,0 1 0,0 0 0,0-1-1,0 1 1,0 0 0,0 0 0,1-1 0,-1 1 0,0 0 0,0 0 0,0-1 0,0 1 0,0 0-1,0 0 1,0-1 0,1 1 0,-1 0 0,0 0 0,0 0 0,0-1 0,1 1 0,-1 0 0,0 0 0,0 0-1,1 0 1,-1-1 0,0 1 0,0 0 0,1 0 0,-1 0 0,0 0 0,0 0 0,1 0 0,-1 0-1,0 0 1,0 0 0,1 0 0,-1 0 0,0 0 0,1 0 0,-1 0 0,0 0 0,0 0 0,1 0-1,-1 0 1,0 0 0,0 0 0,1 1 0,-1-1 0,0 0 0,0 0 0,1 0 0,-1 0 0,0 0-1,0 1 1,0-1 0,1 0-5,-2-3-24,-1 0 1,1 0-1,0 1 0,-1-1 0,1 0 0,-1 0 0,0 1 0,0-1 0,0 1 0,0 0 0,-1-1 0,1 1 1,0 0-1,-1 0 0,0 1 0,1-1 0,-1 0 0,0 1 0,0 0 0,0 0 0,0 0 0,0 0 0,0 0 1,0 0-1,0 1 0,-1-1 0,1 1 0,0 0 0,-2 0 24,21 10-491,1-10 278,-23 2-227,-14 4 75,-222 79-793,184-62 1158,89-15 0,274-56 2075,-258 41-1190,-55 27-773,-4-1-42,1 0-1,1 1 0,0 1 1,1 0-1,2 0 0,0 0 1,1 1-1,1 0 0,1 0 1,0 8-70,7 11-278,-3-95-2186,-1 48 2279,0 1 0,0-1 0,0 0 0,0 1 0,-1-1 0,0 1-1,0-1 1,-1 1 0,1 0 0,-1 0 0,0 0 0,-1 0 0,1 1-1,-5-5 186,7 8 38,39 1 1444,90 0 412,-128 0-2010,-1 0 1,1 0 0,0 0-1,-1-1 1,1 1-1,0 0 1,-1 0 0,1 0-1,0 0 1,-1-1 0,1 1-1,0 0 1,-1 0 0,1-1-1,0 1 1,0 0-1,-1-1 1,1 1 0,0 0-1,0-1 1,0 1 0,-1 0-1,1-1 1,0 1-1,0 0 1,0-1 0,0 1-1,0 0 1,0-1 0,0 1-1,0-1 1,0 1-1,0 0 1,0-1 0,0 1-1,0 0 1,0-1 0,0 1-1,0-1 1,0 1-1,0 0 1,1-1 0,-1 1-1,0 0 1,0-1 0,0 1-1,1 0 1,-1-1 0,0 1-1,0 0 1,1 0-1,-1-1 1,0 1 0,1 0-1,-1 0 1,0-1 0,1 1-1,-1 0 1,0 0-1,1 0 1,-1 0 0,0 0-1,1 0 1,-1-1 115,-31-15-5405,13 10 4413</inkml:trace>
  <inkml:trace contextRef="#ctx0" brushRef="#br0" timeOffset="6065.411">1632 493 8064,'-52'64'8649,"30"-39"-7469,19-22-1225,1 0-1,0 0 1,-1 0 0,1-1 0,-1 1 0,0-1-1,0 0 1,0 0 0,0 0 0,0 0 0,-1 0-1,1-1 1,0 1 0,-1-1 0,1 0 0,-1 0 0,1 0-1,-1 0 1,-3-1 45,7-1-86,-1 0-1,1 0 1,0 0-1,0 0 1,-1 0-1,1 0 1,0 0 0,0 0-1,0 0 1,0 0-1,0-1 1,1 1-1,-1 0 1,0 0-1,0 0 1,1 0-1,-1 0 1,1 0 0,-1 0-1,1 0 1,-1 0-1,1 1 1,0-1-1,-1 0 1,1 0-1,0 0 1,0 1-1,-1-1 1,1 0 0,0 1-1,0-1 1,0 0-1,0 1 1,0-1-1,0 1 1,0 0-1,0-1 1,1 1 86,6-5 293,1 1 1,0 0 0,-1 1-1,2 0 1,-1 0-1,0 1 1,0 0-1,1 0 1,-1 1-1,1 1 1,0 0-1,-1 0 1,1 0-1,-1 2 1,1-1-1,-1 1 1,0 0-1,1 1 1,-1 0 0,-1 0-1,1 1 1,0 1-1,-1-1 1,0 1-1,0 1 1,6 4-294,22 12 365,2-3 0,0 0 0,0-3 1,2-1-1,0-2 0,0-1 0,14 0-365,0-3-1357,-1-2 0,1-2 0,0-3 0,-1-2-1,31-5 1358,-5-3-640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1:1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0 10368,'-30'14'8216,"-4"34"-8187,22-29 605,11-18-628,0-1 0,0 1-1,1 0 1,-1-1-1,0 1 1,1 0-1,-1-1 1,0 1-1,1 0 1,-1 0 0,1 0-1,-1-1 1,1 1-1,-1 0 1,1 0-1,0 0 1,-1 0 0,1 0-1,0 0 1,0 0-1,0 0 1,0 0-1,0 0 1,0 0-1,0 0 1,0 0 0,0 0-1,0 0 1,0 0-1,1 0 1,-1-1-1,0 1 1,1 0 0,-1 0-1,1 0 1,-1 0-1,1 0 1,-1-1-1,1 1 1,-1 0-1,1 0 1,0-1 0,0 1-1,-1 0 1,1-1-1,0 1 1,0-1-1,0 1 1,0-1 0,-1 1-1,1-1 1,0 0-1,0 0 1,0 1-1,0-1 1,0 0-1,0 0 1,0 0 0,0 0-1,0 0 1,0 0-1,0 0 1,0 0-1,0 0 1,0-1 0,0 1-1,0 0 1,0 0-1,-1-1 1,2 0-6,-2 2-4,-1-1 1,1 0 0,-1 1 0,1-1 0,0 0-1,-1 1 1,1-1 0,0 1 0,-1-1-1,1 1 1,0-1 0,0 1 0,0-1-1,-1 1 1,1-1 0,0 1 0,0-1-1,0 1 1,0-1 0,0 1 0,0-1-1,0 1 1,0-1 0,0 1 0,0-1 0,0 1-1,0-1 1,0 1 0,0-1 0,1 1-1,-1-1 1,0 1 0,0-1 0,1 1-1,-1-1 1,0 0 0,1 1 0,-1-1-1,0 1 1,1-1 0,-1 0 0,0 1-1,1-1 1,-1 0 0,1 1 0,-1-1 0,1 0-1,-1 0 1,1 1 0,-1-1 0,1 0-1,-1 0 1,1 0 0,-1 0 0,1 0-1,0 0 4,-85 96-207,60-72 162,2 1-1,0 1 1,2 0-1,1 2 1,1 0-1,-8 21 46,-11 61-1093,37-110 1028,1 1 1,0-1-1,-1 1 0,1-1 1,0 1-1,0-1 0,0 1 0,-1-1 1,1 0-1,0 1 0,0-1 1,0 0-1,0 0 0,0 1 0,0-1 1,0 0-1,-1 0 0,1 0 1,0 0-1,0 0 0,0 0 0,0-1 1,0 1-1,0 0 0,0 0 0,-1-1 1,1 1-1,0 0 0,0-1 1,0 1-1,0-1 0,-1 1 0,1-1 1,0 0-1,-1 1 0,1-1 1,0 0-1,-1 1 0,1-1 0,-1 0 1,1 0-1,-1 1 0,1-1 1,-1 0-1,0 0 0,1 0 0,-1 0 1,0 1-1,0-1 0,0 0 1,1 0-1,-1 0 0,0 0 0,0 0 65,1-1-9,63-85-158,19-21 3507,-66 88-2524,-13 14-713,0 0 1,0 0-1,1 1 0,-1 0 0,1-1 0,1 2 1,-1-1-1,1 1 0,0-1 0,0 1 0,0 1 1,0-1-1,1 1 0,-1 1 0,1-1 1,0 1-1,0 0 0,0 0 0,0 1 0,0 0-103,-4 3 71,0 1 0,-1 0 0,1-1 0,-1 1 0,1 0 0,-1 0 0,0 0-1,0 1 1,-1-1 0,1 0 0,-1 1 0,1-1 0,-1 1 0,0 0 0,0-1 0,-1 1-1,1 0 1,-1-1 0,0 1 0,0 0 0,0 0 0,0-1 0,-1 1 0,1 0 0,-1-1-1,0 1 1,0-1 0,-1 1 0,1-1 0,-1 1 0,0 0-71,0 7 53,-44 225 1174,45-233-1170,1-4-65,0 1 0,-1 0 1,1-1-1,0 1 0,-1 0 0,1 0 0,0 0 0,-1-1 0,1 1 0,0 0 0,-1 0 0,1 0 1,-1 0-1,1 0 0,0 0 0,-1-1 0,1 1 0,-1 0 0,1 0 0,0 0 0,-1 0 0,1 1 0,-1-1 1,1 0-1,0 0 0,-1 0 0,1 0 0,-1 0 0,1 0 0,0 1 0,-1-1 0,1 0 0,0 0 0,-1 1 1,1-1-1,0 0 0,0 0 0,-1 1 0,1-1 0,0 0 0,0 1 0,-1-1 0,1 0 0,0 1 0,0-1 1,0 0-1,-1 1 0,1-1 0,0 1 0,0-1 0,0 0 0,0 1 0,0-1 0,0 1 0,0-1 0,0 0 1,0 1-1,0-1 0,0 1 0,0-1 0,0 0 0,0 1 0,1-1 0,-1 0 0,0 1 0,0-1 0,0 1 1,1-1 7,-87-143-2496,85 143 2483,1 0 0,-1-1 0,0 1 0,0-1 0,1 1 0,-1-1 0,0 1 0,0-1 0,1 1 0,-1-1 0,1 0 0,-1 1 0,0-1 0,1 0 0,0 0 0,-1 1 0,1-1 1,-1 0-1,1 0 0,0 0 0,-1 1 0,1-1 0,0 0 0,0 0 0,0 0 0,0 0 0,0 0 0,0 1 0,0-1 0,0 0 0,0 0 0,0 0 0,0 0 0,0 0 0,1 0 0,-1 1 0,0-1 0,1 0 1,-1 0-1,1 0 0,-1 1 0,1-1 0,-1 0 0,1 1 0,-1-1 0,1 0 0,0 1 0,-1-1 0,1 1 0,0-1 0,-1 1 0,1-1 0,0 1 0,0 0 0,0-1 0,0 1 13,31-19-328,-1-2 0,-1-1 0,-1-1 0,-1-1 0,-1-1 0,-1-2 0,8-12 328,15-13 286,-34 36-219,-12 11 2,1 0 0,-1 0 1,1 1-1,1-1 0,-1 1 0,1 0 0,-1 0 0,1 1 0,0-1 1,0 1-1,1 0 0,-1 0 0,1 1 0,0 0 0,-1 0 0,1 0 0,6-1-69,-10 4 54,0-1 0,0 1 0,0 0-1,0 0 1,-1 0 0,1 0 0,0 0-1,0 0 1,-1 0 0,1 0 0,0 1-1,-1-1 1,1 1 0,-1-1 0,0 1-1,0 0 1,1 0 0,-1-1 0,0 1-1,-1 0 1,1 0 0,0 0 0,0 0-1,-1 0 1,1 0 0,-1 0 0,0 0-1,1 0 1,-1 0 0,0 0-1,0 0 1,-1 0 0,1 1-54,-9 70 904,8-68-847,0 0 0,-1 1 0,0-1 0,0 0 0,0 0 1,-1 0-1,1-1 0,-1 1 0,0-1 0,0 1 0,-1-1 0,0 0 0,1 0 1,-1-1-1,-1 1 0,1-1 0,0 0 0,-1 0 0,1 0 0,-1 0 1,0-1-1,0 0 0,0 0 0,0 0 0,-1-1 0,1 0 0,0 0 1,-4 0-58,-65 13 74,73-14-132,22-3-209,74-7 139,-114 41 384,15-29-270,1 1 0,-1 0-1,0 0 1,1 1 0,-1-1 0,1 1-1,0 0 1,0-1 0,1 1 0,-1 1 0,1-1-1,0 0 1,0 1 0,0-1 0,1 1-1,-1-1 1,1 1 0,0 1 14,3-5-10,-1 1 1,1-1-1,0 0 1,0 1-1,0-1 1,0 0-1,0 0 1,1-1-1,-1 1 1,0 0-1,0-1 1,1 1-1,-1-1 1,0 0-1,0 0 1,1 0-1,-1 0 1,0 0-1,1 0 1,-1-1-1,0 1 1,0-1-1,0 1 1,1-1-1,-1 0 1,0 0-1,0 0 1,0 0-1,0 0 1,0-1-1,0 1 1,0-1 9,113-70-21,-173 206-923,35-63-589,3-9-5147,17-57 5784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3:4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21 11136,'-15'-2'4752,"-26"19"-2603,18 0-1783,0 1 1,2 1 0,0 1-1,0 1 1,2 1-1,1 1 1,-9 15-367,-10 10 234,3-7-34,9-11-14,1 1 0,1 0 0,1 2 0,-16 35-186,36-64 3,0 0-1,0 0 1,0 1 0,0-1 0,1 1 0,-1-1 0,1 1-1,0 0 1,1-1 0,-1 1 0,1 0 0,0 0 0,0-1-1,1 1 1,-1 0 0,1 0 0,0-1 0,0 1 0,1-1-1,-1 1 1,1-1 0,0 1 0,0-1 0,1 0 0,-1 0-1,1 0 1,0 0 0,0-1 0,0 1 0,0-1 0,1 1-1,2 1-2,2 0-65,1-1-1,0 1 0,0-2 1,0 1-1,0-1 1,1 0-1,-1-1 0,1 0 1,0-1-1,-1 0 0,1 0 1,0-1-1,6-1 66,132-21-4332,-114 15 2744,44-9-129,1-3 816</inkml:trace>
  <inkml:trace contextRef="#ctx0" brushRef="#br0" timeOffset="389.118">688 376 9728,'-57'7'6362,"89"-22"-3754,20 2-1930,0 1 0,0 3 0,51-2-678,-53 5 131,-31 4-309,13 0-2012,0-2 0,-1-1 1,0-2-1,0-1 0,0-1 0,19-9 2190,-17 0-3066</inkml:trace>
  <inkml:trace contextRef="#ctx0" brushRef="#br0" timeOffset="1494.836">1286 93 7808,'2'2'6567,"6"3"-3726,25 20-1764,-32-19-1024,-1 1-1,1-1 1,-1 0 0,-1 0 0,1 0-1,-1 0 1,0 0 0,0 0 0,-1 0-1,1 0 1,-2-1 0,1 1 0,0 0-1,-1-1 1,0 0 0,-2 3-53,-4 10-76,-72 123-7455,58-111 6561</inkml:trace>
  <inkml:trace contextRef="#ctx0" brushRef="#br0" timeOffset="2519.009">639 269 8448,'-16'16'6349,"-5"-1"-3775,-5 3-1151,-42 53-207,67-70-1232,0 1 0,0-1 1,0 0-1,1 1 0,-1-1 0,0 0 0,1 1 1,-1-1-1,1 1 0,0-1 0,-1 1 0,1-1 1,0 1-1,0-1 0,0 1 0,0-1 0,0 1 1,0-1-1,0 1 0,1-1 0,-1 1 0,0-1 1,1 1-1,-1-1 0,1 1 0,0-1 0,0 0 0,-1 1 1,1-1-1,0 0 0,0 0 0,0 1 0,0-1 1,0 0-1,0 0 0,1 0 0,-1 0 0,0-1 1,1 1 15,60 31-2344,-6-13 1486,8 1 378</inkml:trace>
  <inkml:trace contextRef="#ctx0" brushRef="#br0" timeOffset="487825.522">1840 0 12160,'-43'33'6444,"-26"10"-5940,34-21-119,26-17-353,-3 1 18,0 1 0,1 0 0,-1 1-1,2 1 1,-1-1 0,1 2 0,0-1 0,1 1 0,0 1 0,1 0 0,-2 4-50,9-10 10,1 0 0,0 0-1,0 0 1,0 0 0,1 0 0,0 1 0,0-2-1,0 1 1,1 0 0,-1 0 0,1 0 0,0-1-1,1 1 1,-1-1 0,1 1 0,0-1-1,0 0 1,0 0 0,0 0 0,1-1 0,0 1-1,0-1 1,0 0 0,0 0 0,3 1-10,-1 3 11,78 89 187,-81-92-161,-1-1 0,1 1 0,-1 0 0,0 0 0,0 0 0,-1 0 1,1 0-1,-1 0 0,0 0 0,0 0 0,0 1 0,-1-1 0,0 0 0,1 1 1,-1-1-1,-1 0 0,1 1 0,-1-1 0,0 0 0,0 1 0,0-1 0,0 0 1,-1 0-1,1 0 0,-1 0 0,0 0 0,-2 3-37,-15 13-169,-1 0 0,-1-1 0,-1-1 0,0 0 1,-1-2-1,-17 8 169,-32 16-486,-11-12 198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1:11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28 937 8704,'76'-51'4338,"-56"40"-4235,0 0 0,-1-1 0,-1-1-1,0-1 1,-1-1 0,-1 0 0,0-1-1,-1-1 1,-1 0 0,0-1 0,-1 0-1,-1-1 1,2-6-103,-13 18 34,1 1 0,-1-1-1,0 0 1,0 1 0,-1-1-1,0 0 1,0 0 0,0 1-1,-1-1 1,0 0 0,-1 1-1,1-1 1,-1 1 0,-1-1-1,1 1 1,-1 0 0,0 0 0,0 0-1,-1 0-33,4 5 30,0 1 0,0-1 0,-1 0 0,1 1 0,0-1 0,0 0 0,-1 0 0,1 1 0,0-1 0,-1 0 0,1 1 1,-1-1-1,1 1 0,-1-1 0,1 1 0,-1-1 0,1 0 0,-1 1 0,0 0 0,1-1 0,-1 1 0,1-1 0,-1 1 0,0 0 0,0 0 0,1-1 0,-1 1 0,0 0 0,1 0 0,-1 0 0,0 0 0,0 0 0,1 0 0,-1 0 0,0 0 0,0 0 0,0 0 0,1 0 0,-1 0 0,0 0 0,1 1 0,-1-1 0,0 0 0,1 1 0,-1-1 0,0 0 0,1 1 0,-1-1 1,0 1-1,1-1 0,-1 1 0,1-1 0,-1 1 0,1-1 0,-1 1 0,1 0 0,0-1 0,-1 2-30,-16 41 482,-60 335 4590,34-83-3515,42-289-1505,0 13 244,-6-24-100,2-15-226,-1 1-1,-1 1 0,-1-1 1,-1 1-1,0 1 0,-1 0 1,-1 0-1,-1 1 0,0 0 1,-1 1-1,0 1 0,-2-1 31,14 14-149,37-24-710,8 5 527,139-81-781,118-158 1070,-301 259 53,1 1-1,-1-1 0,0 0 1,0 1-1,0-1 0,1 0 0,-1 0 1,0 1-1,0-1 0,1 0 1,-1 0-1,0 1 0,1-1 1,-1 0-1,0 0 0,1 0 0,-1 0 1,0 1-1,1-1 0,-1 0 1,0 0-1,1 0 0,-1 0 1,1 0-1,-1 0 0,0 0 0,1 0 1,-1 0-1,0 0 0,1 0 1,-1 0-1,1 0 0,-1 0 0,0 0 1,1-1-1,-1 1 0,0 0 1,1 0-1,-1 0 0,0-1 1,1 1-1,-1 0 0,0 0 0,0-1 1,1 1-1,-1 0 0,0 0 1,0-1-1,1 1 0,-1 0 1,0-1-1,0 1 0,0 0 0,0-1 1,0 1-1,1 0 0,-1-1-9,-15 32 357,14-29-380,-133 267 50,106-189-438,29-80 387,1-1-1,0 1 0,0 0 1,0 0-1,-1-1 0,1 1 1,0-1-1,0 0 0,-1 1 1,1-1-1,0 0 0,-1 0 1,1 0-1,-1 0 0,0 0 1,1-1-1,-1 1 0,0 0 1,1-1-1,-1 1 0,0 0 1,0-1-1,0 0 0,0 1 1,0-2 24,0 3-34,53-61 5,12-11-88,-21 26-3012,-45 45 1481,-21 9-3476,-3 22 3630,-15 123 9141,14 54-4491,22-69-6477,4-117 2212,6-7 512</inkml:trace>
  <inkml:trace contextRef="#ctx0" brushRef="#br0" timeOffset="77415.02">7743 940 7296,'0'7'9962,"64"15"-7257,50-37-7765,-63 5 4429,42-1 1143,-120 28 442,-120 32-21,128-39-1202,31-2 123,53-5-148,-65-1 279,0-1-1,0 1 0,-1 0 1,1 0-1,0-1 1,-1 1-1,1 0 0,-1-1 1,1 1-1,-1-1 1,0 1-1,0-1 1,0 1-1,0-1 0,0 1 1,0-1-1,0 0 1,0 1-1,0-1 0,-1 0 1,1 0-1,-1 0 1,1 0-1,0 0 0,-1 0 1,0 0 15,-74 67 704,76-66-686,0-1 0,0 1-1,0-1 1,0 0 0,0 1 0,1-1 0,-1 1 0,0-1 0,1 0-1,-1 1 1,1-1 0,0 0 0,-1 1 0,1-1 0,0 0 0,0 0-1,-1 0 1,1 0 0,0 1 0,0-1 0,1-1 0,-1 1 0,0 0-1,0 0 1,0 0 0,0 0 0,1-1 0,-1 1 0,0-1 0,1 1 0,-1-1-1,1 1 1,-1-1 0,0 0 0,1 0 0,-1 0 0,1 0 0,-1 0-1,1 0 1,-1 0 0,0 0 0,1 0 0,0-1-18,120 22 1584,-121-20-1637,1 0 0,-2 0 0,1 1 0,0-1 0,0 1 0,0-1 0,0 0 0,-1 1 0,1-1 0,-1 1 1,1-1-1,-1 1 0,0 0 0,0-1 0,1 1 0,-1-1 0,0 1 0,0-1 0,-1 1 0,1 0 0,0-1 0,0 1 0,-1-1 0,1 1 1,-1-1-1,1 1 0,-1-1 0,0 1 0,0-1 0,1 0 0,-1 1 0,0-1 0,0 0 0,0 0 0,0 1 0,-1-1 0,1 0 0,0 0 1,0 0-1,-1-1 0,1 1 0,-1 0 0,1 0 0,0-1 0,-1 1 0,1-1 0,-1 1 0,0-1 0,1 0 0,-1 1 0,1-1 1,-1 0-1,0 0 0,1 0 0,-1 0 0,1-1 0,-1 1 0,1 0 0,-1-1 0,0 1 0,1-1 0,0 1 0,-1-1 0,1 0 0,-1 1 1,0-2 52,-32-68-1756,28-6 4120,6 73-1772,0 5-150,-1 63 1042,-3-1 0,-3 0 0,-3 0 0,-11 35-1484,21-98-43,0 0 0,0 0 0,0 0 0,0 0 0,0-1 0,0 1 0,0 0 0,0 0 0,0 0 0,0 0 0,-1-1 0,1 1 0,0 0 0,-1 0 0,1-1 0,0 1 0,-1 0 0,1 0 0,-1-1 0,1 1 0,-1 0 0,0-1 0,1 1 0,-1-1 0,0 1 0,1-1 0,-1 1 0,0-1 0,1 1 0,-1-1 0,0 0 0,0 1 0,0-1-1,1 0 1,-1 0 0,0 0 0,0 0 0,0 1 0,0-1 0,0 0 0,1 0 0,-1-1 0,0 1 0,0 0 0,0 0 0,0 0 0,1 0 0,-1-1 0,0 1 0,0 0 0,1-1 0,-1 1 0,0-1 0,0 1 0,1-1 0,-1 1 0,0-1 0,1 1 0,-1-1 0,1 0 0,-1 1 43,-123-173-7221,110 154 6592,-38-49-3069,25 20 3977,28 48-190,-1 0-1,0 0 0,1 0 1,-1 0-1,0 0 1,1 0-1,-1 0 1,0 0-1,1 0 1,-1 0-1,0 0 1,1 0-1,-1 0 1,0-1-1,1 1 1,-1 0-1,0 0 1,0 0-1,1-1 1,-1 1-1,0 0 1,0 0-1,1-1 0,-1 1 1,0 0-1,0 0 1,0-1-1,1 1 1,-1 0-1,0-1 1,0 1-1,0 0 1,0-1-1,0 1 1,0 0-1,0-1 1,0 1-1,0 0 1,0-1-1,0 1 1,0 0-1,0-1 1,0 1-1,0 0 0,0-1 1,0 1-1,0 0 1,0-1-1,0 1 1,-1 0-1,1-1 1,0 1-1,0 0 1,0-1-1,-1 1 1,1 0-1,0 0 1,0-1-1,0 1 1,-1 0-1,1 0 1,0 0-1,-1-1-88,24 20 2810,-21-15-2735,0 0 0,1 0 0,-2 0 1,1 1-1,0-1 0,-1 0 0,0 1 1,0 0-1,0-1 0,0 1 0,-1-1 1,0 1-1,0 0 0,0-1 0,-1 1 0,1 0 1,-1-1-1,0 1 0,0-1 0,-1 1 1,0-1-1,1 0 0,-1 0 0,-1 0 0,1 0 1,0 0-1,-1 0 0,0 0 0,0-1 1,0 1-1,-1-1 0,1 0 0,-1 0 0,1 0 1,-1 0-1,0-1 0,0 0 0,0 0-75,3 1 15,1-1-1,0 1 0,0-1 0,0 1 0,1-1 0,-1 1 1,1-1-1,-1 1 0,1-1 0,0 0 0,0 1 0,0-1 0,0 0 1,0 0-1,0 0 0,1 0 0,-1 0 0,1 0 0,-1 0 1,1 0-1,0 0 0,0-1 0,0 1 0,0-1 0,0 1 1,0-1-1,0 0 0,0 0 0,1 0 0,1 1-14,8 8 55,11 11-50,1-2 0,1-1 0,1 0 0,0-2-1,1-1 1,1-2 0,0 0 0,13 3-5,-16-8-498,-1-1 0,1-2 0,0 0 0,0-1 0,1-2 0,13 0 498,15-4-395</inkml:trace>
  <inkml:trace contextRef="#ctx0" brushRef="#br0" timeOffset="77651.862">8380 1034 9856,'0'0'190,"0"0"1,0 0-1,0 1 1,0-1-1,0 0 1,0 1-1,0-1 1,0 0-1,0 0 1,0 1-1,-1-1 1,1 0 0,0 1-1,0-1 1,0 0-1,0 0 1,0 1-1,-1-1 1,1 0-1,0 0 1,0 0-1,0 1 1,-1-1-1,1 0 1,0 0-1,0 0 1,-1 0-1,1 1 1,0-1-1,0 0 1,-1 0-1,1 0 1,0 0-1,0 0 1,-1 0 0,1 0-1,0 0 1,-1 0-1,1 0 1,0 0-191,26 9 2101,137-8-592,-155-2-1744,20 0-2954,-33 10-5744,-15 1 7947</inkml:trace>
  <inkml:trace contextRef="#ctx0" brushRef="#br0" timeOffset="77889.576">8282 1250 7936,'-8'21'2976,"12"-17"-2304,0 13 288,0-11-32,4 1 224,7 3 224,9 1-193,3-3-63,9-6-608,1-4-192,2-6 32,1-3-736,-7-6-192,-5-4-2879,-1-2-1313,-7-4 2432,-8-1 1184</inkml:trace>
  <inkml:trace contextRef="#ctx0" brushRef="#br0" timeOffset="78648.271">8535 854 8576,'-36'116'10155,"13"-61"-8343,-8 43-677,-57 143 1391,77-221-3189,0 0-1,-1-1 1,-1 0-1,-1 0 1,-1-2-1,-5 6 664,29-28 0,1 0 0,0 0 0,0 1 0,0 1 0,0 0 0,1 0 0,0 1 0,-1 0 0,1 1 0,0 0 0,0 1 0,0 0 0,-1 0 0,1 1 0,0 1-1,0 0 1,-1 0 0,1 1 0,-1 1 0,0 0 0,0 0 0,0 1 0,0 0 0,-2-2 1,-5-2-55,1-1-1,-1 1 0,1-1 0,-1 1 0,1-1 1,-1 0-1,1 0 0,-1-1 0,1 1 0,-1-1 1,0 0-1,1 0 0,-1 0 0,0 0 0,1 0 1,-1-1-1,0 1 0,0-1 0,0 0 0,0 0 1,-1 0-1,1 0 0,0-1 0,-1 1 0,0-1 1,1 0-1,0-2 55,53-87-1927,-51 82 1840,91-174 311,-92 203 203,-31 29-395,31-72-720,-4 21 714,1-4 93,0 0 1,0 0 0,1 0-1,0 0 1,0 0 0,1 1-1,-1-1 1,1 1 0,1-1-1,-1 1 1,1 0-1,0 1 1,1-1 0,-1 1-1,1-1 1,0 1 0,0 1-1,1-1 1,-1 1 0,1 0-1,5-3-119,-5 4 222,0 0-1,0 1 1,-1-1-1,1 1 1,1 1-1,-1-1 1,0 1-1,0 0 1,0 0-1,1 1 1,-1 0-1,0 0 0,1 0 1,-1 1-1,0 0 1,1 0-1,-1 1 1,0 0-1,2 0-221,-7 0-10,1 0 0,-1-1 0,1 1 0,-1 0 0,1 0-1,-1 0 1,0 0 0,0 0 0,0 0 0,0 0 0,-1 1 0,1-1-1,0 0 1,-1 0 0,0 1 0,1-1 0,-1 0 0,0 1 0,0-1-1,0 0 1,-1 0 0,1 1 0,0-1 0,-1 0 0,0 1-1,1-1 1,-1 0 0,0 0 0,0 0 0,0 0 0,-1 0 0,1 1 10,-48 60-6300,10-43 514,19-19 4741</inkml:trace>
  <inkml:trace contextRef="#ctx0" brushRef="#br0" timeOffset="79043.432">8779 1261 8832,'3'4'571,"0"1"-1,-1 0 1,1 0 0,-1 0 0,0 0-1,0 1 1,-1-1 0,0 1 0,0-1 0,0 1-1,0-1 1,-1 1 0,0-1 0,0 1-1,-1 0 1,0-1 0,1 1 0,-2-1-571,0 5 182,-2 0 0,1 0 0,-1 0 0,-1-1-1,1 1 1,-2-1 0,1 0 0,-1-1 0,-1 0 0,1 1 0,-1-2 0,-1 1 0,0-1 0,-2 2-182,-60 33-472,18-33-3766,51-9 4164,1-1-1,0 1 0,-1 0 1,1 0-1,0 0 0,-1-1 0,1 1 1,0 0-1,-1-1 0,1 1 0,0 0 1,0 0-1,-1-1 0,1 1 0,0-1 1,0 1-1,0 0 0,0-1 0,-1 1 1,1 0-1,0-1 0,0 1 0,0-1 1,0 1-1,0 0 0,0-1 0,0 1 1,0-1-1,0 1 0,0 0 0,0-1 1,0 1-1,0-1 0,0 1 0,1 0 1,-1-1-1,0 1 0,0 0 1,0-1-1,0 1 0,1 0 0,-1-1 1,0 1-1,1 0 0,-1-1 0,0 1 1,0 0-1,1 0 0,-1-1 0,0 1 1,1 0-1,-1 0 0,0 0 0,1-1 1,-1 1-1,1 0 0,-1 0 0,0 0 1,1 0-1,-1 0 0,1 0 0,-1 0 1,0 0-1,1 0 0,-1 0 0,1 0 1,-1 0-1,1 0 75,89-41-1870,-82 38 2251,0 1 1,0 0-1,0 1 0,0 0 1,1 0-1,-1 1 1,0 0-1,0 1 0,1-1 1,-1 2-1,2 0-381,88 36 5441,-85-31-4800,1 0 0,0-1 0,0-1 0,0 0 0,1-1 0,-1-1 0,1 0 0,0-1 1,6 0-642,8-8-1226,-25-20-6945,-7 9 6272,2-3 886</inkml:trace>
  <inkml:trace contextRef="#ctx0" brushRef="#br0" timeOffset="79358.779">9314 1371 10880,'-4'45'4128,"0"-28"-3200,-8 4 223,8-11-63,-4 0-576,1 3-96,3-5-1184,0-5-448,0 1-3967,12-8 2783,7-7 1088,5-12 896</inkml:trace>
  <inkml:trace contextRef="#ctx0" brushRef="#br0" timeOffset="79840.037">9642 1002 10880,'54'-40'6645,"-51"45"-749,-12 13-5511,9-18-224,-166 339 3706,92-188-3837,35-51-2972,65-155-3942,13-29 5949,-33 68 1145,0 1-1,1-1 0,1 1 0,0 0 0,1 1 0,1 0 0,0 0 0,1 1 1,0 0-1,1 1 0,0 0 0,1 1 0,0 1 0,1 0 0,0 1 0,1 0 0,0 1 1,0 0-1,16-4-209,-28 11 111,1 0 1,-1 0-1,1 1 1,-1-1-1,1 1 0,0 0 1,-1 0-1,1 0 1,-1 0-1,1 1 1,-1-1-1,1 1 1,-1 0-1,1 0 1,-1 1-1,0-1 1,1 0-1,-1 1 0,0 0 1,0 0-1,0 0 1,0 0-1,-1 0 1,1 1-1,-1-1 1,1 1-1,-1 0 1,0 0-1,0 0 1,0 0-1,0 0 1,0 0-1,-1 0 0,0 1 1,1-1-1,-1 0 1,0 1-1,-1-1 1,1 1-1,0 2-111,-1 7 54,-1 1 1,1-1-1,-2 0 0,0 0 1,-1-1-1,0 1 0,-1 0 0,0-1 1,-1 0-1,0 0 0,-1 0 0,0 0 1,-1-1-1,0 0 0,-1-1 0,0 0 1,-1 0-1,0 0 0,-1-1 0,0-1 1,0 1-1,-1-2 0,-1 1-54,10-6-142,0 0 0,0 0 0,0 0-1,0-1 1,0 1 0,0-1 0,-1 0 0,1 1 0,-1-1-1,1 0 1,-1-1 0,1 1 0,-1 0 0,1-1-1,-1 1 1,0-1 0,1 0 0,-1 0 0,0 0 0,1 0-1,-1 0 1,0-1 0,1 1 0,-1-1 0,1 0 0,-1 1-1,1-1 1,-1 0 0,1-1 0,-1 1 0,1 0-1,0-1 1,0 1 0,0-1 0,0 0 0,0 0 0,0 1-1,0-1 1,1-1 0,-1 1 0,0 0 0,1 0-1,0-1 1,0 1 0,0 0 0,0-1 0,-1 0 142,2-7-144,0 0 0,0-1 0,1 1 0,0 0 0,1 1 0,0-1 0,0 0 1,1 0-1,1 1 0,2-7 144,-5 13 33,0 0 0,0 1 0,1-1 0,-1 0 0,1 1 0,-1-1 0,1 1 1,0-1-1,0 1 0,0 0 0,0 0 0,0 0 0,0 0 0,1 0 0,-1 0 0,1 1 0,-1-1 0,1 1 1,0 0-1,-1 0 0,1 0 0,0 0 0,0 0 0,0 0 0,0 1 0,0 0 0,0-1 0,0 1 1,0 0-1,0 0 0,0 1 0,0-1 0,0 1 0,0-1 0,-1 1 0,1 0 0,0 0 0,0 0-33,6 5 230,0 0 0,-1 1 0,0-1 0,0 2 0,0-1 0,-1 1 0,0 0 0,-1 0 0,0 1 0,0 0 0,-1 0 0,0 1 0,2 4-230,26 41 717,-29-49-966,0 0 1,0 0-1,0-1 1,1 0-1,0 0 1,0 0-1,0 0 1,1-1-1,0 0 1,0 0-1,0 0 1,0-1-1,0 0 1,1 0-1,-1-1 1,1 0-1,0 0 0,0 0 1,0-1-1,4 1 249,32-5-736</inkml:trace>
  <inkml:trace contextRef="#ctx0" brushRef="#br0" timeOffset="81506.42">11185 975 12544,'9'3'681,"-1"1"1,0 0-1,0 1 1,0 0-1,-1 0 1,1 0-1,-1 1 1,0 0-1,-1 1 1,0-1-1,0 1 0,1 2-681,42 99 2970,-45-86-2838,-1 1 0,0-1 0,-2 1 0,0-1 0,-2 1 0,-1 0 0,0-1 0,-2 0 0,-3 14-132,-48 86 80,-75 63-2201,17-74-3123,-118 41-4393,125-103 7696</inkml:trace>
  <inkml:trace contextRef="#ctx0" brushRef="#br0" timeOffset="86582.829">10395 975 9600,'-21'48'5364,"-44"8"-5429,61-53 168,-9 7-186,-1 0 0,0-2-1,-1 1 1,0-2 0,0 0-1,0 0 1,-1-2 0,-8 2 83,24-7-23,0 0 1,1-1 0,-1 1 0,0-1 0,0 1 0,1-1 0,-1 1 0,0-1 0,0 1 0,0-1 0,0 1 0,0-1 0,0 0-1,0 1 1,0-1 0,0 1 0,0-1 0,0 1 0,0-1 0,0 1 0,0-1 0,0 1 0,-1-1 0,1 1 0,0-1 0,0 1-1,-1-1 1,1 1 0,0-1 0,-1 1 0,1-1 0,0 1 0,-1 0 0,1-1 0,0 1 0,-1 0 0,1-1 0,-1 1-1,1 0 1,-1-1 0,1 1 0,-1 0 0,1 0 0,-1 0 0,1 0 0,-1-1 0,1 1 0,-1 0 0,0 0 0,1 0 22,170-65 618,-114 49 17,124-28 341,-169 39-4254,-40 12-393,-63 44 1409,82-43 2662,0 1 1,0 1 0,1-1-1,0 2 1,0-1-1,1 1 1,1 0 0,0 1-1,1 0 1,-3 6-401,-40 137 3242,51-134-2842,10-29-10,85-170 1604,-91 172-1857,1 0-1,-1 0 0,1 0 1,1 1-1,-1 0 1,1 0-1,-1 1 1,1 0-1,0 1 0,1-1 1,-1 1-1,1 1 1,-1 0-1,1 0 0,0 1 1,0 0-1,-1 0 1,1 1-1,8 0-136,-16 1 16,0 0 0,0 0-1,0 0 1,0 0 0,-1 0 0,1 0-1,0 0 1,0 0 0,-1 0 0,1 0-1,0 0 1,-1 0 0,1 1 0,-1-1-1,1 0 1,-1 0 0,0 1 0,0-1-1,0 0 1,1 1 0,-1-1 0,0 0-1,0 0 1,-1 1 0,1-1 0,0 0-1,0 1 1,-1-1 0,1 0 0,-1 0-1,1 1 1,-1-1 0,1 0 0,-1 0-1,0 0 1,1 0 0,-1 0 0,0 0-1,0 0 1,0 0 0,0 0 0,0 0-1,0 0 1,0-1 0,0 1 0,0 0-1,-1-1-15,-1 5-9,3-4 41,-39 55-973,35-52 638,1-1-1,0 1 1,-1-1-1,0 0 0,1 0 1,-1 0-1,0-1 0,-1 1 1,1-1-1,0 0 1,-1 0-1,1 0 0,-1-1 1,0 0-1,1 0 0,-1 0 1,0 0-1,0-1 1,-4 1 303,-41-1 570,50 0-175,0 0 0,0 0-65,27 0 1254,-26-1-1576,0 1 0,0 0 0,0 0 0,0 0 0,0 0 0,0 0-1,-1 0 1,1 0 0,0 0 0,0 0 0,0 1 0,0-1 0,0 0 0,0 0 0,0 1-1,-1-1 1,1 1 0,0-1 0,0 1 0,0-1 0,-1 1 0,1-1 0,0 1-1,-1 0 1,1-1 0,-1 1 0,1 0 0,0 0 0,-1-1 0,0 1 0,1 0 0,-1 0-1,1 0 1,-1 0 0,0 0 0,0-1 0,1 1 0,-1 0 0,0 0 0,0 0 0,0 0-1,0 0 1,0 0 0,0 0 0,0 0 0,-1 0 0,1 0 0,0-1 0,0 1 0,-1 0-1,1 0 1,-1 0 0,1 0 0,0-1 0,-1 1 0,0 0-8,-31 52 365,27-47-351,4-5-28,-1 0-1,1 1 0,0-1 0,-1 0 1,1 0-1,0 1 0,0-1 0,0 1 1,0-1-1,0 1 0,1-1 0,-1 1 1,0-1-1,1 1 0,-1 0 0,1-1 1,-1 1-1,1 0 0,0 0 0,0-1 1,0 1-1,0 0 0,0 0 0,0-1 0,0 1 1,0 0-1,1 0 0,-1-1 0,1 1 1,-1 0-1,1-1 0,0 1 0,0-1 1,0 1-1,0-1 0,0 1 0,0-1 1,0 0-1,0 1 0,0-1 0,1 0 1,-1 0-1,0 0 15,1 1 7,0-1 0,0 0 0,0 1 0,0 0 0,-1-1 0,1 1 0,0 0 0,-1 0 0,0 0 0,1 0 1,-1 0-1,0 0 0,0 0 0,0 0 0,0 0 0,-1 1 0,1-1 0,-1 0 0,1 0 0,-1 1 0,0-1 0,0 0 0,0 1 0,0-1 0,0 1 0,0-1 1,-1 0-1,1 0 0,-1 1 0,0-1 0,1 0 0,-1 0 0,0 1 0,0-1 0,-1 0 0,1 0 0,-1 0-7,-2 6 23,-1 0 1,0 0-1,0 0 0,-1-1 1,0 0-1,0 0 0,-1-1 1,0 1-1,0-2 0,0 1 0,-1-1 1,0 0-1,0 0 0,0-1 1,-1 0-1,1-1 0,-1 0 1,0 0-1,-9 1-23,17-4-22,0 0 0,-1 0 0,1 0 1,0 0-1,-1 0 0,1 0 0,0-1 0,-1 1 0,1-1 1,0 1-1,0-1 0,-1 1 0,1-1 0,0 0 0,0 1 1,0-1-1,0 0 0,0 0 0,0 0 0,0 0 0,0 0 1,0 0-1,0 0 0,1 0 0,-1 0 0,0-1 1,1 1-1,-1 0 0,1 0 0,-1-1 0,1 1 0,-1 0 1,1-1-1,0 1 0,0 0 0,0-1 0,0 1 0,0 0 1,0-1-1,0 1 0,0 0 0,1-1 0,-1 1 1,0 0-1,1-1 0,-1 1 0,1 0 0,-1 0 0,1-1 1,0 1-1,0 0 0,-1 0 0,1 0 0,0 0 0,0 0 1,0 0-1,0 0 0,0 0 0,0 1 0,0-1 0,1 0 1,-1 1-1,0-1 0,0 0 0,1 1 22,5-2 81,0 1 1,0 0-1,0 0 0,0 1 1,0 0-1,0 0 0,0 0 1,0 1-1,0 0 0,0 1 1,0 0-1,0 0 0,-1 0 0,1 1 1,-1 0-1,1 0 0,-1 0 1,0 1-1,-1 0 0,1 0 1,0 1-1,-1-1 0,0 1 1,0 1-1,-1-1 0,1 0 0,-1 1 1,1 2-82,14 11 310,156 129-1484,-121-110 886</inkml:trace>
  <inkml:trace contextRef="#ctx0" brushRef="#br0" timeOffset="2680.552">1117 1426 9472,'8'0'3520,"-12"0"-2752,4 0-64,0 0-160,0 0-288,0 4 32,0-1-160,-4 7-32,-4 4-32,-4 3-672,1 7-256,-5 5 448,0-6 192</inkml:trace>
  <inkml:trace contextRef="#ctx0" brushRef="#br0" timeOffset="21431.049">1050 916 8064,'12'0'2976,"-4"0"-2304,12 4 448,-9-4 64,9 0-192,3 0 64,7 0-321,9 0-127,4-4-352,-1-2-96,-3-9 32,-3-2-160,-5-3-96,-1-1-2239,-7 0-929,-3-3 1632,-4 0 800</inkml:trace>
  <inkml:trace contextRef="#ctx0" brushRef="#br0" timeOffset="21854.66">1396 558 7936,'-4'60'6272,"18"40"-3734,-5 1 1,-4 0-1,-6 22-2538,-12-20 896,12-102-904,0 1-1,0-1 0,0 1 1,-1-1-1,1 0 0,0 0 1,-1 0-1,1 0 1,-1 0-1,0 0 0,1 0 1,-1 0-1,0-1 0,1 1 1,-1-1-1,0 1 0,0-1 1,1 0-1,-1 1 0,0-1 1,0 0-1,0 0 1,0 0-1,1-1 0,-1 1 1,0 0-1,0-1 0,0 1 1,1-1-1,-1 0 0,0 1 1,1-1-1,-1 0 0,0 0 9,-56-34-63,5-12 100,54 45-51,-1 0 0,1 1 0,-1-1 1,1 1-1,0-1 0,0 1 0,0-1 0,0 1 0,0-1 0,0 1 0,0 0 0,0 0 0,1 0 0,-1-1 0,0 1 0,1 0 0,-1 1 0,1-1 0,-1 0 0,1 0 1,-1 1-1,1-1 0,-1 0 0,1 1 0,0 0 0,-1-1 0,1 1 0,0 0 0,0 0 0,-1 0 0,1 0 14,3-1-10,62-10 65,-9 3-817,-21-4-2766,-26 1-344,-11 5 3174</inkml:trace>
  <inkml:trace contextRef="#ctx0" brushRef="#br0" timeOffset="22070.761">1086 641 8960,'-4'21'3328,"4"-15"-2592,0 1-64,0-7-224,0 4-128,0 2 128,0 1-256,0 3-96,0-3-64,0 1-544,-4 2-128,0 1 320,-4-1 160</inkml:trace>
  <inkml:trace contextRef="#ctx0" brushRef="#br0" timeOffset="22466.234">1016 872 4992,'22'58'8544,"-21"-56"-8496,0 1 0,1-1 0,-1 0 0,-1 0 1,1 1-1,0-1 0,0 0 0,-1 1 0,0-1 1,1 1-1,-1-1 0,0 1 0,0-1 0,0 0 0,-1 1 1,1-1-1,0 1 0,-1-1 0,0 0 0,1 1 1,-1-1-1,0 0 0,0 0 0,-1 1 0,1-1 1,0 0-1,-1 0 0,1 0 0,-1 0 0,1-1 1,-1 1-1,0 0 0,0-1 0,0 1 0,0-1 1,0 0-1,0 0 0,0 1 0,-1-1 0,1-1 1,0 1-1,-1 0 0,1 0 0,0-1 0,-3 1-48,-29 22 1191,70 9 217,237 139 3083,-100-95-4652,-154-70-409,0-1 0,1 0 0,-1-2 0,1 0 1,0-1-1,0-1 0,0-1 0,7-2 570,28-6-667</inkml:trace>
  <inkml:trace contextRef="#ctx0" brushRef="#br0" timeOffset="24001.326">2090 668 8064,'-3'14'4232,"-21"13"-3409,11-12-246,-75 111 2814,23-39-671,64-86-2718,1-1-1,0 1 1,0 0-1,-1 0 1,1-1-1,0 1 0,0 0 1,0 0-1,0-1 1,0 1-1,0 0 1,0 0-1,0-1 0,0 1 1,0 0-1,0 0 1,1 0-1,-1-1 0,0 1 1,0 0-1,1-1 1,-1 1-1,1 0 1,-1-1-1,0 1 0,1 0 1,-1-1-1,1 1 1,0-1-1,-1 1 1,1-1-1,-1 1 0,1-1 1,0 1-1,-1-1 1,1 0-1,0 1 1,0-1-1,-1 0 0,1 0 1,0 1-1,0-1 1,-1 0-1,1 0 1,0 0-1,0 0 0,-1 0 1,1 0-1,0 0 1,0 0-1,0 0 1,-1-1-1,1 1 0,0 0-1,42-13 110,80-84 210,-123 97-305,0 0 0,0 1 1,0-1-1,0 0 0,0 1 0,0-1 0,0 0 1,0 0-1,0 1 0,0-1 0,0 0 0,0 1 1,0-1-1,0 0 0,0 1 0,0-1 0,0 0 0,0 1 1,0-1-1,0 0 0,1 1 0,-1-1 0,0 0 1,0 0-1,0 1 0,0-1 0,1 0 0,-1 0 1,0 1-1,0-1 0,1 0 0,-1 0 0,0 0 1,1 0-1,-1 1 0,0-1 0,0 0 0,1 0 0,-1 0 1,0 0-1,1 0 0,-1 0 0,0 0 0,1 0 1,-1 0-1,0 0 0,1 0 0,-1 0 0,0 0 1,1 0-1,-1 0 0,0 0 0,0 0 0,1 0 1,-1 0-1,0 0 0,1-1-15,-11 35 241,10-33-233,-44 195 722,44-193-744,-1 0 1,1 0-1,-1 0 0,0 0 0,0-1 0,0 1 0,-1 0 0,1 0 1,-1-1-1,1 1 0,-1-1 0,0 1 0,0-1 0,0 0 0,0 1 0,0-1 1,-1 0-1,1-1 0,0 1 0,-1 0 0,0-1 0,1 1 0,-1-1 1,0 0-1,0 0 0,0 0 0,0 0 0,0 0 0,0-1 0,0 1 0,0-1 1,0 0-1,0 0 0,0 0 0,0 0 0,0-1 0,0 1 0,0-1 1,0 0-1,0 0 0,0 0 0,1 0 0,-1 0 0,0-1 0,-1 0 14,-65-27-128,76 10-485,132-91-507,-106 84 1032,0 1-1,2 2 0,0 1 1,2 2-1,36-14 89,-29 26-42,-74 25-2049,29-17 2026,1-1 0,-1 0 0,1 1 0,0-1 0,-1 0 0,1 0 0,0 0 0,-1 1 0,1-1 0,0 0-1,0 0 1,0 0 0,0 0 0,0 0 0,0 1 0,0-1 0,0 0 0,0 0 0,0 0 0,0 0 0,0 1 0,1-1 0,-1 0 0,0 0 0,1 0-1,-1 1 1,1-1 0,-1 0 0,1 0 0,-1 1 0,1-1 0,-1 0 0,1 1 0,0-1 0,-1 1 0,1-1 0,0 1 0,-1-1 0,1 1 0,0-1 0,0 1-1,-1 0 1,1 0 0,0-1 0,0 1 0,0 0 0,0 0 0,0 0 0,-1 0 0,1 0 65,12-8 338,0 2-1,1 0 1,0 1-1,0 0 1,0 1-1,0 0 1,0 2 0,1-1-1,-1 2 1,9 0-338,-22 1 73,1 0 0,-1 0 0,1 0 0,-1 0 0,0 1 0,1-1 0,-1 1 0,0-1 0,0 1 0,1-1 0,-1 1 0,0 0 0,0 0 0,0-1 0,0 1 0,0 0 0,0 0 0,0 0 0,0 0 0,0 0 0,0 1 0,-1-1 0,1 0 1,0 0-1,-1 0 0,1 1 0,-1-1 0,1 0 0,-1 1 0,0-1 0,0 0 0,1 1 0,-1-1 0,0 0 0,0 1 0,0-1 0,0 0 0,-1 1 0,1-1 0,0 2-73,-18 53 263,10-46-554,-1 1 0,0-1-1,-1-1 1,0 0 0,0 0 0,-1-1 0,0 0 0,-1-1 0,1-1 0,-1 1 0,-1-2-1,-7 3 292,12 1 466,31-1 711,19 10 652,-46 17-1029,-34 125 934,37-158-1750,0 0 1,1 0 0,-1 0 0,0 0 0,-1-1-1,1 1 1,0 0 0,0 0 0,-1-1 0,1 1-1,-1-1 1,1 1 0,-1-1 0,0 0 0,1 1-1,-1-1 1,0 0 0,0 0 0,0 0 0,0-1-1,0 1 1,0 0 0,0-1 0,0 1 0,0-1-1,0 0 1,-1 0 0,1 1 0,0-1-1,0-1 1,0 1 0,0 0 0,0-1 0,0 1-1,-1-1 1,1 1 0,0-1 0,0 0 0,1 0-1,-1 0 1,0 0 0,0 0 0,0 0 0,1-1-1,-1 1 1,0-1 0,-1-1 15,2 3-11,0-1-4,0 1-1,-1 0 1,1 0 0,-1-1-1,1 1 1,0-1 0,-1 1-1,1-1 1,0 0 0,0 0-1,0 1 1,-1-1 0,1 0-1,0 0 1,0 0 0,0 0-1,0 0 1,1 0 0,-1-1 0,0 1-1,0 0 1,1 0 0,-1 0-1,0-1 1,1 1 0,-1 0-1,1-1 1,0 1 0,-1-1-1,1 1 1,0 0 0,0-1-1,0 1 1,0-1 0,0 1-1,0-1 1,1 1 0,-1 0-1,0-1 1,1 1 0,-1 0-1,1-1 1,-1 1 0,1 0-1,0-1 1,-1 1 0,1 0-1,1-1 16,103-25 22,-105 27-21,0 0 0,-1 0-1,1 0 1,0 0 0,-1 0 0,1 1 0,0-1 0,-1 0 0,1 0 0,0 0 0,-1 1 0,1-1 0,0 0 0,-1 1 0,1-1 0,0 0 0,0 0-1,-1 1 1,1-1 0,0 0 0,0 1 0,0-1 0,0 1 0,-1-1 0,1 0 0,0 1 0,0-1 0,0 1 0,0-1 0,0 0 0,0 1-1,0-1 1,0 1 0,0-1 0,0 0 0,0 1 0,0-1 0,1 0 0,-1 1 0,0-1 0,0 1 0,0-1 0,0 0 0,1 1 0,-1-1 0,0 0-1,0 1 1,1-1 0,-1 0 0,0 0 0,0 1 0,1-1 0,-1 0 0,0 0 0,1 1 0,-1-1 0,0 0 0,1 0 0,-1 0 0,1 0 0,-1 0-1,0 1 1,1-1 0,-1 0 0,1 0 0,-1 0 0,0 0 0,1 0 0,-1 0 0,1 0-1,-28 24 52,27-24-52,-149 106 672,148-106-668,0 1 1,0-1-1,0 0 0,0 1 0,0-1 1,1 1-1,-1 0 0,0-1 1,0 1-1,0-1 0,0 1 1,1 0-1,-1 0 0,0 0 0,1-1 1,-1 1-1,0 0 0,1 0 1,-1 0-1,1 0 0,0 0 1,-1 0-1,1 0 0,0 0 0,-1 0 1,1 0-1,0 0 0,0 0 1,0 0-1,0 0 0,0 0 1,0 0-1,0 0 0,0 0 0,1 0 1,-1 0-1,0 0 0,1 0 1,-1 0-1,1 0 0,-1 0 1,1 0-1,-1 0 0,1 0 0,-1 0 1,1 0-1,0-1 0,0 1 1,-1 0-1,1 0 0,0-1 1,0 1-1,0-1 0,0 1 0,0-1 1,0 1-1,0-1 0,0 1 1,0-1-1,0 0 0,0 0 1,0 1-1,0-1 0,0 0 0,0 0 1,0 0-1,1 0-4,25 2-55,1-1 0,-1-2 0,1 0 0,-1-2 0,1-1 0,-1-1 0,0-1 1,-1-1-1,0-2 0,7-4 55,153-55-8581,-143 51 7637</inkml:trace>
  <inkml:trace contextRef="#ctx0" brushRef="#br0" timeOffset="24199.554">2938 1130 10240,'-15'13'3872,"7"-2"-3040,-3 3 448,3-8-97,0 5-639,0-1-224,4-3-1600,0-1-767,4-2 1055,4-10 480,4-9 384</inkml:trace>
  <inkml:trace contextRef="#ctx0" brushRef="#br0" timeOffset="24604.551">3342 700 10496,'4'25'7090,"-33"14"-6373,22-31-669,-1 1-678,-1-1-1,0 1 1,0-2-1,-1 1 1,0-1-1,-1-1 1,1 0-1,-1 0 0,-10 3 631,-33 2 1078,105-22 1834,32-3-1963,17-3-4740,-81 22-2535,-25 4 4300</inkml:trace>
  <inkml:trace contextRef="#ctx0" brushRef="#br0" timeOffset="25047.077">3279 961 5632,'-5'6'445,"4"-6"-366,0 0 0,1 1 0,-1-1-1,0 1 1,1-1 0,-1 0 0,1 1-1,-1-1 1,1 1 0,-1-1 0,1 1-1,-1-1 1,1 1 0,0 0 0,-1-1 0,1 1-1,0 0 1,-1-1 0,1 1 0,0 0-1,0-1 1,-1 1 0,1 0 0,0-1-1,0 1 1,0 0 0,0-1 0,0 1 0,0 0-1,0 0 1,0-1 0,1 1 0,-1 0-1,0-1 1,0 1 0,0 0 0,1-1-1,-1 1 1,0 0 0,1-1 0,-1 1 0,1-1-1,-1 1 1,1-1 0,-1 1 0,1-1-1,-1 1 1,1-1 0,-1 1 0,1-1-1,0 1 1,-1-1 0,1 0 0,-1 0 0,1 1-1,0-1 1,0 0 0,-1 0 0,1 0-1,0 0 1,-1 1 0,1-1 0,0 0-79,44 21 2683,-34-18-2088,-1 1 1,0 0-1,0 1 1,-1 0 0,0 0-1,0 1 1,0 1 0,0-1-1,-1 1 1,0 1 0,-1 0-1,1 0 1,-1 1-596,-5-5 82,-1-1 1,1 0-1,-1 1 1,0-1-1,-1 1 1,1-1-1,0 1 0,-1-1 1,0 1-1,0 0 1,0-1-1,0 1 1,-1-1-1,1 1 0,-1-1 1,0 1-1,0-1 1,0 1-1,-1-1 0,1 0 1,-1 1-1,0-1 1,1 0-1,-2 0 1,1 0-1,0-1 0,-2 3-82,-77 61 367,80-66-384,-1 1 0,1 0 0,-1 0 0,1-1 0,-1 1 0,1-1 0,-1 1 0,0-1 0,1 1 0,-1-1 0,1 0 0,-1 0 0,0 0 0,1 0 0,-1 0 0,0-1 0,1 1 0,-1 0 0,0-1 0,1 1-1,-1-1 1,1 1 0,-1-1 0,1 0 0,-1 0 0,1 0 0,0 1 0,-1-1 0,1-1 0,0 1 0,0 0 0,0 0 0,-1 0 0,1-1 0,0 1 0,1 0 0,-1-1 0,0 1 0,0-1 0,1 1 0,-1-1 0,1 0 0,-1 1 0,1-1 17,-15-76-1486,15 49 1138,2 0 0,1 0 0,1 1 0,2 0 0,5-19 348,-3 14 82,-8 33-56,0 0 0,-1 0 0,1 0 0,0 0 0,-1-1 0,1 1 0,0 0 0,-1 0 1,1 0-1,0 0 0,-1-1 0,1 1 0,0 0 0,0 0 0,-1-1 0,1 1 0,0 0 0,0 0 1,-1-1-1,1 1 0,0 0 0,0-1 0,0 1 0,0 0 0,-1-1 0,1 1 0,0 0 0,0-1 0,0 1 1,0 0-1,0-1 0,0 1 0,0-1-26,-9 10-8,-115 128 816,15-14-2220,26-51-5466,52-52 526,11-15 2208</inkml:trace>
  <inkml:trace contextRef="#ctx0" brushRef="#br0" timeOffset="-8986.276">4566 14 7040,'3'0'9056,"-103"68"-8132,81-58-1177,70-6-1709,98-34 1493,-167 68 469,-29 29-128,79-77-64,172-106-27,-181 105 917,-31 19 412,-107 91-1067,95-54-2614,-27 42-1495,-13 51 3692,41-91 73,19-33-1736,21-37 1932,-16 18 855,12-14 10,0 0-1,1 2 1,1 0 0,0 1 0,2 1 0,0 1-1,0 1 1,1 1 0,1 1 0,0 1 0,0 0-1,1 2 1,0 1 0,1 1 0,22-3-760,-46 9 24,1-1 0,0 1 0,-1 0 0,1 0 0,-1-1 0,1 1 0,0 0 0,-1 0 0,1 1 0,0-1 0,-1 0 0,1 0 0,0 1 0,-1-1 0,1 1 0,-1 0 0,1-1 0,-1 1 0,1 0 0,-1 0 0,1 0 0,-1 0 0,0 0 1,0 0-1,1 0 0,-1 0 0,0 1 0,0-1 0,0 0 0,0 1 0,-1-1 0,1 1 0,0-1 0,0 1 0,-1-1 0,1 1 0,-1 0 0,0-1 0,1 1 0,-1 0 0,0-1 0,0 1 0,0 0 0,0-1 0,0 1 0,0 0 0,-1-1 0,1 1 0,0-1 0,-1 1 0,0 1-24,-35 83 540,-45 31-193,79-116-414,-1 1 0,0-1 0,1 0 1,-1 0-1,0 0 0,0 0 0,1 0 1,-1-1-1,0 1 0,0-1 0,0 0 1,0 0-1,0 0 0,0 0 0,0 0 1,0-1-1,1 1 0,-1-1 0,0 0 1,0 0-1,0 0 0,1 0 0,-1 0 1,0-1-1,1 1 0,-1-1 0,1 1 1,0-1-1,0 0 0,-2-1 67,-43-17-376,-21 23 755,79-17-267,-6 8-77,0 0-1,0 0 1,1 1 0,0 0 0,0 0 0,0 1-1,0 0 1,1 0 0,-1 0 0,1 1 0,0-1-1,0 2 1,0-1 0,1 1 0,-1 0 0,1 1-1,-1 0 1,1 0 0,7 0-35,-15 1 6,1 0 1,0 0-1,-1 1 0,1-1 0,-1 0 1,1 0-1,-1 1 0,1-1 1,0 0-1,-1 1 0,1-1 0,-1 0 1,1 1-1,-1-1 0,0 1 0,1-1 1,-1 1-1,1-1 0,-1 1 1,0-1-1,1 1 0,-1-1 0,0 1 1,0 0-1,1-1 0,-1 1 1,0-1-1,0 1 0,0 0 0,0-1 1,0 1-1,0-1 0,0 1 0,0 0 1,0-1-1,0 1 0,0 0 1,0-1-1,0 1 0,-1-1 0,1 1 1,0 0-1,0-1 0,-1 1 0,1-1 1,0 1-1,-1-1 0,1 1 1,-1-1-1,1 1 0,0-1 0,-1 1 1,1-1-1,-1 0 0,1 1 0,-1-1 1,0 0-7,-26 27 181,-19 4-320,50-49-2896,28-20-730,-6 8 3067</inkml:trace>
  <inkml:trace contextRef="#ctx0" brushRef="#br0" timeOffset="-8183.066">5186 18 8960,'7'3'6813,"-6"13"-5003,51-22-1695,-41 2-182,104-23-279,-115 27 348,-1 1-1,1-1 1,0 0 0,0 1 0,0-1 0,0 0 0,0 0-1,0 1 1,0-1 0,0 0 0,-1 1 0,1-1 0,0 0-1,0 1 1,1-1 0,-1 0 0,0 1 0,0-1 0,0 0-1,0 1 1,0-1 0,0 0 0,0 1 0,0-1 0,1 0-1,-1 0 1,0 1 0,0-1 0,0 0 0,1 1 0,-1-1-1,0 0 1,0 0 0,1 0 0,-1 1 0,0-1 0,0 0-1,1 0 1,-1 0 0,0 0 0,1 0 0,-1 1 0,0-1-1,0 0 1,1 0 0,-1 0 0,0 0 0,1 0-1,-1 0 1,0 0 0,1 0 0,-1 0 0,0 0 0,1 0-1,-1 0 1,0 0 0,1-1 0,-1 1 0,0 0 0,1 0-1,-1 0-1,-25 23 112,20-19-106,-7 6-23,0 2 0,0-1 0,1 1 1,1 1-1,0 0 0,0 0 0,2 1 0,0 0 0,0 1 0,1 0 0,1 0 0,-2 9 17,8-25-33,0 1 0,0-1 0,0 1-1,0-1 1,1 1 0,-1 0-1,0-1 1,0 1 0,1-1-1,-1 1 1,0-1 0,0 1-1,1 0 1,-1-1 0,1 1-1,-1 0 1,0-1 0,1 1 0,-1 0-1,1 0 1,-1-1 0,1 1-1,-1 0 1,1 0 0,-1 0-1,1-1 1,-1 1 0,1 0-1,-1 0 1,1 0 0,-1 0 0,1 0-1,-1 0 1,1 0 0,-1 0-1,1 0 1,-1 1 0,1-1-1,-1 0 1,1 0 0,-1 0-1,1 0 1,-1 1 0,0-1-1,1 0 1,-1 1 0,1-1 0,-1 0-1,0 1 1,1-1 0,-1 0-1,0 1 1,1-1 0,-1 0-1,0 1 1,1-1 0,-1 1-1,0-1 1,0 1 0,0-1-1,0 1 1,1-1 0,-1 1 0,0-1-1,0 1 34,4-8 97,1 1-1,0 0 1,0 0 0,0 0-1,1 0 1,0 1 0,0 0-1,0 0 1,0 1-1,1-1 1,0 1 0,0 1-1,0-1 1,1 1 0,-1 1-1,1-1 1,3 1-97,-11 2 15,1 1 1,-1-1-1,1 1 1,0 0-1,-1-1 1,1 1-1,-1 0 0,1 0 1,-1-1-1,0 1 1,1 0-1,-1 0 1,0 0-1,1-1 1,-1 1-1,0 0 0,0 0 1,0 0-1,0 0 1,0 0-1,0 0 1,0-1-1,0 1 1,0 0-1,0 0 1,0 0-1,-1 0 0,1 0 1,0-1-1,-1 1 1,1 0-1,0 0 1,-1 0-1,1-1 1,-1 1-1,0 0 0,1-1 1,-1 1-1,1 0 1,-1-1-1,0 1 1,1-1-1,-1 1 1,0-1-1,0 1 1,1-1-1,-1 0 0,0 1 1,0-1-1,0 0 1,0 0-1,0 0-15,-5 9 45,-18 43-168,-27-10-741,-96 65 1104,146-107-233,0 0 0,0 0 0,0 0-1,0 0 1,0 0 0,0 1 0,1-1 0,-1 0 0,0 1-1,0-1 1,0 0 0,0 1 0,0 0 0,0-1-1,1 1 1,-1-1 0,0 1 0,0 0 0,1-1 0,-1 1-1,0 0 1,1 0 0,-1 0 0,1 0 0,-1-1-1,1 1 1,0 0 0,-1 0 0,1 0 0,0 0 0,-1 0-1,1 0 1,0 0 0,0 0 0,0 0 0,0 0-1,0 0 1,0 0 0,0 0 0,1 0 0,-1 0 0,0 0-1,0 0 1,1 0 0,-1 0 0,0 0 0,1 0 0,-1-1-1,1 1 1,0 0 0,-1 0 0,1 0 0,-1-1-1,1 1 1,0 0 0,0-1 0,0 1 0,-1 0 0,1-1-1,0 1 1,1 0-7,121-29 272,-92 21-519,-1-1-1,-1-2 1,1-1 0,-1-1-1,-1-2 1,-1-1 0,0-1 0,4-3 247,-4-17-7782,-23 19 4924</inkml:trace>
  <inkml:trace contextRef="#ctx0" brushRef="#br0" timeOffset="-7948.239">5399 217 8064,'-11'31'3072,"3"-11"-2400,4 22 384,0-21 0,1 10-96,-1 9 64,0 19-289,0 17-95,-4 14-384,0-4-160,0-11 0,4-5-64,-3-12 64</inkml:trace>
  <inkml:trace contextRef="#ctx0" brushRef="#br0" timeOffset="25407.658">3717 981 9088,'77'-19'9064,"0"7"-6125,36-8-2015,-40 7-3329,-80 26-4636,6-12 7144,-14 8-967</inkml:trace>
  <inkml:trace contextRef="#ctx0" brushRef="#br0" timeOffset="26100.257">3755 1095 10112,'40'-2'8386,"-1"-2"-5525,-38 6-2841,-1 0-1,1 1 1,0-1-1,0 0 1,-1 0-1,0 1 1,1-1-1,-1 0 1,0 1-1,0-1 1,0 0-1,0 1 1,-1-1-1,1 0 1,-1 1-1,1-1 0,-1 0 1,0 0-1,0 1 1,0-1-1,0 0 1,0 0-1,0 0 1,0 0-1,-1 0 1,1 0-1,-1-1 1,0 1-20,1 0 20,-60 108 652,61-110-680,1-1 1,-1 1-1,0 0 1,1 0-1,-1-1 1,1 1 0,-1 0-1,0 0 1,1 0-1,-1 0 1,1 0-1,-1 0 1,1 0-1,-1 0 1,1 0 0,-1 0-1,1 0 1,-1 0-1,0 0 1,1 0-1,-1 0 1,1 0-1,-1 0 1,1 1 0,-1-1-1,0 0 1,1 0-1,-1 0 1,0 1-1,1-1 1,-1 0 0,1 1-1,-1-1 1,0 0-1,0 1 1,1-1-1,-1 0 1,0 1-1,0-1 1,1 1 0,-1-1-1,0 0 1,0 1 7,26-29-1196,-1 0 1,-1-2 0,-2-1 0,-1 0 0,-1-2 0,-2 0 0,-2-1-1,0-1 1,-3-1 0,7-25 1195,17-72 1605,-37 133-1550,0 1-1,0-1 1,1 0-1,-1 0 1,0 1-1,0-1 1,1 0-1,-1 0 1,0 0-1,0 0 0,0 0 1,1 1-1,-1-1 1,0 0-1,1 0 1,-1 0-1,0 0 1,0 0-1,1 0 1,-1 0-1,0 0 1,0 0-1,1 0 1,-1 0-1,0 0 0,1 0 1,-1 0-1,0 0 1,0 0-1,1 0 1,-1-1-1,0 1 1,0 0-1,1 0 1,-1 0-1,0 0 1,0 0-1,1-1 1,-1 1-1,0 0 0,0 0 1,0 0-1,1-1 1,-1 1-1,0 0 1,0 0-1,0-1 1,0 1-55,4 29 745,-25 303 4098,16-276-3783,3-41-860,0 0-1,1 0 1,0 1 0,1-1 0,1 0 0,0 1 0,1-1 0,1 0 0,1 0-1,0 0 1,3 7-200,-6-21-11,1 1 1,-1-1-1,1 0 0,-1 0 0,1 1 0,-1-1 0,1 0 0,-1 0 0,1-1 1,0 1-1,0 0 0,0-1 0,-1 1 0,1-1 0,0 1 0,0-1 0,0 0 1,0 0-1,0 0 0,0 0 0,0 0 0,-1 0 0,1 0 0,0-1 1,0 1-1,0-1 0,0 1 0,-1-1 0,1 0 0,0 0 0,0 0 0,-1 0 1,1 0-1,-1 0 0,1 0 0,-1 0 0,1-1 0,-1 1 0,0 0 0,0-1 1,0 1-1,0-1 0,0 0 0,0 1 0,0-1 0,0 0 0,0 0 0,-1 1 1,1-1-1,-1 0 0,1 0 0,-1 0 11,16-31-745,-1-1-1,-2 0 1,-1-1 0,-2 0-1,-1-1 1,-2 0 0,-1 0-1,-1-16 746,15-179 352,-20 323-1850,0-78 1205</inkml:trace>
  <inkml:trace contextRef="#ctx0" brushRef="#br0" timeOffset="26379.984">4349 1292 12032,'0'52'4575,"-4"-45"-3583,4 6-3615,0-10-1889</inkml:trace>
  <inkml:trace contextRef="#ctx0" brushRef="#br0" timeOffset="29850.522">5233 1141 5888,'19'-45'10901,"-39"42"-8379,11 8-2408,1 0-1,-1 1 1,1 0-1,0 0 1,0 0-1,1 1 1,-1 0-1,2 1 1,-1 0-1,1 0 1,0 0-1,1 1 1,-1 0-114,3-4 50,-9 11-6,0 1 0,1 0 0,1 1 1,0 0-1,2 0 0,0 1 1,1 0-1,1 1 0,0-1 0,1 8-44,4-24 2,1 0 0,0-1-1,0 1 1,0 0 0,0-1-1,0 1 1,1 0 0,-1-1-1,1 1 1,0 0 0,0-1-1,0 1 1,0-1 0,0 1-1,0-1 1,1 0 0,-1 1 0,1-1-1,-1 0 1,1 0 0,0 0-1,0 0 1,0 0 0,0-1-1,0 1 1,1-1 0,-1 1-1,0-1 1,1 0 0,-1 0-1,1 0 1,-1 0 0,1 0-1,0 0 1,-1-1 0,1 0-1,0 1-1,102-11-168,-57-5-1784,-2-1 0,0-2 0,-1-2 0,1-4 1952,6-3-949</inkml:trace>
  <inkml:trace contextRef="#ctx0" brushRef="#br0" timeOffset="30232.167">5534 1330 9472,'12'6'3520,"11"-6"-2752,1 4 288,-9-4-96,5 0-97,4-4 97,2 2-320,5-9-128,4 3-288,4-2-224,-5 3-32,-3 1-832,-3-1-352,-9-1 609,-7-2 287</inkml:trace>
  <inkml:trace contextRef="#ctx0" brushRef="#br0" timeOffset="30540.372">5884 1171 8576,'22'7'2209,"-7"-3"-709,1 1 0,-1 0 0,0 2 0,-1-1 0,1 2 1,-1 0-1,10 9-1500,-20-14 153,0 0 0,-1 1 1,1 0-1,-1-1 0,0 2 1,0-1-1,-1 0 0,1 0 1,-1 1-1,0-1 0,0 1 1,0 0-1,-1-1 1,0 1-1,0 0 0,0 0 1,0 4-154,-1-3-56,-1-1 0,1 0 1,-1 1-1,-1-1 1,1 0-1,-1 0 0,0 0 1,0 0-1,0 0 1,0 0-1,-1 0 1,0-1-1,0 1 0,-1-1 1,1 0-1,-1 0 1,0 0-1,0-1 0,0 1 1,0-1-1,0 0 1,-2 1 55,-66 39-6996,71-42 6756,-34 17-5162,0-1 1898</inkml:trace>
  <inkml:trace contextRef="#ctx0" brushRef="#br0" timeOffset="33768.585">6581 1044 7424,'35'-14'6234,"-34"14"-4740,-1 0 15,-21 0 1616,12 0-2950,-1 0-1,0 1 1,1 0-1,-1 1 1,1 0-1,0 1 1,-1 0 0,1 0-1,1 1 1,-1 0-1,0 0 1,1 1 0,0 0-1,0 1 1,-7 5-175,14-7-8,-1-1 1,1 0 0,0 1-1,0-1 1,0 1 0,1-1-1,-1 1 1,1-1 0,0 1-1,0-1 1,0 1 0,0-1-1,0 1 1,1 0 0,0-1-1,0 0 1,0 1 0,0-1-1,0 1 1,1-1 0,-1 0-1,1 0 1,0 0 0,0 0-1,0 0 1,0 0-1,1-1 1,-1 1 0,1-1-1,0 1 1,-1-1 0,1 0-1,0 0 1,0 0 0,0-1-1,1 1 1,-1-1 0,3 1 7,10 11 28,-13-11-20,-1 0 0,0 0 0,1 0-1,-1 0 1,0 0 0,0 0 0,0 0 0,0 1 0,-1-1-1,1 1 1,-1 0 0,1-1 0,-1 1 0,0 0 0,0 0 0,0-1-1,0 1 1,-1 0 0,1 0 0,-1 0 0,1 0 0,-1 0 0,0 0-1,-1 0 1,1 0 0,0 0 0,-1 0 0,0 0 0,1 0 0,-1 0-1,0 0 1,0 0 0,-1-1 0,1 1 0,-1 0 0,-1 1-8,-3 5-101,0-1 0,-1 1 0,0-2 0,0 1 1,0-1-1,-1 0 0,0-1 0,-1 0 0,1 0 1,-1 0-1,-9 3 101,-109 34-6059,99-39 5382</inkml:trace>
  <inkml:trace contextRef="#ctx0" brushRef="#br0" timeOffset="34003.332">6880 1512 13184,'4'21'4927,"-8"-14"-3839,4 3-224,-4-3-416,-4 3-480,-3 4-32,-5 3-1536,0 0-672,-3 0 1153,-5-2 543,2-5 448</inkml:trace>
  <inkml:trace contextRef="#ctx0" brushRef="#br0" timeOffset="93284.385">907 1947 9088,'19'3'5948,"-2"1"-4542,169-9 882,-162 2-2420,0-1 1,0-1-1,-1-1 0,0-1 0,0 0 0,0-2 1,13-8 131,32-36-5611,-65 51-794</inkml:trace>
  <inkml:trace contextRef="#ctx0" brushRef="#br0" timeOffset="95051.432">1322 1581 7296,'-3'-2'-176,"3"1"324,0 1-1,-1-1 0,1 1 1,0-1-1,0 1 1,0-1-1,0 1 0,-1-1 1,1 1-1,0-1 1,0 1-1,-1-1 0,1 1 1,0 0-1,-1-1 0,1 1 1,-1 0-1,1-1 1,0 1-1,-1 0 0,1-1 1,-1 1-1,1 0 0,-1 0 1,1-1-1,-1 1 1,1 0-1,-1 0 0,1 0 1,-1 0-1,1 0 1,-1 0-1,1 0 0,-1 0 1,1 0-1,-1 0 0,1 0 1,-1 0-1,1 0 1,-1 0-1,1 0 0,-1 1 1,1-1-1,-1 0 0,1 0 1,-1 1-1,1-1 1,0 0-1,-1 1 0,1-1 1,-1 0-1,1 1 1,0-1-1,-1 0 0,1 1 1,0-1-1,-1 1 0,1-1 1,0 1-1,0-1 1,0 1-1,-1-1 0,1 1 1,0-1-1,0 1 0,0 0-147,-8 137 1766,-81 537 468,81-599-2820,28-117-2060,14-191 76,-33 228 2624,0 1 0,0-1 0,0 0 0,0 0 0,-1 1 1,0-1-1,0 0 0,0 0 0,0 1 0,0-1 0,-1 0 0,0 0 0,1 1 0,-1-1 1,-1 0-1,1 1 0,-1-1 0,1 1 0,-1 0 0,0-1 0,0 1 0,0 0 0,-1 0 1,1 0-1,-1 1 0,1-1 0,-1 0 0,0 1 0,0 0 0,0 0 0,-1 0 0,1 0 1,0 0-1,-1 1 0,1-1 0,-1 1 0,1 0 0,-1 0 0,0 0 0,0 1 0,0-1-54,-14 2-17,0 1-1,0 1 0,1 1 0,-1 0 1,1 1-1,0 1 0,0 1 0,0 0 0,-6 5 18,77-16-970,170-26 1157,-188 35-13,-36-5-171,0 0 0,1 1 0,-1-1 0,1 1 0,-1-1 0,0 0 1,1 1-1,-1-1 0,0 1 0,0-1 0,0 1 0,1 0 0,-1-1 1,0 1-1,0-1 0,0 1 0,0-1 0,0 1 0,0-1 0,0 1 1,0 0-1,0-1 0,0 1 0,0-1 0,0 1 0,0-1 0,0 1 1,-1-1-1,1 1 0,0-1 0,0 1 0,-1-1 0,1 1 0,0-1 1,-1 1-1,1-1 0,0 1 0,-1-1 0,1 0 0,-1 1 0,1-1 1,-1 0-1,1 1 0,-1-1 0,1 0 0,-1 0 0,1 1 0,-1-1 1,1 0-1,-1 0 0,1 0 0,-1 0 0,1 0 0,-1 0 0,0 0 1,1 0-1,-1 0 0,1 0 0,-1 0 0,1 0-3,-15 8-9,-16 9 38,0 1-1,0 1 1,2 2-1,0 1 0,-20 21-28,50-43 8,0-1-1,0 1 0,0 0 1,-1 0-1,1 0 0,0 0 0,0 0 1,0 0-1,0 0 0,-1 0 0,1 0 1,0 1-1,0-1 0,0 0 0,-1 0 1,1 1-1,0-1 0,0 0 0,-1 1 1,1-1-1,0 1 0,-1-1 1,1 1-1,-1-1 0,1 1 0,0 0 1,-1-1-1,1 1 0,-1 0 0,0-1 1,1 1-1,-1 0 0,1-1 0,-1 1 1,0 0-1,0 0 0,1 0 0,-1-1 1,0 1-1,0 0 0,0 0 1,0 0-1,0-1 0,0 1 0,0 0 1,0 0-1,0 0 0,-1 0 0,1-1 1,0 1-1,0 0 0,-1 0 0,1-1 1,0 1-1,-1 0 0,1-1 1,-1 1-1,1 0-7,158-78-1464,-91 39-2357,-52 29 2755,28-10-1547,-9 15 5812,54-17 902,-85 19-4075,60-39-429,-37 2-2975,-31 13 1245,4 25 2213,0 0 0,0 0 1,0 1-1,-1-1 0,1 0 0,0 1 1,0-1-1,-1 0 0,1 1 0,0 0 1,-1-1-1,1 1 0,0 0 0,-1 0 1,1 0-1,0-1 0,-1 1 0,1 1 0,-1-1 1,1 0-1,0 0 0,-1 0 0,1 1 1,0-1-1,-1 1 0,1-1 0,0 1 1,0 0-1,0-1 0,-1 1 0,1 0 1,0 0-1,0 0 0,0 0 0,0-1 1,0 2-1,0-1 0,1 0 0,-1 0 1,0 0-1,0 0 0,1 0 0,-1 1 1,0-1-81,-9 28 875,1 0 0,2 0 0,0 0 1,2 1-1,0 12-875,2-21 413,-5 88 371,31-146-5003,-17 22 3349,56-115-4930,-2 56 8508,16 33 3517,12 18-3876,-51 15-1921,11-6 104,-37 9-385,1 1 1,0 1 0,-1 0 0,1 1-1,1 0 1,-1 1 0,0 0 0,0 1-1,11 0-147,-21 1 10,-1-1 0,0 0-1,1 1 1,-1-1 0,0 1-1,0-1 1,0 1 0,1 0-1,-1-1 1,0 1-1,0 0 1,0 0 0,0 0-1,0 0 1,0 0 0,0 0-1,-1 0 1,1 0 0,0 0-1,-1 0 1,1 0 0,0 1-1,-1-1 1,1 0 0,-1 0-1,0 1 1,0-1-1,1 0 1,-1 1 0,0-1-1,0 0 1,0 1 0,0-1-1,0 0 1,0 1 0,-1-1-1,1 0 1,0 0 0,-1 1-1,1-1 1,-1 0-1,1 0 1,-1 1 0,0-1-1,1 0 1,-1 0 0,0 0-1,0 0 1,0 1-10,-43 55-1193,8-41-2494,34-15 3421,1-1 0,0 0-1,-1 1 1,1-1 0,-1 0-1,1 0 1,0 0 0,-1 0-1,1 0 1,-1 0 0,1 0-1,0 0 1,-1-1 0,1 1-1,-1-1 1,1 1-1,0-1 1,-1 1 0,1-1-1,0 0 1,0 0 0,0 1-1,0-1 1,-1 0 0,1 0-1,0 0 1,1 0 0,-1 0-1,0 0 1,0-1 0,0 1-1,1 0 1,-1 0 0,0-1-1,1 1 1,-1 0 0,1-1-1,0 1 1,-1-1-1,1 0 267,4-45-2502,26-21 9666,-30 68-7060,0 0 1,0 1 0,0-1-1,0 0 1,0 0 0,0 0 0,0 0-1,0 1 1,0-1 0,0 0-1,0 0 1,0 0 0,1 1 0,-1-1-1,0 0 1,0 0 0,0 0-1,0 0 1,0 0 0,0 1 0,1-1-1,-1 0 1,0 0 0,0 0-1,0 0 1,0 0 0,1 0-1,-1 0 1,0 0 0,0 0 0,0 0-1,1 0 1,-1 0 0,0 0-1,0 0 1,0 0 0,1 0-105,-10 23 803,7-18-786,-1 0 0,0 0 0,1 0 1,-2-1-1,1 1 0,0-1 0,-1 1 1,0-1-1,0 0 0,0-1 0,-1 1 0,1-1 1,-1 0-1,0 0 0,0 0 0,0 0 0,0-1 1,0 0-1,-1 0 0,1-1 0,0 1 1,-3-1-18,5-3-189,1 1 1,1-1 0,-1 0 0,0 0 0,0-1 0,1 1 0,-1 0 0,1-1 0,0 1 0,0 0-1,0-1 1,0 0 0,0 1 0,0-1 0,1 1 0,-1-1 0,1 0 0,0 0 0,0 1 0,0-1-1,0 0 1,0 1 0,0-1 0,1 0 0,-1 1 0,2-4 188,-2 3-21,7-82 1647,-31 127 1004,10-12-1954,2 0 1,1 1-1,1 1 1,1 0 0,2 0-1,2 1 1,1-1 0,0 19-677,4-45 85,0 0 0,0 0 0,1 1 0,-1-1 0,1 0 0,1 0 0,-1-1 0,1 1 0,0 0 1,1 0-1,-1-1 0,1 0 0,0 1 0,1-1 0,-1 0 0,1 0 0,0-1 0,0 1 0,0-1 0,1 0 0,-1 0 1,1 0-1,0-1 0,0 1 0,1-1 0,-1-1 0,1 1 0,-1-1 0,1 0 0,0 0 0,0 0 0,0-1 0,0 0 1,0 0-1,0-1 0,0 1 0,0-2 0,0 1 0,0 0 0,0-1 0,0 0 0,0-1 0,2 0-85,-1 0-52,-1 0 0,1 0-1,0-1 1,-1 0 0,0-1-1,1 1 1,-1-1 0,0-1-1,-1 1 1,1-1 0,-1 0-1,0 0 1,0 0 0,-1-1-1,1 1 1,-1-1 0,-1 0-1,1-1 1,-1 1 0,0-1-1,0 1 53,24-98-8602,-23 80 7008,4 6 794</inkml:trace>
  <inkml:trace contextRef="#ctx0" brushRef="#br0" timeOffset="95341.856">2194 2066 8064,'8'4'2976,"-4"-1"-2304,0 1 512,-4-4 128,4 4-288,0-4-32,0 0-545,3 0-223,1-4-128,4-3-863,2 1-289,2-5-2784,0-7-1152,3-1 2560</inkml:trace>
  <inkml:trace contextRef="#ctx0" brushRef="#br0" timeOffset="95693.721">2365 1857 8320,'-67'150'7936,"28"-81"-6299,4 3 0,3 0 0,-19 67-1637,49-98 616,2-40-610,1 0 0,-1-1 0,1 1 0,0 0 0,-1-1 0,1 1-1,0-1 1,-1 1 0,1-1 0,0 0 0,0 1 0,-1-1 0,1 0 0,0 1 0,0-1-1,0 0 1,0 0 0,-1 0 0,1 0 0,0 0 0,0 0 0,0 0 0,0 0-1,-1 0 1,1 0 0,0 0 0,0 0 0,0-1 0,0 1 0,-1 0 0,1-1-1,0 1 1,0 0 0,-1-1 0,1 1 0,0-1 0,-1 1 0,1-1 0,0 1-1,-1-1 1,1 0 0,-1 1 0,1-1 0,-1 0-6,110-114-2020,-70 67 8,19-26-2253,8-11-2065,-13 37 8125,-17 30 2695,24 3-1952,2 0-1609,-62 17-1733,-32 20-9383,16-15 7211</inkml:trace>
  <inkml:trace contextRef="#ctx0" brushRef="#br0" timeOffset="96383.067">2520 2115 6016,'-6'8'1352,"-13"20"1534,17-12 2460,25-13-4080,-22-3-1262,-1-1 1,1 1 0,-1 0-1,1-1 1,-1 1-1,1 0 1,-1 0-1,1-1 1,-1 1-1,1 0 1,-1 0-1,1 0 1,0 0-1,-1 0 1,1 0 0,-1 0-1,1 0 1,0 0-1,-1 0 1,1 0-1,-1 0 1,1 0-1,-1 1 1,1-1-1,0 0 1,-1 0 0,1 1-1,-1-1 1,1 0-1,-1 1 1,1-1-1,-1 0 1,0 1-1,1-1 1,-1 1-1,1-1 1,-1 1 0,0-1-1,1 1 1,-1-1-1,0 1 1,0-1-1,1 1 1,-1-1-1,0 1 1,0-1-1,0 1 1,0 0-1,0-1 1,0 1 0,0-1-1,0 1 1,0 0-1,0-1 1,0 1-1,0-1 1,0 2-5,-41 93 181,50-144-1455,43-92-1189,91-215 4094,-108 304-96,-31 78-505,-69 394 3930,64-406-4889,-2 1-29,1 1 0,1 0 0,1-1 0,0 1 0,1 0 0,1-1 0,0 1 0,1-1 0,0 0 0,2 0 0,2 7-42,-6-20 2,0 0-1,0 0 1,1 0-1,-1 0 1,0 0 0,1 0-1,0 0 1,-1 0-1,1 0 1,0-1-1,0 1 1,0-1 0,0 1-1,0-1 1,0 0-1,0 0 1,1 0 0,-1 0-1,0 0 1,1 0-1,-1-1 1,0 1 0,1-1-1,-1 0 1,1 1-1,-1-1 1,1 0 0,-1 0-1,1-1 1,-1 1-1,1-1 1,-1 1-1,0-1 1,1 0 0,-1 0-1,0 0 1,0 0-1,1 0 1,-1 0 0,0-1-2,79-66-347,-62 43-350,0 0-1,-2-2 1,-1 0-1,-1-1 0,-1 0 1,-1-1-1,-2-1 1,-1 0-1,-1 0 1,-2-2 697,-2-16-1654,-18 60 2156,-207 215 4815,203-210-5417,-127 109-3395,141-124 3180,-36 6-3754,33-23 3179</inkml:trace>
  <inkml:trace contextRef="#ctx0" brushRef="#br0" timeOffset="96750.008">3271 1733 9984,'1'6'266,"-1"1"1,1-1-1,-2 1 1,1 0-1,-1-1 1,0 1 0,0-1-1,-1 1 1,0-1-1,0 0 1,-1 0-1,1 1 1,-1-2-1,-1 1 1,1 0-1,-1-1 1,0 1 0,0-1-1,0 0 1,-1-1-1,0 1 1,0-1-1,-1 1-266,-18 22 397,-15 21-434,39-47 22,1-1 0,-1 1 1,0 0-1,1-1 0,-1 1 0,0-1 0,1 1 0,-1-1 0,1 1 0,-1-1 0,1 1 1,-1-1-1,1 1 0,-1-1 0,1 0 0,0 1 0,-1-1 0,1 0 0,-1 1 0,1-1 1,0 0-1,-1 0 0,1 0 0,0 1 0,-1-1 0,1 0 0,0 0 0,-1 0 0,1 0 1,0 0-1,0-1 0,-1 1 0,1 0 0,0 0 0,-1 0 0,1 0 0,0-1 0,-1 1 1,1 0-1,-1-1 0,1 1 0,-1 0 0,1-1 0,0 1 0,-1-1 0,1 1 0,-1-1 1,1 1 14,2-2 16,0 0 0,1 1 1,0-1-1,-1 1 0,1 0 1,0 0-1,0 0 1,-1 1-1,1 0 0,0-1 1,0 1-1,0 0 1,0 1-1,0-1 0,-1 1 1,1 0-1,0 0 1,0 0-1,-1 0 0,1 0 1,-1 1-1,1 0 1,-1 0-1,0 0 0,1 0 1,-1 0-1,1 2-16,-5 1 67,1-1-1,-1 1 1,0-1-1,0 1 1,-1-1-1,0 1 1,1-1-1,-1 0 1,-1 0-1,1 1 1,-1-2-1,1 1 0,-1 0 1,0 0-1,-1-1 1,1 0-1,0 0 1,-3 1-67,-5 9 67,-81 73-536,23-40-3526,12-28-3802,39-17 5248</inkml:trace>
  <inkml:trace contextRef="#ctx0" brushRef="#br0" timeOffset="97127.396">3120 2064 8064,'10'-2'635,"-1"1"0,1 0 0,-1 0 0,1 1 0,0 0 1,-1 1-1,1 0 0,0 1 0,-1 0 0,0 0 0,2 1-635,-8-2-5,-1-1-1,1 1 1,-1 0-1,0 0 1,1 0-1,-1 0 1,0 0-1,0 1 1,1-1-1,-1 1 1,0 0-1,-1-1 1,1 1-1,0 0 1,0 0-1,-1 0 1,1 0-1,-1 0 1,0 0 0,1 1-1,-1-1 1,0 0-1,0 1 1,-1-1-1,1 1 1,0-1-1,-1 1 1,0-1-1,1 1 1,-1-1-1,0 1 1,0-1-1,-1 1 1,1 0-1,-1 0 6,-37 92 1552,41-99-1559,0 1 1,0-1-1,1 1 0,-1 0 1,1-1-1,0 2 0,-1-1 0,1 0 1,1 1-1,-1 0 0,0 0 0,1 0 1,-1 0-1,1 1 0,-1-1 1,1 1-1,0 0 0,-1 1 0,1-1 1,0 1-1,0 0 0,-1 0 1,5 1 6,-8 2 39,0-1 1,-1 1 0,1-1-1,0 1 1,-1-1 0,0 1-1,1 0 1,-1-1 0,0 1 0,-1 0-1,1-1 1,0 1 0,-1-1-1,1 1 1,-1-1 0,0 1-1,0-1 1,0 1 0,0-1 0,0 0-1,-1 1 1,1-1 0,-1 0-1,1 0 1,-1 0 0,0 0-1,0 0-39,-1 3-53,-1 0 0,1-1-1,-1 1 1,-1-1 0,1 0-1,0 0 1,-1-1 0,0 1-1,0-1 1,0 0 0,0 0-1,0 0 1,-1-1 0,0 0 53,5-3-252,-1 0-1,1 0 1,0 0 0,0-1 0,-1 1-1,1 0 1,0-1 0,0 1 0,0-1-1,0 1 1,1-1 0,-1 0 0,0 1-1,1-1 1,-1 0 0,1 1 0,-1-1-1,1 0 1,0 0 0,0 1 0,0-1-1,0 0 1,0 0 0,0 1 0,0-1-1,1 0 1,-1 0 0,0 1 0,1-1-1,0 0 1,-1 1 0,1-1 0,0 0 0,0 1-1,0-1 1,0 1 0,1-2 252,12-31-2416</inkml:trace>
  <inkml:trace contextRef="#ctx0" brushRef="#br0" timeOffset="98219.84">3551 1936 7296,'37'-31'2368,"-35"30"-2231,0 1 1,0-1 0,0 1-1,0 0 1,0 0 0,0 0-1,0 0 1,-1 0 0,1 0-1,0 1 1,0-1 0,0 1-1,0-1 1,0 1 0,-1 0-1,1-1 1,0 1 0,0 0-1,-1 0 1,1 0 0,-1 1-1,1-1 1,-1 0 0,0 0-1,1 1 1,-1-1 0,0 1-1,0-1 1,0 1 0,0 0-1,0-1 1,0 1 0,0 0-1,-1 0 1,1 0 0,-1-1-1,1 1 1,-1 0 0,0 0-1,1 0 1,-1 0 0,0 0-1,0 0 1,-1 0 0,1 0-1,0-1 1,-1 1 0,0 2-138,-20 131 2123,12-101-1671,-52 167 770,66-256-7334,17-29 4457,63-196 1699,-84 273 167,1 0 0,1 0 0,-1 0 0,1 1 0,0-1 0,1 1-1,-1 0 1,1-1 0,1 2 0,-1-1 0,1 0 0,0 1 0,0 0 0,0 0 0,1 1-1,0-1 1,0 1 0,0 1 0,0-1 0,1 1 0,-1 0 0,1 0 0,0 1-1,6-2-210,-10 6 112,0 0-1,1 0 0,-1 0 0,0 0 1,0 0-1,0 1 0,-1-1 0,1 1 1,0 0-1,-1 0 0,0 0 0,0 0 1,0 0-1,0 1 0,0-1 0,0 1 1,-1-1-1,0 1 0,0-1 0,0 1 1,0 0-1,0-1 0,-1 1 0,0 0 1,0 0-1,0 0 0,0-1 0,0 1 1,-1 0-1,0 0 0,1-1 0,-1 1-111,1 4 259,-40 178 1944,25-119-1806,-47 150 230,63-217-651,-1-1 0,0 1 0,0-1 0,0 1 0,1-1 1,-1 1-1,0-1 0,0 1 0,0-1 0,0 1 0,0-1 0,0 0 1,0 1-1,0-1 0,0 1 0,0-1 0,0 1 0,-1-1 0,1 1 1,0-1-1,0 1 0,0 0 0,-1-1 0,1 1 0,0-1 1,-1 1-1,1-1 0,0 1 0,-1 0 0,1-1 0,0 1 0,-1 0 1,1-1-1,-1 1 0,1 0 0,-1 0 0,1-1 0,-1 1 0,1 0 1,0 0-1,-1 0 0,1 0 0,-1-1 0,0 1 0,1 0 1,-1 0-1,1 0 0,-1 0 0,1 0 0,-1 0 0,1 1 0,-1-1 1,1 0-1,-1 0 0,1 0 0,-1 0 0,1 0 0,-1 1 1,1-1-1,0 0 0,-1 1 0,1-1 0,-1 0 0,1 1 24,-9-53-1065,-2-152-1853,14 195 2725,1-1 0,0 1-1,1 0 1,0 1 0,0-1-1,1 1 1,0 0 0,1 0-1,-1 0 1,1 1 0,1 0-1,0 1 1,0 0 0,0 0-1,0 0 1,1 1 0,7-3 193,-3 0-47,168-108 495,-180 114-414,0 1-1,0 0 0,0 0 1,0 0-1,1 0 1,-1 0-1,0 0 0,0 0 1,1 0-1,-1 0 1,1 1-1,-1-1 1,1 1-1,-1-1 0,1 1 1,-1-1-1,1 1 1,0 0-1,-1 0 0,1 0 1,-1-1-1,1 2 1,0-1-1,-1 0 1,1 0-1,-1 1 0,1-1 1,0 0-1,-1 1 1,1 0-1,-1-1 0,0 1 1,1 0-1,-1 0 1,1 0-1,-1 0 0,0 0 1,0 0-1,0 0 1,1 0-1,-1 0 1,0 0-1,-1 1 0,1-1 1,0 1-1,0-1 1,0 0-1,-1 1 0,1 0-33,-2 14 206,-1 0-1,0 0 0,-1-1 0,-1 0 1,0 1-1,-1-1 0,-1-1 0,0 1 1,-5 6-206,2-1 211,-61 157 898,54-101-1423,79-167-844,-58 83 1147,0 1 0,0 0-1,1 0 1,0 0 0,0 1-1,1 0 1,0 0-1,0 1 1,0 0 0,1 0-1,0 1 1,0-1 0,0 2-1,0-1 1,6-1 11,-13 5 28,0 0 1,0 0 0,0-1-1,0 1 1,0 0 0,0 0-1,0 0 1,0 0-1,0 0 1,0 0 0,0 1-1,0-1 1,0 0 0,-1 0-1,1 1 1,0-1 0,0 0-1,0 1 1,0-1-1,0 1 1,0-1 0,-1 1-1,1 0 1,0-1 0,-1 1-1,1 0 1,0-1 0,-1 1-1,1 0 1,-1 0-1,1-1 1,-1 1 0,1 0-1,-1 0 1,1 0 0,-1 0-1,0 0 1,0 0 0,1 0-1,-1 0 1,0 0-1,0 0 1,0 0 0,0 0-1,0 0 1,0-1 0,-1 1-1,1 0 1,0 0 0,0 0-1,-1 0 1,1 0-1,0 0 1,-1 0 0,1 0-1,-1-1 1,1 1 0,-1 0-1,0 0-28,-29 55 823,21-43-856,-2 0 1,1-1-1,-2 0 1,0-1-1,0-1 0,-1 1 1,0-2-1,0 0 1,-1 0-1,-13 5 33,27-15-28,1 1 1,-1-1-1,1 1 0,0-1 0,-1 0 0,1 1 0,-1-1 0,0 1 0,1-1 0,-1 0 0,1 1 1,-1-1-1,0 0 0,0 0 0,1 1 0,-1-1 0,0 0 0,0 0 0,0 1 0,0-1 0,0 0 0,0 0 1,0 1-1,0-1 0,0 0 0,0 0 0,0 1 0,0-1 0,-1 0 0,1 0 0,0 1 0,-1-1 1,1 0-1,0 1 0,-1-1 0,1 0 0,-1 1 0,1-1 0,-1 1 0,1-1 0,-1 1 0,1-1 0,-1 1 1,0-1-1,1 1 0,-1-1 0,0 1 0,1 0 0,-1-1 0,0 1 0,0 0 0,1 0 0,-1 0 1,0 0-1,0-1 0,0 1 28,8-4-9,0 0 1,0 1 0,0-1 0,1 1-1,-1 1 1,0-1 0,1 1 0,0 1-1,0-1 1,-1 1 0,1 1 0,0-1-1,0 1 1,0 1 0,0-1 0,0 2-1,-1-1 1,1 1 0,0 0 0,-1 0-1,1 1 1,-1 0 0,0 0 0,0 1-1,0 0 1,-1 0 0,1 1 0,-1 0-1,0 0 1,0 0 0,4 6 8,-10-11 7,65 44-1522,-61-42 1009,0 0 0,0 0 1,0 0-1,0-1 0,0 0 0,1 1 1,-1-2-1,0 1 0,1 0 0,-1-1 1,0 0-1,1 0 0,-1 0 1,1 0-1,-1-1 0,3 0 506,28-16-2437,4-5 1157</inkml:trace>
  <inkml:trace contextRef="#ctx0" brushRef="#br0" timeOffset="99081.843">4651 1802 9984,'-12'47'5674,"-23"16"-4298,-68 19-1913,65-58-1438,91-37 55,55-8 3936,-107 22-1942,0 0-1,0 0 0,-1 1 1,1-1-1,0 0 1,0 0-1,-1 0 1,1 1-1,-1-1 0,1 0 1,-1 1-1,0-1 1,1 0-1,-1 1 1,0-1-1,0 0 0,0 1 1,0-1-1,0 1 1,0-1-1,0 0 1,-1 1-1,1-1 0,0 0 1,-1 1-1,1-1 1,-1 0-1,1 1 1,-1-1-1,0 0 0,0 0 1,1 0-1,-1 0 1,0 0-1,0 0 0,0 0 1,0 0-1,0 0 1,0 0-1,-1 0 1,1 0-1,0-1 0,0 1-73,-11 10-187,0 0 0,-1-1 0,0 0 0,-1-1 0,0-1 0,0 0-1,-1-1 1,0 0 0,0-2 0,-1 1 0,-11 1 187,-42 0-2075,82-19 1547,8 5 869,0 2-1,0 0 1,0 1 0,0 2-1,1 0 1,-1 1-1,6 1-340,37 13 2325,-63-12-2280,0 0 0,0-1 0,1 1 0,-1 0 0,0 0 0,0 0-1,0 0 1,0 0 0,-1 0 0,1 0 0,0 0 0,0 0-1,-1 1 1,1-1 0,0 0 0,-1 0 0,0 1 0,1-1 0,-1 0-1,0 1 1,1-1 0,-1 0 0,0 1 0,0-1 0,0 0-1,0 1 1,0-1 0,0 0 0,-1 1 0,1-1 0,0 0 0,-1 1-1,1-1 1,-1 0 0,1 1 0,-1-1 0,0 0 0,0 0-1,1 0 1,-1 0 0,0 0 0,0 0 0,0 0 0,-1 1-45,-9 9-217,0 0 1,-1 0 0,-1-1-1,0-1 1,0 0-1,0-1 1,-1 0 0,-1-1-1,1-1 1,-1 0 0,0-1-1,0 0 1,-1-2-1,-6 1 217,-12-3-1263,62-21 681,-17 15 887,0 1 0,0 0 1,1 0-1,-1 1 0,1 1 0,0 0 0,-1 1 0,1 0 0,0 1 0,0 0 0,0 0 1,0 2-1,-1-1 0,1 2 0,0-1 0,-1 2 0,0-1 0,0 1 0,4 3-305,-12-5 91,0 1 0,-1-1 0,1 1 0,-1 0 0,1 0 0,-1 0 0,0 0 0,0 0 0,0 0-1,-1 1 1,1-1 0,-1 1 0,1-1 0,-1 1 0,-1-1 0,1 1 0,0 0 0,-1-1 0,0 1 0,1 0 0,-2 0-1,1-1 1,0 1 0,-1 0 0,1 0 0,-1-1 0,-2 4-91,1 3 63,-1-1 0,0 0-1,-1 0 1,0 0 0,-1-1 0,0 1 0,0-1-1,0 0 1,-1 0 0,-4 3-63,5-6-53,0 0 0,-1 0 0,0-1 0,0 0-1,-1 0 1,1 0 0,-1 0 0,1-1 0,-1 0 0,0-1 0,0 0 0,-4 1 53,9-3-146,-1 1-1,1-1 1,-1 0 0,1 1 0,-1-1-1,1-1 1,-1 1 0,1 0 0,-1-1-1,1 1 1,-1-1 0,1 0 0,0 1-1,-1-1 1,1 0 0,0-1 0,-1 1 0,1 0-1,0-1 1,0 1 0,0-1 0,1 0-1,-1 1 1,0-1 0,0 0 0,1 0-1,-1 0 1,1 0 0,0 0 0,0-1 0,0 1-1,0 0 1,0-1 0,0 1 0,0-1-1,1 1 1,-1-2 146,0-4-563,0 0 1,0-1-1,0 1 1,1 0-1,1-1 0,-1 1 1,1 0-1,1 0 0,-1 0 1,1 0-1,1 0 0,0 0 1,0 0-1,1-1 563,18-35-821</inkml:trace>
  <inkml:trace contextRef="#ctx0" brushRef="#br0" timeOffset="100338.119">4842 1974 2560,'3'5'874,"3"5"-664,-5-2 4796,-1-8-3032,0 0-257,0 0-346,0 0-257,1 0-980,0 0 0,0 0 1,0 0-1,0 0 0,0 0 0,0 0 0,0 1 0,0-1 0,-1 0 0,1 0 0,0 1 0,0-1 1,0 0-1,0 1 0,0-1 0,-1 1 0,1-1 0,0 1 0,0-1 0,-1 1 0,1 0 1,0-1-1,-1 1 0,1 0 0,-1 0 0,1 0 0,-1-1 0,1 1 0,-1 0 0,1 0 0,-1 0 1,0 0-1,0 0 0,1 0 0,-1-1 0,0 1 0,0 0 0,0 0 0,0 0 0,0 0 1,0 0-1,0 0 0,0 0 0,-1 0 0,1 0 0,0 0 0,-1 0-134,-19 52 927,13-39-690,-5 20-550,26-51-1406,-6 2 1594,1-1 1,1 1-1,0 1 1,1 0 0,1 0-1,0 1 1,1 0-1,0 2 1,1-1-1,1 1 1,-1 1-1,9-4 125,-21 13 27,-1 1 0,1-1-1,-1 0 1,1 0 0,-1 1-1,1-1 1,0 1 0,-1-1-1,1 1 1,0 0 0,-1 0-1,1 0 1,0 0 0,-1 0-1,1 0 1,0 0 0,-1 0-1,1 1 1,0-1 0,-1 0-1,1 1 1,-1 0 0,1-1-1,-1 1 1,1 0 0,-1 0-1,1 0 1,-1 0 0,0 0-1,1 0 1,-1 0 0,0 0-1,0 1 1,0-1 0,0 0-1,0 1 1,0-1 0,0 1-1,-1-1 1,1 1 0,0-1-1,-1 1 1,1-1 0,-1 1-1,0 0 1,1-1 0,-1 1-1,0 0 1,0-1 0,0 1-1,0 0 1,-1-1 0,1 1-1,0 0 1,-1-1 0,0 2-27,-1 5-24,0-1 0,-1 0 1,-1 0-1,1 0 0,-1-1 1,0 1-1,0-1 0,-1 0 1,0 0-1,0-1 0,0 1 1,-1-1-1,0 0 0,0 0 1,0-1-1,-3 2 24,10-13-1424,79-75-592,-70 72 2009,0 0-1,0 1 1,1 0-1,0 1 1,0 0-1,1 1 1,0 0-1,0 1 1,1 0 0,10-2 7,-22 8 53,1 0 0,-1 0 0,1 0 0,-1 0 0,1 0 0,-1 0 0,0 1 0,1-1 0,-1 1 0,1-1 0,-1 1 0,0-1 0,1 1 0,-1 0 0,0 0 0,0 0 0,0 0 0,1 0 0,-1 0 0,0 0 0,0 0 0,0 0 1,-1 0-1,1 0 0,0 1 0,0-1 0,-1 0 0,1 1 0,0-1 0,-1 0 0,0 1 0,1-1 0,-1 1 0,0-1 0,0 1 0,1-1 0,-1 1 0,0-1 0,-1 0 0,1 1 0,0-1 0,0 1 0,-1-1 0,1 1 0,0-1 0,-1 0 1,0 1-1,1-1 0,-1 0 0,0 1 0,0-1 0,1 0 0,-1 0 0,0 0 0,0 0 0,-1 1-53,-3 26 576,13-28-1071,-10 5-722,-95 35-1365,-86 43 2439,182-82 157,0-1 1,0 0-1,0 0 1,0 0-1,0 0 1,0 0 0,0 1-1,0-1 1,0 0 0,0 1-1,0-1 1,0 0-1,0 1 1,0-1 0,0 1-1,0 0 1,1-1 0,-1 1-1,0 0 1,0-1-1,1 1 1,-1 0 0,0 0-1,1 0 1,-1-1-1,1 1 1,-1 0 0,1 0-1,-1 0 1,1 0 0,0 0-1,-1 0 1,1 0-1,0 0 1,0 0 0,0 0-1,0 0 1,0 0 0,0 0-1,0 0 1,0 0-1,0 0 1,0 0 0,1 0-1,-1 0 1,0 0 0,1 0-1,-1 0 1,1 0-1,-1 1-13,108-2 251,-82-3-73,-13 2-48,-3-1 136,0 1 0,0 0 0,1 0 0,-1 1-1,0 1 1,0 0 0,0 0 0,1 1 0,-1 0 0,7 3-267,-16-4 41,0 0 0,0-1 0,-1 1 0,1 0 0,0 0 0,0 0 0,0-1 0,-1 1 0,1 0-1,0 0 1,-1 0 0,1 0 0,-1 0 0,1 1 0,-1-1 0,0 0 0,1 0 0,-1 0 0,0 0-1,0 0 1,0 1 0,0-1 0,0 0 0,0 0 0,0 0 0,0 0 0,0 1 0,0-1 0,-1 0-1,1 0 1,-1 0 0,1 0 0,-1 0 0,1 0 0,-1 0 0,1 0 0,-1 0 0,0 0 0,1 0-1,-1 0 1,0 0 0,0-1 0,0 1-41,-37 45 423,29-37-604,-1 0 0,0 0 0,-1-1 0,1 0 0,-1-1 0,-1 0 0,0-1 0,1 0 0,-2-1 0,1 0 0,-1-1 0,1-1-1,-1 0 1,0 0 0,0-1 0,-1-1 0,-5 0 181,19-2-18,-1 1-1,1 0 1,-1-1-1,1 1 1,-1 0-1,1-1 1,-1 1-1,1 0 1,0-1-1,-1 1 1,1-1-1,0 1 1,-1-1-1,1 1 1,0-1-1,0 1 1,0-1-1,-1 1 1,1-1-1,0 0 1,0 1-1,0-1 1,0 1-1,0-1 1,0 1-1,0-1 1,0 1-1,0-1 1,0 0-1,0 1 1,1-1-1,-1 1 1,0-1-1,0 1 0,0-1 1,1 1-1,-1-1 1,0 1-1,1-1 1,-1 1-1,0-1 1,1 1-1,-1 0 1,1-1-1,-1 1 1,0 0-1,1-1 1,-1 1-1,1 0 1,-1-1-1,1 1 1,-1 0-1,1 0 1,0 0-1,-1 0 1,1-1-1,-1 1 1,1 0-1,-1 0 1,1 0-1,-1 0 1,1 0-1,0 0 1,-1 0-1,1 1 1,-1-1-1,1 0 1,-1 0-1,1 0 1,0 1 17,132-29-175,-102 19 63,-1 0 0,-1-2-1,0-2 1,-1 0 0,0-2-1,-1-1 1,0-1-1,7-8 114,-18 15-255,99-75 90,-90 66 2117,-41 27 581,-68 46-2304,-50 15-7770,97-54 6656</inkml:trace>
  <inkml:trace contextRef="#ctx0" brushRef="#br0" timeOffset="100787.674">4938 2501 8576,'-19'48'5120,"58"-66"-5995,26-23-87,-52 31 950,1 1 0,-1 0 0,2 1 1,-1 1-1,1 0 0,0 1 1,0 1-1,5-1 12,-18 5 102,-1 1 1,1 0-1,0 0 1,-1-1-1,1 1 1,0 1-1,-1-1 0,1 0 1,-1 0-1,1 1 1,0-1-1,-1 0 1,1 1-1,-1 0 0,1-1 1,-1 1-1,1 0 1,-1 0-1,0 0 1,1 0-1,-1 0 0,0 0 1,0 0-1,0 0 1,0 1-1,0-1 1,0 0-1,0 1 0,0-1 1,0 0-1,-1 1 1,1-1-1,0 1 1,-1 0-103,43-19 245,-41 16-242,1 0 0,0 0 0,0 0 1,0 0-1,0 0 0,1 1 0,-1-1 0,0 1 1,0 0-1,0 0 0,0 0 0,0 0 0,1 0 1,-1 1-1,0 0 0,0-1 0,0 1 0,0 0 1,0 1-1,0-1-3,-18 40 603,-15-13-252,25-47-5220,6-1 1083,2-4 1306</inkml:trace>
  <inkml:trace contextRef="#ctx0" brushRef="#br0" timeOffset="101981.776">5837 1984 9728,'9'21'5570,"-32"17"-2754,13-24-2120,-29 58 242,3 1-1,4 1 1,2 5-938,18-48 67,-27 78-2984,39-109 2867,0 0-1,0 0 1,0 0 0,1 0-1,-1 0 1,0 0 0,0 0 0,0-1-1,1 1 1,-1 0 0,0 0 0,0 0-1,0 0 1,1 0 0,-1 0 0,0 0-1,0 0 1,0 0 0,1 0 0,-1 0-1,0 0 1,0 1 0,0-1 0,0 0-1,1 0 1,-1 0 0,0 0 0,0 0-1,0 0 1,0 0 0,1 0 0,-1 1-1,0-1 1,0 0 0,0 0 0,0 0-1,0 0 1,1 0 0,-1 1 0,0-1-1,0 0 51,12-22-153,12-38 152,-18 41 187,1 0-1,0 0 0,2 1 0,0 0 0,1 0 0,0 1 1,2 1-1,0 0 0,0 0 0,10-7-185,-16 19 130,1-1 0,0 1 1,0 0-1,0 1 0,1-1 0,-1 2 0,1-1 0,0 1 0,-1 0 0,1 1 1,0-1-1,0 2 0,0-1 0,1 1 0,-1 0 0,0 1 0,0 0 0,0 0 1,-1 1-1,1 0 0,0 0 0,0 1 0,-1 0 0,0 0 0,1 1 0,-1 0 1,0 0-1,-1 0 0,1 1 0,2 3-130,-4-1 140,-1 0-1,0 1 1,0-1 0,-1 1-1,0 0 1,-1 0 0,1 0-1,-1 0 1,-1 0 0,0 0-1,0 1 1,0-1 0,-1 0-1,0 1 1,-1-1 0,0 1-140,2-1-27,-1 0 1,0 0-1,-1 0 1,0 0 0,0 0-1,0-1 1,-1 1-1,0 0 1,-1-1 0,0 1-1,0-1 1,0 0-1,-1 0 1,0 0 0,-1 0-1,1-1 1,-1 0-1,0 0 1,-1 0 0,-1 1 26,5-6-69,-1 0 1,0-1 0,0 1 0,0-1 0,1 1 0,-1-1 0,0 0-1,0 0 1,0 0 0,0-1 0,0 1 0,1-1 0,-1 1-1,0-1 1,0 0 0,1 0 0,-1 0 0,0 0 0,1-1 0,-1 1-1,1-1 1,0 0 0,-1 1 0,1-1 0,0 0 0,0 0-1,0 0 1,0-1 0,1 1 0,-1 0 0,1-1 0,-1 0 68,-2-3-60,0 0 0,0 0 0,0-1 0,1 0 0,0 0-1,0 0 1,1 0 0,0 0 0,0 0 0,1-1 0,0 1 0,0-1 60,2 3-10,1 1 0,0 0 0,0 0-1,0 0 1,0 0 0,1 0 0,-1 1-1,1-1 1,0 1 0,0 0 0,0-1-1,1 1 1,-1 1 0,1-1 0,0 0-1,-1 1 1,1 0 0,0 0 0,0 0-1,1 0 1,-1 1 0,0 0 0,1 0-1,2-1 11,7-4-10,92-41 13,-64 26 6,0 2 1,1 2 0,1 1-1,0 3 1,1 1-1,0 3 1,43-4-10,-84 11 31,1 1 0,-1 1 0,0-1 0,1 0 1,-1 1-1,0 0 0,1 0 0,-1 1 0,0-1 1,1 1-1,-1 0 0,0 0 0,0 0 0,0 0 1,0 1-1,0 0 0,0 0 0,0 0 0,0 0 1,-1 0-1,1 1 0,-1 0 0,1-1 0,-1 2 0,0-1 1,0 0-1,-1 0 0,1 1 0,-1-1 0,1 1 1,-1 0-1,0 0 0,0 2-31,-4 7 82,-1 0 0,0 0 0,0-1 1,-2 1-1,0-1 0,0 0 0,-1 0 0,0-1 0,-1 1 0,0-1 0,-1-1 1,-1 1-1,1-1 0,-1-1 0,-5 4-82,3-1-94,0 0 0,-1-1-1,-1 0 1,0-1 0,0 0 0,-1-1-1,0 0 1,0-1 0,-1-1 0,0 0 0,0-1-1,-13 2 95,25-7-108,0-1 0,0 0 0,0 0 1,0 0-1,0 0 0,0 0 0,0-1 0,1 1 0,-1-1 0,0 0 0,0 0 0,0 0 0,1 0 0,-1 0 0,0 0 0,1-1 0,-1 0 0,1 1 0,0-1 0,0 0 0,-1 0 0,1 0 0,0 0 0,1-1 1,-1 1-1,0-1 0,1 1 0,-1-1 0,1 1 0,0-1 0,0 0 0,0 1 0,0-3 108,-15-95-3360,17 74 2717,1 0 1,1 1-1,2 0 1,0 0-1,1 0 0,9-22 643,43-72 1307,-48 111 1466,-16 29-939,-63 193 3553,68-213-5402,1 1 0,-1-1 0,0 1-1,1-1 1,-1 1 0,0 0 0,1-1 0,0 1 0,-1 0 0,1-1 0,0 1-1,0 0 1,0-1 0,0 1 0,0 0 0,1-1 0,-1 1 0,0 0-1,1-1 1,-1 1 0,1-1 0,0 1 0,-1-1 0,1 1 0,0-1 0,0 1-1,0-1 1,0 0 0,0 1 0,0-1 0,0 0 0,1 0 0,-1 0-1,0 0 1,1 0 0,-1 0 0,1 0 0,-1 0 0,1-1 0,-1 1 0,1 0-1,-1-1 1,1 1 15,96-44-7998,-60 21 4578,11-2 1121,1 0 1121</inkml:trace>
  <inkml:trace contextRef="#ctx0" brushRef="#br0" timeOffset="102696.786">6957 1963 11392,'-13'27'7036,"-33"8"-7346,28-21 719,-44 30-1342,97-43-1888,-10-5 2934,0 2 0,0 0 0,0 2-1,0 1 1,0 1 0,13 3-113,-36-5 55,-1 0 0,1 0-1,-1 0 1,1 0 0,-1 0-1,0 0 1,1 0 0,-1 1-1,1-1 1,-1 0 0,0 1-1,1-1 1,-1 1 0,0 0 0,1-1-1,-1 1 1,0 0 0,0 0-1,0 0 1,0 0 0,1 0-1,-1 0 1,-1 0 0,1 0-1,0 0 1,0 0 0,0 0-1,-1 1 1,1-1 0,0 0 0,-1 1-1,1-1 1,-1 0 0,0 1-1,1-1 1,-1 1 0,0-1-1,0 1 1,0-1 0,0 0-1,0 1 1,0-1 0,0 1-1,-1-1 1,1 1 0,0-1 0,-1 0-1,1 1 1,-1-1 0,0 0-1,1 1 1,-1-1 0,0 0-1,0 0 1,0 0 0,0 0-1,0 0 1,0 0 0,0 1-55,-9 9-2,-1 1 0,-1-2 0,1 0 0,-2 0 0,1-1 0,-1 0-1,0-1 1,-12 4 2,-121 29-4858,143-40 4496,0 0-1,-1-1 1,1 1-1,-1-1 1,1 0 0,-1 0-1,1 0 1,-1-1-1,1 1 1,-1-1-1,1 0 1,-1 0 0,1 0-1,0 0 1,0-1-1,0 0 1,-1 1-1,1-1 1,1 0-1,-1 0 1,0 0 0,0-1-1,1 1 1,0-1-1,-3-2 363,6 3 239,0 0-1,1 0 0,-1 0 1,0 0-1,1 1 1,-1-1-1,1 0 0,-1 1 1,1-1-1,0 1 0,0-1 1,-1 1-1,1 0 1,0 0-1,0 0 0,0 0 1,1 0-1,-1 0 1,0 1-1,0-1 0,0 1 1,1-1-1,-1 1 1,0 0-1,0 0 0,1 0 1,-1 0-1,2 0-238,1 0 525,86-11 3156,46 7-2829,-136 3-897,0 1-1,0-1 1,0 1-1,0 0 0,1-1 1,-1 1-1,0 0 1,0 0-1,0 0 1,0 0-1,0 0 1,0 0-1,1 0 0,-1 0 1,0 0-1,0 0 1,0 1-1,0-1 1,0 0-1,0 1 1,0-1-1,0 1 1,0-1-1,0 1 0,0-1 1,0 1-1,0 0 1,0 0-1,0-1 1,-1 1-1,1 0 1,0 0-1,-1 0 0,1 0 1,0 0-1,-1 0 1,1 0-1,-1 0 1,1 0-1,-1 0 1,0 0-1,0 0 1,1 0-1,-1 1 0,0-1 1,0 0-1,0 0 1,0 0-1,0 0 1,0 0-1,-1 0 1,1 1-1,0-1 0,0 0 1,-1 0-1,1 0 1,-1 0-1,1 0 1,-1 0-1,1 0 1,-1 0 45,-8 16 128,1 0 0,-2-1 0,0 0 0,-1-1 0,-1 0 0,0-1 0,-11 10-128,10-12 179,19-10-161,7-9 17,0 1 0,1 1 0,-1 0 0,1 0-1,0 2 1,1 0 0,-1 0 0,0 1 0,1 1 0,0 0 0,4 2-35,-17-1 39,1 1 1,-1-1-1,1 1 0,-1 0 1,0 0-1,1 0 1,-1 1-1,0-1 0,0 0 1,0 1-1,0 0 1,0-1-1,0 1 0,0 0 1,0 0-1,-1 0 1,1 0-1,-1 0 0,1 0 1,-1 0-1,0 1 0,0-1 1,0 1-1,0-1 1,0 0-1,-1 1 0,1 0 1,-1-1-1,0 1 1,1-1-1,-1 1 0,0-1 1,-1 1-1,1 0 1,0-1-1,-1 1 0,1-1 1,-1 1-1,0-1 0,0 0 1,0 1-1,0-1 1,0 0-1,-1 1 0,1-1 1,0 0-1,-1 0 1,0 0-1,0 0 0,1 0 1,-1-1-1,0 1 1,0-1-1,-1 1 0,1-1 1,0 0-1,0 1-39,-6 3-43,1 1-1,-1-1 1,0 0-1,0-1 1,0 0 0,-1 0-1,0-1 1,1 0-1,-1-1 1,0 0-1,-1 0 1,1-1 0,0 0-1,-6 0 44,13-2-63,0 1-1,0 0 1,1-1-1,-1 0 1,0 0 0,0 1-1,1-1 1,-1 0-1,0 0 1,1 0 0,-1-1-1,1 1 1,0 0-1,-1 0 1,1-1-1,0 1 1,0-1 0,0 1-1,0-1 1,0 0-1,0 1 1,0-1 0,0 0-1,1 0 1,-1 0-1,1 1 1,-1-1-1,1 0 1,0 0 0,0 0-1,0 0 1,0 0-1,0 0 1,0 0 0,0 1-1,1-1 1,-1 0-1,1 0 1,-1 0-1,1 0 1,0 1 0,-1-1-1,1 0 1,0 1-1,0-1 1,1 0 63,12-37-293</inkml:trace>
  <inkml:trace contextRef="#ctx0" brushRef="#br0" timeOffset="103499.855">7686 1984 10624,'1'0'108,"0"0"0,0 0 0,0 0 0,0 0 0,0 0 0,0 1 0,0-1 0,0 0 0,0 0 0,0 1 0,0-1 0,0 0 0,0 1 0,0-1 0,0 1 0,0 0 0,0-1 0,0 1 0,-1 0 0,1-1 1,0 1-1,0 0 0,-1 0 0,1-1 0,-1 1 0,1 0 0,-1 0 0,1 0 0,-1 0 0,1 0 0,-1 0 0,0 0 0,1 0 0,-1 0 0,0 0 0,0 0 0,0 0 0,0 0 0,0 0 0,0 0 0,0 0 0,0 0 0,-1 0 0,1 0 0,0 0 1,0 0-1,-1 0 0,1 0 0,-1 0 0,1 0 0,-1 0 0,1 0 0,-1 0 0,0 0 0,1-1 0,-1 1 0,0 0 0,0 0 0,1-1 0,-1 1 0,0-1 0,-1 1-108,-9 8-944,-1 0 0,0-1-1,-1 0 1,0-2 0,0 1-1,0-1 1,-1-1 0,0-1-1,-6 2 945,5-1-637,-57 39 2525,46-20-1049,2 1 1,1 1-1,1 2 0,1 0 0,1 1 0,-6 15-839,21-35 16,-13 15-2603,20-36-1311,25-35 416,6 7 3641,-21 27 1133,1 1 0,1 1 0,-1 0 0,2 1 0,-1 0 0,2 1 0,-1 1 0,12-4-1292,45-13 1178,93-12 1932,-165 37-3151,0 1 0,1 0 0,-1-1 0,0 1 0,1-1 0,-1 1 0,0 0 0,0-1 0,1 1 0,-1 0 0,0-1 0,0 1 0,0 0 0,0-1 0,0 1 0,0 0 0,0-1 0,0 1 0,0 0 0,0-1 0,-1 1 0,1 0 0,0-1 0,0 1 0,-1 0 1,1-1-1,0 1 0,-1-1 0,1 1 0,0-1 0,-1 1 0,1 0 0,-1-1 0,1 0 0,-1 1 0,1-1 0,-1 1 0,0-1 0,1 0 0,-1 1 0,1-1 0,-1 0 0,0 1 0,1-1 0,-1 0 0,0 0 0,1 0 0,-1 0 0,0 0 0,1 0 0,-1 0 0,0 0 0,1 0 0,-1 0 0,0 0 41,-2 2-88,-24 19-361,18-14 373,0-1 0,0 1 0,1 1-1,0 0 1,0 0 0,1 0 0,0 1 0,0 0 0,1 1 0,-1 2 76,2 1 110,1 1-1,0 0 1,0-1 0,2 1-1,0 0 1,0 0 0,2 0-1,-1 1 1,2 2-110,-5 58 2709,3-73-2709,1 0 0,-1 0 0,0 0 0,0 0 0,-1 0 0,1 0 0,0 0 0,-1 0 0,1-1 0,-1 1 0,1 0 0,-1-1 0,0 1 0,0-1 0,1 0 0,-1 0 0,0 0 0,0 0 0,0 0 0,-1 0 0,1 0 0,0-1 0,0 1 0,0-1 0,-1 1 0,1-1 0,0 0 0,0 0 0,-1 0 0,1 0 0,0 0 0,0-1 0,0 1 0,-1-1 0,1 1 0,0-1 0,0 0 0,0 0 0,0 0 0,0 0 0,0 0 0,0 0 0,0-1 0,1 1 0,-1-1 0,0 1 0,1-1 0,-1 0 0,1 1 0,0-1 0,-1 0 0,1 0 0,0 0 0,0 0 0,0 0 0,-1 0-12,0 1 1,1-1 0,-1 0 0,1 0 0,-1 1-1,1-1 1,-1 0 0,1 0 0,0 0-1,0-1 1,0 1 0,0 0 0,0 0-1,1 0 1,-1-1 0,1 1 0,-1 0 0,1-1-1,0 1 1,0-1 0,0 1 0,0 0-1,1-1 1,-1 1 0,0 0 0,1-1-1,0 1 1,-1 0 0,1 0 0,0 0-1,0-1 1,0 1 0,1 0 0,-1 0 0,0 1-1,1-1 1,-1 0 0,1 0 0,0 1-1,0-1 1,-1 1 0,1-1 0,0 1-1,0 0 1,0-1 0,1 1 0,-1 0 11,183-116-5541,-138 87 4837</inkml:trace>
  <inkml:trace contextRef="#ctx0" brushRef="#br0" timeOffset="104248.913">8329 1939 11392,'-47'34'6299,"-30"9"-3708,-19 12-1834,76-41-500,-79 74 1918,99-87-2172,0 0 0,0 0-1,0 0 1,0 1 0,1-1 0,-1 0-1,0 0 1,1 0 0,-1 0-1,1 0 1,-1 0 0,1 0 0,0 0-1,-1 0 1,1-1 0,0 1-1,0 0 1,0 0 0,-1-1 0,1 1-1,0 0 1,0-1 0,0 1-1,0-1 1,0 1 0,0-1 0,0 1-1,0-1 1,0 0 0,1 1-1,-1-1 1,0 0 0,0 0 0,0 0-1,0 0 1,0 0 0,0 0 0,1 0-1,-1 0 1,0-1 0,0 1-1,0 0 1,0-1 0,0 1 0,0-1-1,0 1 1,0-1 0,0 1-1,0-1 1,0 0 0,0 1 0,-1-1-1,1 0-2,126-33 64,-126 36-62,1 0 1,0 0-1,-1 0 0,0 0 0,1 0 1,-1 0-1,0 1 0,0-1 0,0 0 0,-1 1 1,1-1-1,0 0 0,-1 1 0,0-1 0,1 1 1,-1-1-1,0 0 0,0 1 0,0-1 0,-1 1 1,1-1-1,-1 1 0,1-1 0,-1 0 0,0 1 1,0-1-1,0 0 0,0 0 0,0 1 0,0-1 1,-1 0-1,1 0 0,-1 0-2,0 1 13,-21 73 137,18-57-189,-1 1 1,0-1 0,-2 1 0,0-2 0,-1 1-1,-1-1 1,-3 3 38,11-18-27,0-1-1,-1 0 0,1 1 0,-1-1 1,1 0-1,-1 0 0,0-1 1,0 1-1,0-1 0,0 1 1,0-1-1,0 0 0,0 0 0,-1 0 1,1 0-1,0-1 0,-1 0 1,1 1-1,0-1 0,-1 0 0,1 0 1,0-1-1,-1 1 0,1-1 1,0 0-1,0 0 0,-1 0 1,1 0-1,0 0 0,0-1 0,0 1 1,0-1-1,1 0 0,-1 0 1,0 0-1,1 0 0,-1 0 0,1-1 1,0 1-1,0-1 0,-2-2 28,4 2-31,-1 0 0,1 0 0,-1 0 0,1 0 0,0-1 0,1 1 1,-1 0-1,1 0 0,-1 0 0,1 0 0,0 0 0,0 0 0,0 0 0,0 0 0,1 0 0,-1 1 0,1-1 0,-1 0 0,1 1 0,0-1 0,0 1 0,1 0 0,-1-1 0,0 1 0,1 0 0,-1 1 0,1-1 0,0 0 31,-3 2-2,29-28-429,1 1 0,1 2 0,1 1 0,2 1 0,0 2-1,4 0 432,50 2-503,-86 20 494,0-1 0,0 0 1,0 0-1,0 1 0,0-1 0,0 1 1,0-1-1,0 1 0,0 0 0,-1 0 1,1 0-1,0 0 0,-1 0 0,1 0 1,0 0-1,-1 1 0,1-1 0,-1 0 1,0 1-1,0-1 0,1 1 0,-1 0 1,0-1-1,0 1 0,0 0 0,-1 0 1,1 0-1,0 0 0,-1-1 0,1 1 1,-1 0-1,0 0 0,1 0 0,-1 0 1,0 0-1,0 0 0,0 0 0,-1 0 0,1 0 1,0 0-1,-1 0 0,1 0 0,-1 0 9,1-2-14,1-1 0,-1 1-1,1 0 1,-1-1 0,1 1-1,-1 0 1,1 0 0,-1 0-1,1-1 1,-1 1 0,1 0-1,0 0 1,-1 0 0,1 0-1,-1 0 1,1 0 0,-1 0-1,1 0 1,-1 0 0,1 0-1,0 0 1,-1 0 0,1 0-1,-1 1 1,1-1 0,-1 0-1,1 0 1,-1 1 0,1-1-1,-1 0 1,1 1 0,-1-1-1,1 0 1,-1 1 0,0-1-1,1 0 1,-1 1 0,0-1-1,1 1 1,-1-1 0,0 1-1,0-1 1,1 1 0,-1-1-1,0 1 1,0-1 0,0 1-1,0 0 1,1-1 0,-1 1-1,0-1 1,0 1 0,0-1-1,0 1 1,0 0 0,-1-1-1,1 1 1,0-1 0,0 1-1,0 0 15,7-5 50,58-4-253,-64 8 232,1 0 1,-1 0-1,0 0 1,0 1-1,0-1 1,1 0-1,-1 1 1,0-1-1,0 1 1,0-1-1,0 1 1,1 0-1,-1-1 1,0 1-1,0 0 1,-1 0-1,1 0 1,0 0-1,0-1 1,0 1-1,0 0 1,-1 1-1,1-1 1,0 0-1,-1 0 1,1 0-1,-1 0 1,0 0-1,1 1 1,-1-1-1,0 0 1,0 0-1,1 1 1,-1-1-1,0 0 1,0 0-1,0 1 1,-1-1-1,1 0 1,0 0-1,0 1 1,-1-1-1,1 0 1,-1 0-1,1 0 1,-1 1-1,1-1 1,-1 0-1,0 0-29,-1 3-22,1-1-1,-1 1 0,-1-1 0,1 0 0,0 0 0,-1 0 0,0 0 1,1 0-1,-1 0 0,0-1 0,-1 1 0,1-1 0,0 0 0,-1 0 1,1 0-1,-1 0 0,0-1 0,1 1 0,-1-1 0,0 0 0,0 0 1,0-1-1,0 1 0,0-1 0,0 0 0,0 0 0,0 0 0,0 0 1,0-1-1,0 0 0,1 1 0,-1-1 0,0-1 0,0 1 0,-2-2 23,6 2-176,-1 0 0,0 0-1,1 0 1,-1 0 0,1-1-1,-1 1 1,1 0-1,0 0 1,-1-1 0,1 1-1,0 0 1,0-1-1,0 1 1,0 0 0,0-1-1,0 1 1,0 0 0,0-1-1,1 1 1,-1 0-1,1-1 1,-1 1 0,1 0-1,-1 0 1,1 0 0,-1-1-1,1 1 1,0 0-1,0 0 1,0 0 0,0 0-1,0 0 1,0 0-1,0 1 1,0-1 0,0 0-1,0 0 1,0 1 0,1-1 176,1-2-33,16-18-719</inkml:trace>
  <inkml:trace contextRef="#ctx0" brushRef="#br0" timeOffset="104483.274">8899 2146 10880,'-4'14'4032,"4"-14"-3136,4 0 31,-4 0-159,4-4-512,0 1-64,4-4-544,-1-3-192,1-5 288,4 2-2079,-2-4-801,-2-1 1600,-4 1 768</inkml:trace>
  <inkml:trace contextRef="#ctx0" brushRef="#br0" timeOffset="105231.221">8938 2022 9344,'-69'162'8279,"6"91"-3289,63-251-4948,-2 22 199,13-29-876,24-52-1324,-25 39 1765,0 0-1,1 1 0,1 1 0,0 0 0,1 0 0,1 2 0,0-1 1,1 2-1,12-9 195,-14 15 265,0-1 0,1 2 0,-1 0 0,1 0 0,1 2 0,-1 0 0,1 0 0,-1 1 0,1 1 0,0 0 0,0 2 0,0-1 0,12 3-265,-25-3 39,0 1 0,0 0 0,0 0 0,0 0 0,0 0 0,0 0 0,0 0 0,0 0 0,0 1 0,0-1 1,0 1-1,0 0 0,0-1 0,0 1 0,-1 0 0,1 0 0,0 0 0,0 0 0,-1 1 0,1-1 0,-1 0 0,1 1 0,-1-1 0,0 1 0,1-1 0,-1 1 0,0 0 0,0-1 0,0 1 0,0 0 1,0 0-1,-1 0 0,1 0 0,-1 0 0,1-1 0,-1 1 0,0 0 0,1 0 0,-1 0 0,0 1 0,0-1 0,0 0 0,-1 0 0,1 0 0,0 0 0,-1-1 0,0 1 0,1 0 0,-1 0 0,0 0 1,0 0-1,0 0 0,0-1 0,0 1 0,0 0 0,0-1 0,-1 1 0,1-1 0,-2 2-39,1-2-121,1 0 1,-1 1-1,1-1 0,-1 0 0,1 0 1,-1 0-1,0 0 0,0 0 1,0 0-1,0 0 0,0-1 1,1 1-1,-1-1 0,0 1 0,0-1 1,0 0-1,-1 0 0,1 0 1,0 0-1,0 0 0,0 0 1,0 0-1,0-1 0,0 1 0,1-1 1,-1 0-1,0 1 0,0-1 1,0 0-1,0 0 0,1 0 1,-1 0-1,0 0 0,1-1 1,-1 1-1,1 0 0,-1-1 0,1 0 1,0 1-1,0-1 0,-1 1 1,1-1-1,0 0 0,1 0 1,-1 0-1,0 0 0,0 1 0,1-1 1,-1 0-1,1 0 0,0 0 1,-1 0-1,1 0 0,0 0 1,0-1-1,1 1 0,-1-1 121,18-73-32,-83 151 2069,55-64-2031,6-6-59,0 0 1,0 0-1,0-1 1,-1 0-1,0 1 1,0-1-1,0-1 1,0 1-1,0-1 1,-1 0-1,0 0 1,0-1-1,-1 1 53,6-4-130,-1 0 0,1 0 0,-1 0 0,1 0 0,0 0 0,0 0 0,-1 0 0,1-1 0,0 1 0,0-1 0,0 1 0,0 0 0,0-1 0,1 0 0,-1 1 0,0-1 0,1 1 0,-1-1 0,1 0 0,0 0 0,-1 1 0,1-1 0,0 0 0,0 0 0,0 1 0,0-1 0,0 0 0,1 1 0,-1-1 0,0 0 0,1 0 0,-1 1 0,1-1 0,0 1 0,0-1 0,-1 1 0,1-1 0,0 1 0,0-1 0,1 1 130,41-87-1503,-30 65 3236,-23 35 2072,-6 7-2997,1 13-9,1 0 0,1 1 0,2 1 1,1 0-1,1 0 0,3 1 0,-1 14-799,9 50 1674,-2-96-1669,1 0 0,0 0 0,0 0 0,0 0-1,1 0 1,-1 0 0,0 0 0,1-1 0,0 1-1,0-1 1,0 1 0,0-1 0,0 0 0,0 0 0,1 0-1,-1 0 1,1 0 0,-1 0 0,1 0 0,0-1-1,-1 0 1,1 1 0,0-1 0,0 0 0,0 0 0,0-1-1,0 1 1,0-1 0,1 1 0,0-1-5,3 0-78,0 0 0,1-1 0,-1 1 1,0-1-1,0-1 0,1 1 0,-1-1 0,0-1 1,-1 1-1,1-1 0,0 0 0,-1-1 0,0 0 0,1 0 1,-2 0-1,1 0 0,0-1 0,-1 0 0,0-1 78,4-3-694,-1-1 0,0 0 0,-1 0-1,0-1 1,-1 0 0,0 0 0,-1-1-1,0 1 1,-1-1 0,2-8 694,3-22-934</inkml:trace>
  <inkml:trace contextRef="#ctx0" brushRef="#br0" timeOffset="105581.111">8740 2167 9728,'12'0'3680,"3"-7"-2848,5-3-256,-9 2-224,8 2-480,8-1-32,8-1-576,4 2-160,7 3 448,1-1-1312,8 0-544,-2-2 1184,6 2 544</inkml:trace>
  <inkml:trace contextRef="#ctx0" brushRef="#br0" timeOffset="107167.06">9550 2312 6400,'4'8'7274,"6"-2"-4010,30-3-2667,-35-3 251,87-27-348,-86 23-950,0 0 1,0 0 0,-1 0 0,1-1 0,-1 0 0,0 0 0,0-1-1,-1 1 1,0-1 0,0 0 0,0 0 0,1-4 449,-5-43-4148,-32 11 5432,30 42-1207,1 1-1,-1-1 1,1 1 0,0-1-1,-1 1 1,1 0 0,0 0 0,0 0-1,-1 0 1,1 0 0,0 0-1,0 0 1,0 0 0,0 0-1,0 0 1,1 0 0,-1 1-1,0-1 1,0 0 0,1 1-1,-1-1 1,1 1 0,-1-1-1,1 1 1,0-1 0,-1 0 0,1 1-1,0-1 1,0 2-77,-115 360 8016,114-363-7997,0 1 1,0 0-1,1-1 0,-1 1 1,0 0-1,1 0 1,-1 0-1,1-1 1,-1 1-1,1 0 0,-1 0 1,1 0-1,0 0 1,-1 0-1,1 0 0,0 0 1,0 0-1,0 0 1,0 0-1,0 0 1,0 0-1,0 0 0,0 0 1,0 0-1,0 0 1,0 0-1,0 0 1,1 0-1,-1 0 0,1 0 1,-1 0-1,0-1 1,1 1-1,0 0 1,-1 0-1,1 0 0,-1 0 1,1-1-1,0 1 1,0 0-1,-1-1 0,1 1 1,0-1-1,0 1 1,0-1-1,0 1 1,-1-1-1,1 1 0,0-1 1,0 0-1,0 1 1,0-1-1,0 0 1,0 0-1,0 0 0,0 0 1,0 0-1,0 0 1,0 0-1,0 0 1,0 0-1,0-1 0,0 1 1,0 0-1,0 0 1,0-1-1,0 0-19,12-4-219,-1-2 1,1 1-1,-2-2 0,1 1 1,-1-2-1,0 0 0,-1 0 1,0-1-1,0 0 0,-1 0 1,0-1-1,3-8 219,15-12-949,208-228-4496,-232 256 5456,0-1 107,1 1 0,0-1 0,-1 1 0,1-1 0,1 1 0,-1 0 0,0 0 0,1 1 0,-1-1-1,1 1 1,0 0 0,0 1 0,0-1 0,0 1 0,0 0 0,3-1-118,-7 5 99,1-1-1,-1 0 1,1 0-1,-1 1 1,0-1-1,0 1 1,0-1-1,0 1 1,0-1 0,0 1-1,-1 0 1,1-1-1,-1 1 1,0 0-1,0-1 1,0 1-1,0 0 1,0-1-1,-1 1 1,1 0-1,-2 2-98,-80 240 2262,112-261-2694,135-63-1824,-173 77-1173,-7 1 2773</inkml:trace>
  <inkml:trace contextRef="#ctx0" brushRef="#br0" timeOffset="107531.796">9895 2246 7808,'0'73'6912,"-16"36"-3024,13-96-3728,0 1 0,-1-1 0,-1 0 0,0 0 0,0 0 0,-2-1 0,1 1-1,-2-2 1,1 1 0,-10 9-160,-63 59 310,123-84-86,-12-3-268,1 2-1,0 1 1,0 1 0,0 1 0,0 2 0,0 2-1,22 3 45,-8-4-4341,-41-1 3739</inkml:trace>
  <inkml:trace contextRef="#ctx0" brushRef="#br0" timeOffset="146238.253">547 2832 9472,'8'0'3584,"-4"3"-2784,0 1 480,-4-1 95,0 4-415,0 3 0,-4 7-352,-4 4-32,-4 7-352,-3-1-192,-5-2-64,-4-2-608,-2-2-224,-1-8-2719,-8-2-1249,3-4 2496,6-4 1184</inkml:trace>
  <inkml:trace contextRef="#ctx0" brushRef="#br0" timeOffset="146719.249">570 2904 8192,'152'223'10981,"-150"-218"-10945,0-1 1,1-1-1,0 1 0,-1 0 1,1 0-1,1-1 1,-1 0-1,0 0 0,1 0 1,0 0-1,0 0 1,0-1-1,0 1 0,0-1 1,0 0-1,0-1 1,1 1-1,-1-1 0,1 1 1,-1-1-1,1-1 1,0 1-1,-1-1 0,1 0 1,0 0-1,-1 0 1,1 0-1,0-1 0,-1 0 1,1 0-1,-1 0 1,1-1-1,-1 1 0,1-1 1,-1 0-1,0 0 1,0-1-1,0 1 0,0-1 1,1-1-37,1-4 17,0-1 1,-1 1-1,0-1 1,0 0-1,-1 0 1,-1-1-1,1 1 1,-1-1-1,-1 1 1,0-1-1,0 0 1,-1 0 0,0 0-1,-1-1 1,0 1-1,-1 0 1,0 0-1,0 0 1,-1 0-1,0 1 1,-1-2-18,2 7-57,1 1 0,-1-1 0,0 1 1,0-1-1,0 1 0,-1-1 0,1 1 1,-1 0-1,0 0 0,0-1 0,0 1 1,0 1-1,-1-1 0,1 0 0,-1 0 1,1 1-1,-1 0 0,0-1 0,0 1 0,0 0 1,0 0-1,-1 1 0,1-1 0,0 1 1,-1 0-1,1-1 0,-1 2 0,1-1 1,-1 0-1,0 1 0,1-1 0,-1 1 1,0 0-1,1 0 0,-1 1 0,0-1 1,1 1-1,-1 0 0,1 0 0,-1 0 1,1 0-1,-1 0 57,3 0-416,24-7-667,-16 5 990,-6 0 93,0 0 0,0 1 1,0-1-1,0 1 0,0-1 0,0 1 0,0-1 1,0 1-1,0-1 0,0 1 0,0 0 1,0 0-1,0-1 0,0 1 0,0 0 1,0 0-1,0 0 0,0 0 0,0 0 1,1 1-1,-1-1 0,0 0 0,0 0 1,0 1-1,0-1 0,0 1 0,0-1 1,0 1-1,0-1 0,0 1 0,-1-1 1,1 1-1,0 0 0,0-1 0,0 1 1,-1 0-1,1 0 0,0 0 0,-1 0 0,1 0 1,-1 0-1,1 0 0,-1 0 0,1 0 1,-1 0-1,0 0 0,1 0 0,-1 0 1,0 0-1,0 0 0,0 0 0,0 0 1,0 0-1,0 0 0,0 1 0,-3 4-12,0-1 0,-1 0 1,1 0-1,-1 0 0,0 0 0,-1-1 0,1 0 0,-1 1 0,0-2 1,0 1-1,0 0 0,0-1 0,-3 1 12,-7 6-97,-136 80-1739,42-48-4754,90-38 2926,9-7 1371</inkml:trace>
  <inkml:trace contextRef="#ctx0" brushRef="#br0" timeOffset="146987.296">883 2979 5632,'63'-2'2176,"-43"-2"-1664,3 8 800,-15-2 352,4 2-352,-5 3-96,0-1-800,1 5-224,-4 3-160,-4-3-32,-4 2 0</inkml:trace>
  <inkml:trace contextRef="#ctx0" brushRef="#br0" timeOffset="147238.545">1427 2822 6272,'-16'4'4540,"-31"22"594,-96 95-3311,32-67-7475,95-54 324,15-10 4267</inkml:trace>
  <inkml:trace contextRef="#ctx0" brushRef="#br0" timeOffset="147497.966">1473 2801 7808,'8'26'5949,"-39"23"-3418,25-41-2387,-142 125 570,146-132-728,1 0 0,0 0-1,0 1 1,-1-1 0,1 0 0,0 0 0,0 1-1,0-1 1,0 0 0,0 1 0,1-1-1,-1 1 1,0-1 0,1 1 0,-1 0 0,1-1-1,-1 1 1,1-1 0,0 1 0,0 0-1,-1 0 1,1-1 0,0 1 0,1 0 0,-1-1-1,0 1 1,0 0 0,1-1 0,-1 1-1,1-1 1,0 1 0,-1-1 0,2 2 14,-2 3-58,-1 0 1,1 0 0,-1 0 0,-1 0-1,1-1 1,-1 1 0,0-1-1,0 1 1,0-1 0,-1 1-1,0-1 1,0 0 0,0 0-1,-1-1 1,0 1 0,1-1-1,-2 1 1,1-1 0,0-1-1,-1 1 1,0-1 0,0 1 57,-9 10-339,-63 57-2296,57-56 2353</inkml:trace>
  <inkml:trace contextRef="#ctx0" brushRef="#br0" timeOffset="148317.583">1461 2996 7424,'123'-133'6314,"-123"133"-6286,1 0-1,-1 0 1,0 1-1,0-1 1,0 0-1,0 0 1,0 1-1,0-1 1,0 0-1,0 0 1,0 0-1,0 1 1,1-1-1,-1 0 1,0 0-1,0 0 1,0 0-1,0 1 0,1-1 1,-1 0-1,0 0 1,0 0-1,0 0 1,1 0-1,-1 0 1,0 1-1,0-1 1,0 0-1,1 0 1,-1 0-1,0 0 1,0 0-1,1 0 1,-1 0-1,0 0 1,0 0-1,1 0 1,-1 0-1,0 0 1,0 0-1,1 0 1,-1 0-1,0-1 1,0 1-28,-14 32 380,10-23-322,-85 203 1,86-205-1789,14-31 1711,-6 16 303,1 1 1,0 0-1,0 1 1,1-1-1,-1 1 1,2 1-1,-1-1 1,0 1 0,1 0-1,0 1 1,0 0-1,1 0 1,-1 1-1,1 0 1,0 0-1,0 1 1,0 0-1,0 1 1,0 0 0,0 0-1,0 1 1,0 0-1,0 1 1,0 0-1,0 0 1,0 1-1,0 0 1,0 1 0,0 0-1,-1 0 1,3 2-285,-10-5-46,-1 0 0,1 0 0,0 0 1,-1 0-1,1 0 0,-1 1 1,1-1-1,-1 0 0,1 0 0,-1 1 1,1-1-1,-1 0 0,1 0 1,-1 1-1,1-1 0,-1 1 0,1-1 1,-1 1-1,0-1 0,1 0 1,-1 1-1,0-1 0,1 1 0,-1-1 1,0 1-1,0 0 0,1-1 1,-1 1-1,0-1 0,0 1 0,0-1 1,0 1-1,0 0 0,0-1 1,0 1-1,0-1 0,0 1 0,0 0 1,0-1-1,0 1 0,0-1 1,-1 1-1,1-1 0,0 1 0,0-1 1,-1 1-1,1-1 0,0 1 1,-1-1-1,1 1 0,0-1 0,-1 1 1,1-1-1,-1 1 0,1-1 1,0 0-1,-1 1 0,1-1 0,-1 0 1,0 0-1,1 1 0,-1-1 1,1 0-1,-1 0 0,1 0 0,-1 0 1,1 1-1,-1-1 0,0 0 46,-41 12-7597,17-11 3630,-2 1 3690,1 13 3694,-25 43 530,-40 30-4043,80-83-61,11-5 20,0-1 1,1 1 0,-1 0-1,1-1 1,-1 1 0,0 0-1,1-1 1,-1 1 0,0 0-1,1-1 1,-1 1 0,0-1-1,0 1 1,1 0 0,-1-1 0,0 1-1,0-1 1,0 1 0,1-1-1,-1 1 1,0-1 0,0 1-1,0-1 1,0 1 0,0-1-1,0 1 1,0-1 0,0 1-1,0-1 1,0 1 0,-1-1-1,1 1 1,0-1 0,0 1 0,0-1-1,-1 1 1,1 0 0,0-1-1,0 1 1,-1-1 0,1 1-1,0 0 1,-1-1 0,1 1-1,0 0 1,-1-1 0,1 1-1,-1 0 1,1-1 0,-1 1 0,1 0-1,-1 0 1,1 0 0,0 0-1,-1-1 1,1 1 0,-1 0-1,1 0 1,-1 0 0,1 0-1,-1 0 1,1 0 0,-1 0-1,1 0 1,-1 0 0,1 0-1,-1 1 137,44-15 5934,30 39-2364,-30 7-2458,42 21-512,-14-51-6552,-33-15 3632,0-7 1078</inkml:trace>
  <inkml:trace contextRef="#ctx0" brushRef="#br0" timeOffset="148981.06">2086 2883 8576,'3'1'4846,"5"4"1209,-4 7-6354,-3 1 345,0 0-1,-1-1 1,0 1-1,-1 0 1,0 0 0,-1 0-1,-1 0 1,0-1-1,-1 1 1,0-1-1,-3 5-45,-6-6-1765,23-36 656,7 12 1157,1 0 1,0 1-1,1 0 1,0 2-1,0 0 1,1 2-1,0 0 1,11-2-49,26-13 646,101-39-1376,-149 62-1291,-4 3 565</inkml:trace>
  <inkml:trace contextRef="#ctx0" brushRef="#br0" timeOffset="149275.861">2132 3076 7808,'-4'10'2976,"8"-10"-2304,3 4 224,-3-4-64,4 0 256,4 0 192,7 0-257,5 0-63,3 0-544,3 0-96,5 0-96,-3-4-256,-5-2-32,-3-1-2751,-6-3-1217,-2-4 1952,-5-3 1056</inkml:trace>
  <inkml:trace contextRef="#ctx0" brushRef="#br0" timeOffset="149795.907">2302 3032 9216,'-28'69'7413,"-37"27"-4398,-19-18-4526,84-79 1420,1 0 0,0 0-1,-1 0 1,1 1 0,-1-1 0,1 0 0,-1 0 0,0 0 0,1 0 0,-1 0 0,0 0 0,1 0 0,-1 0-1,0 0 1,0 0 0,0 0 0,0 0 0,0 0 0,0 0 0,0 0 0,0 0 0,-1 0 0,1 0 0,0 0-1,-1 0 1,1 1 0,0-1 0,-1 0 0,1 0 0,-1 0 0,1 0 0,-1 0 0,0 1 0,1-1-1,-1 0 1,0 1 0,0-1 0,1 0 0,-1 1 0,0-1 0,0 1 0,0-1 0,0 1 0,0-1 0,0 1-1,1 0 1,-1-1 0,0 1 0,0 0 0,0 0 0,0 0 0,0 0 0,0 0 0,0 0 0,0 0 0,0 0-1,0 0 1,0 0 0,0 1 0,0-1 0,0 0 0,0 1 91,7-8 143,0 1 0,1 0 0,-1 1 0,1 0 0,1 0 0,-1 0 0,1 1 0,0 0 0,0 0 0,0 1 0,0 0 0,1 0 0,-1 1 0,1 0 0,-1 1 0,1 0 0,0 0 0,0 1 0,0 0 0,-1 0 0,6 2-143,6 2 598,24-9-2268,71-55-144,-79 54 4076,-32 1-2128,0-1 1,0 1 0,0 0-1,0 0 1,1 1 0,0-1 0,0 1-1,0 0 1,0 0 0,1 1-1,-1 0 1,1 0 0,0 0 0,0 0-1,0 1 1,0 0 0,1 1 0,-1-1-1,0 1 1,1 0 0,-1 1-1,1-1 1,3 1-135,-9 1 20,-1-1 1,1 1-1,0-1 0,0 1 1,-1-1-1,1 1 0,0-1 1,-1 1-1,1 0 0,-1-1 0,1 1 1,-1 0-1,1 0 0,-1-1 1,0 1-1,1 0 0,-1 0 1,0 0-1,1 0 0,-1-1 1,0 1-1,0 0 0,0 0 0,0 0 1,0 0-1,0 0 0,0 0 1,0-1-1,0 1 0,0 0 1,0 0-1,-1 0 0,1 0 0,0 0 1,-1-1-1,1 1 0,-1 0 1,1 0-1,0-1 0,-1 1 1,0 0-1,1-1 0,-1 1 0,1 0 1,-1-1-1,0 1 0,1-1 1,-1 1-1,0-1 0,0 1 1,0-1-1,1 0 0,-1 1 1,0-1-1,0 0 0,0 0 0,0 1-20,-8-16-4394,9-3 3141,4-7 581</inkml:trace>
  <inkml:trace contextRef="#ctx0" brushRef="#br0" timeOffset="150695.746">3031 2660 9088,'4'-1'310,"-4"0"-126,1 0 1,0 1 0,0-1 0,-1 1 0,1-1 0,0 1 0,0-1-1,0 1 1,0-1 0,0 1 0,0 0 0,0-1 0,-1 1 0,1 0 0,0 0-1,0 0 1,0 0 0,0 0 0,0 0 0,0 0 0,0 0 0,0 0 0,0 0-1,0 0 1,0 1 0,0-1 0,0 0 0,0 1 0,0-1 0,0 1 0,-1-1-1,1 1 1,0-1 0,0 1 0,0 0 0,-1-1 0,1 1 0,0 0 0,-1 0-1,1-1 1,-1 1 0,1 0 0,-1 0 0,1 0 0,-1 0 0,0 0 0,1 0-1,-1 0-184,0 8 328,0-8-348,-1 0-1,1-1 0,0 1 1,-1 0-1,1 0 1,0 0-1,0-1 1,-1 1-1,1 0 0,0 0 1,0 0-1,0 0 1,0 0-1,0-1 0,0 1 1,1 0-1,-1 0 1,0 0-1,0 0 1,1-1-1,-1 1 0,0 0 1,1 0-1,-1-1 1,1 1-1,-1 0 0,1 0 1,-1-1-1,1 1 1,-1-1-1,1 1 0,0 0 1,-1-1-1,1 1 1,0-1-1,-1 0 1,1 1-1,0-1 0,0 1 1,0-1-1,-1 0 1,1 0-1,0 0 0,0 1 1,0-1-1,0 0 1,0 0-1,-1 0 0,1 0 1,0 0-1,0 0 1,0-1-1,0 1 1,-1 0-1,1 0 0,0-1 1,0 1-1,0 0 1,-1-1-1,1 1 0,0-1 21,145-30-330,-170 68 1614,18-32-1230,-9 10-63,0 0 0,1 1-1,1 1 1,1 0 0,0 1-1,1 0 1,1 0 0,0 1-1,2 1 1,0-1 0,2 1-1,-4 15 10,-8 84-1855,32-141 57,-11 13 1960,0 1 0,1 1 1,-1-1-1,1 0 0,1 1 0,-1 0 0,1 0 0,1 0 0,-1 1 1,1-1-1,0 1 0,1 1 0,-1-1 0,1 1 0,0 0 0,0 1 0,1 0 1,-1 0-1,1 0 0,0 1 0,0 0 0,0 1 0,1 0 0,-1 0 0,3 0-162,-8 5 86,0 0-1,0 0 0,0 0 1,-1 1-1,0-1 0,1 1 1,-1-1-1,0 1 0,-1 0 1,1 0-1,-1 0 0,0 0 1,0 0-1,0 0 0,0 0 1,-1 0-1,1 0 0,-1 0 1,0 0-1,0 1 0,-1-1 1,1 0-1,-1 0 0,0 0 1,0 0-1,-1 0 0,1 0 1,-1 0-86,-47 123 954,49-128-1005,-1 0-1,1 1 1,-1-1-1,1 0 1,0 1-1,-1-1 1,0 0-1,1 1 1,-1-1-1,1 1 1,-1-1-1,0 1 1,1-1-1,-1 1 1,0-1-1,1 1 0,-1 0 1,0 0-1,0-1 1,1 1-1,-1 0 1,0 0-1,0 0 1,0 0-1,1-1 1,-1 1-1,0 0 1,0 1-1,0-1 1,1 0-1,-1 0 1,0 0-1,0 0 1,0 1-1,1-1 1,-1 0-1,0 1 0,1-1 1,-1 0-1,0 1 1,1-1-1,-1 1 1,0-1-1,1 1 1,-1 0-1,1-1 1,-1 1-1,1 0 1,-1-1-1,1 1 1,-1 0-1,1-1 1,0 1-1,0 0 1,-1 0-1,1 0 52,-31-138-1749,31 137 1763,0-1 0,1 0 1,-1 1-1,0-1 0,1 0 1,-1 1-1,1-1 0,-1 0 0,1 1 1,0-1-1,-1 1 0,1-1 0,-1 1 1,1-1-1,0 1 0,0 0 1,-1-1-1,1 1 0,0 0 0,0-1 1,-1 1-1,1 0 0,0 0 1,0 0-1,-1 0 0,1 0 0,0 0 1,0 0-1,0 0 0,-1 0 1,1 0-1,0 0 0,0 0 0,0 0 1,-1 1-1,1-1 0,0 0 1,-1 1-1,1-1 0,0 1 0,-1-1 1,1 0-1,0 1 0,-1 0 1,1-1-1,-1 1 0,1-1 0,-1 1 1,1 0-1,-1-1 0,1 1 1,-1 0-1,1-1 0,-1 1 0,0 0 1,0 0-1,1-1 0,-1 1 0,0 0-14,-20 83 406,24-84-3611,-4-6 2757</inkml:trace>
  <inkml:trace contextRef="#ctx0" brushRef="#br0" timeOffset="151231.583">2849 2914 9984,'47'62'7247,"-46"-62"-7349,-1 1-1,1-1 1,0 1-1,-1-1 0,1 1 1,-1 0-1,1-1 1,-1 1-1,1 0 0,-1-1 1,1 1-1,-1 0 1,0 0-1,1-1 0,-1 1 1,0 0-1,0 0 0,1 0 1,-1-1-1,0 1 1,0 0-1,0 0 0,0 0 1,0 0-1,0-1 1,0 1-1,0 0 0,-1 0 1,1 0-1,0-1 1,0 1-1,-1 0 0,1 0 1,0-1-1,-1 1 1,1 0-1,-1 0 0,1-1 1,-1 1-1,1 0 0,-1-1 1,1 1-1,-1-1 1,0 1-1,1-1 0,-1 1 1,0-1-1,0 0 1,1 1-1,-1-1 103,-119 97 2149,119-96-2077,1 0-1,-1 0 1,1 0 0,-1 1-1,1-1 1,0 0 0,0 0-1,0 1 1,-1-1-1,1 0 1,0 0 0,1 1-1,-1-1 1,0 0-1,0 0 1,0 0 0,1 1-1,-1-1 1,1 0 0,-1 0-1,1 0 1,-1 0-1,1 0 1,0 0 0,-1 0-1,1 0 1,0 0-1,0 0 1,0 0 0,0 0-1,0 0 1,0-1 0,0 1-1,0 0 1,0-1-1,0 1 1,0-1 0,1 1-1,-1-1 1,0 1-1,0-1 1,0 0 0,1 0-1,-1 0 1,0 0 0,0 0-1,1 0 1,0 0-72,7 5 327,129 77 2105,15 18-827,-39-66-5540,-114-34 3912,1 0-255,0 1 0,0-1 0,0 0 0,0 0 0,0 1 0,0-1 0,0 0 0,0 0 0,0 0 0,1 0 0,-1 0 0,0 0 0,0 0 0,0 0 0,0-1 0,0 1 0,0 0 0,0-1 0,0 1 0,0-1 0,0 1 0,0-1 0,0 1 0,0-1 0,0 0 0,0 1 0,-1-1 0,1 0 0,0 0 0,0 0 0,-1 1 0,1-1 0,-1 0 0,1 0 0,-1 0 0,1 0 0,0-1 278,-4-14-1280</inkml:trace>
  <inkml:trace contextRef="#ctx0" brushRef="#br0" timeOffset="151940.82">2582 3090 9088,'-7'5'5476,"-6"11"-4675,7-2-75,17-31-474,4-4-254,-11 16-2,-1 0 0,1 1 0,0-1 0,0 1 0,1 0 1,0 0-1,-1 0 0,1 1 0,0 0 0,0 0 0,1 0 0,-1 1 0,1-1 1,-1 1-1,1 0 0,0 1 0,0 0 0,0-1 0,0 2 0,0-1 0,0 1 1,4 0 3,-9 1 8,0 1 1,0-1 0,0 1 0,0-1 0,0 1 0,0 0 0,0-1 0,-1 1 0,1 0 0,-1-1 0,1 1 0,-1 0 0,0-1 0,1 1 0,-1 0-1,0 0 1,0 0 0,0-1 0,-1 1 0,1 0 0,0 0 0,-1-1 0,1 1 0,-1 0 0,1 0 0,-1-1 0,0 1 0,0-1 0,0 1 0,0-1-1,0 1 1,0-1 0,0 1 0,0-1 0,-1 0 0,1 0 0,0 0 0,-1 0 0,1 0 0,-2 1-9,-3 4-132,-1 1 0,0-2 0,0 1 0,0-1 0,-1 0 1,1 0-1,-1-1 0,0 0 0,0-1 0,-1 0 0,-7 2 132,6-4-154</inkml:trace>
  <inkml:trace contextRef="#ctx0" brushRef="#br0" timeOffset="152459.467">3694 3055 9600,'10'2'6902,"20"4"-4823,108 9 992,2-11-5028,-107-10-5472,-28 3 6491</inkml:trace>
  <inkml:trace contextRef="#ctx0" brushRef="#br0" timeOffset="152798.17">4392 2931 7936,'30'-6'5056,"-29"6"-3568,-1 0-160,-5 4 655,-27 18-2228,0-2 0,-1-1-1,-1-1 1,-1-2 0,-7 1 245,146-16-1707,15-5 1611,-103 0-266</inkml:trace>
  <inkml:trace contextRef="#ctx0" brushRef="#br0" timeOffset="153111.492">4329 3082 7040,'0'11'2720,"0"-3"-2112,0 2 384,0-3 96,0 3-96,0 3 128,-4 8 32,-4 6-33,1 9-575,-4-3 160,-1 5 64,1-2-256,3-13-128,4-2-1152,0 0-448,0 2 608</inkml:trace>
  <inkml:trace contextRef="#ctx0" brushRef="#br0" timeOffset="153649.657">4349 2994 5888,'0'10'2272,"-4"-10"-1760,4 0 640,0 0 192,0 0-32,-4 0 64,0 3-256,-4 1-128,-4 2-544,1 2-225,-4-1-63,0 3-384,-1 0-95,-4-3 159,5-1 64</inkml:trace>
  <inkml:trace contextRef="#ctx0" brushRef="#br0" timeOffset="154062.739">4822 3138 7424,'16'3'2816,"-2"-3"-2208,10 0-160,-13 0-160,5-3-2304,0-4-928,-1 0 1472,1-3 704</inkml:trace>
  <inkml:trace contextRef="#ctx0" brushRef="#br0" timeOffset="154531.142">4872 3011 9472,'-23'123'6677,"4"-12"-3920,0-6-1418,28-94-1486,12-29-234,-19 16 338,224-200-3733,-118 112 5051,-40 85 1498,93-42-2330,-223 78-15616,36-17 12581</inkml:trace>
  <inkml:trace contextRef="#ctx0" brushRef="#br0" timeOffset="155080.261">5162 3168 6656,'-18'28'4000,"17"-27"-3131,25-8 2022,-23 6-2857,0 0 0,0 0 1,0 0-1,0 1 0,0-1 1,0 0-1,0 1 0,1-1 1,-1 1-1,0-1 1,0 1-1,1 0 0,-1 0 1,0-1-1,0 1 0,1 0 1,-1 0-1,0 0 0,1 0 1,-1 0-1,0 1 0,0-1 1,1 0-1,-1 1 1,0-1-1,0 0 0,0 1 1,1 0-1,-1-1 0,0 1 1,0 0-1,0-1 0,0 1 1,0 0-1,0 0 0,0 0 1,-1 0-1,1 0 1,0 0-1,0 0 0,-1 0 1,1 0-1,0 0 0,-1 1 1,1-1-1,-1 0 0,0 0 1,1 0-1,-1 1 0,0-1 1,0 0-1,0 1-34,-31 47 779,40-98-1648,99-232-2459,-51 175 4336,-57 107-975,0-1 0,1 1 1,-1 0-1,0-1 1,1 1-1,-1-1 1,0 1-1,1 0 1,-1-1-1,1 1 1,-1-1-1,1 0 0,-1 1 1,1-1-1,-1 1 1,1-1-1,0 0 1,-1 1-1,1-1 1,-1 0-1,1 1 1,0-1-1,-1 0 0,1 0 1,0 0-1,-1 0 1,1 0-1,0 0 1,-1 0-1,1 0 1,0 0-1,-1 0 1,1 0-1,0 0 0,-1 0 1,1 0-1,0-1 1,-1 1-1,1 0 1,0-1-1,-1 1 1,1 0-1,-1-1 1,1 1-1,-1-1 0,1 1 1,-1 0-1,1-1 1,-1 0-1,1 1 1,-1-1-1,0 1 1,1-1-1,-1 1 0,0-1 1,1 0-1,-1 1 1,0-1-1,0 0 1,0 1-1,1-1 1,-1 0-1,0 1 1,0-1-1,0 0-33,4 57 929,-26 131 1347,12-133-1040,3 0 0,3 1 0,2 37-1236,1-90 7,0 1 1,1-1-1,-1 0 0,1 1 0,0-1 0,-1 1 1,1-1-1,0 0 0,1 1 0,-1-1 0,0 1 1,1-1-1,-1 0 0,1 1 0,0-1 0,0 0 1,0 0-1,0 1 0,0-1 0,0 0 0,0 0 1,1 0-1,-1 0 0,1-1 0,0 1 0,-1 0 1,1-1-1,0 1 0,0-1 0,0 1 0,0-1 1,0 0-1,0 0 0,1 0 0,-1 0 0,0 0 1,0-1-1,1 1 0,-1-1 0,2 1-7,3-5-14,-1-1-1,1 1 1,-1-2 0,0 1-1,-1 0 1,1-1-1,-1 0 1,-1 0 0,1-1-1,-1 1 1,0-1-1,2-4 15,0 1-24,17-34-28,-1-2 0,-3 0-1,-2-1 1,-2-1 0,1-11 52,-1 7-86,-5 21-251,7-28-615,-12 23-6244,-6 34 1362,-3 3 5267,4-1 40,-11 6-795</inkml:trace>
  <inkml:trace contextRef="#ctx0" brushRef="#br0" timeOffset="155281.486">5414 3159 8064,'-38'45'3072,"19"-24"-2400,-9 10-320,17-18-256,-9 1-160,1-3 96</inkml:trace>
  <inkml:trace contextRef="#ctx0" brushRef="#br0" timeOffset="155610.827">5829 2852 10496,'-31'102'6774,"25"-90"-6797,-1 0 1,0-1-1,-1 1 1,0-2-1,0 1 1,-2-1-1,1 0 1,-1-1-1,0 0 1,-10 6 22,38-38-2827,-14 20 2779,3-3 113,-1 0-1,1 1 0,0 0 1,0 0-1,0 1 0,0-1 1,1 2-1,0-1 0,0 1 1,0 0-1,0 1 0,1-1 1,-1 2-1,0-1 1,6 1-65,-13 1 50,0 0 0,1 1 0,-1-1 0,0 0 0,0 1 0,0-1 1,0 1-1,1 0 0,-1-1 0,0 1 0,0 0 0,0-1 1,0 1-1,0 0 0,-1 0 0,1 0 0,0 0 0,0 0 0,-1 0 1,1 0-1,0 0 0,-1 0 0,1 1 0,-1-1 0,1 0 0,-1 0 1,0 0-1,1 1 0,-1-1 0,0 0 0,0 0 0,0 1 1,0-1-1,0 0 0,0 0 0,0 1 0,-1-1 0,1 0 0,0 0 1,-1 1-1,1-1 0,-1 0 0,1 0 0,-1 0 0,0 0 1,1 0-1,-1 0 0,0 1-50,-36 55 1061,36-56-1015,-18 23 16,0-1-1,-2-1 0,-1-1 1,0-1-1,-2 0 1,-21 13-62,31-25-516,-1 0 1,1 0 0,-1-2-1,0 0 1,-1 0-1,1-2 1,-1 0 0,-10 1 515,23-4-292,1 0 0,-1 0 1,1-1-1,-1 0 1,1 1-1,-1-1 1,1 0-1,-1 0 1,1 0-1,-1-1 1,0 1-1,1-1 0,-1 1 1,1-1-1,0 0 1,-1 0-1,1 0 1,0 0-1,-1 0 1,1-1-1,0 1 1,0-1-1,0 1 0,0-1 1,0 0-1,0 0 1,0-1 291,0-14-944</inkml:trace>
  <inkml:trace contextRef="#ctx0" brushRef="#br0" timeOffset="157060.616">5616 3159 7168,'22'-5'915,"75"-8"5947,-61 28-6997,-35-12 48,1 0 0,-1 0 0,0 0 0,0 0 0,-1 0 0,1 1 0,-1-1 0,1 0 0,-1 0 0,0 1 0,0-1 0,0 0-1,-1 0 1,1 1 0,-1-1 0,0 0 0,0 0 0,0 0 0,0 0 0,-1 0 0,1 0 0,-1 0 0,1 0 0,-3 1 87,-2 13 89,-7 31 935,45-62-896,-26 10-87,1 0-1,-1 0 1,1 1-1,0 0 0,0 1 1,0-1-1,1 1 1,-1 1-1,0-1 1,1 1-1,-1 1 1,8-1-41,-14 1 26,0 0 0,0 1 0,-1-1 1,1 0-1,0 0 0,0 1 0,0-1 0,-1 0 1,1 1-1,0-1 0,0 0 0,-1 1 1,1-1-1,0 1 0,-1 0 0,1-1 1,-1 1-1,1-1 0,-1 1 0,1 0 1,-1-1-1,1 1 0,-1 0 0,1 0 1,-1-1-1,0 1 0,0 0 0,1 0 1,-1 0-1,0-1 0,0 1 0,0 0 0,0 0 1,0 0-1,0 0 0,0-1 0,0 1 1,0 0-1,0 0 0,-1 0 0,1-1 1,0 1-1,0 0 0,-1 0 0,1 0 1,-1-1-1,1 1 0,0 0 0,-1-1 1,1 1-1,-1 0 0,0-1 0,1 1 1,-1-1-27,-29 41 348,30-40-367,0 0 0,-1 0 1,1 0-1,-1 0 0,0 0 0,1 0 1,-1 0-1,0 0 0,1 0 0,-1 0 1,0 0-1,0 0 0,0-1 0,0 1 1,0 0-1,0-1 0,0 1 0,0-1 1,0 1-1,0-1 0,0 1 0,0-1 1,0 0-1,-1 1 0,1-1 0,0 0 1,0 0-1,0 0 0,0 0 0,-1 0 1,1 0-1,0 0 0,0 0 0,0-1 1,0 1-1,-1 0 0,1-1 0,0 1 1,0-1-1,0 1 0,0-1 0,0 0 1,0 1-1,0-1 0,0 0 0,0 0 1,1 1-1,-1-1 0,0 0 0,0 0 1,1 0-1,-1 0 0,0 0 0,1 0 1,-1 0-1,1 0 0,0 0 0,-1-1 1,1 1-1,0 0 0,0 0 0,-1 0 1,1 0-1,0-1 19,1-9-326,0 0-1,1 1 1,0-1 0,1 1-1,0 0 1,1 0 0,0 0-1,0 0 1,1 0 0,1 1-1,-1 0 1,1 0 0,1 1-1,0-1 1,0 1 0,0 1-1,1-1 1,0 1 0,1 1-1,0 0 1,7-4 326,71-40 1152,-9 29 3143,-76 21-4163,1-1 0,-1 1 1,0 0-1,1 1 0,-1-1 1,0 0-1,0 1 0,0-1 1,1 1-1,-1-1 0,0 1 0,0 0 1,0 0-1,0 0 0,0 0 1,0 1-1,0-1 0,-1 0 1,1 1-1,0-1 0,-1 1 0,1 0 1,-1-1-1,1 1 0,-1 0 1,0 0-1,0 0 0,0 0 1,0 0-1,0 0 0,0 0 0,-1 0 1,1 2-133,1 11 186,-1 1 1,-1-1 0,0 0-1,-1 1 1,-1-1 0,0 0-1,-1 0 1,0 0 0,-2 0-1,0-1 1,-5 11-187,-52 81-85,69-144-2267,101-231 1216,-105 262 1167,2-9 199,2 0 0,0 1 0,1 0 0,0 1 0,1 0-1,1 0 1,0 0 0,1 2 0,1-1 0,1 0-230,-12 12 58,0 0-1,0 0 0,-1 0 0,1 1 0,0-1 0,0 0 1,0 1-1,0-1 0,0 1 0,0-1 0,0 1 0,0-1 0,0 1 1,0 0-1,1-1 0,-1 1 0,0 0 0,0 0 0,0 0 1,0 0-1,0 0 0,0 0 0,1 0 0,-1 1 0,0-1 0,0 0 1,0 0-1,0 1 0,0-1 0,0 1 0,0-1 0,0 1 1,0-1-1,0 1 0,0 0 0,0 0 0,0-1 0,0 1 0,-1 0 1,1 0-1,0 0 0,-1 0 0,1 0 0,0 0 0,-1 0 1,1 0-1,-1 0 0,0 0 0,1 0 0,-1 1-57,9 60 956,-55 154 1214,3-51-1460,32-146-814,4-27-433,1-38-465,5 30 852,1 0 1,0 0-1,1 0 1,0-1-1,2 1 1,0 1-1,1-1 0,0 0 1,1 1-1,1 0 1,0 0-1,1 0 1,1 1-1,0 0 1,1 0-1,1 1 0,0 0 1,0 1-1,2 0 1,-1 1-1,1 0 1,1 1-1,8-5 150,-19 14 0,21-14 19,1 1 0,0 1 0,1 2 0,0 0 0,1 2 0,0 0 0,12-1-19,-37 10 17,0 0-1,0 1 0,0-1 0,0 0 0,0 0 0,0 0 0,0 1 1,0-1-1,0 0 0,0 1 0,0-1 0,0 1 0,-1-1 1,1 1-1,0-1 0,0 1 0,-1 0 0,1-1 0,0 1 0,-1 0 1,1 0-1,0-1 0,-1 1 0,1 0 0,-1 0 0,0 0 1,1 0-1,-1 0 0,0 0 0,1 0 0,-1-1 0,0 1 1,0 0-1,0 0 0,0 0 0,0 0 0,0 0 0,0 0 0,0 0 1,0 0-1,0 0 0,-1 0 0,1 0 0,0 0-16,-10 48 303,-102 239 683,74-169-1994,38-162-42,3 34 1035,0 0-1,0 1 1,0-1 0,1 1 0,1 0 0,0 0-1,0 1 1,0-1 0,1 1 0,0 0 0,0 1-1,1-1 1,-1 1 0,1 0 0,1 1 0,-1 0-1,1 0 1,0 1 0,0 0 0,2-1 15,43-11 763,-52 15-734,0 1-1,0 0 1,0-1-1,0 1 1,0 0-1,1 0 1,-1 0-1,0 0 1,0 0-1,0 0 1,0 1-1,0-1 1,0 0-1,0 0 1,0 1-1,0-1 1,0 1-1,0-1 1,0 1-1,0-1 1,0 1-1,-1-1 1,1 1-1,0 0 1,0 0-1,0-1 1,-1 1-1,1 0 1,0 0-1,-1 0 1,1 0-1,-1 0 1,1 0-1,-1 0 1,0 0-1,1 0 1,-1 0-1,0 0 1,0 0-1,1 0 1,-1 0-1,0 0 1,0 0-1,0 0 1,0 0-1,-1 0 1,1 0-1,0 0 1,0 1-29,-4 9 3,0 0 0,0 0 0,-1-1 0,0 1 0,0-1 0,-1 0 0,-1-1 0,0 0 0,0 0 0,-1 0 0,0-1 0,0 0 0,-1 0 0,0-1 0,0-1 0,-1 1 0,0-1 1,0-1-1,0 0 0,-1 0 0,-7 1-3,17-5-40,-1 1 0,1-1 0,-1 0 1,1 0-1,-1 0 0,0-1 0,0 1 0,1 0 1,-1-1-1,0 1 0,0-1 0,0 1 0,0-1 1,1 0-1,-1 0 0,0 0 0,0 0 1,0 0-1,0 0 0,0-1 0,0 1 0,0 0 1,1-1-1,-1 0 0,0 1 0,0-1 0,1 0 1,-1 0-1,0 0 0,1 0 0,-1 0 1,1 0-1,-1-1 0,1 1 0,0 0 0,0-1 1,-1 1-1,1-1 0,0 1 0,0-1 0,0 0 1,1 1-1,-1-1 0,0 0 0,1 0 1,-1 0-1,1 1 0,-1-1 0,1 0 0,0-2 40,2-2 0,1 0 0,0 1 0,1-1 0,-1 1 0,1 0 0,0 0 0,1 0 0,-1 0 0,1 1 0,0 0 0,0 0 0,0 0 0,0 0 0,1 1 0,0 0 0,-1 0 0,1 1 0,0-1 0,0 1 0,1 0 0,-1 1 0,0 0 0,1 0 0,-1 0 0,1 1 0,-1 0 0,0 0 0,1 0 0,-1 1 0,1 0 0,-1 0 0,0 1 0,0 0 0,1 0 0,-1 0 0,4 3 0,29 21 402,-35-21-708,2-1 1,-1 0-1,1 0 0,-1 0 1,1-1-1,0 0 0,0 0 1,0 0-1,1-1 0,-1 0 1,1 0-1,-1-1 0,1 0 1,0 0-1,-1 0 0,1-1 1,0 0-1,0 0 0,-1-1 1,3 0 305,25-8-736</inkml:trace>
  <inkml:trace contextRef="#ctx0" brushRef="#br0" timeOffset="157947.549">7171 2983 9344,'-4'24'4174,"4"-21"-3892,-1 0 0,1 1 0,-1-1 0,1 0-1,-1 0 1,0 0 0,-1 1 0,1-1 0,0 0 0,-1 0-1,1-1 1,-1 1 0,0 0 0,0-1 0,0 1 0,-1-1 0,1 1-1,-2 0-281,-13 11-59,-1 0 0,0-2-1,-1 0 1,0-2-1,-1 0 1,0 0-1,-6 0 60,-8-5-2354,34-5 2286,0 0 1,1-1-1,-1 1 0,1 0 0,-1 0 1,0 0-1,1 0 0,-1-1 1,0 1-1,1 0 0,-1 0 0,0-1 1,1 1-1,-1 0 0,0-1 1,0 1-1,1 0 0,-1-1 1,0 1-1,0 0 0,0-1 0,1 1 1,-1 0-1,0-1 0,0 1 1,0-1-1,0 1 0,0 0 0,0-1 1,0 1-1,0-1 0,0 1 1,0 0-1,0-1 0,0 1 0,0-1 1,0 1-1,0 0 0,0-1 1,-1 1-1,1-1 0,0 1 1,0 0-1,0-1 0,-1 1 0,1 0 1,0-1-1,0 1 0,-1 0 1,1-1-1,0 1 0,-1 0 0,1 0 1,0-1-1,-1 1 0,1 0 1,0 0-1,-1 0 0,1 0 0,0-1 1,-1 1-1,1 0 0,-1 0 1,1 0 67,8-5-38,1 1 1,0 0 0,0 0 0,0 1 0,0 0-1,0 0 1,1 1 0,0 1 0,-1-1 0,10 1 37,-4-1 372,71 3 3718,-85-1-4023,0 1 1,0-1-1,0 1 0,0-1 0,-1 1 1,1 0-1,0 0 0,0-1 0,0 1 1,-1 0-1,1 0 0,0 0 0,-1 0 1,1 0-1,-1 0 0,1 0 0,-1 0 1,0 0-1,1 0 0,-1 0 0,0 0 1,0 0-1,0 0 0,1 0 0,-1 0 1,0 0-1,0 0 0,-1 0 0,1 1 1,0-1-1,0 0 0,0 0 0,-1 0 1,1 0-1,-1 0 0,1 0 0,-1 0 1,1 0-1,-1 0 0,1 0 0,-1-1 1,0 1-1,0 0 0,1 0 0,-1 0 1,0-1-1,0 1-67,-38 37 284,24-27-490,0-1 0,-1-1 0,0 0 0,-1-2 0,1 1 0,-1-2 0,-1 0 0,-11 1 206,-85-4-4821,115-4 4784,0 1 0,0 0 0,0 0 0,0-1-1,0 1 1,-1 0 0,1-1 0,0 1 0,0-1 0,0 1-1,-1-1 1,1 0 0,0 1 0,0-1 0,-1 0 0,1 1 0,-1-1-1,1 0 1,-1 0 0,1 0 0,-1 0 0,1 1 0,-1-1-1,0 0 1,1 0 0,-1 0 0,0 0 0,0 0 0,0 0-1,1 0 1,-1 0 0,0 0 0,0 0 0,-1 0 0,1 0-1,0 0 1,0 1 0,0-1 0,-1 0 0,1 0 0,0 0-1,-1 0 1,1 0 0,-1 0 0,1 1 0,-1-1 0,1 0-1,-1 0 1,0 1 0,1-1 0,-1 0 0,0 1 0,1-1-1,-1 1 1,0-1 0,0 1 0,0-1 0,0 1 0,0-1 0,1 1-1,-1 0 1,0 0 0,0-1 37,297-37 7861,-220 28-10421,-79 19-677,-22 24 5583,19-26-2239,-27 32 622,-1-2-1,-1-2 1,-2-1-1,-2-1 1,-14 7-729,6-22-838,47-20 804,0 0 0,0 1 0,0-1 0,0 0 0,0 1 0,0-1 0,1 0 0,-1 1 0,1-1 0,-1 1 0,1-1 0,0 1 0,0-1 0,0 1 0,-1 0 0,1-1 0,0 1 0,1 0 0,-1-1-1,0 1 1,0 0 0,0 0 0,1 0 0,-1 0 0,1 0 0,0 0 34,14-10-25,1 1 0,0 1 0,1 0 0,0 1-1,0 1 1,1 0 0,17-2 25,-33 7 94,0 1-1,0 0 1,0 1-1,0-1 0,1 0 1,-1 1-1,0 0 1,0 0-1,0 0 1,0 0-1,0 0 1,1 1-1,-1-1 1,0 1-1,0 0 0,0 0 1,0 0-1,0 0 1,-1 1-1,1-1 1,0 1-94,-2 0 75,-1 0 1,0 0-1,0-1 1,0 1-1,0 0 1,0 0 0,-1 0-1,1 0 1,0-1-1,-1 1 1,0 0-1,1 0 1,-1-1-1,0 1 1,0 0-1,0-1 1,0 1-1,0-1 1,0 1 0,0-1-1,-1 0 1,1 1-1,0-1 1,-1 0-1,1 0 1,-1 0-1,0 0 1,1 0-1,-1 0 1,0-1-1,-1 2-75,2-2 53,-76 35 114,75-34-274,0-1-1,0 1 0,0-1 0,0 0 1,0 0-1,0 0 0,0 0 1,1 0-1,-1 0 0,0-1 0,0 1 1,0-1-1,0 1 0,0-1 0,0 0 1,1 1-1,-1-1 0,0 0 1,1 0-1,-1 0 0,0 0 0,1-1 1,-1 1-1,1 0 0,0-1 1,0 1-1,-1-1 0,1 1 0,0-1 1,0 0-1,0 1 0,0-1 1,1 0-1,-1 0 0,0 0 0,1 0 1,-1 1-1,1-1 0,0 0 1,0 0-1,0 0 0,0-1 108,-2-32-602</inkml:trace>
  <inkml:trace contextRef="#ctx0" brushRef="#br0" timeOffset="158863.885">7449 2979 11264,'-18'96'7781,"16"-91"-7596,-4 7 652,11-14-521,16-20-353,2 1 0,0 2-1,2 0 1,0 2 0,1 1-1,21-11 38,-47 28-10,-1 0-1,1 0 1,-1-1-1,1 1 1,-1 0-1,1 0 0,0 0 1,0 0-1,-1 0 1,1-1-1,0 1 1,0 0-1,0 0 0,0 0 1,0 0-1,0 0 1,0 0-1,0 0 1,0 0-1,0-1 0,1 1 1,-1 0-1,0 0 1,1 0-1,-1 0 1,0-1-1,1 1 0,-1 0 1,1 0-1,-1-1 1,1 1-1,0 0 1,-1-1-1,1 1 0,0 0 1,-1-1-1,1 1 1,0-1-1,0 1 1,0-1-1,-1 0 0,1 1 1,0-1-1,0 0 1,0 1-1,0-1 1,0 0-1,0 0 0,-1 0 1,1 0-1,0 0 1,0 0-1,0 0 1,0 0-1,0 0 11,39-21-3712,-35 18 3774,0 0 0,1 0-1,0 0 1,-1 0 0,1 1-1,0 0 1,0 0 0,0 1-1,0-1 1,1 1-1,-1 1 1,0-1 0,0 1-1,1 0 1,-1 0 0,6 2-62,-11-1 67,1 0 0,-1 0 0,0 1 0,0-1 1,1 0-1,-1 1 0,0-1 0,0 1 0,0 0 0,-1-1 0,1 1 1,0 0-1,-1-1 0,1 1 0,-1 0 0,1 0 0,-1-1 1,0 1-1,0 0 0,1 0 0,-2 0 0,1-1 0,0 1 0,0 0 1,0 0-1,-1 0 0,1-1 0,-1 1 0,1 0 0,-1-1 0,0 1 1,0 0-1,0-1 0,0 1 0,0-1 0,0 1 0,0-1 1,0 0-1,-1 1 0,1-1 0,0 0 0,-1 0 0,1 0 0,-2 1-67,-14 11-146,-1 0 0,0-1 0,-1 0 0,0-2 0,-1 0-1,0-1 1,-1-1 0,-7 1 146,-7 4-31,-134 56 517,169-69-482,1 0 1,-1 0-1,0 0 1,1 0-1,-1 0 1,0 0 0,0 0-1,1 0 1,-1 0-1,0 1 1,0-1-1,1 0 1,-1 0-1,0 0 1,0 0-1,1 0 1,-1 1-1,0-1 1,0 0 0,0 0-1,1 0 1,-1 1-1,0-1 1,0 0-1,0 0 1,0 1-1,1-1 1,-1 0-1,0 0 1,0 1-1,0-1 1,0 0 0,0 0-1,0 1 1,0-1-1,0 0 1,0 1-1,0-1 1,0 0-1,0 0 1,0 1-1,0-1 1,0 0-1,0 1 1,0-1 0,0 0-1,0 0 1,-1 1-1,1-1-4,32-3 267,-32 3-260,323-44 510,-322 43-509,0 1 1,0 0-1,0-1 0,0 1 0,-1 0 0,1 0 1,0-1-1,0 1 0,0 0 0,0 0 1,0 0-1,0 0 0,0 0 0,-1 0 1,1 0-1,0 1 0,0-1 0,0 0 1,0 0-1,0 1 0,-1-1 0,1 1 0,0-1 1,0 0-1,0 1 0,-1-1 0,1 1 1,0 0-1,-1-1 0,1 1 0,0 0 1,-1-1-1,1 1 0,-1 0 0,1 0 0,-1-1 1,0 1-1,1 0 0,-1 0 0,0 0 1,1 0-1,-1-1 0,0 1 0,0 0 1,0 0-1,0 0 0,0 0 0,0 0 1,0 0-1,0 0 0,0-1 0,0 1 0,0 0 1,-1 0-1,1 0 0,0 0 0,-1 0 1,1-1-1,0 1 0,-1 0 0,1 0 1,-1-1-1,1 1 0,-1 0 0,0-1 1,1 1-1,-1 0 0,0-1-8,-10 10-53,0-1 0,-1 0 0,0-1 0,-1 0 0,1-1 0,-2-1 0,1 0 0,-1 0 0,0-1 0,0-1 0,0-1 0,0 0 0,-1 0 0,1-2 0,-1 0 0,0 0 0,-3-2 53,-63-2-1462,81 2 1437,-1 1-1,1-1 0,0 1 0,0-1 0,0 1 0,0-1 1,0 1-1,0-1 0,0 1 0,0-1 0,1 0 0,-1 1 0,0-1 1,0 1-1,0-1 0,0 1 0,1-1 0,-1 1 0,0 0 1,1-1-1,-1 1 0,0-1 0,1 1 0,-1-1 0,0 1 0,1 0 1,-1-1-1,1 1 0,-1 0 0,1 0 0,-1-1 0,1 1 1,-1 0-1,1 0 0,-1-1 0,1 1 0,-1 0 0,1 0 0,-1 0 1,1 0-1,-1 0 0,1 0 0,-1 0 0,1 0 0,-1 0 1,1 0-1,-1 0 0,1 0 0,0 1 0,-1-1 0,1 0 1,-1 0-1,1 0 0,-1 1 0,0-1 0,1 0 0,-1 1 0,1-1 1,-1 0-1,1 1 0,-1-1 0,0 0 0,1 1 0,-1-1 1,0 1 24,197 19-25,-178-22-19,0-1-1,-1 0 1,1-1 0,-1-1 0,0-1-1,0 0 1,-1-1 0,0-1 0,0-1-1,-1-1 1,0 0 0,-1-1 0,7-5 45,-9 6-63,88-68 1263,-101 78-1134,-1-1 1,1 1-1,0 0 0,-1 0 0,1 0 0,0-1 1,0 1-1,-1 0 0,1 0 0,0-1 1,0 1-1,0 0 0,-1 0 0,1-1 1,0 1-1,0 0 0,0-1 0,0 1 0,0 0 1,0-1-1,0 1 0,-1 0 0,1 0 1,0-1-1,0 1 0,0 0 0,0-1 0,0 1 1,0 0-1,1-1 0,-1 1 0,0 0 1,0-1-1,0 1 0,0 0 0,0-1 0,0 1 1,1 0-1,-1-1 0,0 1-66,-32 15 402,-84 50-4146,83-48 3259</inkml:trace>
  <inkml:trace contextRef="#ctx0" brushRef="#br0" timeOffset="159142.986">7574 3410 10240,'-8'31'3872,"0"-24"-3040,4 7-128,0-10-320,0-2-320,4-2 32</inkml:trace>
  <inkml:trace contextRef="#ctx0" brushRef="#br0" timeOffset="159331.837">7554 3462 15936,'185'-107'-3003,"-153"110"3595,3-13-1211,54 4 1169,-89 7-522,0-1 0,1 1 1,-1-1-1,0 1 1,1 0-1,-1-1 0,0 1 1,0-1-1,0 1 1,1 0-1,-1-1 0,0 1 1,0-1-1,0 1 1,0 0-1,0-1 0,0 1 1,0 0-1,0-1 1,-1 1-1,1-1 0,0 1 1,0 0-1,0-1 1,-1 1-1,1-1 0,0 1 1,-1-1-1,1 1 1,0-1-1,-1 1 0,1-1 1,-1 1-1,1-1 1,-1 1-1,1-1 1,-1 0-1,1 1 0,-1-1 1,1 0-1,-1 1 1,1-1-1,-1 0 0,0 0 1,1 0-1,-1 0 1,1 1-1,-1-1 0,0 0 1,1 0-1,-1 0 1,1 0-1,-1 0 0,0 0 1,1-1-1,-1 1-28,-26 6-4470,24-13 1595,6-6 998</inkml:trace>
  <inkml:trace contextRef="#ctx0" brushRef="#br0" timeOffset="160080.765">8480 2852 11008,'-8'53'5266,"-34"25"-3399,33-63-1219,-38 59 575,-81 155-158,118-198-1948,10-32 830,0 1-1,0 0 0,0-1 1,0 1-1,0 0 1,1 0-1,-1-1 0,0 1 1,0 0-1,0 0 1,1-1-1,-1 1 0,0 0 1,0 0-1,1 0 1,-1-1-1,0 1 1,0 0-1,1 0 0,-1 0 1,0 0-1,1 0 1,-1 0-1,0 0 0,1 0 1,-1 0-1,0 0 1,1 0-1,-1 0 0,0 0 1,0 0-1,1 0 1,-1 0-1,0 0 1,1 0-1,-1 0 0,0 0 1,1 0-1,-1 0 1,0 1-1,0-1 0,1 0 1,-1 0-1,0 0 1,0 0-1,1 1 0,-1-1 1,0 0-1,0 0 1,0 1-1,1-1 0,-1 0 54,83-105-2783,-63 79 2586,43-45 463,-9 50 2832,-53 21-3017,0 0 0,0 0 0,1 0 0,-1 0 0,0 1 0,1-1 0,-1 0-1,0 1 1,0-1 0,1 1 0,-1-1 0,0 1 0,0-1 0,0 1 0,0 0-1,0 0 1,1-1 0,-2 1 0,1 0 0,0 0 0,0 0 0,0 0-1,0 0 1,-1 0 0,1 1 0,0-1 0,-1 0 0,1 0 0,-1 0 0,1 1-1,-1-1 1,0 0 0,1 1 0,-1-1 0,0 0 0,0 0 0,0 1 0,0-1-1,0 0 1,0 1 0,-1-1 0,1 0 0,0 1 0,-1 0-81,-18 58 937,-50 59-377,56-112-1529,19-29 72,0 12 895,-1 1 1,1 0 0,1 0 0,0 1 0,0 0-1,0 0 1,1 0 0,0 1 0,1 0 0,0 1-1,0 0 1,0 0 0,1 1 0,-1 0 0,1 1-1,1 0 1,-1 1 0,0 0 0,1 0 0,0 1-1,-1 0 1,1 1 0,0 0 0,0 1 0,0 0-1,0 1 1,-1 0 0,1 1 0,0 0 0,-1 1-1,1 0 2,-7-2 76,0 1-1,0 0 0,0 0 0,-1 0 0,1 0 0,0 1 1,-1-1-1,0 1 0,1 0 0,-1 0 0,0 0 0,0 0 1,-1 1-1,1-1 0,-1 1 0,0 0 0,0-1 0,0 1 1,0 0-1,-1 0 0,1 0 0,-1 1 0,0-1 0,0 0 1,-1 0-1,1 1 0,-1-1 0,0 0 0,0 1 0,-1-1 1,1 0-1,-1 0 0,0 1 0,0-1 0,0 0 0,-1 2-75,-1 3 11,0 0 0,-1 0 0,0 0 0,0-1 0,-1 0 0,0 0-1,0 0 1,-1 0 0,0-1 0,0 0 0,-1 0 0,0 0 0,0-1 0,-1 0-1,1-1 1,-5 3-11,9-6-127,1-1 1,-1 1-1,0-1 0,0 1 0,1-1 1,-1 0-1,0 0 0,0 0 0,0 0 0,0-1 1,0 1-1,-1-1 0,1 1 0,0-1 1,0 0-1,0-1 0,0 1 0,0 0 0,0-1 1,0 0-1,0 0 0,0 0 0,0 0 0,0 0 1,0 0-1,1-1 0,-1 1 0,0-1 1,1 0-1,-1 0 0,1 0 0,0 0 0,0 0 1,0-1-1,0 1 0,0-1 0,0 1 1,0-1-1,1 0 0,0 1 0,-1-1 0,1 0 1,0 0-1,0-1 127,-2-9-507,1-1 1,0 1-1,1-1 0,1 0 1,0 0-1,1 1 1,0-1-1,1 0 1,1 1-1,0-1 1,1 1-1,0 0 0,3-5 507,48-106-1380,-34 82 2029,-21 34 2826,-14 23-1469,-19 29 160,-42 91 1552,74-134-3742,0 0 1,1 0 0,-1 0 0,1 0 0,-1 0-1,1 0 1,0 0 0,-1 1 0,1-1 0,0 0-1,0 0 1,0 0 0,0 1 0,0-1 0,0 0-1,0 0 1,0 1 0,0-1 0,1 0 0,-1 0-1,1 0 1,-1 0 0,0 1 0,1-1 0,0 0-1,-1 0 1,1 0 0,0 0 0,-1 0 0,1 0-1,0 0 1,0-1 0,0 1 0,0 0 0,0 0-1,0-1 1,0 1 0,0 0 0,0-1-1,0 1 1,0-1 0,1 0 0,-1 1 0,0-1-1,0 0 1,0 0 0,1 1 0,-1-1 23,61-9-4534,26-25-1973,-41 13 5201</inkml:trace>
  <inkml:trace contextRef="#ctx0" brushRef="#br0" timeOffset="160995.891">9247 3052 12672,'9'16'6320,"29"-26"-6742,50-64-3887,-84 67 3370,-29 48 2102,14 13 373,11-46-1453,-1 1 0,0-1 0,0 0 1,-1 0-1,0 0 0,0-1 1,-1 1-1,0 0 0,-1-1 0,1 0 1,-1 0-1,-1 0 0,1 0 0,-1-1 1,0 1-1,-1-1 0,0 0 0,-5 3-83,-100 51 1995,126-50-1670,1-10-765,-1-1 0,0 0 0,0-1 0,0 0 0,0-2 0,-1 0-1,1 0 1,-1-1 0,0-1 0,0 0 0,-1-1 0,0-1 0,0 0 0,0-1-1,1-2 441,29-15-837,-14 8 218,-23 13 813,1 0 1,0 0-1,0 1 0,1 0 1,-1 0-1,1 1 1,0 0-1,0 0 1,0 1-1,0 0 1,4-1-195,-10 5 168,0-1 0,0 1 0,0-1 1,0 1-1,0 0 0,0 0 1,-1 0-1,1 0 0,-1 0 1,0 0-1,1 0 0,-1 0 1,0 0-1,0 1 0,0-1 0,-1 0 1,1 1-1,-1-1 0,1 1 1,-1-1-1,0 0 0,0 1 1,0-1-1,0 1 0,0-1 1,0 1-1,-1-1 0,1 1 0,-1-1 1,0 2-169,1-3 44,-9 72 468,-2-1 0,-4 0 0,-3-1 0,-3 0-512,39-170-3666,-15 70 3771,1 0 0,2 0 0,0 0 0,2 1 0,1 0-1,1 1 1,2 0 0,6-11-105,-12 31 266,-1 0 0,1 0 1,0 0-1,0 1 0,1 0 0,-1 0 0,1 1 1,1 0-1,-1 0 0,1 0 0,0 1 0,0 1 0,0-1 1,0 1-1,1 1 0,0-1 0,-1 1 0,1 1 0,0 0 1,0 0-1,-1 0 0,4 2-266,-11-1 25,1 1 0,0-1 0,-1 1 0,1 0 0,-1 0 0,1 0 0,-1 0 0,1 0 0,-1 0-1,0 0 1,0 0 0,1 0 0,-1 1 0,0-1 0,0 0 0,0 1 0,0-1 0,-1 1 0,1 0 0,0-1 0,-1 1 0,1-1 0,-1 1 0,1 0 0,-1-1 0,0 1 0,0 0 0,0 0 0,0-1 0,0 1-1,0 0 1,0 0 0,0-1 0,-1 1 0,1 0 0,-1-1 0,1 1 0,-1-1 0,0 1 0,1 0 0,-1-1 0,0 1 0,0-1 0,0 0 0,0 1 0,0-1 0,-1 0 0,1 0 0,0 0 0,-1 1 0,1-1-1,0-1 1,-1 1 0,1 0 0,-1 0 0,0 0-25,-72 41-3538,19-27-3803,31-20 919,23-2 5244</inkml:trace>
  <inkml:trace contextRef="#ctx0" brushRef="#br0" timeOffset="161915.336">9907 3166 11904,'-4'8'1531,"-5"11"3993,19-20-3070,-3-4-2688,1-1 0,-1 0 1,0 0-1,0 0 0,-1-1 1,0 0-1,0 0 0,-1-1 1,0 0-1,0 0 0,0 0 1,-1-1-1,-1 1 0,1-1 1,-1 0-1,1-6 234,-17 36 1061,-4 19-410,2 0 0,1 0-1,3 1 1,-7 37-651,9-37 144,10-42-150,-1 1-1,0 0 1,1 0-1,-1 0 1,0 0-1,1 0 1,-1 0 0,0-1-1,1 1 1,-1 0-1,1 0 1,-1 0-1,0 0 1,1 0 0,-1 0-1,0 0 1,1 1-1,-1-1 1,1 0-1,-1 0 1,0 0-1,1 0 1,-1 0 0,0 1-1,1-1 1,-1 0-1,0 0 1,1 0-1,-1 1 1,0-1 0,0 0-1,1 1 1,-1-1-1,0 0 1,0 1-1,0-1 1,1 0 0,-1 1-1,0-1 1,0 0-1,0 1 1,0-1-1,0 0 1,0 1 0,1-1-1,-1 1 1,0-1-1,0 0 1,0 1-1,0-1 1,0 0-1,-1 1 1,1-1 0,0 1-1,0-1 1,0 0-1,0 1 1,0-1-1,0 0 1,-1 1 0,1-1-1,0 0 1,0 1-1,-1-1 1,1 0-1,0 1 7,30-26-710,-20 16 528,14-9 190,0 1 1,2 1-1,0 2 1,0 0-1,1 2 1,1 0-1,0 2 1,0 2 0,1 0-1,6 1-8,58 13 1976,-91-5-1925,0 0 1,0 0 0,0 0-1,0 0 1,0 0 0,0 1 0,0-1-1,0 1 1,0-1 0,-1 1 0,1-1-1,-1 1 1,1 0 0,-1 0-1,0 0 1,1 0 0,-1 0 0,0 0-1,0 0 1,-1 0 0,1 1 0,0-1-1,-1 0 1,1 0 0,-1 1 0,0-1-1,0 0 1,0 1 0,0-1-1,0 0 1,0 1 0,-1-1 0,1 0-1,-1 0 1,1 1 0,-1-1 0,0 0-1,0 1-51,-30 32 96,31-34-133,-1-1 1,0 1-1,0-1 1,1 0-1,-1 0 1,0 0-1,0 1 0,1-1 1,-1 0-1,0 0 1,0 0-1,0 0 1,1 0-1,-1 0 0,0 0 1,0 0-1,0-1 1,1 1-1,-1 0 1,0 0-1,0-1 1,1 1-1,-1 0 0,0-1 1,1 1-1,-1-1 1,0 1-1,1-1 1,-1 1-1,1-1 0,-1 1 1,1-1-1,-1 0 1,1 1-1,-1-1 1,1 0-1,0 1 0,-1-1 1,1 0-1,0 0 1,-1 1-1,1-1 1,0 0-1,0 0 1,0 0-1,0 1 0,0-1 1,0 0-1,0 0 1,0 1-1,0-1 1,0 0-1,0 0 0,1 0 1,-1 1-1,0-2 37,2-17-705,1 0-1,0 1 1,1-1 0,1 1-1,1-1 1,1 1-1,0 1 1,1-1-1,1 1 1,1 1 0,2-3 705,0 3 32,-13 21 1392,-66 89 2207,-66 20-2324,132-113-1390,0 0-1,0 0 1,0 0-1,0 0 1,0-1-1,0 1 1,0 0-1,0-1 1,-1 1-1,1 0 1,0-1-1,0 0 1,-1 1-1,1-1 1,0 0-1,-1 0 1,1 1-1,0-1 1,0 0-1,-1 0 1,1-1-1,0 1 1,-1 0-1,1 0 1,0-1-1,-1 1 1,1 0-1,0-1 1,0 0-1,0 1 1,-1-1-1,1 0 1,0 1-1,0-1 1,0 0-1,0 0 1,0 0-1,0 0 1,0 0-1,1 0 1,-1 0-1,0 0 1,1 0-1,-1 0 1,0-1-1,1 1 1,-1 0-1,1 0 1,0-1-1,-1 1 1,1 0-1,0-1 1,0 1-1,0 0 1,0-1 0,0 1-1,0 0 1,0-1 83,19-96-1026,-6 42 3369,-27 76 398,3 4-2317,0-1 1,1 2-1,2-1 0,0 1 0,2 1 0,1-1 1,0 1-1,2 0 0,1 0 0,2 0 1,0 9-425,1-30 75,0 1 1,1-1 0,0 1 0,-1-1 0,2 1-1,-1-1 1,0 0 0,1 0 0,0 0 0,1-1 0,-1 1-1,1-1 1,-1 1 0,1-1 0,1 0 0,-1-1-1,0 1 1,1-1 0,0 0 0,0 0 0,0 0-1,0 0 1,0-1 0,1 0 0,-1 0 0,1-1 0,0 1-77,1 0-60,0-1-1,0 1 0,0-1 1,1 0-1,-1-1 1,0 0-1,0 0 0,0-1 1,0 1-1,0-2 0,0 1 1,0-1-1,0 0 0,0 0 1,-1-1-1,1 0 0,-1 0 1,1 0-1,-1-1 0,0 0 1,4-4 61,1-4-1230,-1-1 1,0 0 0,0-1 0,-1 0-1,-1-1 1,-1 1 0,0-2 0,0-2 1229,9-17-1921,2 1 903</inkml:trace>
  <inkml:trace contextRef="#ctx0" brushRef="#br0" timeOffset="162616.707">10658 3176 11008,'53'-5'5372,"-4"-13"-4650,-9-14-4457,-15-16-4261,-24 47 7802,10-49-2539,-8 25 5362,-5 3 3615,0 23-3223,-5 8-2186,-87 250 2685,72-190-2096,-32 106 1616,54-176-3043,0 1 1,0-1 0,0 1 0,1 0-1,-1-1 1,0 1 0,0 0 0,0 0-1,1-1 1,-1 1 0,0 0-1,0-1 1,1 1 0,-1 0 0,0 0-1,1 0 1,-1-1 0,0 1 0,1 0-1,-1 0 1,0 0 0,1 0 0,-1-1-1,0 1 1,1 0 0,-1 0 0,1 0-1,-1 0 1,0 0 0,1 0-1,-1 0 1,1 0 0,-1 0 0,0 0-1,1 0 1,-1 1 0,0-1 0,1 0-1,-1 0 1,0 0 0,1 0 0,-1 1-1,0-1 1,1 0 0,-1 0 0,0 1-1,1-1 1,-1 0 0,0 0-1,0 1 1,0-1 0,1 0 0,-1 1-1,0-1 1,0 0 0,0 1 0,1-1-1,-1 0 1,0 1 0,0-1 0,0 0-1,0 1 1,0-1 0,0 1-1,0-1 1,0 0 0,0 1 0,0-1-1,0 1 3,28-26-246,-25 23 211,94-97-1113,-62 60 960,2 2 0,1 1-1,2 2 1,1 2 0,2 1 0,7-1 188,-49 31 12,-1 0-1,1 0 1,0 1-1,-1-1 1,1 0-1,0 0 1,0 1-1,0-1 1,0 0-1,-1 1 1,1-1-1,0 1 1,0-1-1,0 1 1,0-1-1,1 1 1,-1 0 0,0-1-1,0 1 1,0 0-1,0 0 1,0 0-1,0 0 1,0 0-1,0 0 1,1 0-1,-1 0 1,0 1-1,0-1 1,0 0-1,0 1 1,0-1-1,0 0 1,0 1-1,0-1 1,0 1 0,0 0-1,0-1 1,-1 1-1,1 0 1,0 0-1,0-1 1,0 1-1,-1 0 1,1 0-1,-1 0 1,1 0-1,0 0 1,-1 0-1,0 0 1,1 0-1,-1 0 1,0 0-1,1 0 1,-1 0 0,0 0-1,0 1 1,0-1-1,0 0 1,0 0-1,0 0 1,0 0-12,-46 146 736,51-136-1503,19-22 588,27-22-550,-51 33 638,1-1-1,-1 1 1,1 0 0,-1 0-1,0-1 1,1 1-1,-1 0 1,1 0 0,-1-1-1,0 1 1,1 0 0,-1-1-1,0 1 1,0 0-1,1-1 1,-1 1 0,0-1-1,0 1 1,1 0 0,-1-1-1,0 1 1,0-1-1,0 1 1,0-1 0,0 1-1,0-1 1,0 1 0,0-1-1,0 1 1,0 0-1,0-1 1,0 1 0,0-1-1,0 1 1,0-1 0,0 1-1,0-1 1,-1 1-1,1 0 1,0-1 0,0 1-1,0-1 1,-1 1 0,1 0-1,0-1 1,-1 1-1,1 0 1,0-1 0,-1 1-1,1 0 1,0-1 0,-1 1-1,1 0 1,-1 0-1,1-1 1,-1 1 0,1 0-1,0 0 1,-1 0 0,1 0 91,-18-8-752</inkml:trace>
  <inkml:trace contextRef="#ctx0" brushRef="#br0" timeOffset="162852.433">10937 3227 9984,'-39'49'7774,"36"-42"-7403,0 0 0,1-1 1,0 1-1,0 0 0,0 0 0,1 0 0,0 0 1,1 0-1,0 0 0,0 1 0,0-1 1,1 5-372,1-10 35,0 1 1,0 0-1,1 0 1,-1-1-1,1 1 1,-1-1 0,1 0-1,0 0 1,0 0-1,0 0 1,0 0-1,0-1 1,0 1-1,1-1 1,-1 0 0,0 0-1,1 0 1,-1 0-1,1-1 1,-1 1-1,1-1 1,-1 0-1,1 0 1,-1 0-1,1-1 1,-1 1 0,1-1-1,-1 0 1,0 0-1,1 0 1,-1 0-1,1-1-35,10 1-167,129-24-3676,-11-37-6148,-102 39 8930</inkml:trace>
  <inkml:trace contextRef="#ctx0" brushRef="#br0" timeOffset="163161.676">11616 3004 13184,'45'64'7333,"-40"-54"-6943,0-1 1,0 1 0,-1-1 0,-1 1-1,0 1 1,0-1 0,-1 0 0,0 1-1,-1-1 1,0 1 0,0 0 0,-1-1-1,-1 1 1,0-1 0,-2 8-391,1 0 24,-1 0 1,-1 0-1,-1 0 0,0 0 1,-1-1-1,-1 0 0,-1 0 1,0-1-1,-1 0 0,-1 0 1,-1-1-1,0 0 0,-11 10-24,-8 8-1586,-2-2-1,-1-2 1,-2 0 0,-1-3-1,-8 4 1587,-183 90-9258,88-67 7498</inkml:trace>
  <inkml:trace contextRef="#ctx0" brushRef="#br0" timeOffset="165531.273">7546 3382 7296,'12'40'5040,"-11"25"-3454,-2-36-836,24-65-196,-21 32-563,0 2 0,1-1 1,-1 0-1,0 0 0,1 1 0,0-1 0,-1 1 0,1 0 0,0 0 0,0 0 0,0 0 1,1 0-1,-1 1 0,0-1 0,1 1 0,-1 0 0,0 0 0,1 0 0,0 1 0,-1-1 1,1 1-1,-1 0 0,1 0 0,-1 0 0,1 0 0,0 1 0,1 0 9,-3 1 35,0 0 0,0 0 1,0 0-1,0 1 0,-1-1 0,1 1 0,-1-1 0,1 1 0,-1 0 0,0-1 1,0 1-1,0 0 0,0 0 0,-1 0 0,1 0 0,-1 0 0,0 0 0,0 0 1,0-1-1,0 1 0,0 0 0,0 0 0,-1 0 0,0 0 0,1 0 0,-1 0 1,0 0-1,-1-1 0,1 2-35,-3 3-30,0 1 1,-1-1-1,0 0 1,0 0-1,-1-1 1,1 1-1,-1-1 1,-1-1-1,1 1 1,-1-1-1,0 0 1,0-1-1,0 1 1,-1-1 0,0-1-1,1 1 1,-4-1 29,11-2-215,-1-1 1,0 1 0,0-1 0,0 0 0,0 1 0,0-1 0,0 0 0,0 0 0,0 1 0,0-1 0,0 0 0,0 0 0,0 0 0,0 0 0,0-1 0,0 1 0,0 0 0,0 0 0,0 0 0,0-1 0,0 1 0,0-1 0,0 1 0,0-1 0,0 1 0,0-1 0,0 1 0,0-1 0,1 0 0,-1 1 0,0-1 0,1 0 0,-1 0 0,0 0 0,1 1-1,-1-1 1,1 0 0,-1-1 214,0-14-1098</inkml:trace>
  <inkml:trace contextRef="#ctx0" brushRef="#br0" timeOffset="165917.855">7806 3348 7808,'-27'117'9338,"26"-100"-8737,2-21-34,1-3-602,0 0 0,0 0 0,1 0 1,0 0-1,0 0 0,1 0 0,0 1 0,0-1 0,0 1 0,1 0 0,0 1 0,3-4 35,-6 7 1,0 0 0,0 0 0,0 0 0,0 0 1,0 1-1,1-1 0,-1 1 0,1-1 0,-1 1 0,1 0 0,-1 0 0,1 0 0,0 0 0,-1 0 0,1 1 0,0-1 0,0 1 0,0 0 0,-1-1 0,1 1 0,0 1 0,0-1 0,0 0 0,-1 1 0,1-1 0,0 1 0,0 0 0,-1 0 0,1 0 0,-1 0 0,1 1 0,-1-1 0,1 1 0,0 0-1,-1 0 28,0 0-1,0-1 1,0 1 0,0 0-1,-1 0 1,1 0-1,-1 1 1,1-1 0,-1 0-1,0 1 1,0-1-1,0 0 1,0 1 0,0-1-1,0 1 1,-1 0-1,1-1 1,-1 1 0,0-1-1,0 1 1,0 0 0,0-1-1,0 1 1,-1 0-1,1-1 1,-1 1 0,0-1-1,1 1 1,-1-1-1,0 1 1,-1-1 0,1 0-1,0 1 1,-1-1-1,1 0 1,-1 0 0,0 0-1,0 0-27,-77 71 658,78-72-823,0 0 1,0 0 0,-1 0-1,1 0 1,0 0 0,-1 0-1,1 0 1,0 0 0,-1 0-1,1-1 1,-1 1 0,1 0-1,-1-1 1,1 1 0,-1-1-1,0 0 1,1 0-1,-1 1 1,0-1 0,1 0-1,-1 0 1,1-1 0,-1 1-1,0 0 1,1 0 0,-1-1-1,1 1 1,-1-1 0,0 0-1,1 1 1,0-1 0,-1 0-1,1 0 1,-1 0 0,1 0-1,0 0 1,0 0 0,-1-1 164,0-22-816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4:5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767 53 9600,'-3'-2'5680,"2"2"-4331,-4 0 1285,-99 53-804,66-26-1672,1 3 0,2 1 1,1 2-1,1 1 1,-12 18-159,-65 66 546,48-59-288,-4 3-3,3 3 0,-47 62-255,110-126 3,-2-1 1,1 1 1,0 0 0,-1 0 0,1 1 0,0-1 0,-1 0 0,1 0 0,0 1 0,0-1 0,0 1-1,0-1 1,0 1 0,1-1 0,-1 1 0,0-1 0,1 1 0,-1 0 0,1-1 0,0 1 0,-1 0-1,1-1 1,0 1 0,0 0 0,0 0 0,0-1 0,0 1 0,1 0 0,-1 0 0,0-1-1,1 1 1,-1 0 0,1-1 0,0 1 0,-1-1 0,1 1 0,0-1 0,0 1 0,0-1 0,0 1-1,0-1 1,0 0 0,2 1-5,7 1 37,0 0-1,0 0 0,1-1 1,-1-1-1,1 0 0,0 0 1,-1-1-1,1-1 0,-1 0 1,1 0-1,-1-1 0,1 0 1,-1-1-1,2 0-36,2 0 67,357-93 589,-369 95-639,0 1 0,0-1 0,0 1 0,0-1 0,0 0 0,0 0 0,0 0 0,0 0 0,-1 0 0,1 0 0,0 0 0,-1-1 0,1 1 0,-1-1 0,1 1 0,-1-1 0,0 0 0,0 1 0,1-1 0,-1 0 0,-1 0 0,1 0 0,0 0 0,0 0 0,-1 0 0,1 0 0,-1 0 1,1 0-1,-1 0 0,0 0 0,0 0 0,0 0 0,0 0 0,0 0 0,0 0 0,-1 0 0,0-2-17,-60-171-11,11 45-10,6-1-1,3-15 22,34 118-72,-1-10-202,6 68 119,4 131 259,-7 1 0,-7 8-104,-7 202 475,23-297-406,-4-74-69,0-1 0,0 1 1,0-1-1,0 1 0,0-1 1,1 1-1,-1-1 0,0 1 0,0-1 1,0 1-1,0-1 0,1 0 0,-1 1 1,0-1-1,1 1 0,-1-1 1,0 1-1,1-1 0,-1 0 0,0 1 1,1-1-1,-1 0 0,0 0 0,1 1 1,-1-1-1,1 0 0,-1 0 1,1 1-1,-1-1 0,1 0 0,-1 0 1,1 0-1,-1 0 0,1 0 0,-1 0 1,1 0-1,-1 0 0,1 0 1,-1 0-1,1 0 0,-1 0 0,1 0 1,-1 0-1,1 0 0,-1-1 0,0 1 1,1 0-1,-1 0 0,1-1 1,-1 1-1,1 0 0,-1 0 0,0-1 1,1 1-1,-1 0 0,0-1 0,1 1 1,-1-1-1,0 1 0,1 0 1,-1-1-1,24-30 41,-22 28-35,198-355 74,-130 212 19,-7-2-1,4-34-98,-47 110 374,-20 71-368,0 0 0,-1 0 1,1 0-1,0 1 0,0-1 1,-1 0-1,1 0 1,-1 1-1,1-1 0,0 0 1,-1 1-1,1-1 1,-1 0-1,1 1 0,-1-1 1,0 1-1,1-1 1,-1 1-1,0-1 0,1 1 1,-1-1-1,0 1 1,0 0-1,1-1 0,-1 1 1,0 0-1,0 0 0,0-1 1,1 1-1,-1 0 1,0 0-1,0 0 0,0 0 1,1 0-1,-1 0 1,0 0-1,0 1 0,0-1 1,1 0-1,-1 0 1,0 0-1,0 1 0,1-1 1,-1 1-1,0-1 0,0 0 1,1 1-1,-1-1 1,0 1-1,1 0 0,-1-1 1,1 1-1,-1-1 1,1 1-1,-1 0 0,1-1 1,-1 1-1,1 0 1,0 0-1,-1-1 0,1 2-6,-4 0-5,-36 25-650,1 2 1,1 1 0,2 2-1,1 2 1,2 1-1,1 2 1,-20 30 654,-51 56-4625,46-63 3586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4:54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287 201 10368,'-1'16'2347,"1"-15"-2186,0 1 0,-1-1 0,1 1 0,0-1 0,0 1 0,0-1 0,0 1 0,0-1 1,0 1-1,0-1 0,1 1 0,-1-1 0,0 1 0,1-1 0,0 0 0,-1 1 1,1-1-1,0 1 0,-1-1 0,1 0 0,0 0 0,0 0 0,0 1 0,0-1 1,0 0-1,0 0 0,1 0 0,-1 0 0,0-1 0,0 1 0,1 0 0,-1-1 0,1 1-161,9 3 55,0-1 0,0-1 0,0 0 0,1 0 0,-1-1 0,0-1 0,1 0 0,-1 0 0,0-1-1,0-1 1,1 0 0,-1 0 0,0-1 0,-1-1 0,1 0 0,0 0 0,9-6-55,30-40-6176,-42 29 5323</inkml:trace>
  <inkml:trace contextRef="#ctx0" brushRef="#br0" timeOffset="455.583">501 0 7808,'5'47'7820,"-5"-25"-6425,1-8-1027,0 0 0,0 0 0,-1 0 0,-1 0 0,-1 0 0,0-1 0,0 1 0,-1 0 0,-5 10-368,4-14-396,0 0-1,-1 0 1,0-1 0,-1 0 0,0 0-1,-1 0 1,1-1 0,-2 0 0,1-1-1,-1 1 1,0-1 0,-1-1 0,1 1 396,-122 48-4609,87-42 6391,43-13-1720,0 1 0,0-1 1,1 0-1,-1 0 0,0 0 0,1 1 0,-1-1 1,0 0-1,0 0 0,0 1 0,1-1 0,-1 0 1,0 0-1,0 1 0,0-1 0,1 0 0,-1 1 1,0-1-1,0 0 0,0 1 0,0-1 0,0 0 1,0 1-1,0-1 0,0 0 0,0 1 0,0-1 1,0 0-1,0 1 0,0-1 0,0 0 0,0 1 1,0-1-1,0 0 0,0 1 0,-1-1 1,1 0-1,0 0 0,0 1 0,0-1 0,0 0 1,-1 1-1,1-1 0,0 0 0,0 0 0,-1 1 1,1-1-1,0 0 0,0 0 0,-1 0 0,1 0 1,0 1-1,-1-1 0,1 0 0,0 0 0,-1 0 1,1 0-1,0 0 0,-1 0 0,1 0-62,30 9 1697,-30-9-1681,20 4 568,0-1 0,0-2 0,1 0 0,-1-1 0,0-1 0,0 0 0,0-2 0,4-1-584,157-44-1311,-173 45 1054,27-15-1995,-12-34-6578,-23 36 7998</inkml:trace>
  <inkml:trace contextRef="#ctx0" brushRef="#br0" timeOffset="652.628">652 204 7552,'-35'46'7535,"14"-21"-6340,-14 13-883,-1-2-1,-1-1 0,-2-1 1,-11 4-312,-30 27-147,0 5-554,-114 88-8619,149-131 8200</inkml:trace>
  <inkml:trace contextRef="#ctx0" brushRef="#br0" timeOffset="1027.766">365 548 9984,'36'1'3285,"-35"-1"-3219,0 0 1,0 0-1,0 1 1,0-1-1,0 1 1,0-1-1,0 1 0,0-1 1,0 1-1,-1 0 1,1-1-1,0 1 1,0 0-1,-1 0 1,1 0-1,-1-1 0,1 1 1,0 0-1,-1 0 1,0 0-1,1 0 1,-1 0-1,1 0 1,-1 0-1,0 0 1,0 0-1,0 0 0,0 0 1,0 0-1,0 0 1,0 0-1,0 0 1,0 0-1,0 0 1,0 0-1,-1 0 0,1 0 1,0 0-1,-1 0 1,1 0-1,-1 0 1,1 0-1,-1 0 1,1 0-1,-1-1 0,0 1 1,1 0-1,-1 0 1,0-1-1,0 2-66,-2 4 123,-89 179 1322,92-185-1439,-1 0 0,0 1 0,1-1 0,-1 1 0,0-1-1,1 1 1,-1-1 0,1 1 0,-1 0 0,1-1 0,-1 1-1,1 0 1,0-1 0,-1 1 0,1 0 0,0 0 0,-1-1-1,1 1 1,0 0 0,0 0 0,0-1 0,0 1 0,0 0-1,0 0 1,0 0 0,0-1 0,0 1 0,0 0 0,0 0-1,0 0 1,1-1 0,-1 1 0,0 0 0,0 0 0,1-1-1,-1 1 1,1 0 0,-1-1 0,1 1 0,-1 0 0,1-1-1,-1 1 1,1-1 0,-1 1 0,1-1 0,0 1 0,-1-1-1,1 1 1,0-1 0,-1 0 0,1 1 0,0-1 0,0 0-1,-1 0 1,1 0 0,0 1 0,0-1 0,0 0 0,-1 0-1,1 0 1,0 0 0,0 0 0,-1 0 0,2-1-6,77-20 295,-65 16-183,0 0 0,0 1 0,0 1-1,0 0 1,1 1 0,-1 0 0,1 1-1,-1 1 1,9 1-112,-21-1 39,1 0-1,-1 1 1,0-1-1,0 1 1,0-1 0,0 1-1,1 0 1,-1 0-1,0 0 1,0 0 0,-1 1-1,1-1 1,0 0-1,0 1 1,0-1 0,-1 1-1,1 0 1,-1 0-1,0-1 1,1 1 0,-1 0-1,0 0 1,0 0-1,0 0 1,0 0 0,0 1-1,-1-1 1,1 0-1,-1 0 1,1 0-1,-1 1 1,0-1 0,0 0-1,0 1 1,0-1-1,0 0 1,-1 0 0,1 2-39,-35 82 1050,28-77-1076,0-1-1,0-1 0,0 1 1,-1-1-1,0 0 1,-1-1-1,1 0 0,-1-1 1,-1 1-1,1-2 1,0 1-1,-1-1 0,0-1 1,-3 1 26,8-3-296,1 0 1,-2 0 0,1 0-1,0-1 1,0 0 0,0 0-1,0 0 1,0-1 0,0 1-1,0-1 1,0 0 0,0-1-1,1 1 1,-1-1 0,0 0-1,1 0 1,-1-1 0,1 1 0,-4-4 295,4 3-379,1-2 1,-1 1 0,1 0 0,-1-1 0,1 1 0,1-1 0,-1 0 0,1 0-1,0 0 1,0 0 0,0-1 0,1 1 0,-1-1 0,1 1 0,1-1 0,-1 1-1,1-1 1,0 1 0,0-1 0,1-2 378,5-43-837</inkml:trace>
  <inkml:trace contextRef="#ctx0" brushRef="#br0" timeOffset="1233.943">489 562 9728,'43'-14'3680,"-36"14"-2848,5 8 608,-8-6 31,3 6-287,1 5 32,0 2-288,0-2-96,0 1-448,-1-4-160,1 1-96,4-5-928,0-6-320,0-4 480,-1-6 320</inkml:trace>
  <inkml:trace contextRef="#ctx0" brushRef="#br0" timeOffset="1394.94">800 959 11392,'0'34'4224,"0"-30"-3297,0 2-255,0-6-288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5:02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58 6656,'12'-13'3456,"-12"14"-3168,0-1-1,0 0 1,0 0 0,0 0 0,1 1-1,-1-1 1,0 0 0,0 0 0,1 0-1,-1 1 1,0-1 0,0 0 0,1 0-1,-1 0 1,0 0 0,1 0 0,-1 0-1,0 0 1,0 0 0,1 0 0,-1 0-1,0 0 1,1 0-288,-14 25-11,-2-1 0,0-1 0,-1 0 0,-1-1 0,-2-1-1,0-1 1,-1 0 0,-1-2 0,0 0 0,-2-1 0,0-2 0,-5 3 11,28-19-15,-1 1-1,0 0 1,1 0 0,-1 0 0,1 0 0,-1 0-1,1 0 1,-1 0 0,0 0 0,1 0 0,-1 0-1,1 1 1,-1-1 0,1 0 0,-1 0 0,1 0-1,-1 1 1,1-1 0,-1 0 0,1 1 0,-1-1-1,1 0 1,-1 1 0,1-1 0,0 1 0,-1-1-1,1 0 1,0 1 0,-1-1 0,1 1 0,0-1-1,0 1 1,-1-1 0,1 1 0,0 0 0,0-1-1,0 1 1,0-1 0,0 1 0,0-1 0,0 1 0,0-1-1,0 1 1,0 0 0,0-1 0,0 1 0,0-1-1,0 1 1,0-1 0,0 1 0,1-1 0,-1 1-1,0-1 1,0 1 0,1-1 0,-1 1 0,0-1-1,1 1 1,-1-1 0,1 1 0,-1-1 15,40 3-395,-22-3 538,-15 0-144,-2 0 8,0-1 0,0 1-1,0-1 1,0 1 0,0 0-1,0-1 1,0 1 0,0 0-1,1 0 1,-1 0 0,0 0 0,0 0-1,0 0 1,0 0 0,0 0-1,1 0 1,-1 0 0,0 1-1,0-1 1,0 0 0,0 1-1,0-1 1,0 1 0,0-1-1,0 1 1,0 0 0,0-1-1,0 1 1,0 0 0,-1 0 0,1-1-1,0 1 1,0 0 0,-1 0-1,1 0 1,0 0 0,-1 0-1,1 0 1,-1 0 0,0 0-1,1 0 1,-1 0 0,0 1-1,1-1 1,-1 0 0,0 0-1,0 0 1,0 0 0,0 0-1,0 0 1,0 1 0,-1-1-7,-148 149-2715,149-148 2721,0-1-1,-1 0 1,1 0-1,0 0 1,1 1-1,-1-1 1,0 0 0,0 0-1,0 0 1,1 0-1,-1 1 1,1-1-1,-1 0 1,1 0-1,-1 0 1,1 0-1,-1 0 1,1 0-1,0 0 1,0 0-1,0-1 1,-1 1-1,1 0 1,0 0-1,0 0 1,0-1 0,0 1-1,0-1 1,0 1-1,1-1 1,-1 1-1,0-1 1,0 1-6,15 12 185,-14-7-135,-1-1-1,0 1 0,0 0 0,0-1 1,-1 1-1,0 0 0,0 0 1,0-1-1,-1 1 0,0 0 1,0-1-1,0 1 0,-1-1 1,0 1-1,0-1 0,0 0 1,-1 0-1,1 0 0,-1 0 0,-1 0 1,-2 4-50,-7 16 95,1-4 113,9-17-100,1-1-1,-1 1 1,1 0 0,0 0 0,0 0-1,0 0 1,1 1 0,0-1-1,-1 0 1,1 1 0,1-1 0,-1 1-1,1-1 1,-1 1 0,2 2-108,0-6 8,1-1 0,-1 0 1,1 1-1,0-1 0,0 0 1,-1 0-1,1 0 0,0 0 1,-1 0-1,1 0 0,0 0 0,-1 0 1,1-1-1,0 1 0,-1-1 1,1 1-1,-1-1 0,1 0 0,-1 0 1,1 0-1,-1 0 0,1 0 1,-1 0-1,0 0 0,1 0 1,-1 0-1,0-1-8,16-13-1136,0-2 0,-1 0 1,-1-1-1,0 0 0,-2-1 1,3-6 1135,2-1-2333,20-26-477</inkml:trace>
  <inkml:trace contextRef="#ctx0" brushRef="#br0" timeOffset="173.773">586 37 9088,'18'-11'3424,"-14"7"-2656,0 4 64,-4 0-192,0 4-224,0 0 64,0 3-64,0-1-1,0 5-223,-4 3-64,-4-1 0,-3-2-639,0 3-225,-1-1-1728,-4 1-736,1 3 1664,3 0 768</inkml:trace>
  <inkml:trace contextRef="#ctx0" brushRef="#br0" timeOffset="526.14">503 264 6912,'79'-30'5970,"-29"6"-3716,34 0-377,-83 24-1879,-1 0 1,1 0-1,-1 0 1,0 0-1,1 0 1,-1 0-1,1 0 1,-1 0 0,0 0-1,1 0 1,-1 0-1,1 1 1,-1-1-1,0 0 1,1 0-1,-1 0 1,0 0-1,1 1 1,-1-1-1,0 0 1,1 0-1,-1 1 1,0-1-1,1 0 1,-1 0-1,0 1 1,0-1-1,1 0 1,-1 1 0,0-1-1,0 1 1,0-1-1,0 0 1,1 1-1,-1-1 1,0 0-1,0 1 1,0-1-1,0 1 1,0-1-1,0 0 1,0 1-1,0-1 1,0 1-1,0-1 1,0 0-1,0 1 1,-1-1-1,1 1 1,0-1 0,0 0-1,0 1 1,0-1-1,-1 0 1,1 1-1,0-1 1,0 0-1,-1 1 1,1-1-1,0 0 1,0 1-1,-1-1 1,1 0-1,0 0 1,-1 0-1,1 1 1,-1-1 1,-20 22-461,-241 150-1123,300-172 2827,116-44-785,-151 27-5316,-14 13 4154</inkml:trace>
  <inkml:trace contextRef="#ctx0" brushRef="#br0" timeOffset="1666.078">395 337 8960,'-2'28'5060,"-21"23"-2631,8-22-1471,3 1-734,-1-1-1,-1 0 0,-2-1 0,-1 0 1,-1-1-1,-1-2 0,-10 10-223,-15 20-1893,72-54 154,-24-2 1742,1-1 0,-1 0 0,0 1-1,0 0 1,1 0 0,-1 0 0,1 1 0,-1 0 0,1-1-1,-1 2 1,0-1 0,1 0 0,-1 1 0,1 0 0,-1 0-1,0 0 1,1 0 0,-1 1 0,0 0 0,0 0-1,0 0 1,0 0 0,-1 0 0,1 1 0,-1 0 0,1 0-1,-1 0 1,0 0 0,0 0 0,0 1 0,0-1 0,-1 1-1,0 0 1,1 0-3,-3-4 8,0-1 0,1 1 0,-1 0 0,0 0 0,1-1 0,-1 1-1,0 0 1,1 0 0,-1 0 0,1 0 0,-1-1 0,0 1 0,1 0 0,-1 0 0,1 0 0,-1 0-1,0 0 1,1 0 0,-1 0 0,1 0 0,-1 0 0,0 0 0,1 0 0,-1 0 0,1 1-1,-1-1 1,0 0 0,1 0 0,-1 0 0,0 0 0,1 1 0,-1-1 0,0 0 0,1 0 0,-1 1-1,0-1 1,1 0 0,-1 1 0,0-1 0,0 0 0,1 1 0,-1-1 0,0 0 0,0 1 0,0-1-1,0 1 1,1-1 0,-1 0-8,5-12-80,2-6 353,2 0 0,0 0 0,1 1 0,1 0 0,0 1 1,1 0-1,1 1 0,0 0 0,2 1 0,-1 1 0,2 0 0,-1 1 0,2 1 0,-1 0 1,2 1-1,-1 1 0,1 1 0,1 0 0,14-4-273,-20 9 316,-9 0-229,0 0-1,1 1 1,-1 0 0,1 0 0,-1 0 0,1 1-1,-1-1 1,1 1 0,0 0 0,0 0-1,-1 1 1,1 0 0,0-1 0,0 2 0,0-1-1,0 0 1,-1 1 0,1 0 0,0 0-1,0 1 1,-1-1 0,1 1 0,-1 0 0,1 0-1,-1 0 1,0 1 0,0-1 0,0 1-1,0 0 1,-1 1 0,1-1 0,-1 0 0,0 1-1,1 0 1,-2 0 0,2 1-87,-1 10 87,-1 1 0,0 1 1,-1-1-1,-1 0 0,0 0 1,-1 0-1,-1 0 0,-1 0 0,0 0 1,-1 0-1,-4 10-87,5-16-16,0 1 0,-1-1 1,-1 0-1,0 0 0,0 0 1,-1-1-1,0 1 0,0-2 0,-1 1 1,-7 7 15,11-13-142,-1 0 0,1 0 0,0 0 0,-1-1 1,1 1-1,-1-1 0,0 0 0,0 0 0,0 0 1,0-1-1,0 0 0,0 1 0,0-1 0,0-1 1,-1 1-1,1 0 0,0-1 0,0 0 0,-1 0 0,1 0 1,0-1-1,-1 0 0,1 1 0,0-2 0,0 1 1,0 0-1,0-1 0,-3-1 142,-8-7-274,0 0 0,1-1 0,0-1 0,1 0-1,1-1 1,0-1 0,0 1 0,-8-15 274,4 8 374,17 20-341,0 0 0,-1 0 0,1 1 0,-1-1 0,1 0 0,0 0 0,-1 0-1,1 1 1,0-1 0,-1 0 0,1 0 0,0 0 0,-1 0 0,1 0 0,0-1-1,-1 1 1,1 0 0,-1 0 0,1 0 0,0 0 0,-1-1 0,1 1 0,-1 0-1,1-1 1,0 1 0,-1 0 0,1-1 0,-1 1 0,1-1 0,-1 1 0,1-1-1,-1 1 1,0-1 0,1 1 0,-1-1 0,0 1 0,1-1 0,-1 1 0,0-1-1,0 0 1,1 1 0,-1-1 0,0 0 0,0 1 0,0-1 0,0 0-1,0 1 1,0-1 0,0 0 0,0 1 0,0-1 0,0 1 0,0-1 0,0 0-1,-1 1 1,1-1 0,0 0 0,0 1 0,-1-1 0,1 1 0,0-1 0,-1 0-33,21 1 361,-3-1-216,-1-2 0,0 0-1,0-1 1,0-1-1,0 0 1,-1-1-1,0-1 1,0 0 0,8-6-145,-19 10-189,0 0 0,0-1 0,-1 1 1,1-1-1,-1 1 0,0-1 1,0 0-1,-1 0 0,1 0 0,-1-1 1,1 1-1,-1 0 0,-1-1 0,1 0 1,-1 1-1,0-1 0,0 0 1,0 0-1,0 0 0,-1 0 0,0 1 1,0-1-1,0 0 0,-1 0 1,0 0-1,0 0 0,0 1 0,0-1 1,-1 0-1,1 1 0,-3-4 189,3 7-34,1 0 1,-1 0-1,0 1 0,1-1 0,-1 0 1,0 1-1,1-1 0,-1 0 1,0 1-1,0-1 0,0 1 0,0-1 1,0 1-1,0 0 0,1-1 0,-1 1 1,0 0-1,0 0 0,0 0 0,0 0 1,0 0-1,0 0 0,0 0 0,0 0 1,0 0-1,0 0 0,0 0 0,0 0 1,0 1-1,0-1 0,0 0 1,0 1-1,1-1 0,-1 1 0,0-1 1,0 1-1,0-1 0,1 1 0,-1 0 1,0-1-1,0 1 0,1 0 0,-1 0 1,1-1-1,-1 1 0,0 1 34,-28 42-175,27-40 116,-62 133 208,64-138-114,1 1 0,0 0 0,-1 0 0,1 0 0,0 0 0,-1-1 0,1 1 0,0 0 0,-1 0 0,1 1 0,0-1 0,0 0 0,-1 0 0,1 0 0,0 0 0,-1 1 0,1-1 0,-1 0 0,1 0 0,0 1 0,-1-1 0,1 1 0,-1-1 0,1 0 0,0 1 0,-1-1 0,0 1 0,1-1 0,-1 1 0,1 0 1,-1-1-1,1 1 0,-1-1 0,0 1 0,0 0 0,1-1 0,-1 1 0,0 0 0,0-1 0,0 1 0,0 0 0,0 0 0,0-1 0,0 1 0,0 0 0,0-1 0,0 1 0,0 0 0,0-1 0,0 1 0,0 0 0,-1-1 0,1 1 0,0 0 0,0-1 0,-1 1 0,1 0 0,-1-1 0,1 1 0,-1-1-35,74-28 2130,-71 28-2131,0 0 1,0 0-1,0 1 1,-1-1-1,1 0 0,0 1 1,0-1-1,-1 1 1,1 0-1,0 0 0,0-1 1,-1 1-1,1 0 1,-1 0-1,1 1 1,-1-1-1,1 0 0,-1 0 1,0 1-1,0-1 1,0 1-1,1-1 1,-1 1-1,-1-1 0,1 1 1,0 0-1,0-1 1,-1 1-1,1 0 1,-1 0-1,1-1 0,-1 1 1,0 0-1,1 0 1,-1 0-1,0 0 0,0 0 1,-1-1-1,1 1 1,0 1 0,-6 18-1139,1-7-6890,5-28 6840</inkml:trace>
  <inkml:trace contextRef="#ctx0" brushRef="#br0" timeOffset="2156.298">1298 282 10112,'70'0'7130,"-12"-40"-5864,27-79-4745,-79 109 3188,0 1-1,-1-1 1,0-1 0,-1 1 0,0-1 0,-1 0 0,0 1-1,-1-1 1,0-1 0,0-6 291,-20 50 2715,-37 266 1871,-7 55 945,44-309-5281,16-45-280,1 1-1,-1-1 0,1 0 0,-1 1 1,1-1-1,0 0 0,-1 0 1,1 0-1,0 1 0,-1-2 0,1 1 1,0 0-1,0 0 0,0 0 1,0 0-1,0-1 0,0 1 0,0 0 1,1-1-1,-1 1 0,0-1 1,1 1-1,-1-1 0,1 1 0,0-1 1,-1 1-1,1-1 0,0 0 1,0-1 30,-46-221-2096,46 224 2094,0 0 1,1 1-1,-1-1 1,1 0-1,-1 1 1,1-1-1,-1 0 1,1 0-1,-1 1 1,1-1-1,-1 0 1,1 0-1,-1 0 1,1 0-1,-1 0 1,1 0-1,-1 1 1,1-1-1,-1-1 1,1 1-1,0 0 1,-1 0-1,1 0 1,-1 0-1,1 0 1,-1 0-1,1-1 1,-1 1-1,1 0 1,-1 0 0,1-1-1,-1 1 1,1 0-1,-1-1 1,0 1-1,1 0 1,-1-1-1,0 1 1,1-1-1,-1 1 1,0-1-1,1 1 1,-1-1-1,0 1 1,0-1-1,1 1 1,-1-1-1,0 1 1,0-1-1,0 1 1,0-1-1,0 1 1,0-1-1,0 1 1,0-1-1,0 1 1,0-1-1,0 1 1,0-1-1,0 0 1,-1 1-1,1-1 1,0 1-1,0-1 1,0 1-1,-1-1 1,1 1-1,0 0 2,27 4-4160,-23-14 91,-4 2 3275</inkml:trace>
  <inkml:trace contextRef="#ctx0" brushRef="#br0" timeOffset="2689.438">1101 295 9472,'9'6'5471,"13"8"-5103,-26 8-7882,-23 57 12442,-101 48-3712,129-125-1120,0 0-1,0 0 1,0 0 0,0-1 0,0 1 0,0 0-1,0 0 1,0-1 0,0 1 0,1-1 0,-1 1-1,1-1 1,-1 0 0,1 1 0,0-1-1,-1 0 1,1 0 0,0 0 0,0 0 0,0-1-1,0 1 1,0 0 0,0-1 0,0 1 0,0-1-1,1 0-95,1 2 192,55 24 1214,-1 3-1,-1 2 0,-2 3 1,7 8-1406,-62-42 7,190 122 29,-171-113-704,0 0-1,0-2 1,1 0-1,0-1 1,0-1-1,1 0 1,-1-2-1,1-1 0,17 1 670,24-5-753</inkml:trace>
  <inkml:trace contextRef="#ctx0" brushRef="#br0" timeOffset="4246.537">2170 140 10880,'-43'38'5670,"-61"55"-3975,99-87-1577,-25 43 969,32-48-1069,-1 0 1,1 0-1,-1 0 0,1 0 1,-1 0-1,1 0 0,0 0 1,-1-1-1,1 1 0,0-1 0,0 1 1,0-1-1,0 0 0,-1 1 1,1-1-1,0 0 0,0 0 1,0 0-1,0-1 0,0 1 1,-1 0-1,1-1 0,0 1 1,0-1-1,0 1 0,-1-1 0,1 0 1,0 0-1,-1 0 0,2-1-18,139-92 224,-142 94-220,1-1-1,-1 1 0,1 0 0,-1-1 1,1 1-1,-1 0 0,0 0 0,1-1 1,-1 1-1,1 0 0,-1 0 1,1 0-1,-1 0 0,1-1 0,0 1 1,-1 0-1,1 0 0,-1 0 0,1 0 1,-1 0-1,1 0 0,-1 1 0,1-1 1,-1 0-1,1 0 0,-1 0 1,1 0-1,-1 1 0,1-1 0,-1 0 1,0 0-1,1 1 0,-1-1 0,1 0 1,-1 1-1,0-1 0,1 1 0,-1-1 1,0 0-1,1 1 0,-1-1 0,0 1 1,1-1-1,-1 1 0,0-1 1,0 1-1,0-1 0,0 1 0,1-1 1,-1 1-1,0-1 0,0 1 0,0-1 1,0 1-1,0-1 0,0 1 0,0-1 1,-1 1-1,1-1 0,0 1 0,0-1 1,0 1-1,0-1 0,-1 1-3,-6 41 298,-75 382 1793,59-371-1930,22-52-176,0 0 0,0 0 0,1 0 1,-1 0-1,0-1 0,0 1 0,0 0 1,0-1-1,0 1 0,0-1 0,0 1 1,0-1-1,-1 1 0,1-1 0,0 0 1,0 0-1,0 1 0,0-1 0,0 0 1,-1 0-1,1 0 0,0 0 0,0 0 1,0-1-1,0 1 0,-1 0 0,1 0 1,0-1-1,0 1 0,0-1 0,0 1 1,0-1-1,0 1 0,0-1 0,0 0 1,0 0-1,0 1 0,1-1 0,-1 0 1,0 0-1,0 0 0,1 0 1,-1 0-1,0 0 0,1 0 0,-1 0 15,-7-9-100,0-1-1,1 1 1,0-2 0,0 1-1,1-1 1,1 0-1,0 0 1,1 0-1,0-1 1,1 0-1,0 0 1,0-6 100,5 13-20,0-1 1,-1 1-1,2-1 0,-1 1 1,1 0-1,0 0 0,0 0 1,1 1-1,0-1 0,0 1 1,0 0-1,1 0 0,-1 0 1,1 1-1,0-1 0,1 1 1,-1 0-1,1 1 0,-1-1 1,1 1-1,1 0 20,-2 0-14,281-173 20,-276 169 26,-6 4-1,0 0 1,1-1 0,-1 2-1,1-1 1,0 0-1,0 1 1,0 0 0,0 0-1,0 1 1,0-1 0,1 1-1,-1 0 1,0 0-1,2 1-31,-6 2 24,0 0 0,0-1 0,0 1 0,0 0 0,0 1 0,0-1 0,-1 0 0,1 0 0,-1 0 0,1 0 0,-1 0 0,0 1 1,0-1-1,0 0 0,0 0 0,0 1 0,0-1 0,-1 0 0,1 0 0,-1 0 0,0 0 0,1 0 0,-1 0 0,0 0 0,0 0 0,0 0 0,-1 0 0,1 0 0,-1 0-24,1 0 7,1 0 9,2 17-122,8-15 36,-9-3 74,0-1-1,0 0 1,0 1-1,0-1 1,0 1 0,0 0-1,0-1 1,0 1-1,-1 0 1,1-1-1,0 1 1,0 0-1,-1 0 1,1 0-1,0 0 1,-1 0-1,1 0 1,-1 0-1,1 0 1,-1 0-1,0 0 1,1 0 0,-1 0-1,0 0 1,0 0-1,0 0 1,0 0-1,0 0 1,0 0-1,0 0 1,0 1-1,0-1 1,0 0-1,-1 0 1,1 0-1,0 0 1,-1 0 0,1 0-1,-1 0 1,1 0-1,-1 0 1,1 0-1,-1 0-3,-38 41 7,28-31-150,-31 37-219,65 2 151,-13-37 262,-5-4 49,-2 1 0,1-1-1,-1 1 1,0-1 0,-1 1 0,0 0 0,-1 0 0,0 0 0,0 0 0,-1 0 0,-1 1 0,0-1 0,0 0-1,-1 0 1,-2 9-100,4-17 11,-1 1 0,1-1 0,-1 1 0,1-1-1,-1 1 1,0-1 0,0 0 0,0 1 0,0-1 0,0 0-1,-1 0 1,1 0 0,0 0 0,-1 0 0,0 0 0,0 0-1,1 0 1,-1-1 0,0 1 0,0-1 0,0 1 0,-1-1-1,1 0 1,0 0 0,0 0 0,-1 0 0,1 0 0,-1 0-1,1-1 1,-1 1 0,1-1 0,-1 0 0,1 0 0,-1 0-1,1 0 1,-1 0 0,1 0 0,-1-1 0,-2 0-11,-88-43-140,155 41-169,-60 3 316,40 12-29,-41-12 10,0 1 1,-1-1 0,1 1 0,-1-1 0,1 0 0,-1 1 0,1-1 0,-1 1-1,1-1 1,-1 1 0,0-1 0,1 1 0,-1 0 0,0-1 0,1 1 0,-1-1-1,0 1 1,0 0 0,1-1 0,-1 1 0,0 0 0,0-1 0,0 1-1,0 0 1,0-1 0,0 1 0,0 0 0,0 0 0,0-1 0,0 1 0,0 0-1,-1-1 1,1 1 0,0-1 0,0 1 0,-1 0 0,1-1 0,0 1 0,-1-1-1,1 1 1,-1 0 0,1-1 0,-1 1 0,1-1 0,-1 0 0,1 1 0,-1-1-1,1 1 1,-1-1 0,0 0 0,1 1 0,-1-1 0,1 0 0,-1 0 0,0 0-1,1 1 1,-1-1 0,0 0 0,1 0 0,-1 0 11,-186 84-1052,110-56 1736,139-21 361,-3-7-777,270 15 776,-271-9-792,8 2-751,-24 1-4976,-38-9 2537,-3 0-3038,0 0 2885,-1 0-973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6:4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230 126 12032,'3'3'5999,"-7"30"-4473,-16 22-529,-3 0-1,-3-2 1,-20 32-997,-58 126-452,95-170-1547,18-23-4113,12-30-3206,0-25 10156,17-68 7258,32 53-4603,27 7 64,-96 46-3523,0-1 0,0 1 0,0-1 1,1 1-1,-1 0 0,0-1 0,0 1 0,0 0 0,0 0 0,-1 0 0,1 0 0,0 0 1,0 0-1,0 0 0,-1 0 0,1 0 0,0 0 0,-1 0 0,1 1 0,-1-1 0,0 0 1,1 0-1,-1 0 0,0 1 0,0-1 0,0 0 0,1 1 0,-1-1 0,-1 0 1,1 0-1,0 1 0,0-1 0,0 0 0,-1 0 0,1 1 0,-1-1 0,1 0 0,-1 0 1,1 0-35,-1 3 24,-4 30-194,-2-1 0,-1 0-1,-2 0 1,-1-1 0,-8 15 170,3-7-2003,-18 13-5676,25-48 6767</inkml:trace>
  <inkml:trace contextRef="#ctx0" brushRef="#br0" timeOffset="725.337">110 670 8192,'24'-39'7123,"3"44"-5548,-32 47-1703,-44 51-53,107-194-8827,-44 66 7413,18-30 318,9-2 3488,223-190 8231,-225 223-8426,-50 52-635,-111 91-3653,127-122 2278,0 0 0,0 0 0,1 1 0,-1-1 0,1 2 0,0-1-1,-1 0 1,1 1 0,0 0 0,0 1 0,0-1 0,0 1-1,0 0 1,0 1 0,-1-1 0,1 1 0,0 0 0,0 1 0,0-1-1,-1 1 1,1 0 0,-1 1 0,0-1 0,1 1 0,-1 0 0,0 1-1,0-1 1,-1 1 0,1 0 0,-1 0 0,3 4-6,-2 1 148,-2 0 1,1 0 0,-1 0 0,-1 1-1,0 0 1,0-1 0,-1 1-1,0 0 1,0 0 0,-1-1-1,-1 1 1,0 0 0,0 0 0,0-1-1,-2 1 1,1 0 0,-4 8-149,3-12 56,0-1 0,-1 1 1,1 0-1,-1-1 0,0 0 1,-1 0-1,1 0 0,-1-1 1,0 1-1,0-1 0,0 0 1,-1-1-1,0 1 1,1-1-1,-1 0 0,0-1 1,0 1-1,-1-1 0,1 0 1,0-1-1,-1 1 0,1-1 1,-2-1-57,7 0-5,0 0 1,0 0-1,0 0 1,0 0-1,0 0 1,0 0-1,0-1 1,0 1-1,0 0 1,1-1-1,-1 1 1,0-1-1,0 1 1,0-1-1,0 1 1,1-1-1,-1 0 1,0 1-1,1-1 1,-1 0-1,0 0 1,1 0-1,-1 1 1,1-1-1,-1 0 1,1 0-1,0 0 1,-1 0-1,1 0 1,0 0-1,0 0 1,-1 0-1,1 0 1,0 1-1,0-1 1,0 0-1,0 0 1,0 0-1,1 0 1,-1 0-1,0 0 1,0 0-1,0 0 1,1 0-1,-1 0 1,1 0-1,-1 0 1,1 0-1,-1 1 1,1-1-1,-1 0 1,1 0-1,0 1 1,0-1 4,30-51-563,55-44-7052,-59 73 6735</inkml:trace>
  <inkml:trace contextRef="#ctx0" brushRef="#br0" timeOffset="1149.047">1168 191 9856,'-11'33'5660,"-6"-4"-3681,14-26-2273,0 1 0,0-1 1,-1 0-1,1 1 0,-1-2 1,0 1-1,0 0 0,0-1 1,0 0-1,0 0 0,0 0 1,-1 0-1,1 0 0,-1-1 0,1 0 1,-1 0-1,1-1 0,-1 1 1,0-1-1,-2 0 294,-121 0-197,193 1 3179,102-2 1212,-111-5-7332,-4-4-4015,-47 9 3740</inkml:trace>
  <inkml:trace contextRef="#ctx0" brushRef="#br0" timeOffset="1457.046">979 350 7808,'2'2'433,"1"-1"0,-1 1 1,1-1-1,-1 1 0,0 0 0,0 0 1,0 0-1,0 0 0,0 0 1,0 0-1,0 0 0,-1 1 0,1-1 1,-1 1-1,0-1 0,0 1 0,1 0 1,-2-1-1,1 1 0,0 2-433,-15 37 1980,-86 85-798,18-55-3538,59-60-882,9-14-3614,12-7 4271</inkml:trace>
  <inkml:trace contextRef="#ctx0" brushRef="#br0" timeOffset="1926.189">1079 474 6400,'26'16'3312,"-25"-15"-3035,-1-1-405,0 0-245,20-7-1291,73-13 2469,-93 21-781,0 1-1,1 0 1,-1-1-1,0 1 1,0-1-1,0 1 1,0 0 0,0-1-1,0 1 1,-1 0-1,1-1 1,0 1-1,-1-1 1,1 1 0,-1-1-1,0 1 1,1-1-1,-1 1 1,0-1-1,0 0 1,0 1 0,0-1-1,0 0 1,0 0-1,0 0 1,-1 0-1,1 0 1,0 0 0,-1 0-1,1 0 1,-2 0-24,-135 89-3667,99-69 4395,-118 58 4856,211-83-3136,1-8-1815,0 3 1,1 2 0,0 3-1,1 2 1,0 3-634,109 21 890,-97-4-3460,-55-15-954,-4-2-1576,-6-1 2039</inkml:trace>
  <inkml:trace contextRef="#ctx0" brushRef="#br0" timeOffset="2243.198">1610 319 7808,'8'7'2880,"-4"0"-2240,3 3 608,-7-7 160,4 12-448,0 2-96,-8 10-416,-7 11-193,-5 4-159,-8 2-96,-2 0 32,3-2-607,-1-7-161,1-7-1824,7-15-736,5-3 1696,3-6 832</inkml:trace>
  <inkml:trace contextRef="#ctx0" brushRef="#br0" timeOffset="3080.408">1714 254 8320,'46'-52'6887,"-12"10"-4537,-13 22-1985,2 2 1,0 0 0,2 2-1,-1 0 1,2 2 0,0 1-1,0 1 1,1 1-1,9-1-365,-32 10 44,-1 1 0,1-1 0,-1 1 0,1 0 0,0 0 0,0 1-1,-1-1 1,1 1 0,0 0 0,0 0 0,0 0 0,0 0 0,-1 0 0,1 1-1,0 0 1,0 0 0,-1 0 0,1 0 0,-1 1 0,1-1 0,-1 1-1,1 0 1,-1 0 0,0 0 0,0 0 0,0 1 0,0-1 0,0 1 0,-1 0-1,1 0 1,1 2-44,1 13 104,-1 1 0,-1 0-1,0 0 1,-2 0 0,0 0 0,-1 0-1,-1 0 1,0 0 0,-2 0-1,0 0 1,-1-1 0,-1 1-1,-1-1 1,-1 2-104,2-1 47,-84 377 886,89-396-926,0 1 0,0-1-1,0 0 1,0 1 0,0-1 0,0 1-1,0-1 1,0 1 0,0-1-1,0 0 1,0 1 0,0-1 0,0 1-1,0-1 1,0 1 0,0-1-1,-1 0 1,1 1 0,0-1 0,0 0-1,-1 1 1,1-1 0,0 0 0,0 1-1,-1-1 1,1 0 0,0 1-1,-1-1 1,1 0 0,0 0 0,-1 1-1,1-1 1,0 0 0,-1 0-1,1 0 1,-1 0 0,1 1 0,-1-1-1,1 0 1,0 0 0,-1 0 0,1 0-1,-1 0 1,1 0 0,-1 0-1,1 0 1,0 0 0,-1 0 0,1-1-1,-1 1 1,1 0 0,0 0-1,-1 0 1,1 0 0,-1-1 0,1 1-1,0 0 1,-1 0 0,1-1-1,0 1 1,-1 0 0,1-1 0,0 1-1,0 0 1,-1-1-7,-13-27-287,5 4 209,-6-23-461,-2 1 0,-2 1 0,-2 1-1,-2 0 1,-28-38 539,50 81-9,0 0-1,0 0 0,0-1 1,0 1-1,0 0 1,0-1-1,0 1 0,0-1 1,0 1-1,1-1 0,-1 0 1,1 1-1,-1-1 1,1 0-1,0 1 0,-1-1 1,1 0-1,0 1 0,0-1 1,0 0-1,1 0 1,-1 1-1,0-1 0,0 0 1,1 1-1,-1-1 1,1 1-1,0-1 0,-1 0 1,1 1-1,0 0 0,0-1 1,0 1-1,0-1 1,0 1-1,0 0 0,1 0 1,-1-1-1,0 1 0,1 0 1,-1 0-1,0 0 1,1 1-1,-1-1 0,1 0 1,0 0 9,34-22-75,-28 20-14,0-1 1,-1 0-1,1-1 1,-1 0-1,0 0 1,0-1-1,0 1 1,-1-1 0,0-1-1,0 1 1,-1-1-1,0 0 1,0-1-1,0 1 1,-1-1-1,0 0 1,1-4 88,-5 12-8,-1 0 1,1 0-1,0 0 1,-1 1-1,1-1 1,0 0-1,-1 0 0,1 0 1,0 0-1,-1 0 1,1 0-1,0 0 1,0-1-1,-1 1 0,1 0 1,0 0-1,-1 0 1,1 0-1,0 0 1,0 0-1,-1-1 0,1 1 1,0 0-1,0 0 1,-1 0-1,1 0 1,0-1-1,0 1 0,0 0 1,-1 0-1,1-1 1,0 1-1,0 0 1,0-1-1,0 1 0,0 0 1,-1 0-1,1-1 1,0 1-1,0 0 1,0-1-1,0 1 0,0 0 8,-18 26-10,6 6 288,1-1-1,1 2 1,1-1 0,2 1 0,2 0-1,0 1 1,2 27-278,2-47 3,0-4 14,2-9-18,-1-1 0,1 1 0,-1-1 0,0 1 0,1-1 0,-1 1 0,1 0 0,-1-1 0,0 1 0,0-1 0,1 1 1,-1 0-1,0-1 0,0 1 0,0 0 0,0-1 0,0 1 0,0 0 0,0 0 0,0-1 0,0 1 0,0 0 0,0-1 0,0 1 0,0 0 1,-1-1-1,1 1 0,0-1 0,0 1 0,-1 0 0,1-1 0,0 1 0,-1-1 0,1 1 0,-1-1 0,1 1 0,-1-1 0,1 1 0,-1-1 1,1 1-1,-1-1 0,1 0 0,-1 1 0,0-1 0,1 0 0,-1 1 0,0-1 0,1 0 0,-1 0 0,0 0 0,1 0 0,-1 0 0,0 0 1,1 0-1,-1 0 0,0 0 0,1 0 0,-1 0 0,0 0 0,1 0 0,-1 0 0,0 0 0,1-1 0,-1 1 0,1 0 0,-1-1 1,0 1-1,1 0 0,-1-1 0,1 1 1,-107-96-272,107 95 271,0-1 0,1 1 0,-1 0 0,1 0 1,-1 0-1,1 0 0,0 0 0,-1-1 0,1 1 0,0 0 1,0 0-1,0 1 0,0-1 0,0 0 0,0 0 1,0 0-1,0 1 0,0-1 0,0 0 0,0 1 0,0-1 1,1 1-1,-1-1 0,0 1 0,0 0 0,1-1 1,-1 1-1,0 0 0,0 0 0,1 0 0,-1 0 0,0 0 1,0 0-1,1 0 0,-1 1 0,0-1 0,0 0 1,1 1-1,0 0 1,3-2 26,204-23-2036,-166 17 1716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6:4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1270 307 8320,'-23'85'7528,"-8"-33"-6241,28-48-1268,3-4-31,1 0 1,-1 0-1,1 0 0,-1 0 0,1 0 1,0 0-1,-1 1 0,1-1 1,-1 0-1,1 0 0,-1 0 0,1 0 1,-1 1-1,1-1 0,-1 0 1,1 1-1,-1-1 0,1 0 0,-1 1 1,0-1-1,1 0 0,-1 1 0,0-1 1,1 1-1,-1-1 0,0 1 1,1-1-1,-1 1 0,0-1 0,0 1 1,0-1-1,1 1 0,-1-1 0,0 1 1,0-1-1,0 1 0,0-1 1,0 1-1,0 0 0,0-1 0,0 1 1,0-1-1,0 1 0,0-1 1,0 1-1,-1-1 0,1 1 0,0-1 1,0 1-1,-1-1 0,1 1 0,0-1 1,-1 1-1,1-1 0,0 1 1,-1-1-1,1 0 0,0 1 0,-1-1 1,1 0-1,-1 1 0,1-1 0,-1 0 13,6 1-257,-1-1 0,1 0 1,0 0-1,-1 0 0,1-1 1,0 0-1,-1 0 0,1 0 1,-1 0-1,1-1 0,-1 0 1,0 0-1,0 0 1,0 0-1,1-1 256,-25 7-2507,-1 5 2556,-1 2 0,2 1 0,0 0-1,0 2 1,1 0 0,1 1 0,0 1-1,1 1 1,1 0 0,0 1 0,2 1-1,0 1 1,1-1 0,0 4-49,118-71 4352,-83 40-3934,1 0-1,0 1 1,1 2 0,0 0 0,0 2-1,0 0 1,0 2 0,0 0 0,3 2-418,-26-1-3,-1 0-1,1 0 1,0 0 0,-1-1 0,1 1 0,0 0 0,-1 0-1,1 0 1,-1 0 0,1 1 0,0-1 0,-1 0-1,1 0 1,0 0 0,-1 0 0,1 1 0,-1-1 0,1 0-1,0 1 1,-1-1 0,1 0 0,-1 1 0,1-1-1,-1 1 1,1-1 0,-1 0 0,0 1 0,1-1 0,-1 1-1,1 0 1,-1-1 0,0 1 0,1-1 0,-1 1-1,0 0 1,0-1 0,0 1 0,0-1 0,1 1 0,-1 0-1,0-1 1,0 1 0,0 0 0,0-1 0,0 1-1,0 0 1,-1-1 0,1 1 0,0-1 0,0 1 0,0 0-1,0-1 1,-1 1 0,1-1 0,0 1 0,-1 0 0,1-1-1,-1 1 1,1-1 0,0 1 0,-1-1 3,-30 29-1278,-81 30-3749,25-14 3478,5 6 3624,46-10-230,72-31 85,149-54-644,-182 44-1206,30-10-2203,-12-11-4639,-24 14 5642</inkml:trace>
  <inkml:trace contextRef="#ctx0" brushRef="#br0" timeOffset="452.284">957 999 8320,'-38'31'4194,"29"-26"-4139,-1 0-1,1-1 1,0 0 0,-1 0-1,0-1 1,0 0 0,0-1 0,0 0-1,0-1 1,-5 1-55,34-13-667,16 2 627,1 1-1,0 1 1,0 3-1,0 0 1,4 3 40,136-4 96,32-39 762,-162 51-250,-27 0-3443,-14-4 1372,4-1 17,6-2 636</inkml:trace>
  <inkml:trace contextRef="#ctx0" brushRef="#br0" timeOffset="8802.076">61 376 7552,'8'-4'7633,"-9"18"-6402,-52 102-453,48-107-716,-5 11-429,22-25-458,242-143 105,-245 139 716,1 0 1,-2 0-1,1-1 1,-1 0-1,-1-1 1,0 0-1,-1 0 1,0 0-1,0-1 1,-1 1 0,-1-2-1,0 1 1,0 0-1,-1-1 1,-1 1-1,0-1 1,-1-6 3,-12 26 261,-25 115 1104,-35 270 1934,49-240-3248,21-152-88,0 0 0,-1-1 0,1 1 0,0 0 0,0-1 0,0 0 1,0 1-1,0-1 0,-1 0 0,1 1 0,1-1 0,-1 0 0,0 0 0,0 0 0,0 0 1,0 0-1,1 0 0,-1 0 0,0 0 0,1 0 0,-1-1 0,1 1 0,-1 0 0,1 0 1,0 0-1,-1-1 0,1 1 0,0 0 0,0 0 0,0-1 0,0 1 0,0 0 0,0 0 1,0-1-1,0 1 37,0 0-27,-9-27-127,-1 0 0,-1 1 0,-1 0 0,-2 1 0,0 1 0,-2 0 0,-1 1 0,-3-2 154,20 23 18,0 1 0,0 0-1,1 0 1,-1-1 0,1 1-1,-1 0 1,1 0-1,0 0 1,0 0 0,0 0-1,0 0 1,0 0 0,0 0-1,1 0 1,-1 1-1,1-1 1,-1 0 0,1 1-1,0-1 1,-1 1 0,1 0-1,0-1 1,0 1-1,0 0 1,0 0 0,0 0-1,0 0 1,0 1 0,0-1-1,1 1 1,-1-1-1,1 1-17,-1-1-4,185-82-209,7-67-929,-78 36-3833,-76 66 1610,-25 26 2725</inkml:trace>
  <inkml:trace contextRef="#ctx0" brushRef="#br0" timeOffset="9532.137">705 0 6656,'-3'32'7220,"-3"1"-4367,-26 64-3086,29-91 552,-2 7-725,-1 0-1,0-1 1,-1 0-1,-1 0 0,1-1 1,-2 0-1,0 0 0,0-1 1,-1 0-1,0-1 0,-1 0 1,-10 7 406,21-16 24,1 0 0,-1 1 1,1-1-1,-1 0 1,0 0-1,1 1 1,-1-1-1,1 0 1,-1 1-1,0-1 0,1 0 1,-1 1-1,1-1 1,-1 1-1,0-1 1,0 1-1,1-1 0,-1 1 1,0-1-1,0 1 1,0-1-1,1 1 1,-1-1-1,0 1 0,0-1 1,0 1-1,0-1 1,0 1-1,0-1 1,0 1-1,0-1 0,0 1 1,0-1-1,-1 1 1,1-1-1,0 1 1,0-1-1,0 1 0,-1-1 1,1 1-1,0-1 1,0 1-1,-1-1 1,1 1-1,0-1 0,-1 0 1,1 1-1,-1-1 1,1 0-1,0 1 1,-1-1-1,1 0 0,-1 1 1,1-1-1,-1 0 1,1 0-1,-1 0-24,55-4 2681,-47 3-2589,59 1 990,-66 1-1074,1-1-1,-1 1 1,0 0-1,0 0 0,1-1 1,-1 1-1,0 0 1,0 0-1,0 0 0,0-1 1,0 1-1,0 0 1,0 0-1,0 0 0,0-1 1,-1 1-1,1 0 1,0 0-1,0-1 0,-1 1 1,1 0-1,0 0 1,-1-1-1,1 1 0,-1 0 1,1-1-1,-1 1 1,1-1-1,-1 1 0,0-1 1,1 1-1,-1-1 0,0 1 1,1-1-1,-1 1 1,0-1-1,1 0 0,-1 1 1,0-1-1,0 0 1,1 0-1,-1 0 0,0 0 1,0 1-8,-110 47 26,110-47-30,1-1 0,-1 1-1,1 0 1,0 0-1,-1-1 1,1 1-1,0 0 1,0 0-1,0 0 1,0 0 0,0-1-1,0 1 1,0 0-1,0 0 1,0 0-1,0 0 1,0 0-1,0-1 1,1 1 0,-1 0-1,0 0 1,1 0-1,-1-1 1,0 1-1,1 0 1,-1-1-1,1 1 1,-1 0-1,1-1 1,0 1 0,-1 0-1,1-1 1,0 1-1,-1-1 1,1 1-1,0-1 1,-1 0-1,1 1 1,0-1 0,0 0-1,0 1 1,-1-1-1,1 0 1,0 0-1,0 0 5,13 13-45,-10-6 141,-1 0-1,0 1 1,0-1-1,-1 0 1,0 1-1,0 0 1,-1 0-1,0-1 1,0 1-1,-1 0 1,0 0-1,-1 0 0,1 0 1,-2 0-1,1-1 1,-1 1-1,0 0 1,0-1-1,-1 0 1,0 1-1,-3 2-95,6-8 21,0 0 0,0 0-1,-1 0 1,1-1 0,-1 1-1,0 0 1,1-1 0,-1 1-1,0-1 1,0 1 0,0 0-1,0-1 1,0 0 0,0 1-1,-1-1 1,1 0 0,0 0-1,-1 1 1,1-1 0,-1 0-1,1 0 1,-1-1 0,0 1-1,1 0 1,-1 0 0,0-1-1,1 1 1,-1-1 0,0 0-1,0 1 1,1-1 0,-1 0-1,0 0 1,0 0 0,0 0-1,0 0 1,1-1 0,-1 1-1,0-1 1,0 1 0,1-1-1,-1 1 1,0-1 0,1 0-1,-1 0 1,1 0 0,-1 0-1,1 0 1,-1 0 0,1 0-1,0 0 1,-1-1 0,1 1-1,0-1 1,0 1 0,0-1-21,-34-63 682,36 63-694,1 0-1,-1 0 1,0 0-1,1 0 1,-1 0-1,1 0 1,-1 1-1,1-1 1,0 0-1,0 1 1,0 0 0,-1-1-1,2 1 1,-1 0-1,0 0 1,0 0-1,0 0 1,0 0-1,1 1 1,-1-1-1,0 1 1,1-1-1,-1 1 1,1 0 12,9-4-69,114-43-6650,-94 36 5791</inkml:trace>
  <inkml:trace contextRef="#ctx0" brushRef="#br0" timeOffset="9761.896">786 678 8704,'0'21'3328,"0"-10"-2592,0-5-192,-4-2-288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6:59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8448,'-11'15'3232,"7"-6"-2496,0 1-704,0-6-512,1 3 128,3-4 224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6:5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140 101 7552,'4'25'2880,"-4"-8"-2240,-8 10 256,4-10-64,-6 8-32,-2 9 128,-3 4-128,-5 3-96,4 1-384,1-8-129,-1-3 1,4-7-384,5-10-95,-1-7-1089,8-7-448,0-11-1664,0-6-736,4-8 2240</inkml:trace>
  <inkml:trace contextRef="#ctx0" brushRef="#br0" timeOffset="884.153">140 107 6400,'80'-63'6245,"15"24"-3440,-92 38-2716,0 0 0,0 0 0,1 0 0,-1 1 0,0 0 0,0-1-1,1 1 1,-1 0 0,0 0 0,1 1 0,-1-1 0,0 1 0,0-1 0,0 1 0,0 0-1,1 0 1,-1 1 0,0-1 0,-1 0 0,1 1 0,0 0 0,0 0 0,-1 0 0,1 0-1,-1 0 1,1 0 0,-1 1 0,0-1 0,0 1 0,0 0 0,-1-1 0,1 1-1,0 0 1,-1 0-89,3 6 127,-1-1-1,0 1 0,-1-1 1,0 1-1,0 0 1,-1 0-1,0 0 0,-1 0 1,1 0-1,-2 0 0,1 0 1,-2 2-127,-66 378 576,56-312-523,10-66 109,3-30-463,0-39-807,1 10 558,-2 1-1,-3 0 1,-1 0 0,-2 0-1,-3 0 1,-3-6 550,10 45 87,1 6-72,0 0 1,0 1 0,0-1 0,1 0 0,-1 0 0,1 0 0,0 0 0,-1 0 0,1 1 0,0-1 0,0 0 0,0 0 0,0 0 0,1 0 0,-1 0 0,0 0 0,1 0 0,-1 0 0,1 1 0,0-1 0,0 0-1,-1 0 1,1 1 0,0-1 0,1 1 0,-1-1 0,0 1 0,1-1-16,29-62 213,-64 317 1947,33-251-2184,0 1 1,-1-1-1,1 1 0,-1-1 0,1 0 0,-1 1 0,0-1 0,0 0 0,0 0 0,-1 1 0,1-1 0,0 0 0,-1 0 0,1-1 1,-1 1-1,0 0 0,1 0 0,-1-1 0,0 1 0,0-1 0,0 0 0,0 1 0,-1-1 0,1 0 0,0 0 0,0 0 0,-1-1 0,1 1 1,0 0-1,-1-1 0,1 0 0,-1 1 0,1-1 0,-1 0 0,1 0 0,0-1 0,-2 1 24,-4-2-44,0 0 0,0-1 0,0 0 0,1-1 0,-1 0-1,1 0 1,0 0 0,0-1 0,0 0 0,1 0 0,-2-2 44,8 6-4,0 0 0,0 0 0,0 0 0,1 0 1,-1 0-1,0 0 0,0 0 0,1 0 0,-1-1 0,0 1 1,1 0-1,-1 0 0,1 0 0,-1 1 0,1-1 1,0 0-1,-1 0 0,1 0 0,0 0 0,0 0 0,0 1 1,-1-1-1,1 0 0,0 1 0,0-1 0,0 1 0,0-1 1,0 1-1,0-1 0,0 1 0,0 0 0,0-1 0,1 1 1,-1 0-1,0 0 0,0 0 0,0 0 0,0 0 0,0 0 1,0 0-1,0 0 0,0 1 0,1-1 0,-1 0 0,0 1 4,7-3 7,144-41-1120,-87 21-7981,-42 15 6022</inkml:trace>
  <inkml:trace contextRef="#ctx0" brushRef="#br0" timeOffset="1272.709">272 187 7424,'0'0'2816,"4"0"-2208,0 4-96,-4-4-192,8 0-128,0 0 96,3 0-192,1 0-128,4 0 0,-1 0 0,9-4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1:14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2892 266 9856,'194'-9'10254,"-97"0"-8567,812-40 1955,-630 17-3834,-1-13 0,219-66 192,-452 101-4192,-53 23-96,-16 0 3489</inkml:trace>
  <inkml:trace contextRef="#ctx0" brushRef="#br0" timeOffset="1742.282">0 283 6656,'1'-1'301,"-1"1"0,0 0 0,1 0 1,-1 0-1,0 0 0,1-1 0,-1 1 0,0 0 0,0 0 1,1 0-1,-1-1 0,0 1 0,0 0 0,0-1 0,1 1 1,-1 0-1,0 0 0,0-1 0,0 1 0,0 0 0,0-1 1,0 1-1,1 0 0,-1-1 0,0 1 0,0 0 1,0-1-1,0 1 0,0 0 0,0-1 0,0 1 0,0 0 1,-1-1-1,1 1 0,0 0 0,0-1-301,462 25 3541,-150-21-2485,152-24-1056,543-87 486,-1 33 307,-427 42-456,-58 12 15,-511 25-3560,-19 18-9991,8-20 12540,-10 12-3874</inkml:trace>
  <inkml:trace contextRef="#ctx0" brushRef="#br0" timeOffset="2658.404">4156 296 8960,'-4'7'5106,"-19"4"-4295,16-7-552,-39 17-2,1 2 1,0 2-1,2 2 1,1 1-1,2 3 1,0 1-1,-23 27-257,60-57 19,0 0 0,0 0 0,1 0-1,-1 1 1,1-1 0,-1 1 0,1-1-1,0 1 1,0 0 0,0 0 0,0 0 0,1 0-1,-1 0 1,1 0 0,0 1 0,0-1 0,0 1-1,0-1 1,0 0 0,1 1 0,0-1-1,-1 1 1,2-1 0,-1 1 0,0-1 0,0 1-1,1-1 1,0 1 0,0-1 0,0 0 0,0 1-1,0-1 1,1 0 0,0 0 0,-1 0-1,1 0 1,0 0 0,0 0 0,1-1 0,-1 1-1,0-1 1,1 1 0,0-1 0,1 1-19,8 2 120,1-1 1,0 0 0,0-1 0,1 0-1,-1-1 1,0 0 0,1-2-1,-1 1 1,1-2 0,-1 1-1,1-2 1,-1 0 0,0-1 0,0 0-1,0-1 1,0 0 0,0-1-1,-1 0 1,4-3-121,-10 4 52,1 0 0,-1-1 0,0 1 0,0-1 0,0-1 0,-1 1-1,0-1 1,0 0 0,0 0 0,-1 0 0,0-1 0,0 1 0,-1-1 0,1 0 0,-1 0 0,-1-1 0,0 1-1,0 0 1,0-1 0,-1 1 0,0-1 0,0 0 0,-1 1 0,0-1 0,0 0 0,-1 1 0,0-1-1,-1 0 1,1 1 0,-3-5-52,-8-9 55,-1 2-1,-2 0 1,1 0-1,-2 2 0,-1 0 1,0 0-1,-1 2 1,0 0-1,-1 1 0,-2 1-54,20 12 2,1 0 0,-1 0 0,0 0-1,0 0 1,0 1 0,1-1 0,-1 0-1,0 1 1,0-1 0,0 0 0,0 1-1,0-1 1,0 1 0,0 0 0,0-1-1,-1 1 1,1 0 0,0-1 0,0 1-1,0 0 1,0 0 0,0 0 0,0 0-1,-1 0 1,1 0 0,0 1 0,0-1-1,0 0 1,0 1 0,0-1 0,0 0-1,0 1 1,0-1 0,0 1 0,0 0-1,0-1 1,0 1 0,0 0 0,0-1-1,0 1 1,1 0 0,-1 0 0,0 0-1,1 0 1,-1 0 0,0 0 0,1 0-1,-1 0 1,1 0 0,0 0 0,-1 0-1,1 0 1,0 0 0,-1 0 0,1 0-1,0 1 1,0-1 0,0 0 0,0 0-1,0 0 1,0 0 0,1 0 0,-1 0-1,0 1-1,7 295-128,21-192 568,-27-102-424,0-1-1,1 1 0,-1-1 1,1 1-1,-1-1 0,1 0 1,0 0-1,0 0 0,0 0 1,0 0-1,0 0 0,0 0 1,1-1-1,-1 1 0,1-1 1,-1 0-1,1 0 0,-1 0 1,1 0-1,0 0 0,0 0 1,-1-1-1,1 1 0,0-1 1,0 0-1,0 1 0,-1-2 1,1 1-1,0 0 0,0 0 1,0-1-1,-1 0 0,1 1 1,0-1-1,-1 0 0,2-1-15,7-5 64,0-1 0,-1 0-1,-1 0 1,1-1 0,-1 0-1,-1-1 1,0 0 0,0 0-1,-1-1 1,0 0 0,-1 0-1,-1-1 1,1 1 0,-1-2-64,3-3 47,4-8 98,0-1-1,-1-1 1,-2 0 0,0 0 0,-2-1-1,-1 0 1,2-27-145,-7 53-22,-1-1 0,0 1-1,1-1 1,-1 1 0,0-1 0,0 1-1,1-1 1,-1 1 0,-1-1 0,1 1-1,0-1 1,0 1 0,0-1 0,-1 1-1,1-1 1,-1 1 0,1 0 0,-1-1-1,0 1 1,1-1 0,-1 1 0,0 0-1,0 0 1,0-1 0,0 1 0,0 0-1,0 0 1,0 0 0,0 0 0,-1 0-1,1 1 1,0-1 0,-1 0 0,1 0-1,0 1 1,-1-1 0,1 1 0,-1-1-1,1 1 1,-1 0 0,1-1 0,-1 1-1,1 0 1,-1 0 0,1 0 0,-1 0-1,1 1 1,-1-1 0,1 0 0,-1 0-1,1 1 1,-1-1 0,1 1 0,0 0-1,-1-1 1,1 1 0,0 0 0,-1 0 22,-20 9-698,1 2 1,1 1 0,-1 0 0,2 1 0,0 2-1,1 0 1,0 0 0,2 2 0,0 0 0,0 1 0,-8 15 697,-42 51-864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7:1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904 332 11392,'-26'15'4669,"-7"12"-3906,19-15-350,-254 217 1795,244-211-2138,-63 45 546,2 5-1,-55 57-615,94-79 244,17-19-97,2 0 1,0 2-1,2 2 1,2 0-1,-14 23-147,36-52 6,-1 1-1,1 0 0,-1-1 1,1 1-1,0 0 0,0 0 1,0 0-1,0 0 0,1 0 1,-1 0-1,1 0 0,0 0 1,0 0-1,0 0 0,0 0 1,0 0-1,1 0 0,-1 0 1,1 0-1,0 0 0,0 0 1,0-1-1,0 1 0,0 0 1,1 0-1,-1-1 0,1 1 1,0-1-1,0 1 0,0-1 1,0 0-1,0 0 0,0 0 1,0 0-1,1 0 0,-1 0 1,1-1-1,0 1 0,1 0-5,17 6 73,0-2 0,1 0-1,0-1 1,0-1-1,0-1 1,0-1 0,0-1-1,1-1 1,-1-1-1,0-1 1,0-1 0,0-1-1,5-2-72,4-1 47,-1-2 0,0-2 0,0 0 0,-1-2-1,0-1 1,-1-1 0,-1-2 0,0 0 0,-2-2-1,0-1 1,-1-1 0,-1-1 0,-1-1 0,-1-1-1,-1-1 1,-1-1 0,-1 0 0,13-28-47,-23 38 48,0-2 0,-2 1 0,0-1-1,0 0 1,-2 0 0,0 0 0,-1-1 0,-1 0 0,-1 1 0,-1-1-1,0 0 1,-2 0 0,0 1 0,-1-1 0,0 1 0,-6-14-48,-5-13 100,-2 1 1,-2 0 0,-2 1 0,-2 1-1,-27-38-100,39 63 39,5 7-4,0 1 0,-1-1 0,0 1 1,0 1-1,-1-1 0,0 1 0,0 0 0,-1 1 0,0 0 1,0 0-1,-1 0 0,0 1 0,-6-3-35,10 9-4,1 1-1,-1-1 1,1 1-1,0 0 1,0 0 0,-1 0-1,1 1 1,0 0-1,0-1 1,0 1-1,0 1 1,1-1-1,-1 1 1,1-1 0,-1 1-1,1 0 1,0 0-1,0 0 1,0 1-1,0-1 1,1 1-1,-1 0 1,1-1 0,0 1-1,0 0 1,0 0-1,1 0 1,0 1-1,-1-1 1,1 1 4,-55 119 71,5 2-1,5 2 1,6 2 0,-13 88-71,49-204 21,0 1 1,1 1 0,1-1-1,0 0 1,1 0 0,1 1-1,0-1 1,1 0 0,1 1-1,1-1 1,0 0 0,0 0 0,2 0-1,0-1 1,4 9-22,-8-21 11,1 1 0,-1-1 0,1 0-1,-1 0 1,1 0 0,0 0 0,0 0 0,0 0 0,0-1 0,0 1 0,1-1 0,-1 1 0,0-1 0,1 0-1,-1 0 1,1 0 0,-1 0 0,1 0 0,-1-1 0,1 1 0,-1-1 0,1 0 0,0 1 0,-1-1-1,1 0 1,0-1 0,-1 1 0,1 0 0,0-1 0,1 0-11,68-54 254,63-120-168,-82 107-51,-2-3 1,-5-1 0,-2-3-1,-3-1 1,-4-2 0,-3-2 0,-4-1-1,-4-1 1,-3-1 0,7-58-36,-28 132 7,-1 5-15,0 0 0,0 0 0,0-1 0,0 1 0,-1 0 0,0 0-1,0-1 1,0 1 0,0 0 0,-1 0 0,0 0 0,0-1 0,0 1-1,0 0 1,0 0 0,-1-1 8,-26 10-330,-3 14-288,1 1 0,1 1 0,1 2 0,1 1 0,1 1 0,1 1 0,2 1 0,0 1 0,-7 14 618,-27 29-1478,-76 97-341,3 24 848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7:0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803 349 5632,'1'16'3635,"-2"-9"1572,1-7-4433,0 0-342,0 0-80,-4 28 2207,-2-23-2807,-1 0-1,0 0 1,0 0-1,0-1 1,0 0-1,-1-1 1,1 0-1,-1 0 1,0 0-1,0-1 1,-3 0 248,-56 9-10210,47-10 7794</inkml:trace>
  <inkml:trace contextRef="#ctx0" brushRef="#br0" timeOffset="5244.023">1 531 8320,'88'-30'7331,"55"10"-5924,-2 1-1052,-129 17-483,17-4 150,-17-3-3511,-12 5 2343,-3-2 570</inkml:trace>
  <inkml:trace contextRef="#ctx0" brushRef="#br0" timeOffset="5809.876">327 177 6656,'0'10'9008,"-7"23"-6592,2-9-1707,-57 446 3312,35-295-4234,20-201-3787,34-175-7168,-19 161 10277,2-18 4838,-33 67-688,-154 134-966,178-144-2412,-1 1 0,1-1-1,-1 1 1,1-1 0,-1 1 0,0-1 0,1 0 0,-1 1-1,1-1 1,-1 0 0,0 1 0,1-1 0,-1 0 0,0 0-1,0 1 1,0-1 0,0 0 0,0 1 0,0-1 0,0 0-1,0 0 1,0 1 0,0-1 0,0 0 0,0 0 0,0 1-1,0-1 1,-1 0 0,1 1 0,0-1 0,-1 0 0,1 1-1,0-1 1,-1 0 0,1 1 0,-1-1 0,1 1 0,-1-1-1,1 0 1,-1 1 0,1 0 0,-1-1 0,0 1 0,1-1-1,-1 1 1,0 0 0,1-1 0,-1 1 0,0 0 0,1 0-1,-1-1 1,0 1 0,0 0 0,1 0 0,-1 0 0,0 0-1,0 0 1,1 0 0,-1 0 0,0 0 0,0 1 119,15-25-896</inkml:trace>
  <inkml:trace contextRef="#ctx0" brushRef="#br0" timeOffset="6052.868">392 548 6400,'19'11'2368,"-15"-5"-1856,0 9 512,-4-9 128,0 5-448,0 2-128,0 1-576,0 0-160,4-3 64,0-5 32,0-10 64</inkml:trace>
  <inkml:trace contextRef="#ctx0" brushRef="#br0" timeOffset="6805.142">974 1 7808,'-7'26'5512,"-9"0"-3289,-50 38-2400,65-63 224,-18 15-791,-1 0-1,-1-2 1,0 0 0,-1-2-1,0 0 1,-1-1 0,-1-1 0,1-2-1,-9 2 745,236-30 4694,-119 17-3532,-86 4-1492,1 1 0,-1-1 1,1 1-1,-1-1 0,1 1 0,-1-1 0,0 1 0,1-1 0,-1 0 1,0 1-1,0-1 0,0 0 0,0 0 0,0 1 0,-1-1 0,1 0 0,0 0 1,0-1-1,-1 1 0,1 0 0,-1 0 0,1-1 0,-1 1 0,1 0 1,-1-1-1,1 0 0,-1 1 330,-19 7-364,-109 58 7597,60 1-3969,70-64-3199,0-1 0,0 0 0,0 0 0,0 1-1,1-1 1,-1 0 0,0 0 0,1 0 0,0 1 0,-1-1 0,1 0 0,0 0 0,0 0 0,0 0 0,1 0 0,-1-1 0,0 1 0,1 0-1,-1-1 1,1 1 0,0 0 0,-1-1 0,1 0 0,0 1 0,0-1 0,0 0 0,0 0 0,0 0 0,0 0 0,1 0-65,4 4 121,10 6 199,-1 2 0,-1 0 0,0 0 0,0 2 0,-1-1 0,-1 2 0,-1 0 0,6 10-320,44 94 1360,-62-120-1370,-1 1-1,1 0 1,0-1-1,0 1 1,0 0-1,0-1 1,0 1-1,0 0 1,0-1-1,0 1 1,1 0-1,-1-1 1,0 1-1,0 0 1,1-1-1,-1 1 1,0-1-1,0 1 1,1 0-1,-1-1 1,1 1-1,-1-1 1,1 1-1,-1-1 1,1 1-1,-1-1 1,1 0-1,-1 1 1,1-1-1,-1 0 1,1 1-1,0-1 1,-1 0-1,1 1 1,-1-1-1,1 0 1,0 0-1,-1 0 1,1 0-1,0 0 1,-1 0-1,1 0 1,0 0-1,-1 0 1,1 0-1,0 0 1,-1 0-1,1 0 1,0-1-1,-1 1 1,1 0-1,0 0 1,-1-1-1,1 1 1,-1 0-1,1-1 1,-1 1-1,1-1 1,-1 1-1,1-1 1,-1 1-1,1-1 11,22-162-2554,-22 161 2577,-1 0 0,1 0 0,-1 1 0,0-1 0,1 0 0,-1 0 0,0 0 0,0 1 0,-1-1 0,1 0 0,0 0 0,0 0 0,-1 1 0,1-1 0,-1 0 0,0 1 0,1-1 0,-1 0 0,0 1 0,0-1 0,0 1 0,0-1 0,0 1 0,-1 0 0,1-1 0,0 1 0,-1 0 0,1 0 0,0 0 0,-1 0 0,1 0-1,-1 0 1,0 0 0,1 1 0,-1-1 0,0 0 0,1 1 0,-1 0 0,0-1 0,0 1 0,0 0 0,1 0 0,-1 0 0,0 0 0,-1 0-23,-20 6 39,0 2-1,1 0 1,0 1-1,0 1 1,1 1 0,0 1-1,1 1 1,1 0-1,-14 13-38,-41 32-392,25-20-3866,41-33 2796,10-9 732</inkml:trace>
  <inkml:trace contextRef="#ctx0" brushRef="#br0" timeOffset="7922.651">1207 293 4736,'19'-25'7105,"43"14"-5547,-43 9-685,66 1 476,-83 1-1309,0 1 1,0-1 0,0 1 0,0 0 0,0-1 0,-1 1-1,1 0 1,0 0 0,0 0 0,-1 1 0,1-1-1,-1 0 1,1 1 0,-1-1 0,0 1 0,1-1-1,-1 1 1,0 0 0,0-1 0,0 1 0,0 0-1,0 0 1,-1 0 0,1-1 0,-1 1 0,1 0-1,-1 0 1,1 0 0,-1 0 0,0 0 0,0 0-1,0 0 1,0 0 0,0 0 0,-1 0 0,1 0-1,-1 0 1,1 0 0,-1 0 0,0 0-41,-48 72-13,26-54-3144,0-4-4030,7-6 3843</inkml:trace>
  <inkml:trace contextRef="#ctx0" brushRef="#br0" timeOffset="8593.177">1249 427 6656,'2'8'5865,"4"9"-5133,57 14-157,-58-30-485,-1-1 1,0 1-1,0 1 0,1-1 0,-1 1 0,0-1 0,0 1 1,0 0-1,-1 0 0,1 1 0,0-1 0,-1 1 0,1 0 1,-1 0-1,0 0 0,0 0 0,0 1 0,-1-1 0,1 1 1,-1 0-91,1 5 201,-1 0 0,0-1 1,-1 1-1,0 0 1,-1 0-1,0 0 1,0 0-1,-1 0 1,0-1-1,0 1 0,-1 0 1,0 0-1,-1-1 1,0 0-1,0 1 1,-1-1-1,0 0 1,0-1-1,-1 1 0,0-1 1,0 0-1,-3 2-201,6-6-1,0-1-1,0 1 1,0-1-1,0 0 1,0 0-1,-1 0 0,1 0 1,-1 0-1,0 0 1,0-1-1,1 1 1,-1-1-1,0 0 0,0 0 1,0 0-1,0 0 1,-1 0-1,1-1 1,0 1-1,0-1 0,0 0 1,-1 0-1,1 0 1,0 0-1,0-1 1,0 1-1,0-1 0,0 0 1,0 0-1,0 0 1,0 0-1,-1-1 2,-93-59-733,76 45 962,20 16-233,0 0 0,0-1 1,0 1-1,0 0 0,1-1 1,-1 1-1,0 0 0,0-1 1,1 1-1,-1-1 0,0 1 0,1-1 1,-1 1-1,0-1 0,1 0 1,-1 1-1,1-1 0,-1 0 1,1 1-1,-1-1 0,1 0 1,-1 0-1,1 1 0,0-1 0,0 0 1,-1 0-1,1 0 0,0 0 1,0 1-1,0-1 0,0 0 1,0 0-1,0 0 0,0 0 1,0 0-1,0 1 0,0-1 0,1 0 1,-1 0-1,0 0 0,0 0 1,1 1-1,-1-1 0,1 0 1,-1 0-1,1 1 0,-1-1 1,1 0-1,-1 1 0,1-1 0,-1 1 1,1-1-1,0 1 0,0-1 1,-1 1-1,1-1 0,0 1 1,0-1-1,-1 1 0,1 0 1,0-1-1,0 1 0,0 0 0,-1 0 1,2 0 3,115-64-993,-84 49-507,-2-2 1,0-1-1,-1-1 1,-1-2-1,4-4 1500,2-9-698</inkml:trace>
  <inkml:trace contextRef="#ctx0" brushRef="#br0" timeOffset="8903.475">1799 158 7552,'-32'68'7857,"-13"-4"-4911,27-43-3347,0 0 1,-2-2-1,0 0 1,-1-1-1,-1-1 1,-1-1 0,-9 4 400,-11 1-2789,13-14-5723,29-7 6277</inkml:trace>
  <inkml:trace contextRef="#ctx0" brushRef="#br0" timeOffset="9099.677">1563 418 5376,'163'-31'8974,"-51"24"-6642,-107 10-4418,-18 4-1437,-22 7-1070,16-8 3681</inkml:trace>
  <inkml:trace contextRef="#ctx0" brushRef="#br0" timeOffset="9356.461">1660 494 4992,'30'6'4805,"-29"-7"-4731,1 1 0,-1 0-1,0-1 1,0 1 0,1 0 0,-1 0 0,0 0-1,0 0 1,1 0 0,-1 0 0,0 0-1,0 0 1,1 1 0,-1-1 0,0 0 0,0 1-1,1-1 1,-1 1 0,0-1 0,0 1-1,0 0 1,0-1 0,0 1 0,0 0-1,0 0 1,0 0 0,0 0 0,0 0 0,-1 0-1,1 0-73,-36 40 1755,-26 4 352,60-44-2090,0 0 1,0 0 0,0 0 0,0 0 0,1 0 0,-1 0 0,0 0 0,1 1 0,-1-1 0,1 0 0,-1 0 0,1 1 0,0-1 0,-1 0 0,1 1 0,0-1 0,0 1 0,0-1 0,0 0-1,0 1 1,0-1 0,0 0 0,1 1 0,-1-1 0,0 0 0,1 1 0,-1-1 0,1 0 0,0 1 0,-1-1 0,1 0 0,0 0 0,0 0 0,-1 0 0,1 0 0,0 0 0,0 0 0,0 0 0,0 0-1,1 0 1,-1 0 0,0-1 0,0 1 0,0 0 0,1-1 0,-1 1 0,0-1 0,1 0 0,-1 1 0,0-1 0,1 0 0,0 0-18,10 4-125,0-2 0,0 1 0,1-2 0,-1 0 0,0 0 0,1-1 0,-1-1 1,0 0-1,1 0 0,7-3 125,119-42-6602,-100 29 5744</inkml:trace>
  <inkml:trace contextRef="#ctx0" brushRef="#br0" timeOffset="10273.449">2412 190 7296,'18'-6'3541,"-16"5"-2314,-2 1 170,0 0-272,-9 5 422,-21 12-1308,1 1 0,0 2 1,2 1-1,0 2 0,1 0 0,2 2 0,-16 19-239,40-43-2,-1 0 0,1 0 0,-1 0 0,1 0 0,0 0 0,0 0 0,-1 0 0,1 0 0,0 0 0,0 0 0,0 0 0,0 0 0,0 0 0,0 0 0,1 0 0,-1 0 0,0 1 0,0-1 0,1-1 0,-1 1 0,1 0 0,-1 0 0,1 0 0,-1 0 0,1 0 0,-1 0 0,1 0 0,0-1 0,-1 1 0,1 0 0,0 0 0,0-1 0,0 1 0,0-1 0,0 1 0,-1-1 0,1 1 0,0-1 0,0 1 0,0-1 0,0 0 0,0 0 0,0 1 0,0-1 0,1 0 0,-1 0 0,0 0 0,0 0 0,0 0-1,0 0 1,0-1 0,0 1 0,0 0 0,0 0 0,0-1 0,0 1 0,0-1 0,0 1 0,0-1 0,-1 1 0,1-1 0,0 1 0,0-1 0,0 0 0,-1 0 0,1 1 2,17-6-115,-1 0 1,-1-1-1,1-1 0,-1 0 1,0-2-1,-1 1 0,0-2 1,-1 0-1,0-1 1,9-10 113,-50 108 833,4-26 29,18-44-726,0 1 0,-1-1 1,-1 0-1,-1-1 0,0 0 0,-1 0 0,0-1 0,-1 0 0,-1 0 0,0-1 0,-4 2-135,9-11-15,0 0-1,-1-1 1,1 0-1,-1-1 1,0 1 0,1-1-1,-1 0 1,0-1-1,0 0 1,0 0-1,-1 0 1,1-1 0,0 0-1,0 0 1,-1-1 15,-2 1-20,9 0 15,1 0 0,-1 0-1,1 0 1,-1 0 0,1 0-1,-1 0 1,1 0 0,-1 0-1,1 0 1,-1 0 0,1 0-1,-1 0 1,1 0 0,-1 0-1,1 0 1,0-1-1,-1 1 1,1 0 0,-1 0-1,1-1 1,-1 1 0,1 0-1,0-1 1,-1 1 0,1 0-1,-1-1 1,1 1 0,0 0-1,0-1 1,-1 1 0,1-1-1,0 1 1,0-1 0,-1 1-1,1-1 1,0 1-1,0-1 1,0 1 0,0-1-1,0 1 1,0-1 0,0 1-1,0-1 1,0 1 0,0-1-1,0 1 1,0-1 0,0 1-1,0-1 1,0 1 0,0 0-1,1-1 1,-1 1 0,0-1-1,0 1 1,1-1-1,-1 1 1,0-1 0,0 1-1,1 0 1,-1-1 0,1 1-1,-1 0 6,24-29-607,0 10 181,1 1 0,1 1 0,0 2 0,2 0 0,-1 2-1,2 1 1,0 1 0,26-6 426,-43 13 7,-7 2-12,-3 1-3,0 0 0,0 0 0,0 0 0,0 0 0,0 0 0,1 0 0,-1 1 0,0-1 0,1 1 0,-1 0 0,0-1 0,1 1 0,-1 0 0,0 0 0,1 1 0,-1-1 0,0 0 0,0 1 0,1 0 0,-1-1 0,0 1 0,0 0 0,0 0 0,1 1 8,18 8-192,23-5 240,-43-5-46,-1 0 1,1 0 0,0 0 0,0 1-1,0-1 1,-1 0 0,1 1 0,0-1-1,-1 0 1,1 1 0,0-1 0,-1 1 0,1-1-1,0 1 1,-1-1 0,1 1 0,-1 0-1,1-1 1,-1 1 0,1 0 0,-1-1-1,0 1 1,1 0 0,-1-1 0,0 1 0,1 0-1,-1 0 1,0-1 0,0 1 0,0 0-1,0 0 1,0 0 0,0-1 0,0 1-1,0 0 1,0 0 0,0 0 0,0-1 0,0 1-1,-1 0 1,1 0 0,0-1 0,-1 1-1,1 0 1,0 0 0,-1-1 0,1 1-1,-1 0 1,1-1 0,-1 1 0,1-1 0,-1 1-3,-3 3-79,-1 0 1,1 0 0,-1 0 0,0-1 0,0 0 0,0 0 0,0 0 0,0-1 0,-1 0-1,1 0 1,-1 0 0,1 0 0,-1-1 0,0 0 0,1 0 0,-1-1 0,-2 0 78,7-3-4234,9-11 2494,3 4 1010</inkml:trace>
  <inkml:trace contextRef="#ctx0" brushRef="#br0" timeOffset="10828.064">2807 311 7040,'14'6'1787,"-13"-6"-1647,0 0 0,1 1 1,-1-1-1,0 0 0,0 1 0,0-1 0,0 1 1,1-1-1,-1 1 0,0 0 0,0-1 0,0 1 1,0 0-1,0 0 0,0 0 0,-1 0 0,1 0 0,0 0 1,0 0-1,-1 0 0,1 0 0,0 0 0,-1 0 1,1 0-1,-1 1 0,0-1 0,1 0 0,-1 0 1,0 0-1,0 1 0,0 0-140,0 0-204,0 0 0,0 0 0,0 0 0,-1 1-1,1-1 1,-1 0 0,1 0 0,-1 0 0,0 0 0,0 0 0,0-1 0,0 1 0,0 0-1,0 0 1,0 0 0,-1-1 0,1 1 0,-1-1 0,1 1 0,-1-1 0,0 0 0,1 1-1,-1-1 1,0 0 0,0 0 0,0 0 0,0 0 0,-1 0 204,-10 6-584,11-6 680,0 0 0,0 0 0,0 0 0,0 1 0,0-1 0,1 1 0,-1-1 0,0 1 0,1 0 0,-1-1 0,1 1 0,-1 0 0,1 0 0,0 0 0,0 0 0,0 0 0,0 0 0,0 1 0,0-1 0,1 0 0,-1 0 0,1 1 0,0-1 0,-1 0 0,1 1 0,0-1 0,0 0 0,1 1 0,-1 1-96,-1 11 372,-2-1 0,1 1 0,-2-1-1,0 1 1,-1-1 0,0 0 0,-1-1-1,-4 8-371,-7 18 1346,10-25-7,17-28-1455,1 0 0,1 0 0,1 1 0,0 1 0,0 0 0,1 1 1,0 0-1,1 1 0,1 1 0,-1 0 0,2 1 0,3-1 116,105-68-945,-63 22-538,-34 24 1185</inkml:trace>
  <inkml:trace contextRef="#ctx0" brushRef="#br0" timeOffset="11096.201">3171 152 7296,'-20'80'7041,"-7"40"-3512,-6 24-2062,29-128-1471,-21 99 1166,18-37-3856,16-61-1807,2-25 3621</inkml:trace>
  <inkml:trace contextRef="#ctx0" brushRef="#br0" timeOffset="11494.169">2989 462 5888,'-3'4'2272,"6"-4"-1760,8-8 192,-7 6 64,8-6-352,7 1-64,5-3-192,3 0-64,5-1-32,-2 1-64,1-1 96,0 5-1120,1-5-512,-2-2 800,1-1 352</inkml:trace>
  <inkml:trace contextRef="#ctx0" brushRef="#br0" timeOffset="13339.068">3594 83 6016,'1'1'288,"0"1"1,0 0-1,0 0 1,-1-1 0,1 1-1,0 0 1,-1 0-1,1 0 1,-1 0-1,0 0 1,0 0-1,0 0 1,0 0-1,0 0 1,0 0-1,0 0 1,0 0 0,-1-1-1,1 1 1,-1 0-1,1 0 1,-1 0-1,0 0 1,0-1-1,0 1-288,-25 46 2445,20-38-2527,-1-1-1,0-1 1,-1 1 0,0-2-1,0 1 1,0-1 0,-1 0-1,0 0 1,0-1 0,-1-1-1,0 1 1,0-1-1,0-1 1,-1 0 0,1-1-1,-1 0 1,0 0 0,-6 0 82,17-4-65,1 1 1,-1 0 0,0-1-1,0 1 1,1-1 0,-1 1-1,0 0 1,0-1 0,0 1-1,1-1 1,-1 1 0,0-1-1,0 1 1,0-1 0,0 1-1,0-1 1,0 1 0,0-1-1,0 1 1,0-1 0,0 1-1,0 0 1,-1-1 0,1 1-1,0-1 1,0 1 0,0-1-1,0 1 1,-1-1 0,1 1-1,0 0 1,-1-1 0,1 1-1,0 0 1,0-1 0,-1 1-1,1 0 1,-1-1 0,1 1-1,0 0 1,-1 0 0,1-1 0,-1 1-1,1 0 1,-1 0 0,1 0-1,0 0 1,-1 0 0,1-1-1,-1 1 1,1 0 0,-1 0-1,1 0 1,-1 0 0,1 0-1,-1 0 1,1 1 0,-1-1-1,1 0 1,-1 0 0,1 0-1,-1 0 65,37-23-1371,44-8 1293,71-41 1676,-136 56-2164,-26 15-554,7 3 1298,0 0 0,0 0 0,1 1 0,-1-1 0,1 1 0,-1 0 0,1 0 0,0 0 0,0 1 0,1-1 0,-1 1 0,1-1 0,-1 1-1,1 0 1,0 0 0,1 0 0,-1 0 0,1 0 0,-1 0 0,1 1 0,0-1 0,0 4-178,3-7-24,-1 0 1,1 0-1,-1-1 0,1 1 0,-1-1 1,1 1-1,0-1 0,-1 1 1,1-1-1,-1 0 0,1 0 1,0 0-1,-1 0 0,1 0 1,0 0-1,-1 0 0,1-1 0,-1 1 1,1-1-1,0 1 0,-1-1 1,1 1-1,-1-1 0,1 0 1,-1 0-1,0 0 0,1 0 1,-1 0-1,0 0 0,0 0 0,0 0 1,1 0-1,-1-1 0,0 1 1,-1 0-1,1-1 0,0 1 1,0-1-1,0 1 0,-1-1 24,2 0-252,77-70-3058,8 11 7607,-87 61-4223,0 0 0,0 0-1,0 1 1,0-1 0,0 0 0,0 0 0,1 0 0,-1 1 0,0-1 0,0 0 0,0 0 0,0 0 0,1 0 0,-1 1 0,0-1 0,0 0 0,0 0 0,1 0 0,-1 0 0,0 0 0,0 0-1,0 0 1,1 0 0,-1 0 0,0 1 0,0-1 0,1 0 0,-1 0 0,0 0 0,0 0 0,1 0 0,-1-1 0,0 1 0,0 0 0,0 0 0,1 0 0,-1 0 0,0 0 0,0 0 0,1 0 0,-1 0-74,-15 17 1170,-31 21-279,41-3-4288,-90 122 762,81-133 2696,-16 45-2405,39-71-1214,10-19 7154,9-1 383,-22 19-3739,0 0 1,0 0 0,0 1 0,1 0 0,-1 0 0,1 1 0,-1-1-1,1 1 1,-1 1 0,1-1 0,0 1 0,4 1-241,-11 0 24,0 0 1,1 0 0,-1 0-1,0 0 1,0 1 0,0-1-1,0 0 1,0 0 0,0 0-1,0 0 1,0 1 0,0-1-1,-1 0 1,1 0-1,0 0 1,-1 0 0,1 0-1,-1 0 1,1 0 0,-1 0-1,1 0 1,-1 0 0,0 0-1,0 0 1,1 0-1,-1 0 1,0-1 0,0 1-1,0 0 1,0 0 0,0-1-1,0 1 1,0-1 0,0 1-1,0-1 1,0 1 0,-1-1-26,0 2 18,-77 66-561,65-36 203,-259 84 1242,204-70-133,68-46-757,1 1 1,0-1 0,0 0-1,-1 1 1,1-1 0,0 1-1,0-1 1,0 1 0,-1 0-1,1-1 1,0 1 0,0-1-1,0 1 1,0-1 0,0 1-1,0-1 1,0 1 0,0-1-1,0 1 1,0-1 0,1 1-1,-1 0 1,0-1 0,0 1-1,0-1 1,1 1 0,-1-1-1,0 0 1,1 1 0,-1-1-1,0 1 1,1-1 0,-1 1-1,0-1 1,1 0 0,-1 1-1,1-1 1,-1 0 0,1 0-1,-1 1 1,1-1 0,-1 0 0,1 0-1,-1 0 1,1 1 0,-1-1-1,1 0 1,-1 0 0,1 0-1,-1 0 1,1 0 0,0 0-1,-1 0 1,1 0 0,-1 0-1,1 0 1,-1-1 0,1 1-1,-1 0 1,1 0-12,38 0 324,12-8-51,0-3 0,-1-1 0,0-3 0,4-3-273,32-10 412,68-23-290,-153 51-164,0 0 0,0 1 0,0-1 0,0 0 0,0-1 0,0 1 0,0 0 0,0 0 0,0 0 0,-1 0 0,1-1 0,0 1 0,0-1 0,0 1 0,0 0 0,0-1 0,-1 1 0,1-1 0,0 0 0,0 1 0,-1-1 0,1 0 0,0 1 0,-1-1 0,1 0 0,-1 0 0,1 1 0,-1-1 0,1 0 0,-1 0 0,0 0 0,1 0 0,-1 0 0,0 1 0,0-1 0,0 0 0,1 0 0,-1 0 0,0 0 0,0 0 0,0 0 0,-1 0 0,1 0 0,0 0 0,0 0 0,0 0 0,-1 0 0,1 1 0,0-1 0,-1 0 0,1 0 0,-1 0 0,1 0 0,-1 1 0,1-1 0,-1 0 0,0 0 0,1 1 0,-1-1 0,0 1 0,0-1 0,1 1 0,-1-1 42,-61-10-1162,50 17 1216,0 0 0,1 1-1,0 1 1,0-1-1,1 2 1,0 0 0,0 0-1,1 1 1,1 0-1,-1 0 1,2 1 0,-1 0-1,1 0 1,1 1-1,0 0 1,1 0-1,0 1 1,1-1 0,0 1-1,1 0 1,0 1-54,5 2-1401,16-39 50,-10 10 1245,1 0 1,1 1-1,0 0 0,1 0 1,0 1-1,1 0 1,0 1-1,0 1 1,1 0-1,2 0 106,-15 8 41,1 1 0,-1-1 0,1 0 0,-1 1 0,1-1 0,0 1 0,-1-1 0,1 1 0,0 0 0,0-1 0,-1 1 0,1 0 0,0-1 0,0 1 0,0 0 0,-1 0 0,1 0 0,0 0 0,0 0 0,0 0 0,0 0 0,-1 0 0,1 0 0,0 0 0,0 0 0,0 0 0,-1 1 0,1-1 0,0 0 0,0 1 0,0-1 0,-1 0 0,1 1 0,0-1 0,-1 1 0,1-1 0,0 1 0,-1 0 0,1-1 0,-1 1 0,1-1 0,-1 1 0,1 0 0,-1 0 0,0-1 0,1 1 0,-1 0 0,0 0 0,1 0-41,-1 45 1051,0-41-1061,-6 43-487,-3 0 0,-1 0 0,-3-1 0,-1-1 0,-17 34 497,11-30-442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6:5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7296,'-51'128'4226,"45"-119"-4248,-1 1 0,1-1 1,-1-1-1,-1 1 0,0-1 0,0-1 1,-1 1-1,1-2 0,-2 1 0,1-1 0,-1 0 1,0-1-1,0 0 0,0-1 0,0 0 0,-1 0 1,-7 0 21,39-27-827,375-146 352,-377 156-58,-9 2 240</inkml:trace>
  <inkml:trace contextRef="#ctx0" brushRef="#br0" timeOffset="419.878">163 310 3968,'-7'21'857,"-5"64"3603,47-116-3911,-14-1-363,-17 25-97,-1 1 1,1 0-1,0 0 1,0 0-1,0 0 1,1 1-1,0 0 1,0 0-1,1 0 1,-1 0-1,1 1 1,0 0-1,0 0 1,1 1-1,-1-1 0,1 1 1,4-1-90,109-6 2475,-119 10-2444,-1 0 0,1 0 0,0 0 0,0 0 0,0 0 0,0 0 0,-1 0 0,1 1 0,0-1 0,0 0 0,-1 0 0,1 1 0,0-1 0,0 1 1,-1-1-1,1 1 0,0-1 0,-1 1 0,1-1 0,0 1 0,-1-1 0,1 1 0,-1 0 0,1-1 0,-1 1 0,0 0 0,1-1 0,-1 1 0,0 0 1,1 0-1,-1-1 0,0 1 0,0 0 0,1 0 0,-1 0 0,0 0 0,0-1 0,0 1 0,0 0 0,0 0 0,0 0 0,-1-1 0,1 1 0,0 0 0,0 0 1,0 0-1,-1-1 0,1 1 0,-1 0 0,1 0 0,0-1 0,-1 1 0,1 0 0,-1-1 0,1 1 0,-1-1 0,0 1 0,1-1 0,-1 1 0,0-1 1,0 1-33,-41 32-1920,7-29-4554,23-4 5649</inkml:trace>
  <inkml:trace contextRef="#ctx0" brushRef="#br0" timeOffset="926.471">248 340 4992,'4'4'5357,"7"2"-3656,8 5-962,-17-8-620,-1 1 0,1-1 0,-1 0 0,0 0-1,0 1 1,0-1 0,-1 1 0,1-1 0,-1 1 0,0-1 0,0 1 0,0-1 0,0 1 0,-1-1-1,1 1 1,-1-1 0,0 0 0,0 1 0,0-1 0,-1 0 0,1 0 0,-2 3-119,-7 36 120,37 46-275,-28-84 171,0-1-1,0 0 0,0 1 0,0-1 1,0 0-1,-1 0 0,0 0 1,0 0-1,1 0 0,-2 0 1,1 0-1,0-1 0,0 1 1,-1-1-1,0 0 0,1 0 0,-1 1 1,0-2-1,0 1 0,0 0 1,0-1-1,0 1 0,-1-1 1,1 0-1,0 0 0,-1 0 1,1 0-1,0-1 0,-1 0 1,1 1-1,-3-1-15,3 0-13,0 1-1,0 0 1,0-1 0,0 0 0,0 1-1,0-1 1,0-1 0,0 1-1,0 0 1,0-1 0,0 1 0,0-1-1,0 0 1,0 0 0,1 0 0,-1 0-1,0-1 1,1 1 0,-1-1 0,1 0-1,-1 1 1,1-1 0,0 0 0,-1 0-1,1-1 1,0 1 0,1 0-1,-1-1 1,0 1 0,1-1 0,-1 0-1,1 1 1,0-1 0,0 0 0,0 0-1,0 0 1,1 0 0,-1 1 0,0-4 13,3 5 0,-1 0 1,0 1 0,1-1-1,-1 0 1,1 1 0,-1-1-1,1 1 1,-1 0 0,1 0-1,-1-1 1,1 1 0,0 0-1,-1 0 1,1 0 0,-1 1-1,1-1 1,-1 0 0,1 1-1,-1-1 1,1 0 0,-1 1-1,1 0 1,-1-1 0,1 1-1,-1 0 1,0 0 0,0 0-1,1 0 1,-1 0 0,0 0-1,0 0 1,0 0-1,184 152 2149,-172-143-2363,0-1 1,1 0-1,0-1 0,0-1 0,1 0 1,0-1-1,0 0 0,0-1 0,1-1 0,0-1 1,0 0-1,2-1 214,13-4-405</inkml:trace>
  <inkml:trace contextRef="#ctx0" brushRef="#br0" timeOffset="2754.788">1341 210 7296,'-13'55'7212,"-48"16"-5865,55-64-1298,-41 25-2636,47-52-4005,60-39 5751,-48 53 1328,0 1 0,1 0-1,-1 1 1,1 0 0,0 0-1,0 2 1,0-1 0,1 2 0,-1 0-1,1 0 1,-1 2 0,0-1 0,1 2-1,2 0-486,3 6-108,-38 8-7559,0-9 4792</inkml:trace>
  <inkml:trace contextRef="#ctx0" brushRef="#br0" timeOffset="3194.016">1441 334 6656,'7'-1'440,"0"0"0,0 1 0,0 0 1,0 1-1,0-1 0,0 1 0,-1 0 0,1 1 1,0 0-1,0 0 0,-1 0 0,1 1 0,-1 0 0,0 0 1,0 1-1,0 0 0,0 0 0,-1 0 0,1 0 1,-1 1-1,0 0 0,-1 0 0,1 1 0,-1-1 1,0 1-1,2 4-440,-3-3 127,0 1 0,0-1 0,0 1 1,-1-1-1,0 1 0,-1 0 0,0 0 0,0 0 1,-1 0-1,0 0 0,0 0 0,-1 0 0,0 0 1,0 0-1,-1 0 0,0 0 0,0-1 0,-1 1 1,0-1-1,0 0 0,-1 1 0,0-2 0,0 1 1,-1 0-1,0-1 0,0 0 0,-4 4-127,8-8-31,0 0 0,0 0 0,-1 0 0,1 0 0,0 0 0,-1-1 0,1 1 0,-1-1 0,0 1 0,0-1 0,0 1 0,1-1 0,-1 0 0,0 0 0,0 0 0,-1 0-1,1 0 1,0 0 0,0-1 0,0 1 0,0-1 0,-1 1 0,1-1 0,0 0 0,-1 0 0,1 0 0,0 0 0,0 0 0,-1-1 0,1 1 0,0-1 0,0 1 0,0-1 0,-1 0 0,1 0-1,0 0 1,0 0 0,0 0 0,0 0 0,1-1 0,-1 1 0,0-1 0,0 1 0,1-1 0,-2-1 31,-1-11-139,0 0 1,2 1-1,-1-1 0,2 0 1,0 0-1,0 0 0,1-1 1,1 1-1,0 0 0,1 0 1,1 1-1,0-1 0,3-6 139,-3 6-1,-8 21 90,-1 3-43,-122 150 354,14-40-3408,108-114 2571</inkml:trace>
  <inkml:trace contextRef="#ctx0" brushRef="#br0" timeOffset="32773.56">682 176 9088,'9'19'4858,"5"31"-69,-44 146-3528,17-141-1146,-40 112-1661,44-148-802,2-25-3827,8-17 4415,2-10 902</inkml:trace>
  <inkml:trace contextRef="#ctx0" brushRef="#br0" timeOffset="33794.278">682 344 5248,'14'-27'2018,"2"-1"1,1 2-1,1 0 1,1 2-1,7-6-2018,-17 20 404,0 1-1,1 0 1,-1 0-1,2 1 1,-1 1-1,1 0 1,0 0-1,1 1 1,0 1-1,0 0 1,0 0 0,0 1-1,13-2-403,87 0 1376,-110 7-1356,1-1 0,0 1 1,-1 0-1,1 0 0,-1 0 0,1 1 0,-1-1 0,0 0 1,0 1-1,1 0 0,-1-1 0,0 1 0,0 0 1,0 0-1,-1 0 0,1 0 0,-1 1 0,1-1 0,-1 0 1,1 1-1,-1-1 0,0 1 0,0-1 0,0 1 1,-1 0-1,1-1 0,-1 1 0,1 0 0,-1-1 0,0 1 1,0 2-21,-3 88 169,-40 124-84,23-112 5,6-36 250,2 0 0,4 1-1,1 36-339,-9-141 278,-65-204-4664,31 77 1070,-13 31 4687,63 130-1328,0 0 0,0 0 0,0 0 0,0 0 0,0 1 0,0-1 0,1 0 0,-1 0 0,0 0 0,1 1 0,-1-1 0,0 0 0,1 0 0,-1 1 0,1-1 0,-1 0 0,1 1 0,-1-1 0,1 1 0,0-1 0,-1 0 0,1 1 0,0-1 0,-1 1 0,1 0 0,0-1 0,-1 1 0,1 0 0,0-1 0,0 1 0,0 0 0,-1 0 0,1 0 0,0-1 0,0 1 0,0 0 0,0 0 0,-1 0 0,1 1 0,0-1 0,0 0 0,0 0 0,-1 0 0,1 0 1,0 1-1,0-1 0,0 0 0,-1 1 0,1-1 0,0 1-43,12-2 244,-4 1-363,0-1 0,-1-1 0,1 0 0,-1 0 0,1-1 0,-1 0 0,0 0 0,0 0 0,0-2 0,0 1 0,-1-1 0,1 0 0,-1 0 0,0 0 0,-1-1 0,0-1 1,0 1-1,0-1 0,0 0 0,-1 0 0,-1 0 0,1-1 0,0-1 119,-4 5-48,5-55-187,-8 59 283,0 1 0,0 0 0,0-1 0,0 1 0,0 0 0,1 0-1,-1 0 1,0 0 0,0 1 0,1-1 0,-1 0 0,1 1 0,-1-1 0,1 1 0,0-1 0,0 1 0,-1 0-1,1-1 1,0 1 0,1 0 0,-1 0 0,0 0 0,0 0 0,1 0 0,-1 0 0,1 0 0,0 0 0,-1 0-1,1 0 1,0 0-48,-1 0 83,-115 448 4717,117-448-4786,-1-1 0,0 0 0,1 0 0,-1 0 0,0 1-1,0-1 1,0 0 0,0 0 0,0 1 0,0-1 0,-1 0 0,1 0 0,0 1 0,-1-1 0,1 0 0,0 0 0,-1 0-1,0 0 1,1 1 0,-1-1 0,0 0 0,1 0 0,-1 0 0,0-1 0,0 1 0,0 0 0,0 0 0,0 0 0,0 0 0,0-1-1,0 1 1,0-1 0,0 1 0,0-1 0,-1 1 0,1-1 0,0 1 0,0-1 0,0 0 0,-1 0 0,1 0 0,0 0-1,0 0 1,-1 0 0,1 0 0,0 0 0,0 0 0,-1 0 0,1-1 0,0 1 0,0-1 0,0 1 0,-1-1 0,1 1 0,0-1-1,0 1 1,0-1 0,0 0 0,-1 0-14,-8-14-40,-1-1 0,2 1 0,0-2 0,1 1 0,0-1 0,1 0 0,1-1 0,-2-11 40,9 27-8,0 0 1,0 0-1,0 1 0,0-1 0,0 0 0,0 0 0,0 1 1,1-1-1,-1 1 0,0-1 0,1 1 0,0 0 0,-1-1 0,1 1 1,0 0-1,-1 0 0,1 0 0,0 0 0,0 1 0,0-1 1,0 0-1,0 1 0,0-1 0,0 1 0,0 0 0,0 0 1,0 0-1,0 0 0,0 0 0,0 0 0,0 0 0,0 1 0,0-1 1,0 1-1,2 0 8,12-2-174,55-10-1885,-2-8-9220,-44 8 6794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7:35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27 6400,'-40'8'1180,"0"-1"-1,0-2 1,0-1 0,0-3-1,-3-1-1179,804-51 1472,-271 65-698,-146 15-502,-2 16 0,198 56-272,151 48 245,-497-127-401,1-9 1,0-8-1,0-9 1,0-8-1,-1-8 1,57-20 155,54 4-6726,-160 27 4268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7:4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476 390 11776,'-37'6'8482,"-62"35"-8170,70-25-220,0 2 1,2 0-1,1 2 1,0 1-1,1 1 1,1 2-1,2 0 1,0 1-1,2 1 0,0 1 1,2 1-1,1 1-92,13-25 6,1-1-1,0 1 0,0 1 1,0-1-1,0 0 0,1 1 1,-1 0-1,1-1 0,0 1 1,1 0-1,-1 0 0,1 0 1,0 0-1,0 0 0,1 0 1,-1 0-1,1 1 0,0-1 1,1 0-1,-1 0 0,1 0 1,0 0-1,0 0 0,1 0 1,-1 0-1,1 0 0,0 0 1,1-1-1,-1 1 0,1-1 1,0 1-1,0-1 0,0 0 1,0 0-1,1 0 0,0-1 1,0 0-1,0 1 0,0-1 1,0 0-1,4 1-5,6-1 14,0-1 0,0-1 0,1 0 0,-1-1 0,0 0 0,0-2 0,1 1 0,-1-2 0,0 0-1,-1 0 1,1-1 0,-1-1 0,4-2-14,-3-1 53,-1-1-1,0 0 1,0-1 0,-1 0-1,0-1 1,-1-1-1,0 0 1,-1 0-1,-1-1 1,1 0 0,-2 0-1,0-1 1,-1-1-1,0 1 1,-1-1-1,-1 0 1,0 0 0,-1-1-1,-1 1 1,0-1-1,-2 0 1,1 0-1,-2 0 1,0 0 0,-1 0-1,0 0 1,-2 1-1,-2-14-52,-14-31 66,-2 0 1,-3 1-1,-26-44-66,-7-21 175,14 35 187,38 92-335,-11 167-107,-9 33 93,-26 338 1179,60-449-941,-8-90-248,0-1-1,0 0 1,0 0 0,0 0 0,0 0-1,0 0 1,0 0 0,0 0-1,0 0 1,0 0 0,0-1 0,1 1-1,-1 0 1,0-1 0,1 1 0,-1-1-1,1 0 1,-1 1 0,0-1 0,1 0-1,-1 0 1,1 0 0,-1 0 0,1 0-1,-1 0 1,0 0 0,1 0-1,-1-1 1,1 1 0,-1 0 0,0-1-1,1 1 1,-1-1 0,0 0 0,1 1-1,-1-1 1,0 0 0,0 0 0,1 0-3,11-9 20,0 0 1,0 0 0,0-1 0,-2-1 0,1 0 0,-2-1 0,1 0 0,-2-1 0,0 0 0,0 0 0,-2-1 0,0 0-1,3-9-20,-9 23 1,30-71 30,-2-1 0,-4-1 0,-3-1 0,-3-1 1,-3-1-1,-4-1 0,1-52-31,-14 32 112,-13 96-234,-77 118-1004,37-27-619,4 2-1,5 3 0,-17 52 1746,-4 17-651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7:17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1658 630 7296,'-55'17'6981,"34"0"-6468,1 0 1,0 0-1,2 2 1,0 1-1,1 0 1,2 1-1,0 0 1,1 2-1,-10 19-513,9-17 472,-27 55 31,4 1 0,2 1 0,-6 36-503,29-84 48,-1 1 45,1 2-1,2-1 1,2 1-1,1 1 1,2 0-1,-1 30-92,-2 388 1397,-9-207-594,10 0 0,12 3-803,-3-194 198,4 0 0,2-1 1,2 0-1,3 0 1,11 31-199,-8-55 49,1 0 0,2-1 1,1 0-1,1-2 1,23 26-50,-31-40 3,2-3-7,0-1 1,1 0-1,1-1 0,0-1 1,0 0-1,1-1 0,0-1 0,1-1 1,0 0-1,0-1 0,0-1 0,1-1 1,0 0-1,0-1 0,0-2 1,1 0 3,5 4-21,293 15-1301,-217-14-269,-26-1-3185,-1-3-4633,-30-2 5116</inkml:trace>
  <inkml:trace contextRef="#ctx0" brushRef="#br0" timeOffset="2055.738">1395 825 9856,'14'-51'5471,"5"-14"-5401,-11 46 39,1 0 0,1 1 0,1 0 0,0 1 0,1 0 1,1 1-1,1 0 0,0 1 0,1 1 0,0 0 0,1 1 0,1 1 0,14-8-109,19-10 440,65-40 546,3 5-1,66-24-985,-175 86 13,112-47 589,1 5-1,42-5-601,-25 22 443,2 6-1,0 7 1,1 5 0,0 7-1,50 8-442,1269 9 2023,-1190-14-1896,-159-1-95,210 1 192,265 36-224,410 115 309,60-3 187,-582-83-32,443 121-464,-617-110 142,0-1 111,106 49-253,-373-112 7,-1 1 0,0 2 0,-1 1 0,0 1 0,-1 2 0,-1 1 0,-1 1 0,-1 2 1,-1 0-1,-1 2 0,-1 1 0,15 21-7,-7-4 35,-1 1 0,-2 2 0,-2 1-1,-2 1 1,-2 1 0,-3 1 0,-1 1 0,-3 0 0,-2 2 0,-3 0 0,5 45-35,-19-64 22,-1-1 0,-2 0 0,-1 0 0,-2 0 1,-1 0-1,-2-1 0,-1-1 0,-1 0 0,-1-1 0,-2 0 1,-2-1-1,0-1 0,-17 20-22,-23 36 37,-3-2 0,-4-3 1,-3-3-1,-3-3 0,-4-3 1,-2-3-1,-4-4 0,-2-3 1,-59 30-38,15-16 26,-3-5-1,-3-6 1,-2-7 0,-3-5 0,-2-6-1,-11-4-25,-43-5 84,-2-8-1,-1-9 0,-135-6-83,-599-46 102,-992-95-11,1637 111-143,-1266-45-147,985 72 227,186 2 545,-1-17 0,-215-36-573,509 30-378,1-3 1,1-5 0,0-3-1,-78-32 378,113 23-2911,54 21 2313</inkml:trace>
  <inkml:trace contextRef="#ctx0" brushRef="#br0" timeOffset="23616.563">829 1243 11776,'-4'-4'8823,"-6"10"-7988,-346 237 365,206-123-773,-123 112 26,270-229-450,1-2-6,0-1 0,0 1 0,1 0 0,-1 0 0,0 0 0,1 0 0,-1 0-1,0 0 1,1 0 0,0 0 0,-1 0 0,1 1 0,0-1 0,-1 1 0,1-1 0,0 1 0,0-1-1,0 1 1,0 0 0,1-1 0,-1 1 0,0 0 0,1 0 0,-1 0 0,1-1 0,-1 1 0,1 0 0,0 0-1,0 0 1,0 0 0,0 0 0,0 0 0,1-1 0,-1 1 0,0 0 0,1 0 0,-1 0 0,1 0-1,0-1 1,0 1 0,0 0 0,0-1 0,0 1 0,0 0 0,0-1 0,0 0 0,0 1 0,1-1-1,-1 0 1,1 1 0,0-1 3,30 8 0,1-1-1,1-1 1,0-2-1,-1-2 1,1-1-1,0-1 1,0-2-1,0-2 0,0-1 1,25-7 0,-32 8 31,-7 3 27,0-2-1,0 0 1,-1-1-1,1-1 1,-1-1 0,0-1-1,0 0 1,-1-1-1,1-1 1,-2-1-1,1-1 1,-1 0 0,-1-1-1,1-2-57,-10 1 55,0 0-1,-1-1 1,-1 0 0,0 0-1,0 0 1,-1 0-1,-1-1 1,0 0 0,-1 0-1,-1 0 1,0 0-1,-1 0 1,0 0 0,-1 0-1,-1 0 1,0 1-1,-1-1 1,0 0 0,-1 1-1,-1 0 1,-4-10-55,-122-393 16,128 407-4,3 7-14,0 1-1,1-1 0,-1 1 0,0 0 0,0-1 1,0 1-1,0-1 0,0 1 0,0-1 0,0 1 1,-1 0-1,1-1 0,0 1 0,-1 0 0,1-1 1,-1 1-1,0 0 0,1-1 0,-1 1 0,0 0 1,0 0-1,0 0 0,1 0 0,-1 0 0,0 0 1,-1 0-1,1 0 0,0 0 0,0 0 0,0 0 1,0 1-1,-1-1 0,1 0 0,0 1 0,-1-1 1,1 1-1,-1 0 0,1-1 0,0 1 0,-1 0 1,1 0-1,-1 0 0,1 0 0,-1 0 0,1 0 1,0 0-1,-1 1 0,1-1 0,-1 0 0,1 1 1,0-1-1,-1 1 0,1-1 0,0 1 3,-58 120-218,28-29 162,4 2 1,4 0-1,-3 51 56,14-82 12,-8 49 50,4 1 0,5 0 1,5 106-63,22-139 277,4-83-112,69-94 123,-42 40-233,-2-3 0,-3-2 1,-3-2-1,-2-1 0,-4-2 0,19-54-55,-34 78 113,-3-2-1,-1 0 1,-3-1 0,-1 0 0,-3-1-1,-1 0 1,-2-17-113,-3 53-7,-3-53-4,2 63-4,-1 0 0,1 0 1,-1-1-1,1 1 0,-1 0 0,1 0 0,-1 0 1,1 0-1,-1 0 0,0 0 0,0 0 1,1 0-1,-1 0 0,0 1 0,0-1 0,0 0 1,0 0-1,0 1 0,0-1 0,0 1 0,0-1 1,-1 1-1,1-1 0,0 1 0,0 0 0,0-1 1,-1 1-1,1 0 0,0 0 0,0 0 0,0 0 1,-1 0-1,1 0 0,0 0 0,0 0 1,0 1-1,-1-1 0,1 0 0,0 1 0,0-1 1,0 1-1,0-1 0,0 1 0,0 0 0,0-1 1,-1 1 14,-23 14-666,1 0 1,0 1-1,1 2 0,1 0 1,0 1-1,2 1 1,0 1-1,1 1 1,-11 18 665,13-19-400,-110 131-1445,-6 23 890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7:4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37 315 11904,'18'9'6930,"18"-14"-4996,-26 3-1369,326-67 1749,-246 47-1952,4-2-1150,-36 6-5452,-58 18 4091,-6 3 1013</inkml:trace>
  <inkml:trace contextRef="#ctx0" brushRef="#br0" timeOffset="928.448">10 676 10624,'-10'127'8410,"28"-4"-6517,-18-123-1900,1 0-1,-1-1 0,0 1 0,1 0 1,-1 0-1,1-1 0,-1 1 0,0 0 1,1 0-1,-1 0 0,1-1 0,-1 1 1,1 0-1,-1 0 0,1 0 1,-1 0-1,1 0 0,-1 0 0,1 0 1,-1 0-1,1 0 0,-1 0 0,1 0 1,-1 1-1,1-1 0,-1 0 0,0 0 1,1 0-1,-1 1 0,1-1 0,-1 0 1,1 0-1,-1 1 0,0-1 0,1 0 1,-1 1-1,0-1 0,1 0 0,-1 1 1,0-1-1,0 1 0,1-1 1,-1 0-1,0 1 0,0-1 0,0 1 1,1-1-1,-1 1 0,0-1 0,0 1 1,0-1-1,0 1 0,0-1 0,0 1 1,0-1-1,0 1 0,0 0 8,13-43-71,-10 21 241,1 0-1,0 1 1,2 0-1,0 0 1,2 0-1,0 0 1,1 1 0,1 1-1,0-1 1,2 2-1,0 0 1,1 0-1,1 1 1,11-10-170,-7 11 220,2 1 1,-1 0 0,2 2 0,-1 0 0,2 2-1,-1 0 1,1 1 0,1 2 0,0 0 0,17-2-221,-27 8 86,0 1 0,0 0 0,0 1 0,-1 1 0,1 0 0,0 0 0,-1 1 0,1 1 0,-1 0 1,0 1-1,0 0 0,-1 1 0,1 1 0,9 6-86,-14-5 46,-1 1 0,0-1 1,-1 1-1,1 0 0,-2 0 0,1 0 0,-1 1 1,-1-1-1,0 1 0,0 0 0,-1 0 1,0 0-1,-1 1 0,0-1 0,0 0 0,-1 1 1,-1-1-1,0 0 0,0 0 0,-1 1 1,-2 7-47,0 18 136,-1-1 1,-1 0 0,-2-1 0,-2 0 0,-1 0 0,-14 29-137,25-62-9,0 1 0,-1-1 0,1 1 0,-1-1-1,1 1 1,-1-1 0,0 1 0,0-1 0,1 0 0,-1 1 0,0-1 0,0 0 0,0 0 0,0 0 0,-1 0 0,1 0-1,0 0 1,0 0 0,-1 0 0,1 0 0,0 0 0,-1-1 0,1 1 0,-1 0 0,1-1 0,-1 1 0,1-1 0,-1 0 0,1 0-1,-1 1 1,0-1 0,1 0 0,-1 0 0,1-1 0,-1 1 0,1 0 0,-1 0 0,0-1 0,1 1 0,-1-1 0,1 1 0,0-1-1,-1 0 1,1 1 0,-1-1 0,1 0 0,-1-1 9,-6-8-596,1 0-1,1 0 1,0-1-1,0 1 0,1-2 1,1 1-1,0 0 1,0-1-1,-1-8 597,-9-23-1857,-2-5-322,2 0 1,2-1-1,2 0 0,0-24 2179,6-110 1440,15 143 1430,-7 47-961,-5 3-1574,0 0 0,-1 0 0,0-1 0,-1 1 0,0 0-1,0-1 1,-1 0 0,0 0 0,0 0 0,-1 0 0,-3 2-335,6-8 54,-83 117 917,85-119-977,0-1 1,-1 0-1,1 1 1,0-1-1,-1 1 1,1-1-1,0 1 1,0-1-1,0 0 1,-1 1-1,1-1 0,0 1 1,0-1-1,0 1 1,0-1-1,0 1 1,0-1-1,0 1 1,0-1-1,0 1 1,0-1-1,0 1 1,0-1-1,0 1 0,1-1 1,-1 1-1,0-1 1,0 1-1,1-1 1,-1 1-1,0-1 1,0 0-1,1 1 1,-1-1-1,0 1 1,1-1-1,-1 0 0,0 1 1,1-1-1,-1 0 1,1 0-1,-1 1 1,1-1-1,-1 0 1,1 0-1,-1 0 1,0 1-1,1-1 0,-1 0 1,1 0-1,-1 0 1,1 0-1,-1 0 1,1 0-1,-1 0 1,1 0-1,-1 0 1,1 0-1,-1-1 1,1 1-1,-1 0 0,1 0 1,-1 0-1,1 0 6,36-7-110,-36 6 106,19-6-34,-1-2 0,1 0 0,-2-2 1,1 0-1,-1-1 0,-1 0 0,0-2 0,-1 0 1,-1 0-1,0-2 0,-1 0 0,12-17 38,-25 31 3,15-13 157,-10 26 72,-59 153 397,53-164-653,-1 1 0,1 0-1,0 0 1,0 0 0,0 0-1,0-1 1,0 1 0,0 0-1,0 0 1,0 0 0,1 0-1,-1 0 1,0-1 0,0 1-1,1 0 1,-1 0 0,0 0-1,1-1 1,-1 1 0,1 0-1,-1 0 1,1-1 0,-1 1-1,1-1 1,0 1 0,-1 0-1,1-1 1,0 1 0,-1-1-1,1 1 1,0-1 0,0 0-1,-1 1 1,1-1 0,0 0-1,0 1 1,0-1 0,0 0-1,-1 0 1,1 0 0,0 0-1,0 0 1,0 0 0,0 0-1,0 0 1,-1 0 0,1 0-1,0 0 1,0-1 0,0 1-1,0 0 1,0-1 24,45-16-1993,-22 4 942,5-5 464</inkml:trace>
  <inkml:trace contextRef="#ctx0" brushRef="#br0" timeOffset="1381.312">1216 135 12160,'-44'32'6595,"35"-25"-6341,0 0-1,1 1 1,0 0 0,0 1 0,1 0 0,0 0 0,0 1 0,1-1-1,-4 11-253,9-19 24,0 0 0,0 0 0,0 0 0,1 0-1,-1 1 1,1-1 0,-1 0 0,1 0 0,0 1-1,-1-1 1,1 0 0,0 1 0,0-1 0,0 0-1,0 1 1,0-1 0,0 1 0,0-1 0,0 0-1,1 1 1,-1-1 0,0 0 0,1 0 0,-1 1-1,1-1 1,-1 0 0,1 0 0,0 0-1,0 1 1,-1-1 0,1 0 0,0 0 0,0 0-1,0 0 1,0-1 0,0 1 0,0 0 0,1 0-1,-1 0 1,0-1 0,0 1 0,1-1 0,-1 1-1,0-1 1,1 1-24,62-4 391,-51-2-531,0 0-1,-1-1 1,1 0 0,-1-1 0,-1-1 0,1 0 0,-1 0 0,-1-1 0,1 0-1,-2-1 1,2-1 140,-12 6-1027,-13 18 662,5 4 348,1 0-1,1 1 1,0 0 0,2 0-1,0 0 1,0 1-1,2 0 1,0 1 17,-3 16 54,-44 374 1818,49-401-2081,0 6 135,-4-7-3568,4-7-5339</inkml:trace>
  <inkml:trace contextRef="#ctx0" brushRef="#br0" timeOffset="1616.859">1154 193 10368,'-4'7'3872,"0"-3"-3040,-4 13 96,0-3-257,-3 14-31,-5 13 128,-6 14-192,-10 0 0,-11-3-352,0-1-192,2-5-64,5-9-1792,5-9-863,12-15 1439,11-5 736</inkml:trace>
  <inkml:trace contextRef="#ctx0" brushRef="#br0" timeOffset="1970.347">1266 263 10368,'32'16'4681,"56"29"1744,-69-35-6344,0 0 0,-1 2-1,0 0 1,-1 2 0,-1 0 0,0 0 0,-1 2 0,0-1 0,7 12-81,-16-18 249,46 43-10386,-37-50 8831</inkml:trace>
  <inkml:trace contextRef="#ctx0" brushRef="#br0" timeOffset="2422.297">1940 4 9216,'17'9'6806,"-42"10"-4572,24-19-2293,-151 86 608,237-97-682,145-41-299,-230 52 325,29-1-2734,-26 6-6435,-6-1 6327</inkml:trace>
  <inkml:trace contextRef="#ctx0" brushRef="#br0" timeOffset="3809.618">2018 225 7552,'20'13'2816,"-13"-5"-2208,4 5 64,-7-9-96,0 2-384,0 5-32,0-5-1440,0 2-576,0-2 928,0-6 448,4-4 384</inkml:trace>
  <inkml:trace contextRef="#ctx0" brushRef="#br0" timeOffset="4330.013">2359 0 8448,'4'10'6779,"-8"3"-3479,-29 27-3229,20-27 770,-72 52-921,151-84-1253,10 0 1146,-126 54 1425,-20 31-2275,-30 38-9798,73-74 9934</inkml:trace>
  <inkml:trace contextRef="#ctx0" brushRef="#br0" timeOffset="5369.423">2011 535 1664,'-5'16'651,"14"-16"1914,0-5-1961,-1-1 0,0-1 1,-1 1-1,1-2 0,-1 1 1,-1-1-1,1 0 0,-1 0 0,-1 0 1,1-1-1,-2 0 0,1 0 0,-1-1 1,1-2-605,35-60 3049,-32 60-2680,0 0 0,1 1 0,0 0 0,1 1 0,0 0 1,0 0-1,1 1 0,1 0 0,0 1 0,0 0 0,0 1 0,1 1 1,0 0-1,7-3-369,-19 10 20,0 0 0,0 0 0,0 0 0,0 0 1,-1 0-1,1 0 0,0 0 0,-1 0 0,1 0 1,-1 0-1,1 0 0,-1 0 0,0 0 0,1 0 0,-1 0 1,0 1-1,0-1 0,0 0 0,1 0 0,-1 0 1,-1 1-1,1-1 0,0 0 0,0 0 0,0 0 0,-1 0 1,1 1-1,0-1 0,-1 0 0,1 0 0,-1 0 1,1 0-1,-1 0 0,0 0 0,1 0 0,-1 0 1,0 0-1,0-1 0,0 1 0,0 0 0,0 0 0,0-1 1,0 2-21,0-2 1,-86 129-156,86-128 124,0 1 0,0-1 0,0 0 0,0 0 1,0 0-1,0 0 0,0 1 0,0-1 0,1 0 0,-1 1 0,1-1 0,-1 1 0,1-1 0,-1 0 0,1 1 0,0-1 0,0 1 0,0-1 0,0 1 0,0-1 0,0 1 0,0-1 0,0 1 0,1-1 0,-1 1 0,0-1 0,1 1 0,-1-1 1,1 0-1,0 1 0,-1-1 0,1 0 0,0 1 0,0-1 0,0 0 0,0 0 0,0 0 0,0 0 0,0 0 0,0 0 0,1 0 31,-34 42-619,15-28 554,0-1-1,-1-1 0,-1-1 1,0 0-1,-1-1 1,0-1-1,-1-1 0,-10 2 66,-22 12-8,-147 81 957,200-104-931,0 0 1,1 0-1,-1 0 0,0 0 0,0 0 0,1 0 0,-1 0 0,0 0 0,1 0 1,-1 0-1,0 0 0,0 0 0,0 0 0,1 0 0,-1 1 0,0-1 0,0 0 0,1 0 1,-1 0-1,0 0 0,0 1 0,0-1 0,1 0 0,-1 0 0,0 0 0,0 1 1,0-1-1,0 0 0,0 0 0,0 0 0,1 1 0,-1-1 0,0 0 0,0 0 1,0 1-1,0-1 0,0 0 0,0 0 0,0 1-18,33-8 280,524-172 2792,-478 152-3995,-78 26 857,0 1 1,-1-1-1,1 1 0,-1-1 0,1 1 0,0-1 0,-1 0 1,1 1-1,-1-1 0,1 0 0,-1 1 0,0-1 0,1 0 1,-1 0-1,0 1 0,1-1 0,-1 0 0,0 0 0,0 0 1,0 0-1,0 1 0,0-1 0,0 0 0,0 0 0,0 0 1,0 0-1,0 1 0,0-1 0,-1 0 0,1 0 0,0 0 1,0 1-1,-1-1 0,1 0 0,-1 0 0,1 1 0,-1-1 1,1 0-1,-1 1 0,1-1 0,-1 1 0,1-1 0,-1 0 1,0 1-1,1-1 0,-1 1 0,0 0 0,0-1 0,1 1 1,-1 0-1,0-1 0,0 1 66,-42-30-2076,41 29 1997,-1-1 42,0-1 0,0 1 1,0 0-1,0 0 0,0 0 0,-1 1 1,1-1-1,-1 1 0,1-1 0,-1 1 1,0 0-1,1 1 0,-1-1 0,0 1 1,0-1-1,1 1 0,-1 0 0,0 1 1,0-1-1,1 1 0,-1-1 1,0 1-1,1 0 0,-1 0 0,0 1 1,1-1-1,-2 2 37,-8 10 208,0 1 1,2 1 0,0 0-1,0 0 1,1 1 0,1 0-1,1 1 1,0 0 0,2 0-1,-1 1 1,1 2-209,-12 29 318,9-22-22,9-27-281,0 0 0,0 0 0,1 0 0,-1 0 0,0-1 0,0 1 0,1 0 0,-1 0 0,0 0 0,0 0 0,1 0 0,-1 0 0,0 0 0,0 0 0,1 0 0,-1 0 0,0 0 0,0 0 0,1 0 0,-1 0 0,0 0 0,0 0 0,1 0 0,-1 0 0,0 1 0,0-1 0,1 0 0,-1 0 0,0 0 0,0 0 0,0 0 0,1 1 0,-1-1 0,0 0 0,0 0 0,0 0 0,0 1 0,1-1 0,-1 0 0,0 0 0,0 1 0,0-1 0,0 0 0,0 0 0,0 1-15,123-144 357,-47 72-378,-75 71 22,0 0 0,1 0 0,-1-1 0,0 1 1,0 0-1,0 0 0,0 0 0,1 0 0,-1 0 0,0 1 1,0-1-1,0 0 0,0 0 0,0 1 0,0-1 0,0 1 1,0-1-1,1 1 0,-2-1 0,1 1 0,0 0 1,0 0-1,0-1 0,0 1 0,0 0 0,0 0 0,-1 0 1,1 0-1,0 0 0,-1 0 0,1 0 0,-1 0 0,1 0 1,-1 0-1,0 0 0,1 0 0,-1 0 0,0 0 1,0 1-1,1-1 0,-1 0 0,0 0 0,0 0 0,0 0 1,-1 0-1,1 1 0,0-1 0,0 0 0,-1 0 0,1 0 1,0 0-1,-1 0 0,1 0 0,-1 0 0,0 0 1,1 0-1,-1 0 0,0 0 0,0 0-1,-51 182-1115,51-182 949,1 0-1,-1 0 0,1-1 0,-1 1 0,1 0 0,0 0 0,-1 0 0,1 0 1,0 0-1,0 0 0,0 0 0,-1 0 0,1 0 0,0-1 0,0 1 1,0 0-1,1 0 0,-1 0 0,0 0 0,0 0 0,0 0 0,1 0 0,-1 0 1,0 0-1,1 0 0,-1-1 0,1 1 0,-1 0 0,1 0 0,-1-1 1,1 1-1,0 0 0,-1-1 0,1 1 0,0 0 0,0-1 0,-1 1 0,1-1 1,0 1-1,0-1 0,0 1 0,0-1 0,0 0 0,0 0 0,-1 1 1,1-1-1,0 0 0,0 0 0,0 0 0,0 0 0,0 0 0,0 0 167,18-12-1194</inkml:trace>
  <inkml:trace contextRef="#ctx0" brushRef="#br0" timeOffset="5813.525">2821 101 11136,'-12'43'9857,"7"3"-7599,-10 37-2864,-45 119-5116,32-63 5252,12-19 1771,28-135-154,11-27-1108,-1 1-331,2 1-1,2 2 1,1 0-1,10-9 293,78-67 670,-39 41-2164,-29 23-3852,-30 28 466,-1 1 1712</inkml:trace>
  <inkml:trace contextRef="#ctx0" brushRef="#br0" timeOffset="6146.344">3137 63 7296,'-3'1'8868,"0"2"-7582,-32 90 2741,32-87-3777,-31 55-1143,-23 27-6939,39-65 6734</inkml:trace>
  <inkml:trace contextRef="#ctx0" brushRef="#br0" timeOffset="6511.063">2836 506 8448,'21'0'5896,"23"-21"-3404,-31 15-2027,142-80 573,-56 21-4972,-93 54-3831,-16 19 8351,-147 174 9643,88-83-6613,68-98-3588,1-1-1,-1 0 0,1 1 0,-1-1 0,1 1 1,0-1-1,-1 0 0,1 1 0,-1-1 0,1 1 1,0-1-1,0 1 0,-1-1 0,1 1 1,0-1-1,0 1 0,-1-1 0,1 1 0,0 0 1,0-1-1,0 1 0,0-1 0,0 1 0,0 0 1,0-1-1,0 1 0,0-1 0,0 1 1,0 0-1,0-1 0,0 1 0,1-1 0,-1 1 1,0-1-1,0 1 0,1-1 0,-1 1 0,0-1 1,1 1-1,-1-1 0,0 1 0,1-1 0,-1 1 1,1-1-1,-1 0 0,1 1 0,-1-1 1,1 0-1,-1 1 0,1-1 0,-1 0 0,1 0 1,-1 0-1,1 1 0,0-1 0,-1 0 0,1 0 1,-1 0-1,1 0 0,0 0 0,-1 0 1,1 0-28,37-11 478,-21 2-408,0-1 1,-1-1 0,0 0-1,0-1 1,-1 0 0,-1-1-1,6-8-70,10-7 34,-30 27-35,0 0 1,0 0 0,0 0 0,0 1-1,1-1 1,-1 0 0,0 0 0,1 0 0,-1 1-1,0-1 1,1 0 0,-1 0 0,1 1-1,-1-1 1,1 0 0,-1 1 0,1-1-1,0 0 1,-1 1 0,1-1 0,0 1 0,-1-1-1,1 1 1,0 0 0,0-1 0,-1 1-1,1 0 1,0-1 0,0 1 0,0 0 0,0 0-1,-1 0 1,1-1 0,0 1 0,0 0-1,0 0 1,0 1 0,0-1 0,-1 0-1,1 0 1,0 0 0,0 0 0,0 1 0,0-1-1,-1 0 1,1 1 0,0-1 0,0 1-1,-1-1 1,1 1 0,0-1 0,-1 1-1,1 0 1,-1-1 0,1 1 0,0 0 0,-1-1-1,1 1 1,-1 0 0,0-1 0,1 1-1,-1 0 1,0 0 0,1 0 0,-1-1 0,0 1-1,0 0 1,0 0 0,0 0 0,0 0 0,-11 143-1888,23-111-1067,-1-24 2352</inkml:trace>
  <inkml:trace contextRef="#ctx0" brushRef="#br0" timeOffset="6737.051">3398 611 10368,'0'13'3936,"-4"-9"-3040,0 0-544,4-4-480,-3 0-2752,-1 0-1056,4 0 2016,-4 0 1024</inkml:trace>
  <inkml:trace contextRef="#ctx0" brushRef="#br0" timeOffset="7037.47">3611 693 13184,'0'10'4927,"4"-3"-3839,0 7-224,-4-7-416,-4 7-320,0-1 0,-4 8-512,-4 4-192,-3-2 288,-5 5-3263,2-4-1409,-6-3 2432,1-4 1280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7:57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10112,'32'-36'9726,"16"24"-6442,-46 11-3281,330-42 3048,-120 18-9270,-155 22-2101,-46 6 6635</inkml:trace>
  <inkml:trace contextRef="#ctx0" brushRef="#br0" timeOffset="664.896">31 451 12544,'33'75'6645,"3"59"-5515,-32-112-1841,-4-23-19,0-10 443,-1-4 390,1-1 0,0 1-1,1 0 1,0-1-1,1 1 1,1 0-1,0 0 1,1 0-1,1 0 1,1 1-1,0 0 1,0 0-1,1 0 1,1 1 0,1 0-1,-1 1 1,2-1-1,0 2 1,0-1-1,1 2 1,1-1-1,8-5-102,-3 6 157,1 1-1,1 0 1,0 2-1,0 0 1,0 1-1,1 0 0,0 2 1,0 1-1,0 0 1,0 1-1,1 2 1,-1 0-1,0 1 1,1 0-1,-1 2 0,0 1 1,0 0-1,17 7-156,-29-7 19,0 0 0,-1 0 1,1 0-1,-1 1 0,0 1 0,0-1 0,0 1 0,-1 0 0,0 1 0,0-1 0,-1 1 0,0 0 1,0 1-1,0-1 0,-1 1 0,0 0 0,-1 0 0,0 0 0,0 1 0,0-1 0,-1 1 0,-1 0 1,1-1-1,-1 1 0,-1 0 0,0 0 0,0 0 0,-1-1 0,0 1 0,0 0 0,-3 7-19,-37 224 1510,41-239-1506,0 0 1,0 0-1,1 0 1,-1-1-1,0 1 1,0 0-1,0 0 1,0 0-1,0 0 1,0 0-1,-1 0 1,1 0-1,0 0 1,0 0-1,-1 0 1,1 0-1,0 0 1,-1 0-1,1-1 1,-1 1-1,1 0 1,-1 0-1,0-1 1,1 1 0,-1 0-1,0 0 1,1-1-1,-1 1 1,0-1-1,0 1 1,1-1-1,-1 1 1,0-1-1,0 1 1,0-1-1,0 0 1,0 0-1,0 1 1,0-1-1,0 0 1,0 0-1,0 0 1,0 0-1,1 0 1,-1 0-1,0 0 1,0 0-1,0 0 1,0-1 0,0 1-1,0 0 1,0-1-1,0 1 1,0-1-1,1 1 1,-1 0-1,0-1 1,0 0-1,0 1-4,-42-91-4010,-84-193-8859,107 225 12069</inkml:trace>
  <inkml:trace contextRef="#ctx0" brushRef="#br0" timeOffset="1215.025">427 96 6272,'-1'0'174,"1"-1"0,0 1 0,0 0 0,0-1 0,0 1 0,0-1 1,0 1-1,0-1 0,0 1 0,0-1 0,0 1 0,0-1 0,0 1 0,0-1 0,0 1 1,0-1-1,0 1 0,0-1 0,1 1 0,-1-1 0,0 1 0,0-1 0,1 1 0,-1 0 1,0-1-1,1 1 0,-1-1 0,0 1 0,1 0 0,-1 0 0,1-1 0,-1 1 0,0 0 1,1-1-1,-1 1 0,1 0 0,-1 0 0,1 0 0,-1 0 0,1-1 0,-1 1 0,1 0 1,-1 0-1,1 0 0,-1 0 0,1 0 0,-1 0 0,1 0 0,-1 0 0,1 1 0,-1-1 1,1 0-1,-1 0 0,0 0 0,1 0 0,-1 1 0,1-1 0,-1 0 0,1 0 0,-1 1 1,0-1-1,1 0-174,7 17 479,-5-3-165,-1 1 0,-1-1 0,0 1 0,-1-1 0,-1 1 0,0-1 0,-1 1 0,-1-1 0,0 1 0,-1-1 0,0 0 0,-1-1 0,0 1 0,-2-1 0,1 0 0,-2 1-314,-66 107 336,74-121-338,-1 1-1,1 0 1,0 0 0,-1 0 0,1-1 0,0 1-1,-1 0 1,1 0 0,0 0 0,0 0-1,0 0 1,0-1 0,0 1 0,0 0-1,0 0 1,0 0 0,0 0 0,0 0 0,1 0-1,-1-1 1,0 1 0,0 0 0,1 0-1,-1 0 1,1-1 0,-1 1 0,1 0-1,-1 0 1,1-1 0,-1 1 0,1 0-1,0-1 1,-1 1 0,1-1 0,0 1 0,-1-1-1,1 1 1,0-1 0,0 0 0,0 1-1,-1-1 1,1 0 0,0 1 0,0-1-1,0 0 1,0 0 0,0 0 0,-1 0-1,1 0 1,0 0 0,0 0 0,0 0 0,0 0-1,0 0 1,0-1 0,-1 1 0,1 0-1,0-1 1,0 1 0,0-1 2,58-10 43,-41 3-261,-1-1 0,0-1 0,-1-1 0,0 0-1,-1-1 1,0 0 0,-1-1 0,0-1 0,-1 0-1,-1-1 1,0-1 0,-1 1 0,-1-2 0,0 0 0,6-16 218,24-32 19,-39 65 13,-1 0 0,0 0 0,0 1 0,1-1 0,-1 0 0,0 0 0,1 0 0,-1 0 0,0 1 1,1-1-1,-1 0 0,0 0 0,0 0 0,1 0 0,-1 0 0,1 0 0,-1 0 0,0 0 0,1 0 0,-1 0 0,0 0 0,1 0 0,-1 0 0,0 0 0,1 0 0,-1 0 0,0-1 0,1 1 0,-1 0 0,0 0 0,0 0 1,1 0-1,-1-1-32,-11 40 734,-70 138 1207,81-175-1950,-1 0 1,1 0-1,0 0 0,-1-1 0,1 1 1,0 0-1,0 0 0,0 0 0,0 0 0,0 0 1,1 0-1,-1 0 0,0-1 0,1 1 0,-1 0 1,1 0-1,0 0 0,0-1 0,0 1 0,0 0 1,0-1-1,0 1 0,0-1 0,0 1 0,1-1 1,-1 0-1,0 1 0,1-1 0,-1 0 0,1 0 1,0 0-1,-1 0 0,1 0 0,0 0 0,0-1 1,-1 1-1,1-1 0,0 1 0,0-1 1,0 0-1,0 1 0,0-1 0,0 0 0,-1 0 1,1 0-1,0-1 0,0 1 0,0 0 0,0-1 1,0 1-1,-1-1 0,1 1 0,0-1 0,0 0 1,-1 0-1,1 0 0,0 0 9,10-6-859,0 0-1,0 0 1,-1-1-1,0 0 1,0-1-1,-1 0 1,0-1 0,0 0-1,-1-1 1,3-6 859,3 0-686,16-20-220</inkml:trace>
  <inkml:trace contextRef="#ctx0" brushRef="#br0" timeOffset="1710.471">1132 19 9472,'7'-3'533,"3"-2"4401,-17 12-711,-92 99-36,98-106-4171,1 0 0,-1 1 1,0-1-1,1 1 1,-1-1-1,1 1 0,0-1 1,-1 1-1,1-1 1,-1 1-1,1 0 1,0-1-1,-1 1 0,1 0 1,0-1-1,0 1 1,-1 0-1,1-1 0,0 1 1,0 0-1,0-1 1,0 1-1,0 0 0,0-1 1,0 1-1,0 0 1,0 0-1,0-1 1,1 1-1,-1 0 0,0-1 1,0 1-1,1 0 1,-1-1-1,0 1 0,1-1 1,-1 1-1,0 0 1,1-1-1,-1 1 0,1-1 1,-1 1-1,1-1 1,-1 0-1,1 1 0,0-1 1,-1 1-1,1-1 1,0 0-1,-1 0 1,1 1-1,0-1 0,-1 0 1,1 0-1,0 0 1,-1 1-1,1-1 0,0 0 1,-1 0-1,1 0 1,0-1-17,47-2 252,70-36-348,-48 0-3451,-64 25-3358,-33 24 3912,20-2 3412,1 1 1,0-1-1,0 1 0,1 0 1,0 0-1,1 1 0,0-1 1,1 1-1,0 0 0,0 0 1,1 0-1,0 0 0,1 1 1,0-1-1,0 2-419,-3 17 675,-40 468 6072,39-465-7001,3-24-374,3-23-592,1-139-10907,-9 87 9529,0 0 1692</inkml:trace>
  <inkml:trace contextRef="#ctx0" brushRef="#br0" timeOffset="1991.532">1154 68 9856,'-8'18'3680,"-2"-5"-2848,-6 8 672,5-7 159,-5 10-415,-7 11 0,-5 3-512,-3 2-128,1 2-352,-1-4-160,-1-7 0,5-8-480,3-2-224,10-6-2240,6-13-895,12-12 1887,12-10 960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8:02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167 204 5632,'0'0'1834,"0"0"-1018,0 0 96,0 0 128,0 0-5,0 0-11,0 0-117,0 0-161,0 0-287,0 0-43,0 0 11,0 0-54,0 0-10,0 0-59,0 0-43,0 0-112,11-6 182,0 6-318,-9-1-5,0 0 0,0 0 0,1 1 0,-1-1 0,0 1 0,0 0 0,0 0 0,1 0 0,-1 0 0,0 0 0,0 0 0,0 0 0,1 1 0,-1-1 0,0 1 0,0 0 0,0-1 0,0 1 0,0 0 0,0 0 0,0 0 0,0 1 0,-1-1 0,1 0 0,0 1 0,-1-1 0,1 1 0,-1 0 0,1-1 0,-1 1 0,0 0 0,1 0 0,-1 0 0,0 0 0,0 0 0,-1 0 0,1 0 0,0 0 0,-1 0 0,1 0 0,-1 2-8,0 102 896,0-104-883,-1-1-1,1 0 1,-1 1-1,0-1 1,0 0 0,0 1-1,1-1 1,-1 0-1,0 0 1,-1 0 0,1 0-1,0 0 1,0 0-1,0 0 1,0 0-1,-1 0 1,1-1 0,-1 1-1,1 0 1,0-1-1,-1 1 1,1-1 0,-1 0-1,1 1 1,-1-1-1,1 0 1,-1 0 0,1 0-1,-1 0 1,1 0-1,-1 0 1,1-1-1,-1 1 1,1 0 0,-1-1-1,1 1 1,0-1-1,-1 1 1,1-1 0,-1 0-1,1 0 1,0 1-1,0-1 1,0 0-1,-1 0 1,1 0 0,0-1-1,0 1 1,0 0-1,0-1-12,-16-12-38,-47-20 434,62 36-382,0-1 0,0 1 1,0 0-1,0 0 0,0 0 0,0 0 1,1 0-1,-1 0 0,1 1 0,0-1 1,-1 0-1,1 1 0,0-1 0,1 1 1,-1-1-1,0 1 0,1-1 0,-1 1 1,1 0-1,0-1 0,0 3-14,-3 9 37,-68 301 3125,55-167-2788,77-276-7537,-41 86 5697,3-8 762</inkml:trace>
  <inkml:trace contextRef="#ctx0" brushRef="#br0" timeOffset="629.943">484 177 8704,'-5'10'6923,"-29"21"-4796,-55 41-74,89-72-2053,0 0 0,1 1-1,-1-1 1,1 0 0,-1 0-1,0 0 1,1 0 0,-1 1-1,0-1 1,0 0 0,1 0-1,-1 1 1,0-1 0,1 0-1,-1 0 1,0 1 0,0-1-1,0 0 1,1 1 0,-1-1 0,0 0-1,0 1 1,0-1 0,0 0-1,0 1 1,1-1 0,-1 0-1,0 1 1,0-1 0,0 1-1,0-1 1,0 0 0,0 1-1,0-1 1,0 1 0,-1-1-1,1 0 1,0 1 0,0-1-1,0 0 1,0 1 0,0-1-1,-1 0 1,1 1 0,0-1-1,0 0 1,0 1 0,-1-1-1,1 0 1,0 0 0,-1 1-1,1-1 1,0 0 0,0 0-1,-1 0 1,1 1 0,39-7-76,-37 5 74,36-5-333,86-31-2407,-147 40-207,12 3 3008,0 0 1,0 1-1,1 1 0,0 0 0,1 0 1,0 1-1,0 0 0,1 0 1,0 1-1,0 0 0,1 0 0,0 1 1,1 0-1,1 1 0,0-1 1,0 1-1,1 0-59,-88 220 4458,89-209-4015,14-24-227,23-30-251,78-94 270,-111 124-211,0 1-1,0 0 1,0 0 0,0 0-1,0 0 1,0 0-1,-1 0 1,1 0 0,0 0-1,0 0 1,0 0-1,0 1 1,0-1 0,-1 0-1,1 0 1,0 1 0,0-1-1,0 1 1,-1-1-1,1 1 1,0-1 0,-1 1-1,1-1 1,0 1 0,-1 0-1,1-1 1,-1 1-1,1 0 1,-1-1 0,1 1-1,-1 0 1,1 0-1,-1 0 1,0-1 0,0 1-1,1 0 1,-1 0 0,0 0-1,0 0 1,0-1-1,0 1 1,0 0 0,0 0-1,0 0 1,0 0 0,0 0-1,0 0 1,-1-1-1,1 1 1,0 0 0,0 0-1,-1 0 1,1-1-1,-1 1 1,1 0 0,-1 0-24,-36 236-1851,37-212 1051,4-3 357</inkml:trace>
  <inkml:trace contextRef="#ctx0" brushRef="#br0" timeOffset="1828.367">1181 1 8704,'-19'23'4796,"-26"5"-3543,32-20-646,-3 0-236,1 1 0,0 0 1,1 1-1,0 1 0,0 0 1,2 1-1,-1 0 1,1 1-1,1 0 0,0 1 1,-4 8-372,-5 27 483,2 0 0,2 1-1,3 0 1,2 1 0,-2 26-483,3-22 2,-29 165 120,34-199-481,3-13-523,5-17 102,31-144-2985,-29 131 3790,1 0 1,1 0-1,1 0 0,1 0 1,0 2-1,2-1 0,0 1 1,4-3-26,-12 20 163,0-1 0,0 0 0,1 0 0,-1 1 0,1 0 1,0 0-1,0 0 0,0 0 0,1 1 0,-1-1 1,0 1-1,1 0 0,0 0 0,-1 1 0,1 0 1,0-1-1,0 2 0,0-1 0,0 0 0,1 1-163,-5 1 3,-1 0 0,1 0 0,-1 1 0,1-1 0,-1 0 0,1 0-1,-1 0 1,0 1 0,0-1 0,0 0 0,0 0 0,0 1 0,0-1 0,0 0-1,0 0 1,0 1 0,-1-1 0,1 0 0,0 0 0,-1 1 0,1-1 0,-1 0-1,1 0 1,-1 0 0,0 0 0,1 0 0,-1 0 0,0 0 0,0 0 0,0 0-1,0 0 1,0-1 0,0 1 0,0 0 0,0 0 0,0-1 0,0 1-1,0-1 1,-1 1-3,-52 54-394,50-14-44,-78 14-79,-48 18 1493,177-89-1093,15-19-1285,-2-4 1,-2-1-1,-2-4 1,-2-1-1,46-51 1402,-50 48 277,2 2 1,1 3-1,35-21-277,-73 56 1693,-18 17 1142,-98 131 210,80-114-3133,0-1 0,-2 0 1,-1-1-1,-1-2 0,-19 14 88,29-26-920,1 0 0,-2-1 0,1-1 0,-1-1 0,-1 0-1,1-1 1,-7 2 920,2-6-1408,7-7 662</inkml:trace>
  <inkml:trace contextRef="#ctx0" brushRef="#br0" timeOffset="2332.55">1279 318 6656,'108'-41'5285,"-88"37"-4493,-32 20-6546,0-4 4391,-17 17-1097,-11 12 2460,9 5 3708,31-44-3621,0-1 0,0 0 0,0 0 0,0 0 0,0 0 1,0 0-1,1 0 0,-1 1 0,0-1 0,1 0 0,-1 0 0,0 0 1,1 0-1,-1 0 0,1 0 0,0 0 0,-1 0 0,1 0 0,0-1 1,-1 1-1,1 0 0,0 0 0,0 0 0,0-1 0,0 1 0,0 0 1,0-1-1,0 1 0,0-1 0,0 1 0,0-1 0,0 0 0,0 1 1,0-1-1,0 0 0,0 0 0,0 0 0,1 0 0,-1 0-87,25 14 1519,-25-11-1329,0 1-1,0 0 1,0 0 0,0 0 0,-1 0-1,1-1 1,-1 1 0,0 0 0,-1 0-1,1 0 1,0 0 0,-1 0 0,0 0-1,0-1 1,0 1 0,-1 0 0,1-1-1,-1 1 1,0-1 0,0 1-1,0-1 1,0 0 0,0 0 0,-1 0-1,0 0 1,-1 1-190,-3 6 24,0 0-1,-1-1 1,-1 0-1,0 0 0,0-1 1,0 0-1,-1-1 1,0 0-1,-1 0 1,1-1-1,-1 0 1,0-1-1,-1-1 1,1 0-1,-1 0 1,0-1-1,0 0 1,0-1-1,-1-1 0,0 0-23,12 0-31,0-1-1,0 0 1,0 0-1,0 0 1,1 1-1,-1-1 1,0 0-1,0 0 0,0 0 1,0-1-1,0 1 1,0 0-1,0 0 1,0 0-1,0-1 1,1 1-1,-1 0 1,0-1-1,0 1 0,0-1 1,1 1-1,-1-1 1,0 1-1,1-1 1,-1 0-1,0 1 1,1-1-1,-1 0 0,0 1 1,1-1-1,0 0 1,-1 0-1,1 0 1,-1 1-1,1-1 1,0 0-1,-1 0 0,1 0 1,0 0-1,0 0 1,0 0-1,0 0 1,0 0-1,0 1 1,0-1-1,0 0 0,0 0 1,0 0-1,0 0 1,1 0-1,-1 0 1,0 0-1,1 1 1,-1-1-1,1 0 0,-1 0 1,1 0-1,0 0 32,37-40-516,-34 38 610,-1 0 1,1 0 0,0 0-1,1 0 1,-1 1-1,0 0 1,1 0-1,-1 0 1,1 1-1,0-1 1,0 1 0,-1 0-1,1 0 1,0 1-1,0 0 1,0-1-1,0 2 1,0-1 0,0 0-1,-1 1 1,1 0-1,0 0 1,0 1-1,-1-1 1,1 1-1,3 2-94,83 79 3904,22 13-3888,29-40-5162,-108-51 4437</inkml:trace>
  <inkml:trace contextRef="#ctx0" brushRef="#br0" timeOffset="3074.508">1391 256 6144,'36'-22'3141,"-33"19"-2917,1 0 0,0 0 0,0 0 0,0 0 0,0 1 0,0-1 0,1 1 0,-1 0 0,1 0 0,-1 1 0,1 0 0,0-1 0,-1 1 0,1 1 0,0-1 0,0 1 0,0 0 0,0 0 0,-1 0 0,1 1 0,0 0 0,0 0-224,-3 1 90,0 0 0,0 1 0,0-1 0,-1 1 0,1-1-1,-1 1 1,0 0 0,0-1 0,0 1 0,0 0 0,0 0 0,0 0 0,-1 0 0,0 0 0,1 0 0,-1 0 0,0 0 0,0 0 0,-1 0-1,1 0 1,-1 0 0,1 0 0,-1-1 0,0 1 0,0 0 0,0 0 0,-1 0-90,0 10 356,1-11-317,0 0-19,0 0 0,0 0 0,0 0 0,0 0 0,0 0 0,0 0 0,0 0 0,1 0 0,-1 0 1,1 0-1,0 0 0,-1 0 0,1 1 0,0-1 0,0 0 0,1 0 0,-1 0 0,0 1 1,1-1-1,-1 0 0,1 0 0,0 0 0,-1 0 0,1 0 0,0 0 0,0 0 0,1 0 0,-1 0 1,0-1-1,0 1 0,1 0 0,-1-1 0,1 1 0,0-1 0,-1 1 0,1-1 0,0 0 1,0 0-1,0 0 0,0 0 0,0 0 0,0 0 0,0-1 0,0 1 0,0-1 0,0 1 1,1-1-1,-1 0 0,0 1-20,125-72-8523,-88 51 7409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8:1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9216,'-4'24'3520,"-4"-11"-2752,-7 12-1120,-1-12-640,-11 12 352,-7 2 384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1:1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86 8704,'24'-23'6618,"-24"22"-5540,0 1-135,0 0-4,-5 4 469,-166 106-498,-6-11-3591,114-73-2513,48-28 3381</inkml:trace>
  <inkml:trace contextRef="#ctx0" brushRef="#br0" timeOffset="219.408">399 142 8448,'62'-11'3168,"-35"7"-2464,12 2 128,-23 2 0,0 0-1312,-5 0-512,-7 2 480,-8 2 224</inkml:trace>
  <inkml:trace contextRef="#ctx0" brushRef="#br0" timeOffset="600.683">287 320 7808,'64'-6'6230,"23"2"-2663,-80 4-3454,-1 0 0,1 1 0,-1 0 1,1 0-1,-1 0 0,0 1 0,1 0 0,-1 0 1,0 1-1,0 0 0,-1 0 0,1 0 0,0 0 1,-1 1-1,0 0 0,0 0 0,0 1 0,-1-1 1,1 1-1,-1 0 0,0 0 0,0 1 0,-1-1 1,0 1-1,0 0 0,0 0 0,0 0 0,-1 0 1,0 0-1,-1 0 0,1 1-113,-1 0 46,-1-1-1,0 1 1,0-1 0,0 1-1,-1 0 1,0-1-1,0 1 1,0-1 0,-1 1-1,0-1 1,-1 0 0,1 1-1,-1-1 1,0-1-1,-1 1 1,1 0 0,-1-1-1,0 0 1,-1 0 0,1 0-1,-1 0 1,0-1-1,0 1 1,0-1 0,-1-1-1,1 1 1,-2 0-46,3-5-40,0 1 0,1-1-1,-1 0 1,1 0 0,-1 0 0,1-1 0,0 1-1,0-1 1,-1 0 0,1 0 0,0 0 0,0 0-1,1-1 1,-1 1 0,0-1 0,1 0 0,0 1-1,-1-1 1,1 0 0,0 0 0,1 0 0,-1-1-1,0 1 1,1 0 0,0-1 0,0 1 0,0-1-1,0 1 1,0-1 0,1 0 0,0 1 0,0-1 0,0 0-1,0 1 1,0-2 40,-4-13-76,-15-41 434,17 59-352,0 0 0,0 0 0,0 0 0,0 0 1,1 0-1,-1 1 0,0-1 0,0 0 0,1 1 1,-1 0-1,0-1 0,1 1 0,-1 0 0,0 0 1,1 0-1,-1 0 0,1 0 0,-1 0 0,1 0 1,0 1-1,0-1 0,-1 0 0,1 1 0,0-1 1,0 1-1,0-1 0,0 1 0,1-1 0,-1 1 1,0 1-7,-1-1 11,-5 9-185,-105 134 485,20-64-7242,74-68 4968,11-5 918</inkml:trace>
  <inkml:trace contextRef="#ctx0" brushRef="#br0" timeOffset="2283.143">1139 96 8448,'-15'2'6324,"-5"0"-4313,-20 20-1602,0 1 0,2 1-1,0 3 1,2 1-1,-30 30-408,66-58 3,0 0 1,1 0-1,-1 0 0,0 0 0,0 0 0,1 0 1,-1 0-1,0 0 0,1 0 0,-1 0 0,0 0 1,0 0-1,1 0 0,-1 1 0,0-1 1,0 0-1,0 0 0,1 0 0,-1 0 0,0 0 1,0 1-1,0-1 0,1 0 0,-1 0 1,0 0-1,0 1 0,0-1 0,0 0 0,0 0 1,1 1-1,-1-1 0,0 0 0,0 0 1,0 1-1,0-1 0,0 0 0,0 0 0,0 1 1,0-1-1,0 0 0,0 0 0,0 1 0,0-1 1,0 0-1,0 0 0,0 1 0,0-1 1,0 0-1,-1 0 0,1 1 0,0-1-3,30-8 341,-29 7-329,123-30 228,-123 32-232,0 0-1,-1 0 1,1 0-1,0 0 1,-1 0-1,1 0 1,-1 0-1,1 0 1,-1 0-1,0 0 1,1 0-1,-1 0 1,0 0-1,0 0 0,0 0 1,0 0-1,0 0 1,0 1-1,0-1 1,0 0-1,0 0 1,0 0-1,-1 0 1,1 0-1,0 0 1,-1 0-1,1 0 1,-1 0-1,1 0 1,-1 0-1,0 0 0,1 0 1,-1 0-1,0 0 1,0-1-1,1 1 1,-1 0-1,0 0 1,0-1-1,0 1 1,0-1-1,0 1 1,0-1-1,0 1 1,0-1-1,0 0 1,0 1-1,0-1-7,-4 6 31,-54 58-5,63-25-468,-50 105 383,46-144 61,-1 1 0,1 0 0,0-1 0,0 1 0,0-1 0,0 1 0,0 0 0,0-1 0,0 1 0,0 0 0,0-1 0,0 1 0,0 0 0,0-1 0,0 1 0,1-1 0,-1 1 0,0 0 0,0-1 0,1 1 0,-1-1 0,0 1 0,1-1 0,-1 1 0,1-1 0,-1 1 0,1-1 0,-1 1 0,1-1 0,-1 1 0,1-1 0,-1 0 0,1 1 0,-1-1 0,1 0 0,0 0 0,-1 1 0,1-1 0,-1 0 0,1 0 0,0 0 0,-1 0 0,1 0 0,0 0 0,-1 0 0,1 0 0,0 0 0,-1 0 0,1 0 0,0 0 0,-1-1 0,1 1 0,-1 0 0,1 0 0,0-1 0,-1 1 0,1 0 0,-1-1 0,1 1 0,-1 0 0,1-1 0,-1 1 0,1-1-2,40-21 130,80-105-294,-108 111 157,41-66-158,-49 75-400,-9 17 302,-3 16-120,26-44 463,46-72 278,44-42 426,-76 110 52,-33 22-815,1 0-1,0 0 1,-1 0-1,1 0 1,0-1 0,-1 1-1,1 1 1,0-1-1,-1 0 1,1 0-1,0 0 1,-1 0-1,1 0 1,0 1-1,-1-1 1,1 0-1,0 0 1,-1 1-1,1-1 1,-1 1-1,1-1 1,0 0-1,-1 1 1,1-1-1,-1 1 1,0-1 0,1 1-1,-1 0 1,1-1-1,-1 1 1,0-1-1,1 1 1,-1 0-1,0-1 1,0 1-1,1 0 1,-1-1-1,0 1 1,0 0-1,0-1 1,0 1-1,0 0 1,0-1-1,0 1 1,0 0 0,0 0-1,0-1 1,-1 1-1,1 0 1,0-1-1,0 1 1,-1 0-21,-3 66 464,-2 1 1,-4-1 0,-10 29-465,2 3 67,10-51-1091,-13-171-5066,-2 51 3573,2 28 4036,20 43-1039,1 1-74,0 0-65,15 35 1589,-17-25-1836,-1 0-1,0 0 0,0-1 0,-1 1 0,0-1 0,-1 1 0,0-1 0,0-1 0,-1 1 0,0-1 0,-6 6-93,3-4 21,-1-1-1,1 0 0,-1-1 0,-1 0 0,0 0 0,0-1 0,0-1 0,-1 0 0,0 0 1,0-2-1,-1 1 0,-11 2-20,-26 11 132,44-9 259,30-7-179,-18-2-181,74 5 930,155 2-2751,-210-9 400,0 0 0,-1-2-1,1 0 1,-1-2 0,0-1-1,-1 0 1,1-2 0,9-6 1390,25-17-1136</inkml:trace>
  <inkml:trace contextRef="#ctx0" brushRef="#br0" timeOffset="2611.811">1872 3 9216,'0'0'3520,"0"4"-2752,4-1 512,-4-3 0,0 4-641,0 0-95,-4 2-352,0 1-128,0-1-32,-4 2-1599,-4-1-673,1-1 1024,-1 2 640</inkml:trace>
  <inkml:trace contextRef="#ctx0" brushRef="#br0" timeOffset="2808.555">1648 117 5760,'11'8'2176,"-3"-8"-1664,6 0 896,-6 0 288,8 0-160,3 0-32,5 0-416,3 0-129,1 0-543,-2 0-96,1 0 0,1 0-256,-5 0-32,-3 0-1152,-5-4-479,-4 0 767,-3-3 384</inkml:trace>
  <inkml:trace contextRef="#ctx0" brushRef="#br0" timeOffset="3100.088">1880 121 9088,'-8'13'3424,"4"-9"-2656,0 2 416,-4-2 32,0 3-417,-3 3-95,-5 4-256,-2 3-128,-10 4-160,-7 0-128,0 0 0,-3-4-384,3-4-96,4-3-1887,7-6-865,8-8 1664,9-6 768</inkml:trace>
  <inkml:trace contextRef="#ctx0" brushRef="#br0" timeOffset="3334.971">1795 182 8192,'49'30'8951,"-37"10"-6820,-3 55-614,-9-73-1109,1-1-1,2 1 1,0 0 0,1-1-1,1 0 1,6 15-408,-6-28 54,0-1 0,0 1 0,0-1 1,1 0-1,1-1 0,-1 1 0,1-1 0,0-1 1,0 1-1,0-1 0,1 0 0,0-1 1,0 0-1,0 0 0,1-1 0,5 2-54,-5-1-78,9-2-578,-17-39-6901,-8 17 6656</inkml:trace>
  <inkml:trace contextRef="#ctx0" brushRef="#br0" timeOffset="3613.607">1923 307 9216,'-4'20'3424,"0"-10"-2656,0 5 416,-4-9-32,-4 8-257,-3 3 1,-5 4-352,-7 3-160,-3 3-224,-13-2-128,-4-2 64,1-2-352,-1-4-128,4 1-1503,8-5-673,5-6 1312,10 1 608</inkml:trace>
  <inkml:trace contextRef="#ctx0" brushRef="#br0" timeOffset="3816.878">1923 251 8832,'-4'11'3328,"4"-8"-2592,0 0 640,0-3 192,0 4-289,4 3 33,4 3-448,-1 0-224,4 5-352,1-2-128,-1 1-32,1-1-160,0 2 32,-4-5-1056,-1 0-416,5-3-3839,0-7-1729,0-7 3712</inkml:trace>
  <inkml:trace contextRef="#ctx0" brushRef="#br0" timeOffset="5299.397">2341 169 9984,'7'3'7551,"21"-10"-7071,13-16-621,10-37-11953,-41 29 9384,-12-9 6605,2 39-3786,0 1-1,0-1 1,0 1-1,0 0 1,0-1-1,0 1 1,0 0 0,0-1-1,0 1 1,0-1-1,0 1 1,0 0-1,0-1 1,-1 1 0,1 0-1,0-1 1,0 1-1,0 0 1,-1-1-1,1 1 1,0 0-1,0 0 1,-1-1 0,1 1-1,0 0 1,-1 0-1,1 0 1,0-1-1,-1 1 1,1 0 0,0 0-1,-1 0 1,1 0-1,0 0 1,-1 0-1,1 0 1,-1 0-1,1-1 1,0 1 0,-1 0-1,1 1 1,0-1-1,-1 0 1,1 0-1,-1 0 1,1 0 0,0 0-1,-1 0 1,1 0-1,0 1 1,-1-1-1,1 0 1,0 0-1,-1 0 1,1 1 0,0-1-1,0 0 1,-1 0-1,1 1 1,0-1-1,-1 1-108,-13 19 1575,-21 176 2804,-1 102-657,32-288-3636,-10-23-145,-83-168-554,97 179 593,1-1 0,-1 1 0,1-1 0,0 1 0,0 0 1,0 0-1,0-1 0,0 1 0,0 0 0,0 0 0,1 0 1,-1 0-1,1 0 0,0 0 0,0 1 0,-1-1 1,1 1-1,0-1 0,0 1 0,0-1 0,1 1 0,-1 0 1,0 0-1,0 0 0,1 0 0,-1 1 0,0-1 0,1 1 1,-1-1-1,1 1 0,-1 0 0,1 0 0,-1 0 0,3 0 20,10-4-51,42-19-1194,-1-2 0,-1-3-1,-1-2 1,2-5 1245,91-64-1029,-113 78 2863,-46 45 182,-66 47-1482,77-70-534,0 0 1,1 0 0,-1 0-1,1-1 1,-1 1-1,1 0 1,0 0 0,-1 0-1,1 0 1,0 0 0,0 0-1,0 0 1,-1 0-1,1 0 1,0 0 0,0 0-1,1 0 1,-1 0 0,0 0-1,0 0 1,0 0-1,1 0 1,-1 0 0,0 0-1,1-1 1,-1 1 0,1 0-1,-1 0 1,1 0-1,-1 0 1,1-1 0,-1 1-1,1 0 1,0-1 0,0 1-1,-1 0 1,1-1-1,0 1 1,0-1 0,0 1-1,0-1 1,0 1 0,-1-1-1,1 0 1,0 1-1,0-1 1,0 0 0,0 0-1,0 0 1,0 0-1,0 0 1,0 0 0,0 0-1,55 6-39,-98 22-1865,32-22 1644,0 0-1,1 1 0,0 1 0,0 0 0,0 0 0,1 1 1,0-1-1,0 2 0,1-1 0,1 1 0,-6 10 261,43-30-1104,-20 3 1558,0 0 1,1 1-1,0 1 0,0 0 0,0 0 0,0 1 1,1 0-1,0 1 0,-1 1 0,1 0 1,0 1-1,8 0-454,-14 1 175,-5 0-115,0-1 0,1 1 0,-1 0 0,0-1-1,1 1 1,-1 1 0,0-1 0,0 0 0,1 0 0,-1 1-1,0 0 1,0-1 0,1 1 0,-1 0 0,0 0 0,0 0 0,0 0-1,0 0 1,0 1 0,0-1 0,-1 0 0,1 1 0,0 0-60,-40 38-736,-111 26-3678,122-57 3911,-215 71 732,241-80-192,0 0 0,1 0 0,-1-1 0,1 1 0,-1 0 0,0 0 0,1 0 0,-1 0 1,1 0-1,-1 0 0,0 0 0,1 0 0,-1 0 0,0 1 0,1-1 0,-1 0 0,1 0 0,-1 0 0,0 1 0,1-1 1,-1 0-1,1 1 0,-1-1 0,1 0 0,-1 1 0,1-1 0,0 1 0,-1-1 0,1 1 0,-1-1 0,1 1 0,0-1 1,-1 1-1,1-1 0,0 1 0,0-1 0,-1 1 0,1 0 0,0-1 0,0 1 0,0-1 0,0 1 0,0 0 0,0-1 1,0 1-1,0 0 0,0-1 0,0 1 0,0-1 0,0 1 0,0 0 0,1-1 0,-1 1 0,0-1 0,0 1 0,1 0 1,-1-1-1,0 1 0,1-1 0,-1 1 0,0-1 0,1 1 0,-1-1 0,1 1-37,16 1 426,-1-1 0,0 0-1,1-1 1,-1-1 0,0 0-1,1-2 1,14-3-426,15-1 513,0 2-544,-1-1 0,0-2 0,0-2 0,-1-2 0,-1-2 0,37-17 31,-78 30-386,1 0 1,-1 0-1,1 0 0,-1 0 1,1 0-1,-1-1 1,0 1-1,0-1 1,1 1-1,-1-1 0,0 0 1,-1 0-1,1 0 1,0 0-1,0 0 1,-1 0-1,1 0 0,-1-1 1,0 1-1,0 0 1,0-1-1,0 0 1,0 1-1,0-1 0,-1 1 1,1-1-1,-1-1 386,-6-11-986</inkml:trace>
  <inkml:trace contextRef="#ctx0" brushRef="#br0" timeOffset="5704.136">2790 282 9216,'-25'50'5831,"-38"15"-3633,35-39-1454,8-6-549,10-7-122,-1-2 0,0 1-1,-1-1 1,-1-1 0,1 0 0,-2-1-1,1-1 1,-1 0 0,0 0-1,-13 3-72,47-31-6805,51 0 3989,2 11 3382,-40 9 1222,0 0 0,0 3 0,-1 0 0,1 2 0,-1 2 0,16 5-1788,48 21 1346,-31 1-1716,-33-16-3484,-12-15-695,-8-6 3616</inkml:trace>
  <inkml:trace contextRef="#ctx0" brushRef="#br0" timeOffset="5971.202">3407 520 8960,'0'21'3424,"-4"-15"-2656,4 9 480,0-12 96,-4 4-257,0 3 97,0 3-544,-4 2-192,1-1-288,-1-1-192,0-2-64,-4-1-2975,0-3-1345,1 0 2208,0-7 1088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8:2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1272 649 12800,'-27'-25'6815,"32"23"-6228,164-48-102,48-18-81,3 10-1,1 10 0,3 10 1,1 9-1,2 10 0,0 10 1,0 10-1,164 24-403,685 89 281,297 17-215,-869-118 171,0-22 0,162-38-237,-205 6-3770,-430 38 3252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8:30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750 138 10752,'-45'26'2954,"-75"49"-250,72-39-2606,-13 7 278,1 2-1,3 3 1,1 3-1,-43 52-375,88-90 89,-11 12 41,0 0-1,1 2 1,2 0 0,1 1 0,1 1 0,1 0-1,2 2 1,1 0 0,1 0 0,-1 10-130,12-38-2,0 0 1,0 0-1,0 0 1,1 0 0,-1 0-1,1 0 1,0 0-1,-1 0 1,1 0-1,1 0 1,-1 0 0,0 1-1,1-1 1,0 0-1,-1 0 1,1 0-1,0-1 1,1 1 0,-1 0-1,0 0 1,1 0-1,0-1 1,-1 1-1,1-1 1,0 1 0,0-1-1,1 0 1,-1 0-1,0 0 1,1 0-1,-1 0 1,1-1 0,0 1-1,-1-1 1,1 1-1,0-1 1,0 0-1,0 0 1,0-1-1,0 1 1,1 0 1,17-1 38,1 0 0,-1-2 0,0 0 0,0-1 1,0-1-1,0-1 0,-1-1 0,0-1 0,0-1 0,-1-1 0,1 0 0,-2-1 0,0-1 0,2-3-38,9-6 49,-1-1 0,-2-2 0,0-1 0,-1-1 0,-2-1 0,0-1 0,-2-1-1,-1-1 1,-1-1 0,-2-1 0,-1 0 0,8-23-49,-19 30 119,-1 0 1,-1-1-1,-1 0 0,-1 1 1,-1-1-1,-1 0 0,-2 1 1,0-1-1,-1 1 0,-2 0 1,0 0-1,-2 0 0,0 1 1,-2 0-1,-1 1 0,-11-18-119,-45-65 390,66 104-390,0 0 0,1 0 1,-1 0-1,0 0 0,0 1 1,0-1-1,0 0 1,0 0-1,0 1 0,0-1 1,0 1-1,0-1 0,-1 1 1,1-1-1,0 1 1,0 0-1,0 0 0,-1-1 1,1 1-1,0 0 0,0 0 1,0 0-1,-1 0 0,1 0 1,0 1-1,0-1 1,-1 0-1,1 1 0,0-1 1,0 0-1,0 1 0,0-1 1,0 1-1,0 0 0,0-1 1,0 1-1,0 0 1,0 0-1,0 0 0,0-1 1,0 1-1,0 0 0,1 0 1,-1 0-1,0 0 1,1 1-1,-1-1 0,1 0 0,-26 62-96,24-55 105,-49 168 26,7 3 0,-15 151-35,55-307-10,1-1 1,0 1-1,2 0 1,1 0-1,1 0 1,0 0-1,2 0 1,1 0-1,5 18 10,-9-40 10,1 1-1,-1-1 0,0 1 1,0-1-1,1 0 1,-1 1-1,1-1 0,-1 0 1,1 1-1,-1-1 1,1 0-1,0 0 0,0 1 1,0-1-1,0 0 0,0 0 1,0 0-1,0 0 1,0 0-1,0 0 0,0-1 1,0 1-1,1 0 0,-1-1 1,0 1-1,0 0 1,1-1-1,-1 0 0,1 1 1,-1-1-1,0 0 1,1 1-1,-1-1 0,1 0 1,-1 0-1,0 0 0,1-1 1,-1 1-1,1 0 1,-1 0-1,0-1 0,1 1 1,-1-1-1,0 1 1,1-1-1,-1 1 0,0-1 1,0 0-1,1 0 0,-1 0 1,0 0-1,0 0 1,0 0-1,0 0-9,15-17 79,-1-2 0,-1 1 1,0-2-1,-2 0 0,0 0 0,-1-1 0,-2-1 1,5-15-80,4-4 59,15-34 11,12-27 183,-4-1 0,6-35-253,11-118 240,-58 201-118,0 56-120,0-1 1,0 0-1,0 0 0,0 0 0,0 0 1,0 0-1,0 1 0,-1-1 1,1 0-1,0 0 0,0 0 0,-1 0 1,1 1-1,-1-1 0,1 0 0,-1 1 1,1-1-1,-1 0 0,1 1 1,-1-1-1,0 0 0,1 1 0,-1-1 1,0 1-1,0-1 0,1 1 0,-1 0 1,0-1-1,0 1 0,0 0 1,1 0-1,-1-1 0,0 1 0,0 0 1,0 0-1,0 0 0,0 0 0,1 0 1,-1 0-1,0 0 0,0 0 1,0 0-1,0 1 0,0-1 0,1 0 1,-1 0-1,0 1 0,0-1 0,1 1 1,-1-1-1,0 1 0,0-1 1,1 1-1,-1-1 0,0 1 0,1-1 1,-1 1-1,1 0 0,-1 0-2,-89 106-378,-308 423-5254,257-350 4778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9:3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25 131 11520,'-5'5'1147,"4"-4"-1033,0-1-1,0 0 0,0 1 0,0-1 0,0 0 1,0 1-1,0-1 0,0 1 0,0 0 0,0-1 1,1 1-1,-1 0 0,0-1 0,0 1 1,1 0-1,-1 0 0,0 0 0,1 0 0,-1 0 1,1 0-1,-1 0 0,1-1 0,0 1 1,-1 0-1,1 1 0,0-1 0,0 0 0,-1 0 1,1 0-1,0 0 0,0 0 0,0 0 0,0 0 1,1 0-1,-1 0 0,0 0 0,0 0 1,1 0-1,-1 0 0,0 0 0,1 0 0,-1 0 1,1 0-1,-1 0 0,1 0 0,0 0 0,-1-1 1,1 1-1,0 0 0,0 0 0,0-1 1,-1 1-1,1 0 0,0-1 0,0 1 0,1 0-113,7-1 26,0 1 0,1-1 0,-1-1 0,0 1 0,0-2 0,0 1 0,0-1 0,0-1 0,0 0 0,0 0 0,-1 0 0,0-1 0,1 0 0,-1-1 0,-1 0 0,1 0 0,1-2-26,3-1-84,158-112-407,-201 135 939,-123 130 565,145-135-870,-42 49 698,50-57-833,0-1 1,0 1-1,1-1 0,-1 1 0,1-1 0,-1 1 0,1 0 0,-1 0 0,1-1 0,0 1 0,0 0 0,0-1 0,0 1 0,0 0 0,0 0 0,0-1 0,1 1 1,-1 0-1,1-1 0,-1 1 0,1 0 0,0-1 0,-1 1 0,1-1 0,0 1 0,0-1 0,0 0 0,0 1 0,0-1 0,0 0 0,1 1 0,-1-1 1,0 0-1,1 0 0,-1 0 0,1 0 0,-1-1 0,1 1 0,-1 0 0,2 0-8,7 4 26,-9-5-21,0 0-1,1 0 0,-1 1 0,0-1 0,0 0 1,0 1-1,0-1 0,0 0 0,0 1 1,0 0-1,0-1 0,0 1 0,0 0 0,0-1 1,0 1-1,0 0 0,0 0 0,0 0 1,-1 0-1,1 0 0,0 0 0,-1 0 0,1 0 1,-1 0-1,1 0 0,-1 0 0,1 0 1,-1 0-1,0 0 0,0 0 0,1 1 1,-1-1-1,0 0 0,0 0 0,0 0 0,0 0 1,0 1-1,-1-1 0,1 0 0,0 0 1,-1 0-1,1 0 0,0 1-4,-100 100 96,71-62-113,28-39 16,0 0 0,1-1 0,-1 1 0,1 0 1,-1 0-1,1-1 0,0 1 0,-1 0 0,1 0 1,0 0-1,0 0 0,-1 0 0,1-1 1,0 1-1,0 0 0,0 0 0,0 0 0,0 0 1,0 0-1,0 0 0,1 0 0,-1 0 0,0-1 1,0 1-1,1 0 0,-1 0 0,1 0 0,-1-1 1,0 1-1,1 0 0,-1 0 0,1-1 0,0 1 1,-1 0-1,1-1 0,0 1 0,-1 0 0,1-1 1,0 1-1,0-1 0,-1 0 0,1 1 0,0-1 1,0 1-1,0-1 0,0 0 0,-1 0 0,1 0 1,0 1-1,0-1 0,0 0 0,1 0 1,6-1-63,0-1-1,1 0 0,-1 0 0,0-1 1,0 0-1,-1 0 0,1-1 0,-1 0 1,1 0-1,-1-1 0,0 1 1,-1-2-1,1 1 0,-1-1 0,0 0 1,-1 0-1,1-1 0,-1 1 0,-1-1 1,2-2 63,60-97-363,-77 154 470,-2-14-406,-33 100 683,21-46-4672,28-78-2298,5-18 5242</inkml:trace>
  <inkml:trace contextRef="#ctx0" brushRef="#br0" timeOffset="602.718">456 246 8704,'107'4'6924,"-2"5"-4590,-86-2-5624,-85 21-70,-40 19 1942,5 8 3513,100-55-2046,0 0 0,0 0 0,0 0 0,0 0-1,0 0 1,0 0 0,1 0 0,-1 1 0,0-1 0,0 0 0,0 0 0,0 1-1,0-1 1,0 1 0,1-1 0,-1 0 0,0 1 0,0 0 0,1-1 0,-1 1 0,0-1-1,1 1 1,-1 0 0,0 0 0,1-1 0,-1 1 0,1 0 0,-1 0 0,1 0 0,0-1-1,-1 1 1,1 0 0,0 0 0,0 0 0,-1 0 0,1 0 0,0 0 0,0 0 0,0 0-1,0 0 1,0 0 0,0-1 0,1 1 0,-1 0 0,0 0 0,0 0 0,1 0 0,-1 0-1,0 0 1,1-1 0,-1 1 0,1 0 0,-1 0 0,1 0 0,-1-1 0,1 1 0,0 0-1,-1-1 1,1 1 0,0-1 0,0 1 0,-1 0 0,1-1 0,0 0 0,0 1 0,0-1-49,13 0-13,0-1 0,-1 0 1,1-2-1,0 1 1,-1-2-1,0 0 1,0 0-1,0-1 1,0-1-1,-1 0 1,0 0-1,0-2 0,0 1 1,-1-2-1,0 1 1,-1-1-1,6-7 13,3 1-210,-1-1 0,0 0 0,-2-1 0,0-1 0,-1-1-1,0 0 1,-2 0 0,0-2 0,-1 0 0,3-10 210,-15 31 37,-1 0 1,1 1-1,0-1 0,-1 1 1,1-1-1,-1 0 0,1 0 1,-1 1-1,1-1 0,-1 0 1,0 0-1,1 1 0,-1-1 1,1 0-1,-1 0 0,1 0 1,-1 0-1,0 0 0,1 0 1,-1 0-1,1 0 0,-1 0 1,1 0-1,-1 0 0,0-1 1,1 1-1,-1 0 0,1 0 1,-1 0-1,1-1 0,-1 1 1,1 0-1,-1-1 0,1 1 1,-1 0-1,1-1 0,0 1 1,-1-1-1,1 1 0,-1-1 1,1 1-1,0-1 0,0 1 1,-1-1-1,1 1 0,0-1 1,0 1-1,-1-1 0,1 1 1,0-1-1,0 0 0,0 1 1,0-1-1,0 0-37,-119 153 3205,-7-7-640,124-142-2549,0 0-1,1 0 0,-1 0 0,1 0 0,0 0 0,0 1 0,0-1 1,0 0-1,0 0 0,1 1 0,0-1 0,-1 0 0,1 1 1,1-1-1,-1 0 0,0 1 0,1-1 0,-1 0 0,1 0 0,0 1 1,0-1-1,1 0 0,-1 0 0,1 0 0,-1 0 0,1 0 1,0-1-1,0 1 0,0 0 0,0-1 0,1 1 0,-1-1 1,1 0-1,-1 0 0,1 0 0,1 1-15,4 5-2,-9-7 2,1 1-1,0 0 0,-1 0 0,1 0 1,-1 0-1,0-1 0,1 1 0,-1 0 1,0 0-1,0-1 0,0 1 1,0-1-1,0 1 0,-1-1 0,1 1 1,0-1-1,-1 0 0,1 0 0,-1 1 1,1-1-1,-1 0 0,0 0 0,1-1 1,-1 1-1,0 0 0,0 0 0,1-1 1,-1 1-1,0-1 0,0 0 1,0 0-1,0 1 0,0-1 0,0 0 1,0-1-1,1 1 0,-3 0 1,-4 2 22,-4 1 26,12-4-47,-1 1-1,0 0 1,1 0-1,-1-1 1,0 1-1,0 0 1,1 0-1,-1 0 1,0 0-1,0 0 1,1 0 0,-1 0-1,0 0 1,0 0-1,1 0 1,-1 0-1,0 0 1,0 1-1,1-1 1,-1 0-1,0 1 1,1-1-1,-1 0 1,0 1-1,1-1 1,-1 1 0,1-1-1,-1 1 1,1-1-1,-1 1 1,1-1-1,-1 1 1,1 0-1,-1-1 1,1 1-1,0 0 1,-1-1-1,1 1 1,0 0-1,-1-1 1,1 1-1,0 0 1,0 0 0,0-1-1,0 1 1,0 0-1,0 0 1,0-1-1,0 1 1,0 0-1,0 0 1,0-1-1,1 1 1,-1 0-1,0 0 1,0-1-1,1 1 1,-1 0 0,0-1-1,1 1 0,6 4-96,0 0 0,0-1 0,0 0 0,1 0 0,0-1 0,0 1 0,0-2 0,0 1 0,0-1 0,0-1 0,0 0 0,1 0 0,-1 0 0,1-1 0,0 0 96,6-1-1019,-1-1 1,0-1-1,1 0 1,-1-1-1,0 0 0,-1-2 1,1 1-1,-1-1 0,0-1 1,3-3 1018,26-14-1264</inkml:trace>
  <inkml:trace contextRef="#ctx0" brushRef="#br0" timeOffset="1337.149">1083 131 11008,'-35'66'6068,"4"-7"-4099,-22 46-1,54-102-1949,-1-1-1,1 0 1,0 0 0,-1-1 0,1 1 0,0 0 0,0 0 0,0 0-1,1 0 1,-1-1 0,0 1 0,1-1 0,-1 1 0,1-1 0,-1 1-1,1-1 1,0 0 0,-1 0 0,1 0 0,0 0 0,0 0 0,0 0-1,0 0 1,0 0 0,0-1 0,0 1 0,0-1 0,0 0 0,0 0 0,0 1-1,0-1 1,1-1 0,-1 1 0,0 0 0,0 0 0,0-1 0,0 1-1,0-1 1,0 0 0,0 1 0,1-2-19,16-4-341,-1 0 0,1-2 0,-1 0 0,-1-1 0,1-1 1,-2 0-1,1-2 0,-2 0 0,1 0 0,-2-2 0,0 1 0,0-2 0,6-9 341,-13 17-515,0 0 0,0 0 0,-1 0 0,0-1 0,0 0 0,0 0 0,-1-1 0,-1 0 0,1 1 0,-2-1 0,1-1 0,-1 1 0,0 0 0,-1-1 0,0 0 0,-1 1 0,0-1 0,0 0 0,-1 0-1,0 0 1,-2-3 515,2 14 89,0-1-1,0 1 1,0-1-1,-1 1 1,1-1-1,0 1 0,-1-1 1,1 1-1,0-1 1,-1 1-1,1-1 1,-1 1-1,1-1 0,-1 0 1,1 1-1,-1-1 1,1 0-1,-1 0 1,1 1-1,-1-1 0,1 0 1,-1 0-1,1 0 1,-1 0-1,0 0 0,1 1 1,-1-1-1,1 0 1,-1 0-1,1 0 1,-1-1-1,0 1 0,1 0 1,-1 0-1,1 0 1,-1 0-1,1 0 1,-1-1-1,1 1 0,-1 0 1,1-1-1,-1 1 1,1 0-1,-1-1 1,1 1-1,-1 0 0,1-1 1,0 1-1,-1-1 1,1 1-1,-1-1 1,1 1-1,0-1 0,0 1 1,-1-1-1,1 1 1,0-1-1,0 1 0,0-1 1,0 1-1,0-1 1,-1 0-1,1 1 1,0-1-1,0 1 0,1-1-88,-21 45 3343,7-4-2084,2-5-553,-1 0 1,-1-1-1,-2-1 1,-2 0 0,-1-1-1,-1-1-706,-30 33 71,-3-2 1,-3-3-1,-12 6-71,52-53-1327,36-29 371,201-88 497,-202 96 672,1 2 0,0 0 0,0 1-1,0 2 1,1 0 0,0 1 0,0 1-1,0 1 1,21 2-213,-42-1 29,0-1-1,0 1 1,0-1 0,1 1-1,-1 0 1,0 0 0,0 0 0,0 0-1,1 0 1,-1 0 0,0 0-1,0 0 1,0 0 0,1 1-1,-1-1 1,0 0 0,0 1-1,0-1 1,0 1 0,0-1-1,0 1 1,0-1 0,0 1 0,0 0-1,0 0 1,0-1 0,0 1-1,0 0 1,0 0 0,-1 0-1,1 0 1,0 0 0,-1 0-1,1 0 1,-1 0 0,1 1-1,-1-1 1,1 0 0,-1 0 0,0 0-1,0 0 1,1 1 0,-1-1-1,0 0 1,0 0 0,0 0-1,0 1 1,-1-1 0,1 0-1,0 0 1,0 0 0,-1 1-1,1-1 1,-1 0 0,1 0-1,-1 0 1,1 0 0,-1 0 0,0 0-1,1 0 1,-1 0 0,0 0-1,0 0 1,0 0 0,0-1-1,0 1-28,-11 12-96,-1-1-1,-1 0 1,0-1-1,0 0 1,-1-2-1,-1 0 0,1 0 1,-1-1-1,-1-1 1,1-1-1,-1 0 1,0-1-1,-1-1 1,1-1-1,-1 0 0,0-1 1,0-1-1,1-1 1,-6-1 96,23 1-32,1-1 0,0 1 1,-1-1-1,1 1 0,-1 0 1,1-1-1,-1 0 0,1 1 1,-1-1-1,1 1 0,-1-1 1,1 0-1,-1 1 0,0-1 1,1 1-1,-1-1 0,0 0 1,0 0-1,0 1 0,1-1 1,-1 0-1,0 1 0,0-1 1,0 0-1,0 0 0,0 1 1,0-1-1,-1 0 0,1 0 1,0 1-1,0-1 0,0 0 0,-1 1 1,1-1-1,0 0 0,-1 1 1,1-1-1,0 0 0,-1 1 1,1-1-1,-1 1 0,1-1 1,-1 1-1,1-1 0,-1 1 1,0-1-1,1 1 0,-1-1 1,0 1 31,18-2 108,1 1-1,-1 1 1,0 1 0,0 0 0,0 1-1,0 1 1,0 1 0,0 0 0,-1 1-1,1 1 1,-1 1 0,-1 0 0,13 8-108,57 20 220,-79-33-372,0-1 1,1 0-1,-1 0 1,0-1-1,1 0 1,-1 0-1,0 0 1,1-1-1,-1 0 1,0 0-1,0-1 0,0 1 1,0-1-1,0-1 1,0 1-1,0-1 1,-1 0-1,1 0 1,-1-1-1,0 0 0,0 0 1,0 0-1,0 0 1,1-3 151,33-30-486</inkml:trace>
  <inkml:trace contextRef="#ctx0" brushRef="#br0" timeOffset="1574.053">1738 0 10368,'-8'32'3936,"8"-11"-3040,-3 12-3008,-1-16-1600,4 0 1728,7-2 1056</inkml:trace>
  <inkml:trace contextRef="#ctx0" brushRef="#br0" timeOffset="2115.119">1995 582 12032,'18'0'4575,"-22"4"-3583,4 6-608,-4-6-480,-2 9-2047,-10 8-641,-8 4 1408,-7 2 704</inkml:trace>
  <inkml:trace contextRef="#ctx0" brushRef="#br0" timeOffset="9214.554">2359 659 10880,'-4'7'4128,"8"-7"-3200,-1 2-417,-3-2-351,0 4-288,0 3-31,-7 0-1857,-5 4-800,-8-1 1408,-3-1 640,-11-1 544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9:51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8448,'0'21'3168,"-4"-21"-2464,4 4-288,0-4-224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9:4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21 8448,'66'-6'7194,"-106"27"-4714,-182 108-2491,281-139-805,220-43-687,-279 53 1393,0-1 1,1 1-1,-1-1 1,0 1 0,1 0-1,-1-1 1,1 1 0,-1 0-1,1 0 1,-1-1-1,1 1 1,-1 0 0,1 0-1,-1 0 1,1-1 0,-1 1-1,1 0 1,-1 0-1,1 0 1,-1 0 0,1 0-1,0 0 1,-1 0 0,1 0-1,-1 0 1,1 0-1,-1 1 1,1-1 0,-1 0-1,1 0 1,-1 0-1,1 1 1,-1-1 0,1 0-1,-1 1 1,1-1 0,-1 0-1,0 1 1,1-1-1,-1 0 1,1 1 0,-1-1-1,0 1 1,1-1 0,-1 1-1,0-1 1,0 1-1,0-1 1,1 1 0,-1-1-1,0 1 1,0-1 0,0 1-1,0-1 1,0 1-1,0 0 1,0-1 0,0 1-1,0 0 110,-17 8-858</inkml:trace>
  <inkml:trace contextRef="#ctx0" brushRef="#br0" timeOffset="365.735">250 265 6656,'-26'31'2202,"25"-30"-2117,1 0 0,-1 0-1,1 0 1,0 0-1,0 0 1,-1 0-1,1 0 1,0 0-1,0 0 1,0 0 0,0 0-1,0 0 1,0 0-1,1 0 1,-1 0-1,0 0 1,1 0 0,-1 0-1,0 0 1,1 0-1,-1 0 1,1 0-1,-1 0 1,1 0-1,0 0 1,-1 0 0,1-1-1,0 1 1,0 0-1,-1-1 1,1 1-1,0 0 1,0-1 0,0 1-1,0-1 1,0 1-1,0-1 1,0 1-1,0-1 1,0 0 0,0 0-1,0 1 1,0-1-1,0 0 1,0 0-1,0 0 1,0 0-1,0 0 1,1-1-85,4 3 256,1 1-18,12 2 317,0 1 0,0 1 0,0 1 0,-1 0-1,-1 1 1,1 1 0,-2 1 0,1 1 0,-1 0-1,-1 1 1,-1 0 0,13 15-555,-25-25 55,0-1 0,0 1 0,-1-1-1,1 1 1,-1 0 0,0 0 0,1 0 0,-1 0-1,0 0 1,-1 0 0,1 0 0,-1 0 0,1 0 0,-1 0-1,0 1 1,0-1 0,0 0 0,0 0 0,-1 0-1,0 0 1,1 0 0,-1 0 0,0 0 0,0 0 0,-1 0-1,1 0 1,0 0 0,-1 0 0,0-1 0,0 1-1,0-1 1,0 1 0,0-1 0,0 0 0,-1 0 0,1 0-1,-1 0 1,1 0 0,-1 0 0,0-1 0,1 1-1,-1-1 1,0 0 0,0 0 0,0 0 0,0 0 0,-1-1-1,1 1 1,0-1 0,0 0 0,0 1 0,0-2-1,0 1 1,-1 0 0,1-1 0,0 1 0,0-1 0,0 0-1,0 0 1,0 0 0,-1-1-55,-3-2-20,1 0 0,-1 0 1,1-1-1,0 0 0,0-1 0,1 1 0,-1-1 0,1 0 1,0 0-1,1-1 0,0 1 0,0-1 0,0 0 1,1 0-1,0-1 0,0 1 0,1 0 0,0-1 0,0 0 1,1 0-1,0 1 0,0-1 0,1-5 20,-2 5 8,1 7-5,0 1 1,0-1-1,0 1 1,0 0-1,0-1 1,0 1-1,0 0 1,0 0-1,0 0 1,-1 0-1,1 0 0,0 0 1,0 0-1,0 0 1,0 0-1,0 0 1,0 0-1,0 1 1,0-1-1,0 1 1,0-1-1,0 1 1,0-1-1,0 1 0,0-1 1,0 1-1,0 0 1,0-1-1,1 1 1,-1 0-1,0 0 1,0 0-1,1-1 1,-1 1-1,1 0 0,-1 0 1,1 0-1,-1 0 1,1 0-1,-1 1-3,-5 4 43,-7 4-241,-150 130 567,68-39-8043,95-101 7557,0 1 1,1-1-1,-1 0 1,0 0-1,0 0 1,1 0 0,-1 0-1,0 0 1,1 0-1,-1 1 1,0-1-1,0 0 1,0 0 0,1 0-1,-1 1 1,0-1-1,0 0 1,1 0-1,-1 1 1,0-1 0,0 0-1,0 0 1,0 1-1,0-1 1,0 0-1,1 1 1,-1-1 0,0 0-1,0 0 1,0 1-1,0-1 1,0 0-1,0 1 1,0-1 0,0 0-1,0 1 1,0-1-1,0 0 1,-1 0-1,1 1 1,0-1 0,0 0-1,0 1 1,0-1-1,0 0 1,0 0-1,-1 1 1,1-1 0,0 0-1,0 0 1,0 0-1,-1 1 1,1-1-1,0 0 1,0 0 0,-1 0-1,1 1 1,0-1-1,0 0 1,-1 0-1,1 0 1,0 0 0,-1 0-1,1 0 1,0 0 116,17-4-1472</inkml:trace>
  <inkml:trace contextRef="#ctx0" brushRef="#br0" timeOffset="4054.428">862 28 4864,'19'7'7114,"-18"-7"-6960,1 1 0,0-1 0,0 1 0,-1-1 0,1 1 0,-1-1 0,1 1 0,0 0 0,-1 0 0,1 0 0,-1 0 0,0 0 0,1 0 0,-1 0 0,0 1 0,0-1 0,1 0 0,-1 1 0,0-1 0,0 1 0,-1-1 0,1 1 0,0-1 0,0 1 0,-1 0 0,1-1 0,-1 1 0,1 0-1,-1-1 1,0 1 0,0 1-154,0 15 282,-1 0 0,-1 0 0,-1 0 0,-1 0-1,0-1 1,-1 1 0,-1-1 0,-4 6-282,6-10 97,-7 17-14,-1-1-1,-2 0 0,-1-1 0,-1 0 0,-2-1 0,0-1 0,-2-1 0,0 0 1,-2-2-1,-11 9-82,-6-6-2064,35-45-6416,11 2 6107,4-3 1125</inkml:trace>
  <inkml:trace contextRef="#ctx0" brushRef="#br0" timeOffset="4486.33">1064 80 5888,'47'15'9511,"-47"21"-7791,-3-27-1659,0-1 0,-1 0-1,0 0 1,-1 0 0,0 0-1,0-1 1,0 1 0,-1-1-1,0-1 1,-1 1-1,1-1 1,-1 0 0,0-1-1,-1 1 1,1-1 0,-1-1-1,0 0 1,0 0-1,-1 0-60,-32 20-96,63-21 208,59-23-341,-85 20-4667,-7 3 3062</inkml:trace>
  <inkml:trace contextRef="#ctx0" brushRef="#br0" timeOffset="4763.538">758 437 8192,'71'9'7013,"34"-18"-2206,-30 1-2926,-72 7-1835,-1 1 1,0-1 0,1 1 0,-1 0-1,0 0 1,1 0 0,-1 0 0,1 1-1,-1-1 1,0 1 0,0-1 0,1 1-1,-1 0 1,0 0 0,0-1 0,0 2-1,0-1 1,0 0 0,0 0 0,0 1-1,0-1 1,0 1 0,0-1 0,-1 1-1,1 0 1,-1 0 0,1 0 0,-1 0-1,0 0 1,0 0 0,0 0 0,0 0-1,0 0 1,0 1 0,-1-1 0,1 0-1,-1 1 1,1-1 0,-1 0 0,0 1-1,0-1 1,0 0 0,0 1 0,-1-1-1,1 0 1,-1 1 0,1 0-47,-29 101-38,-2 38-5385,33-120 4713</inkml:trace>
  <inkml:trace contextRef="#ctx0" brushRef="#br0" timeOffset="6024.05">824 284 7424,'3'1'6727,"3"0"-3378,18-1-2652,-18 0 161,245-31 2838,-81 4-3317,-72 13-550,-91 14-835,-10-4-4750,-7 0 539,4 1 5170,-9-2-1158</inkml:trace>
  <inkml:trace contextRef="#ctx0" brushRef="#br0" timeOffset="6705.191">1149 1 5248,'8'6'2016,"-4"-2"-1568,0 0 224,-4-4 0,0 3-352,0 0-32,0 4-800,0 0-288,-4 3 384,-4 4 192,0-1 192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59:3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3217 1261 11392,'8'8'4288,"0"-5"-3329,7 1 33,-7-4-288,4 0-224,7-4 128,5-7-288,6-2-96,5-4-128,4-7-928,4-4-320,-5 1-1823,1-1-801,-8-3 1824,-11 4 960</inkml:trace>
  <inkml:trace contextRef="#ctx0" brushRef="#br0" timeOffset="422.567">3484 835 6016,'-3'3'482,"0"1"1,0-1-1,0 1 1,1 0 0,-1-1-1,1 1 1,0 0-1,0 1 1,0-1-1,0 0 1,1 1-1,0-1 1,0 0-1,0 1 1,1 0-1,-1-1 1,1 1 0,0-1-1,0 1 1,1-1-1,-1 1 1,1 0-1,0-1 1,1 3-483,-1 21 450,-1-27-446,1 118 2224,-5 0-1,-20 115-2227,23-228-1,1-5 7,1 0-1,-1 0 0,0 0 0,0 1 0,0-1 0,0 0 0,0 0 0,0 0 1,0 0-1,0 0 0,0 1 0,0-1 0,0 0 0,-1 0 0,1 0 0,-1 0 1,1 0-1,-1 0 0,1 0 0,-1 0 0,1 0 0,-1 0 0,0 0 0,0 0 0,1 0 1,-1-1-1,0 1 0,0 0 0,0 0 0,0-1 0,0 1 0,0-1 0,0 1 1,0-1-1,0 1 0,0-1 0,0 0 0,0 1 0,0-1 0,-1 0 0,1 0 1,0 0-1,0 0 0,0 0 0,0 0 0,0 0 0,-1 0 0,1 0-5,-139-88-1248,-19 52 256,182 38 959,1-2-1,0-1 1,-1 0-1,1-2 1,-1-1-1,0-1 1,0 0-1,12-6 34,1 1-20,20-4-254,0-3 0,-1-2 0,37-20 274,7-21-6964,-89 51 6047</inkml:trace>
  <inkml:trace contextRef="#ctx0" brushRef="#br0" timeOffset="1095.05">3360 1527 6016,'-52'110'3968,"35"-45"-624,44-106-2272,-20 27-789,0 0 0,1 0 0,1 1 1,0 0-1,0 1 0,1 0 0,1 0 1,0 1-1,1 0 0,0 1 0,0 1 1,1 0-1,1 0 0,-1 1 0,1 1 1,0 0-1,1 1 0,7-1-283,-20 6 42,2-1 12,1 1 1,-1-1 0,0 1 0,1 0-1,-1 0 1,1 0 0,-1 0 0,1 1-1,0 0 1,-1 0 0,1 0 0,-1 1-1,1-1 1,-1 1 0,1 0 0,-1 1-1,1-1 1,-1 1 0,0 0 0,0 0-1,0 0 1,0 0 0,0 1 0,0-1-1,-1 1 1,1 0 0,0 1-55,-5-1 22,0 1 1,0 0-1,-1 0 0,1-1 1,-1 1-1,1-1 0,-1 1 0,0-1 1,0 0-1,-1 0 0,1 0 1,-1 0-1,0 0 0,1 0 1,-1-1-1,0 1 0,-1-1 0,1 0 1,0 0-1,-1 0 0,1 0 1,-4 0-23,-6 4 2,-1 0 1,0-1 0,1-1-1,-2-1 1,1 0 0,0 0-1,0-2 1,-1 0 0,1 0-1,-7-2-2,27 35-432,-106 33 699,-31 39-390,129-105 128,0 0-1,0 0 1,0 0-1,0 1 1,0-1-1,0 1 1,1-1-1,-1 1 1,0 0-1,1-1 1,-1 1-1,1 0 1,0 0-1,-1 0 1,1 0-1,0 0 1,0 1-1,0-1 1,1 0-1,-1 0 1,1 1-1,-1-1 1,1 0-1,0 1 1,-1-1-1,1 0 1,0 1-1,1-1 1,-1 0-1,0 1 1,1-1-1,-1 0 1,1 0-1,0 1 1,0-1-1,0 0 1,0 0-1,0 0 1,0 0-1,0 0 1,1 0-1,-1 0 1,1 0-1,0-1 0,-1 1 1,1-1-1,0 1 1,0-1-1,0 1 1,0-1-1,0 0 1,0 0-1,0 0 1,0 0-1,1-1 1,-1 1-1,2 0-4,30 6 107,1 0-1,0-3 0,0-1 1,0-2-1,23-1-106,-35-1 23,48-3-428,0-4 0,-1-3 0,1-3 1,8-5 404,-53 12-338,52-13-3312,-1-4 0,-1-4 1,56-29 3649,-50 19-1152</inkml:trace>
  <inkml:trace contextRef="#ctx0" brushRef="#br0" timeOffset="2634.8">4190 1072 10112,'59'-4'4881,"73"-12"-1603,-106 10-3167,79-23-1734,-49-12-3814,-55 40 5265,0-1 0,0 0 0,0 1 0,0-1-1,0 1 1,-1-1 0,1 0 0,-1 0 0,1 1 0,-1-1-1,0 0 1,1 0 0,-1 0 0,0 1 0,0-1 0,0 0-1,-1 0 1,1 0 0,0 1 0,-1-1 0,1 0-1,-1 0 1,1 1 0,-1-1 0,0 0 0,0 1 0,0-1-1,0 1 1,0-1 0,0 1 0,0 0 0,-1-1 0,1 1-1,0 0 1,-1 0 0,1 0 0,-1 0 172,-30-14 1097,-1 21 3563,26 3-4208,0 0-1,1 0 1,0 1 0,0 0 0,1 0-1,0 0 1,1 1 0,0 0 0,1-1-1,0 1 1,1 1 0,0-1 0,1 0-1,0 0 1,0 8-452,-1 3 509,-17 167 1182,19-181-1664,0-8-24,-1 0 0,1 0 0,0 0 1,0 0-1,-1 0 0,1 0 0,0 0 1,-1 0-1,1 0 0,0 0 0,-1 0 1,1 0-1,0 0 0,0 0 0,-1 1 1,1-1-1,0 0 0,-1 0 1,1 0-1,0 0 0,0 0 0,-1 1 1,1-1-1,0 0 0,0 0 0,0 0 1,-1 1-1,1-1 0,0 0 0,0 0 1,0 1-1,0-1 0,-1 0 0,1 1 1,0-1-1,0 0 0,0 0 0,0 1 1,0-1-1,0 0 0,0 1 1,0-1-1,0 0 0,0 0 0,0 1 1,0-1-1,0 0 0,0 1 0,0-1-3,-77-88-896,77 88 795,0 0-6,11 10-101,81-13-1109,-273 74-560,47-15 2106,134-56-215,-1 0-1,0 0 0,1 0 1,-1 0-1,1 0 0,-1 0 1,0 0-1,1 0 0,-1 0 1,0 1-1,1-1 1,-1 0-1,1 0 0,-1 1 1,1-1-1,-1 0 0,0 0 1,1 1-1,-1-1 0,1 1 1,0-1-1,-1 0 1,1 1-1,-1-1 0,1 1 1,-1-1-1,1 1 0,0-1 1,0 1-1,-1 0 0,1-1 1,0 1-1,0-1 1,-1 1-1,1 0 0,0-1 1,0 1-1,0-1 0,0 1 1,0 0-1,0-1 0,0 1 1,0 0-1,0-1 1,0 1-1,1-1 0,-1 1 1,0 0-1,0-1 0,1 1 1,-1-1-1,0 1 0,0-1 1,1 1-1,-1-1 1,1 1-1,-1-1 0,0 1 1,1-1-1,-1 1 0,1-1 1,-1 0-1,1 1 0,0-1 1,-1 0-1,1 1 1,-1-1-1,1 0 0,-1 0 1,1 1-14,47 10 755,-5-8-85,-1-1 0,0-3 0,1-1 0,-1-3 0,20-4-670,16-2 538,126-23-16,-204 33-610,1 0-1,0 0 0,-1 0 0,0 0 0,1 0 0,-1 0 1,0 0-1,1 0 0,-1 0 0,0 0 0,0 0 0,0 0 1,0 0-1,0 0 0,0 0 0,0 0 0,0-1 0,0 1 1,-1 0-1,1 0 0,0 0 0,-1 0 0,1 0 0,-1 0 1,1 0-1,-1 0 0,1 0 0,-1 1 0,0-1 0,0 0 1,1 0-1,-1 0 0,0 1 0,0-1 0,0 0 0,0 1 1,1-1-1,-1 1 0,0-1 0,0 1 0,0-1 0,0 1 1,-1 0-1,1 0 0,0-1 0,0 1 0,0 0 0,0 0 1,0 0-1,0 0 0,-1 0 89,-11-9-2019,-12 4-239,-17 31 3850,22-12-638,-326 161 1158,345-175-2116,-1 1-1,1-1 1,-1 0 0,1 1-1,-1-1 1,1 1 0,0 0-1,-1-1 1,1 1 0,0 0-1,-1 0 1,1 0 0,0 0-1,0 0 1,0 0-1,0 0 1,0 0 0,0 0-1,0 0 1,0 1 0,1-1-1,-1 0 1,0 1 0,1-1-1,-1 1 1,1-1 0,-1 0-1,1 1 1,0-1 0,0 1-1,0-1 1,-1 1-1,2-1 1,-1 1 0,0-1-1,0 1 1,0-1 0,1 1-1,-1-1 1,0 1 0,1-1-1,0 1 1,-1-1 0,1 0-1,0 1 1,-1-1 0,1 0-1,0 0 1,1 2 4,57 106 74,-57-108-69,-1 0 0,1 0 0,0 0-1,-1 0 1,1 0 0,0 0-1,0 0 1,0 0 0,0-1-1,0 1 1,0-1 0,0 1-1,0-1 1,0 0 0,0 0-1,0 0 1,0 0 0,0 0-1,0 0 1,0-1 0,0 1 0,0-1-1,0 0 1,0 1 0,0-1-1,0 0 1,0 0 0,0 0-1,-1 0 1,1 0 0,0 0-1,-1-1 1,1 1 0,-1-1-1,0 1 1,1-1 0,-1 1 0,0-1-1,1-1-4,4-1-23,174-106 285,-179 109-243,0 1 0,0 0-1,0-1 1,0 1 0,0-1 0,0 1 0,0-1 0,0 1 0,0-1 0,0 0-1,-1 1 1,1-1 0,0 0 0,0 0 0,-1 1 0,1-1 0,-1 0-1,1 0 1,0 0 0,-1 0 0,0 0 0,1 0 0,-1 0 0,0 0 0,1 0-1,-1 0 1,0 0 0,0 0 0,0 0 0,0-1 0,0 1 0,0 0 0,0 0-1,0 0 1,0 0 0,-1 0 0,1 0 0,0 0 0,-1 0 0,1 0 0,-1 0-1,1 0 1,-1 0 0,1 0 0,-1 1 0,0-1 0,1 0 0,-1 0 0,0 0-1,0 1 1,0-1 0,0 0 0,1 1 0,-1-1 0,0 1 0,0-1 0,0 1-1,-1-1-18,-64-9 639,64 11-628,1-1-1,-1 1 1,1 0 0,-1 0 0,1-1-1,0 1 1,-1 0 0,1 0-1,0 1 1,0-1 0,0 0 0,0 0-1,0 0 1,0 1 0,0-1-1,0 1 1,0-1 0,1 0-1,-1 1 1,0-1 0,1 1 0,0 0-1,-1-1 1,1 1 0,0-1-1,0 1 1,0 0 0,0-1 0,0 1-1,0-1 1,0 1 0,0 0-1,1-1 1,-1 1 0,1-1 0,-1 1-1,1-1 1,0 1 0,-1-1-1,1 1 1,0-1 0,0 0-1,0 1 1,0-1-11,42 63 116,87 49 32,-67-76-2430,-49-37-1387,-17-9 2923</inkml:trace>
  <inkml:trace contextRef="#ctx0" brushRef="#br0" timeOffset="2880.781">4353 1462 10112,'-16'20'3776,"1"-6"-2944,-9 14 192,6-14-129,-17 13-447,-8 11-96,-8 4-288,1 2-32,3-2-32,8-8-1279,13-9-481,22-29 864</inkml:trace>
  <inkml:trace contextRef="#ctx0" brushRef="#br0" timeOffset="9185.094">1772 136 7168,'21'-2'10802,"-1"-37"-8683,-14 25-987,15-25-562,-20 89-543,-5 189-1568,39-294-3094,-15-9 4030,-18 53 713,0 0 1,1-1-1,0 1 1,1 1-1,0-1 1,0 1-1,1-1 1,1 1-1,0 0 1,0 1-1,1 0 1,0 0-1,1 0 1,-1 1-1,2 0 1,-1 0-1,1 1 1,0 1-1,6-4-108,-7 6 231,1 1-1,-1 0 1,1 0 0,0 1-1,0 0 1,0 0 0,0 1-1,0 0 1,0 1 0,0 0-1,0 0 1,0 1-231,-8-1 7,0 0-1,0 0 1,0 1 0,0-1-1,0 0 1,0 0 0,0 1-1,0-1 1,0 0 0,0 1-1,0-1 1,-1 1 0,1 0 0,0-1-1,0 1 1,-1 0 0,1-1-1,0 1 1,-1 0 0,1 0-1,0-1 1,-1 1 0,1 0-1,-1 0 1,0 0 0,1 0-1,-1 0 1,0 0 0,1 0-1,-1 0 1,0 0 0,0 0-1,0 0 1,0 0 0,0 0-1,0 0 1,0 0 0,0 0-1,0 0 1,0-1 0,-1 1-1,1 0 1,0 0 0,-1 0-1,1 0 1,-1 0 0,1 0-1,-1 0 1,1-1 0,-1 1 0,0 0-1,1 0-6,-32 45 117,-121 88-896,153-133 759,-1 0-1,1-1 0,0 1 0,-1 0 0,1-1 1,0 1-1,0 0 0,0 0 0,0-1 1,0 1-1,0 0 0,0 0 0,0-1 0,0 1 1,0 0-1,0-1 0,0 1 0,0 0 0,1 0 1,-1-1-1,0 1 0,1 0 0,-1-1 0,0 1 1,1-1-1,-1 1 0,1 0 0,-1-1 0,1 1 1,-1-1-1,1 1 0,-1-1 0,1 1 1,-1-1-1,1 0 0,0 1 0,-1-1 0,1 0 1,0 1-1,-1-1 0,1 0 0,0 0 0,0 0 1,-1 0-1,1 1 0,0-1 0,-1 0 0,1 0 1,0 0-1,0-1 0,-1 1 0,1 0 1,0 0-1,0 0 0,-1 0 0,1-1 0,0 1 1,-1 0-1,1-1 0,0 1 0,-1 0 0,1-1 1,-1 1-1,1-1 0,0 1 21,10 1-41,-8-1 41,-1 0-1,0 1 1,1-1 0,-1 1-1,1 0 1,-1-1-1,0 1 1,0 1-1,1-1 1,-1 0-1,0 0 1,0 1-1,0-1 1,0 1-1,0-1 1,-1 1-1,1 0 1,-1 0-1,1 0 1,-1 0-1,1 0 1,-1 0-1,0 0 1,0 1-1,0-1 1,0 0-1,0 1 1,-1-1-1,1 0 1,-1 1-1,0-1 1,1 1-1,-1-1 1,0 1-1,0-1 1,-1 1 0,1-1-1,0 1 1,-1-1-1,0 0 1,1 1-1,-1-1 1,0 0-1,-1 1 1,-39 62-107,20-75-325,14 11 403,1 0 0,0 0 0,-1 0 0,1 1 0,0 0-1,0 0 1,0 1 0,0 0 0,0 0 0,1 0-1,-1 0 1,1 1 0,0 0 0,0 0 0,0 1-1,1-1 1,-1 1 0,1 0 0,-1 2 29,-2 1 62,1 0 0,0 0-1,1 1 1,0 0 0,0 0 0,1 0 0,0 0 0,0 1 0,1 0-1,-1 10-61,3-20 5,1 1 0,0 0-1,0-1 1,0 1-1,0 0 1,0 0-1,0-1 1,0 1-1,0 0 1,1 0-1,-1-1 1,0 1-1,0 0 1,1-1-1,-1 1 1,0 0-1,1-1 1,-1 1-1,0-1 1,1 1 0,-1 0-1,1-1 1,-1 1-1,1-1 1,0 1-1,-1-1 1,1 0-1,-1 1 1,1-1-1,0 0 1,-1 1-1,1-1 1,0 0-1,-1 1 1,1-1-1,0 0 1,0 0-1,-1 0 1,1 0 0,0 0-1,-1 0 1,1 0-1,0 0 1,0 0-1,-1 0 1,1 0-1,0-1 1,0 1-1,-1 0 1,1 0-1,0-1 1,-1 1-1,1 0 1,-1-1-1,1 1 1,0-1 0,0 0-5,50-24-37,-44 21 34,22-11-188,-1-1 0,-1-2 0,-1-1 0,-1 0 0,0-2-1,18-20 192,169-225 11,-168 202 1024,-57 69-699,4 2-375,0 1 0,0-1-1,0 1 1,1 1 0,1 0 0,-1 0 0,1 0 0,1 1 0,-5 9 39,10-17-9,0-1 1,1 1-1,-1-1 1,0 1-1,1-1 1,-1 1-1,1-1 1,0 1 0,-1-1-1,1 1 1,0-1-1,0 1 1,0 0-1,0-1 1,0 1-1,1-1 1,-1 1-1,0 0 1,1-1-1,-1 1 1,1-1-1,0 0 1,-1 1-1,1-1 1,0 1 0,0-1-1,0 0 1,0 1-1,0-1 1,0 0-1,0 0 1,0 0-1,1 0 1,-1 0-1,0 0 1,1 0-1,-1-1 1,0 1-1,1 0 1,-1-1-1,1 1 1,-1-1-1,2 1 9,26 19 7,-29-17 1,0 0 0,0 1 0,0-1-1,-1 0 1,1 0 0,-1 0-1,0 0 1,1 0 0,-1 0-1,-1 0 1,1 0 0,0-1-1,-1 1 1,1 0 0,-1-1-1,0 1 1,0-1 0,0 1-1,0-1 1,0 0 0,-1 0-1,1 0 1,-1 0 0,1 0-1,-1-1 1,0 1 0,1-1-1,-1 0 1,0 0-8,-1 2-9,-103 59-199,89-51 135,33-7-45,34-5 58,31-8-553,-87 36-598,-3-10 1059,1 1-1,1-1 0,0 2 1,2-1-1,0 1 0,1 0 1,1 0-1,0 10 153,3-28 38,-1 18 160,8-20 1038,-2-6-1160,0 0 1,1 0 0,0 1-1,0-1 1,0 1-1,1 0 1,-1 0-1,2 1 1,-1 0 0,0 0-1,1 0 1,0 1-1,0 0 1,6-2-77,-14 6-7,1 0 0,-1 0 0,1 0 0,-1 1-1,1-1 1,0 0 0,-1 1 0,1-1 0,0 0 0,-1 1 0,1-1 0,0 0 0,-1 1 0,1-1 0,0 1 0,0-1-1,-1 0 1,1 1 0,0-1 0,0 1 0,0-1 0,-1 1 0,1-1 0,0 1 0,0-1 0,0 1 0,0-1 0,0 1 0,0-1-1,0 1 1,0-1 0,0 1 0,1-1 0,-1 1 0,0-1 0,0 1 0,0-1 0,0 0 0,1 1 0,-1-1 0,0 1-1,0-1 1,1 1 0,-1-1 0,0 0 0,1 1 0,-1-1 0,1 0 0,-1 1 0,0-1 0,1 0 0,-1 0 0,1 1 0,-1-1-1,1 0 1,-1 0 0,1 0 0,-1 0 7,5-21-1733,1 11 1637,0 1 0,1 0 0,0 0 0,0 0 0,1 1 0,0 0 0,1 1 0,0 0 0,0 0 0,1 1 0,-1 0 0,1 0 0,1 1 0,-1 1 0,2-1 96,-11 4 78,1 0 1,-1-1-1,1 1 1,-1 0-1,1 0 1,0 0-1,0 0 1,-1 1-1,1-1 1,0 0-1,0 1 0,0 0 1,0-1-1,-1 1 1,1 0-1,0 0 1,0 0-1,0 0 1,0 0-1,0 0 1,0 0-1,0 1 0,0-1 1,-1 1-1,1 0 1,0-1-1,0 1 1,0 0-1,-1 0 1,1 0-1,-1 0 1,1 0-1,-1 1 0,1-1 1,-1 0-1,1 1 1,-1-1-1,0 1 1,0-1-1,0 1 1,0-1-1,0 1 1,0 0-1,0 0 0,-1-1-78,-1 6 51,0-1 0,0 0 0,-1 0 0,0-1 0,0 1-1,-1 0 1,0-1 0,0 1 0,0-1 0,0 0 0,-1 0-1,0 0 1,0 0 0,0-1 0,-1 0 0,1 1-1,-3 0-50,6-6-2,1 1 0,-1-1-1,0 0 1,0 1 0,1-1-1,-1 1 1,0-1-1,1 0 1,-1 0 0,1 1-1,-1-1 1,1 0-1,-1 0 1,1 0 0,0 0-1,-1 0 1,1 1 0,0-1-1,0 0 1,0 0-1,-1 0 1,1 0 0,0 0-1,0 0 1,0 0 0,1 0-1,-1 0 1,0 0-1,0 0 1,0 0 0,1 1-1,-1-1 1,0 0-1,1 0 1,-1 0 0,1 0-1,-1 1 1,1-1 0,-1 0-1,1 0 1,0 1-1,-1-1 1,1 0 0,0 1-1,0-1 1,-1 1-1,2-1 3,124-140-181,-124 140 178,6-11 232,2 1 0,-1 1 0,1 0-1,1 0 1,0 1 0,0 0 0,1 1 0,0 0 0,0 1-1,1 0 1,0 1 0,0 1 0,1 0 0,-1 0-1,6 0-228,-17 5 54,0 0-1,0 0 0,0-1 1,-1 1-1,1 1 0,0-1 1,0 0-1,0 0 0,0 1 1,0-1-1,0 1 0,0-1 1,-1 1-1,1 0 0,0 0 1,0 0-1,-1 0 0,1 0 1,-1 0-1,1 0 0,-1 1 1,1-1-1,-1 0 0,0 1 1,0-1-1,1 1 0,-1-1 1,0 1-1,-1 0 0,1 0 0,0-1 1,0 1-1,-1 0 0,1 0 1,-1 0-1,1 0 0,-1 0 1,0 0-1,0-1 0,0 2-53,-10 80 705,-55 297 1177,56-352-1793,-1-42-471,-8-71-763,-11-107-9,29 189 1090,1-1 0,0 1 0,0-1 0,0 1 0,0-1 0,1 1 0,-1 0-1,1 0 1,0 0 0,0 0 0,0 0 0,1 0 0,-1 0 0,1 1 0,-1-1 0,1 1-1,0-1 1,0 1 0,1 0 64,27-31-2078,-22 19 1268,0-1 0,-2 0 0,0 0 0,-1-1 0,0 1 0,-2-2 0,1 1 0,-2 0 0,0-1 0,-1 0 0,-1 1 0,-1-4 810,0 6 162,-1 0-1,0 0 1,-1 1-1,0-1 1,-1 0-1,-1 1 1,0 0-1,-1 0 1,-4-7-162,8 71 3861,0-22-3675,-1 0-1,-2 0 0,-1 0 1,-1-1-1,-1 0 0,-2-1 1,-1 1-1,-1-2 0,-1 1 0,-1-1 1,-2-1-1,-5 7-185,-23 45 379,42-77-376,1 1-1,0 0 1,0-1 0,0 1-1,0 0 1,0-1 0,0 1-1,1 0 1,-1 0 0,0-1 0,0 1-1,0 0 1,1-1 0,-1 1-1,0 0 1,1-1 0,-1 1 0,0-1-1,1 1 1,-1-1 0,1 1-1,-1 0 1,1-1 0,-1 0 0,1 1-1,0-1 1,-1 1 0,1-1-1,-1 0 1,1 1 0,0-1 0,-1 0-1,1 0 1,0 1 0,-1-1-1,1 0 1,0 0 0,0 0 0,-1 0-1,1 0 1,0 0 0,-1 0-1,1 0 1,0 0 0,0 0-1,-1-1 1,1 1 0,0 0 0,-1 0-1,1-1 1,-1 1 0,1 0-1,0-1 1,-1 1 0,1-1 0,0 1-3,41-19-698,-41 19 630,116-61-7809,-60 36 6763</inkml:trace>
  <inkml:trace contextRef="#ctx0" brushRef="#br0" timeOffset="11348.458">3280 73 4736,'0'0'1589,"0"0"-784,0 0 443,0 0 363,0 0-54,0 0-85,0 0-154,0 0-156,0 0-463,0 12 997,0 114-352,1-136-1397,1 1 0,0-1 0,0 0 0,1 1-1,0 0 1,1 0 0,0 0 0,0 0 0,1 1 0,0-1 0,1 1 0,0 0 0,0 1 0,0-1 0,1 1 0,0 1 0,1-1 0,-1 1 0,2 0 53,-8 5 5,0 0 0,0 0 1,0 1-1,0-1 0,1 0 1,-1 1-1,0-1 0,1 1 1,-1-1-1,0 1 0,1-1 1,-1 1-1,1 0 0,-1 0 1,0 0-1,1 0 0,-1 0 1,1 0-1,-1 0 0,0 0 1,1 1-1,-1-1 0,1 0 1,-1 1-1,0-1 0,0 1 1,1 0-1,-1-1 0,0 1 1,0 0-1,0 0 0,1 0 1,-1 0-1,0 0 0,0 0 1,0 0-1,-1 0 0,1 0 1,0 0-1,0 0 0,-1 1 1,1-1-1,0 0 0,-1 1 1,0-1-1,1 0 0,-1 1 1,0-1-1,1 1 0,-1-1 1,0 0-1,0 1 0,0-1 1,0 1-1,-1-1 0,1 1-5,-38 76-53,44-84-54,1 0 0,0 0-1,0 1 1,0 0 0,1 0 0,0 1-1,0 0 1,0 0 0,0 1 0,1 0-1,-1 0 1,1 1 0,0 0 0,0 1-1,0 0 1,0 0 0,0 1-1,0 0 108,-8 0 8,0 0 0,-1 0 0,1 1-1,-1-1 1,1 0 0,0 0-1,-1 1 1,1-1 0,-1 0 0,1 1-1,-1-1 1,1 1 0,-1-1-1,1 1 1,-1-1 0,1 1 0,-1-1-1,0 1 1,1-1 0,-1 1-1,0-1 1,1 1 0,-1 0 0,0-1-1,0 1 1,0-1 0,0 1-1,1 0 1,-1-1 0,0 1 0,0 0-1,0-1 1,0 1 0,0 0-1,-1-1 1,1 1 0,0 0 0,0-1-1,0 1 1,0-1 0,-1 1-1,1 0 1,0-1 0,-1 1 0,1-1-1,0 1 1,-1-1 0,1 1-1,-1-1 1,1 1 0,-1-1 0,1 1-1,-1-1 1,1 0 0,-1 1-1,1-1 1,-2 1-8,-28 28-274,-15 7 39,-1-2 1,-2-2-1,-1-2 0,-17 6 235,-14 10 1045,80-45-1021,0 0 0,0 0 0,0 0-1,0 0 1,0 0 0,0 0 0,1 0-1,-1 0 1,0 0 0,1 0 0,-1 0-1,1 0 1,-1 0 0,1 0-1,-1 0 1,1 0 0,0 0 0,-1 0-1,1 0 1,0-1 0,0 1 0,0 0-1,-1-1 1,1 1 0,0 0 0,0-1-1,0 1 1,0-1 0,0 0-1,0 1 1,0-1 0,1 0 0,-1 1-1,0-1 1,0 0 0,0 0 0,0 0-1,0 0 1,0 0 0,1-1-24,22 1 131,-1-1 0,0-1 0,0-1 0,0-1 0,0-1 0,0-1 0,16-7-131,-32 11-80,0 0 1,1 0-1,-1-1 0,0 1 1,0-2-1,-1 1 0,1-1 1,-1 0-1,1 0 0,-1-1 1,0 1-1,-1-1 0,1-1 1,-1 1-1,0-1 0,-1 0 0,2-1 80,-30 6-480,-92 72 781,86-48-154,-6 2-587,-1-2-1,0-1 0,-2-2 0,-1-1 0,0-3 0,-39 11 441,28-22-2917,42-12 2320</inkml:trace>
  <inkml:trace contextRef="#ctx0" brushRef="#br0" timeOffset="11658.764">3341 432 6144,'119'-10'3925,"-88"10"-2718,145-15 1194,-170 13-2395,0 1-1,0-2 1,0 1 0,0-1-1,0 0 1,0 0 0,-1 0-1,1-1 1,-1 0 0,0 0-1,0 0 1,-1-1 0,1 1-1,-1-1 1,0 0 0,0-1-1,-1 1 1,1-1 0,-1 1-1,0-1 1,-1 0 0,0 0-1,0-1 1,1-4-6,5-61 3509,-8 72-3469,-1 0-1,0-1 1,0 1-1,0 0 1,1 0 0,-1-1-1,0 1 1,0 0-1,0 0 1,1 0 0,-1 0-1,0 0 1,0 0-1,0 0 1,1 0 0,-1 0-1,0 0 1,0 1-1,0-1 1,1 0 0,-1 1-1,0-1 1,0 0-1,1 1 1,-1-1-1,0 1 1,1-1 0,-1 1-1,0-1 1,1 1-1,-1-1 1,1 1 0,-1 0-1,1-1 1,-1 1-1,1 0 1,0 0 0,-1-1-1,1 1 1,0 0-1,0 0 1,-1-1-1,1 1 1,0 0 0,0 0-1,0 0 1,0 0-1,0-1 1,0 1-40,-7 9 140,-104 66-510,-17-29-6124,96-36 5636</inkml:trace>
  <inkml:trace contextRef="#ctx0" brushRef="#br0" timeOffset="12058.565">3319 545 7680,'-43'117'9306,"40"-114"-8959,11-27-1131,1 11 557,0 2 0,1-1-1,0 1 1,1 0 0,0 1 0,1 0 0,0 1 0,0 1 0,1-1 0,0 2-1,1 0 1,-1 1 0,1 0 0,1 1 0,-1 0 0,1 2 0,15-3 227,15 1 196,-45 5-172,1 0-1,0 0 1,-1 0 0,1 0 0,0 0-1,0 0 1,-1 0 0,1 0 0,0 1 0,-1-1-1,1 0 1,0 0 0,-1 1 0,1-1-1,0 0 1,-1 1 0,1-1 0,-1 1-1,1-1 1,0 1 0,-1-1 0,1 1 0,-1-1-1,0 1 1,1-1 0,-1 1 0,1 0-1,-1-1 1,0 1 0,1 0 0,-1-1-1,0 1 1,0 0 0,0-1 0,0 1 0,1 0-1,-1 0 1,0-1 0,0 1 0,0 0-1,0-1 1,-1 1 0,1 0 0,0 0-1,0-1 1,0 1 0,-1 0 0,1-1 0,0 1-1,0 0 1,-1-1 0,1 1 0,-1 0-24,2 0 27,1 0 0,-1 0 1,1 0-1,-1 0 0,1 0 1,-1 0-1,1 0 0,-1 0 1,1-1-1,0 1 0,-1-1 1,1 1-1,0-1 0,0 0 1,-1 0-1,1 1 0,0-1 1,0 0-1,-1-1 0,1 1 1,0 0-1,0 0 1,-1-1-1,1 1 0,0-1 1,-1 1-1,1-1 0,0 0 1,0 0-28,17-1 49,59 13-75,-78-10 23,1 0 1,-1 1 0,0-1 0,0 0 0,0 1-1,0-1 1,0 0 0,0 1 0,0-1 0,0 0-1,0 0 1,-1 1 0,1-1 0,0 0 0,-1 0 0,1 1-1,-1-1 1,0 0 0,1 0 0,-1 0 0,0 0-1,0 0 1,1 0 0,-1 0 0,0 0 0,0 0-1,0 0 1,0 0 0,0-1 0,0 1 0,-1 0 0,1-1-1,0 1 1,0-1 0,0 1 0,-1-1 0,1 1-1,0-1 1,-1 0 0,1 0 0,0 0 0,-1 0-1,1 0 1,0 0 0,0 0 0,-1 0 0,1 0 0,0-1-1,-1 1 1,1-1 2,-17 8-77,21-5-995,9-8 523</inkml:trace>
  <inkml:trace contextRef="#ctx0" brushRef="#br0" timeOffset="12386.337">3895 528 8320,'8'14'3168,"-12"-4"-2464,0 11 704,-4-7 160,-3 3-640,-4 4-97,0 2-1087,-5 2-351,0-8 255,5-2 160</inkml:trace>
  <inkml:trace contextRef="#ctx0" brushRef="#br0" timeOffset="26061.598">1 2575 8192,'56'22'5139,"44"-36"-3096,-58 5-1636,98-16 620,0-7 1,-2-5-1,105-45-1027,211-99 912,-262 107-584,-84 35 15,-2-5 0,63-38-343,26-33 315,-93 52-98,2 4-1,4 5 1,44-13-217,-146 65 351,25-12-2403,-30 14 1906,-1 0 0,0-1 0,1 1 0,-1 0 0,0-1 0,0 1 0,1 0 0,-1-1-1,0 1 1,0-1 0,1 1 0,-1 0 0,0-1 0,0 1 0,0-1 0,0 1 0,0-1-1,0 1 1,0 0 0,0-1 0,0 1 0,0-1 0,0 1 0,0-1 0,0 1 0,0-1-1,0 1 1,0 0 0,0-1 0,-1 1 0,1-1 0,0 1 0,0 0 0,0-1 0,-1 1 0,1-1-1,0 1 1,-1 0 0,1-1 0,0 1 0,-1 0 0,1 0 0,0-1 0,-1 1 0,1 0-1,0 0 1,-1-1 0,1 1 0,-1 0 0,1 0 0,-1 0 0,1 0 0,-1 0 0,1 0-1,0 0 1,-1 0 0,1 0 0,-1 0 0,1 0 0,-1 0 0,1 0 0,-1 0 0,1 0 0,0 0-1,-1 0 1,1 1 146,-19-6-2325,-4-1 1120</inkml:trace>
  <inkml:trace contextRef="#ctx0" brushRef="#br0" timeOffset="26302.802">2431 1441 7040,'91'43'8305,"50"4"-2964,-130-44-5084,-9-3-252,1 1-1,-1 0 1,1-1-1,-1 1 0,1 0 1,-1 0-1,0 0 1,1 1-1,-1-1 0,0 0 1,0 1-1,0-1 1,0 1-1,0 0 0,0 0 1,-1 0-1,1 0 1,-1 0-1,1 0 0,-1 0 1,0 1-1,0-1 1,1 0-1,-2 1 1,1-1-1,0 1 0,0-1 1,-1 1-1,0-1 1,1 1-1,-1-1 0,0 1 1,0-1-1,0 1 1,-1 0-1,1-1 0,-1 1 1,1-1-1,-1 1 1,0-1-1,0 1 0,0-1 1,0 0-1,0 0 1,-1 1-1,1-1-4,-12 22-1121,-2 0-1,0-1 1,-1-1-1,-1-1 1,0 0 0,-2-2-1,-1 0 1,-11 8 1121,-15 18-1317,-21 20 155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0:0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18 7808,'-4'34'5584,"-54"3"-3528,35-25-1744,-200 124-552,209-130-340,20-14 90,22-13 109,10 3 480,1 3 1,0 1-1,1 2 1,1 1 0,-1 3-1,4 1-99,-8-1 379,-77 29 277,25-15-669,0 1 1,1 0 0,0 2-1,0-1 1,1 2-1,0 0 1,0 1-1,1 0 1,-7 9 12,19-20-3,1 0-1,-1 0 1,1 1 0,-1-1 0,1 0 0,-1 0-1,1 1 1,-1-1 0,1 0 0,-1 1 0,1-1-1,0 0 1,-1 1 0,1-1 0,0 1 0,-1-1-1,1 1 1,0-1 0,0 0 0,-1 1 0,1-1-1,0 1 1,0-1 0,0 1 0,0 0 0,0-1-1,0 1 1,0-1 0,-1 1 0,2-1 0,-1 1-1,0-1 1,0 1 0,0-1 0,0 1-1,0-1 1,0 1 0,0-1 0,1 1 0,-1-1-1,0 1 1,0-1 0,1 1 0,-1-1 0,0 0-1,1 1 1,-1-1 0,0 1 0,1-1 0,-1 0-1,1 1 1,-1-1 0,1 0 0,-1 0 0,0 1-1,1-1 1,-1 0 0,1 0 0,-1 0 0,1 0-1,-1 1 1,1-1 0,0 0 0,-1 0 0,1 0-1,-1 0 1,1 0 0,-1 0 0,1 0 3,39-7 40,1-8-213,-1-2 0,0-2 0,-2-1 0,0-2 1,23-19 172,-47 31 112,-2 2 1514,-26 19-858,-136 96-331,141-79-821,-118 136 43,78-63 26,48-101 301,1 0 0,-1 0 0,1 0-1,-1 1 1,1-1 0,-1 0-1,1 1 1,-1-1 0,1 0-1,0 1 1,-1-1 0,1 1-1,-1-1 1,1 0 0,0 1-1,0-1 1,-1 1 0,1-1-1,0 1 1,0-1 0,0 1-1,-1-1 1,1 1 0,0-1-1,0 1 1,0 0 0,0-1-1,0 1 1,0-1 0,0 1-1,0-1 1,0 1 0,0-1-1,1 1 1,-1-1 0,0 1 0,0-1-1,0 1 1,1-1 0,-1 1-1,0-1 1,0 1 0,1-1-1,-1 1 1,1-1 0,-1 0-1,0 1 1,1-1 0,-1 0-1,1 1 1,-1-1 0,1 0-1,-1 1 1,1-1 0,-1 0-1,1 0 1,-1 0 0,1 0-1,-1 1 1,1-1 0,-1 0-1,1 0 1,-1 0 0,1 0-1,-1 0 1,1 0 0,-1 0-1,1 0 1,0-1 0,-1 1 14,124-90 624,-85 62-275,-20 12-57,0 1-1,1 1 1,0 1-1,1 0 1,1 2 0,0 1-1,1 0 1,0 2 0,0 0-1,1 2 1,13-2-292,-34 7 64,0 0 0,0 1-1,0-1 1,0 1 0,0 0-1,0 0 1,0 0 0,0 0 0,0 0-1,0 1 1,0-1 0,0 1 0,0 0-1,-1 0 1,1 0 0,0 0 0,0 1-1,-1-1 1,1 1 0,-1-1 0,1 1-1,-1 0 1,0 0 0,1 0 0,-1 0-1,0 1 1,-1-1 0,1 1-1,0-1 1,-1 1 0,1-1 0,-1 1-1,0 0 1,0 0 0,0-1 0,0 1-1,0 0 1,-1 0 0,1 0 0,-1 0-1,0 3-63,-1 9 89,-1 0 0,0 0 0,-1 0 0,-1 0 0,0 0 0,-1-1 0,-1 0-1,0 0 1,-1-1 0,0 1 0,-1-1 0,-1-1 0,0 0 0,-1 0 0,-2 2-89,10-12-73,1 0-1,-1 0 1,1-1 0,-1 1 0,0 0 0,0-1 0,0 0 0,1 1 0,-2-1 0,1 0 0,0 0-1,0 0 1,0 0 0,0 0 0,-1-1 0,1 1 0,0-1 0,-1 1 0,1-1 0,0 0 0,-1 0 0,1 0-1,0 0 1,-1 0 0,1-1 0,-1 1 0,1-1 0,0 1 0,0-1 0,-1 0 0,1 0 0,0 0-1,0 0 1,-1-1 73,-24-26-1485,21 21 1366,0 1-1,0-1 1,0 1-1,0 0 1,-1 1-1,0 0 1,0 0-1,-1 0 1,0 1-1,1 0 0,-3 0 120,8 3-6,1 1-1,0 0 1,0 0-1,-1 0 1,1 1-1,0-1 1,0 0-1,-1 0 1,1 1-1,0-1 1,0 0-1,0 1 0,0-1 1,-1 1-1,1 0 1,0-1-1,0 1 1,0 0-1,0 0 1,0 0-1,1-1 1,-1 1-1,0 0 1,0 0-1,1 0 0,-1 1 1,0-1-1,1 0 1,-1 0-1,1 0 1,-1 0 6,14-7 581,5-12-358,-15 13-200,1 1 0,-1 0 0,1 0 0,0 0 0,0 0 0,0 0 0,0 1-1,1-1 1,-1 1 0,1 1 0,0-1 0,0 1 0,0-1 0,0 1 0,0 1 0,1-1 0,-1 1 0,1 0 0,-1 0 0,1 0 0,-1 1 0,1 0-1,-1 0 1,3 1-23,-8-1 8,1 0-1,0 0 0,0 1 1,0-1-1,-1 1 0,1-1 1,0 0-1,-1 1 1,1 0-1,0-1 0,-1 1 1,1-1-1,0 1 0,-1 0 1,1-1-1,-1 1 0,0 0 1,1-1-1,-1 1 0,1 0 1,-1 0-1,0 0 0,0-1 1,1 1-1,-1 0 0,0 0 1,0 0-1,0 0 0,0-1 1,0 1-1,0 0 0,0 0 1,0 0-1,0 0 0,0 0 1,-1-1-1,1 1 0,0 0 1,-1 0-1,1 0 0,0-1 1,-1 1-1,1 0 1,-1-1-1,1 1 0,-1 0 1,1-1-1,-1 1 0,0-1 1,1 1-1,-1 0-7,-37 26-188,38-27 111,0 1 0,-1 0 1,1 0-1,0 0 0,0 0 0,-1 0 0,1 0 1,0-1-1,0 1 0,0 0 0,0 0 0,0 0 1,1 0-1,-1 0 0,0 0 0,0 0 1,1-1-1,-1 1 0,0 0 0,1 0 0,-1 0 1,1 0-1,-1-1 0,1 1 0,-1 0 0,1-1 1,-1 1-1,1 0 0,0-1 0,-1 1 0,1-1 1,0 1-1,0-1 0,-1 1 0,1-1 0,0 1 1,0-1-1,0 0 0,0 0 0,-1 1 0,1-1 1,0 0-1,0 0 0,0 0 0,1 0 77,18-21-3744,-5 3 2998</inkml:trace>
  <inkml:trace contextRef="#ctx0" brushRef="#br0" timeOffset="1079.862">877 31 6912,'4'-13'3593,"0"26"-530,2 4-2096,-6-15-920,0-1-1,0 0 1,0 0 0,0 1 0,0-1-1,1 0 1,-1 1 0,0-1-1,1 0 1,-1 0 0,1 0 0,0 0-1,-1 0 1,1 1 0,0-1-1,0 0 1,0 0 0,-1-1 0,1 1-1,0 0 1,0 0 0,0 0-1,0-1 1,1 1 0,-1 0 0,0-1-1,0 1 1,0-1 0,1 1-1,-1-1 1,0 0 0,0 1 0,1-1-1,-1 0 1,0 0 0,0 0-1,1 0 1,-1 0 0,1 0-47,12-3-200,-1-1 0,1 0 1,-1 0-1,0-1 0,0-1 1,0 0-1,-1-1 0,10-7 200,24-11 57,-61 53 2054,-11 1-1668,14-19-426,1 1 1,1 0-1,0 1 0,1 1 1,0-1-1,1 1 0,1 1 1,0-1-1,0 1 0,1 0 1,1 1-1,-3 12-17,12-10-2073,12-48 1327,-4 8 723,-9 20 167,1 0 1,0 0 0,0 0-1,0 0 1,1 1 0,-1-1-1,1 1 1,-1 0 0,1 1-1,0-1 1,0 1 0,-1 0-1,1 0 1,0 1-1,0-1 1,3 1-145,-23 32 1067,7-24-966,6-6-118,-1 0-1,1 1 0,0-1 1,0 0-1,0 1 1,0-1-1,0 1 1,0 0-1,1 0 1,-1 0-1,1 0 0,0 0 1,0 0-1,0 0 1,0 0-1,0 0 1,1 0-1,-1 1 1,1-1-1,0 0 0,0 0 1,0 1-1,1-1 1,-1 1 17,0-2 10,-1 1 0,1-1 0,-1 1 0,0-1 0,0 0 0,0 0 0,0 1 0,0-1 0,0 0 0,-1 0 0,1 0 1,-1 0-1,1 0 0,-1-1 0,0 1 0,0 0 0,0-1 0,0 1 0,0-1 0,0 0 0,0 0 0,0 0 0,-1 0 0,1 0 0,-2 0-10,0 2-11,-201 93 1589,204-97-1572,1 1-1,-1 0 0,1 0 0,-1 0 1,1 0-1,-1 0 0,1 0 0,-1 0 1,1 0-1,-1 0 0,1 0 0,-1 0 1,0 0-1,1 0 0,-1 0 0,1 0 0,-1 0 1,1 1-1,-1-1 0,1 0 0,-1 0 1,1 1-1,-1-1 0,1 0 0,0 1 1,-1-1-1,1 0 0,-1 1 0,1-1 1,0 1-1,-1-1 0,1 1 0,0-1 1,0 1-1,-1-1 0,1 1 0,0-1 1,0 1-1,0-1 0,0 1 0,-1-1 0,1 1 1,0-1-1,0 1 0,0 0 0,0-1 1,0 1-1,0-1 0,1 1 0,-1-1 1,0 1-1,0-1 0,0 1 0,0-1 1,1 1-1,-1-1 0,0 1 0,1-1 1,-1 1-1,0-1 0,1 1 0,-1-1-5,39 7 70,12-8 243,1-2 0,-1-3-1,1-2 1,18-6-313,-24 5 285,51-11-456,-97 19-44,0-1 0,0 1 0,1 0 0,-2-1 0,1 1 0,0 0 0,0-1 0,0 1 0,-1 0 0,1-1 0,0 1 0,-1 0-1,1 0 1,-1-1 0,0 1 0,1 0 0,-1 0 0,0 0 0,0 0 0,0 0 0,0 0 0,0 0 0,0 0 0,0 0 0,0 1 0,0-1 0,0 0 0,0 0-1,0 1 1,-1-1 0,1 1 0,0-1 0,0 1 0,-1 0 0,1-1 0,0 1 0,-1 0 0,1 0 215,-4-3-835,-29-24-3855,4-4 4226,-14-13 7671,43 45-7131,-1-1 0,1 0 0,0 1 0,0-1 0,0 1 0,0-1 0,-1 1 0,1 0 0,0 0 0,0-1 0,0 1 0,0 0 0,0 0 0,1 0 0,-1 0 0,0 0 0,0 0 0,0 0 0,1 0 0,-1 0 0,1 0 0,-1 1 0,1-1 0,-1 0 0,1 0 0,0 0 0,0 1 0,-1-1 0,1 0 0,0 1 0,0-1 0,0 0 0,0 0 0,1 1 0,-1-1 0,0 0 0,0 0 0,1 1 0,-1-1 0,1 0 0,-1 0 0,1 1-76,-1 3 360,-5 75 1466,-4 61 654,-3-46-4301,4-34-10285,7-39 7562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0:06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9216,'28'-7'5696,"23"6"-3611,-35 1-1312,298 9 2014,156 31-3377,-436-36 348,125 2-8043,-138-9 7277</inkml:trace>
  <inkml:trace contextRef="#ctx0" brushRef="#br0" timeOffset="417.534">1074 0 8704,'67'12'6800,"27"36"-3227,-91-47-3536,-1 0 0,0 0 0,0 1 0,0-1 0,0 1 0,-1-1 0,1 1 0,0 0 0,-1 0 0,1-1 0,-1 1-1,1 0 1,-1 1 0,0-1 0,0 0 0,0 0 0,0 0 0,0 1 0,-1-1 0,1 0 0,-1 1 0,1-1 0,-1 1 0,0-1 0,0 1 0,0-1 0,0 0 0,0 1 0,-1-1 0,1 1 0,-1-1 0,0 0 0,1 1 0,-1-1 0,0 0 0,0 0 0,-1 0 0,1 0 0,0 0 0,-1 0 0,1 0 0,-1 0 0,0 0 0,1-1 0,-2 1-37,-152 100-5003,118-84 4369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0:1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43 107 6144,'-1'-5'15724,"2"3"-16601,92-1 3640,-4 20-2459,-89-16-312,0 0-1,0 1 1,0-1-1,-1 0 1,1 1 0,0-1-1,0 0 1,-1 0-1,1 0 1,-1 1 0,1-1-1,-1 0 1,1 0 0,-1 0-1,0 0 1,0 0-1,1 0 1,-1 0 0,0 0-1,0 0 1,0 0-1,0 0 1,0-1 0,0 1-1,0 0 1,0-1 0,0 1-1,-1-1 1,1 1-1,0-1 9,-1 2-36,-3 1-12,0-1 18,1 1-1,-1-1 0,1 1 1,-1 0-1,1 0 0,0 1 0,0-1 1,0 1-1,1 0 0,-1 0 1,1 0-1,0 0 0,0 0 1,1 1-1,-1 0 0,1-1 1,0 1-1,0 0 0,0 0 1,1 0-1,0 0 0,0 0 1,0 1-1,1-1 0,-1 0 1,1 0-1,0 1 0,1 3 31,24 51-83,-21-53 107,0 0 1,-1 1 0,0-1 0,0 1-1,0 0 1,-1 0 0,0 0 0,-1 0-1,1 0 1,-2 1 0,1-1 0,-1 3-25,-3-5 26,0-1 0,0 0 1,0 0-1,-1 0 1,1 0-1,-1-1 1,0 0-1,-1 1 0,1-1 1,-1-1-1,1 1 1,-1-1-1,0 0 1,-1 0-1,1 0 0,0-1 1,-1 1-1,0-1 1,1-1-1,-1 1 1,0-1-1,-2 0-26,-48-7-486,44-6-2179,11-9-3282,8-3 480,4-6 1846</inkml:trace>
  <inkml:trace contextRef="#ctx0" brushRef="#br0" timeOffset="1478.461">597 0 10624,'0'0'3509,"-8"5"-331,-84 55-618,92-60-2562,-1 1 0,0-1-1,1 0 1,-1 0 0,1 1-1,-1-1 1,1 0-1,-1 1 1,1-1 0,-1 1-1,1-1 1,0 1 0,-1-1-1,1 1 1,0-1 0,-1 1-1,1-1 1,0 1-1,-1-1 1,1 1 0,0-1-1,0 1 1,0 0 0,0-1-1,-1 1 1,1-1 0,0 1-1,0 0 1,0-1-1,0 1 1,0-1 0,0 1-1,1 0 1,-1-1 0,0 1-1,0-1 1,0 1 0,1 0-1,-1-1 1,0 1 0,0-1-1,1 1 1,-1-1-1,1 1 1,-1-1 0,0 1-1,1-1 1,-1 0 0,1 1-1,-1-1 1,1 0 0,-1 1-1,1-1 1,-1 0-1,1 1 1,-1-1 0,1 0-1,0 0 1,-1 0 0,1 0-1,-1 1 1,1-1 0,0 0-1,-1 0 1,1 0-1,0 0 3,15 15-126,-15-8 138,-2 0 0,1 0 0,-1 1 0,0-1 1,0 0-1,-1 0 0,0 0 0,0 0 0,-1-1 1,0 1-1,0-1 0,-2 4-12,-6 14-18,-70 164-350,80-116-2299,1-71 2645,0-1 0,1 1 0,-1-1 0,0 1 0,0-1 0,1 0 0,-1 1 0,1-1 0,-1 1 0,0-1-1,1 0 1,-1 1 0,1-1 0,-1 0 0,1 1 0,-1-1 0,1 0 0,-1 0 0,1 0 0,-1 1 0,1-1 0,-1 0 0,1 0 0,-1 0 0,1 0-1,-1 0 1,1 0 0,0 0 0,-1 0 0,1 0 0,-1 0 0,1 0 0,-1-1 0,1 1 0,-1 0 0,1 0 0,-1 0 0,1-1 0,-1 1 0,1 0-1,-1 0 1,1-1 0,-1 1 0,0-1 0,1 1 0,-1 0 0,0-1 0,1 1 0,-1-1 0,0 1 0,1-1 0,-1 1 0,0-1 0,0 1 0,1-1 0,-1 1-1,0-1 1,0 1 0,0-1 0,0 0 22,22-34 116,-21 33-140,28-57 196,54-82 2280,-77 134-2224,1 0 1,-1 0-1,1 1 0,0-1 0,1 2 1,0-1-1,0 1 0,0 0 0,0 1 1,8-3-229,-14 8 41,0 0 0,0 0 1,0 0-1,0 0 0,-1 1 0,1-1 1,0 1-1,-1 0 0,1-1 0,-1 1 1,0 0-1,1 0 0,-1 0 1,0 0-1,0 0 0,0 0 0,-1 0 1,1 0-1,0 0 0,-1 0 1,1 0-1,-1 1 0,0-1 0,0 0 1,0 0-1,0 0 0,0 1 0,0-1 1,-1 0-1,1 0 0,-1 0 1,1 1-1,-1-1 0,0 0 0,0 0 1,0 0-1,-1 1-41,1 6 121,-5 38 208,-3-1 1,-1 0-1,-3 0 1,-1-1 0,-20 40-330,34-84-32,-1 1 1,0-1 0,1 1 0,-1-1-1,0 1 1,0-1 0,0 1-1,0-1 1,0 1 0,0-1 0,-1 0-1,1 0 1,0 0 0,-1 0-1,1 0 1,-1 0 0,1 0 0,-1 0-1,1 0 1,-1-1 0,1 1 0,-1-1-1,0 1 1,1-1 0,-1 0-1,0 1 1,0-1 0,1 0 0,-1 0-1,0 0 1,0-1 0,1 1-1,-1 0 1,0 0 0,1-1 0,-1 1-1,0-1 1,1 0 0,-1 0 0,1 1-1,-1-1 1,1 0 0,-1 0-1,1 0 1,0 0 0,-1-1 0,1 1-1,0 0 1,0 0 0,0-1 0,0 1-1,0-1 1,0 1 0,0-1-1,1 1 1,-1-1 0,0 0 0,1 1-1,-1-2 32,-2-1-74,-1-1 0,1 1 1,0-1-1,0 0 0,0 0 0,1-1 0,0 1 0,0 0 0,0-1 0,1 1 0,-1-1 0,1 1 0,1-1 0,-1 0 0,1 0 0,0 1 1,0-1-1,1 0 0,0 1 0,0-1 0,0 0 0,0 1 0,1-1 0,0 1 0,0 0 0,1-1 0,-1 1 0,1 0 0,3-3 74,47-36-171,83-85-724,-74 57 1151,-18 70 552,-10 6-539,88-21-162,-121 17-83,-1 1 0,1 0 0,-1-1 0,1 1-1,-1 0 1,1 0 0,-1-1 0,1 1 0,-1 0 0,0 0 0,1 0 0,-1 0 0,0-1 0,0 1 0,0 0 0,1 0 0,-1 0 0,0 0 0,0 0 0,0 0 0,0 0 0,-1-1 0,1 1-1,0 0 1,0 0 0,-1 0 0,1 0 0,0 0 0,-1-1 0,1 1 0,0 0 0,-1 0 0,0-1 0,1 1 0,-1 0 0,1-1 0,-1 1 0,0 0 0,1-1 0,-1 1 0,0-1 0,1 1 0,-1-1-1,0 1 1,0-1 0,0 0 0,0 1 0,1-1 0,-1 0 0,0 0 0,0 0 0,0 0 0,-1 0-24,-71 65-187,64-26-218,-113 95 773,121-134-365,1 1-1,-1-1 1,1 1 0,-1-1-1,1 1 1,0 0 0,-1-1-1,1 1 1,-1 0 0,1-1-1,0 1 1,0 0-1,0 0 1,-1-1 0,1 1-1,0 0 1,0 0 0,0-1-1,0 1 1,0 0 0,0 0-1,0-1 1,0 1 0,1 0-1,-1 0 1,0-1 0,0 1-1,1 0 1,-1 0 0,0-1-1,1 1 1,-1 0-1,0-1 1,1 1 0,-1-1-1,1 1 1,-1-1 0,1 1-1,0-1 1,-1 1 0,1-1-1,0 1 1,-1-1 0,1 0-1,0 1 1,-1-1 0,1 0-1,0 1 1,-1-1 0,1 0-1,0 0 1,0 0-1,-1 0 1,1 0 0,0 0-1,0 0 1,0 0 0,-1 0-3,48-4 337,-31-1-285,0 0 1,0-1-1,-1-1 1,0-1-1,0 0 1,-1-1-1,1-1 1,-2 0-1,0-1 1,0 0-1,-1-1 1,0-1-1,9-12-52,-14-8-240,-20 43-64,-39 130 43,24 17-692,36-53-5806,-2-83 5757</inkml:trace>
  <inkml:trace contextRef="#ctx0" brushRef="#br0" timeOffset="1810.462">1179 810 12032,'0'28'4575,"-4"-26"-3583,-4 9-1440,4-3-895,-4-2 511,0-2 416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0:2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691 139 10624,'0'0'3979,"0"-2"-3483,-3 2 6938,-35 9-6934,0 2-1,1 2 1,1 1 0,-27 15-500,-29 11 27,29-16-130,24-11 55,0 2-1,1 1 1,1 2-1,0 2 1,2 1-1,0 2 1,-9 9 48,43-31-16,-1 0 0,1 0 1,0 0-1,0 0 0,0 0 1,0 0-1,0 0 0,0 1 1,0-1-1,0 0 0,1 1 1,-1-1-1,0 0 0,1 1 1,-1-1-1,1 1 1,-1-1-1,1 1 0,0-1 1,0 1-1,0-1 0,0 1 1,0 0-1,0-1 0,0 1 1,0-1-1,1 1 0,-1-1 1,0 1-1,1-1 0,-1 1 1,1-1-1,0 1 0,0-1 1,-1 0-1,1 0 0,0 1 1,0-1-1,0 0 1,0 0-1,0 0 0,1 0 1,-1 0-1,0 0 0,0 0 1,1 0-1,-1 0 0,0-1 1,1 1-1,0 0 16,75 32-161,-68-30 156,30 9-12,1-1 0,1-2-1,-1-2 1,1-1 0,12-2 17,-51-5 12,1 0-1,-1 0 1,1 0 0,0 0 0,-1 0-1,0 0 1,1-1 0,-1 0 0,0 1-1,0-1 1,0 0 0,0 0 0,0 0-1,0 0 1,-1 0 0,1 0 0,0-1-1,-1 1 1,0-1 0,0 1 0,0-1-1,0 1 1,0-1 0,0 1 0,-1-1-1,1 0 1,-1 0 0,0 1 0,1-1-1,-1 0 1,-1 0 0,1 1-1,0-1 1,-1 0 0,1 1 0,-1-1-1,0 0 1,0 0-12,1-11-3,-16-364 157,9 271-106,-10 156-224,-4 42 128,5 1 0,4 0 0,2 29 48,8-98-32,1 0-1,1 0 0,1 0 0,1 0 0,2 0 1,0 0-1,1 1 33,-4-22 0,-1 0 0,0-1-1,0 1 1,1 0 0,-1-1 0,0 1-1,1 0 1,0-1 0,-1 1 0,1-1 0,0 1-1,0-1 1,0 1 0,0-1 0,0 0-1,0 1 1,1-1 0,-1 0 0,0 0 0,0 0-1,1 0 1,-1 0 0,1 0 0,-1 0 0,1 0-1,-1-1 1,1 1 0,0-1 0,-1 1-1,1-1 1,0 0 0,-1 1 0,1-1 0,0 0-1,0 0 1,-1 0 0,1 0 0,0 0 0,-1-1-1,1 1 1,0-1 0,-1 1 0,1-1-1,0 1 1,-1-1 0,1 0 0,-1 0 0,1 0-1,-1 0 1,12-12 16,-1 0 0,-1-1 0,0 0 0,-1-1 0,-1 0 0,0-1 0,-1 0 0,-1 0 0,-1-1 0,2-5-16,3-6 22,-3 9 6,4-4 26,-1-1-1,-2 0 1,0-1 0,-2 0 0,-1 0-1,0-1 1,-2 0 0,-1 0 0,-1-24-54,-2 48 10,1 1 1,-1-1-1,0 0 1,0 1 0,0-1-1,0 0 1,-1 1-1,1-1 1,0 0-1,-1 1 1,1-1 0,-1 1-1,1-1 1,-1 1-1,0-1 1,0 1-1,0-1 1,0 1 0,0-1-1,0 1 1,0 0-1,0 0 1,0 0 0,-1 0-1,1 0 1,0 0-1,-1 0 1,1 0-1,-1 0 1,1 0 0,-1 1-1,1-1 1,-1 1-1,0-1 1,1 1-1,-1 0 1,0-1 0,1 1-1,-1 0 1,0 0-1,1 0 1,-1 1 0,0-1-1,1 0 1,-1 0-1,0 1 1,1-1-1,-1 1 1,1 0 0,-1-1-1,1 1 1,-1 0-1,1 0 1,-1 0-1,1 0 1,0 0 0,0 0-1,-1 0 1,1 1-1,0-1 1,-1 1-11,-70 103-517,-6-2-1149,-52 43-5777,73-84 4621,12-13 1324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1:27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0 6400,'-1'3'6708,"-9"4"-3314,-64 39-2697,-177 77-5502,186-92 416,87-13 4501,34 41 4809,-54-54-4810,0 1-1,0-1 1,-1 0-1,0 0 1,0 1 0,0-1-1,-1 0 1,0 1-1,0-1 1,0 1 0,0-1-1,-1 0 1,0 1-1,0 0-110,0-2 153,-3 14-492,6-23-1645,12-36-4182,-3 14 3980</inkml:trace>
  <inkml:trace contextRef="#ctx0" brushRef="#br0" timeOffset="266.622">356 132 6400,'133'-32'8688,"-3"18"-6779,-131 22-5840,-9-1 3377</inkml:trace>
  <inkml:trace contextRef="#ctx0" brushRef="#br0" timeOffset="542.345">337 262 6400,'19'4'2464,"-7"-4"-1920,15-4 480,-15 0 64,8 2-192,2-5 0,1-1-288,5-2-128,-1 0-256,0-4-160,-4 0 32,0 1-1344,-3-1-512,-5 1 896,-3-2 416</inkml:trace>
  <inkml:trace contextRef="#ctx0" brushRef="#br0" timeOffset="818.093">643 14 6528,'-55'65'5876,"17"-22"-4403,17-19-1037,16-21-331,1 0 1,0 0 0,0 1-1,0 0 1,0-1 0,1 2-1,-1-1 1,1 0 0,0 0-1,0 1 1,1 0-1,-1-1 1,1 1 0,0 0-1,0 0 1,1 1 0,0-1-1,0 0 1,0 0 0,0 1-1,1-1 1,0 0 0,0 1-1,0-1 1,1 0 0,-1 1-1,1-1 1,1 0-1,-1 0 1,3 5-106,34 42 576,-39-51-568,0 0-1,0 1 0,0-1 1,1 0-1,-1 0 1,0 0-1,0 0 1,0 0-1,-1 0 0,1 0 1,0-1-1,0 1 1,0 0-1,-1-1 1,1 1-1,0 0 0,-1-1 1,1 0-1,0 1 1,-1-1-1,1 0 1,-1 0-1,1 0 0,-1 0 1,1 0-1,0 0 1,-1 0-1,0 0-7,-13 0-174,11 0 129,-1 0-1,0 0 0,1 0 1,-1 0-1,0 1 0,1 0 1,-1 0-1,0 0 0,1 1 1,-1-1-1,1 1 0,0 0 1,0 0-1,0 0 0,-1 1 46,4-2-9,1 0 0,-1 1 0,1-1 0,-1 0 0,1 0 0,0 0-1,-1 0 1,1 1 0,0-1 0,0 0 0,0 0 0,0 1 0,0-1-1,0 0 1,0 0 0,0 1 0,1-1 0,-1 0 0,0 0 0,1 0-1,-1 0 1,1 1 0,-1-1 0,1 0 0,-1 0 0,1 0-1,0 0 1,0 0 0,0 0 0,-1-1 0,1 1 0,0 0 0,0 0-1,0 0 1,0-1 0,0 1 0,0-1 0,1 1 0,-1-1 0,1 1 9,47 22-115,-43-22-238,1 0-1,0 0 0,-1-1 0,1 1 1,0-2-1,0 1 0,-1-1 0,1 0 1,0 0-1,-1-1 0,1 0 0,3-1 354,16-6-554</inkml:trace>
  <inkml:trace contextRef="#ctx0" brushRef="#br0" timeOffset="9609.063">256 121 5888,'0'10'7576,"-23"4"-5270,14-10-1580,-146 126 1663,115-103-4100,26-20-1966,0 0-3756,13-6 4185</inkml:trace>
  <inkml:trace contextRef="#ctx0" brushRef="#br0" timeOffset="9941.958">174 241 6400,'0'0'2144,"-8"12"3189,-4 126-354,-17-2-7548,24-111 1764,1-2 363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0:2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459 279 4864,'35'-4'4650,"14"-11"5163,-64 26-7397,-10-1-2277,-1 0-1,0-2 1,0-1-1,-1-2 1,0 0-1,-6-1-138,-24 5 81,-191 50-358,247-59 266,0 0 0,-1 0-1,1 1 1,-1-1 0,1 0 0,0 1 0,-1-1 0,1 0-1,0 1 1,-1 0 0,1-1 0,0 1 0,0 0 0,0 0-1,-1 0 1,1-1 0,0 1 0,0 0 0,0 1 0,0-1-1,1 0 1,-1 0 0,0 0 0,0 0 0,1 1 0,-1-1-1,1 0 1,-1 1 0,1-1 0,-1 0 0,1 1 0,0-1-1,0 1 1,0-1 0,0 0 0,0 1 0,0-1 0,0 1-1,0-1 1,0 0 0,1 1 0,-1-1 0,0 1 0,1-1-1,-1 0 1,1 1 0,0-1 0,-1 0 0,1 0 0,0 0-1,0 0 1,0 1 0,0-1 11,16 19-26,0 0-1,2-2 1,0 0-1,1-1 1,0 0 0,2-2-1,0-1 1,0 0-1,1-2 1,1-1 0,7 3 26,22 12 18,29 8 275,-80-35-265,1 0 0,-1-1-1,1 1 1,-1 0-1,0-1 1,0 0-1,0 1 1,0-1 0,0 0-1,0 0 1,0 0-1,0-1 1,-1 1 0,1 0-1,-1-1 1,1 1-1,-1-1 1,0 1 0,0-1-1,0 1 1,-1-1-1,1 0 1,-1 1-1,1-1 1,-1 0 0,0 0-1,0 1 1,0-1-1,0 0 1,-1 0 0,1 1-1,-1-2-27,1 3 3,0-40 80,-3 0 1,-1-1 0,-2 2-1,-7-26-83,-7-47 71,-8-134 158,20 220-260,-11 42 30,-77 189 215,68-141-189,4 1 1,2 1 0,3 0 0,4 2 0,2 0-1,-1 36-25,13-98-8,0 65-148,1-69 154,0 1 0,0-1 0,1 0 1,-1 1-1,1-1 0,-1 1 1,1-1-1,0 0 0,-1 0 1,1 1-1,0-1 0,0 0 1,0 0-1,0 0 0,0 0 1,0 0-1,0 0 0,0 0 1,1 0-1,-1-1 0,0 1 1,0 0-1,1-1 0,-1 1 1,0-1-1,1 1 0,-1-1 1,1 0-1,-1 1 0,1-1 1,-1 0-1,0 0 0,1 0 1,-1 0-1,1 0 0,-1 0 1,1-1-1,-1 1 0,0 0 1,1-1-1,-1 1 0,1-1 1,-1 0-1,0 1 0,0-1 2,20-9 9,0-1 0,-2-1 0,1-1 1,-2-1-1,1 0 0,-2-1 0,0-1 0,-1-1 0,-1 0 0,8-12-9,8-10 36,-1-2-1,-3 0 1,-1-2 0,-2-2 0,-2 0-1,-2-1 1,-2-1 0,-2 0 0,-2-1-1,-2-6-35,-10 46 10,0 2 9,0 1 0,-1 0 0,0-1 0,0 1 0,0-1 0,0 1 0,-1-1 0,0 1 0,-1-1 1,1 1-1,-1-1 0,0 1 0,0-1 0,-1 1 0,1 0 0,-2-2-19,2 6-1,1 1-1,-1 0 1,0-1 0,0 1 0,0 0-1,0 0 1,1-1 0,-1 1 0,0 0-1,0 0 1,0 0 0,0 0 0,0 0-1,0 0 1,1 0 0,-1 1 0,0-1-1,0 0 1,0 0 0,0 1 0,1-1-1,-1 0 1,0 1 0,0-1 0,1 1-1,-1-1 1,0 1 0,1-1 0,-1 1-1,0 0 1,1-1 0,-1 1 0,1 0-1,-1 0 1,1-1 0,-1 1 0,1 0-1,0 0 1,-1-1 0,1 2 1,-5 4-19,-48 48-191,-68 73-1138,48-35-2476,-46 111-4581,74-115 6587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0:3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107 236 7936,'13'7'7193,"49"9"-4792,-23-7-2101,68 13 1252,-38-22-4268,-48-14-2132,-14 4 3846</inkml:trace>
  <inkml:trace contextRef="#ctx0" brushRef="#br0" timeOffset="384.67">266 391 8064,'3'40'6525,"-2"2"-3632,-1-39-2954,-1 1-1,1-1 0,-1 0 1,0 0-1,0 0 1,0 0-1,-1 1 0,1-2 1,-1 1-1,0 0 1,0 0-1,0 0 0,0-1 1,0 1-1,0-1 1,-1 0-1,1 1 1,-1-1-1,1 0 0,-1-1 1,0 1-1,0 0 1,0-1-1,0 0 0,0 1 1,0-1-1,0 0 1,-1-1-1,1 1 0,0-1 1,-4 1 61,-93 14-3528,18-3 4693,79-12-915,3 0-193,0 1 0,0-1 1,0 0-1,0 1 0,0-1 1,0 0-1,0 1 0,0-1 1,0 0-1,0 1 0,-1-1 1,1 0-1,0 0 0,0 1 1,0-1-1,0 0 0,0 1 1,-1-1-1,1 0 0,0 0 1,0 0-1,-1 1 0,1-1 1,0 0-1,0 0 0,-1 0 1,1 1-1,0-1 0,0 0 1,-1 0-1,1 0 0,0 0 1,-1 0-1,1 0 0,0 0 1,0 0-1,-1 0 0,1 0 1,0 0-1,-1 0 0,1 0 1,0 0-1,-1 0 0,1 0 1,0 0-1,-1 0 0,1 0 1,0 0-1,0 0 0,-1-1 1,1 1-58,134 14 2053,-13-4-1048,56 3-309,-62-15-8312,-94-2 5291,-2-2 1088</inkml:trace>
  <inkml:trace contextRef="#ctx0" brushRef="#br0" timeOffset="779.76">1076 1 6528,'4'5'9998,"-13"12"-8186,6-13-1196,-90 143 1303,79-129-2148,0 0 1,-1-1 0,-1-1 0,-1-1 0,0 0-1,-14 8 229,-76 43-3484,-4-4-3954,90-51 6569</inkml:trace>
  <inkml:trace contextRef="#ctx0" brushRef="#br0" timeOffset="1072.48">864 408 6784,'33'6'2202,"-9"16"1542,-12 15 696,-12 28-2828,-1-54-1424,-28 155 532,34-192-7122,1-8 4042,5 3 1448</inkml:trace>
  <inkml:trace contextRef="#ctx0" brushRef="#br0" timeOffset="1712.934">1224 32 9216,'4'7'5795,"-21"17"-2735,9-15-2566,-6 9 87,7-9-436,-1 1-1,1 0 1,0 0-1,1 1 1,0-1 0,1 1-1,0 0 1,1 1-1,-2 8-144,6-19 1,-1-1 0,1 1 0,0 0-1,0 0 1,0 0 0,0 0 0,0 0 0,1 0-1,-1 0 1,0-1 0,0 1 0,0 0-1,1 0 1,-1 0 0,1 0 0,-1-1-1,0 1 1,1 0 0,-1 0 0,1-1 0,0 1-1,-1 0 1,1-1 0,-1 1 0,1-1-1,0 1 1,0-1 0,-1 1 0,1-1-1,0 1 1,0-1 0,0 0 0,-1 1-1,1-1 1,0 0 0,0 0 0,0 0 0,0 0-1,0 1 1,0-1 0,-1 0 0,1-1-1,0 1 1,0 0 0,0 0 0,0 0-1,0 0 1,0-1-1,46-12 43,82-48-373,-129 60 320,1 1-1,-1-1 1,0 1 0,0 0 0,1-1 0,-1 1 0,0-1-1,0 1 1,1 0 0,-1-1 0,0 1 0,1 0 0,-1-1 0,1 1-1,-1 0 1,0 0 0,1-1 0,-1 1 0,1 0 0,-1 0-1,1 0 1,-1-1 0,1 1 0,-1 0 0,1 0 0,-1 0 0,1 0-1,-1 0 1,1 0 0,-1 0 0,1 0 0,-1 0 0,1 0-1,-1 1 1,0-1 0,1 0 0,-1 0 0,1 0 0,-1 0-1,1 1 1,-1-1 0,1 0 0,-1 1 0,0-1 0,1 0 0,-1 1-1,0-1 1,1 0 0,-1 1 0,0-1 0,1 0 0,-1 1-1,0-1 1,0 1 0,0-1 0,1 1 0,-1-1 0,0 1 0,0-1-1,0 1 1,0-1 0,0 1 0,0-1 0,0 1 0,0-1-1,0 1 1,0-1 0,0 1 10,-11 36-339,-95 215 115,100-238 203,1 0 0,1 0-1,0 0 1,1 0 0,1 1-1,0-1 1,1 1 0,0-1-1,1 1 1,1 0 0,0-1-1,2 3 22,-4-16-31,1 0 0,0-1 0,0 1 0,0 0 0,0 0 0,0 0 0,0 0 0,0-1 0,0 1 0,0 0 0,1 0 0,-1 0 0,0-1 0,0 1 0,1 0 0,-1 0 0,1 0 0,-1-1 0,0 1 0,1 0 0,0-1 0,-1 1 0,1-1 0,-1 1 0,1 0 0,0-1 0,-1 1 0,1-1 0,0 1 0,-1-1 0,1 0 0,0 1 0,0-1 0,0 0 0,-1 0 0,1 1 0,0-1 0,0 0 0,0 0 0,0 0 0,-1 0 0,1 0 0,0 0 0,0 0 0,0 0 0,0 0 0,-1-1 0,1 1 0,0 0 0,0-1 0,-1 1 0,1 0 0,0-1 0,0 1 0,-1-1 0,1 1 0,0-1 0,-1 1 0,1-1 0,0 1 0,-1-1 0,1 0 0,-1 1 0,1-1 0,-1 0 31,30-46-1990,40-109 1404,-67 154 800,1-1 1,-1 1 0,1 0-1,0 0 1,0 0 0,0 0-1,0 1 1,0-1 0,0 1-1,1 0 1,-1 1-1,0-1 1,1 1 0,-1-1-1,0 1 1,1 1 0,-1-1-1,0 1 1,1-1 0,-1 1-1,0 0 1,0 1 0,1-1-1,-1 1-214,-3 0 39,-1 0 0,1-1-1,-1 1 1,0 0-1,0 0 1,0 0-1,0-1 1,0 1 0,-1 0-1,1 0 1,0 0-1,-1-1 1,1 1-1,-1 0 1,0-1 0,1 1-1,-1 0 1,0-1-1,0 1 1,0-1 0,0 0-1,-1 1 1,1-1-1,0 0 1,0 1-1,-1-1 1,1 0 0,-1 0-1,1 0 1,-2 0-39,-32 34-128,66-26-502,54-49-8505,-66 26 8159</inkml:trace>
  <inkml:trace contextRef="#ctx0" brushRef="#br0" timeOffset="1964.15">1646 221 8832,'14'3'1131,"0"-1"1,-1 0 0,1-1 0,0-1 0,0 0-1,0-1 1,0 0 0,0-1 0,10-3-1132,8-4-14,0-2 0,-1-1 0,0-1 1,-1-2-1,21-13 14,-32 14-3229,-11-6-3361,-11 16 5684</inkml:trace>
  <inkml:trace contextRef="#ctx0" brushRef="#br0" timeOffset="2202.926">1697 335 9856,'-12'35'3680,"4"-14"-2848,-11 9 320,7-16-65,-7 10-543,-5 7-64,2 4 0,-2 3 64,5 2-288,-1-2-128,5-6-32,3-5-288,4-6-32,8-7-800,4-11-351,4-6 703,8-15 320</inkml:trace>
  <inkml:trace contextRef="#ctx0" brushRef="#br0" timeOffset="2819.821">1964 270 8832,'10'-11'2896,"-8"9"-1632,-2 2 69,-1 1 486,-28 90 2920,0-2-3719,18-37-1686,11-55 647,1 0 1,0 0-1,-1 0 1,1 1-1,0-1 1,1 0-1,-1 1 1,0-1-1,1 1 1,0-1 0,-1 1-1,1 0 1,0 0-1,0 0 1,0 0-1,0 0 1,1 0-1,-1 0 1,0 1-1,1-1 1,-1 1-1,1 0 1,0-1-1,-1 1 1,1 1-1,0-1 1,0 0 0,0 1-1,0-1 1,-1 1-1,1 0 1,0 0-1,0 0 1,0 0-1,0 0 1,0 1-1,0-1 1,-1 1-1,1 0 1,0 0-1,1 1 19,-19 46 134,-24 120 532,38-166-628,0 0 0,0 0 0,0 0 0,0-1 0,0 1 0,0 0 1,-1-1-1,1 1 0,-1-1 0,1 1 0,-1-1 0,0 1 0,1-1 0,-1 0 0,0 0 0,0 0 0,0 0 0,0 0 0,0-1 0,0 1 0,0 0 0,0-1 0,0 0 0,0 1 0,0-1 0,0 0 0,0 0 0,0 0 0,0 0 0,-1-1 0,1 1 0,0 0 0,0-1 0,0 0-38,-72-23 739,73 24-740,0 0 0,0 1 0,0-2 0,0 1 0,0 0 0,0 0 0,0 0 0,0 0 0,0-1 0,0 1 0,0 0 0,0-1 0,0 1 1,1-1-1,-1 1 0,0-1 0,0 1 0,0-1 0,0 0 0,1 1 0,-1-1 0,0 0 0,1 0 0,-1 1 0,0-1 0,1 0 0,-1 0 0,1 0 0,0 0 0,-1 0 0,1 0 0,-1 0 0,1 0 0,0 0 0,0 0 0,0 0 0,0 0 0,0 0 0,0 0 0,0 0 0,0 0 0,0 0 0,0 0 0,0 0 0,1 0 0,-1 0 0,0 0 0,1 0 0,-1 0 0,1 0 0,-1 0 0,1 0 0,-1 1 0,1-1 0,0 0 0,-1 0 0,1 1 0,0-1 0,0 0 0,0 1 0,-1-1 0,1 1 0,0-1 0,0 1 0,1-1 1,236-113 66,-22 11-4446,-189 87 3286,-6 1 502</inkml:trace>
  <inkml:trace contextRef="#ctx0" brushRef="#br0" timeOffset="4315.932">2375 204 8960,'83'-22'8256,"-7"-14"-6278,-75 39-1948,0 1 1,0-1-1,0 1 0,0-1 0,-1 1 0,0 0 1,1-1-1,-1 1 0,0-1 0,-1 1 1,1-1-1,-1 1 0,1 0 0,-1-1 0,0 0 1,0 1-1,-1-1 0,-1 3-30,-55 262 683,57-196-59,0-72-680,0 0-1,-1 1 1,1-1 0,0 0 0,0 0 0,-1 0 0,1 0 0,0 0-1,0 0 1,-1-1 0,1 1 0,0 0 0,0 0 0,0-1 0,-1 1-1,1-1 1,0 1 0,0-1 0,0 0 0,0 1 0,0-1 0,0 0-1,0 0 1,0 0 0,0 0 0,1 0 0,-1 0 0,0 0-1,0 0 1,1 0 0,-1-1 56,-3-2-142,-65-41-263,69 45 405,-1-1-1,1 1 1,-1 0 0,1 0 0,-1-1 0,1 1-1,-1-1 1,1 1 0,0 0 0,-1-1 0,1 1-1,0-1 1,-1 1 0,1-1 0,0 1 0,0-1 0,-1 1-1,1-1 1,0 1 0,0-1 0,0 1 0,0-1-1,0 1 1,0-1 0,0 0 0,0 1 0,0-1-1,0 1 1,0-1 0,0 1 0,0-1 0,0 1 0,0-1-1,0 1 1,1-1 0,-1 1 0,0-1 0,1 1-1,-1-1 1,0 1 0,0-1 0,1 1 0,-1-1-1,1 1 1,-1 0 0,0-1 0,1 1 0,-1 0-1,1-1 1,-1 1 0,1 0 0,-1 0 0,1-1 0,-1 1-1,1 0 1,-1 0 0,1 0 0,0 0 0,-1 0-1,1 0 1,-1 0 0,1 0 0,-1 0 0,1 0-1,-1 0 1,1 0 0,0 0 0,-1 0 0,44-7 2,-43 6 0,0 1-1,0 0 0,0-1 1,0 1-1,0 0 1,0 0-1,0 0 0,1 0 1,-1 0-1,0 0 1,0 0-1,0 0 0,0 0 1,0 1-1,0-1 1,0 0-1,0 1 0,0-1 1,0 1-1,0-1 1,0 1-1,0-1 0,-1 1 1,1 0-1,0-1 1,0 1-1,0 0 0,-1 0 1,1 0-1,0-1 1,-1 1-1,1 0 0,-1 0 1,1 0-1,-1 0 1,1 0-1,-1 0 0,0 0 1,0 0-1,1 0 1,-1 0-1,0 0 0,0 0 1,0 0-1,0 1 1,0-1-1,0 0 1,0 0-1,-1 0 0,1 0 1,0 0-1,0 0 1,-1 0-1,1 0 0,-1 0 1,1 0-1,-1 0-1,-94 159 661,95-160-655,-1 0-1,1 1 1,-1-1-1,1 1 1,-1-1-1,1 1 0,0-1 1,-1 1-1,1-1 1,-1 1-1,1 0 1,0-1-1,0 1 1,-1 0-1,1-1 0,0 1 1,0 0-1,0-1 1,0 1-1,0 0 1,0-1-1,0 1 1,0 0-1,0-1 0,0 1 1,0 0-1,0-1 1,0 1-1,1 0 1,-1-1-1,0 1 0,0-1 1,1 1-1,-1 0 1,0-1-1,1 1 1,-1-1-1,1 1 1,-1-1-1,1 1 0,-1-1 1,1 1-1,-1-1 1,1 0-1,-1 1 1,1-1-1,0 0 0,-1 1 1,1-1-1,0 0-5,33-18 208,286-340-1066,-319 357 865,1-1 4,0 0-1,0 0 1,0 0 0,0 0 0,0 1 0,1-1 0,-1 0 0,0 1-1,1 0 1,0-1 0,-1 1 0,1 0 0,0 1 0,0-1-1,-1 0 1,1 1 0,0-1 0,0 1 0,0 0 0,0 0-11,-5 31 858,8-47-849,1-1-1,1 1 1,0 0-1,1 0 1,1 1-1,1 1 1,0-1-1,0 2 1,2 0-1,0 0 1,0 1-1,1 0 1,0 2-1,1-1 0,0 2 1,1 0-1,6-2-8,-21 10 57,1 0 0,-1 0 0,1-1 0,-1 1-1,1 0 1,-1 1 0,1-1 0,0 0 0,-1 0-1,1 1 1,0-1 0,-1 1 0,1-1 0,0 1 0,0 0-1,0 0 1,-1 0 0,1 0 0,0 0 0,0 0-1,0 0 1,0 1 0,-1-1 0,1 1 0,0-1-1,-1 1 1,1 0 0,0-1 0,-1 1 0,1 0 0,-1 0-1,1 0 1,-1 0 0,1 1 0,-1-1 0,0 0-1,1 0 1,-1 1 0,0-1 0,0 1 0,0-1-1,0 1 1,-1 0 0,1-1 0,0 1 0,0 1-57,-28 153 1040,25-146-1055,-27 55-1144,14-91-649,10-49 1643,5 74 250,0 28 363,-9 29 114,-2-1-1,-3 1 0,-2-2 1,-2 1-562,18-54-6,-1 1 1,1 0 0,0-1 0,-1 1 0,1-1-1,-1 1 1,1-1 0,-1 0 0,0 1 0,0-1 0,0 0-1,0 1 1,0-1 0,0 0 0,0 0 0,0 0-1,0 0 1,0 0 0,0 0 0,-1 0 0,1 0 0,-1 0-1,1-1 1,0 1 0,-1 0 0,1-1 0,-1 1-1,1-1 1,-1 0 0,1 0 0,-1 1 0,0-1-1,1 0 1,-1 0 0,1 0 0,-1-1 0,1 1 0,-1 0-1,0 0 1,1-1 0,-1 1 0,1-1 0,0 0-1,-1 1 1,1-1 0,-1 0 0,1 0 0,-1 0 5,-61-57-416,57 50 371,6 8 38,-1 0 0,1 0 0,-1-1 0,1 1 0,0 0 1,0-1-1,-1 1 0,1-1 0,0 1 0,0 0 0,-1-1 0,1 1 0,0-1 0,0 1 0,0-1 0,0 1 0,-1-1 0,1 1 0,0-1 0,0 1 0,0 0 0,0-1 0,0 1 0,0-1 0,0 1 0,1-1 0,-1 1 0,0-1 0,0 1 0,0-1 0,0 1 0,1 0 0,-1-1 0,0 1 0,0-1 1,1 1-1,-1 0 0,0-1 0,1 1 0,-1 0 0,0-1 0,1 1 0,-1 0 0,0-1 0,1 1 0,-1 0 0,1 0 0,-1-1 0,1 1 0,-1 0 0,0 0 0,1 0 0,-1 0 0,1 0 0,-1 0 0,1 0 0,-1 0 0,1 0 0,-1 0 0,1 0 0,-1 0 0,1 0 0,-1 0 7,39-2-164,-33 3 159,114-1 107,-120 0-99,1 0 1,-1-1-1,1 1 1,0 0 0,-1 0-1,1 0 1,-1 0-1,1 0 1,-1 0-1,1-1 1,0 1 0,-1 0-1,1 1 1,-1-1-1,1 0 1,0 0 0,-1 0-1,1 0 1,-1 0-1,1 1 1,-1-1-1,1 0 1,-1 0 0,1 1-1,-1-1 1,1 0-1,-1 1 1,1-1-1,-1 1 1,1-1 0,-1 0-1,0 1 1,1-1-1,-1 1 1,0-1 0,1 1-1,-1-1 1,0 1-1,0 0 1,0-1-1,1 1 1,-1-1 0,0 1-1,0-1 1,0 1-1,0 0 1,0-1-1,0 1 1,0-1 0,0 1-1,0-1 1,0 1-1,0 0 1,-1-1 0,1 1-1,0-1 1,0 1-1,-1-1 1,1 1-1,0-1 1,0 1 0,-1-1-1,0 1-3,-32 23-49,-49 17-120,2 3 0,3 4 0,-43 34 169,119-82 3,0 0 0,0 0 0,0 0 0,0 0 0,0 0 0,0 1 0,0-1 0,0 0 0,0 0 0,0 1 1,0-1-1,0 1 0,0-1 0,0 1 0,0-1 0,1 1 0,-1-1 0,0 1 0,0 0 0,0-1 0,1 1 0,-1 0 0,0 0 0,1 0 0,-1 0 0,1-1 0,-1 1 0,1 0 0,-1 0 0,1 0 0,0 0 0,-1 0 1,1 0-1,0 0 0,0 0 0,0 0 0,0 0 0,0 1 0,0-1 0,0 0 0,0 0 0,0 0 0,0 0 0,1 0 0,-1 0 0,0 0 0,1 0 0,-1 0 0,1 0 0,-1-1 0,1 1 0,-1 0 0,1 0 1,0 0-1,-1 0 0,1-1 0,0 1 0,-1 0 0,1-1 0,0 1 0,0 0 0,0-1 0,0 1-3,159-7 608,-109 1-757,256-24 1672,-106 3-5654,-165 13-2818,-38 6 5493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0:30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9472,'38'-6'6185,"2"-1"-4600,185 9 2273,110 23-2244,-177-3-1558,1-8 0,31-5-56,-177-9-150,44-7-4911,-52 0 3472,-8 0 731</inkml:trace>
  <inkml:trace contextRef="#ctx0" brushRef="#br0" timeOffset="276.041">1147 7 7296,'78'-7'6637,"-68"9"-6108,-1 0 0,1 1 0,-1 0 0,0 1 1,0 0-1,-1 0 0,1 1 0,-1 0 1,0 0-1,0 1 0,6 6-529,-11-10 72,-1 1 1,0-1-1,0 0 1,0 1-1,0-1 0,0 1 1,-1 0-1,1 0 0,-1-1 1,0 1-1,0 0 0,0 0 1,0 0-1,0 0 1,-1 0-1,1 1 0,-1-1 1,0 0-1,0 0 0,0 0 1,0 0-1,0 0 1,-1 1-1,0-1 0,1 0 1,-1 0-1,0 0 0,-1 0 1,1-1-1,0 1 1,-1 0-1,1 0 0,-1-1 1,-1 2-73,-83 67-4392,40-50 2969,-1-4 671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0:5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5 12032,'-1'-1'246,"-1"0"1,1 1-1,-1-1 1,1 1 0,-1-1-1,0 1 1,1 0-1,-1 0 1,0 0 0,0 0-1,1 0 1,-1 0-1,0 0 1,1 0 0,-1 1-1,0-1 1,1 1-1,-1-1 1,1 1-1,-1 0 1,1-1 0,-1 1-1,1 0 1,-1 0-1,1 0 1,0 0 0,-1 1-247,-55 66 202,49-57 383,-13 17-369,2 1 0,0 2 0,2-1 0,1 2 0,2 0 0,1 1 0,1 0 0,2 1 0,2 0 0,-4 25-216,12-51-131,-1 0 0,1 0 0,1 0 0,-1 0 0,1 0 1,1 0-1,0 0 0,0 0 0,0 0 0,1-1 0,0 1 1,0-1-1,1 0 0,0 0 0,0 0 0,1 0 0,0-1 1,0 0-1,0 0 0,1 0 0,0-1 0,0 0 0,1 0 1,-1 0-1,1-1 0,0 0 0,0 0 0,0 0 0,1-1 0,0 0 131,41 5-560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0:5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0 440 9856,'0'0'3680,"4"-2"-2848,4-2 448,-4 0 95,8-2-191,3-1 64,7-1-320,10-1-160,11-1-448,6-1-128,6-3-64,4 1-160,-10-5 32,-6 1-1408,-7 0-576,-10 0-3583,-7-2-1601,-3 2 3744</inkml:trace>
  <inkml:trace contextRef="#ctx0" brushRef="#br0" timeOffset="220.885">197 176 9728,'0'41'3680,"0"-17"-2848,0 28 160,0-22-96,0 8 31,0 1 225,0-1-64,4-4 0,4-7-608,4-2-160,3-8 32,9-7-288,3-3-32,4-7-1376,3-11-544,2-2-3487,-5-11-1537,0-18 3584</inkml:trace>
  <inkml:trace contextRef="#ctx0" brushRef="#br0" timeOffset="799.275">624 237 9088,'-28'179'8890,"7"-93"-4239,33-98-3729,-3-3-721,68-110-2008,-63 105 750,0 1 0,1 1 0,1 0 0,0 1-1,2 1 1,0 1 0,0 0 0,9-4 1057,-16 12-522,81-48-3269,-28 25 5000,-64 29-1113,1 1 0,-1 0 0,1 0 0,-1 0 1,1 1-1,-1-1 0,1 0 0,-1 0 0,1 0 0,-1 0 1,1 0-1,-1 1 0,1-1 0,-1 0 0,1 0 0,-1 1 1,1-1-1,-1 0 0,1 1 0,-1-1 0,0 0 1,1 1-1,-1-1 0,0 1 0,1-1 0,-1 1 0,0-1 1,0 1-1,1-1 0,-1 1 0,0-1 0,0 1 0,0-1 1,0 1-1,0-1 0,0 1 0,0-1 0,0 1 0,0-1 1,0 1-1,0-1 0,0 1 0,0-1 0,0 1 1,0-1-1,0 1 0,-1-1 0,1 1 0,0-1 0,0 1 1,-1-1-1,1 1 0,0-1 0,-1 1 0,1-1 0,0 0 1,-1 1-1,1-1 0,0 0 0,-1 1 0,1-1 0,-1 0 1,1 1-1,-1-1 0,1 0 0,-1 0 0,0 0-96,-23 45 1499,24-43-1378,-154 250 4519,154-252-4631,-1 1-1,0-1 1,0 1-1,1 0 1,-1-1-1,0 1 1,1 0-1,-1-1 1,0 1-1,1 0 1,-1 0-1,1 0 1,0-1-1,-1 1 1,1 0 0,0 0-1,-1 0 1,1 0-1,0 0 1,0 0-1,0 0 1,-1 0-1,1-1 1,0 1-1,0 0 1,1 0-1,-1 0 1,0 0-1,0 0 1,0 0-1,1 0 1,-1 0-1,0 0 1,1-1-1,-1 1 1,1 0-1,-1 0 1,1 0-1,-1-1 1,1 1-1,0 0 1,-1-1-1,1 1 1,0 0-1,-1-1 1,1 1-1,0-1 1,0 1-1,0-1 1,0 1-1,-1-1 1,1 0 0,0 1-1,0-1 1,0 0-1,0 0 1,1 0-9,7-3 20,0-1 1,0-1-1,0 1 1,0-1-1,-1-1 1,0 0 0,0 0-1,0 0 1,-1-1-1,0 0 1,0-1-1,-1 0 1,0 0 0,5-8-21,81-154 122,-88 195-170,-26 195-309,31-194-1302,-8-25 1344,0 0 1,0 0-1,1 0 0,-1 0 1,0 0-1,1 0 0,-1 0 1,1 0-1,-1-1 0,1 1 1,0 0-1,-1-1 1,1 1-1,0-1 0,-1 0 1,1 0-1,0 0 0,-1 0 1,1 0-1,0 0 0,-1 0 1,1 0-1,0-1 0,-1 1 1,1 0-1,0-1 1,-1 0-1,1 1 0,-1-1 1,1 0-1,1-1 315,23-11-1061</inkml:trace>
  <inkml:trace contextRef="#ctx0" brushRef="#br0" timeOffset="1663.54">1396 210 8960,'-27'3'7618,"6"16"-5114,3 11-1695,2 1 0,1 0-1,2 1 1,-10 30-809,21-54 162,-10 45 295,12-52-487,0 1 1,0-1-1,0 0 1,0 0 0,0 0-1,0 0 1,1 0-1,-1 0 1,0 0-1,1 0 1,-1 0-1,1 0 1,-1 0-1,1 0 1,0 0-1,-1 0 1,1 0 0,0 0-1,-1-1 1,1 1-1,0 0 1,0 0-1,0-1 1,0 1-1,0-1 1,0 1-1,0-1 1,0 1-1,0-1 1,0 0-1,0 1 1,0-1 0,0 0-1,0 0 1,0 0-1,0 0 1,1 0-1,-1 0 1,0 0-1,0 0 1,0 0-1,0 0 1,0-1-1,0 1 1,1 0 29,11-5-978,1 1 0,-1-1-1,0-1 1,0-1 0,-1 0 0,0 0 0,0-1-1,0-1 1,-1 0 0,-1 0 0,1-1 0,-2 0-1,1-1 1,5-9 978,25-23-2299,-18 27 3221,-20 16-622,0-1 0,0 1 1,-1 0-1,1-1 0,0 1 1,0 0-1,0 0 0,-1 1 1,1-1-1,0 0 0,0 0 1,-1 1-1,1-1 0,0 1 1,-1 0-1,1-1 0,0 1 1,-1 0-1,1 0 0,-1 0 1,0 0-1,1 0 0,-1 0 1,0 1-1,1-1 1,-1 0-1,0 1 0,0-1 1,0 1-301,0-1 128,-1-1 0,1 1 0,0 0 0,0 0 0,-1-1 1,1 1-1,0-1 0,0 1 0,0-1 0,0 1 0,0-1 1,0 1-1,0-1 0,0 0 0,0 1 0,0-1 0,0 0 1,0 0-1,0 0 0,0 0 0,0 0 0,0 0 1,0 0-1,0 0 0,0 0 0,0-1 0,0 1 0,0 0 1,0-1-1,0 1 0,0-1 0,0 1 0,0-1 0,0 1 1,0-1-129,42-52 2056,-38 44-1740,0 3-201,-1 1 1,0-1-1,-1 0 1,1 0-1,-1-1 1,-1 1-1,1-1 0,-1 0 1,0 1-1,0-1 1,-1 0-1,0 0 1,0 0-1,-1-2-115,-1 8 13,0 1 1,0-1-1,-1 1 0,1-1 1,0 1-1,0 0 0,-1 0 1,1 0-1,0 0 0,-1 0 1,1 0-1,0 0 0,0 0 1,-1 0-1,1 0 0,0 1 1,0-1-1,-1 1 0,1-1 1,0 1-1,0-1 0,0 1 1,0 0-1,-1-1 0,1 1 1,0 0-1,0 0 0,1 0 1,-1 0-1,0 0 0,0 0 1,0 0-1,1 0 0,-1 0 1,0 0-1,1 0 0,-1 0 1,1 1-14,-138 207-331,134-204 321,1-1-1,-1 1 1,1 0 0,0 0 0,1 0-1,-1 0 1,1 0 0,0 1 0,0-1 0,1 1-1,0-1 1,0 1 0,0-1 0,0 1-1,1 0 1,0 0 0,0-1 0,1 1-1,-1 0 1,1-1 0,1 1 0,-1-1-1,1 1 1,0-1 0,2 5 10,0-9-121,0-1 0,0 0 0,0 0 0,1 0 0,-1 0-1,0 0 1,0-1 0,0 0 0,0 0 0,0 0 0,0 0 0,0-1 0,0 0 0,-1 0 0,1 0 0,0 0 0,-1 0-1,0 0 1,1-1 0,-1 0 0,0 0 0,0 0 0,-1 0 0,1 0 0,0-1 0,-1 1 0,1-2 121,29-36-1181,40-34 90,-71 75 1094,-1-1 1,1 1-1,-1-1 0,1 1 1,-1-1-1,1 1 1,-1-1-1,1 1 1,0 0-1,-1-1 0,1 1 1,0 0-1,-1-1 1,1 1-1,0 0 0,-1 0 1,1 0-1,0 0 1,0-1-1,-1 1 1,1 0-1,0 0 0,0 1 1,-1-1-1,1 0 1,0 0-1,-1 0 0,1 0 1,0 1-1,0-1 1,-1 0-1,1 1 1,-1-1-1,1 0 0,0 1 1,-1-1-1,1 1 1,-1-1-1,1 1 0,-1-1 1,1 1-1,-1-1 1,1 1-1,-1 0 0,0-1 1,1 1-1,-1 0 1,0-1-1,1 1 1,-1 0-1,0-1 0,0 1 1,0 0-1,0-1 1,1 1-1,-1 0-3,-5 52 1619,2-30-187,3-23-1398,0 1-1,0-1 0,0 1 1,0-1-1,0 1 0,0 0 1,0-1-1,0 1 0,0-1 1,0 1-1,0-1 0,0 1 1,0-1-1,1 1 0,-1-1 1,0 1-1,0-1 0,0 1 1,1-1-1,-1 1 0,0-1 1,1 1-1,-1-1 0,0 0 1,1 1-1,-1-1 0,1 1 1,-1-1-1,1 0 0,-1 0 0,1 1 1,-1-1-1,0 0 0,1 0 1,0 1-1,-1-1 0,1 0 1,-1 0-1,1 0 0,-1 0 1,1 0-1,-1 0 0,1 0 1,-1 0-1,1 0 0,0 0 1,-1 0-1,1 0 0,-1 0 1,1-1-1,-1 1 0,1 0 1,-1 0-1,1 0 0,-1-1 1,1 1-1,-1 0 0,0-1 1,1 1-1,-1 0 0,1-1 1,-1 1-1,0-1 0,1 1 1,-1-1-1,0 1 0,1-1 1,-1 1-1,0-1-33,4-1-49,158-95-2947,-139 81 577,-2-2-1,0 0 1,-1-2-1,-1 0 1,13-18 2419,-4 1-1205</inkml:trace>
  <inkml:trace contextRef="#ctx0" brushRef="#br0" timeOffset="2030.41">2243 21 9728,'24'-21'4480,"-25"39"1023,-36 75-3020,5 2 0,-14 66-2483,39-74 721,7-85-713,0 0 0,0 1 0,1-1 0,-1 0 0,1 1-1,0-1 1,0 0 0,0 0 0,0 0 0,0 0 0,0 1 0,1-2 0,-1 1-1,1 0 1,-1 0 0,1 0 0,-1-1 0,1 1 0,0-1 0,0 1-1,0-1 1,0 0 0,0 0 0,0 0 0,1 0 0,-1 0 0,0 0 0,0 0-1,1-1 1,-1 0 0,0 1 0,1-1 0,1 0-8,-1 1-8,0 0 0,0 0 0,0-1 0,0 1 0,0-1 0,0 0 0,0 0-1,0 0 1,0 0 0,0 0 0,0-1 0,0 0 0,0 1 0,0-1 0,-1 0 0,1 0 0,0 0 0,0-1 0,-1 1 0,1-1 0,-1 0 0,1 1 0,-1-1 0,0 0-1,1 0 1,-1-1 0,0 1 0,-1 0 0,1-1 0,0 1 0,-1-1 0,1 1 0,-1-1 0,0 0 0,0 0 0,0 1 0,0-1 0,0 0 0,-1 0 0,1 0 0,-1 0 0,0 0-1,0 0 1,0 0 0,0 0 0,0 0 0,-1-1 8,-82-150-544,60 122 192,46 28 64,185-14-6256,-161 9 5792</inkml:trace>
  <inkml:trace contextRef="#ctx0" brushRef="#br0" timeOffset="3688.596">1759 341 7040,'0'11'2624,"-3"-11"-2048,3 6 352,0-3 64,-4 7-64,0-2 384,0 13-448,0-1-448,0 4-192,0-3-32,0 0-96,0-12-64,0 2-288,0-1-96,4 4-1728,0-1-672,4-5 1376,4-5 704</inkml:trace>
  <inkml:trace contextRef="#ctx0" brushRef="#br0" timeOffset="3979.451">2748 4 9728,'12'13'3584,"-4"-9"-2784,3 10 128,-8-8-64,5 5-225,-4 6 97,0 6-64,-4 9 64,-4 9-416,-4 8 32,-6 1 0,-6 6-288,-3-7-64,-9-1-1664,-7-4-639,-14-6 1151,-10 0 640</inkml:trace>
  <inkml:trace contextRef="#ctx0" brushRef="#br0" timeOffset="6140.526">2089 161 6400,'-9'3'8931,"24"4"-7131,30 4-2190,63-22-26,-74 1 347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1:17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992 772 8960,'0'-7'3424,"0"1"-2656</inkml:trace>
  <inkml:trace contextRef="#ctx0" brushRef="#br0" timeOffset="5012.347">933 387 11392,'18'7'6916,"-36"7"-1582,1-3-6161,-256 220 1398,-1 1-656,-17 99-123,286-325 184,-2 2-28,0 0 1,0 0 0,1 1-1,0 0 1,0 0-1,1 0 1,0 1 0,1-1-1,0 1 1,0 0 0,1 1-1,1-1 1,-1 0-1,2 1 1,-1 7 51,3-15-18,1 0 0,-1 0 0,1-1 0,0 1 0,0 0 0,0-1 0,0 1 0,1-1 0,-1 0 0,1 1 0,-1-1 0,1 0 0,0-1 0,-1 1 0,1 0 0,0-1 0,0 0 0,1 1 0,-1-1 0,0-1 0,0 1 0,0 0 0,1-1 0,-1 1 0,0-1 1,1 0-1,-1 0 0,0 0 0,0-1 0,1 1 0,-1-1 0,0 0 0,0 0 0,0 0 0,1 0 18,44-8 25,1-2 1,-2-2-1,0-2 1,0-2 0,-2-2-1,0-2 1,-1-2-1,-1-2 1,-2-1 0,0-3-1,-2-1 1,-2-2-1,0-1 1,-2-2 0,-1-4-26,-15 20 35,-1-2 1,-2 0 0,0-1-1,-1 0 1,-1-1-1,-1-1 1,-1 0 0,-2-1-1,0-1 1,-2 1 0,0-1-1,-2 0 1,-1-1 0,-1 0-1,-1 0 1,-2 0-1,0 0 1,-2 0 0,-1 0-1,-1 1 1,-1-1 0,-6-19-36,-14-4 33,-1 1-1,-3 1 1,-2 1 0,-2 2 0,-1 1 0,-28-27-33,-20-6 6,78 75-14,0 0 0,-1 0 1,1 0-1,-1 0 1,0 0-1,0 1 0,1 0 1,-1 0-1,0 0 1,0 0-1,0 1 0,0-1 1,0 1-1,0 0 1,0 0-1,0 1 0,0-1 1,0 1-1,0 0 1,0 0-1,0 0 0,0 0 1,0 1-1,1 0 1,-1-1-1,1 2 8,-9 7-12,0 0-1,1 1 1,1 1-1,0 0 1,0 0-1,1 1 1,1 0-1,0 1 1,1-1 0,0 2-1,1-1 1,1 1-1,0 0 1,1 0-1,0 2 13,-38 161-83,8 1 0,7 2 0,0 131 83,26-292-1,-5 48-6,-5 38 41,6 1 0,4 0 1,5 3-35,26 20 51,-28-127-49,-1 1-1,0-1 0,1 0 1,-1 1-1,1-1 0,0 0 1,0 0-1,0 0 0,0 0 0,1-1 1,-1 1-1,1-1 0,0 1 1,0-1-1,-1 0 0,2 0 1,-1 0-1,0 0 0,0-1 0,0 1 1,1-1-1,-1 0 0,1 0 1,-1 0-1,1 0 0,-1-1 1,1 1-1,0-1 0,-1 0 0,1 0 1,0 0-1,-1-1 0,1 1 1,0-1-2,4-3 17,0-1-1,-1 1 1,0-1 0,0-1 0,0 1 0,-1-1 0,1 0 0,-1-1 0,-1 1 0,1-1 0,-1 0 0,0-1-1,-1 1 1,0-1 0,0 0 0,-1 0 0,0 0 0,1-4-17,8-12 32,208-490 229,-128 279-12,-11-4 0,-10-3 0,-3-37-249,-53 187 453,-25 89-181,-22 27-292,2 2 0,1 2 0,1 0 0,2 2 0,0 1 0,2 0 0,-10 20 20,9-15-73,-310 398-2567,238-291 2266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1:53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12928,'-16'59'4831,"5"-52"-3775,3-4-256,8-6-448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1:4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12544,'39'12'4645,"19"-17"-2864,-37 0-1663,347-62 1391,366 18 406,-466 36-1516,-56 5-2863,-181 8 2080</inkml:trace>
  <inkml:trace contextRef="#ctx0" brushRef="#br0" timeOffset="261.396">1687 0 14592,'38'7'5439,"-11"-3"-4223,16 10-192,-23-5-352,-1 9-480,-1 3-32,-6 7 288,-8 2 160,-12 8-320,-11 7-1568,-7 0-704,-10-4 960,5-3 512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1:4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12416,'14'-18'7019,"23"-2"-6744,-32 17 110,0 0-365,0 1 1,1-1-1,-1 1 0,1 0 0,-1 1 0,1-1 0,0 1 0,0 0 0,0 0 0,-1 1 1,1 0-1,0 0 0,4 1-20,-14 30 85,-2-12-77,0-1-1,1 1 1,0 0-1,2 0 1,0 0-1,2 0 1,0 1-1,1-1 1,0 0 0,2 1-1,1 3-7,1 61 322,-4-59-89,1-6 103,0 1 1,-1-1 0,-1 0 0,-1 0-1,-1 0 1,-1 0 0,0 0 0,-2-1-1,0 0 1,-2 4-337,8-21 14,-1 1 1,1-1-1,-1 0 0,1 1 0,-1-1 1,0 0-1,1 0 0,-1 0 0,0 0 0,0 1 1,0-1-1,0 0 0,0 0 0,0-1 0,0 1 1,0 0-1,0 0 0,0 0 0,0-1 0,0 1 1,-1-1-1,1 1 0,0-1 0,-1 1 1,1-1-1,0 0 0,-1 1 0,1-1 0,0 0 1,-1 0-1,1 0 0,-1 0 0,1-1 0,0 1 1,-1 0-1,1 0 0,0-1 0,-1 1 0,1-1 1,0 1-1,0-1 0,-1 0-14,-28-50-1455,29 33 484,0 1 0,1-1 1,1 1-1,0-1 0,2 1 1,0 0-1,1 0 1,0 0-1,1 0 0,2 1 1,-1-1-1,10-13 971,14-25-773</inkml:trace>
  <inkml:trace contextRef="#ctx0" brushRef="#br0" timeOffset="1135.901">501 14 9984,'37'-14'5808,"-40"29"-2513,2-13-3225,-11 16 3,1 1 0,1 0 1,1 1-1,1 0 0,0 1 1,2-1-1,0 1 0,0 9-73,-70 322-586,76-352 552,1-1 0,-1 1 0,1 0 1,-1 0-1,1-1 0,0 1 0,-1 0 1,1 0-1,-1-1 0,1 1 0,-1 0 0,1 0 1,0 0-1,-1 0 0,1 0 0,-1 0 1,1 0-1,0 0 0,-1 0 0,1 0 0,-1 0 1,1 0-1,0 1 0,-1-1 0,1 0 1,-1 0-1,1 1 0,-1-1 0,1 0 0,-1 1 1,1-1-1,-1 0 0,1 1 0,-1-1 1,1 1-1,-1-1 0,0 1 0,1-1 0,-1 1 1,0-1-1,1 1 0,-1 0 34,86-263-64,-84 256 43,1-4 172,1-1 0,0 0 0,0 1 0,1 0 0,0 0 0,1 1 0,0-1 0,1 1 0,0 0 0,1 1 0,-1 0 0,1 0 0,1 1 0,0 0 0,0 0 0,0 1 0,0 0 0,1 1 0,9-4-151,-17 9 58,-1-1 0,0 1 1,1 1-1,-1-1 0,0 0 0,1 0 0,-1 0 1,0 1-1,1-1 0,-1 1 0,0-1 1,0 1-1,1-1 0,-1 1 0,0 0 0,0 0 1,0-1-1,0 1 0,0 0 0,0 0 0,0 0 1,0 0-1,0 0 0,0 0 0,-1 1 0,1-1 1,0 0-1,-1 0 0,1 0 0,-1 1 0,1-1 1,-1 0-1,0 1 0,1-1 0,-1 0 1,0 1-1,0-1 0,0 1 0,0-1 0,0 1-58,-3 65 1075,1-58-942,-13 84 1139,-4-1 0,-23 61-1272,42-152-4,0 0-1,0-1 1,0 1 0,0 0 0,0-1 0,0 1-1,-1 0 1,1 0 0,0-1 0,0 1 0,-1 0-1,1-1 1,0 1 0,-1 0 0,1-1 0,0 1-1,-1-1 1,1 1 0,-1-1 0,1 1-1,-1-1 1,1 1 0,-1-1 0,1 1 0,-1-1-1,0 0 1,1 1 0,-1-1 0,0 0 0,1 1-1,-1-1 1,0 0 0,1 0 0,-1 0 0,0 0-1,0 0 1,1 0 0,-1 0 0,0 0 0,1 0-1,-1 0 1,0 0 0,0 0 0,1 0-1,-1-1 1,0 1 0,1 0 0,-1 0 0,0-1-1,1 1 1,-1 0 0,1-1 0,-1 1 0,1-1-1,-1 1 1,0-1 0,1 1 0,0-1 0,-1 1-1,1-1 1,-1 0 0,1 1 0,-1-1 4,-26-41-578,23 35 478,0 0-1,0-1 0,1 0 1,-1 1-1,2-1 1,-1 0-1,1-1 0,0 1 1,1 0-1,0-1 1,0 1-1,1 0 0,0-1 1,1 1-1,0-1 1,0 1-1,0 0 0,1 0 1,1-1-1,-1 1 1,1 1-1,4-9 101,14-6-296,1 1 1,0 1-1,2 1 1,0 1-1,1 1 1,1 1-1,0 2 1,21-9 295,44-27-447,79-57 613,-140 98 193,-32 36 162,-71 75-511,72-101-19,1-1 0,0 1 0,-1 0 0,1-1 0,-1 1 0,1 0 0,0-1-1,0 1 1,-1 0 0,1-1 0,0 1 0,0 0 0,0 0 0,0-1 0,0 1 0,0 0 0,0-1-1,0 1 1,0 0 0,0 0 0,0-1 0,0 1 0,0 0 0,1 0 0,-1-1 0,0 1-1,0 0 1,1-1 0,-1 1 0,1-1 0,-1 1 0,1 0 0,-1-1 0,1 1 0,-1-1-1,1 1 1,-1-1 0,1 1 0,-1-1 0,1 0 0,0 1 0,-1-1 0,1 0 0,0 1 0,0-1 9,9 7 4,-22 18 97,-57 44 251,60-63-255,0 0 1,1 1-1,0 1 0,0-1 1,1 2-1,0-1 0,1 0 1,-1 1-1,2 1 1,-1-1-1,1 1 0,-2 5-97,7-13 8,-1-1 0,0 1 0,1 0 0,-1 0 0,1 0 0,0 0 0,-1 0 0,1 0 0,0-1 0,0 1 0,0 0 0,1 0 0,-1 0 0,0 0 0,1 0 0,-1 0 0,1-1 0,0 1 0,0 0 0,-1 0 0,1-1 0,0 1 0,0 0 0,1-1 0,-1 1 0,0-1 0,0 0 0,1 1 0,-1-1 0,1 0 0,-1 0 0,1 0 0,-1 0 0,1 0 0,0 0 0,0 0 0,-1 0 0,1-1 0,0 1 0,0-1 0,0 1 0,1-1-8,85-7 208,-68-2-337,1-1 0,-2 0 0,1-2-1,-1 0 1,-1-1 0,-1 0 0,1-2-1,-2 0 1,0-1 0,-1-1 0,-1 0 0,-1-1-1,4-6 130,-13 12 138,-11 27-41,-48 295-118,52-288 156,-28 272-7918,30-242 6498</inkml:trace>
  <inkml:trace contextRef="#ctx0" brushRef="#br0" timeOffset="1476.962">1504 796 14336,'-8'45'5343,"-2"-34"-4127,6-5-384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1:13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1080 2698 7936,'-46'24'3372,"-36"-25"-2456,-74-67 369,118 52-1131,0-2 0,1-1 0,1-1 0,0-3 0,2 0 0,1-3 0,1 0 0,1-2 1,-17-22-155,-161-211 1440,182 227-1384,1 0 1,3-2 0,0-1-1,2 0 1,2-2 0,2 0 0,1-1-1,2-1 1,2 0 0,2-1-1,-5-41-56,14 61 40,1 0-1,1 0 0,1-1 0,1 1 0,1 0 1,1 1-1,0-1 0,2 1 0,1 0 0,0 1 1,7-11-40,134-206 123,-144 230-118,17-24 81,1 2-1,2 0 0,1 2 1,1 1-1,1 1 0,1 1 1,6-2-86,270-191 16,-232 169 121,1 4 0,2 3 1,45-16-138,-62 30 105,330-129 380,-118 52-298,46 0-187,-211 74 8,1 4 0,0 6 0,2 4 0,0 4 0,0 6 0,1 4 0,0 5 0,108 18-8,-12 15 75,117 41-75,146 45 0,-442-114-3,105 29 25,-1 5 0,-2 6 0,-3 6 0,11 12-22,-88-39-14,18 6 137,-1 2 1,-3 3 0,-1 3 0,-1 3 0,-3 2-1,-2 3 1,-2 2 0,37 46-124,-77-76 79,0 1 0,-1 1 0,-1 0 0,-1 0-1,-1 1 1,-1 1 0,-1-1 0,-1 1 0,-2 1 0,0-1 0,-2 1 0,0 0 0,-2 0-1,-1 0 1,-1 0 0,-2-1 0,0 1 0,-1 0 0,-2-1 0,-1 0 0,-1 0 0,0-1-1,-2 0 1,-7 12-79,-12 10 47,-2-1 1,-1-2-1,-2-1 0,-13 10-47,-4 6 30,-12 17 14,-3-4 1,-4-2-1,-23 15-44,-4-6 271,-3-4 0,-3-4-1,-4-5 1,-86 38-271,77-52 236,-2-4-1,-2-6 1,-2-5 0,-2-5 0,-97 10-236,-17-18 264,0-10 0,-1-11 0,0-10 0,-45-16-264,-187-45-342,417 57-299,2-3 0,0-2 1,1-2-1,0-3 0,2-1 0,-34-23 641,-34-25-555</inkml:trace>
  <inkml:trace contextRef="#ctx0" brushRef="#br0" timeOffset="10373.189">9947 792 10880,'20'4'4128,"-5"-4"-3200,19-4-129,-14 2-223,11-9-448,4-3-64,1-9-32,-2-13 32</inkml:trace>
  <inkml:trace contextRef="#ctx0" brushRef="#br0" timeOffset="10772.125">10207 345 12416,'-17'88'7590,"10"-39"-5954,-2-7-1182,-2-1 0,-2 0 0,-2-1 0,-2 0 0,-1-1 0,-8 10-454,-89 127-5401,106-164 3973,0-1 1,-1 0 0,0-1-1,-1 0 1,0-1 0,0 0-1,-1-1 1,0 0-1,-1-1 1,0 0 1427,-18 7-310,-3-2 3358,-50 20 5208,84-31-8190,-1 0 0,1 0 1,0 0-1,0 1 0,0-1 0,0 0 1,0 0-1,0 0 0,0 0 1,0 0-1,0 1 0,0-1 0,1 0 1,-1 0-1,0 0 0,1 0 0,-1 0 1,1 0-1,-1 0 0,1 0 0,0 0 1,-1 0-1,1 0 0,0 0 1,0-1-1,0 1 0,0 0 0,-1 0 1,1-1-1,0 1 0,0-1 0,0 1 1,0-1-1,0 1 0,1-1 0,-1 1 1,0-1-1,0 0 0,0 0 1,0 1-1,0-1 0,0 0 0,1 0 1,-1 0-1,0 0 0,0-1 0,1 1-66,16 0 428,-1-1-1,0-1 0,0 0 0,1-1 0,-1-1 0,-1-1 0,11-4-427,4 0 173,172-64-1279,-78 2-4918,-93 47 5144</inkml:trace>
  <inkml:trace contextRef="#ctx0" brushRef="#br0" timeOffset="11076.876">10250 886 11392,'-61'51'7099,"18"-18"-5340,-128 135 645,117-111-2503,-2-2 0,-2-2 0,-18 8 99,-85 50-2350,51-45-6372,92-59 4205,12-11 1749</inkml:trace>
  <inkml:trace contextRef="#ctx0" brushRef="#br0" timeOffset="11462.754">9843 1271 9984,'37'-24'3285,"-36"23"-3145,0 0 0,1 1 0,-1-1 0,0 1 0,1-1-1,-1 1 1,0 0 0,1-1 0,-1 1 0,1 0 0,-1 0 0,1 0 0,-1 0 0,1 0 0,-1 0 0,0 1 0,1-1 0,-1 0 0,1 1-1,-1-1 1,0 1 0,1 0 0,-1-1 0,0 1 0,0 0 0,0 0 0,1 0 0,-1-1 0,0 1 0,0 0 0,0 1 0,0-1-1,-1 0 1,1 0 0,0 0 0,0 1 0,-1-1 0,1 0-140,-16 94 3178,0-33-2399,16-60-774,-1-1 0,1 1 0,0-1 0,0 1-1,0-1 1,0 1 0,0-1 0,0 0 0,0 0-1,0 1 1,0-1 0,1 0 0,-1 0 0,0 0-1,1-1 1,-1 1 0,1 0 0,-1 0 0,1-1-1,-1 1 1,1-1 0,0 1 0,-1-1 0,1 0 0,0 1-1,-1-1 1,1 0 0,0 0 0,-1 0 0,1-1-1,0 1 1,-1 0 0,1-1 0,-1 1 0,1-1-1,0 1 1,-1-1 0,1 0 0,-1 1 0,1-1-1,-1 0-4,8-1 6,36-4 10,-21 1-11,-1 2 1,1 0-1,0 2 0,0 0 1,-1 2-1,4 1-5,-23-1 41,0-1 0,0 1 0,0 0 0,0 0-1,0 1 1,0-1 0,0 1 0,-1 0 0,1 0 0,-1 0 0,1 1 0,-1-1 0,0 1 0,0-1-1,0 1 1,0 0 0,0 0 0,-1 1 0,0-1 0,1 0 0,-1 1 0,0 0 0,-1-1 0,1 1-1,-1 0 1,1 0 0,-1 0 0,0 0 0,0 0 0,-1 0 0,0 0 0,1 0 0,-1 0 0,0 0 0,-1 0-1,1 0 1,-1 1 0,0 0-41,-1 6 110,0 1-1,-1-1 0,-1 0 1,1 0-1,-2 0 0,0 0 1,0-1-1,0 1 0,-2-1 1,1-1-1,-1 1 1,-1-1-1,0 0-109,2-3 9,1-1 0,-1 0 1,-1-1-1,1 1 0,-1-1 0,1 0 1,-1-1-1,0 0 0,-1 0 0,1 0 1,0-1-1,-1 0 0,1-1 1,-1 1-1,0-1 0,1-1 0,-1 0-9,2 0-180,0 0-1,0-1 1,1 0 0,-1 0-1,0-1 1,1 0-1,-1 0 1,1 0-1,-1 0 1,1-1-1,0 0 1,0 0 0,0 0-1,1-1 1,-1 0 180,-3-4-364,0 0 1,0-1 0,1 0-1,0 0 1,1-1-1,0 0 1,0 0 0,1 0-1,0-1 1,1 1 0,0-1-1,1-1 1,0 1-1,1 0 1,0-1 0,1 1-1,0-1 1,1 1 0,0-1-1,1 1 1,1-1 363,-1 1-67,1-1 0,0 1-1,1 0 1,0 0 0,1 1 0,0-1 0,1 1 0,0 0 0,1 0 0,0 0 0,0 1-1,1 0 1,0 0 0,1 1 67,2-3 241,2 1 0,-1 0 0,2 1 0,-1 0 0,1 1 0,0 0 0,1 1 0,-1 1 0,2 0 0,-1 1 0,0 1 0,1 0 0,0 0 0,0 2 0,0 0 0,0 1 0,0 0 0,1 1-1,-1 1 1,0 0 0,0 1 0,10 3-241,53 16-2901,-58-13 2458</inkml:trace>
  <inkml:trace contextRef="#ctx0" brushRef="#br0" timeOffset="11663.549">10706 1678 10624,'-4'17'3936,"4"-17"-3040</inkml:trace>
  <inkml:trace contextRef="#ctx0" brushRef="#br0" timeOffset="26257.643">6796 2509 10880,'-65'-9'4640,"-72"-1"-2299,118 12-2226,-1 1 0,0 0 0,1 2 0,0 0 0,0 2 0,0 0 0,1 1-1,0 1 1,0 0 0,1 1 0,0 1 0,1 1 0,1 0 0,0 1 0,0 1 0,1 0 0,1 1 0,0 1-115,-20 31 192,3 1 0,2 2 0,1 0 0,3 2 0,3 0 0,-10 36-192,19-51-7,0 0 0,3 1 0,1 0 1,1 0-1,3 1 0,1 0 0,2 0 0,1 0 0,2 0 0,2 0 1,2-1-1,1 0 0,2 0 0,8 20 7,-14-49-3,0 0 1,1 0-1,0-1 1,1 1-1,0-1 1,0 0-1,1-1 1,0 1-1,0-1 1,1 0-1,-1-1 1,2 1-1,-1-1 0,1-1 1,0 1-1,0-2 1,0 1-1,1-1 1,-1 0-1,1 0 1,7 1 2,1-2 26,0 0 0,0 0 0,1-2 0,-1 0 0,1-1 0,-1 0 0,1-2 0,-1 0 0,0-1 0,0-1 0,0 0 0,6-4-26,194-85 351,-206 88-332,45-25 271,-1-3 0,-2-2 0,-1-3-1,-3-2 1,0-1 0,40-47-290,-61 58 166,7-3 114,-1-1 0,-2-2 0,-1-1 1,-2-2-1,-2-1 0,-1 0 0,-2-3 1,-3 0-1,7-18-280,-25 47 27,0-1 0,-1 0 1,-1 0-1,0 0 0,-1 0 0,0 1 1,-2-1-1,1 0 0,-2 0 0,0 1 1,-1-1-1,0 1 0,-1 0 0,-1 0 1,0 0-1,-1 1 0,0 0 1,-1 0-1,0 1 0,-1 0 0,-1 1 1,0 0-1,0 0 0,-1 1 0,-1 0 1,1 1-1,-2 0 0,1 1 0,-1 1 1,0 0-1,-1 0 0,1 1 0,-1 1 1,-1 1-1,1 0 0,-5-1-27,-65-10-1654,-1 4-1,0 4 0,0 3 1,-55 6 1654,9 1-790</inkml:trace>
  <inkml:trace contextRef="#ctx0" brushRef="#br0" timeOffset="26874.354">5212 1261 9600,'16'16'4571,"24"-4"-4128,-28-9 116,42 6 229,1-2 1,-1-3 0,1-2-1,13-3-788,-46 1 120,388-9 4392,124-30-4512,-152 11 891,-312 39-261,-69-11-602,1 1 0,-1-1 0,1 1 0,-1 0-1,0-1 1,1 1 0,-1 0 0,0 0 0,0 0 0,1 0 0,-1 1 0,0-1 0,0 0 0,0 0 0,0 1 0,-1-1 0,1 0 0,0 1 0,0-1 0,-1 1 0,1-1 0,-1 1 0,1-1 0,-1 1 0,0-1 0,0 1 0,0 0-1,0-1 1,0 1 0,0-1 0,0 1 0,0-1 0,0 1 0,-1 0 0,1-1 0,-1 1 0,1-1 0,-1 0 0,0 1 0,1-1 0,-2 1-28,-54 84 272,18-10-272,4 1 0,4 1 0,2 2 0,4 1 0,4 1 0,4 1 0,3 1 0,3-1 0,3 51 0,-4 111-67,11-139-3050,0-93-131,7-8-7248,-4-15 8694</inkml:trace>
  <inkml:trace contextRef="#ctx0" brushRef="#br0" timeOffset="27771.975">7812 3951 12416,'12'-1'6644,"56"-4"-6414,462-29 1551,693 58 15,-812-10-1138,915 26 14,-1297-39-1323,69-12-4069,-87 1 3973</inkml:trace>
  <inkml:trace contextRef="#ctx0" brushRef="#br0" timeOffset="28019.435">11757 3642 8192,'0'7'3072,"0"-11"-2400,8 4-256,-4-7-224</inkml:trace>
  <inkml:trace contextRef="#ctx0" brushRef="#br0" timeOffset="29967.489">12198 2847 7936,'4'0'2412,"0"-18"-1555,-1 17 3835,10 6-2798,-12-3-1764,0 1 0,0 0 0,0 0 0,-1 0-1,1 0 1,-1-1 0,0 1 0,0 0-1,0 0 1,-1 0 0,1 0 0,0 0 0,-1 0-1,0 0 1,0-1 0,0 1 0,0 0-1,0-1 1,0 1 0,-1 0 0,1-1-1,-1 0 1,0 1 0,0-1 0,0 0 0,0 0-1,0 0 1,0 0 0,-1 0 0,1 0-130,-50 44-804,-1-1 1,-2-4-1,-18 9 804,-4-19-4480,76-32 4309,1 0 0,-1 0-1,0-1 1,1 1 0,-1 0-1,1-1 1,-1 1 0,1 0-1,0-1 1,0 1 0,0-1-1,-1 1 1,1-1 0,0 1-1,1-1 1,-1 1 0,0 0-1,0-1 1,1 1 0,-1-1-1,1 1 1,-1 0 0,1-1-1,-1 1 1,1 0 0,0 0-1,0-1 1,0 1 0,-1 0-1,1 0 1,0 0 0,1 0-1,-1 0 1,0 0 0,0 0-1,0 0 1,0 1 0,1-1-1,-1 0 1,1 1 171,84-56 807,-73 50-87,-1 0 1,1 2 0,0 0 0,0 0 0,1 1 0,-1 0 0,1 2 0,-1-1 0,1 2 0,9 0-721,-22 0 40,-1-1 0,1 1 0,0 0 0,-1 0 0,1 0 0,0 0 0,-1 0 0,1 0 1,0 0-1,-1 0 0,1 1 0,0-1 0,-1 0 0,1 0 0,-1 0 0,1 1 0,0-1 0,-1 0 0,1 1 0,-1-1 0,1 0 1,-1 1-1,1-1 0,-1 1 0,1-1 0,-1 1 0,1-1 0,-1 1 0,0-1 0,1 1 0,-1 0 0,0-1 0,0 1 0,1-1 1,-1 1-1,0 0 0,0-1 0,0 1 0,0 0 0,0-1 0,1 1 0,-1 0 0,0-1 0,-1 1 0,1-1 0,0 1 0,0 0 1,0-1-1,0 1 0,0 0 0,-1-1 0,1 1 0,0-1 0,-1 1 0,1 0 0,0-1 0,-1 1 0,1-1 0,-1 1 0,1-1 1,-1 1-1,1-1 0,-1 0 0,1 1-40,-37 35 293,31-31-298,6-6-8,1 1 0,-1 0-1,0 0 1,1 0 0,-1 0 0,0 0 0,1 0-1,-1 0 1,0 0 0,1 0 0,-1 0-1,0 0 1,1 0 0,-1 0 0,0 0 0,1 0-1,-1 0 1,0 0 0,1 0 0,-1 1-1,0-1 1,1 0 0,-1 0 0,0 0 0,0 0-1,1 1 1,-1-1 0,0 0 0,0 0-1,1 1 1,-1-1 0,0 0 0,0 0 0,0 1-1,1-1 1,-1 0 0,0 1 0,0-1 0,0 0-1,0 1 1,0-1 0,0 0 0,0 1-1,0-1 1,0 0 0,0 1 0,0-1 0,0 0-1,0 1 1,0-1 0,0 0 0,0 1-1,0-1 1,0 0 0,0 1 0,0-1 0,0 0-1,-1 1 1,1-1 0,0 0 0,0 0-1,0 1 1,-1-1 0,1 0 0,0 0 13,32-2-256,0-7 179,0-2 0,0-1 0,-1-2-1,-1-1 1,2-2 77,24-11 40,-5 7 600,-67 39-80,-14 9-950,-4 1 66,2 1-1,1 2 1,2 1 0,1 2-1,1 0 1,-9 19 324,-89 204-101,111-184-214,40-94 240,106-99 646,-121 109-470,13-14 354,2 1 0,0 0 0,1 2 0,1 1 0,1 2 1,1 1-1,0 1 0,2 1 0,2 1-455,-32 13 55,0 1 0,0 0-1,0 0 1,0 0 0,0 0 0,1 0 0,-1 0-1,0 0 1,0 1 0,1-1 0,-1 1-1,0 0 1,1 0 0,-1 0 0,1 0 0,-1 0-1,0 0 1,1 0 0,-1 1 0,0-1 0,1 1-1,-1 0 1,0 0 0,0 0 0,0 0-1,0 0 1,0 0 0,0 0 0,0 1 0,0-1-1,0 1 1,0 0 0,-1-1 0,1 1 0,-1 0-1,1 0 1,-1 0 0,0 0 0,0 0-1,0 0 1,0 0 0,0 0 0,0 1 0,0 1-55,-1 5 22,0 1 1,-1-1 0,-1 0 0,1 0 0,-1 1 0,-1-1 0,0 0-1,0-1 1,-1 1 0,0-1 0,0 1 0,-1-1 0,0 0 0,-1-1-1,1 1 1,-1-1 0,-1 0 0,1-1 0,-1 1 0,-1-1 0,-4 2-23,9-6-150,0-1-1,0 0 1,-1 0 0,1-1 0,0 1 0,0-1 0,-1 0 0,1 1 0,-1-1 0,1-1 0,0 1 0,-1 0 0,1-1 0,0 0-1,0 0 1,-1 0 0,1 0 0,0 0 0,0-1 0,0 1 0,0-1 0,0 0 0,1 0 0,-1 0 0,0-1 150,-33-15-216,34 18 218,1 0 0,0 0 0,0 0 1,0 0-1,0 1 0,0-1 0,0 0 0,0 1 1,0-1-1,0 1 0,0-1 0,0 1 0,0 0 1,0-1-1,0 1 0,0 0 0,0 0 0,1-1 1,-1 1-1,0 0 0,1 0 0,-1 0 0,0 0 1,1 0-1,-1 0 0,1 0 0,0 0 0,-1 0 1,1 0-1,0 0 0,-1 0 0,1 1 1,0-1-3,-6 11 76,6-11-1,20-22-129,-19 20 54,1-3 5,1 1-1,0 0 0,0 0 1,0 0-1,0 0 0,0 0 1,1 1-1,-1-1 0,1 1 1,0 0-1,0 0 0,0 0 1,0 1-1,0-1 0,0 1 1,1 0-5,-4 40 704,-19 16-302,13-44-7199,12-20 6147</inkml:trace>
  <inkml:trace contextRef="#ctx0" brushRef="#br0" timeOffset="30901.315">12819 2956 9600,'7'6'8242,"33"-9"-8458,79-58-120,-118 62 366,-1 1 0,0-1-1,0 0 1,0 1 0,1-1 0,-1 0-1,-1 1 1,1-1 0,0 1 0,0-1-1,0 0 1,-1 0 0,1 1-1,-1-1 1,1 0 0,-1 1 0,1-1-1,-1 0 1,0 0 0,0 0 0,1 0-1,-1 0 1,0 0 0,0 0 0,0 0-1,0 0 1,0 0 0,0 0 0,-1-1-1,1 1 1,0 0 0,0-1-1,-1 1-29,-82 91-112,83-91 101,1 0 0,0-1-1,-1 1 1,1-1-1,-1 1 1,1 0 0,0-1-1,0 1 1,-1 0-1,1 0 1,0-1-1,0 1 1,0 0 0,0-1-1,0 1 1,0 0-1,0 0 1,0-1 0,0 1-1,0 0 1,0 0-1,0-1 1,1 1 0,-1 0-1,0-1 1,1 1-1,-1 0 1,0-1-1,1 1 1,-1-1 0,1 1-1,-1 0 1,1-1-1,-1 1 1,1-1 0,-1 1-1,1-1 1,-1 0-1,1 1 1,0-1-1,-1 1 1,1-1 0,0 0-1,-1 0 1,1 1-1,0-1 12,15 22-317,-20-10 343,0 0 0,-1-1-1,-1 1 1,0-1 0,0 0 0,-1-1 0,-1 1 0,1-1 0,-2-1 0,-3 4-26,10-10 13,2-3-14,1 0 0,0 0 1,0 0-1,-1 0 0,1 0 0,0 0 0,-1 0 1,1 1-1,0-1 0,-1 0 0,1 0 1,0 1-1,-1-1 0,1 0 0,-1 1 1,1-1-1,0 1 0,-1-1 0,1 1 1,-1-1-1,1 1 0,-1-1 0,0 1 1,1-1-1,-1 1 0,0 0 0,1-1 0,-1 1 1,0 0-1,1-1 0,-1 1 0,0 0 1,0-1-1,0 1 0,0 0 0,0-1 1,0 1-1,0 0 0,0 0 0,0-1 1,0 1-1,0 0 0,0-1 0,-1 1 1,1 0-1,0-1 0,0 1 0,-1 0 0,1-1 1,0 1-1,-1-1 0,1 1 0,-1-1 1,1 1-1,-1 0 0,1-1 1,0 0 7,1 0-1,0 0 1,0 0 0,0-1-1,0 1 1,0 0-1,0 0 1,0 0 0,0 1-1,-1-1 1,1 0-1,0 0 1,0 0 0,0 1-1,0-1 1,0 0-1,0 1 1,-1-1 0,1 1-1,0-1 1,0 1-1,-1 0 1,1-1 0,0 1-1,-1-1 1,1 1 0,-1 0-1,1 0 1,-1-1-1,1 1 1,-1 0 0,1 0-1,-1 0 1,0 0-1,1-1 1,-1 1 0,0 0-1,0 0 1,0 0-1,0 0 1,1 0 0,-1 0-1,-1 0 1,1 0-1,0-1 1,0 1 0,0 0-1,0 0 1,-1 0-1,1 0 1,0 0 0,-1 0-1,1-1 1,0 1 0,-1 0-1,1 0 1,-1-1-1,0 1 1,1 0 0,-1-1-1,0 1 1,1 0-1,-1-1 1,0 1 0,1-1-1,-1 1 1,0-1-7,-126 144 1861,127-143-1844,-1-1-1,0 1 1,1 0-1,-1 0 1,0-1-1,1 1 1,-1 0 0,1 0-1,-1 0 1,1 0-1,-1 0 1,1-1-1,0 1 1,0 0 0,-1 0-1,1 0 1,0 0-1,0 0 1,0 0-1,0 0 1,0 0 0,0 0-1,0 0 1,0 0-1,1 0 1,-1 0-1,0 0 1,0 0 0,1 0-1,-1 0 1,1 0-1,-1 0 1,1-1-1,-1 1 1,1 0 0,-1 0-1,1 0 1,0-1-1,0 1 1,-1 0-1,1-1 1,0 1 0,0-1-1,0 1 1,0-1-1,-1 1 1,1-1-1,0 0 1,0 1 0,0-1-1,0 0-16,55 0 312,-35-5-524,-1-2 1,1 0-1,-1-2 0,-1 0 0,1-1 0,-2-1 0,1-1 0,-2 0 1,0-1-1,0-1 0,8-10 212,-2-3-1278,-21 25 776,0-1 0,0 0 0,-1 0 1,1 1-1,0-1 0,-1 0 1,0-1-1,0 1 0,0 0 1,0 0-1,0 0 0,-1-1 1,1 1-1,-1 0 0,0-1 1,0 1-1,0 0 0,0-1 1,-1 1-1,1 0 0,-1-2 502,-15-22 193,-28-12 7007,29 88-3347,14-46-3701,-23 226 2802,-2 23-4191,34-178-2661,6-67 3082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1:53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245 144 8320,'3'0'3168,"-3"0"-2464,0 0 128,0 0-64,0 0-160,0 4 32,4 0 128,0-2 159,0 5-511,0 3 128,-4 1 32,4-4-256,0 0-32,0-1-384,-4-2-96,-4 3-1600,0-3-735,4-4-5377</inkml:trace>
  <inkml:trace contextRef="#ctx0" brushRef="#br0" timeOffset="726.652">1 343 5888,'36'2'9015,"-21"-4"-7817,-11 1-1097,0 0 0,0 1 0,0-1 1,0 1-1,0 0 0,0 0 0,0 0 0,0 1 1,0-1-1,0 1 0,0 0 0,0 0 0,0 0 1,0 0-1,-1 1 0,1 0 0,0 0 0,-1 0 1,0 0-1,1 0 0,-1 1 0,0-1 0,0 1 1,0 0-1,-1 0 0,1 0 0,-1 0 0,1 1 0,-1-1 1,0 1-1,0-1 0,-1 1 0,1 0 0,-1-1 1,0 1-1,0 0 0,0 0 0,0 0 0,0 1-101,-5 9 99,1-1-1,-2 0 1,0 0-1,0 0 1,-1-1-1,-1 1 0,0-2 1,0 1-1,-2-1 1,1 0-1,-1 0 0,-3 1-98,-19 27 478,-20 33 242,88-78-597,-12-6-892,0-1-1,0-2 1,-2 0 0,0-2 0,-1 0 0,0-2 0,-2 0 0,0-1 0,-1-1-1,-1-1 1,-1-1 0,-1 0 0,-1-1 0,2-8 769,5-7-795,14-24 780,-8 24 2777,40 17 1872,-47 18-4148,84-30-743,-98 31-229,1-1-1,-1 0 0,0 0 1,0-1-1,-1 0 1,1 0-1,-1 0 0,0-1 1,-1 0-1,1 0 1,-1 0-1,1-3 487,-4 6-203,-1-1 0,0 1 0,0 0-1,-1 0 1,1-1 0,-1 1 0,1-1 0,-1 1 0,0 0 0,0-1 0,-1 1 0,1-1-1,-1 1 1,1 0 0,-1-1 0,0 1 0,-1 0 0,1 0 0,0 0 0,-2-2 203,-41-51 2649,41 57-2457,1-1 0,-1 1 1,1 0-1,-1-1 0,1 1 1,0 0-1,-1 1 0,1-1 0,0 0 1,0 1-1,-1-1 0,1 1 1,0 0-1,1-1 0,-1 1 1,0 0-1,0 0 0,1 0 1,-1 1-1,1-1 0,0 0 1,0 0-1,0 1 0,0-1 1,0 1-1,0-1 0,1 1 0,-1-1 1,1 1-1,-1 2-192,-1 1 294,-32 87 2034,5 2 0,-14 77-2328,36-142 240,1-5-225,0 0 1,2 0-1,0 1 0,2 0 0,1-1 0,2 23-15,7-27-394,6-28-3009,9-20-1168,-8 7 3665</inkml:trace>
  <inkml:trace contextRef="#ctx0" brushRef="#br0" timeOffset="2785.185">1009 13 6528,'27'2'9084,"-43"28"-6963,-111 52-1497,200-103-2016,100 0 1168,-195 36-1621,-70 19 1029,93-34 822,-1-1 1,1 1-1,-1 0 1,1 1-1,-1-1 1,1 0 0,-1 0-1,1 0 1,-1 0-1,1 0 1,-1 0-1,0 0 1,1 1-1,-1-1 1,1 0 0,-1 0-1,1 1 1,-1-1-1,0 0 1,1 1-1,-1-1 1,0 0 0,1 1-1,-1-1 1,0 1-1,1-1 1,-1 0-1,0 1 1,0-1-1,0 1 1,1-1 0,-1 1-1,0-1 1,0 1-1,0-1 1,0 1-1,0-1 1,0 1 0,0-1-1,0 1 1,0-1-1,0 1 1,0-1-1,0 1 1,0-1 0,0 1-1,-1-1 1,1 1-1,0-1 1,0 0-1,-1 1 1,1 0-7,127-35-2647,-69 12 2462,42-12 3188,-103 78-1169,2-44-1898,1-1 0,-1 1 0,1 0-1,-1-1 1,0 1 0,1 0 0,-1 0 0,1 0-1,-1-1 1,0 1 0,1 0 0,-1 0 0,0 0-1,1 0 1,-1 0 0,0 0 0,1 0-1,-1 0 1,0 0 0,1 1 0,-1-1 0,0 0-1,1 0 1,-1 0 0,1 1 0,-1-1 0,1 0-1,-1 1 1,0-1 0,1 1 0,-1-1 0,1 1-1,-1-1 1,1 1 0,0-1 0,-1 1 0,1-1-1,0 1 1,-1-1 0,1 1 0,0-1 0,-1 1-1,1 0 1,0-1 0,0 1 0,0 0 0,0-1-1,0 1 1,-1 0 0,1-1 0,0 1 0,1 0-1,-1-1 1,0 1 0,0 0 0,0-1-1,0 1 1,0-1 0,1 1 0,-1 0 0,0-1-1,1 1 1,-1-1 0,0 1 0,1 0 0,-1-1-1,0 1 1,1-1 0,-1 1 64,-6 0 68,-8 0-193,0 2 0,0 0 0,1 0 0,-1 2 0,1-1 0,0 2 1,0 0-1,1 0 0,0 1 0,0 0 0,0 2 0,1-1 0,0 1 1,1 0-1,0 1 0,1 1 0,-5 5 125,-40 63-912,78-115-660,-17 29 2115,0 1-1,0 0 0,0 0 1,1 0-1,0 1 1,0 1-1,0-1 0,0 1 1,1 1-1,0-1 1,5 0-543,148-30 3951,-161 34-3911,0-1 0,0 0 0,1 1 0,-1-1 0,0 1 0,0 0 0,0-1 0,0 1 0,0 0 0,1 0 0,-1 0 0,0 0 0,0 0 0,0 0 0,0 0 0,1 0 0,-1 0 0,0 0 0,0 1 0,0-1 0,0 1 0,0-1-1,1 0 1,-1 1 0,0 0 0,0-1 0,0 1 0,0 0 0,-1-1 0,1 1 0,0 0 0,0 0 0,0 0 0,-1 0 0,1 0 0,0 0 0,-1 0 0,1 0 0,-1 0 0,1 0 0,-1 0 0,1 0 0,-1 1 0,0-1-1,0 0 1,0 0 0,1 0 0,-1 0 0,0 1 0,0-1 0,-1 0 0,1 0 0,0 0 0,0 0 0,0 1 0,-1-1 0,1 0 0,-1 0 0,1 0 0,-1 0 0,0 1-40,-29 145 1376,30-146-1391,-1-1 1,0 1 0,1 0-1,-1-1 1,0 1-1,0-1 1,0 1 0,0-1-1,1 0 1,-1 1 0,0-1-1,0 0 1,0 1-1,0-1 1,0 0 0,0 0-1,0 0 1,0 0 0,0 0-1,0 0 1,0 0-1,0 0 1,0-1 0,0 1-1,0 0 1,1 0 0,-1-1-1,0 1 1,0-1-1,0 1 1,0-1 0,1 1-1,-1-1 1,0 1 0,0-1-1,1 0 1,-1 1-1,0-1 1,0 0 14,0 0-47,-88-71-1068,89 72 1117,1 1 0,-1-1 0,1 0 0,0 0 0,-1 0 0,1 0 0,-1 0 0,1 0 0,0 0 1,-1 0-1,1 0 0,-1 0 0,1 0 0,-1 0 0,1 0 0,0 0 0,-1-1 0,1 1 0,-1 0 0,1 0 0,-1-1 0,1 1 0,-1 0 0,1-1 0,-1 1 0,1 0 0,-1-1 0,0 1 0,1-1 0,-1 1 0,0 0 0,1-1 0,-1 1 1,0-1-1,1 0 0,-1 1 0,0-1 0,0 1 0,0-1 0,1 1 0,-1-1 0,0 1 0,0-1 0,0 0 0,0 1 0,0-1 0,0 0-2,-3 9 19,1-1 0,-1 0 0,0-1 0,-1 1 0,0 0 0,0-1 1,0 0-1,-1 0 0,0 0 0,0-1 0,0 0 0,-1 0 0,0 0 0,0 0 0,0-1 0,-1 0 0,1 0 0,-1-1 0,0 0 0,-2 1-19,-5 4 19,-31 20 95,-1-2 0,-1-2 0,-1-2 1,-1-2-1,-33 7-114,69-23 236,22-4 51,26-7 43,545-136 449,-552 132-1537,-27 11 470,-10-4-640,3 0 822,-2 1-1,1 0 0,0 0 0,0 1 0,-1 0 0,0 0 0,1 1 1,-1 0-1,0 0 0,1 1 0,-1 0 0,0 0 0,0 1 1,1 0-1,-1 0 0,0 1 0,1 0 0,-1 0 0,1 1 0,0 0 1,0 0-1,0 1 0,0-1 0,1 2 0,-1-1 0,1 1 0,0 0 1,0 0-1,-1 3 107,-15 15 22,1 1 1,0 1-1,2 1 0,2 1 1,-15 29-23,32-56 5,1 0 1,-1 0-1,1 0 0,-1 0 1,1 0-1,-1 0 0,1 0 1,-1 0-1,1 1 1,-1-1-1,1 0 0,-1 0 1,1 0-1,-1 1 0,1-1 1,-1 0-1,0 1 0,1-1 1,-1 0-1,1 1 1,-1-1-1,0 0 0,1 1 1,-1-1-1,0 1 0,1-1 1,-1 1-1,0-1 1,0 1-1,0-1 0,1 1 1,-1-1-1,0 1 0,0-1 1,0 1-1,0-1 0,0 1 1,0-1-1,0 1 1,0-1-1,0 1 0,0-1 1,0 1-1,0-1 0,-1 1 1,1-1-1,0 1 1,0-1-1,0 1 0,-1-1 1,1 1-1,0-1 0,-1 1 1,1-1-1,0 0 0,-1 1 1,1-1-1,0 0 1,-1 1-1,1-1 0,-1 0 1,1 1-1,-1-1 0,1 0 1,-1 0-1,1 1 1,-1-1-1,1 0 0,-1 0 1,1 0-6,36-21 237,188-187 478,-225 209-694,1 0 0,-1 0 1,1 0-1,0 0 0,0 0 1,0 0-1,0 0 0,0 0 1,0 0-1,0 0 0,0 0 1,0 0-1,0 0 0,0 0 1,0 0-1,1 0 0,-1 0 1,1 0-1,-1 0 0,0 0 1,1 0-1,0 0 0,-1 0 1,1-1-1,-1 1 0,1 0 1,0 0-1,0-1 0,-1 1 1,1 0-1,0-1 0,0 1 1,0-1-1,0 1 0,0-1 1,0 1-1,0-1 0,0 0 1,0 1-1,0-1 0,0 0 1,0 0-1,0 0 0,0 0 1,0 0-1,0 0 0,0 0 1,0 0-1,0 0 0,0 0 1,0-1-1,0 1 0,0 0 1,0-1-1,0 1 0,0-1 1,-1 1-1,1-1 0,0 1 1,0-1-1,0 0 0,0 1 1,-1-1-1,1 0 0,0 0 1,-1 1-1,1-1 0,0-1-21,-5 46 95,-1 0 0,-2 0 0,-2-1 0,-2-1 0,-5 9-95,8-20-112,-59 163-3930,44-140 3450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1:4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312 150 4608,'0'0'1530,"0"0"-794,0 0 315,0 0 352,0 0 149,0 0 117,0 0-90,0 0-225,3 11 7132,-2-7-9164,0-1 683,2-2-21,-3-1-53,0 0 42,0 0 70,0 0-6,-16 28 374,-150 116-2587,51-52 1787,114-92 382,0 0 1,0 0 0,0 1 0,0-1-1,0 1 1,0-1 0,0 1-1,0-1 1,0 1 0,0-1 0,0 1-1,0 0 1,0-1 0,0 1 0,1 0-1,-1 0 1,0 0 0,0 0-1,1 0 1,-1 0 0,1 0 0,-1 0-1,1 0 1,-1 0 0,1 0-1,0 0 1,-1 0 0,1 0 0,0 0-1,0 0 1,0 0 0,0 1-1,0-1 1,0 0 0,0 0 0,0 0-1,0 0 1,1 0 0,-1 0 0,0 1-1,1-1 1,-1 0 0,1 0-1,-1 0 1,1 0 0,-1 0 0,1-1-1,0 1 1,0 0 0,-1 0-1,1 0 1,0 0 0,0-1 0,0 1-1,0 0 1,0-1 0,0 1 0,0-1-1,0 1 1,0-1 0,0 1-1,0-1 7,11 0-7,-1-1-1,1 0 1,0 0-1,-1-1 1,0-1-1,1 0 1,-1 0-1,0-1 1,-1-1 0,1 0-1,-1 0 1,0-1-1,1-1 8,11-5-36,24-11-258,133-73-426,-75 16-4463,-71 35-453,-33 17 4027,-19 19 4449,16 8-2623,0 1 1,0 0-1,1 0 1,-1 1-1,0-1 1,0 1-1,1-1 1,-1 1-1,0 0 1,1 0-1,-1 0 1,0 0 0,1 0-1,-1 1 1,1-1-1,0 1 1,0 0-1,-1-1 1,1 1-1,0 0 1,0 0-1,1 1 1,-1-1-1,0 0 1,1 1-1,-1-1 1,1 0-1,0 1 1,-1 1-218,-22 82 817,-1 125 1445,15-109 236,-5 0 0,-17 59-2498,32-160-9,0 1 1,1-1-1,-1 1 0,0-1 0,0 0 0,0 1 1,-1-1-1,1 1 0,0-1 0,0 0 1,-1 1-1,1-1 0,-1 1 0,1-1 0,-1 0 1,0 0-1,1 1 0,-1-1 0,0 0 0,0 0 1,0 0-1,0 0 0,0 0 0,0 0 0,0 0 1,0 0-1,0 0 0,-1-1 0,1 1 0,0 0 1,0-1-1,-1 1 0,1-1 0,0 1 0,-1-1 1,1 0-1,-1 1 0,1-1 0,0 0 0,-1 0 1,1 0-1,-1 0 0,1 0 0,-1 0 1,1-1-1,0 1 0,-1 0 0,1-1 0,0 1 1,-1-1-1,1 0 0,0 1 0,-1-1 0,1 0 1,0 0-1,0 1 0,0-2 9,-13-11-314,0-2 0,1 0 0,1 0 0,0-1 0,2-1 0,0 0 0,0 0 0,2-1 314,7 14-12,1 0 1,-1 0-1,1 0 0,0 0 0,1 0 1,-1 0-1,1 1 0,0-1 0,0 0 1,0 0-1,0 0 0,0 1 1,1-1-1,0 1 0,0-1 0,0 1 1,0 0-1,0 0 0,1 0 0,0-1 12,14-17-16,2 2-1,0 0 0,1 1 0,1 1 1,1 0-1,0 2 0,12-6 17,163-75-6101,-151 75 5312</inkml:trace>
  <inkml:trace contextRef="#ctx0" brushRef="#br0" timeOffset="2402.393">924 58 8704,'6'26'6698,"-8"20"-5415,1-38-657,-18 83-316,17-89-461,-1-1 1,1 1-1,-1-1 1,1 1 0,-1-1-1,1 0 1,-1 0-1,0 0 1,0 0-1,0-1 1,1 1-1,-1-1 1,0 0-1,0 1 1,0-1-1,0 0 1,0-1 0,0 1-1,1-1 1,-4 0 150,-6 0-207,-47 8 1450,83 4-790,125-10 405,-148-1-846,0 1-1,1 1 0,-1-1 0,0 0 0,0 0 0,0 0 0,-1 1 0,1-1 0,0 0 0,0 1 0,-1-1 0,1 0 1,-1 1-1,1-1 0,-1 1 0,0-1 0,1 1 0,-1-1 0,0 1 0,0-1 0,0 1 0,0 0 0,0-1 0,-1 1 1,1-1-1,0 1 0,-1-1 0,1 1 0,-1-1 0,1 0 0,-1 1 0,0-1 0,1 0 0,-1 1 0,-1 0-11,0 4 44,-23 72 339,-7 20-34,4 2 0,4 0 0,-1 39-349,48-176-2459,1-37 2224,-18 48 637,0 1 0,2-1-1,1 2 1,0-1 0,2 1 0,1 1 0,1 0 0,1 0 0,1 2 0,1 0 0,1 0 0,0 2 0,2 0 0,6-4-402,-23 21 46,-1 0-1,1 0 1,0 0-1,1 1 1,-1-1-1,0 1 1,0-1 0,1 1-1,-1 0 1,1 0-1,-1 0 1,1 0-1,-1 0 1,1 1-1,0-1 1,-1 1 0,1-1-1,0 1 1,-1 0-1,1 0 1,0 1-1,-1-1 1,1 0 0,0 1-1,-1 0 1,1-1-1,-1 1 1,1 0-1,-1 0 1,1 1-1,-1-1 1,0 0 0,1 1-1,-1-1 1,0 1-1,0 0 1,0 0-1,0 0 1,-1 0 0,1 0-1,0 0 1,-1 0-1,1 1 1,-1-1-1,0 1 1,1 0-46,2 21 170,-1 1-1,-1-1 1,-1 1-1,0-1 1,-3 1 0,0-1-1,-1 0 1,-1 1-1,-1-2 1,-2 4-170,5-21 32,-1 13 42,-1-1 0,-1 0 0,0 0 0,-2 0 0,0-1 0,-1 0 0,0-1 0,-6 8-74,14-23-21,-1 0 0,0 1 0,0-1 0,1 0-1,-1 0 1,0 0 0,0 1 0,0-1 0,0 0 0,-1 0 0,1-1 0,0 1 0,0 0 0,-1 0 0,1-1-1,0 1 1,-1 0 0,1-1 0,0 1 0,-1-1 0,1 0 0,-1 1 0,1-1 0,-1 0 0,1 0 0,-1 0 0,1 0-1,-1 0 1,1 0 0,-1-1 0,1 1 0,0 0 0,-1-1 0,1 1 0,-1-1 0,1 0 0,0 1 0,0-1-1,-1 0 1,1 0 0,0 0 0,0 1 0,0-1 0,0-1 0,-1 0 21,-28-63-784,28 43 741,1 0 1,1 0 0,1 0 0,1 1 0,1-1 0,0 0-1,2 1 1,1 0 0,0 0 0,2 0 0,1-2 42,-37 90-864,27-67 866,0 1-1,1-1 1,-1 1 0,1 0 0,-1-1 0,1 1 0,-1 0 0,1-1 0,0 1 0,-1 0 0,1-1 0,0 1 0,0 0-1,-1 0 1,1 0 0,0-1 0,0 1 0,0 0 0,0 0 0,0 0 0,0-1 0,0 1 0,0 0 0,1 0 0,-1-1-1,0 1 1,0 0 0,0 0 0,1-1 0,-1 1 0,1 0 0,-1 0 0,0-1 0,1 1 0,-1-1 0,1 1 0,-1 0-1,1-1 1,0 1 0,-1-1 0,1 1 0,0-1 0,-1 1 0,1-1 0,0 0 0,-1 1 0,1-1 0,0 0 0,0 0-1,-1 1 1,2-1-2,39-19-428,218-230-2479,-12 53 3537,-247 197-587,0-1 0,0 1 0,0-1 1,1 0-1,-1 1 0,0-1 0,0 0 1,1 0-1,-1 1 0,0-1 0,1 0 1,-1 0-1,0 1 0,1-1 0,-1 0 1,0 0-1,1 0 0,-1 0 0,1 1 1,-1-1-1,0 0 0,1 0 0,-1 0 1,1 0-1,-1 0 0,0 0 0,1 0 1,-1 0-1,1 0 0,-1 0 0,0 0 0,1-1 1,-1 1-44,-26 32 360,26-32-361,-65 75 145,65-74-159,-1 0-1,1 0 0,-1 0 1,1 1-1,0-1 1,0 0-1,-1 0 0,1 1 1,0-1-1,0 0 1,0 0-1,0 1 0,0-1 1,1 0-1,-1 0 1,0 1-1,1-1 0,-1 0 1,1 0-1,-1 1 0,1-1 1,-1 0-1,1 0 1,0 0-1,0 0 0,-1 0 1,1 0-1,0 0 1,0 0-1,0-1 0,0 1 1,0 0-1,0 0 0,0-1 1,0 1-1,1-1 1,-1 1-1,1 0 16,17 18-89,-16-10 99,0 0 0,-1 0 0,0 0 0,-1 0 0,0 0 0,-1 0 0,0 1 0,0-1 0,-1 0 0,0 0 0,0 0 0,-1 1 0,-1-1 0,1-1 0,-1 1 0,-1 0 0,-1 2-10,-4 15 155,-37 133 122,46-159-300,-1-1 0,1 1 0,1-1 0,-1 1-1,0 0 1,0-1 0,0 1 0,0-1 0,0 1 0,0 0-1,0-1 1,0 1 0,1 0 0,-1-1 0,0 1-1,0 0 1,1-1 0,-1 1 0,0 0 0,0-1 0,1 1-1,-1 0 1,0 0 0,1-1 0,-1 1 0,0 0 0,1 0-1,-1 0 1,0-1 0,1 1 0,-1 0 0,1 0-1,-1 0 1,0 0 0,1 0 0,-1 0 0,1 0 0,-1 0-1,0 0 1,1 0 0,-1 0 0,1 0 0,-1 0 0,0 0-1,1 0 1,-1 0 0,1 1 0,-1-1 0,0 0-1,1 0 1,-1 0 0,0 1 0,1-1 0,-1 0 0,0 0-1,1 1 1,-1-1 0,0 0 23,23-40-920,-23 38 854,163-253-4248,-37 100 6884,-103 134-876,-22 36 201,-44 54-2583,-9 28-208,40-26 1184,53-73 37,-34 0-245,-6 1-68,0 0 0,1 0 0,-1 0 0,0 1 0,0-1 0,1 0 0,-1 0 0,1 1 0,-1-1 0,0 1 0,1-1 0,-1 1 0,1 0 0,-1 0 0,1-1 0,-1 1 0,1 0 0,-1 0 0,1 1 0,-1-1 0,1 0 0,-1 0 0,1 1 0,-1-1 0,1 1 0,-1-1 0,1 1 0,-1 0 0,0-1 0,1 1 0,-1 0 0,0 0 0,0 0 0,0 0 0,0 0 0,0 0 0,0 0 0,0 0 0,0 1 0,0-1 0,0 0 0,-1 1 0,1-1 0,0 0 0,-1 1 0,1-1 0,-1 1 0,1 0-12,-37 79 244,31-73-272,0-1 1,1 1-1,0 0 0,0 0 1,1 0-1,0 1 0,0-1 1,1 1-1,0-1 0,1 1 0,-1 0 1,2 0-1,0 0 0,0 7 28,1-13-31,0 1 0,0-1 0,-1 1 0,1 0 0,-1-1 1,0 1-1,0 0 0,0-1 0,-1 1 0,1-1 0,-1 1 0,0 0 0,0-1 0,0 1 0,-1-1 0,1 0 0,-1 1 0,1-1 0,-1 0 0,0 0 0,-1 0 0,1 0 0,0 0 0,-1-1 0,1 1 0,-4 1 31,10-25-1435,29-49-358,-15 27 1206,2 1 0,2 1-1,2 1 1,2 1 0,1 1-1,3-1 588,-8 15 978,0 1 0,1 2 1,1 0-1,1 2 0,13-8-978,-48 58 1152,12-30-1120,-1 1 1,1-1 0,-1 1-1,1 0 1,-1-1-1,0 1 1,1 0 0,-1 0-1,0 0 1,0 0-1,-1 0 1,1 0 0,0 0-1,0 0 1,-1 0-1,0 1 1,1-1 0,-1 0-1,0 0 1,0 1 0,0-1-1,0 0 1,-1 0-1,1 0 1,0 1 0,-1-1-1,0 0 1,1 0-1,-1 0 1,0 0 0,0 0-1,0 0 1,-1 0-1,1 0 1,-1 0-33,-4 9-57,0-1 0,-1 1-1,0-2 1,-1 1 0,0-1 0,-1 0-1,0-1 1,0 0 0,0 0 0,-1-1-1,0 0 1,-1-1 0,0 0 0,0-1-1,-4 2 58,10-10-1845,22-4 1525,-11 6 464,-1 0-1,0-1 1,0 2 0,1-1-1,-1 1 1,1-1 0,-1 1-1,1 1 1,-1-1 0,0 1-1,1 0 1,-1 0-1,0 1 1,0 0 0,0 0-1,0 0 1,0 0 0,0 1-1,0-1 1,-1 1 0,1 1-1,-1-1 1,0 0-1,0 1 1,0 0 0,-1 0-1,1 0 1,-1 1 0,0-1-1,0 1 1,-1 0 0,1-1-1,-1 1 1,0 0 0,0 1-1,-1-1 1,1 0-1,-1 0 1,0 1 0,-1-1-1,1 0 1,-1 1 0,0-1-1,-1 1 1,0 2-144,1-5-46,-1 0 0,0 0 0,0-1 1,0 1-1,-1 0 0,1-1 0,0 1 0,-1-1 0,0 0 0,0 1 1,1-1-1,-1 0 0,-1 0 0,1 0 0,0 0 0,0-1 1,-1 1-1,1-1 0,-1 1 0,1-1 0,-1 0 0,0 0 1,1 0-1,-1 0 0,0 0 0,0-1 0,0 1 0,0-1 0,1 0 1,-1 0-1,0 0 0,0 0 0,0 0 0,0-1 0,0 1 1,0-1-1,1 0 0,-1 0 0,0 0 0,1 0 0,-1 0 0,0-1 1,1 1-1,0-1 0,-1 1 0,1-1 0,0 0 0,0 0 1,0 0-1,0 0 0,0-1 0,0 1 46,0 0-89,0 0 36,0 0-1,-1 0 1,1-1 0,0 1-1,0 0 1,1-1-1,-1 1 1,0-1 0,1 0-1,-1 1 1,1-1-1,0 0 1,0 0-1,0 0 1,0 0 0,1 0-1,-1 0 1,1 0-1,0 0 1,0 0 0,0 0-1,0-1 1,0 1-1,1 0 1,0-1 53,21 10 283,152 126 826,-99-68-1146,-64-54-257,1-1 0,0-1 0,1 0 0,0 0 0,0-1 1,0-1-1,1 0 0,0-1 0,0-1 0,14 3 294,39-2-363</inkml:trace>
  <inkml:trace contextRef="#ctx0" brushRef="#br0" timeOffset="4013.65">2526 257 10368,'43'-3'4842,"75"-18"-3455,-103 12-1477,0-1-1,0 0 1,-1 0 0,0-2 0,-1 0 0,0 0 0,-1-1-1,0-1 1,-1 0 0,-1 0 0,5-9 90,-9 14-28,-4 9 901,-6 16-534,-45 422 6253,38-385-5760,10-51-800,-22-32-1904,-109-114-4219,214 119 10154,-72 23-3886,83-8 740,-91 11-905,0 1 1,0 0-1,-1 0 0,1 0 0,-1 0 0,1 0 0,-1 0 0,0 0 0,0 0 0,0 1 0,0-1 0,0 0 0,0 1 0,-1-1 1,1 1-1,-1-1 0,0 1 0,0-1 0,0 0 0,0 1 0,0-1 0,0 1 0,-1-1 0,1 1 0,-1-1 0,1 1 0,-1-1 1,0 0-1,0 1 0,0-1 0,0 0 0,-1 0 0,1 0 0,-1 0 0,-1 2-12,1 0-1,-65 163 694,67-166-689,-1 0-1,1 0 1,-1 0 0,1 0-1,0 0 1,-1 0 0,1 0-1,0 0 1,0-1 0,0 1-1,0 0 1,0 0 0,0 0-1,0 0 1,0 0 0,0 0-1,0 0 1,0 0 0,1 0-1,-1 0 1,0 0 0,1 0-1,-1 0 1,1 0 0,-1 0-1,1 0 1,-1-1 0,1 1-1,0 0 1,-1 0 0,1-1-1,0 1 1,0 0 0,-1-1-1,1 1 1,0-1 0,0 1-1,0-1 1,0 1 0,0-1-1,0 0 1,0 1 0,0-1-1,0 0 1,0 0 0,0 0-1,0 0 1,0 0 0,0 0-1,0 0 1,0 0 0,0 0-1,0 0 1,0-1 0,-1 1-1,1 0 1,0-1 0,0 1-1,0 0 1,0-1 0,0 1-1,0-1 1,0 0 0,0 1-4,86-118-57,-79 103 34,154-235-276,-115 184 1264,-6 39-829,-31 19-151,-1 1-1,1 0 0,0 1 0,1 0 1,-1 1-1,1 0 0,0 1 0,0 0 1,1 0-1,1 1 16,-12 3 17,1-1-1,0 1 1,-1-1 0,1 1-1,0 0 1,0 0 0,0 0 0,-1 0-1,1 0 1,0 0 0,0 0-1,-1 1 1,1-1 0,0 1 0,-1-1-1,1 1 1,0 0 0,-1-1-1,1 1 1,-1 0 0,1 0-1,-1 0 1,1 0 0,-1 0 0,0 1-1,0-1 1,1 0 0,-1 1-1,0-1 1,0 1 0,0-1 0,0 1-1,-1-1 1,1 1 0,0 0-1,-1-1 1,1 1 0,-1 0-1,1-1 1,-1 1 0,0 0 0,0 0-1,0-1 1,0 1 0,0 0-1,0 1-16,-27 79 635,23-76-607,-1 1 0,0-2 1,0 1-1,0 0 0,-1-1 1,0 0-1,0-1 1,0 1-1,0-1 0,-1 0 1,0-1-1,-2 2-28,3-2-26,-23 66-272,10 48 1332,-12-147-1247,23 23 248,8 7-64,0-1 1,0 1-1,1 0 0,-1 0 0,0 0 1,1-1-1,-1 1 0,0 0 0,0 0 0,0-1 1,1 1-1,-1 0 0,0 0 0,0-1 1,0 1-1,1 0 0,-1-1 0,0 1 1,0 0-1,0-1 0,0 1 0,0 0 0,0-1 1,0 1-1,0 0 0,0-1 0,0 1 1,0 0-1,0-1 0,0 1 0,0 0 1,0-1 28,0 1-4,1 0 0,0 1 0,-1-1 1,1 0-1,0 0 0,-1 1 0,1-1 1,-1 1-1,1-1 0,-1 0 1,1 1-1,-1-1 0,1 1 0,-1-1 1,1 1-1,-1-1 0,0 1 1,1-1-1,-1 1 0,0 0 0,1-1 1,-1 1-1,0 0 0,0-1 0,1 1 1,-1 0-1,0-1 0,0 1 1,0 0-1,0-1 0,0 1 0,0 0 1,0-1-1,0 1 0,0 0 0,-1-1 1,1 1-1,0 0 0,0-1 1,-1 1-1,1-1 0,0 1 0,0 0 1,-1-1-1,1 1 0,-1-1 0,1 1 1,-1-1-1,1 1 0,-1-1 1,1 1-1,-1-1 0,1 0 0,-1 1 1,1-1-1,-1 0 0,0 1 4,-35 30-230,35-30 219,-119 84-5,121-85 29,0 0 0,-1 0 0,1 0 0,-1 0-1,1 0 1,-1 0 0,1 0 0,0 1 0,-1-1 0,1 0-1,-1 0 1,1 0 0,-1 0 0,1 1 0,-1-1 0,1 0 0,-1 1-1,1-1 1,-1 0 0,1 1 0,-1-1 0,1 0 0,-1 1-1,0-1 1,1 1 0,-1-1 0,0 1 0,1-1 0,-1 1-1,0-1 1,0 1 0,1-1 0,-1 1 0,0 0 0,0-1-1,0 1 1,0-1 0,0 1 0,0-1 0,0 1 0,0 0 0,0-1-1,0 1 1,0-1 0,0 1 0,0 0 0,0-1 0,-1 1-1,1-1 1,0 1 0,0-1 0,-1 1 0,1-1 0,-1 1-13,248-33 192,54-9-2054,-301 41 1852,7 0-648,-1-1-1,1 1 0,-1-1 1,1-1-1,-1 1 0,0-1 0,1 0 1,-1 0-1,0-1 0,0 0 1,-1 0-1,1 0 0,-1-1 1,3-1 658,4-11-752</inkml:trace>
  <inkml:trace contextRef="#ctx0" brushRef="#br0" timeOffset="5266.832">3778 27 13056,'-5'9'5847,"-12"2"-4203,-1 1-1701,-51 46 430,95-5-762,-25-45 382,1 1 1,-2 0-1,1-1 0,-1 1 1,-1 0-1,1 0 0,-1-1 0,-1 1 1,0 0-1,0-1 0,0 1 1,-2 0 6,-1 12 96,-19 67 579,11-48-644,2 1-1,3 0 0,0 1 0,3 0 1,1 17-31,20-111-710,-4 16 915,2 2-1,2 0 0,1 1 0,1 0 1,2 1-1,1 2 0,2 0 0,0 1 1,2 1-1,21-16-204,-45 42 43,-1 0 0,1 0-1,0 1 1,1-1 0,-1 0 0,0 1 0,0-1-1,1 1 1,-1 0 0,1-1 0,-1 1-1,1 0 1,-1 0 0,1 0 0,0 0 0,0 0-1,-1 0 1,1 1 0,0-1 0,0 0 0,0 1-1,0 0 1,0-1 0,0 1 0,0 0 0,0 0-1,0 0 1,0 0 0,0 0 0,0 1-1,-1-1 1,1 1 0,0-1 0,0 1 0,0 0-1,0-1 1,0 1 0,-1 0 0,1 0 0,0 0-1,-1 1 1,1-1 0,0 1-43,4 16 243,-2 0-1,0-1 1,-1 2 0,-1-1-1,0 0 1,-2 0 0,-1 18-243,1-19 162,0 20 147,-16 187 1105,16-223-1424,1-1-1,-1 1 1,0 0 0,0-1 0,0 1-1,0 0 1,-1 0 0,1-1 0,0 1 0,0 0-1,0-1 1,0 1 0,-1 0 0,1-1-1,0 1 1,-1-1 0,1 1 0,-1 0-1,1-1 1,0 1 0,-1-1 0,1 1 0,-1-1-1,1 1 1,-1-1 0,0 1 0,1-1-1,-1 0 1,1 1 0,-1-1 0,0 0-1,1 0 1,-1 1 0,0-1 0,1 0 0,-1 0-1,0 0 1,0 0 0,1 0 0,-1 0-1,0 0 1,1 0 0,-1 0 0,0 0 0,1 0-1,-1 0 1,0-1 0,1 1 0,-1 0-1,0-1 1,1 1 0,-1 0 0,0-1-1,1 1 1,-1-1 10,-31-32-1024,24 23 808,-141-130-2328,147 138 2531,1 0 1,-1 0-1,1 0 0,0 0 0,-1 0 0,1-1 0,0 1 1,0 0-1,1-1 0,-1 1 0,0-1 0,1 1 0,-1-1 1,1 0-1,0 1 0,0-1 0,0 1 0,0-1 0,1 1 1,-1-1-1,1 0 0,-1 1 0,1 0 0,0-1 0,0 1 1,0-1-1,0 1 0,0 0 0,1 0 0,-1-1 0,1 1 13,61-61-196,-43 46 204,95-84-286,6 4 1,51-27 277,-133 103-251,-43 42 38,-165 184-3808,163-198 3909,4-5 116,0 0 1,0 1-1,0-1 0,0 0 1,1 1-1,-1-1 1,1 1-1,-1-1 0,1 1 1,0 0-1,0 0 1,0-1-1,0 1 0,1 0 1,-1 0-1,1 0 1,0 0-1,-1 0 0,1 0 1,1 0-1,-1 0 1,0 0-1,1 1-4,-7 82 3024,8-84-2978,1 0 0,0 0 0,-1 0 1,1-1-1,0 1 0,0-1 0,0 0 0,1 0 0,-1 0 1,0 0-1,0 0 0,0-1 0,1 0 0,-1 1 0,0-1 1,1 0-1,-1-1 0,0 1 0,0-1 0,1 1 0,-1-1 1,0 0-1,0 0 0,0 0 0,0-1 0,0 1 0,0-1 0,0 1 1,0-2-47,9-2-3,-1-1 0,1 0 0,-2-1 0,1 0 0,-1-1 1,0 0-1,0-1 0,-1 0 0,0 0 0,-1-1 0,0 0 1,-1-1-1,0 1 0,0-1 0,2-6 3,-9 5 267,-11 32-107,-24 159-102,-49 255-4879,67-344 4154</inkml:trace>
  <inkml:trace contextRef="#ctx0" brushRef="#br0" timeOffset="8768.007">3831 475 8320,'24'13'6561,"-23"-13"-6525,0 1-1,0-1 1,1 0 0,-1 0-1,0 0 1,1 0-1,-1 0 1,0 0 0,0 0-1,1 0 1,-1-1-1,0 1 1,0 0 0,0-1-1,1 1 1,-1-1 0,0 1-1,0-1 1,0 0-1,0 1 1,0-1 0,0 0-1,0 0 1,0 0 0,0 0-1,-1 0 1,1 0-1,0 0 1,0 0 0,-1 0-1,1 0 1,0-1-36,2-4 12,-1 0 0,1-1 0,-1 1-1,0-1 1,-1 1 0,0-1 0,0 1 0,0-1 0,-1 0 0,0 1 0,0-1 0,-1-3-12,1-4 102,-7 33 474,-48 271-757,40-161-5200,18-103 4629</inkml:trace>
  <inkml:trace contextRef="#ctx0" brushRef="#br0" timeOffset="9097.929">3998 757 12672,'-8'14'4735,"4"-7"-3679,0 3-576,0-6-480,0-1-1024,4 1-288,-3 0-3615,3-4-1537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2:40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15975 4379 6656,'-3'70'4922,"-9"-2"-3764,7-42-1079,18-40-398,28-98 375,-39 100 175,1-1-1,0 1 1,1 0 0,1 0 0,0 0-1,0 0 1,1 1 0,1 0 0,-1 0-1,2 1 1,0 0 0,0 0 0,9-8-231,-12 13 84,-1 1 0,1-1 0,1 1 1,-1 0-1,1 0 0,0 1 1,-1-1-1,1 1 0,1 0 1,-1 1-1,0 0 0,1 0 1,-1 0-1,1 1 0,0 0 1,-1 0-1,1 0 0,0 1 1,0 0-1,-1 1 0,1-1-84,-3 4 91,-1 0-1,0 0 0,0 0 1,0 1-1,-1-1 0,0 1 1,0-1-1,0 1 0,0 0 1,0 0-1,-1 0 1,0-1-1,0 1 0,-1 1 1,1-1-1,-1 0 0,0 0 1,0 0-91,0 12 110,-1 0 1,0 0-1,-1 0 0,0 0 1,-2 0-1,0-1 1,-1 1-1,-1-1 0,0 0 1,-2 2-111,8-16-19,-1 0 1,0 0-1,1 0 0,-1-1 1,0 1-1,0 0 0,0 0 1,0 0-1,0-1 1,-1 1-1,1-1 0,-1 1 1,1-1-1,-1 1 1,1-1-1,-1 0 0,1 0 1,-1 0-1,0 0 1,0 0-1,0 0 0,0 0 1,0-1-1,0 1 0,0-1 1,0 1-1,0-1 1,0 0-1,0 0 0,0 1 1,0-2-1,0 1 1,0 0-1,0 0 0,0-1 1,0 1-1,0-1 1,0 1-1,0-1 0,1 0 1,-1 0-1,0 0 0,0 0 1,0 0-1,1 0 1,-1 0-1,1-1 0,-1 1 1,0-1 18,-28-24-155,29 25 91,1 1-69,0 0 106,0 1 0,0 0 0,0-1 0,0 1 0,0-1 1,0 1-1,1-1 0,-1 1 0,0-1 0,0 1 0,1-1 0,-1 1 0,0-1 1,0 1-1,1-1 0,-1 0 0,1 1 0,-1-1 0,0 1 0,1-1 0,-1 0 1,1 0-1,-1 1 0,1-1 0,-1 0 0,1 1 0,-1-1 0,1 0 0,-1 0 1,1 0-1,-1 0 0,1 0 0,-1 0 0,1 0 0,-1 0 0,1 0 0,-1 0 1,1 0-1,0 0 0,-1 0 0,1 0 0,-1 0 0,1 0 0,-1 0 0,1-1 1,-1 1-1,1 0 0,-1 0 0,1-1 0,-1 1 0,1-1 27,10-3-66,-1 0 0,1-1 0,-1 0 0,0 0 1,0-1-1,0-1 0,-1 0 0,0 0 0,-1-1 0,1 0 0,-1 0 0,-1-1 0,1-1 66,0 0-56,1 1 0,-1 0 0,2 0-1,-1 1 1,1 0 0,0 0 0,1 1 0,0 1 0,0 0 0,12-5 56,-22 10 14,0 1 0,0-1 1,0 0-1,0 0 1,1 1-1,-1-1 1,0 1-1,1-1 1,-1 1-1,0 0 1,1-1-1,-1 1 1,1 0-1,-1 0 1,0 0-1,1 0 1,-1 0-1,1 0 1,-1 1-1,0-1 1,1 0-1,-1 1 0,1-1 1,-1 1-1,0-1 1,0 1-1,1 0 1,-1-1-1,0 1 1,0 0-1,0 0 1,0 0-1,0 0 1,0 0-1,0 0 1,0 0-1,0 0 1,-1 1-1,1-1 1,0 0-1,-1 0 1,1 1-1,-1-1 0,1 0 1,-1 1-1,1-1 1,-1 0-1,0 1 1,0-1-1,0 1 1,0-1-1,0 0 1,0 1-1,0-1 1,0 1-1,-1 0-14,1 35 251,0-36-294,0-1-16,0 0-5,20-10-256,-25 28 368,-11-1-48,-1 0-1,-1 0 1,0-2-1,-1 0 1,0-1-1,-2-1 1,1-1-1,-2 0 0,1-2 1,-2-1-1,1 0 1,-2-1 0,-98 46 561,145-47-28,22-9-440,-1-3 1,0-1-1,0-2 0,-1-3 0,0-1 0,-1-1 0,0-3 0,-1-2 0,-1-1-93,-27 13-122,0-1 1,0 0-1,-1-1 0,0 0 1,0-1-1,-1 0 0,0 0 1,-1-2-1,1 0 122,-8 7-228,0 0-1,0 0 0,-1-1 1,1 1-1,-1-1 0,0 0 1,0 0-1,-1 0 1,1 0-1,-1 0 0,0 0 1,-1 0-1,1 0 0,-1 0 1,0-1-1,0 1 1,-1-4 228,-6-22-448</inkml:trace>
  <inkml:trace contextRef="#ctx0" brushRef="#br0" timeOffset="330.428">16498 4045 6528,'0'0'2144,"0"15"2037,-38 112 171,24-88-3982,-1-1 0,-2-1 1,-2 0-1,-1-2 0,-1 0 0,-3-1 1,-20 23-371,-67 59-470,112-116 435,-1 0 0,0 0-1,1 0 1,-1 0-1,0 0 1,0 0 0,1 1-1,-1-1 1,0 0-1,0 0 1,1 0 0,-1 0-1,0 0 1,0 0-1,1 1 1,-1-1 0,0 0-1,0 0 1,0 0-1,1 1 1,-1-1 0,0 0-1,0 0 1,0 0-1,0 1 1,0-1 0,1 0-1,-1 0 1,0 1-1,0-1 1,0 0 0,0 1-1,0-1 1,0 0-1,0 0 1,0 1 0,0-1-1,0 0 1,0 0-1,0 1 1,0-1 0,0 0-1,0 1 1,0-1-1,-1 0 1,1 0 0,0 1-1,0-1 36,33-10-362,-31 9 306,17-7 118,0 0-1,0 2 1,0 0-1,1 2 1,0 0-1,0 1 1,0 1-1,0 1 1,0 0-1,0 2 1,0 0-1,0 2 1,0 0-1,0 1 1,17 6-62,57 14-244,-87-24-126,-1 0 0,1 0 0,-1-1 1,1 0-1,-1 0 0,1 0 1,-1-1-1,0 0 0,0 0 0,0-1 1,0 0-1,0 0 0,4-3 370,13-10-666</inkml:trace>
  <inkml:trace contextRef="#ctx0" brushRef="#br0" timeOffset="1244.207">17080 4020 5632,'-16'11'5088,"-9"13"-1700,4 27-2773,13-28-277,-92 253 958,96-262-1051,74-142-330,-27 90 117,-42 38-22,0-1-1,0 1 0,0 0 1,0 0-1,0-1 1,0 1-1,0 0 0,0 0 1,0 0-1,1 0 0,-1 1 1,0-1-1,0 0 0,0 0 1,0 1-1,0-1 0,0 0 1,0 1-1,0-1 0,0 1 1,0 0-1,0-1 0,-1 1 1,1-1-1,0 1 0,0 0 1,0 0-1,-1 0 0,1-1 1,0 1-1,-1 0 1,1 0-1,-1 0 0,1 0 1,-1 0-1,0 0 0,1 0 1,-1 0-1,0 0 0,1 0 1,-1 1-1,0-1 0,0 0 1,0 0-1,0 0 0,0 0 1,0 0-1,-1 0 0,1 1-9,0 22 295,-1-1 0,-2 0 0,0 1 0,-1-1 0,-1-1 0,-1 1 0,-1-1 0,-2 0 0,-2 4-295,-16 55 561,3-16-70,23-65-477,-1 0 1,1-1-1,-1 1 0,1 0 1,-1 0-1,1-1 0,-1 1 1,1-1-1,-1 1 0,1-1 1,0 0-1,-1 0 0,1 1 1,0-1-1,0 0 0,-1 0 1,1 0-1,0 0 0,0 0 1,0-1-1,0 1 0,0 0 1,1 0-1,-1-1 0,0 1 1,0 0-1,1-1 0,-1 1 1,1-1-1,0 1 0,-1-1 1,1 0-15,-7-11-239,0-1 0,0 0 1,2 0-1,0 0 0,1-1 1,0 1-1,1-1 0,-1-9 239,4 22-10,0 1 0,1 0 0,-1 0 0,0 0 0,1-1 0,-1 1 0,0 0 0,1 0-1,-1 0 1,1 0 0,0 0 0,-1 0 0,1 0 0,0 0 0,0 0 0,-1 0 0,1 0 0,0 0-1,0 0 1,0 1 0,0-1 0,0 0 0,0 1 0,0-1 0,1 1 0,-1-1 0,0 1-1,0-1 1,0 1 0,1 0 0,-1 0 0,0-1 0,0 1 0,0 0 0,1 0 0,-1 0 0,0 1-1,0-1 1,1 0 0,-1 0 0,0 1 0,0-1 0,0 0 0,0 1 0,1-1 0,-1 1-1,0 0 1,0-1 0,0 1 0,0 0 0,0 0 0,0 0 0,-1-1 0,1 1 0,0 0 0,0 0-1,0 1 11,-1 2-44,-1-1 0,0 0 0,0 0 0,0 1 0,0-1 0,-1 0 0,1 0 0,-1 0 0,1 0 0,-1-1 0,0 1-1,0 0 1,-1-1 0,1 1 0,0-1 0,-1 0 0,0 0 0,0 1 44,-2 1-97,5-3-293,1-3-276,32-35 44,1 0 1,2 3-1,1 1 0,2 1 1,25-14 621,102-88-5121,-130 99 4417</inkml:trace>
  <inkml:trace contextRef="#ctx0" brushRef="#br0" timeOffset="1573.292">17436 3925 8192,'-15'47'5669,"4"-21"-4144,-63 282 3558,60-260-4401,-2 0 1,-2-1 0,-2-1-1,-1-1 1,-22 30-683,43-73-7,-1 0 0,0-1 0,0 1 0,0 0 0,0-1-1,0 1 1,0-1 0,0 0 0,0 1 0,-1-1 0,1 0 0,-1 0 0,1 0 0,-1 1 0,1-2 0,-1 1 0,1 0 0,-1 0-1,0 0 1,0-1 0,1 1 0,-1-1 0,0 0 0,0 1 0,0-1 0,1 0 0,-1 0 0,0 0 0,0 0 0,0 0-1,1-1 1,-1 1 0,0 0 0,0-1 0,0 0 0,1 1 0,-1-1 0,0 0 0,1 0 0,-1 0 0,1 0 0,-1 0 0,1 0-1,-1 0 1,1 0 0,0-1 0,0 1 0,-1-1 0,1 1 0,0-1 0,0 1 0,1-1 0,-1 1 0,0-1 0,0 0-1,1 0 1,-1 1 0,1-2 7,-2 0-8,0 1 0,0-1 0,0 0 0,0 0 0,1 0 0,0 0 0,-1 0 0,1 0 0,1-1 0,-1 1 0,0 0 0,1 0 0,-1-1 0,1 1 0,0-1 0,0 1 0,1 0 0,-1-1 0,0 1 0,1 0 0,0 0 0,0-1 0,0 1 0,0 0 0,1 0 0,-1 0 0,1 0 0,0 0 0,0 0 0,0 1 0,0-1 0,0 1 0,0-1 0,1 1 0,-1 0 0,1 0 0,0 0 0,-1 0 0,1 0 0,0 1 0,0-1 0,0 1 0,1 0 0,0-1 8,58-6-797,35-13-6101,-67 6 6002</inkml:trace>
  <inkml:trace contextRef="#ctx0" brushRef="#br0" timeOffset="2931.662">17762 4179 8704,'77'-23'5164,"-66"15"-5299,0 0 0,-1-1-1,0-1 1,0 0 0,-1 0 0,0-1 0,-1 0 0,-1 0 0,1-1 0,-2 0 0,0 0 0,0 0 0,0-5 135,-3-1 1878,-13 23-290,2 9-1272,2-1 1,0 1-1,1 0 0,0 1 0,1-1 1,1 1-1,0 0 0,1 0 0,1 0 0,0 0 1,1 2-317,-3 20 622,-9 108 1794,12-146-2411,-1 1-1,1-1 0,0 1 0,0-1 1,-1 0-1,1 1 0,0-1 0,-1 1 1,1-1-1,-1 1 0,1-1 0,0 1 1,-1 0-1,1-1 0,-1 1 0,1-1 1,-1 1-1,0 0 0,1 0 0,-1-1 1,1 1-1,-1 0 0,1 0 0,-1 0 1,0-1-1,1 1 0,-1 0 0,0 0 1,1 0-1,-1 0 0,0 0 0,1 0 1,-1 1-1,1-1 0,-1 0 0,0 0 1,1 0-1,-1 0 0,1 1 0,-1-1 1,1 0-1,-1 1 0,0-1 0,1 0 1,0 1-1,-1-1 0,1 1 0,-1-1 1,1 1-1,-1-1 0,1 1 0,0-1 1,-1 1-1,1-1 0,0 1 0,-1-1 1,1 1-1,0 0 0,0-1 0,0 1 1,0-1-1,0 1 0,-1 0 0,1-1 1,0 1-1,0 0 0,1-1 0,-1 1 1,0 0-5,-41-80-326,55 47-10495,-11 15 5227,-2-3 2058</inkml:trace>
  <inkml:trace contextRef="#ctx0" brushRef="#br0" timeOffset="3213.842">17754 4062 6912,'-6'7'5252,"-7"17"-4001,9-16-528,-146 269 4013,149-276-4714,-1 1 23,0 0 1,1 0 0,-1 0 0,1 0-1,-1 0 1,1 1 0,-1-1 0,1 0-1,0 1 1,0-1 0,0 1-1,1-1 1,-1 1 0,1 0 0,-1-1-1,1 1 1,0 0 0,0-1 0,0 1-1,0 0 1,0-1 0,1 1-1,-1-1 1,1 1 0,0 0 0,0-1-1,0 1 1,0-1 0,0 0-1,0 1 1,1-1 0,-1 0 0,1 0-1,-1 0 1,1 0 0,0 0 0,0 0-1,0 0 1,0 0 0,2 0-46,8 0-31,0 0 1,0-2-1,0 1 0,0-2 1,0 1-1,0-2 1,0 0-1,0 0 1,-1-1-1,1 0 0,-1-1 1,0 0-1,0-1 1,0 0-1,0-1 1,3-3 30,104-69-3886,-104 67 3024,121-89-6621,-99 68 6678</inkml:trace>
  <inkml:trace contextRef="#ctx0" brushRef="#br0" timeOffset="4465.983">18285 3990 9088,'-9'8'8530,"-14"16"-7660,15-15 44,-99 125 1529,107-134-2439,-1 0 0,1 1 0,-1-1 0,1 1 0,-1-1 0,1 0 0,-1 1 0,1-1 0,0 1 0,-1-1 0,1 1 0,0 0 0,-1-1 0,1 1 0,0-1 0,0 1 0,-1 0 0,1-1 0,0 1 0,0-1 0,0 1 0,0 0 0,0-1 1,0 1-1,0 0 0,0-1 0,0 1 0,0 0 0,0-1 0,1 1 0,-1-1 0,0 1 0,0 0 0,1-1 0,-1 1 0,0-1 0,1 1 0,-1-1 0,0 1 0,1-1 0,-1 1 0,1-1 0,-1 1 0,1-1 0,-1 0 0,1 1 0,-1-1 0,1 0 0,-1 1 0,1-1 0,0 0 0,-1 0 1,1 1-1,-1-1 0,1 0 0,0 0 0,0 0-4,45-3-55,-25 0 141,-19 3-82,0 0 1,0 1-1,0-1 1,0 1-1,0-1 0,0 1 1,0 0-1,0 0 1,0 0-1,0 0 0,0 0 1,-1 0-1,1 0 1,0 0-1,-1 1 0,1-1 1,-1 1-1,0-1 1,1 1-1,-1 0 1,0 0-1,0-1 0,0 1 1,0 0-1,0 0 1,-1 0-1,1 0 0,0 0 1,-1 0-1,1 0 1,-1 0-1,0 0 0,0 0 1,0 0-1,0 1 1,0-1-1,0 0 0,-1 0 1,1 0-1,-1 0 1,1 0-1,-1 0 0,0 0 1,0 0-1,0 0 1,0 0-5,-4 27 172,6-22-146,-1 0 1,-1-1-1,1 1 0,-1 0 0,-1-1 0,1 1 0,-1-1 0,0 1 0,0-1 0,-1 0 1,0 0-1,0 0 0,0 0 0,-1-1 0,0 1 0,0-1 0,0 0 0,-1 0 1,0 0-1,0-1 0,0 0 0,0 0 0,-4 2-26,7-5-13,-38 10 103,39-11-91,0 0 0,1 0 1,-1 0-1,0 0 0,0-1 0,1 1 1,-1 0-1,0-1 0,0 1 1,1 0-1,-1-1 0,0 1 1,1-1-1,-1 1 0,1-1 1,-1 0-1,0 1 0,1-1 0,-1 0 1,1 1-1,0-1 0,-1 0 1,1 1-1,-1-1 0,1 0 1,0 0-1,0 1 0,0-1 1,-1 0-1,1 0 0,0 0 0,0 0 1,0 1-1,0-1 0,0 0 1,0 0-1,0 0 0,1 1 1,-1-1-1,0 0 0,0 0 0,1 1 1,-1-1-1,0 0 0,1 0 1,-1 1-1,1-1 0,-1 0 1,1 1 0,10-27-320,1 1 0,2 1 0,0 1 0,2 0 1,0 1-1,2 0 0,0 1 0,2 1 0,0 1 1,1 1-1,9-5 320,3-7-248,-20 19 198,-5 3 46,1 0 0,0 0 1,0 1-1,1 1 1,0 0-1,0 0 0,1 1 1,0 0-1,0 0 0,0 2 1,11-4 3,-22 8 8,1-1 0,0 1-1,-1 0 1,1 0 0,0-1 0,-1 1 0,1 0 0,0 0 0,0 0 0,-1 0-1,1 0 1,0 0 0,-1 0 0,1 0 0,0 1 0,-1-1 0,1 0 0,0 0 0,-1 1-1,1-1 1,0 0 0,-1 1 0,1-1 0,-1 0 0,1 1 0,-1-1 0,1 1 0,-1-1-1,1 1 1,-1-1 0,1 1 0,-1-1 0,1 1 0,-1-1 0,0 1 0,0 0-1,1-1 1,-1 1 0,0 0 0,0-1 0,1 1 0,-1 0 0,0-1 0,0 1 0,0 0-1,0 0 1,0-1 0,0 1 0,0 0 0,-1-1 0,1 1 0,0 0 0,0 0-8,-15 44 350,9-30-238,60-55-294,-54 39 185,1 1 0,0-1 0,-1 0 0,1 1 0,0-1 0,-1 0 0,1 1 0,0-1 0,0 1 0,0 0 0,-1-1 0,1 1 0,0-1 0,0 1 0,0 0-1,0 0 1,0 0 0,0-1 0,0 1 0,0 0 0,0 0 0,-1 0 0,1 0 0,0 1 0,0-1 0,0 0 0,0 0 0,0 0 0,0 1 0,0-1 0,-1 1 0,1-1 0,0 0-1,0 1 1,0-1 0,-1 1 0,1 0 0,0-1 0,-1 1 0,1 0 0,0-1 0,-1 1 0,1 0 0,-1 0 0,1-1 0,-1 1 0,1 0 0,-1 0 0,0 0 0,1 0-1,-1 0 1,0 0 0,0-1 0,0 1 0,0 0 0,0 0 0,0 0 0,0 1-3,-35 183 1872,4-44-933,30-141-942,1 1 0,-1-1 0,1 0-1,-1 0 1,1 1 0,-1-1 0,0 0 0,1 0 0,-1 0 0,1 0 0,-1 0 0,0 0 0,1 0 0,-1 0 0,1 0 0,-1 0 0,0 0 0,1 0 0,-1 0 0,1 0 0,-1 0 0,0-1 0,1 1 0,-1 0 0,1 0 0,-1-1 0,1 1 0,-1 0 0,1-1 0,-1 1-1,1 0 1,-1-1 0,1 1 0,0-1 0,-1 1 0,1-1 0,0 1 0,-1-1 0,1 1 0,0-1 0,-1 0 0,1 1 0,0-1 0,0 1 0,0-1 0,0 0 0,0 1 0,0-1 0,0 1 0,0-1 0,0 0 0,0 1 0,0-1 0,0 1 0,0-1 0,0 0 0,0 1-1,1-1 1,-1 0 4,-16-45-612,-16-70-322,71 109 826,-37 7 108,-2 0 0,1-1 1,0 0-1,0 1 1,0-1-1,0 1 1,0-1 0,0 1-1,0 0 1,0-1-1,0 1 1,0 0-1,0 0 1,0-1-1,0 1 1,0 0 0,0 0-1,0 0 1,0 1-1,0-1 1,0 0-1,0 0 1,0 0 0,1 1-1,-1-1 1,-1 0-1,1 1 1,0-1-1,0 1 1,0-1-1,0 1 1,0 0 0,0-1-1,0 1 1,-1 0-1,1 0 1,0 0-1,-1-1 1,1 1-1,-1 0 1,1 0 0,-1 0-1,1 0 1,-1 0-1,1 0 1,-1 0-1,0 0 1,1 0-1,-1 0 1,0 0 0,0 0-1,0 0 1,0 0-1,0 0 1,0 0-1,0 0 1,0 1 0,-1-1-1,1 0-1,-115 104 299,115-105-301,0 1 0,-1 0 0,1-1 1,0 1-1,0 0 0,0-1 0,0 1 0,0 0 1,0-1-1,0 1 0,0 0 0,0-1 1,0 1-1,0 0 0,0-1 0,1 1 0,-1 0 1,0-1-1,0 1 0,1-1 0,-1 1 1,1 0-1,-1-1 0,0 1 0,1-1 0,-1 1 1,1-1-1,-1 1 0,1-1 0,-1 0 1,1 1-1,-1-1 0,1 0 0,0 1 0,-1-1 1,1 0-1,-1 1 0,1-1 0,0 0 1,-1 0-1,1 0 0,0 0 0,-1 0 0,1 0 1,0 0-1,-1 0 0,1 0 0,0 0 1,-1 0-1,1 0 0,0 0 0,-1-1 0,1 1 3,45 5 61,65-12-52,-111 9-31,0 0 0,0-1 0,0 1 0,0-1 0,-1 1 0,1-1 0,0 1 0,-1-1 0,1 1 0,-1-1 0,1 1 0,-1-1 0,0 0 0,0 1 0,0-1 0,0 0 0,0 0 0,0 0 0,0 1 0,0-1 0,0 0 0,0 0 0,0 0 0,-1-1 0,1 1 0,0 0 0,-1 0 0,1-1 0,-1 1 0,-1 0 21,0 2-15,-105 76-1,109-79 14,-1 0 1,0 0-1,0 0 1,1 0-1,-1 0 0,0 0 1,0 0-1,1 0 1,-1 0-1,0 0 0,1 0 1,-1 0-1,0 0 0,0 0 1,1 1-1,-1-1 1,0 0-1,0 0 0,0 0 1,1 0-1,-1 1 1,0-1-1,0 0 0,0 0 1,1 0-1,-1 1 1,0-1-1,0 0 0,0 0 1,0 1-1,0-1 1,0 0-1,0 1 0,0-1 1,0 0-1,0 0 0,1 1 1,-1-1-1,0 0 1,0 0-1,-1 1 0,1-1 1,0 0-1,0 1 1,0-1-1,0 0 0,0 0 1,0 1-1,0-1 1,0 0-1,0 0 0,-1 1 2,31-8-172,91-45-2745,-66 25 2479</inkml:trace>
  <inkml:trace contextRef="#ctx0" brushRef="#br0" timeOffset="-25629.201">3236 1310 11776,'-15'-38'11114,"10"34"-10891,-1-1 1,1 1-1,-1 0 0,0 1 0,0-1 0,-1 1 0,1 0 0,-1 1 1,1 0-1,-1 0 0,0 0 0,0 1 0,-3-1-223,-30 0 189,-1 2-1,1 1 1,-1 3-1,1 1 0,0 2 1,0 1-1,1 3 1,-22 8-189,-6 0 130,34-12-122,1 1 0,0 2 0,0 1 1,1 2-1,1 1 0,0 1 1,1 2-1,0 1 0,-17 15-8,-221 228-53,198-184 42,4 3-1,3 3 1,4 2 0,4 3 0,4 2-1,-8 27 12,43-87 9,12-25-9,-70 130-64,7 4 0,-24 80 64,33-35 4,9 1 0,8 3 0,8 2 0,8 0 0,8 1 0,9 1 0,9 0 0,15 90-4,-10-201-4,4 0 1,3-1-1,4-1 0,3 0 0,3-2 0,4 0 1,24 43 3,129 212-91,-149-276 95,3-1 0,2-1 0,2-2 0,45 44-4,-49-58 27,63 67 51,5-4 0,4-4 0,70 46-78,37-4 213,5-10 1,196 82-214,-154-97 127,6-11 0,4-13 0,3-11 0,4-12 0,2-13 0,201 11-127,-213-45 27,172-13-27,356-43 59,-84-44 133,54-42-192,-247 18-8,-5-23 0,400-160 8,-303 39 73,-11-26 0,-14-26-1,189-148-72,-387 216 59,286-232-59,-474 307 0,-6-8 0,53-69 0,-107 87-32,-6-5 0,13-30 32,-102 121-4,-4-2-1,-2-2 0,-2-1 1,-4-1-1,-3-2 1,-2-2-1,6-33 5,-23 61 12,-1 0 0,-2-1 0,-2 0 0,-2 0 0,-2 0-1,-1-1 1,-3 1 0,-2-1 0,-1 1 0,-3 1 0,-1-1 0,-3 1 0,-3-4-12,-10-15 6,-4 1 1,-2 1-1,-3 2 1,-2 2-1,-3 1 1,-1 2 0,-4 2-1,-4-2-6,-51-46-39,-5 3 1,-4 6-1,-44-25 39,-59-27-63,-5 9 0,-6 10 1,-6 10-1,-212-72 63,5 22-64,-7 19 0,-146-15 64,-715-107-133,642 159-22,-4 29 0,-3 29 1,-1 29-1,0 29 0,-53 34 155,-816 149-117,561-5 32,484-61 79,6 21 1,-197 101 5,435-145-476,4 10 0,6 12 0,6 9 0,-25 31 476,172-99-1687,3 4-1,3 3 0,4 4 1,3 3-1,3 3 0,4 3 1,4 3-1,4 2 0,-19 47 1688,-45 108-1658</inkml:trace>
  <inkml:trace contextRef="#ctx0" brushRef="#br0" timeOffset="-19622.238">9274 2691 8448,'40'-21'3815,"16"-18"-2209,-19 12-446,393-244 760,-333 208-1945,3 5 0,3 3 0,68-23 25,-62 25-4032,-92 40 3446</inkml:trace>
  <inkml:trace contextRef="#ctx0" brushRef="#br0" timeOffset="-19385.981">10247 1902 7936,'6'-8'5553,"25"3"-4178,191-2 3568,-205 5-4551,-10 0-299,0 1 1,0 0 0,0 1 0,0-1 0,0 1-1,0 1 1,0-1 0,0 1 0,0 1 0,0-1-1,0 1 1,-1 0 0,3 1-94,-8 0-19,1-1-1,0 1 1,-1 0 0,0-1-1,0 1 1,0 0 0,0 0-1,0 0 1,0 0 0,-1 0-1,1 0 1,-1 0 0,0 0-1,0 0 1,0 0 0,-1 0-1,1 0 1,-1 0 0,1 0-1,-1 0 1,0 0 0,0 0-1,0 0 1,-1 0 0,0 1 19,-1 5-146,-33 101-3802,-7-3-6797,26-63 6793</inkml:trace>
  <inkml:trace contextRef="#ctx0" brushRef="#br0" timeOffset="-18705.828">11437 1413 6400,'167'-38'5493,"-33"-2"-4112,-149 64-1295,-215 153 1844,187-133-1258,52-44-629,5-8-293,1 0 1,-2 0-1,1-2 1,-1 1-1,-1-2 1,0 0-1,0 0 1,-1-1-1,0-1 1,-1 1-1,-1-2 1,0 1-1,-1-2 1,0-1 249,-8 17-4,-1-1 1,0 0-1,1 0 1,-1 0-1,0 0 1,0 0-1,1 0 1,-1 0-1,0 0 1,1-1-1,-1 1 1,0 0-1,0 0 1,1 0-1,-1-1 1,1 1-1,-1 0 1,0-1-1,1 1 1,-1-1-1,1 1 1,-1-1-1,0 1 1,1-1-1,0 1 1,-1-1-1,1 1 1,-1-1-1,1 0 1,0 1-1,-1-1 1,1 1-1,0-1 1,-1 0-1,1 0 1,0 1-1,0-1 1,0 0-1,0 1 1,0-1-1,0 0 1,0 0-1,0 1 1,0-1-1,0 0 1,0 1-1,0-1 1,1 0-1,-1 1 1,0-1-1,0 0 1,1 1-1,-1-1 1,0 0-1,1 1 1,-1-1-1,1 1 1,-1-1-1,1 1 1,-1-1-1,1 1 1,-1-1-1,1 1 1,0-1 3,-24 10 228,1 1 0,0 0 0,1 2 1,0 1-1,1 0 0,0 2 0,1 0 1,1 1-1,0 1 0,1 1 0,1 0 1,1 1-1,1 1 0,0 0 1,-3 10-229,-166 251 341,162-257-5338,17-24 3317,7-5 784</inkml:trace>
  <inkml:trace contextRef="#ctx0" brushRef="#br0" timeOffset="-18402.267">11383 1668 5120,'58'-17'1920,"-27"6"-1504,16-2 256,-27 3 64,-2-1-256,5-3 64,-3 1-256,-1-1-32,-3 3-128,-4 5-160,-4 2-64,-8 4 64,0 4 0</inkml:trace>
  <inkml:trace contextRef="#ctx0" brushRef="#br0" timeOffset="-17870.843">11405 1675 6272,'14'4'872,"0"-1"1,-1 0-1,1-1 1,0-1 0,0 0-1,0-1 1,0-1-1,0 0 1,0-1-1,0 0-872,55-3 885,-69 5-858,1 0-1,0 0 0,0 0 1,0 1-1,0-1 1,0 0-1,0 0 1,0 1-1,0-1 0,-1 0 1,1 1-1,0-1 1,0 1-1,0-1 0,-1 1 1,1 0-1,0-1 1,-1 1-1,1 0 1,-1-1-1,1 1 0,0 0 1,-1 0-1,0 0 1,1-1-1,-1 1 0,1 0 1,-1 0-1,0 0 1,0 0-1,1 0 0,-1 0 1,0 0-1,0-1 1,0 1-1,0 0 1,0 0-1,0 0 0,0 0 1,-1 0-1,1 0 1,0 0-1,0 0 0,-1 0 1,1-1-1,-1 1 1,1 0-1,-1 0-26,-20 48 729,21-47-721,-79 104 659,79-107-676,0 1 1,0 0-1,0-1 1,1 1-1,-1-1 0,0 1 1,1 0-1,-1-1 1,0 1-1,1 0 0,-1-1 1,0 1-1,1 0 1,-1-1-1,1 1 0,-1 0 1,0 0-1,1 0 0,-1 0 1,1-1-1,-1 1 1,1 0-1,-1 0 0,1 0 1,-1 0-1,1 0 1,-1 0-1,1 0 0,-1 0 1,1 0-1,-1 0 1,1 0-1,-1 1 0,0-1 1,1 0-1,-1 0 0,1 0 1,-1 0-1,1 1 1,-1-1-1,0 0 0,1 1 1,-1-1-1,1 0 1,-1 1-1,0-1 0,0 0 1,1 1-1,-1-1 1,0 1-1,0-1 0,1 0 1,-1 1-1,0-1 0,0 1 1,0-1-1,0 1 1,1-1-1,-1 1 0,0-1 1,0 1-1,0-1 1,0 1-1,0-1 0,0 0 1,0 1-1,-1-1 1,1 1-1,0-1 0,0 1 9,40-16-154,-39 14 167,0 0 1,0 0 0,0 0-1,0 0 1,0 1 0,0-1-1,1 0 1,-1 1 0,0-1-1,0 1 1,1-1 0,-1 1-1,1-1 1,-1 1 0,0 0-1,1 0 1,-1 0 0,0 0-1,1 0 1,-1 0 0,1 0-1,-1 0 1,0 1 0,1-1-1,-1 0 1,0 1 0,1-1-1,-1 1 1,0 0 0,0-1-1,1 1 1,-1 0 0,0 0-1,0 0 1,0 0 0,0 0-1,0 0 1,0 0 0,0 0-1,-1 0 1,1 0 0,0 0-1,0 0 1,-1 1-1,1-1 1,-1 0 0,1 1-1,-1-1 1,0 0 0,1 1-1,-1-1 1,0 1 0,0-1-1,0 0 1,0 1 0,0-1-1,-1 1-13,1 5 101,1-8-124,-1 1-1,1 0 1,-1-1-1,0 1 1,1 0 0,-1 0-1,1 0 1,-1 0-1,1-1 1,-1 1-1,1 0 1,-1 0-1,1 0 1,-1 0-1,1 0 1,-1 0 0,1 0-1,-1 0 1,1 0-1,-1 1 1,1-1-1,-1 0 1,1 0-1,-1 0 1,1 0-1,-1 1 1,1-1-1,-1 0 1,1 1 0,-1-1-1,0 0 1,1 1-1,-1-1 1,0 0-1,1 1 1,-1-1-1,0 1 1,1-1-1,-1 0 1,0 1-1,0-1 1,0 1 0,1-1-1,-1 1 1,0-1-1,0 1 1,0-1-1,0 1 1,0-1-1,0 1 1,0-1-1,0 1 1,0-1-1,0 1 1,0-1 0,0 1-1,0-1 1,-1 1-1,1-1 1,0 1-1,0-1 1,0 1-1,-1-1 1,1 1-1,0-1 24,62-96-8309,5 2 2875,44-35 8287,47-25 5152,-159 155-7943,1-1-1,0 1 1,0-1 0,-1 1-1,1 0 1,0-1-1,0 1 1,0-1 0,0 1-1,0 0 1,0-1-1,0 1 1,0 0-1,0-1 1,0 1 0,1-1-1,-1 1 1,0-1-1,0 1 1,1 0 0,-1-1-1,0 1 1,0-1-1,1 1 1,-1-1 0,1 1-1,-1-1 1,0 1-1,1-1 1,-1 0 0,1 1-1,-1-1 1,1 0-1,-1 1 1,1-1-1,-1 0 1,1 1 0,0-1-1,-1 0 1,1 0-1,-1 0 1,1 0 0,0 0-1,-1 1 1,1-1-1,0 0 1,-1 0 0,1-1-1,-1 1 1,1 0-1,0 0 1,-1 0-1,1 0 1,-1 0 0,1-1-1,-1 1 1,1 0-1,0 0 1,-1-1 0,1 1-1,-1-1 1,1 1-1,-1 0 1,0-1-62,0 8-134,-1-1 198,-5-2-5838,2-2 2855,-3 4 1794</inkml:trace>
  <inkml:trace contextRef="#ctx0" brushRef="#br0" timeOffset="-17073.618">11922 1772 8064,'-4'53'4688,"21"-53"-2027,-1-15-2656,-1 0 0,-1-1 0,0-1 0,-1 0 1,-1 0-1,-1-2 0,1-1-5,7-12-159,162-235-518,-153 243 858,-36 55 166,-65 132-1238,78-169 886,0-1-1,0 2 1,0-1-1,1 1 1,0 0 0,0 0-1,0 0 1,1 1-1,-1 0 1,1 0-1,0 1 1,2-1 5,0-1 466,1 1 1,-1 1-1,1 0 0,0 0 1,0 1-1,0 0 1,0 1-1,1 0 1,-1 1-1,0 0 0,0 0 1,1 1-1,-1 1 1,0-1-1,0 2 0,1 0-466,-10-3 5,0 0-1,0 0 1,0 0-1,0 0 0,0 1 1,0-1-1,0 0 1,0 1-1,0-1 0,0 0 1,0 1-1,0-1 1,-1 1-1,1-1 0,0 1 1,0 0-1,-1-1 1,1 1-1,0 0 0,-1 0 1,1-1-1,0 1 1,-1 0-1,1 0 1,-1 0-1,0 0 0,1 0 1,-1 0-1,0 0 1,1-1-1,-1 1 0,0 0 1,0 0-1,0 0 1,0 0-1,0 0 0,0 0 1,0 0-1,0 0 1,0 0-1,-1 0 0,1 0 1,0 0-1,-1 0 1,1 0-1,0 0 1,-1 0-1,1 0 0,-1-1 1,1 1-1,-1 0 1,0 0-1,1-1 0,-1 1 1,0 0-1,0-1 1,1 1-1,-1 0 0,0-1 1,0 1-1,0-1 1,0 1-5,-59 33-2786,18-17-351,-43 26-659,47 12 7188,35-43-3297,-1-1-1,-1 1 0,0-1 1,0 0-1,-1 0 0,0 0 1,-1-1-1,-1 0 0,1 0 0,-1-1 1,-1 0-1,0 0 0,0-1 1,-1 0-1,0-1 0,-2 1-94,11-9-227,1-1-1,-1 1 0,1 0 1,0-1-1,0 1 0,0-1 0,0 1 1,0-1-1,0 1 0,0-1 0,0 1 1,0-1-1,1 1 0,-1-1 1,1 1-1,-1 0 0,1-1 0,-1 1 1,1 0-1,0-1 0,0 1 1,0 0-1,0 0 0,0 0 0,0 0 1,0 0-1,0 0 0,0 0 0,0 0 1,2-1 227,45-42-1516,-41 41 1907,0 1-1,0-1 1,0 1-1,0 1 1,0-1 0,1 1-1,-1 0 1,1 1-1,-1 0 1,0 0-1,1 0 1,-1 1-1,0 0 1,1 1 0,-1 0-1,0 0 1,0 0-1,4 3-390,16 7 878,0 1-1,-1 2 0,-1 0 1,-1 2-1,0 1 0,16 15-877,15 11-1787,8-16-2351,-25-26 3253</inkml:trace>
  <inkml:trace contextRef="#ctx0" brushRef="#br0" timeOffset="-11305.326">8744 5071 11264,'37'0'4886,"7"-2"-3676,8 0 5,62-3 775,702 20 1219,-150 3-2093,-152-25-1324,-1-22 0,191-48 208,-572 53-3552,-105 12 2341,-19-3 571</inkml:trace>
  <inkml:trace contextRef="#ctx0" brushRef="#br0" timeOffset="-10783.532">12736 4169 8320,'0'6'3168,"0"-6"-2464,8 4-64,-1 0-128,5-1 96,6 5 192,10-6 0,7 2 0,8-1-449,-1 1-63,1 0 32,-4-4-192,-4 0-64,-9-4-2303,-6-3-961,-8 1 1600,-16-2 864</inkml:trace>
  <inkml:trace contextRef="#ctx0" brushRef="#br0" timeOffset="-10389.079">12616 4490 9984,'79'23'6541,"53"-38"-4959,-103 9-1348,-2 1-505,-1-1 1,0-1-1,0-1 1,-1-1-1,0-2 1,0 0-1,1-3 271,-17 8-890,0 0 0,0 0 0,0-1-1,-1 0 1,0 0 0,-1-1 0,0 0 0,0 0 0,0-1-1,-1 0 1,-1 0 0,2-4 890,-6 12-4,0-1-1,0 0 0,0 1 1,0-1-1,-1 0 0,1 1 1,0-1-1,-1 0 1,0 0-1,1 0 0,-1 0 1,0 1-1,0-1 0,0 0 1,0 0-1,0 0 1,0 0-1,-1 1 0,1-1 1,-1 0-1,1 0 1,-1 0-1,0 1 0,0-1 1,1 0-1,-1 1 0,0-1 1,0 1-1,-1-1 1,1 1-1,0 0 0,0-1 1,-1 1-1,1 0 0,-1 0 1,1 0-1,-1 0 1,1 0-1,-1 0 0,0 0 1,0 0 4,-80-16 3795,82 17-3790,-6-1 233,0 0 0,0 0 0,0 1 0,-1 0 0,1 0 1,0 0-1,0 1 0,0 0 0,0 0 0,0 0 0,0 1 1,0 0-1,0 0 0,1 1 0,-1 0 0,1 0 0,-1 0 0,1 0 1,0 1-1,0 0 0,1 0 0,-1 0 0,1 1 0,0-1 1,0 1-1,0 0 0,1 0 0,0 1 0,-3 4-238,-6 25 744,0 1 0,3 0-1,1 0 1,2 1 0,1 0 0,0 32-744,4-49 161,-16 251 79,22-223-3909,-5-48 3588,1 0 0,-1 1 0,1-1 0,-1 1 0,0-1 0,1 0 0,-1 1 0,1-1 0,-1 0 0,1 0 0,-1 1 0,1-1 0,0 0 0,-1 0 0,1 0 0,-1 0 0,1 0 0,-1 0 0,1 0 0,0 0 0,-1 0 0,1 0 0,-1 0-1,1 0 1,-1 0 0,1 0 0,-1 0 0,1-1 0,-1 1 0,1 0 0,-1 0 0,1-1 0,-1 1 0,1 0 0,-1-1 0,1 1 0,-1 0 0,1-1 0,-1 1 0,0-1 0,1 1 0,-1-1 0,0 1 0,1-1 0,-1 1 0,0-1 0,0 1 0,0-1 0,1 1 0,-1-1 0,0 1 0,0-1 81,1 0-112,21-27-720</inkml:trace>
  <inkml:trace contextRef="#ctx0" brushRef="#br0" timeOffset="-4302.295">13255 4482 7296,'0'5'4472,"0"9"-3035,-8 43 851,39-98-1371,-29 39-929,0 0-1,-1 0 1,1-1-1,0 1 1,0 1-1,1-1 1,-1 0-1,0 1 1,1-1-1,-1 1 1,1-1-1,-1 1 1,1 0-1,-1 0 1,1 0-1,0 1 1,0-1-1,-1 1 1,1-1-1,0 1 1,0 0-1,0 0 1,-1 0-1,1 0 1,0 1-1,0-1 1,0 1-1,-1 0 1,1-1-1,0 1 1,-1 1-1,2-1 13,-4 2-12,-1-1-1,1 1 1,-1-1-1,1 0 1,-1 1-1,0-1 0,0 0 1,0 1-1,0-1 1,0 0-1,0 0 1,-1 0-1,1 0 1,-1 0-1,1 0 1,-1-1-1,0 1 1,0 0-1,0-1 1,-1 2 12,-27 18-5264,30-21 4624</inkml:trace>
  <inkml:trace contextRef="#ctx0" brushRef="#br0" timeOffset="-3754.912">13716 4190 6400,'33'-15'3914,"-32"37"-388,-4-11-3514,-1 0 1,1 0 0,-2-1 0,1 0-1,-2 0 1,1 0 0,-1 0 0,-1-1-1,1 0 1,-2-1 0,1 1 0,-1-1-1,0-1 1,-1 1 0,0-2 0,0 1-1,-1-1 1,1 0 0,-1-1 0,-1 0-1,1-1 1,-1 0 0,-5 1-13,22-12-2966,55-24 2691,-40 21 241,114-51 3170,-147 81-2368,-8 1-845,-2-1-1,0-2 0,-1 0 0,-1-1 1,0-1-1,-2-2 0,-12 6 78,9 1-83,29-20 79,0-1 0,-1 1 0,1-1 0,0 1 0,0-1 0,0 1 0,-1-1 0,1 1-1,0-1 1,0 1 0,0-1 0,0 1 0,0 0 0,0-1 0,0 1 0,0-1 0,1 1 0,-1-1 0,0 1 0,0-1 0,0 1-1,0-1 1,1 1 0,-1-1 0,0 1 0,1-1 0,-1 0 0,0 1 0,1-1 0,-1 1 0,0-1 0,1 0 0,-1 1-1,1-1 1,-1 0 0,1 1 0,-1-1 0,1 0 0,-1 0 0,1 1 0,-1-1 0,1 0 0,-1 0 0,1 0 0,-1 0 0,1 0-1,-1 0 1,1 0 0,-1 0 0,1 0 0,-1 0 0,1 0 0,0 0 0,-1 0 0,1 0 0,-1-1 0,1 1 0,-1 0-1,1 0 1,-1-1 0,0 1 0,1 0 4,197-31 1398,-198 31-1504,-1 0 0,1 0 0,0 1 0,0-1 0,-1 0 0,1 0 0,0 0 0,0 0 0,0 1 0,0-1 0,-1 0 0,1 0 0,0 0 0,0 1 0,0-1 0,0 0 0,0 0 0,0 1 0,0-1 0,0 0 0,0 0 0,0 1 0,0-1 0,0 0 0,0 0 0,0 1 0,0-1 0,0 0 0,0 0 0,0 1 0,0-1 0,0 0 0,0 0 0,0 1 0,0-1 0,0 0 0,0 0 0,0 0 0,1 1 1,-1-1-1,0 0 0,0 0 0,0 0 0,0 1 0,1-1 0,-1 0 0,0 0 0,0 0 0,1 0 0,-1 0 0,0 0 0,0 1 0,0-1 0,1 0 0,-1 0 0,0 0 0,0 0 0,1 0 106,-2 1 35,-7 8-883</inkml:trace>
  <inkml:trace contextRef="#ctx0" brushRef="#br0" timeOffset="-3168.488">13546 4559 5632,'13'-2'7179,"23"3"-4198,24 0-2501,22-26-882,-43-12-3100,-39 37 3456,0 0 1,0 0-1,-1 0 1,1 0 0,0 1-1,-1-1 1,1 0 0,0 0-1,-1 0 1,1 0-1,0 0 1,-1 0 0,1-1-1,0 1 1,-1 0-1,1 0 1,0 0 0,-1 0-1,1 0 1,0 0-1,0 0 1,-1-1 0,1 1-1,0 0 1,0 0 0,-1 0-1,1-1 1,0 1-1,0 0 1,-1 0 0,1-1-1,0 1 1,0 0-1,0-1 1,0 1 0,0 0-1,-1 0 1,1-1-1,0 1 1,0 0 0,0-1-1,0 1 1,0 0 0,0-1-1,0 1 1,0 0-1,0-1 1,0 1 0,0 0-1,0-1 1,0 1-1,0 0 1,1-1 0,-1 1-1,0 0 1,0-1 45,-24 18 376,-57 100 4355,27-28-2017,93-119-1082,-36 27-1636,1 0 0,0 1 0,0-1 0,-1 1 0,2 0 0,-1 0 0,0 0 0,0 1 0,1-1 0,-1 1 0,1 0 0,-1 0 0,1 1 0,-1 0 0,1-1 0,-1 1 0,1 1 0,-1-1 0,1 1 0,1 0 4,-6 1 10,0 0 0,1 0-1,-1 0 1,-1 0-1,1 0 1,0-1-1,0 1 1,-1 0-1,1 0 1,-1 0 0,1 0-1,-1 0 1,0-1-1,0 1 1,0 0-1,0 0 1,0-1-1,0 1 1,0-1 0,-1 1-1,1-1 1,-1 0-1,1 1 1,-1 0-10,-48 36 351,49-37-426,0-1 1,0 1-1,0 0 1,0 0-1,0-1 0,0 1 1,0-1-1,0 1 0,0-1 1,0 1-1,0-1 0,0 0 1,-1 0-1,1 1 0,0-1 1,0 0-1,0 0 0,0 0 1,-1 0-1,1 0 0,0-1 1,0 1-1,0 0 0,0 0 1,-1-1-1,1 1 1,0-1-1,0 1 0,0-1 1,0 1-1,0-1 0,0 0 1,0 0-1,0 1 0,1-1 1,-1 0-1,0 0 0,0 0 1,1 0-1,-1 0 0,0 0 1,1 0-1,-1 0 0,1 0 1,-1 0-1,1 0 0,0 0 1,-1 0-1,1-1 1,0 1 74,0-21-1115,6-3 518</inkml:trace>
  <inkml:trace contextRef="#ctx0" brushRef="#br0" timeOffset="-2819.146">13805 4345 5888,'-1'-10'3475,"3"5"2146,10 12-5347,75 54 2310,8-11-3936,-31-22-1490,-36-12 2250</inkml:trace>
  <inkml:trace contextRef="#ctx0" brushRef="#br0" timeOffset="-1543.311">14041 4665 6912,'295'-13'8142,"172"-34"-7536,-327 31-37,-61 8-720,122-16 436,-70-3-3704,-73 7-2037,-41 6 4336</inkml:trace>
  <inkml:trace contextRef="#ctx0" brushRef="#br0" timeOffset="-1259.178">15398 4299 7040,'42'49'4872,"-18"-18"-3579,-21-29-1188,0 0 1,0 0-1,-1 0 1,1 1-1,-1-1 1,0 1-1,1 0 1,-1 0-1,0-1 1,-1 1-1,1 0 0,0 1 1,-1-1-1,0 0 1,1 0-1,-1 1 1,-1-1-1,1 1 1,0-1-1,-1 0 1,0 1-1,0-1 1,0 1-1,0-1 0,0 1 1,-1-1-1,0 1 1,1-1-1,-1 1 1,0-1-1,-2 3-105,-35 31-298,-70 32-5905,73-52 5350</inkml:trace>
  <inkml:trace contextRef="#ctx0" brushRef="#br0" timeOffset="8997.219">13223 6102 7296,'2'-14'12647,"-13"11"-11311,-77 28-1112,75-22-196,-1 1-1,0 1 1,1 0-1,0 1 1,0 1-1,1 0 1,0 0-1,0 1 1,1 1 0,0 0-1,0 1 1,1 0-1,0 0 1,1 1-1,0 0 1,1 1-1,0 0 1,1 0-1,0 1 1,1-1-1,0 2 1,1-1-1,1 0 1,0 1-1,0 3-27,4-12 1,0 0-1,0 0 0,0 0 0,1 0 1,0-1-1,0 1 0,0 0 0,0 0 1,1 0-1,0-1 0,0 1 0,0-1 1,0 1-1,1-1 0,0 0 0,0 0 1,0 0-1,0 0 0,0 0 1,1-1-1,0 0 0,0 0 0,0 0 1,0 0-1,0 0 0,0-1 0,1 0 1,-1 0-1,1 0 0,0 0 0,0-1 1,-1 0-1,1 0 0,0 0 0,0 0 1,0-1-1,0 0 0,0 0 0,0 0 1,0-1-1,1 0 0,13 0-106,1-1 0,0-1 0,-1-1 0,0-1 0,0 0 0,0-2 0,0 0 0,-1-1 0,12-7 106,32-20-4114,-6-3-4711,-28 18 5348</inkml:trace>
  <inkml:trace contextRef="#ctx0" brushRef="#br0" timeOffset="9329.598">13619 6123 7552,'-1'24'7921,"-3"11"-5144,-72 291 434,60-251-3319,4-18-2166,1-22-3189,11-35 4022,4-6-1081,-1-10 1829</inkml:trace>
  <inkml:trace contextRef="#ctx0" brushRef="#br0" timeOffset="9696.717">13626 6119 7936,'5'-4'620,"-1"0"0,1 1-1,-1 0 1,1 0 0,0 0 0,0 1 0,0 0 0,1-1 0,-1 2 0,0-1 0,1 1 0,-1 0-1,1 0 1,0 0 0,-1 1 0,1 0 0,0 0-620,66 12 2709,-70-11-2664,0-1 0,0 1-1,0 0 1,0-1-1,0 1 1,-1 0 0,1 0-1,0 1 1,-1-1-1,1 0 1,-1 0 0,1 1-1,-1-1 1,1 1-1,-1-1 1,0 1 0,0 0-1,0 0 1,0-1-1,0 1 1,0 0 0,-1 0-1,1 0 1,0 0-1,-1 0 1,0 0 0,1 0-1,-1 0 1,0 0-1,0 0 1,0 0 0,0 0-1,-1 2-44,-3 7 24,-1-1 0,0 1-1,-1-1 1,0 1 0,-1-2-1,0 1 1,0-1-1,-1 0 1,0-1 0,-1 1-1,0-2 1,0 1 0,-1-1-1,0-1 1,0 0 0,0 0-1,-1-1 1,-2 1-24,-37 24 22,50-28-104,0 0 0,0 0 0,0 0 0,0 1 0,1-1 0,-1 0 0,0 0 0,1 0 0,0 0 0,-1 0 0,1 0 0,0 0 0,0-1 0,0 1 0,0 0 0,1 0 0,-1-1 0,0 1 0,1 0 0,-1-1 0,1 0-1,-1 1 1,1-1 0,0 0 0,0 0 0,-1 0 0,1 0 0,0 0 0,0 0 0,0 0 0,0-1 0,0 1 0,0-1 0,2 1 82,62 29-12314,-40-23 10746</inkml:trace>
  <inkml:trace contextRef="#ctx0" brushRef="#br0" timeOffset="10370.902">13797 6398 5632,'-47'0'11871,"48"23"-10612,10 7-1083,2-1 0,1 0 0,1-1 0,2 0 0,0-2 0,2 0 1,1-1-1,1 0 0,8 5-176,23 32-2833,-32-37 2310</inkml:trace>
  <inkml:trace contextRef="#ctx0" brushRef="#br0" timeOffset="13763.854">10163 6209 11392,'0'1'6073,"42"19"-5427,79 6 340,2-6 0,121 5-986,-171-18 348,1222 60 3013,-1143-62-3218,421 6 71,-483-19-2470,-89 8 2089,0 0 1,0-1-1,0 1 1,0-1 0,0 1-1,0-1 1,0 0-1,0 1 1,-1-1 0,1 0-1,0 1 1,0-1-1,-1 0 1,1 0-1,0 0 1,-1 0 0,1 0-1,-1 0 1,1 0-1,-1 0 1,1 0 0,-1 0-1,0 0 1,0 0-1,1 0 1,-1 0-1,0 0 1,0 0 0,0 0-1,0-1 1,0 1-1,-1 0 1,1 0 0,0 0-1,0 0 1,-1 0-1,1 0 1,-1 0-1,1 0 1,-1 0 0,1 0-1,-1 0 1,1 0-1,-1 0 1,0 1 0,1-1-1,-1 0 1,0 0-1,0 1 1,0-1 0,0 0-1,0 1 1,0-1-1,0 0 167,-18-19-1162</inkml:trace>
  <inkml:trace contextRef="#ctx0" brushRef="#br0" timeOffset="14110.265">12661 6167 11392,'12'4'4224,"-4"-2"-3297,12 9 161,-13-3-96,9 2 0,4 3 96,3 4-320,-1 4-32,2 4-448,-9-2-32,-7 5-32,-8 3-96,-15 3-96,-9 8-1152,-10-1-512,-17-3 832,-23-4 384</inkml:trace>
  <inkml:trace contextRef="#ctx0" brushRef="#br0" timeOffset="14766.61">14410 6154 13696,'-79'20'7619,"-21"53"-5708,80-55-1415,-25 22 45,1 1 1,3 2-1,1 2 0,-7 14-541,44-57 13,0 0 0,0 1-1,1 0 1,-1-1 0,1 1-1,-1 0 1,1 1 0,0-1-1,0 0 1,0 1 0,1-1-1,-1 1 1,1-1 0,0 1-1,0 0 1,0-1 0,0 1-1,1 0 1,-1 0 0,1-1-1,0 1 1,0 0 0,1 0-1,-1 0 1,1-1 0,0 1-1,0 0 1,0 0 0,0-1-1,1 1 1,-1-1 0,1 1-1,0-1 1,0 0 0,0 0-1,1 0 1,-1 0 0,1 0-1,-1 0 1,4 1-13,2 1-170,1 0 0,0-1 1,1 0-1,-1-1 0,1 0 0,-1 0 1,1-1-1,0 0 0,0-1 0,0 0 1,10-1 169,14-2-1750,0-1 1,-1-1 0,1-2 0,30-10 1749,32-14-1893,1-14 912</inkml:trace>
  <inkml:trace contextRef="#ctx0" brushRef="#br0" timeOffset="15848.167">15122 6119 9216,'16'0'3520,"-20"-4"-2752,8 8 352,0-4-32,4 0-65,0 4 129,3-2-160,1 2-32,0 0-544,-4-1 32,-1 1 0,1-1-224,-4 0-64,0 1-1024,-4 0-448,-12-1 512,-15 3 352</inkml:trace>
  <inkml:trace contextRef="#ctx0" brushRef="#br0" timeOffset="16527.75">14998 6260 8064,'125'-6'8261,"-123"7"-8183,0 0 0,0 1 0,0-1 0,-1 1 0,1 0 0,0 0 0,-1-1 0,1 1 0,-1 0 0,0 0 0,1 1 0,-1-1 0,0 0 0,0 0 0,-1 0 0,1 1 0,0-1 0,-1 0 0,1 1 0,-1-1 0,0 1 0,0-1 0,0 0 0,0 1 0,0-1 0,-1 1 0,1-1 0,-1 0 0,1 1 0,-1-1 0,0 0 0,0 0 0,0 1 0,0-1 0,0 0 0,-1 0 0,1 0 0,0 0 0,-1-1 0,0 2-78,-139 226 2832,141-228-2834,0 0 0,0 0 0,0 0 0,0 0 0,0 0 0,0 0 0,0 0 0,1 0 0,-1 0 0,0 0 0,1 0 0,-1 0 0,1 0 0,-1 0 0,1 0 0,-1 0 0,1-1 0,-1 1 0,1 0 0,0 0 0,0-1 0,-1 1 0,1-1 0,0 1 0,0 0 0,0-1 0,0 1 0,-1-1 0,1 0 0,0 1 0,0-1 0,0 0 0,0 0 0,0 1 0,0-1 0,0 0 0,0 0 0,0 0 0,0 0 0,0 0 0,0 0 0,0-1 0,0 1 0,0 0 0,0 0 0,0-1 0,0 1 0,0 0 0,0-1 0,0 1 0,-1-1 0,1 0 0,0 1 0,0-1 0,-1 1 0,1-1 0,0 0 0,0 0 0,-1 1 0,1-1 0,-1 0 0,1 0 0,-1 0 0,1 0 2,18-11-307,0-1 0,-1-1 0,0-1 1,-1-1-1,0 0 0,-2-1 1,0 0-1,-1-2 0,8-13 307,46-52-1453,-47 62 1424,1 0 0,2 1-1,0 1 1,1 1 0,1 1-1,1 2 1,0 0 0,1 2-1,1 1 1,12-3 29,-11 6-215,109-52 497,-102 30-3304,-11-8-3463,-32-9 4315,-49-5 8532,52 54-6229,1 0-1,0 0 1,-1 1-1,1-1 1,0 1-1,0-1 1,-1 1-1,1 0 0,0 0 1,0 0-1,0 0 1,0 1-1,0-1 1,0 0-1,1 1 1,-1-1-1,0 1 1,1 0-1,-1-1 0,1 1 1,-1 0-1,1 0 1,0 0-1,0 0 1,0 0-1,0 0 1,0 1-1,0-1 1,1 0-1,-1 0 1,1 1-1,0-1 0,-1 0 1,1 1-1,0-1 1,0 0-1,0 1 1,1 0-133,-4 11 395,-57 213 4256,45-143-3843,4 1 0,1 71-808,9-132-515,-3-23-5919,0-25-37,1 3 5891,-1-19-1318</inkml:trace>
  <inkml:trace contextRef="#ctx0" brushRef="#br0" timeOffset="17671.035">16119 5733 6272,'1'0'175,"0"0"-1,1 0 1,-1 0 0,0 1 0,1-1 0,-1 0-1,0 1 1,0-1 0,1 1 0,-1 0 0,0-1-1,0 1 1,0 0 0,0 0 0,0-1 0,0 1-1,0 0 1,0 0 0,0 0 0,0 0 0,-1 0-1,1 1 1,0-1 0,-1 0 0,1 0 0,-1 0-1,1 1 1,-1-1 0,0 0 0,1 0 0,-1 1-1,0-1 1,0 0 0,0 1 0,0-1 0,0 0-1,0 1 1,0-1 0,0 0 0,-1 1 0,1-1-1,0 0 1,-1 0 0,1 1 0,-1-1-1,0 0 1,1 0 0,-1 0 0,0 1-175,-8 17 256,0 0 1,-1-1-1,-1 0 1,-1 0 0,-1-1-1,0-1 1,-1 0-1,0-1 1,-1-1-1,-15 11-256,-40 26-1221,74-64-427,90-37 1209,-72 42 435,185-54 2047,-222 87-923,-48 29-1163,63-53 36,0 0 0,0-1 0,0 1-1,1 0 1,-1 0 0,0 0 0,0 0 0,1-1-1,-1 1 1,0 0 0,1 0 0,-1-1 0,1 1 0,-1 0-1,1-1 1,-1 1 0,1-1 0,0 1 0,-1 0-1,1-1 1,0 1 0,-1-1 0,1 0 0,0 1-1,0-1 1,-1 0 0,1 1 0,0-1 0,0 0 0,0 0-1,0 0 1,-1 1 0,1-1 0,0 0 0,0 0-1,0 0 1,0 0 0,-1-1 0,1 1 0,0 0-1,0 0 1,0 0 0,0-1 0,-1 1 0,1 0 0,0-1 6,13-4-112,0 0-1,-1-1 0,0-1 0,0 0 0,-1-1 1,0 0-1,0-1 0,-1 0 0,0 0 0,0-2 1,-1 1-1,-1-1 0,0-1 0,2-3 114,-8 11 36,9-7 663,-12 19 293,-27 33-59,7-13-778,-17 50-593,38-77 409,0 0 0,1 0 0,-1 1 0,0-1-1,1 0 1,-1 0 0,1-1 0,0 1 0,-1 0-1,1-1 1,-1 1 0,1 0 0,0-1 0,0 0-1,-1 1 1,1-1 0,0 0 0,0 0 0,-1 0-1,1 0 1,0 0 0,0-1 0,-1 1 0,1 0 0,0-1-1,-1 1 1,1-1 0,0 0 0,-1 0 0,1 1-1,-1-1 1,1 0 0,0-1 29,0 2-2,35-7-7,-55 20-5827,6-8 2241,-3 2 1233</inkml:trace>
  <inkml:trace contextRef="#ctx0" brushRef="#br0" timeOffset="18551.5">16115 6112 7040,'-8'10'2358,"6"-8"-2173,-1 1-1,1-1 0,-1 0 0,1 1 0,0 0 0,0 0 0,1-1 1,-1 1-1,0 0 0,1 1 0,0-1 0,-1 0 0,2 0 1,-1 0-1,0 1 0,0-1 0,1 0 0,0 1 0,0-1 1,0 1-1,0-1 0,0 0 0,1 1 0,-1-1-184,47-28 747,-32 15-377,2 0 1,0 1-1,0 0 1,0 2-1,1 0 0,0 1 1,1 0-1,-1 2 1,1 0-1,0 1 0,14 0-370,-62 37 960,6-21-1068,19-11 72,0 0 0,0 0-1,0 0 1,0 0 0,1 1 0,-1-1-1,1 1 1,0 0 0,0 0 0,0 0 0,0 0-1,0 1 1,0-1 0,1 1 0,0 0-1,-1 0 37,5 10-316,-10 3 350,-169 69 392,62-9 929,114-77-1350,1 1-1,-1 0 1,1 0-1,-1 0 1,1 0 0,0 0-1,0 0 1,-1 0-1,1 0 1,0-1-1,0 1 1,0 0 0,0 0-1,0 0 1,0 0-1,0 0 1,1 0 0,-1 0-1,0 0 1,0 0-1,1 0 1,-1 0-1,1 0 1,-1 0 0,1-1-1,-1 1 1,1 0-1,-1 0 1,1-1 0,0 1-1,-1 0 1,1-1-1,0 1 1,0 0-1,-1-1 1,1 1 0,0-1-1,0 1 1,0-1-1,0 0 1,0 1 0,0-1-1,-1 0 1,1 0-1,0 0 1,0 1-1,0-1 1,0 0 0,0 0-1,0 0 1,0-1-1,0 1 1,0 0 0,0 0-1,0 0 1,0-1-1,0 1 1,0 0-1,0-1 1,-1 1 0,1-1-1,0 1 1,0-1-1,0 0-4,31-4 11,1-1 0,-2-2-1,1-1 1,-1-2 0,0-1-1,-1-1 1,-1-2 0,0-1-1,19-14-10,-41 26-233,0 0-1,0 0 0,-1-1 1,0 0-1,0 0 0,0 0 1,-1-1-1,0 0 0,0 0 0,0 0 1,3-6 233,-9 11-67,1 0-1,0 0 1,-1 0 0,0 0 0,1 1-1,-1-1 1,0 0 0,1 0 0,-1 1 0,0-1-1,0 0 1,1 1 0,-1-1 0,0 1-1,0-1 1,0 1 0,0-1 0,0 1 0,0 0-1,0-1 1,0 1 0,0 0 0,0 0-1,0 0 1,0-1 0,0 1 0,0 0 0,0 1-1,0-1 1,0 0 0,0 0 0,0 0 0,0 1-1,0-1 1,0 0 0,0 1 0,0-1-1,0 1 1,0-1 0,0 1 0,0-1 0,1 1-1,-1 0 1,0 0 0,0-1 0,1 1-1,-1 0 1,0 0 67,-10 8 89,0 1-1,1 0 1,0 1-1,0 0 0,1 1 1,1-1-1,0 2 1,1-1-1,0 1 1,0 0-1,2 1 1,-3 9-89,-34 86 1210,42-109-1202,0-1 0,1 1 0,-1 0 0,0 0 0,0 0-1,1 0 1,-1 0 0,0 0 0,0 0 0,1 0 0,-1 0 0,0 0 0,0 0-1,0 0 1,1 0 0,-1 0 0,0 0 0,0 0 0,1 0 0,-1 1 0,0-1-1,0 0 1,1 0 0,-1 0 0,0 0 0,0 0 0,0 1 0,0-1 0,1 0-1,-1 0 1,0 0 0,0 0 0,0 1 0,0-1 0,0 0 0,1 0 0,-1 1-1,0-1 1,0 0 0,0 0-8,21-21 112,80-103 624,-99 123-706,-1 1 0,1-1 0,0 1 0,0 0 0,-1 0 0,1 0 0,0 0 0,0 0 0,-1 0 1,1 0-1,0 0 0,-1 1 0,1-1 0,0 1 0,-1-1 0,1 1 0,0 0 0,-1 0 0,1 0 0,-1-1 0,0 1 1,1 1-1,-1-1 0,0 0 0,1 0 0,-1 0 0,0 1 0,0-1 0,0 0 0,0 1 0,0-1 0,0 1 0,-1 0 0,1-1 1,0 1-1,-1-1 0,0 1 0,1 0 0,-1 0 0,0-1 0,1 1 0,-1 0 0,0-1 0,0 1 0,-1 0 0,1 0 0,0-1 1,-1 1-1,1 0 0,-1 1-30,3 257 287,-7-85-2041,9-127 1391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3:47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76 9472,'0'1'238,"3"15"6474,18-12-5092,160-26-447,-181 22-1257,-1 0 0,1-1 0,0 1 0,-1-1 0,1 1 0,-1-1 0,1 1 0,0-1 0,-1 1 0,1-1 0,0 1 0,0-1 0,-1 1 0,1-1 0,0 0 0,0 1 0,0-1 0,0 1 0,0-1 0,0 0 0,0 1 0,0-1 0,0 1 0,0-1 0,0 0 0,0 1 0,0-1 0,0 1 0,0-1 0,1 0 0,-1 1 0,0-1 0,0 1 1,1-1-1,-1 1 0,1-1 0,-1 1 0,0-1 0,1 1 0,-1-1 0,1 1 0,-1 0 0,1-1 0,-1 1 0,1 0 0,-1-1 0,1 1 0,-1 0 0,1 0 0,0-1 0,-1 1 0,1 0 0,-1 0 0,1 0 0,0 0 0,-1 0 0,1 0 0,-1 0 0,1 0 0,0 0 0,-1 0 0,1 0 0,-1 0 0,1 0 0,0 1 0,-1-1 0,1 0 0,0 1 84,-3-2-117,0 0 1,0 0 0,0 0 0,-1 0 0,1 1 0,0-1-1,0 1 1,0 0 0,-1-1 0,1 1 0,0 0-1,-1 1 1,1-1 0,0 0 0,0 0 0,0 1 0,-1-1-1,1 1 1,0 0 0,0 0 0,0 0 0,0 0 0,0 0-1,0 0 1,0 1 0,0-1 116,-57 77 66,52-54 383,1 1 0,2-1 0,0 1 0,1 0 0,1 0 0,2 0 0,0 0 0,3 11-449,-2 77 2109,-9-52-840,7-61-1259,-1 0-1,1 0 1,0 0-1,0 0 1,0 0-1,0 0 0,0 0 1,0 0-1,-1 0 1,1-1-1,0 1 0,0 0 1,0-1-1,0 1 1,0-1-1,0 1 0,0-1 1,0 0-1,0 1 1,0-1-1,1 0 1,-1 1-1,0-1 0,0 0 1,1 0-1,-1 0 1,0 0-1,1 0 0,-1 0 1,1 0-1,-1 0 1,1 0-1,0 0 0,-1 0 1,1 0-1,0 0 1,0-1-1,-1 1-9,1 1 0,-69-214-1126,60 169 805,9 44 315,1 0 1,-1 1-1,0-1 0,1 0 1,-1 1-1,1-1 1,-1 1-1,0-1 0,1 0 1,0 1-1,-1-1 1,1 1-1,-1-1 0,1 1 1,0 0-1,-1-1 1,1 1-1,0 0 0,-1-1 1,1 1-1,0 0 1,0 0-1,-1 0 0,1-1 1,0 1-1,0 0 1,-1 0-1,1 0 0,0 0 1,0 0-1,-1 1 1,1-1-1,0 0 0,0 0 1,-1 0-1,1 1 1,0-1-1,0 0 0,-1 1 1,1-1-1,0 0 1,-1 1-1,1-1 0,-1 1 1,1-1-1,-1 1 1,1 0-1,-1-1 1,1 1-1,-1-1 0,1 1 1,-1 0-1,0-1 1,1 1 5,2 1 32,0 0 1,0 0-1,0 1 1,0-1 0,0 1-1,0-1 1,-1 1-1,0 0 1,1 0 0,-1 0-1,0 0 1,0 0-1,0 1 1,-1-1 0,1 1-1,-1-1 1,0 1-1,0-1 1,0 1 0,-1 0-1,1 0 1,-1-1 0,0 1-1,0 0 1,0 0-1,0-1 1,-1 1 0,1 0-1,-1-1 1,0 1-1,0 0 1,-1-1 0,1 1-1,-1-1 1,1 0-33,-76 207 698,77-211-700,1 1-1,0 0 1,-1-1-1,1 1 1,0 0-1,-1 0 1,1 0-1,0 0 1,0-1-1,-1 1 0,1 0 1,0 0-1,-1 0 1,1 1-1,0-1 1,-1 0-1,1 0 1,0 0-1,0 0 1,-1 1-1,1-1 1,0 0-1,-1 1 0,1-1 1,-1 0-1,1 1 1,-1-1-1,1 1 1,0-1-1,-1 1 1,0-1-1,1 1 1,-1 0-1,1-1 0,-1 1 1,0-1-1,1 1 1,-1 0-1,0-1 1,1 1-1,-1 0 1,0-1-1,0 1 1,0 0-1,0 0 0,0-1 1,0 1-1,0 0 1,0-1-1,0 1 1,0 0-1,0 0 1,0-1-1,-1 1 1,1 0-1,0-1 1,0 1-1,-1 0 0,1-1 1,0 1-1,-1-1 1,1 1-1,-1 0 1,1-1-1,-1 1 3,221-277-907,-108 163 865,-111 112 48,0 0 0,-1 0 1,1 1-1,0-1 1,0 1-1,0-1 0,-1 0 1,1 1-1,0 0 0,0-1 1,0 1-1,0 0 0,0-1 1,0 1-1,0 0 0,0 0 1,0 0-1,0 0 0,0 0 1,0 0-1,0 0 0,0 0 1,0 0-1,0 0 0,0 0 1,0 1-1,0-1 0,0 0 1,0 1-1,0-1 0,0 1 1,0-1-1,-1 1 0,1 0 1,0-1-1,0 1 0,-1 0 1,1-1-1,0 1 0,-1 0 1,1 0-1,0 0 0,-1-1 1,1 1-1,-1 0 0,0 0 1,1 0-1,-1 0 0,0 0 1,1 1-7,3 55 324,-4-46-304,18-59 124,-7 19-124,1 1 0,1 1 0,1 0-1,2 1 1,0 1 0,2 0 0,10-10-20,-28 34 15,0 1 1,1-1 0,-1 0-1,0 0 1,1 1-1,-1-1 1,1 0 0,-1 0-1,1 1 1,-1-1-1,1 1 1,0-1 0,-1 0-1,1 1 1,0-1 0,-1 1-1,1 0 1,0-1-1,0 1 1,-1 0 0,1-1-1,0 1 1,0 0-1,0 0 1,0-1 0,-1 1-1,1 0 1,0 0-1,0 0 1,0 0 0,0 0-1,-1 0 1,1 1-1,0-1 1,0 0 0,0 0-1,0 1 1,-1-1 0,1 0-1,0 1 1,0-1-1,-1 1 1,1-1 0,0 1-1,-1-1 1,1 1-1,0-1 1,-1 1 0,1 0-1,-1-1 1,1 1-1,-1 0 1,1-1 0,-1 1-1,0 0 1,1 0-1,-1-1 1,0 1 0,0 0-1,1 0 1,-1 0 0,0 0-1,0-1 1,0 2-16,4 57 1102,-34 67-409,30-124-704,-1-1-1,1 1 1,-1-1-1,0 1 1,1-1-1,-1 1 1,0-1-1,0 0 1,0 0-1,0 1 1,0-1-1,0 0 1,0 0-1,-1 0 1,1 0-1,0 0 1,-1 0-1,1 0 1,0-1-1,-1 1 1,1 0-1,-1-1 1,1 1-1,-1-1 1,1 0-1,-1 1 1,1-1-1,-1 0 1,0 0-1,1 0 1,-1 0-1,1 0 1,-1-1-1,1 1 1,-1 0-1,1-1 1,-1 1-1,1-1 1,-1 1-1,1-1 1,-1 0-1,1 1 1,0-1-1,-1 0 1,1 0-1,0 0 1,0 0-1,0 0 1,-1-1-1,1 1 1,0-1 11,-27-9-243,28 11 233,0 0 0,-1 0 0,1 0 0,-1 0 0,1 0 0,0 0 0,-1 0 0,1 0 0,0 0 0,-1 1-1,1-1 1,-1 0 0,1 0 0,0 0 0,-1 0 0,1 1 0,0-1 0,-1 0 0,1 0 0,0 1 0,-1-1 0,1 0 0,0 0 0,0 1 0,-1-1 0,1 0-1,0 1 1,0-1 0,0 0 0,0 1 0,-1-1 0,1 1 0,0-1 0,0 0 0,0 1 0,0-1 0,0 0 0,0 1 0,0-1 0,0 1 0,0-1 0,0 0-1,0 1 1,0-1 0,0 1 0,0-1 0,0 0 0,1 1 0,-1-1 0,0 0 0,0 1 0,0-1 0,1 0 0,-1 1 0,0-1 0,0 0 0,1 1 0,-1-1-1,0 0 1,1 0 0,-1 1 0,0-1 0,1 0 0,-1 0 0,0 0 0,1 1 10,13 18-132,2 31 472,-17-43-242,0 0 0,-1 0-1,-1 0 1,1 0 0,-1 0 0,0-1 0,0 1-1,-1-1 1,0 0 0,0 0 0,-1 0-1,1-1 1,-1 1 0,0-1 0,-4 3-98,-60 2 853,68-10-853,-1 1 0,0-1 1,1 0-1,-1 1 0,0-1 0,1 1 1,-1 0-1,1 0 0,-1-1 0,1 1 1,-1 0-1,1 0 0,0 0 0,-1 0 0,1 1 1,0-1-1,0 0 0,0 1 0,0-1 1,0 0-1,0 1 0,0-1 0,1 1 0,-1-1 1,0 1-1,1 0 0,-1-1 0,1 1 1,0 0-1,-1-1 0,1 1 0,0 0 1,0-1-1,0 1 0,0 0 0,1 0 0,-1-1 1,0 1-1,1 0 0,-1-1 0,1 1 1,-1-1-1,1 1 0,0-1 0,0 1 1,0-1-1,0 1 0,0-1 0,0 0 0,0 1 0,63 66-102,-58-64 61,1 0 0,0 0 0,0 0 0,1-1 0,-1 0 0,1-1 0,-1 1 0,1-2 0,0 1 0,0-1 0,0 0 0,0 0 0,0-1 0,0 0 0,0-1 0,2 0 41,3-1-657,0-1 1,1-1-1,-1 0 0,0 0 0,-1-1 1,1-1-1,-1 0 0,0-1 1,-1 0-1,0-1 0,0 0 0,0-1 1,-1 0-1,2-3 657,20-25-869</inkml:trace>
  <inkml:trace contextRef="#ctx0" brushRef="#br0" timeOffset="1194.862">884 4 7936,'8'5'3086,"11"21"1428,-19-18-4236,1 0 1,-2 0 0,1 0 0,-1 0-1,-1 0 1,1-1 0,-1 1 0,-1 0-1,1-1 1,-1 0 0,-3 6-279,-4 12 992,37-6-1291,-26-12 279,0-1-1,-1 1 0,1 0 0,-1 0 0,0 0 1,-1 0-1,0-1 0,0 1 0,-1 0 0,1-1 1,-1 1-1,-3 5 21,-2 11-60,-15 57-16,12-51-180,2 1 1,1 0-1,1 0 0,2 0 0,0 15 256,15-69-666,4-22 669,-9 21 2,1 0-1,2 1 0,0 0 0,1 1 0,2 0 1,0 1-1,2 0 0,13-17-4,42-6 1187,-68 44-1130,1 1 0,0-1 0,-1 1 0,1 0 0,-1-1 0,1 1 0,0 0 0,-1 0 0,1 0 0,0 0 0,-1 1 0,1-1 0,0 0 0,-1 1 0,1-1 0,-1 1 1,1-1-1,-1 1 0,1 0 0,-1 0 0,1-1 0,-1 1 0,0 0 0,1 0 0,-1 1 0,0-1 0,0 0 0,0 0 0,0 0 0,0 1 0,0-1 0,0 1 0,0-1 0,-1 1 0,1-1 0,-1 1 0,1-1 0,-1 1 0,1-1 0,-1 1 0,0 0 0,0-1 0,1 1 0,-1 0 0,-1-1 0,1 1 0,0 1-57,-20 165 1356,6-100-888,-6 28 12,19-95-491,0-1 1,-1 0-1,1 0 1,0 0 0,0-1-1,0 1 1,0 0-1,0 0 1,0-1-1,0 1 1,0 0 0,0-1-1,0 1 1,0-1-1,0 0 1,0 1 0,0-1-1,0 0 1,1 1-1,-1-1 1,0 0-1,0 0 1,1 0 0,-1 1-1,0-1 1,1 0-1,-1 0 1,1 0 0,-1 0-1,1 0 1,0 0-1,-1 0 1,1 0-1,0-1 1,0 1 0,0 0-1,0 0 1,0 0-1,0 0 1,0 0 0,0 0-1,0 0 1,0-1 10,-60-146-1008,58 144 962,1 0-1,0-1 1,1 1 0,-1 0 0,1-1 0,0 1 0,0-1 0,0 1-1,1 0 1,-1-1 0,1 1 0,0 0 0,0-1 0,1 1 0,-1 0-1,1 0 1,0 0 0,0 0 0,0 0 0,1 0 0,-1 1 0,1-1-1,0 1 1,0 0 0,1-1 46,93-69-97,-90 69 94,335-211-29,-303 193 552,-38 22-502,0 0 0,0 0-1,-1 0 1,1 0-1,0 0 1,-1 0 0,1 1-1,0-1 1,0 0-1,-1 0 1,1 0 0,0 1-1,-1-1 1,1 0-1,0 1 1,-1-1 0,1 0-1,0 1 1,-1-1-1,1 1 1,-1-1 0,1 1-1,-1-1 1,1 1-1,-1 0 1,0-1 0,1 1-1,-1 0 1,0-1-1,1 1 1,-1 0 0,0-1-1,0 1 1,1 0-1,-1-1 1,0 1 0,0 0-1,0 0 1,0-1-1,0 1 1,0 0 0,0 0-1,0-1 1,-1 1-1,1 0 1,0-1 0,0 1-1,0 0 1,-1-1-1,1 1 1,0 0 0,-1-1-1,1 1 1,-1 0-1,1-1-17,-47 87 259,18-45-299,28-41 29,0 1 1,1-1-1,-1 1 1,0-1-1,1 1 1,-1-1-1,1 1 1,0-1-1,-1 1 1,1-1-1,0 1 1,0 0-1,0-1 1,0 1-1,0-1 1,0 1-1,1-1 1,-1 1-1,0-1 1,1 1-1,-1-1 1,1 1-1,0-1 1,-1 1-1,1-1 1,0 0-1,0 1 1,0-1-1,0 0 0,0 0 1,0 1-1,0-1 1,2 0 10,13 31 75,-39 7 212,21-37-293,1-1 0,-1 0 0,1 1 0,-1-1 1,1 1-1,-1-1 0,1 1 0,0 0 0,0-1 0,0 1 0,0 0 1,0 0-1,0 0 0,0 0 0,1 0 0,-1 0 0,1 0 1,-1 0-1,1 0 0,0 0 0,0 0 0,0 0 0,0 1 1,0-1-1,0 0 0,0 0 0,1 0 0,-1 0 0,2 1 6,-1 0-6,0-1 0,1 0 0,-1 0-1,1 0 1,-1 0 0,1 0 0,0-1-1,0 1 1,0 0 0,0-1 0,0 1-1,0-1 1,0 0 0,1 0-1,-1 0 1,0 0 0,1 0 0,-1 0-1,1 0 1,-1-1 0,1 1 0,-1-1-1,1 0 1,-1 0 0,1 0 0,-1 0-1,1 0 1,-1-1 0,1 1 0,-1-1-1,1 1 1,-1-1 0,1 0 0,-1 0-1,0 0 1,0-1 0,1 1 6,75-59 18,-12-29 377,-76 140-257,-65 532-4860,65-491 2378,2 3 765,7-22 753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3:29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1247 0 7680,'4'3'4949,"-4"-3"-4314,0 0 69,-4 4 2085,-81 24-837,70-22-1956,0 2 0,1-1 0,0 2 0,0 0 0,0 0 0,1 1 1,1 1-1,0 0 0,0 1 0,1 0 0,1 1 0,0 0 0,0 1 0,2 0 1,0 0-1,0 1 0,1 0 0,1 0 0,1 1 0,0 0 0,1 0 0,-1 5 4,2 15-30,2 0 0,2 0 0,1 0 0,1 0-1,2 0 1,8 26 30,-11-42 59,-2 1 1,0-1-1,0 1 0,-2-1 1,-1 0-1,-1 1 0,0-1 0,-1-1 1,-1 1-1,-2 0-59,7-15 15,-38 112 257,57 5-443,-7-34 747,-4 0 0,-3 1-1,-5 7-575,1-51 284,0 312 1439,7-312-1697,9-62-410,32-66-1955,13 7-4239,-27 38 4520,0-6 970</inkml:trace>
  <inkml:trace contextRef="#ctx0" brushRef="#br0" timeOffset="15102.107">422 251 8064,'-31'39'9175,"11"-18"-7764,-86 100-341,60-73-668,3 3-1,1 2 0,3 1 1,2 2-1,-1 7-401,36-61-9,0 1-1,0-1 1,0 1 0,1 0-1,-1 0 1,1 0-1,-1 0 1,1 0 0,0 0-1,0 0 1,0 0-1,1 0 1,-1 1-1,1-1 1,0 0 0,-1 0-1,2 1 1,-1-1-1,0 0 1,1 0 0,-1 1-1,1-1 1,0 0-1,0 0 1,0 0-1,0 0 1,1 0 0,-1 0-1,1 0 1,0-1-1,0 1 1,0 0 0,0-1-1,0 0 1,1 1-1,-1-1 1,1 0-1,-1 0 1,1 0 0,0-1-1,0 1 1,0-1-1,0 1 1,0-1 0,0 0-1,0 0 1,1 0 9,14-1 23,0 0 1,1-1-1,-1-1 1,0 0-1,0-2 1,0 0-1,0-1 1,-1-1-1,0 0 1,0-1-1,0-1 1,-1-1-1,0 0 1,-1-2-1,0 1 1,-1-2-1,0 0 1,-1 0-1,0-1 1,-1-1-1,0 0 1,-1-1-1,-1 0 1,0-1-1,-1 0 1,-1 0-1,6-16-23,-9 17 53,0-1-1,-2 1 0,0-1 1,0 0-1,-2 0 0,0 1 1,-1-1-1,0 0 0,-1 0 0,-1 0 1,-1 0-1,0 1 0,-1-1 1,0 1-1,-1 0 0,-1 0 1,-1 0-1,0 1 0,-1 0 1,0 1-1,-5-6-52,12 16-1,-1-1 0,0 1 1,0-1-1,-1 1 0,1 0 1,0 0-1,-1 0 0,0 0 0,0 0 1,0 0-1,0 1 0,0 0 0,-1 0 1,1-1-1,0 2 0,-1-1 0,0 0 1,1 1-1,-1 0 0,0 0 1,0 0-1,0 0 0,0 0 0,0 1 1,0 0-1,0 0 0,0 0 0,0 0 1,0 1 0,-5 5-33,0 1 1,0 0 0,0 0 0,1 1-1,0 1 1,0-1 0,1 1 0,0 1-1,1-1 1,0 1 0,0 0-1,1 0 1,0 1 0,1-1 0,0 1-1,1 0 1,0 0 0,1 1 0,0-1-1,0 11 33,-1 11-22,1 1-1,1 0 1,2-1-1,2 1 1,0 0-1,3-1 0,0 0 1,3 0-1,0-1 1,2 0-1,2-1 1,0 0-1,7 8 23,36 50-212,-54-86 188,0-1 1,0 0-1,0 0 1,0 0-1,0 0 1,0 0-1,1 0 1,-1 0 0,1-1-1,-1 1 1,1-1-1,0 0 1,-1 0-1,1 0 1,0 0-1,0 0 1,0-1-1,0 1 1,0-1-1,0 0 1,0 0-1,0 0 1,0 0 0,0 0-1,-1-1 1,1 1-1,0-1 1,0 0-1,0 0 1,0 0-1,-1 0 1,1 0-1,1-2 24,9-8-30,-1-1 0,0-1 1,-1 0-1,0 0 0,-1-1 0,-1 0 0,0-1 0,-1 0 0,-1-1 0,0 1 0,-1-1 0,-1-1 0,3-10 30,4-8 164,-1-1 0,-1 0 0,-3 0 0,0-1 0,-3 0 0,-1 0 0,-1-1 0,-4-25-164,3 60 20,-1 1-1,1-1 1,-1 1 0,0-1-1,0 1 1,0-1 0,0 0-1,0 1 1,-1-1 0,1 1-1,-1-1 1,1 1 0,-1-1-1,0 1 1,0-1 0,0 1-1,-1 0 1,1 0 0,0-1-1,-1 1 1,0 0 0,1 0-1,-1 0 1,0 1 0,0-1-1,0 0 1,0 1 0,0-1-1,0 1 1,-1 0 0,1 0-1,0-1 1,-1 2 0,1-1-1,-1 0 1,1 0 0,-1 1-1,1-1 1,-1 1 0,1 0-1,-1 0 1,0 0 0,1 0-1,-1 0 1,1 1 0,-1-1-1,1 1 1,-3 0-20,-71 74-485,-178 207-8246,200-225 7649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3:5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6528,'0'1'621,"1"0"7747,2-3-5381,4-1-4174,175-72 1533,-161 69-1364,-13 5 165,-14 3 143,-33 3-3098,29 33 3744,2 257 4662,9-294-4602,-1 0 0,0 0 0,0 0 1,0 0-1,-1 0 0,1 0 1,0-1-1,0 1 0,0 0 0,-1 0 1,1 0-1,0 0 0,-1 0 1,1 0-1,-1-1 0,1 1 0,-1 0 1,1 0-1,-1-1 0,0 1 1,1 0-1,-1-1 0,0 1 0,1-1 1,-1 1-1,0-1 0,0 1 1,0-1-1,1 1 0,-1-1 0,0 0 1,0 1-1,0-1 0,0 0 1,0 0-1,0 0 0,0 0 0,0 0 1,0 0-1,0 0 0,1 0 1,-1 0-1,0 0 0,0 0 0,0-1 1,0 1-1,0 0 0,0-1 1,0 1-1,1-1 0,-1 1 1,0-1-1,0 1 0,1-1 0,-1 1 1,0-1-1,1 0 0,-1 1 1,0-1-1,1 0 0,-1 0 0,1 0 4,-43-46 209,43 46-199,1 0-1,0 1 1,0-1 0,0 0-1,0 0 1,0 0-1,0 1 1,0-1 0,0 0-1,0 1 1,0-1-1,0 1 1,0-1 0,0 1-1,1 0 1,-1-1-1,0 1 1,0 0 0,1 0-1,-1 0 1,0 0-1,0 0 1,0 0 0,1 0-1,-1 0 1,0 1-1,0-1 1,0 0 0,1 1-1,-1-1 1,0 1-1,0-1 1,0 1 0,0 0-1,0-1 1,0 1-1,0 0 1,0 0 0,0-1-1,0 1 1,-1 0-1,1 0 1,0 0 0,0 0-1,-1 0 1,1 1-1,-1-1 1,1 0 0,-1 0-1,1 1-9,-51 78 501,26-49-186,23-29-318,-1-1 0,0 1-1,1 0 1,0 0 0,0 0-1,-1 0 1,1 0 0,0 0-1,1 1 1,-1-1 0,0 0-1,1 0 1,-1 1 0,1-1-1,0 0 1,-1 1 0,1-1-1,0 1 1,1-1 0,-1 0 0,0 1-1,1-1 1,-1 0 0,1 0-1,0 1 1,-1-1 0,1 0-1,0 0 1,1 0 0,-1 0-1,0 0 1,1 0 0,-1 0-1,1 0 1,-1-1 0,1 1 0,1 1 2,2-4-5,-1 0-1,0 0 1,0 0-1,0-1 1,0 1-1,-1-1 1,1 0-1,0 0 1,-1-1-1,1 1 1,-1-1-1,0 1 1,0-1-1,0 0 1,0-1-1,0 1 1,-1 0-1,1-1 1,-1 1-1,0-2 7,1 2-19,163-243-98,-165 244 116,-1 1 0,0 0 0,0 0 0,1 0 0,-1 0 0,1 0 1,-1 0-1,1 0 0,-1 0 0,1 1 0,0-1 0,-1 0 0,1 0 0,0 0 0,0 1 1,-1-1-1,1 0 0,0 1 0,0-1 0,0 0 0,0 1 0,0-1 0,0 1 0,0 0 1,0-1-1,0 1 0,0 0 0,0 0 0,0-1 0,0 1 0,0 0 0,0 0 1,0 0-1,1 0 0,-1 0 0,0 1 0,0-1 0,0 0 0,0 0 0,0 1 0,0-1 1,0 1-1,0-1 0,0 1 0,0-1 0,0 1 0,-1 0 0,1-1 0,0 1 0,0 0 1,0-1-1,-1 1 0,1 0 0,0 0 1,-3 85-70,7-103 71,1-1 0,1 1-1,0 0 1,2 1-1,0 0 1,0 0 0,2 1-1,0 0 1,4-4-1,-7 11 122,0 1-1,0-1 1,0 1 0,0 1-1,1 0 1,0 0 0,1 1 0,-1 0-1,1 0 1,0 1 0,0 1 0,1 0-1,-1 0 1,1 1 0,-1 0-1,1 0 1,6 1-122,-15 1 40,-1 0-1,1-1 0,0 1 1,0 0-1,0 0 1,0 0-1,0 0 1,0 1-1,-1-1 1,1 1-1,0-1 1,0 1-1,0-1 1,-1 1-1,1 0 1,0 0-1,-1 0 0,1 0 1,-1 0-1,1 0 1,-1 0-1,1 0 1,-1 1-1,0-1 1,0 1-1,0-1 1,0 1-1,0-1 1,0 1-1,0 0 1,0-1-1,0 1 0,-1 0 1,1 0-1,-1-1 1,1 1-1,-1 0 1,0 0-1,0 0 1,0 0-1,0 0 1,0-1-1,0 1 1,0 0-1,-1 1-39,2 27 20,-2-1-1,-2 1 1,0-1-1,-2 1 1,-1-1-1,-8 20-19,13-48-27,-1 1-1,1-1 1,-1 0-1,1 0 1,-1 0 0,1 0-1,-1 0 1,0 0-1,1 0 1,-1-1-1,0 1 1,0-1-1,0 1 1,1-1-1,-1 0 1,0 1-1,0-1 1,0 0-1,0 0 1,0-1-1,1 1 1,-1 0-1,0 0 1,0-1-1,0 1 1,0-1-1,1 0 1,-1 0 0,0 1-1,1-1 1,-1 0-1,1 0 1,-1 0-1,1-1 1,-1 1-1,1 0 1,0-1-1,-1 1 1,1 0-1,0-1 1,0 0-1,0 1 1,0-1-1,0 0 1,1 1-1,-1-2 28,-16-11-48,-29-23-208,45 36 171,44-9 10,-42 10 79,0 1-1,-1-1 1,1 0-1,0 0 1,0 1-1,0-1 1,0 1-1,-1-1 0,1 1 1,0-1-1,0 1 1,-1-1-1,1 1 1,0-1-1,-1 1 1,1 0-1,-1 0 0,1-1 1,-1 1-1,1 0 1,-1 0-1,1 0 1,-1-1-1,0 1 1,1 0-1,-1 0 0,0 0 1,0 0-1,0 0 1,0 0-1,1 0 1,-1-1-1,-1 1 1,1 0-1,0 0 0,0 0 1,0 0-1,0 0 1,-1 0-1,1 0 1,0-1-1,-1 1 1,1 0-1,-1 0 0,1 0 1,-1-1-1,1 1 1,-1 0-4,-26 36 197,-50 15 38,68-24-363,-156 46 954,165-73-829,0 0 0,-1 0 0,1 0 0,1 0 0,-1 0 0,0 0 0,0 0 0,0 0 0,0 0 1,1 0-1,-1 0 0,1 0 0,-1-1 0,0 1 0,1 0 0,-1 0 0,1 0 0,0-1 0,-1 1 0,1 0 0,0 0 0,-1-1 0,1 1 0,0-1 0,0 1 0,-1-1 0,1 1 0,0-1 0,0 1 0,0-1 0,0 0 0,0 1 0,0-1 0,0 0 0,0 0 0,0 0 0,0 1 0,0-1 0,0 0 0,-1-1 0,1 1 0,0 0 0,1 0 3,-1 0 0,40 8 79,0-2 0,1-2-1,-1-2 1,1-1-1,-1-3 1,39-5-79,-70 6-13,21-1 110,56-8-2713,-82 9 2079,-1 0 0,1 0 0,0-1 1,0 0-1,-1 0 0,1 0 0,-1 0 1,0-1-1,0 0 0,0 0 1,0 0-1,0 0 0,0-1 0,-1 1 1,2-3 536,7-14-976</inkml:trace>
  <inkml:trace contextRef="#ctx0" brushRef="#br0" timeOffset="1468.892">1117 18 8448,'14'-17'3968,"-14"17"-3264,0 0-150,-15 21 1708,-89 71 36,130-59-2367,-25-24 26,0-1-1,-1 1 1,0 0 0,0-1 0,-1 1 0,0-1 0,-1 1-1,0-1 1,0 1 0,-1-1 0,0 0 0,0 0 0,-2 3 43,-2 7-37,-88 212-933,75-195-411,21-46 959,53-102 705,-46 97-61,0 0 0,1 1 0,1 0 0,1 1 0,0 0 0,1 0 0,0 1 0,1 1 0,0 0 0,1 1 0,1 0 0,0 1 0,0 1 0,1 0 0,0 1 0,0 1 0,1 0 0,-1 1 0,11-1-222,-26 7 60,1-1 1,0 1-1,0 0 0,-1 0 0,1 0 0,0 0 0,0 0 0,-1 0 0,1 1 0,0-1 0,0 1 0,-1-1 1,1 1-1,-1 0 0,1-1 0,0 1 0,-1 0 0,1 0 0,-1 0 0,0 0 0,1 0 0,-1 1 0,0-1 0,0 0 1,0 1-1,1-1 0,-1 0 0,-1 1 0,1-1 0,0 1 0,0 0 0,-1-1 0,1 1 0,0 0 0,-1-1 1,0 1-1,1 1-60,-2 71 800,-1-60-752,-1 20 207,1-1-135,-2 0-1,-1-1 1,-1 0 0,-2 0 0,-2 3-120,10-34 1,0-1 0,0 1 0,0 0 0,-1 0 0,1-1 0,0 1 1,0 0-1,-1-1 0,1 1 0,0 0 0,-1-1 0,1 1 0,-1-1 0,1 1 1,-1 0-1,1-1 0,-1 1 0,1-1 0,-1 1 0,1-1 0,-1 0 0,0 1 1,1-1-1,-1 0 0,0 1 0,1-1 0,-1 0 0,0 0 0,0 0 0,1 1 1,-1-1-1,0 0 0,0 0 0,1 0 0,-1 0 0,0 0 0,0 0 1,1-1-1,-1 1 0,0 0 0,1 0 0,-1 0 0,0-1 0,1 1 0,-1 0 1,0-1-1,1 1 0,-1-1 0,0 1 0,1 0 0,-1-1 0,1 1 0,-1-1 1,1 0-1,-1 1 0,1-1 0,0 1 0,-1-1 0,1 0 0,-1 0-1,-29-46-428,27 41 362,-2 1 27,1-1-1,0 1 1,1-1 0,-1 1 0,1-1 0,0 0-1,1 0 1,-1-1 0,1 1 0,1 0-1,-1-1 1,1 1 0,0-1 0,0 0-1,1 1 1,0-1 0,0 0 0,1 1-1,0-1 1,0 1 0,0-1 0,1 1 0,0-1-1,0 1 1,0 0 0,1 0 0,0 0-1,2-2 40,45-37-37,-69 79 298,-31 58-495,50-92 222,1-1 1,-1 1-1,0 0 0,1 0 1,-1-1-1,0 1 1,0 0-1,1 0 0,-1 0 1,1 0-1,-1 0 1,0-1-1,1 1 1,-1 0-1,0 0 0,1 0 1,-1 0-1,1 0 1,-1 0-1,0 0 0,1 0 1,-1 0-1,0 0 1,1 1-1,-1-1 0,0 0 1,1 0-1,-1 0 1,0 0-1,1 1 1,-1-1-1,0 0 0,1 0 1,-1 0-1,0 1 1,1-1-1,-1 0 0,0 1 1,0-1-1,0 0 1,1 0-1,-1 1 1,0-1-1,0 0 0,0 1 1,0-1-1,1 1 1,-1-1-1,0 0 0,0 1 1,0-1-1,0 0 1,0 1-1,0-1 1,0 0-1,0 1 0,0-1 1,0 1-1,0-1 1,0 0-1,-1 1 12,26-23-600,25-34-240,-31 32 784,1 1 0,2 0 0,0 1 0,1 2 0,1 0 0,1 2 0,1 0 0,1 2 0,13-6 56,10 2 203,-72 54 485,-50 53-507,-62 84 406,134-170-587,-1 0 0,0 1 0,1-1 0,0 0 0,-1 0 0,1 1 0,0-1 0,0 0 0,0 1 1,-1-1-1,1 0 0,1 1 0,-1-1 0,0 0 0,0 1 0,0-1 0,1 0 0,-1 0 0,1 1 0,-1-1 1,1 0-1,-1 0 0,1 0 0,0 1 0,-1-1 0,1 0 0,0 0 0,0 0 0,0 0 0,0 0 0,0-1 0,0 1 1,0 0-1,0 0 0,0-1 0,1 1 0,-1 0 0,0-1 0,0 0 0,0 1 0,1-1 0,-1 0 0,0 1 0,1-1 1,-1 0-1,0 0 0,2 0 0,65 0 12,-63-2-1,-1 1 0,0-1 1,0 0-1,1 0 1,-1 0-1,-1-1 0,1 1 1,0-1-1,0 0 0,-1 0 1,0 0-1,1-1 1,-1 1-1,-1-1 0,1 0 1,0 1-1,-1-1 0,0 0 1,0-1-1,0 1 1,0 0-1,-1-1 0,0 1 1,0-1-1,0 1 0,0-1 1,-1 1-1,1-1 1,-1 0-1,-1-3-11,-10 15-32,-17 103-176,0 144-634,23-179-2449,4-67-5258</inkml:trace>
  <inkml:trace contextRef="#ctx0" brushRef="#br0" timeOffset="1667.329">1624 868 8960,'8'18'3424,"-12"-18"-2656,0 3-224,4-3-288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4:0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12 153 6784,'-11'12'4000,"11"-11"-3131,17-1 2128,4-2-2694,1-2 0,-1 0-1,0-1 1,0-1 0,-1-1-1,1-1 1,-2-1-1,19-11-302,-36 21 28,-1 1 0,1 0-1,-1-1 1,0 1 0,0 0-1,0 0 1,0-1 0,0 1-1,0 0 1,-1 0 0,1 0-1,0 0 1,-1 0 0,0 1-1,1-1 1,-1 0 0,0 0-1,0 0 1,0 0 0,0 0-1,-1 0 1,1 0 0,-1 0-1,1 0 1,-1 0 0,0 0-1,1 0 1,-1 0 0,-1 1-28,2-3 3,-24 223 205,24-222-212,0 0 0,0 0 0,-1 0 0,1 0 0,0 0 0,-1 0 0,1-1 0,0 1 0,-1 0 0,1 0 0,-1 0 0,0 0 0,1-1 0,-1 1 0,1 0 0,-1-1 0,0 1 0,0 0 0,1-1 0,-1 1 0,0-1 0,0 1 0,0-1 0,0 1 1,0-1-1,0 0 0,1 1 0,-1-1 0,0 0 0,0 0 0,0 0 0,0 0 0,0 0 0,0 0 0,0 0 0,0 0 0,0 0 0,0 0 0,0-1 0,0 1 0,0 0 0,0-1 0,0 1 0,0 0 0,1-1 0,-1 1 0,0-1 0,0 1 0,0-1 0,1 0 0,-1 1 0,0-1 0,0 0 4,-46-37-38,45 36 31,-28-25 199,49 21-448,-18 8 252,1 0 0,-1 1 1,0-1-1,1 1 0,-1-1 1,0 1-1,-1 0 0,1-1 1,0 1-1,-1 0 0,1-1 0,-1 1 1,0 0-1,0 0 0,0-1 1,0 1-1,-1 0 0,1 0 1,-1-1-1,1 1 0,-1 0 0,0-1 1,0 1-1,-1 0 4,1 2-2,-6 53 18,38-66-181,246-237-262,-277 244 429,1 0 1,-1 0-1,1 1 0,-1-1 0,1 0 0,-1 0 0,1 0 1,0 0-1,-1 0 0,1 1 0,0-1 0,0 0 1,-1 0-1,1 1 0,0-1 0,0 1 0,0-1 0,0 1 1,0-1-1,0 1 0,0-1 0,0 1 0,0 0 1,0 0-1,0 0 0,0-1 0,0 1 0,0 0 0,0 0 1,0 0-1,0 0 0,0 1 0,0-1 0,0 0 1,0 0-1,0 1 0,0-1 0,0 0 0,0 1 0,0-1 1,0 1-1,0 0 0,0-1 0,0 1 0,0 0 0,-1-1 1,1 1-1,0 0 0,-1 0 0,1-1 0,0 1 1,-1 0-1,1 0 0,-1 0 0,1 0 0,-1 0 0,0 0 1,1 0-1,-1 0 0,0 0 0,0 0 0,0 0 1,1 0-1,-1 0 0,0 0 0,-1 1-2,-3 22 37,1-6 68,14-30-178,-4 2 104,0-1 0,0 1 0,0 0 0,2 1 0,-1 0-1,1 0 1,0 1 0,1 0 0,9-6-31,-18 13 14,0 0 0,0 1 0,0-1 0,0 0 0,0 1 0,0-1 1,0 1-1,0 0 0,0-1 0,0 1 0,0 0 0,0-1 0,1 1 0,-1 0 0,0 0 1,0 0-1,0 0 0,0 0 0,0 0 0,0 0 0,1 1 0,-1-1 0,0 0 1,0 1-1,0-1 0,0 1 0,0-1 0,0 1 0,0-1 0,0 1 0,0 0 0,0-1 1,-1 1-1,1 0 0,0 0 0,0-1 0,0 1 0,-1 0 0,1 0 0,-1 0 0,1 0 1,-1 0-1,1 0 0,-1 0 0,1 0 0,-1 1 0,0-1 0,0 0 0,1 0 0,-1 0 1,0 0-1,0 0 0,0 0 0,0 1 0,0-1 0,-1 0 0,1 0 0,0 0 0,0 0 1,-1 0-1,1 0 0,-1 0 0,1 0 0,-1 0 0,0 0-14,0 5 26,-1-1 1,0-1-1,0 1 0,0 0 1,-1 0-1,0-1 0,0 1 0,0-1 1,0 0-1,-1 0 0,1 0 1,-1-1-1,0 1 0,0-1 1,-1 0-1,1 0 0,-1 0 0,1-1 1,-1 1-1,0-1 0,0 0 1,0-1-1,0 1 0,0-1 1,0 0-1,-1 0 0,1-1 0,0 1 1,-1-1-27,25 24-326,-18-19 360,-1 0 0,1-1 0,-1 1 0,0 0 0,0 0 0,0-1 0,-1 1 0,0 0 0,0 0 0,0-1 0,0 1 0,-1-1 0,1 1 0,-1-1-1,-1 0 1,1 1 0,0-1 0,-1 0 0,0 0 0,0-1 0,0 1 0,0-1 0,-1 1 0,1-1 0,-1 0 0,0 0 0,0-1 0,0 1 0,0-1 0,-1 0-34,0 2 5,1 20-69,-64 25 1504,91-36-1632,8-9 19,-1-2 0,1-2 1,0 0-1,0-2 0,-1-2 0,1 0 0,27-9 173,21-25-5595,-56 17 4849</inkml:trace>
  <inkml:trace contextRef="#ctx0" brushRef="#br0" timeOffset="1050.492">924 0 9472,'4'17'5835,"-20"32"-4220,-85 76 1126,100-9-2586,-20-10-1120,62-191-182,87-66 2960,-127 150-1778,0 0-1,0 0 1,0 0-1,1 0 1,-1 1-1,0-1 1,0 0-1,1 1 1,-1-1-1,0 0 1,1 1-1,-1 0 1,1-1-1,-1 1 1,1 0-1,-1 0 1,0 0-1,1 0 1,-1 0-1,1 0 1,-1 0-1,1 0 1,-1 1-1,1-1 1,-1 0-1,0 1 1,1-1-1,-1 1 1,0 0-1,1-1 1,-1 1-1,0 0 1,0 0-1,0 0 1,1 0-1,-1 0 1,0 0-1,0 0 1,-1 0-1,1 0 1,0 1-1,0-1 1,0 0-1,-1 1 1,1-1-1,-1 0 1,1 1-1,-1-1 1,0 0-1,1 1 1,-1-1-1,0 1 1,0-1-1,0 1 1,0-1-1,0 1 1,0-1-1,0 1 1,-1-1-1,1 0 1,-1 1-1,1-1 1,-1 1-1,1-1-34,-28 232 1446,28-233-1453,-1-1 1,1 0 0,-1 0-1,1 1 1,-1-1 0,1 0-1,-1 1 1,0-1 0,1 1-1,-1-1 1,0 1 0,0-1-1,1 1 1,-1-1 0,0 1-1,0-1 1,0 1 0,1 0-1,-1 0 1,0 0 0,0-1-1,0 1 1,0 0 0,0 0-1,0 0 1,0 0 0,1 0-1,-1 0 1,0 1 0,0-1-1,0 0 1,0 0 0,0 1-1,1-1 1,-1 0 0,0 1-1,0-1 1,0 1 0,1-1-1,-1 1 1,0-1 0,1 1-1,-1 0 1,0-1 0,1 1-1,-1 0 1,1 0 0,-1-1-1,1 1 1,0 0 0,-1 0-1,1 0 1,0-1 0,-1 1-1,1 0 1,0 0 0,0 0-1,0 0 1,0 0 0,-1 0-1,2-1 1,-1 1 0,0 0-1,0 1 7,-4-10-28,1 0 0,0 0 0,0 0 0,1 0 0,0-1 0,0 1 0,1-1 0,0 1 0,1-1-1,0 1 1,0-1 0,0 0 0,1 1 0,1-1 0,1-6 28,5 3-8,1 0-1,0 0 1,0 1-1,1 0 1,0 0-1,1 2 1,0-1-1,1 1 1,0 1-1,1 0 1,-1 0-1,1 1 1,1 1-1,-1 1 1,1-1-1,0 2 1,4-1 8,58-12 171,-75 17-170,-1 1 1,1 0-1,-1 0 1,0-1-1,0 1 1,1 0-1,-1 0 1,0-1 0,0 1-1,0 0 1,0 0-1,0 0 1,0 0-1,0-1 1,0 1-1,0 0 1,0 0-1,0 0 1,0-1 0,-1 1-1,1 0 1,0 0-1,-1-1 1,1 1-1,0 0 1,-1-1-1,1 1 1,-1 0-1,1-1 1,-1 1-1,1-1 1,-1 1 0,0 0-1,1-1 1,-1 1-1,0-1 1,1 0-1,-2 1-1,-92 101-314,94-101 306,0-1 1,-1 1 0,1-1 0,-1 1 0,1-1-1,0 1 1,-1-1 0,1 1 0,0 0 0,0-1-1,0 1 1,-1-1 0,1 1 0,0 0-1,0-1 1,0 1 0,0 0 0,0-1 0,0 1-1,0-1 1,0 1 0,0 0 0,1-1 0,-1 1-1,0 0 1,0-1 0,0 1 0,1-1-1,-1 1 1,0-1 0,1 1 0,-1 0 0,1-1-1,-1 1 1,0-1 0,1 0 0,-1 1 0,1-1-1,-1 1 1,1-1 0,-1 0 0,1 1 0,0-1-1,-1 0 1,1 0 0,-1 1 0,1-1-1,0 0 1,-1 0 0,1 0 0,0 0 0,-1 0-1,1 0 1,0 0 0,-1 0 0,1 0 0,0 0 6,48 1-54,-39-2 47,-7 1 26,0 0 0,0 0 0,0-1 0,0 1 0,0-1 0,0 0 0,0 0 0,-1 0 0,1 0 1,0-1-1,-1 1 0,1-1 0,-1 1 0,1-1 0,-1 0 0,0 0 0,0 0 0,0 0 0,0-1 0,0 1 0,0 0 0,-1-1 0,2-1-18,3-5-10,21-21 277,-28 55 101,-44 179-371,13-56-3402,2-49-1395,14-63 3830</inkml:trace>
  <inkml:trace contextRef="#ctx0" brushRef="#br0" timeOffset="2218.692">179 835 8832,'-2'25'5077,"-32"17"-3364,27-33-1266,-89 117 2518,96-126-2964,-1 1 0,0 0 0,0-1 0,0 1 0,0 0 0,0 0 0,1 0 0,-1 0 0,0 0 0,1-1 0,-1 1 0,1 0 0,-1 0 0,1 1 0,-1-1 0,1 0 0,0 0 0,-1 0 0,1 0 0,0 0 0,0 0 0,0 0 0,0 1 0,0-1 0,0 0 0,0 0 0,0 0 0,0 0 0,1 0-1,-1 0 1,0 0 0,1 1 0,-1-1 0,1 0 0,-1 0 0,1 0 0,0-1 0,-1 1 0,1 0 0,0 0 0,0 0 0,-1 0 0,1-1 0,0 1 0,0 0 0,0-1 0,0 1 0,0 0 0,1-1-1,1 5-23,0-1 0,-1 1 1,1 0-1,-1 0 0,0 0 0,0 0 0,0 0 0,-1 0 1,0 0-1,0 1 0,0-1 0,0 0 0,-1 1 0,0-1 1,0 1-1,-1-1 0,0 0 0,1 1 0,-2-1 0,1 0 1,-1 0-1,-1 5 23,-3 24-69,10 28-197,-2-62 283,0 0 0,0 0 0,1 0 0,-1 0 0,0 0 0,0 0 0,0-1 0,0 1 0,0-1 0,0 0 0,0 1 0,0-1 0,0 0 0,0 0 0,0 0 0,-1-1 0,1 1 0,0 0 0,-1-1 0,1 1 0,-1-1 0,1 1 0,-1-1-17,2 0 9,235-223 247,-238 224-252,1 0-1,-1 1 1,1-1 0,0 0 0,-1 0 0,1 0 0,0 0 0,0 1-1,0-1 1,-1 0 0,1 1 0,0-1 0,0 1 0,0-1-1,0 1 1,0-1 0,0 1 0,0-1 0,0 1 0,0 0 0,0 0-1,1 0 1,-1 0 0,0-1 0,0 1 0,0 1 0,0-1-1,0 0 1,0 0 0,0 0 0,0 1 0,0-1 0,0 0 0,0 1-1,0-1 1,0 1 0,0-1 0,0 1 0,0-1 0,0 1 0,0 0-1,0-1 1,-1 1 0,1 0 0,0 0 0,-1 0 0,1 0-1,0 0 1,-1 0 0,1 0 0,-1 0 0,1 0 0,-1 0 0,0 0-1,0 0 1,1 0 0,-1 0 0,0 0 0,0 0 0,0 0-1,0 1-3,3 70 64,21-104-64,-2-9 9,-12 22 117,0 0 0,1 0-1,1 1 1,0 1-1,1 0 1,12-11-126,-25 27 21,1 1 0,-1-1 1,1 0-1,-1 1 0,1-1 0,0 1 0,-1-1 1,1 0-1,-1 1 0,1-1 0,0 1 0,-1 0 0,1-1 1,0 1-1,0 0 0,-1-1 0,1 1 0,0 0 1,0 0-1,0-1 0,0 1 0,-1 0 0,1 0 0,0 0 1,0 0-1,0 0 0,-1 0 0,1 1 0,0-1 1,0 0-1,0 0 0,-1 0 0,1 1 0,0-1 0,0 0 1,-1 1-1,1-1 0,0 1 0,-1-1 0,1 1 1,0-1-1,-1 1 0,1 0 0,-1-1 0,1 1 0,-1-1 1,1 1-1,-1 0 0,1 0 0,-1-1 0,0 1 1,1 0-1,-1 0 0,0-1 0,0 1 0,0 0 0,1 0 1,-1 0-1,0 0 0,0-1 0,0 1 0,0 0-21,4 61 1024,-4-55-929,-20 150 870,20-157-976,0-1-1,-1 0 1,1 0 0,0 1-1,0-1 1,-1 0-1,1 1 1,-1-1-1,1 0 1,0 1 0,-1-1-1,1 1 1,-1-1-1,0 1 1,1-1-1,-1 1 1,1-1 0,-1 1-1,0-1 1,1 1-1,-1 0 1,0 0 0,1-1-1,-1 1 1,0 0-1,0 0 1,1 0-1,-1-1 1,0 1 0,0 0-1,1 0 1,-1 0-1,0 0 1,0 1-1,1-1 1,-1 0 0,0 0-1,0 0 1,1 1-1,-1-1 1,0 0-1,1 1 1,-1-1 0,0 0-1,1 1 1,-1-1-1,0 1 1,1-1-1,-1 1 1,1-1 0,-1 1-1,1 0 1,-1-1-1,1 1 1,0-1-1,-1 1 1,1 0 0,0 0-1,-1-1 1,1 1-1,0 0 1,0-1-1,0 1 1,0 0 0,0 0-1,0-1 1,0 1-1,0 1 12,-27-59-577,26 56 567,0 0 1,1 0-1,-1 0 1,1 0-1,-1 0 1,1 0-1,0 0 1,-1-1 0,1 1-1,0 0 1,0 0-1,0 0 1,0 0-1,0-1 1,0 1-1,0 0 1,0 0-1,0 0 1,1 0-1,-1 0 1,0-1 0,1 1-1,-1 0 1,1 0-1,-1 0 1,1 0-1,0 0 1,-1 0-1,1 0 1,0 0-1,0 1 1,-1-1 0,1 0-1,0 0 1,0 0-1,0 1 1,0-1-1,0 1 1,0-1-1,0 1 1,0-1-1,0 1 1,1-1-1,-1 1 1,0 0 0,0 0-1,0 0 1,0 0-1,1 0 1,-1 0-1,0 0 1,0 0-1,1 0 10,-1 2 4,0-1 0,0 1 0,-1 0 0,1 0 0,-1 0 0,1-1 0,-1 1 0,0 0 0,1 0 0,-1 0 0,0 0 0,0 0 0,-1-1 0,1 1 0,0 0 0,0 0 0,-1 0 0,0 0 0,1-1 0,-1 1 0,0 0 0,1 0 0,-1-1 0,0 1 0,0-1 0,-1 1 0,1-1 0,0 1 0,0-1 0,-1 0 0,1 1 0,-1-1-4,-12 17 48,-1 0-1,0-1 1,-2-1-1,0-1 0,0 0 1,-1-1-1,-1-1 1,0-1-1,-4 1-47,24-13-2,-1 0 0,0 0 0,1 0 1,-1 0-1,0 0 0,1 1 0,-1-1 0,0 0 0,1 0 0,-1 0 1,0 0-1,0 1 0,1-1 0,-1 0 0,0 0 0,0 1 0,0-1 0,1 0 1,-1 1-1,0-1 0,0 0 0,0 1 0,0-1 0,1 0 0,-1 1 1,0-1-1,0 0 0,0 1 0,0-1 0,0 0 0,0 1 0,0-1 1,0 0-1,0 1 0,0-1 0,0 0 0,0 1 0,0-1 0,0 0 1,-1 1-1,1-1 0,0 0 0,0 1 0,0-1 0,0 0 0,-1 0 1,1 1-1,0-1 0,0 0 0,-1 1 0,1-1 0,0 0 0,0 0 0,-1 0 1,1 1-1,0-1 0,-1 0 0,1 0 0,0 0 0,-1 0 2,37 2-10,-34-2 31,137-1-300,-47-2-4120,-60 0 3002,0-3 651</inkml:trace>
  <inkml:trace contextRef="#ctx0" brushRef="#br0" timeOffset="3799.679">942 793 10240,'1'36'7128,"0"0"-4766,1 38-2365,-2 80 243,-38 47-1669,41-232-5122,3-47 4489,-5 72 1763,11-81-1237,21-48 5086,-29 124-3074,0 1 0,0-1 0,1 0 0,1 1 0,0 0 0,0 0 0,1 1 0,0 0 0,1 0 0,0 1 0,0 0 0,0 0 0,1 0 0,1 1-1,-1 1 1,1 0 0,0 0 0,4-1-476,8-2 301,0 1-1,0 1 1,1 1-1,0 1 1,0 1-1,0 1 0,0 1 1,1 1-1,14 1-300,-35 1 41,1-1-1,0 1 0,-1 0 1,1 0-1,-1 0 0,0 0 1,1 0-1,-1 1 0,0-1 0,0 1 1,1 0-1,-1 0 0,-1 0 1,1 1-1,0-1 0,-1 1 1,1-1-1,-1 1 0,0 0 1,1 0-1,-2 0 0,1 0 1,0 1-1,0-1 0,-1 0 1,0 1-1,0-1 0,0 1 1,0-1-1,0 2-40,5 116 733,-7-102-729,-26 298 588,27-315-594,1-1 1,-1 0-1,1 0 1,-1 0-1,0 0 1,0 0-1,0 1 1,0-1-1,0 0 1,0 0-1,0 0 1,0 1-1,0-1 1,0 0-1,-1 0 1,1 0-1,0 0 1,-1 0-1,1 1 1,-1-1-1,1 0 1,-1 0-1,0 0 1,0 0-1,1 0 1,-1-1-1,0 1 1,0 0-1,0 0 1,0 0-1,0-1 1,0 1-1,0 0 1,0-1-1,0 1 1,0-1-1,0 0 1,0 1-1,0-1 1,0 0-1,-1 1 1,1-1-1,0 0 1,0 0-1,0 0 1,-1 0-1,1 0 1,0 0-1,0 0 1,0-1-1,0 1 1,-1 0-1,1-1 1,0 1 0,0-1-1,0 1 1,-1-1 1,-89-110-4394,67 76 2921,9 14 926,0 0-1,2-1 1,0 0 0,1-1-1,1 0 1,2-1 0,0 0 0,-2-13 547,-8 80 3494,-47 32-2562,66-75-957,1-1 1,-1 1-1,-1-1 0,1 0 1,0 1-1,0-1 1,0 0-1,0 1 0,0-1 1,0 0-1,-1 1 0,1-1 1,0 1-1,-1-1 0,1 1 1,0-1-1,-1 1 0,1-1 1,-1 1-1,1-1 0,-1 1 1,1-1-1,-1 1 1,1-1-1,-1 1 0,1 0 1,-1-1-1,1 1 0,-1 0 1,0 0-1,1 0 0,-1-1 1,1 1-1,-1 0 0,0 0 1,1 0-1,-2 0 25,19-9-24,-1 0-1,1 1 1,0 1-1,1 0 1,0 2-1,0 0 1,0 1 0,1 1-1,-1 0 1,1 2-1,-1 0 1,7 1 24,-10 6 587,-38 7-43,13-7-529,8-6-21,1 0 0,0 0 0,0 1-1,0-1 1,0 0 0,0 1 0,0-1 0,1 1-1,-1-1 1,0 1 0,0 0 0,0-1-1,0 1 1,1 0 0,-1 0 0,0-1-1,0 1 1,1 0 0,-1 0 0,1 0-1,-1 0 1,1 0 0,-1 0 0,1 0 0,0 0-1,-1 0 1,1 0 0,0 0 0,0 0-1,0 0 1,0 0 0,0 0 0,0 0-1,0 0 1,0 0 0,0 0 0,0 0-1,0 0 1,1 0 0,-1 0 0,0 0-1,1 0 1,-1 0 0,1 0 0,-1 0 0,1 0-1,0 0 1,-1 0 0,1-1 0,0 1-1,-1 0 1,1 0 0,0-1 0,0 1-1,0-1 1,0 1 0,0-1 0,0 1-1,0-1 1,0 1 0,0-1 0,0 0 0,0 1-1,0-1 1,0 0 6,4 2-465,0 0 0,0 0 0,0-1 0,0 0 0,0 0 0,0 0 0,1-1 0,-1 1 0,0-1 0,0-1 0,1 1-1,-1-1 1,0 0 0,0 0 0,0 0 0,0 0 0,0-1 0,0 0 0,0 0 0,2-2 465,19-12-1013</inkml:trace>
  <inkml:trace contextRef="#ctx0" brushRef="#br0" timeOffset="4455.001">1636 766 9216,'11'15'7979,"-24"28"-7725,11-39 158,-3 7-461,-1 1 1,0-1 0,-1-1-1,0 1 1,-1-1-1,0 0 1,0-1 0,-1 0-1,0 0 1,-1-1-1,0 0 1,0-1-1,-10 6 49,55-13 176,48-17-597,-82 18 363,0 0 1,0-1-1,0 1 0,0 0 0,0 0 1,0 0-1,-1 0 0,1 0 0,0 0 1,-1 1-1,1-1 0,-1 0 0,1 0 0,-1 0 1,1 1-1,-1-1 0,0 0 0,0 0 1,0 1-1,1-1 0,-1 0 0,0 1 1,-1-1-1,1 0 0,0 0 0,0 1 1,-1-1-1,1 0 0,0 0 0,-1 0 1,1 1-1,-1-1 0,0 0 0,1 0 0,-1 0 1,0 0-1,0 0 0,1 0 0,-1 0 1,-1 0 57,-2 13 225,5-10-141,0 1 0,0-2 0,0 1 1,1 0-1,0 0 0,-1 0 0,1-1 0,1 1 0,-1-1 1,0 1-1,1-1 0,0 0 0,-1 0 0,1 0 1,1 0-1,-1-1 0,0 1 0,1-1 0,-1 0 0,1 0 1,2 1-85,16 14 637,-14-11-393,-1 0 0,-1 0-1,1 1 1,-1 0 0,0 1 0,-1-1 0,0 1-1,0 0 1,0 1 0,-1-1 0,-1 1-1,1-1 1,-1 1 0,-1 0 0,0 1 0,0-1-1,-1 0 1,0 0 0,0 1 0,-1-1-1,0 1 1,-1-1 0,0 0 0,-1 1 0,0-1-1,0 0 1,-1 0 0,0 0 0,0-1-1,-1 1 1,-4 7-244,7-15 5,0 0 0,0 0 0,1 0 0,-1 0 0,0 0-1,0 0 1,0 0 0,0 0 0,0 0 0,0 0 0,0 0 0,-1-1-1,1 1 1,0 0 0,0-1 0,-1 1 0,1-1 0,0 1 0,-1-1 0,1 0-1,0 0 1,-1 1 0,1-1 0,-1 0 0,1 0 0,0 0 0,-1-1-1,1 1 1,0 0 0,-1 0 0,1-1 0,0 1 0,-1-1 0,1 1 0,0-1-1,0 1 1,-1-1 0,1 0 0,0 0 0,0 0 0,0 0 0,0 1-1,0-1 1,0-1 0,0 1-5,-30-58-299,18-89-273,14 115 515,-2 32 47,0 1 0,0 0-1,0-1 1,0 1 0,1 0 0,-1 0 0,0 0-1,0 0 1,0-1 0,0 1 0,0 0 0,0 1-1,1-1 1,-1 0 0,0 0 0,0 0 0,0 0-1,0 1 1,0-1 0,1 0 0,-1 1 0,0-1-1,0 1 1,1-1 0,-1 1 0,0-1 0,1 1-1,-1-1 1,0 1 0,1 0 0,-1-1 0,1 1-1,-1 0 1,1 0 0,-1-1 0,1 1 0,0 0-1,-1 0 1,1 0 0,0-1 0,-1 1 0,1 0-1,0 0 1,0 0 0,0 0 0,0 0 0,0 0-1,0-1 1,0 1 0,0 0 0,1 1 10,-4 2-13,-26 41-23,16-23-283,-1 0 1,-1-1-1,-2 0 1,1-1-1,-2-1 1,-3 2 318,20-20-211,1 0 0,-1 0-1,0 0 1,0 0 0,1-1 0,-1 1 0,0 0 0,0 0-1,0 0 1,0-1 0,0 1 0,0 0 0,0-1 0,-1 1-1,1-1 1,0 0 0,0 1 0,0-1 0,0 0 0,-1 1-1,1-1 1,0 0 0,0 0 0,-1 0 0,1 0 0,0 0-1,0-1 1,0 1 0,-1 0 0,1 0 0,0-1 0,0 1-1,0-1 1,0 1 0,-1-1 0,1 0 0,0 1-1,0-1 1,0 0 0,1 0 0,-1 1 0,0-1 0,0 0-1,0 0 1,0 0 0,1 0 0,-1 0 211,-8-21-1349</inkml:trace>
  <inkml:trace contextRef="#ctx0" brushRef="#br0" timeOffset="4779.366">1485 962 11008,'0'2'306,"1"0"0,0 0 0,0 1 0,0-1 0,0 0 0,0 0 1,0 0-1,0 0 0,1 0 0,-1 0 0,1 0 0,-1-1 0,1 1 1,0-1-1,0 1 0,0-1 0,-1 1 0,2-1 0,-1 0 0,0 0 1,0 0-1,0 0 0,0 0 0,2 0-306,94 5 3500,-39-15-2949,0-2 0,-1-3-1,0-3 1,54-23-551,-98 35-156,17-6-2026,-16 1-5512,-9 4 6788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2:04:07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74 182 10880,'-7'22'6009,"-2"2"-5149,-48 397 4132,57-389-5135,2-26-261,4-21-201,7-16 502,1 1 1,1 0-1,1 1 0,2 1 1,0 0-1,2 2 1,2 0-1,0 1 1,25-21 102,-16 16-1067,-2-3 1,-1 0-1,-2-1 0,-1-2 1,14-27 1066,-4-25-2701,-27 32 6580,-11 88-2886,-1 0 0,-1 0 0,-2-1 0,-1 1 0,-1-2 0,-6 11-993,7-26-550,0 1-1,0-1 1,-2-1 0,1 0 0,-2 0 0,0-1 0,-1 0 0,0-1-1,-1 0 1,0-1 0,0-1 0,-2 0 0,0 0 550,6 10 58,41-20 1036,114-60 1711,-145 59-2761,-1 1 0,1-1-1,-1 1 1,0 0 0,1-1-1,-1 1 1,1 0 0,-1-1 0,1 1-1,-1 0 1,1 0 0,0-1 0,-1 1-1,1 0 1,-1 0 0,1 0 0,-1 0-1,1 0 1,0 0 0,-1 0-1,1 0 1,-1 0 0,1 0 0,-1 0-1,1 0 1,0 0 0,-1 0 0,1 1-1,-1-1 1,1 0 0,-1 0 0,1 1-1,-1-1 1,1 0 0,-1 1-1,1-1 1,-1 1 0,0-1 0,1 0-1,-1 1 1,0-1 0,1 1 0,-1-1-1,0 1 1,1-1 0,-1 1 0,0-1-1,0 1 1,0-1 0,1 1-1,-1 0 1,0-1 0,0 1 0,0-1-1,0 1 1,0-1 0,0 1 0,0 0-44,-12 38 951,8-29-882,-45 139 843,49-148-911,-1 0 0,1 0 0,-1-1 0,1 1 0,0 0-1,-1 0 1,1 0 0,0 0 0,0 0 0,-1 1 0,1-1-1,0 0 1,0 0 0,0 0 0,1 0 0,-1 0 0,0 0 0,0 0-1,0 0 1,1 0 0,-1 0 0,0 0 0,1 0 0,-1 0 0,1 0-1,-1-1 1,1 1 0,0 0 0,-1 0 0,1 0 0,0-1-1,0 1 1,-1 0 0,1-1 0,0 1 0,0 0 0,0-1 0,0 1-1,0-1 1,0 0 0,0 1 0,0-1 0,0 0 0,0 0 0,0 1-1,0-1 1,0 0 0,0 0 0,0 0 0,0 0 0,0 0-1,0 0 1,0-1 0,0 1 0,0 0 0,0 0 0,0-1 0,0 1-1,0-1 1,0 1 0,0-1 0,0 1 0,0-1 0,-1 1-1,1-1 1,0 0 0,0 0 0,-1 1 0,1-2-1,117-71-69,-117 72 61,0 1 1,0-1 0,-1 1 0,1-1-1,0 1 1,0 0 0,0-1 0,0 1-1,0 0 1,-1 0 0,1 0 0,0-1 0,0 1-1,0 0 1,0 0 0,0 0 0,0 0-1,0 1 1,0-1 0,0 0 0,-1 0-1,1 0 1,0 1 0,0-1 0,0 1-1,0-1 1,-1 0 0,1 1 0,0-1 0,0 1-1,-1 0 1,1-1 0,0 1 0,-1 0-1,1-1 1,-1 1 0,1 0 0,-1-1-1,1 1 1,-1 0 0,1 0 0,-1 0-1,0 0 1,1-1 0,-1 1 0,0 0 0,0 1 7,-1 47 103,0-39 6,-21 278-2157,25-264 1674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2-25T02:14:03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16175 13957 204 0,'-5'5'77'0,"2"-5"-60"0,0 3 6 0,3-3 1 0,-3 2 7 16,0 1 5-16,3-3-1 15,0 0-1-15,0 0-19 16,0 3 4-16,3-3 2 0,0 0-3 16,3 0 0-16,-1 0-8 15,1 0-2-15,3 0-6 16,0 0-2-16,0 0 0 15,0-3 2-15,0 0-1 16,0 1 2-16,0-1-4 16,0 0 0-16,0 1-10 15,-3-1-3-15,0 0-77 0,-3 3-34 16,0 0 61-16,0 3 33 16</inkml:trace>
  <inkml:trace contextRef="#ctx0" brushRef="#br0" timeOffset="2369.852">8766 15610 320 0,'-11'8'121'0,"8"-5"-95"0,-3 8-8 0,3-6-13 16,3 0-6-16,0 0 0 15,3 3-2-15,6 0 2 16,2 0 1-16,10 0 8 0,3-3 7 0,3 1 6 16,0 2 2-16,0-3-6 15,2 3-2-15,4-3-7 16,12 1 0-16,14-6-1 16,7-3 1-16,-4-2-2 15,1-3 1-15,14-3-2 16,18 0 0-16,-5 1-3 15,-4-1-2-15,12 1 1 16,9 2 1-16,-11 3-1 16,-4 2-1-16,9 0 1 15,6 3-1-15,-14 0 0 16,-10 3 0-16,-6 0 0 16,4-1 2-16,2 1 1 15,-6-3 1-15,-8 0 2 16,-13 0 1-16,-5 0 1 0,-3-3 2 15,-4 1-5-15,1-1-1 16,-3 0-2-16,-4 1-2 16,1-1-4-16,-3 3-2 15,-1 0-35-15,-2 0-15 16,0 3 26-16,-3-3 16 16</inkml:trace>
  <inkml:trace contextRef="#ctx0" brushRef="#br0" timeOffset="5972.377">12931 14428 252 0,'-3'5'93'0,"0"-5"-72"0,0 0 0 0,3 0-2 15,0 0-11-15,0 3 0 16,3 2 0-16,3 0 0 0,0 1-4 15,3-4-1-15,0-2 1 0,3-2 0 16,0-4 0-16,2-2-33 16,1-2-13-16,0-4 21 15,0 1 10-15</inkml:trace>
  <inkml:trace contextRef="#ctx0" brushRef="#br0" timeOffset="6961.755">13029 14335 172 0,'0'11'66'0,"0"-3"-52"0,0 5 17 0,0-8 4 15,0 8-4-15,0 6 2 16,-3 7-2-16,0 3 1 16,0 6-17-16,0-1 4 15,0-5 4-15,0-2-3 0,0-6-2 16,3-5-10-16,0-3-3 15,0-5-3-15,3-3 1 16,0-5 0-16,3-5 3 16,6-6-10-16,0-10-2 15,6-5-6-15,0-1-3 16,3-2 6-16,-1 0 3 16,4 3 4-16,0 2 1 15,3 0 1-15,3 6 0 16,-4-1 0-16,1 3 2 0,-3 3-1 15,-3 2-1-15,0 1 1 16,-1-1-1-16,-2 1-3 16,-3 2 2-16,-3 0-6 15,-3 2 0-15,-3 4-15 16,-3 2-5-16,-3 0-8 16,-3 2-2-16,0 4 12 15,-3-1 5-15,-3 3 9 16,0 0 7-16,3 2 3 15,-3 1 1-15,3-3 4 16,0 8 2-16,-3 0 4 16,4 0 4-16,-1-1 1 15,0-1 3-15,3-4-1 16,0 1-1-16,3-6-4 0,0 0 0 16,3-2-3-16,0-3 0 15,0-3-1-15,3 1 2 16,0-1-5-16,-4 1-1 15,1 2-2-15,0 0-2 16,0 2 1-16,0 1 1 16,-3-1-1-16,0 4 2 15,-3-4-2-15,3 1 2 16,-3-3 0-16,3 0 3 16,0-5-5-16,0-6-1 15,3-5-2-15,0-2 0 16,3-6 0-16,0 0-2 15,-3-2 3-15,0-3 2 16,3 0 4-16,0 2 2 0,-3 3-1 16,0 6 1-16,0 4-2 15,0 9 0-15,3 10-1 16,-3 9 0-16,0 7-2 16,-3 11 1-16,0 15-2 15,0 11-1-15,0 6 3 16,0-3 2-16,0-8 7 15,0-8 2-15,0-8-10 16,0-11-4-16,3-5-11 16,0-10-4-16,3-8 3 15,0-9 3-15,0-7 2 16,3-11 3-16,0-10 2 16,0-8 1-16,0-6 1 0,-1 0 0 15,1 3 0-15,0 6 0 16,0 7-5-16,0 5 1 15,-3 6-38-15,0 8-16 16,-3 5-57 0,-3 8-22-16,-6 3 72 15</inkml:trace>
  <inkml:trace contextRef="#ctx0" brushRef="#br0" timeOffset="7084.304">13464 14422 204 0,'-12'32'77'0,"3"-19"-60"0,0 11 6 0,3-11-1 16,-3 9-8-16,0 4 0 15,-3 3-11-15,-3 0-1 0,-3 0-2 16,-2-5-14-16,2-3-3 0,3-5 9 16,3-10 4-16</inkml:trace>
  <inkml:trace contextRef="#ctx0" brushRef="#br0" timeOffset="7923.176">13782 14171 244 0,'6'3'93'0,"-3"2"-72"0,-3 6 16 16,0-6 2-16,0 5-8 16,-3 4-1-16,-3 2-12 0,-3 2-4 15,-3 1-8-15,0-1-4 0,-5-2 1 16,-1-3-13-16,3-2-6 15,3-3-18-15,3-6-8 16,9-2-5-16,3-5 1 16,6-3 24-16,3-2 9 15,6-1 14-15,-3 3 7 16,-1 0 9-16,1 6 7 16,0 2 2-16,-3 2 4 15,-3 3-5-15,-3 6-3 16,0 2 1-16,-3 6 0 15,-6 7 1-15,-3 3 0 16,-3 6-7-16,-6 2-2 16,-6 2-9-16,-11-1-4 0,-7-4-8 15,0-5-1 1,1-5-24-16,5-8-7 0,3-6-7 16,9-7 0-16,6-6-8 15,6-5-2-15,6-8 19 16,6-2 8-16,9-3 33 15,6 2 16-15,3 3 5 16,6 3 3-16,0 0-5 16,-1 5-3-16,1 0-3 15,-3 3 1-15,-3-1-8 16,-3 1-4-16,-3 0-9 16,-1 0-1-16,-2-1-6 15,0 1-1-15,-3 2 0 16,0 1 1-16,-3 2 8 15,0 5 2-15,0 3 1 0,-6 5 1 16,0 3 2-16,0 5 2 16,-3-2 3-16,0-1 1 15,0-2-1-15,3-5-1 16,0-3-5-16,3-6-3 16,0-7 0-16,3-6 1 15,6-2-3-15,0-3 0 16,3 0 1-16,2 3 0 15,1 3 0-15,0 4 2 16,-3 4-1-16,-3 4 2 16,-6 4 4-16,-3 4 4 15,-6 6-2-15,-6 0 0 16,0 0-3-16,-3 0-1 0,0-3-8 16,0-2 0-16,0-4-15 15,4-1-5-15,-1-4-46 16,3-4-17-16,3-9 44 15,3-5 22-15</inkml:trace>
  <inkml:trace contextRef="#ctx0" brushRef="#br0" timeOffset="8554.39">14169 14327 308 0,'-6'13'115'0,"3"-5"-89"0,6 6-3 0,-3-9-9 16,0 8-8-16,0 8-1 16,0 0-3-16,-3 6 1 15,3 2-2-15,0-3-1 0,-3 1 1 16,0-11-10-16,3-3-4 15,0-8-31-15,0-5-11 16,3-10-32 0,0-6-10-16,0-5 52 15,3-6 88 17,6-20 2-32,0 4 5 0,3 6-13 15,0 3-4-15,3 2 1 16,2 3 3-16,7 0-20 15,3 2 6-15,3 4 4 0,5 1-6 16,-2 4-2-16,-3 5-3 16,-3 2 0-16,-4 3-2 15,-5 6-1-15,0 4-3 16,-6 3 1-16,-3 11-2 16,-3 3 2-16,-3 5-4 15,-3 2-2-15,0 6 2 16,-6 5 0-16,0 3-1 15,-3 5 1-15,0 0-2 16,0-3 2-16,0-2-4 0,0-6 0 16,0-8 1-16,0-4 0 15,3-7-2-15,0-4 1 16,-3-3-4-16,0-3 0 16,0-5-12-16,-6-8-7 15,1-8-18-15,-1-5-6 16,0-2-45-16,0-7-18 15,0-1 56-15,0-1 27 16</inkml:trace>
  <inkml:trace contextRef="#ctx0" brushRef="#br0" timeOffset="8795.97">14413 14235 212 0,'6'2'79'15,"-3"1"-61"-15,0 10 12 0,-3-8 4 0,0 6 4 16,-3 2 6-16,-3 3-8 15,-3 5-4-15,-3 3-18 16,-2 3-7-16,-4-4 0 0,0 1-6 16,0-5-1-16,0-6 2 15,3-3 1-15,3-7-15 16,3-3-6-16,0-8-13 16,6-2-6-16,3-6-7 15,3 0-2-15,3 0-52 16,3 0-24-1,6 3 64-15</inkml:trace>
  <inkml:trace contextRef="#ctx0" brushRef="#br0" timeOffset="9022.553">14580 14295 224 0,'9'3'85'0,"-9"-3"-66"0,-3 0 8 0,3 0-2 15,-3 3-4-15,0-1-1 16,-3 4-4-16,-3-1-2 15,-6 0-8-15,0 3 0 0,0-3 1 16,4 1-1-16,2-1-1 16,6 0-6-16,3 1-1 15,6-1-4-15,2 0-1 16,1-2-5-16,3 0 0 0,0-1-14 16,0-2-3-16,0-2 15 15,3-4 7-15</inkml:trace>
  <inkml:trace contextRef="#ctx0" brushRef="#br0" timeOffset="9905.64">14866 14108 252 0,'0'10'96'0,"0"-10"-75"0,3 5-1 16,-3-2-4-16,3 0-14 15,0-1 1-15,9 4 2 16,-1-1-2-16,1-2 5 16,3-3 2-16,0 0-5 0,0-3-1 15,0 0 0-15,-3 1 2 16,0-4 1-16,-3 4 3 16,-3 2-1-16,-3 0 2 15,-3 2 0-15,0 6 3 16,-6 3-5-16,-3 2-3 15,0 0-3-15,0 1-3 16,-3 1 1-16,3-1-1 16,0-4-3-16,3 1 0 15,3-3 2-15,3-3 0 16,0 0-4-16,6 1 1 16,0-4 2-16,3-2 1 15,-3 0 1-15,0 0 2 0,0 0-1 16,-3 0-1-16,0 3 3 15,-6 2 2-15,-3 3-2 16,-3 3 0-16,-9 2 1 16,-3 3 0-16,0 2 2 15,1 1 3-15,-1-1 2 16,3-2 3-16,3-2-1 16,3-1 0-16,6-3-5 15,3-2 0-15,3 0-7 16,6-2-1-16,6-4 2 15,6-2 1-15,3-2-1 16,0-4 1-16,2-2-2 0,-2 0-1 16,0 0 1-16,0 0-1 15,-3-2-9-15,-3 2-4 16,-3 0-2-16,-1 0-1 16,-5 0-2-16,0 3 1 15,-3 0 7-15,-3 5 3 16,0 0 2-16,-6 0 4 15,0 2 0-15,-3 6 3 16,-2 3 3-16,-1 2 2 16,-3 5-3-16,-9 4-1 15,-3 4-1-15,-3 1 1 16,-2-1-4-16,2-2-2 16,6-6-14-16,0-4-6 15,9-6-21-15,9-6-10 16,6-7-22-16,9-6-10 0,9-2 49 15,9 0 22-15,3 2 67 16,-3 6 31-16,-1 8-22 16,1 7-12-16,0 9-16 15,0 5-7-15,-3-1-6 16,2 1-2-16,1 0-8 16,6-3-2-16,3-5-81 15,8-8-36-15,7-8 55 16,2-13 26-16</inkml:trace>
  <inkml:trace contextRef="#ctx0" brushRef="#br0" timeOffset="11421.615">16265 15655 288 0,'-9'3'110'0,"6"-3"-86"0,0 0-4 16,3 0-9-16,0 0-7 0,0 0 2 16,0-3 1-16,6 3 3 15,9 3-5-15,12 2 4 0,14 3 3 16,13 3-2-16,2 2 2 16,1 0-7-16,14 3-3 15,19 0-1-15,-1-3 1 16,9-2 1-16,24 2 1 15,3-2-2-15,6-1 1 16,15-2 0-16,-9-2 1 16,15 1-2-16,-3-1 1 15,-6-1 2-15,11-2 4 16,-8-1 5-16,0-7 3 16,6-3-5-16,-15 0-2 15,-3-2-1-15,3-4 1 16,-12 1-1-16,-3 0 0 15,0 2-1-15,0 3 0 0,-9 3-4 16,-9 2-1-16,-3 1-1 16,-5 2 1-16,-13 0-2 15,-12 0-1-15,-11 0 1 16,-13 2-1-16,-8-2-3 16,-6 3 2-16,-9-3-10 15,-9 0-5-15,-3 0-45 16,-12 0-20-1,-6-3 42-15</inkml:trace>
  <inkml:trace contextRef="#ctx0" brushRef="#br0" timeOffset="14332.442">4185 16470 200 0,'0'8'77'0,"0"-8"-60"0,3 0-5 0,0-2-6 16,6-1-9-16,3 0 2 15,9-2 1-15,12-3 2 16,14-3-1-16,1-2-1 0,-3-3 3 16,2-2-2-16,-5-1 2 15,15-2-2-15,14 3 2 16,0 2-2-16,-8 0-1 15,-4 3 1-15,4-1-1 16,8 7-3-16,13-1 0 16,-10 0 2-16,-5-3 0 15</inkml:trace>
  <inkml:trace contextRef="#ctx0" brushRef="#br0" timeOffset="18554.287">15893 14634 236 0,'3'-3'90'0,"-3"1"-70"0,3 2 15 0,-3 0 0 16,0 0-5-16,3 0 0 16,0 0-6-16,-3 2-1 15,3 1-12-15,-3 2-4 0,0 1-1 16,-3 2-93-16,-3 2-43 15,3-2 65-15,-3-3 34 16</inkml:trace>
  <inkml:trace contextRef="#ctx0" brushRef="#br0" timeOffset="19952.568">20507 15364 388 0,'5'6'145'0,"-5"-6"-112"0,3 8-10 15,-3-6-12-15,0 6-11 16,-3 5 2-16,-2 3-1 15,-4 0-1-15,-3 3 1 0,-6-1-59 0,0 1-23 16,0-1 41-16,0-7 22 16</inkml:trace>
  <inkml:trace contextRef="#ctx0" brushRef="#br0" timeOffset="20728.485">21036 15158 312 0,'6'5'115'0,"-6"-5"-89"0,12 0 1 16,-12 0-6-16,6-2-10 15,0-1-1-15,3 0-4 16,0 1-1-16,3-6-3 15,0 0-39-15,3-5-15 0,-3 2-56 16,-3-5-23-16,-1 3 69 16,-2-8 144 15,-6-8 1-31,0 5 8 16,-3 5-42-16,3 3-19 15,-3 8-17-15,3 3-6 16,-2 16-4-16,2-3 4 0,-3 16 3 15,0-6 1-15,0 24 1 16,0-7 9-16,-3 18 6 16,0-11 8-16,0 8 3 15,0-10-14-15,0-3-4 16,0-5-12-16,0-6-3 16,0-5-3-16,0-5-2 15,0-3-4-15,0-7 0 0,0-1-3 16,0-10 0-16,0 2-1 15,0-10 2-15,0 0-1 16,0-3 0-16,3 3-1 16,0-6 2-16,0 3 2 15,6-2 2-15,0 2-1 16,6-3 1-16,0 3 2 16,12-2 0-16,-3 2 0 15,15-5 0-15,-6 2 0 16,17-5 2-16,-8 3-3 15,14-10 0-15,-8 7-4 16,9-11 1-16,-13 9-40 0,7-6-18 16,-9 6-28-16,-6-1-11 15,-4 6 54-15,-11 0 25 16</inkml:trace>
  <inkml:trace contextRef="#ctx0" brushRef="#br0" timeOffset="26736.981">21417 14862 296 0,'3'2'112'0,"0"-2"-87"0,6 3 2 0,-9-3-4 16,3 3-2-16,0 5 4 0,0 5 4 16,0 5 2-16,-3-2-16 15,0-3 0-15,-6 11-1 0,-9 16-5 16,-2-14-3-16,2-4-6 15,-12 7-2-15,3-6-15 16,-3 4-4-16,6-6-9 16,4-5-2-16,2-3-4 15,12-8-1-15,0 1 14 16,18-9 8-16,-4 0 10 16,16-5 3-16,-3 1 4 15,6-4 3-15,15-2 9 16,-19 5 5-16,-5 0-7 15,0 3-2-15,3 2-11 0,-9 3-4 16,-9 5-50 0,-9 6-24-16,-6 2 12 0,0-2 8 15,0-3 48-15,-3 5 23 16,3-3 33-16,-3 6 15 16,3-3-18-16,-3 6-9 15,0-3-16-15,3 8-4 16,1-6-7-16,-1 1-4 15,3-3-4-15,0-3 1 16,3-3-10-16,3-4-3 16,0-1 5-16,3-13 2 15,0 0 7-15,3-8 2 16,0 3 13-16,2-3 7 16,-2 3 0-16,3-3 1 15,0 3-3-15,3 0-3 0,6-3-1 16,0 2 0-16,0 4-4 15,-3 5 0-15,0 2-7 16,-7 3-3-16,-2 0 1 16,0 5 0-16,0-2-1 15,-6 7 1-15,0-2-2 16,-3 6-1-16,0-4-6 16,-6 3-4-16,4-2-1 15,-4-3 1-15,3 0 1 16,-3-5 3-16,3-1-1 15,0-7 0-15,3 2-1 16,0-2 2-16,3 0 4 16,0-1 1-16,0 4 1 0,0 4 0 15,0 1 0-15,-3 10 2 16,0-2 3-16,0 10 2 16,0-5 1-16,0 2 2 15,0-2-1-15,3-2 0 16,0-1-10-16,6-8-1 15,-3 0 0-15,9-13 3 16,-3 0-18-16,15-21-8 16,-7 6-31-16,13-17-15 15,15-13 5-15,-6 3 4 16,-7 2 48-16,-2 3 24 16,-6 5 26-16,-6 11 14 0,-3 8-1 15,-1 5 1-15,1 6-20 16,0 4-5-16,-3 4-11 15,3 2-4-15,0-3-5 16,0 3-2-16,0-5-8 16,0-3-4-16,-1 0-99 15,-2-3-45 1,-3 1 78-16</inkml:trace>
  <inkml:trace contextRef="#ctx0" brushRef="#br0" timeOffset="27170.937">21885 15012 292 0,'-18'35'110'0,"9"-22"-86"0,-6 8-2 0,6-10-5 16,-3 2-11-16,0 6 2 16,-3-4-1-16,4-1 1 15,-10 12-4-15,3-2-5 0,-6 5 0 16,3-5-10-16,0-3-5 16,4-5-6-16,5-8 1 15,0-3-6-15,9-10-3 16,3 2 12-16,9-10 8 15,-3 2 17-15,8-2 8 16,-2 3 1-16,3 2 1 16,-3 0-5-16,0 5 0 15,-3 3-3-15,-3 5 2 16,0 1 0-16,0 2 3 16,-3-3-5-16,0 0-3 15,0-2-1-15,6-3-1 16,-3 0 4-16,6-8 3 0,-1 0 0 15,7-3 1-15,6-5 0 16,-3 6 0-16,-3 2-2 16,-6 3 1-16,-3 5-4 15,-6 0 1-15,0 0-5 16,-6 8-2-16,0 0-3 16,-3 2-1-16,3-2-14 15,-3-3-4-15,0 1-57 16,3-6-27-16,0 0 55 15,3-11 25-15</inkml:trace>
  <inkml:trace contextRef="#ctx0" brushRef="#br0" timeOffset="27680.149">22093 14960 248 0,'27'-14'93'0,"-12"9"-72"0,12-3-2 0,-16 3-3 16,1 2 12-16,0 3 9 15,0 3-7-15,-3 2-3 16,0 3-16-16,-3 8-2 0,-6 2 1 16,-6 4-2-16,-3-1 1 15,-6 0-8-15,-3-3-2 16,1-2 4-16,2-2 3 16,6-4 1-16,3-2 1 15,3-5-4-15,6-1-1 16,3-2-3-16,6 0-1 15,0 0-1-15,-1 3-2 0,-2 5 3 16,0 3 2-16,-6 7 0 16,-3 1 2-1,0-4 7-15,-6 17 3 0,-6 21 9 16,3-21 6-16,1-6-6 16,-4 3-1-16,-6 6-3 15,3-9-2-15,0-7-4 16,0-9-2-16,3-7-11 15,0-8-4-15,3-14-2 16,0-5-1-16,4-2 0 16,2 7 0-16,0 4 2 0,3-1 4 15,0 2-1 1,6 4 1-16,5-3 0 0,1 5-2 16,-3 2 0-16,9 1 3 15,9 0-46-15,0-3-19 16,-1 0-48-16,-2 0-18 15,0 0 74-15,0-3 38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2-25T02:15:57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14887 4612 200 0,'3'0'77'0,"2"0"-60"0,-5 0 10 0,0 0 4 16,3 0 7-16,6 0 7 15,3 0-7-15,0-3-3 16,3 0-19-16,3-2-1 0,3-3 1 16,0 0-8-16,-1 0-2 15,4 0-15-15,0 0-4 16,-3 3-51-16,-3-5-21 16,-3-1 44-16,-6 3 21 15</inkml:trace>
  <inkml:trace contextRef="#ctx0" brushRef="#br0" timeOffset="506.532">15062 4429 184 0,'-3'16'71'0,"0"-3"-55"0,0 3 17 16,0-8 7-16,0 0-8 15,0 3-1-15,0 2-6 16,-3 3-2-16,0 5-12 15,-2 5-4-15,-1 9-3 0,0 2-2 16,-3 0 1-16,3 2-2 16,0-2-1-16,3-7-2 15,0-4 1-15,3-7 1 16,0-1 0-16,0-5 0 16,0-2 2-16,0 0 1 15,0-6 1-15,0 0 6 16,3-2 4-16,3-3-5 15,3-6-1-15,3-7-4 16,3-5-3-16,3-3 0 0,0-3-1 16,3-3-9-16,2 3-2 15,4-7-16-15,0 4-6 16,0 3-6-16,0 3-4 16,-1 3 2-16,1 2 0 15,-3 0 16-15,0 3 10 16,0 2 13-16,0 3 7 15,-4 0 15-15,4 0 7 16,-3 0 2-16,0 3 0 16,0-3-8-16,0 0 0 15,-3 0-10-15,0 3-4 16,-4-3-9-16,-2 3-3 0,-3 2-221 31,-6 6 124-31</inkml:trace>
  <inkml:trace contextRef="#ctx0" brushRef="#br0" timeOffset="1242.558">15208 4696 200 0,'-6'24'74'0,"3"-11"-58"0,-3 1 12 0,3-9 2 16,0 5-12-16,3-7-2 15,0 5-3-15,0-3 1 16,0-2-7-16,0 0 9 0,3-6 4 16,0-2-2-16,6-1 0 15,3-2-8-15,3-5-4 16,3 5-3-16,0 0-3 16,-4 3 1-16,1 2-1 15,-3 3 0-15,-6 8 0 16,-3-2 2-16,-3 7 1 15,-6 0-1-15,-3 3 1 16,0 5-2-16,0-2 2 16,1-3 0-16,2-3 1 15,0-3-2-15,3-2-2 16,6 0 1-16,0-5-1 16,9-6-3-16,-1-7 2 0,4-9-6 15,3-7 0-15,-3-6-15 16,0-2-5-16,0-1-4 15,-3 1-1-15,0-3 9 16,-3-3 6-16,-3-10 10 16,-1-6 4-16,1 6 0 15,-3 0 2-15,0 13 3 16,0 8 3-16,0 10 9 16,-3 14 3-16,0 7-4 15,0 20-3-15,-3 15 10 16,0 5 4-16,-3 3 1 15,0 8 0-15,1 10-3 16,2 6-2-16,0-3-2 16,3-8 1-16,3-13-6 0,0-5 0 15,2-11-4-15,1-2 0 16,3-14-3-16,3-3 1 16,0-10-2-16,3-7 2 15,3-9-6-15,0-19-1 16,-3-4-5-16,0-12-1 15,-4 1 0-15,-2 2 2 16,0 6-1-16,-3 2 1 16,-3 9-6-16,0 4-4 15,-3 9-25-15,-3 7-10 16,0 0-87 0,-3 9-39-16,-3 7 91 15</inkml:trace>
  <inkml:trace contextRef="#ctx0" brushRef="#br0" timeOffset="1412.092">15497 4625 236 0,'-6'18'90'0,"3"-7"-70"0,-3 18 8 15,0-13-2-15,-3 8-5 16,-3 8 2-16,0 2-11 16,-3 0-2-16,-6 1-6 15,-8-1-3-15,-4-2 0 0,0-6-21 16,3-4-7-16,4-7 16 15,5-7 8-15</inkml:trace>
  <inkml:trace contextRef="#ctx0" brushRef="#br0" timeOffset="1843.952">15958 4352 260 0,'30'6'96'0,"-24"4"-75"0,0 4 6 0,-6-4-2 16,-6 9-5-16,-3 4 3 15,-6 1-9-15,-6 3-1 16,-3 2-7-16,-2 3-4 0,-1-3 1 16,3-3-2-16,6-5 2 0,3-7-4 15,3-7-2-15,6-7-12 16,6-2-2-16,6-6 3 15,3-3 4-15,6-2 3 16,3 2 5-16,3 1 1 16,0 2 1-16,3 0 2 15,-4 3 1-15,-2 5 7 16,-3 0 4-16,-3 2-3 16,-6 4 1-16,-9 4 2 15,-6 6 1-15,-9 5-6 16,-6 8-1-16,-2 6-2 15,-7 4-1-15,-9 1-8 16,-5-5 0-16,-4-9-17 16,6-7-4-16,7-6-32 0,5-8-14 15,9-10 37-15,9-8 17 16</inkml:trace>
  <inkml:trace contextRef="#ctx0" brushRef="#br0" timeOffset="1983.468">15768 4678 228 0,'44'-11'85'0,"-29"9"-66"0,9-1 14 0,-12 0 2 16,0 3-16-16,6 0-3 16,0 3-10-16,-1 0-2 15,-2 2-2-15,0 0-54 0,-6 0-25 16,-3 1 39-16,-6-4 18 16</inkml:trace>
  <inkml:trace contextRef="#ctx0" brushRef="#br0" timeOffset="2337.01">15884 4852 208 0,'-12'38'79'0,"6"-23"-61"0,-3 1 15 16,3-8 3-16,0 3 0 15,0-6 0-15,0 6-6 16,3-3-2-16,0-3-15 16,3-2-1-16,0-3-1 0,3-6-2 15,6-4 2-15,6-6-6 16,6-3-3-16,3-2-1 15,-1 3-1-15,1 2-5 16,0 2 1-16,-3 4 0 16,0 5 2-16,-3 5 1 0,-6 0 1 15,-4 5 2-15,-5 5 1 16,-6 1 1-16,-5 2 0 16,-7 1 0-16,-3-1 2 15,-3 0-3-15,0-2 0 16,3 2 1-16,0-8 0 15,3 0-7-15,4-2-2 16,2-6-40-16,3-5-15 16,6-5-36-16,3-5-13 15,9-17 59-15,5 1 26 16</inkml:trace>
  <inkml:trace contextRef="#ctx0" brushRef="#br0" timeOffset="3750.533">16405 4490 212 0,'12'-8'82'0,"-12"8"-64"0,6 0 22 0,-6 0 4 16,0 0-9-16,-3 0-3 16,-3 3-12-16,-6 2-5 15,-3 3-8-15,-3 0-3 0,0 5 2 16,3-5-3-16,0-3 0 15,3 3-3-15,3 0-3 16,7 0-1-16,2-5 0 16,2 2 0-16,7 0 0 15,0 1 3-15,3-1 2 16,-3 3 0-16,-6 2-1 16,-6 9 1-16,-6 7 1 15,-3 9-1-15,-3 7 2 16,-2 0-2-16,-1 1-1 15,3-6 1-15,0-5-1 0,3-6 0 16,3-2 0-16,0-6-7 16,3-4 0-16,3-4-6 15,3 1 1-15,0-11 1 16,3 0 5-16,6-11 1 16,3-2 3-16,3-8-1 15,0-8 1-15,0 0 2 16,3-8 0-16,2 2 8 15,1 3 5-15,3 1 7 16,0 7 4-16,-3 5-8 16,0 1-2-16,-1 5-6 15,-2 2 0-15,0 3-1 0,-3 3 1 16,-3 5 2-16,-3 0 4 16,-3 5-4-16,-3 8 2 15,-3 6-1-15,-3 7 3 16,-6 9-5-16,-3 2-1 15,0-6-2-15,0-1-1 16,-3-4-1-16,3-5 0 16,0-2-2-16,1-6 1 15,-1-2 0-15,0-4 3 16,-3-1-1-16,3-4 0 16,0-2-6-16,0-2-1 15,3-4-4-15,0 1 1 16,0-3-4-16,3 0 1 15,3-2-3-15,3-3 0 0,3-1-1 16,3-2 2-16,6 1 6 16,3-1 2-16,3 0 2 15,3-3 0-15,0 3 0 16,-3 3 0-16,-4 3-3 16,-2 2 2-16,-3 2 1 15,-3 6 0-15,-3 3 0 16,-3 5 0-16,-3 2 0 15,-3 4 0-15,-3-4-5 16,3-2 1-16,0-2-3 16,3-4 2-16,3-2-4 15,3-2-1-15,6-12 0 16,6-2 1-16,6-2 6 16,0-1 1-16,3-4-1 0,0 4 0 15,-1 1 2-15,1-1 0 16,0 3-2-16,0 0 2 15,-3 3 5-15,-1 5 2 16,-2 0 0-16,-6 3-1 16,-3 2 3-16,-6 3 3 15,-3 3-2-15,-6 2 0 16,-3 3-5-16,-3 3-1 16,-3-1-1-16,1 4 1 15,-1-1 0-15,3 0 3 16,0-2-3-16,3-1-2 15,3 3-3-15,3-5 1 0,3 3-1 16,0-3 0-16,0 2 2 16,3-7 2-16,0 0-1 15,0-3 2-15,3 0 0 16,0-3 1-16,0 0 0 16,0-5 0-16,0 3-2 15,-3 3-2-15,0 2-2 16,0 2 1-16,-3 6 1 15,-3 8 2-15,-3 10 1 16,-3 9 1-16,-3-1-2 16,0 6-2-16,-3 0-2 15,0 2 1-15,3 0-10 16,3-5-5-16,6-8-56 16,3-7-23-16,6-12 49 0,6-12 23 15</inkml:trace>
  <inkml:trace contextRef="#ctx0" brushRef="#br0" timeOffset="4906.75">16839 4665 296 0,'-3'10'110'0,"6"-7"-86"0,3 2-4 0,-3-5-7 0,6 0-6 16,3-3 1-16,6-2-4 15,0-3-3-15,0 0 0 16,-1-8-6-16,1 3-1 0,-6-3 0 16,0 3 2-16,-6 0 4 15,0 0 4-15,-3 2 5 16,-3 3 5-16,0 3-2 15,-3 2 1-15,0 6-5 16,-3 2-3-16,-3 6 2 16,0 7 0-16,0 11 1 15,-3 16 2-15,-2 3 4 16,-1 2 1-16,0-5 7 16,0-5 4-16,3-6-3 15,3-5-2-15,0-5-9 0,3-5-3 16,0-6-3-16,3-2 1 15,0-4-2-15,-3-4 2 16,0-3-6-16,-3-3-1 16,1 1-2-16,-4-3-2 15,3-1 0-15,-3 1 0 16,3 0 0-16,0 2 3 16,3 0-2-16,3 1 1 15,3 2-3-15,0 0 1 16,6-6-7-16,6-2-3 15,9-5-1-15,11-11-1 16,4-7 0-16,0-6 2 16,3-6 3-16,-1 4 5 0,4-1 3 15,3 3 2-15,-4 5 3 16,-2 6 1-16,-12 7 1 16,-6 6 2-16,-10 5 8 15,-8 5 3-15,-11 9-6 16,-7 7-4-16,-6 5-4 15,-3 9 0-15,0-1-2 16,6 1-1-16,0-6 1 16,7-3-1-16,2-7-3 15,6-3 0-15,3-5-1 16,6-3 0-16,5-8 3 16,4-3 0-16,6-2 1 15,3-3 0-15,0 0 0 16,3 3 0-16,-4 2 0 0,1 1 0 15,-3 2 0-15,-6 3 0 16,-3 2 0-16,-6 3 0 16,-6 3 2-16,-3 7 1 15,-6 9 1-15,-3 4 0 16,-3 7 0-16,0 4 0 16,0 3 0-16,0 0 0 15,1-3 2-15,-1-2 3 16,3-5 0-16,3-1 0 15,0-5-3-15,3-2-1 16,0-6-3-16,3-2 1 16,0-4 0-16,0-1 3 0,0-6-5 15,3 0-3-15,-3-8-8 16,0-3-2-16,0-5-4 16,0-2-3-16,0-6 2 15,-3 0 0-15,0 3 7 16,0 3 6-16,0 2 5 15,0 2 2-15,1 7 1 16,-1 4 0-16,0 6-2 16,0 7 1-16,-3 9 0 15,0-3 3-15,0 5 1 16,0 2 1-16,-6 7-2 16,0 1 1-16,-3 6-4 15,0 0-2-15,1 0-60 16,-1-5-25-16,0-8 42 0,6-13 21 15</inkml:trace>
  <inkml:trace contextRef="#ctx0" brushRef="#br0" timeOffset="136081.454">18259 12554 248 0,'3'8'93'0,"-3"-2"-72"0,3 2 20 16,-3-6 7-16,3 4-13 15,0-1-2-15,3 3-11 16,-3 2-3-16,3 1-11 15,-3 0-7-15,0-1-4 0,-3 1-20 16,-3 5-10-16,-3-1-52 16,-3 4-20-16,0-3 53 0,-3 0 26 15</inkml:trace>
  <inkml:trace contextRef="#ctx0" brushRef="#br0" timeOffset="136291.416">18143 12798 220 0,'-9'-3'85'0,"9"1"-66"0,6-1 5 0,-3 0 1 15,6 1-7-15,3-1 1 16,6 0 7-16,3 1 6 16,2-1-17-16,4-2 7 0,3 0 5 15,0-1-13-15,-1 4-5 16,-2-1-3-16,-6 0 0 0,-3 1-19 16,-6-1-8-1,-3 0-20-15,-6 1-10 0,-6-1-38 16,-6 3-19-16,-6 0 58 15,-3 0 28-15</inkml:trace>
  <inkml:trace contextRef="#ctx0" brushRef="#br0" timeOffset="136530.572">18170 12808 196 0,'-3'11'74'0,"0"-8"-58"0,6-1 23 16,-3-2 4-16,0 3 1 15,0 0 1-15,3 7-10 16,-3 3-4-16,3 3-17 16,-3 5 2-16,-3 6 4 0,-3 2-7 0,-6-2-2 15,-3-1-4-15,-6 0 0 16,-6 1-6-16,-2 2-1 16,-4 0-5-16,0-2-1 15,3-4-44 1,4-1-18-16,5-9 34 0,6-5 17 15</inkml:trace>
  <inkml:trace contextRef="#ctx0" brushRef="#br0" timeOffset="137324.541">18476 12909 240 0,'9'3'90'0,"3"-9"-70"0,6 4 2 0,-9-1-4 15,3-2-1-15,3-3 2 16,3 0-4-16,-3-3 1 16,2 1-9-16,-2-3-4 0,0-1-2 15,-3 1-4-15,0 0 2 16,-3 0-6-16,-3-3-3 15,0 0-5-15,-3 3-2 16,0-3 1-16,-3 3 0 16,0-1 6-16,-3 1 4 15,0 0 6-15,0 2 4 16,0 3 8-16,0 3 4 16,0 2-2-16,3 3 2 15,-3 0-9-15,0 6-2 16,0 4 1-16,0 6 3 0,0 8 2 15,0 8 3-15,0 5-1 16,0 10 0-16,-3-2-3 16,3 0 1-16,0-5-2 15,0-3 0-15,0-5-5 16,0-3-1-16,3-3 3 16,-3-4 1-16,3-7-6 15,0-1 0-15,0-6-1 16,-3-3 2-16,0-3-3 15,-3-4 0-15,-2-3-6 16,-4-3-3-16,-3-3 3 16,-3 0 2-16,3 1 0 15,0-1 4-15,3 3 0 0,3 3 1 16,3 0 2 0,0-1 3-16,6 4-2 0,3-3-2 15,6-1-3-15,6 1 1 16,6-3-1-16,0-3 0 15,0-2-7-15,5-3-2 16,1-5-47-16,3-3-21 16,3 1 40-16,-1-4 19 15</inkml:trace>
  <inkml:trace contextRef="#ctx0" brushRef="#br0" timeOffset="138870.396">19033 12663 232 0,'0'3'88'0,"0"-6"-69"0,3 0 4 16,-3 3-2-16,0 0 11 15,0 0 7-15,0 0-9 16,0 0-3-16,0 0-16 15,0 0 0-15,-3 3 0 0,-3 0-6 16,-3 2-1-16,-6 5-2 16,-3 1-2-16,-5 2 1 15,-4 3-1-15,0 3 4 0,0 2 5 16,3 0-12-16,4 0-2 16,2 0 2-16,3-2 1 15,6-3-1-15,6-3 2 16,6-5-1-16,9-3-2 15,9-5 3-15,5-8 2 16,4-5-2-16,3-3-2 16,0-5-3-16,-3 0 1 15,-4 0 1-15,1 2 2 16,-6 3-4-16,-3 3 0 16,-6 2-2-16,-3 4 2 15,-3 1 4-15,-3 1 1 16,-3 5-2-16,0 0 2 15,-3 3 1-15,0 5 0 0,0-1 0 16,-3 7 0-16,0 4 0 16,0 6 2-16,0 5 1 15,0 6 3-15,0-1 3 16,0 3 2-16,0-5-3 16,0-6 0-16,3-2-5 15,0-8 0-15,0-3-1 16,0-2 1-16,0-3-7 15,3-6-1-15,0-2-9 16,0 0-4-16,-3-5-4 16,0-6-1-16,-3 1 6 15,-3-3 3-15,0-6 8 16,-3 3 3-16,-2 0 5 16,-4-2 3-16,0 2 4 0,0 3 2 15,3 2-3-15,3 3 0 16,3 0-5-16,3 3-2 15,0 2-3-15,6 3 1 16,3-2-1-16,9-1 0 16,6 0 2-16,3-2 0 15,3 0-3-15,0-3 2 16,-1 0 3-16,1 0 1 16,0-3-1-16,-3 3 1 15,-6 3-4-15,-3 2 0 16,-6 3-8-16,-9 8-4 15,-6 8-7-15,-9 8-2 16,-6 8 7-16,-6 2 6 0,-2 1 8 16,-1-1 5-16,3 0-1 15,3 1 0-15,6 2 1 16,7-3 0-16,2-5-2 16,6-5-2-16,3-5 3 15,6-6 0-15,3-8-1 16,3-5-2-16,-1-5 3 15,7-6 0-15,0-2 1 16,0-3 0-16,0 0 4 16,-3 0 5-16,3 1 2 15,-3-1 0-15,0 3-1 16,0-1-1-16,-1 1-3 0,1 0 1 16,3 2-4-16,0 1 1 15,0-1-3-15,0 3 0 16,0 0 3-16,0 3 5 15,-3 0-12-15,-1 5-4 16,1 0 7-16,-3 2 6 16,0 4 2-16,-3 2 1 15,0 2-1-15,0 6 2 16,-3 2-3-16,-3 6-1 16,0 5-2-16,0 3 2 15,0 0-3-15,0 0-2 16,0-6 0-16,-3-2-1 15,0-6-2-15,0-4-2 0,0-6 1 16,-3-6 1 0,-3-2-6-16,-3-5-1 0,-3-3-9 15,1-5-2-15,-1 0 4 16,-3-3 3-16,3 0 2 16,0 3 5-16,3-1-1 15,3 1 1-15,3 3-3 16,3-1-1-16,3 0-2 15,3 3 2-15,3 0 2 16,3 1 2-16,0-1-1 16,3 0 1-16,-3 0 2 15,0 2 0-15,0 1 0 16,-3 3 2-16,-3 2-1 16,0 0-1-16,-3 2 1 15,-3 6-1-15,-6 3 0 16,0 2 2-16,-3 3-3 0,0 2 0 15,3-2 3-15,0 0 1 16,0-3-1-16,3 1-2 16,0-4-4-16,6-2 0 15,3 0-3-15,6-3 2 16,3-5-8-16,9-5-2 16,6-8-140-1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2-25T02:20:57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14705 17365 324 0,'0'2'123'0,"0"-4"-95"0,0 2-4 0,0 0-9 16,0 2-5-16,0 6 1 15,0 5 1-15,3 6 2 16,0 5-7-16,3 2-9 0,-3 11-1 16,0 14-1-16,0 9 2 0,-3 4-6 15,0-11 1-15,-3-11-28 16,3-13-9-16,0-10-51 16,0-19-19-16,0-21 60 15,0-19 28-15</inkml:trace>
  <inkml:trace contextRef="#ctx0" brushRef="#br0" timeOffset="342.125">14818 17349 208 0,'21'-51'77'0,"-9"33"-60"0,12-9 13 15,-15 17 1-15,5-3-5 16,4-1-1-16,0 1-2 16,3 0 0-16,0 0-13 0,3 0 1 15,2 2 0-15,7 0-4 0,3 3 1 16,3 3-5-16,-1 2 0 15,1 3 1-15,-3 6 0 16,-6 7 0-16,-7 8 0 16,-2 16 0-16,-6 19 2 15,-6 5 1-15,-6 2 1 16,-6 6 2-16,-6 5 4 16,-3 3-6-16,-3-11 0 15,0-13-2-15,3-11-1 16,4-10-3-16,-1-8 1 15,0-6-2-15,0-7-1 16,-3-6-10-16,0-5-4 16,-3-10-33-16,-3-12-12 15,-3-4-31-15,1-6-11 0,-1-2 52 16,0-1 26-16</inkml:trace>
  <inkml:trace contextRef="#ctx0" brushRef="#br0" timeOffset="987.852">14970 17378 256 0,'0'5'96'0,"0"-5"-75"0,0 0 3 15,0 0-2-15,0 3-8 16,0 2 0-16,0 6-2 16,3-1 0-16,-3 3-6 15,0 1 3-15,0-4 3 0,0 1-4 16,0-6 0-16,0 0-4 0,0-5-1 15,0 0-3-15,3-10-1 16,3-9 1-16,0-2 0 16,3-3-3-16,3 1 2 15,0 1 1-15,2 4 2 16,1 2-3-16,0 3 0 16,0 5-1-16,0 0-2 15,0 5 3-15,-3 3 2 16,-3 3 0-16,-3 5 2 15,-6 5 0-15,-3 3 1 16,-6 5-2-16,-3 6-2 16,-3-4-2-16,0-1 1 15,0-4 3-15,3-2 3 16,3-6 0-16,0 1 0 16,3-3-6-16,3-3 1 0,3 1-5 15,0-4 1-15,3 4 0 16,3-1 2-16,0 0 1 15,0-2 1-15,0 2 0 16,0-2 0-16,-6 5 2 16,-3 0-3-1,-6 2 0-15,-3 1 1 16,-3 2 0-16,-5 3 2 16,-4 2 3-16,-3 1 7 15,0-1 4-15,3-2-2 16,4-2 2-16,5-1-9 0,6-3-4 15,6 1-5-15,6-3-1 16,9 0-1-16,9-6 3 16,2-2-2-16,4-5-1 15,6-5-11-15,6-6-2 16,14-3-98 0,10 1-43-16,-1-1 81 15</inkml:trace>
  <inkml:trace contextRef="#ctx0" brushRef="#br0" timeOffset="1498.781">15791 17132 252 0,'9'-3'93'0,"-12"6"-72"0,6-3-4 16,-3 0-7-16,0 2 3 15,-3 4 3-15,-3 4-1 16,-2 6-1-16,-7 3-8 16,-6 4-4-16,-3 1-1 0,0 0-1 15,0-5 0-15,7-6-5 16,2-5-1-16,6-3-17 0,12-10-21 15,12-3 12 1,8-5 14-16,1-3 9 16,3 0 7-1,-3 3 1-15,0-1 1 0,-1 4 2 16,-2 2 5-16,-6 3 4 16,-3 2-4-16,-3 3 1 15,-6 3-3-15,-6 5 0 16,-3 2 1-16,-3 1 1 15,0-1 8-15,0 1 4 16,0-1 0-16,3-2-2 16,3-2-9-16,3-1-5 15,3 3-7-15,3-3-2 16,3 1-2-16,3-4 0 16,0-2-35-16,3-2-16 0,3-4 30 15,3-2 14-15</inkml:trace>
  <inkml:trace contextRef="#ctx0" brushRef="#br0" timeOffset="1796.542">16143 17097 252 0,'6'3'93'0,"-12"0"-72"0,6-1 0 16,-3 1-2-16,0 2-9 15,-3 3 0-15,-3 3-4 16,0 2 1-16,-3 0-4 15,0-2-4-15,0-1 0 0,3-2-1 0,3-2-2 16,0-4-4-16,3 1-2 16,3-3-4-16,3 0-1 15,6-3 5-15,3 1 6 16,3-4 1-16,3 1-1 16,-3 0-2-16,0-1 1 15,-3 4-2-15,0-1 0 16,-4 3-23-16,1 0-8 15,-3 0-22 1,0 3-10-16,-3-1 38 16</inkml:trace>
  <inkml:trace contextRef="#ctx0" brushRef="#br0" timeOffset="2137.936">16170 17187 280 0,'-3'6'104'0,"3"-4"-81"0,0 1-4 0,-3 0-8 16,3-1-7-16,0 3 2 15,0 1-1-15,0-1 2 16,3-2-4-16,0-1-4 0,-1 1 0 16,4-3-17-16,0-3-5 15,-3 1 11-15,3-4 8 16</inkml:trace>
  <inkml:trace contextRef="#ctx0" brushRef="#br0" timeOffset="2984.957">16027 17298 284 0,'3'6'107'0,"-6"-6"-83"0,0 0 2 15,3 0-6-15,-3 2-9 16,-3 4-1-16,-3 4-2 16,-6 4 2-16,-6 7-5 15,-3 2 1-15,-3 4 1 0,1-1-6 16,-1-2 0-16,-3 0-8 16,-3-3-3-16,1-5-8 15,2-3-1-15,6-2-17 16,9-6-4-16,9-2-14 15,9-6-4-15,9-5 18 16,6 0 10-16,6-5 25 16,3 0 11-16,5-3 20 0,4 0 8 15,9 3-2-15,2 2-2 16,1 1-5-16,-3 2-4 16,-4 2 6-16,-5 4 3 15,-6-3-8-15,0 5-2 16,-7 0-10-16,-2 0-2 15,-6 2-2-15,-3 1-1 16,-6-1-1-16,-3 4 0 16,-6 2-18-16,-6 2-7 15,-3 1-26-15,-6-1-7 16,-9 1-7-16,-8 0-3 16,-1-1 7-1,3 1 27-15,0-1 43 16,4 1 35-16,8-3 19 0,3-3-13 15,6 0-5-15,6-2-28 16,6 0-10-16,6-3-8 16,9-3 2-16,6 0 1 0,12 1 2 15,-4-1 0-15,-2 1-4 16,-3-1-1-16,-3 0-1 16,-3 1 1-16,-6 2-2 15,-4 2-1-15,-5 4 1 16,-3 4-1-16,-5 3-3 15,-7 1 2-15,-6-1-1 16,3 0 0-16,0-2 2 16,6-3 2-16,3-3-10 15,6-3-2-15,9-2-2 0,3 0 2 16,3-2 4-16,0-1 3 16,0 1 0-16,-4 2 1 15,-2 2 8-15,0 3 4 16,-6 3 17-16,-3 3 7 15,-3 2-2-15,-3 3-2 16,-3 0-14-16,-2-3-5 16,-4-5-9-16,-3-3-2 15,0-5-16-15,3-8-6 16,6-5-124 0,6-3-54-16,3-2 101 15</inkml:trace>
  <inkml:trace contextRef="#ctx0" brushRef="#br0" timeOffset="3136.864">16351 17582 352 0,'0'18'132'0,"0"-13"-103"0,3 6-15 16,-3-6-11-16,0 1-82 15,0-4-32-15,-3 1 57 16,3-3 29-16</inkml:trace>
  <inkml:trace contextRef="#ctx0" brushRef="#br0" timeOffset="3241.217">16360 17698 304 0,'-3'26'115'0,"3"-15"-89"0,0 2-34 0,0-7-20 16,0-1 10-16,3-3 11 15</inkml:trace>
  <inkml:trace contextRef="#ctx0" brushRef="#br0" timeOffset="3695.89">16711 17415 316 0,'-3'10'121'0,"3"-15"-95"0,0 8-4 0,0-3-8 16,0 0-11-16,3 0 0 15,6-3 5-15,6 1 3 16,6-4-6-16,6-2 1 0,5-2 1 15,1-4-6-15,-3 1 0 16,-3 0-32-16,-3 0-12 16,-4 2 22-16,-5 1 10 15</inkml:trace>
  <inkml:trace contextRef="#ctx0" brushRef="#br0" timeOffset="6365.19">16893 17190 236 0,'0'0'88'0,"-3"0"-69"0,3 0-3 16,0 0-4-16,-3 3 4 16,0-1 7-16,3 4 3 15,-3-1 2-15,3 3-15 0,0 2-1 0,0 4 1 16,-3-1-3-16,3 3 0 15,-3 2-6-15,0 3-3 16,0 6-11-16,-3 2-4 16,0 3-55-16,-3-1-22 15,-3-1 1 1,0-1-17-16,-2 0 40 16,-1 0 74-16,-3 0 38 15,3 3 19-15,0-3 5 16,6-3-12-16,0-2-5 15,3-5-16-15,3-6-5 16,3-3-18-16,6-4-1 0,3-9-1 16,6-10 2-16,9-11 3 15,3-5-9-15,8-5-2 0,-2-1-5 16,0-7-1-16,-3-1-4 16,-4 1 1-16,-2 5 0 15,-3 3-1-15,0 7 1 16,-3 3 3-16,0 6 0 15,-4 2 1-15,4 3-3 16,0 2 2-16,0 1 1 16,0-1 0-16,0 0-11 15,0 1-3-15,-1-1-44 16,-2 3-19-16,-3 0-7 16,-3 3 1-1,-3 2 46-15,-6 3 131 31,-18 19-33-31,-3 0-6 16,4 2-18-16,-1 0-6 16,3 0-6-16,3-2-1 15,0-1-13-15,3-2-2 0,3-3-2 16,3-5-1-16,0 0-1 16,3 0-6-16,3-5-1 15,0-1 1-15,3-2 0 16,0 0 1-16,0 0 0 15,-3 0 0-15,0 0 0 16,0 0 2-16,0 0 1 16,0-2-1-16,-3-4 1 15,6-15-9 1,0-5-3-16,6-9-2 0,0-4 1 16,5-4 1-16,-2 1 3 15,6 2 2-15,-3 6 6 16,-3 5 4-16,0 8 1 15,-3 13 3-15,0 10-5 16,0 14-1-16,-4 13 0 16,1 16 2-16,-3 11 3 15,-3 15 2-15,0 1 14 16,0-6 9-16,-3-8-1 16,3-10 3-16,0-11-18 15,6-24-12 1,3-18-7-16,0-14-7 0,3-18 0 15,0-8-5-15,0-2-2 16,-3-1 2-16,-1 0 2 16,-2 3-4-16,0 6-3 15,-3 4-12-15,-3 6-6 16,0 8-54-16,-3 5-24 16,-3 5 60-16,0 11 27 15</inkml:trace>
  <inkml:trace contextRef="#ctx0" brushRef="#br0" timeOffset="6498.937">17441 17224 312 0,'-9'37'115'0,"0"-15"-89"0,-3 15 14 0,3-19 3 16,0 11-15-16,-6 6-1 0,-6-1-16 15,-3-2-4-15,1 0-5 16,-1-6-15-16,0-5-4 0,0-8-57 16,3-5-24-16,0-5 50 15,4-8 24-15</inkml:trace>
  <inkml:trace contextRef="#ctx0" brushRef="#br0" timeOffset="6767.658">17110 17407 212 0,'3'3'79'0,"-3"5"-61"0,0-6-5 16,0 6 34 0,0-3-12-16,0 1-12 15,0-4-7-15,0 1-10 16,3-3-2-16,3-8 0 0,6-5-2 15,6 0 1-15,3-3-4 0,-1 2-2 16,1 4-5-16,-3 5 0 16,-6 5 2-16,-6 5 1 15,-9 8 7-15,-6 6 4 16,-6 2 1-16,-6 3 1 16,1-3-4-16,2-3-3 15,0-4-31-15,3-4-15 16,3-2 23-16,3-3 10 15</inkml:trace>
  <inkml:trace contextRef="#ctx0" brushRef="#br0" timeOffset="6904.64">17077 17558 280 0,'0'0'104'0,"0"0"-81"0,3 0-8 0,0-3-9 0,6 0-8 15,3-2 0-15,9-3-33 16,12-5-15-16,8-8 26 15,1-8 12-15,0-6 9 0</inkml:trace>
  <inkml:trace contextRef="#ctx0" brushRef="#br0" timeOffset="7622.729">17813 17097 260 0,'0'3'99'0,"0"-3"-77"0,-3 5 13 15,0-2 3-15,3 2-9 0,-3 3 0 16,0 3-12-16,-3 2-5 16,-3 3-7-16,0 0-4 0,0 0 0 15,-3-3-4-15,3 0 0 16,0-2-3-16,3-3 1 16,0-3-13-16,3-2-3 15,6-1-5-15,6 1 1 16,0-3 12-16,0 0 7 15,0 0 4-15,0 2 2 16,0 1 4-16,-3 2 5 16,-3 3 10-16,-3 3 6 15,-3 5-5-15,-6 5-1 16,-9 5-11-16,-12 6-3 16,-5 3-1-16,-4-1 0 0,-3 0-2 15,4-5 1-15,5-2-4 16,6-9 0-16,3-4-10 15,6-6-3-15,6-6-17 16,6-4-6-16,6-6 2 16,6-6 4-16,6-1 15 15,9-7 7-15,9-1 3 16,9-4 5-16,2 1 0 16,1 5 3-16,-3 2-1 15,-7 6 2-15,-2 2 0 16,-6 3 3-16,-6 6-1 15,-3 4 0-15,-6 4-1 16,-3 7 2-16,-6 5 1 16,-3 3 1-16,-3 1 7 15,0-4 2-15,0-2-4 0,3-3-3 16,0-2-8-16,3-6-3 16,3-2-9-16,3-3-4 15,3 0 3-15,0 0 4 16,0 0 2-16,-4 2 0 15,1 4 8-15,-3 2 5 16,-3 0 13-16,-3 2 7 16,-3 3-8-16,-2-2-2 15,-1 0-10-15,0-6-5 16,3 0-13-16,0-5-4 16,0-8-50-16,3-5-21 15,3-8 42-15,3-11 21 16</inkml:trace>
  <inkml:trace contextRef="#ctx0" brushRef="#br0" timeOffset="8434.876">18033 17193 304 0,'33'-6'112'0,"-33"6"-87"0,0 0-2 16,0 3-6-16,-3 2-7 16,-3 6 2-16,-6 5 2 15,-6 5 2-15,-3 5-9 16,0 1 5-16,0 5 3 0,4-1-3 15,2-2-2-15,3-2-5 16,6-1-4-16,3 1-3 0,3-1-1 16,0 1-5-16,3-3-2 15,-3-6-2-15,0-2 2 16,0-5-5-16,3-6-3 16,0-5-4-16,0-11-1 15,3-7 10-15,3-9 5 16,3-10 3-16,5 3 4 15,4-3 0-15,3 2 1 16,3 4 0-16,0 4 0 16,-1 3 4-16,-2 3 5 15,-3 5 6-15,0 3 5 16,-3 2-1-16,-3 4-2 16,-3 1 2-16,-3 6 0 15,-1 3-4-15,-2 2 1 16,0 6-3-16,-3 5 2 0,-3 5-6 15,0 13-1-15,-3 3-2 16,-3 3 1-16,0-3 0 16,0-3 3-16,1-5-5 15,-1-2-1-15,0-9-2 16,0-2 1-16,3-5-7 16,-3-8 1-16,-3-6-6 15,3-8-1-15,-3-5-4 16,0-5 1-16,-3-3 0 15,3 1 3-15,0-1 1 0,0 5 1 16,3 6 2 0,0 3 4-16,3 2 1 15,0 0 1-15,3 0-5 0,0 2 1 16,6 1 0-16,3 0 2 16,3 0-1-16,0-1 1 15,0-2 0-15,0 3 0 16,-3 0 2-16,-3 2 2 15,-3 0 1-15,0 3 1 16,-3 0 0-16,-3 6 2 16,0 4-3-16,-3 4-2 15,-3 1 0-15,0 4 1 16,0-6 1-16,0 0 3 16,3-2-5-16,3 0-1 15,3-4-7-15,0-1 0 16,0-4-10-16,6 1-2 0,0-6-12 15,3-5-5-15,3-10-43 16,3-3-19-16,0-3 52 16,0 0 23-16</inkml:trace>
  <inkml:trace contextRef="#ctx0" brushRef="#br0" timeOffset="8914.821">18331 17214 240 0,'11'-6'90'0,"-5"4"-70"0,3 2 10 16,-6 0 2-16,0 0-7 15,0 0 3-15,0 0-7 16,0 0-3-16,0 2-10 16,0 1-1-16,-3 2 0 0,-3 3-1 0,-3 0 1 15,0 3-2-15,0-1 2 16,0 1-2-16,0 0 2 16,1-3-4-16,-1 0-2 15,-3 2 0-15,0-2-1 16,3 0 0-16,0 0 2 15,3-3-8-15,0 1-1 16,3-1 2-16,0 0 0 16,3 0-2-16,3 1 2 15,3-4 1-15,3-2 2 16,0 0-1-16,2-2-1 16,1-4-2-16,-3 1 1 15,0 0 1-15,-3 0-1 16,0-1 6-16,-3 4 1 0,-3-1 11 15,0 3 3-15,0 0 1 16,-3 0 2-16,0 3-8 16,-3 7-4-16,0 3-2 15,-3 11-1-15,0 5-2 16,-3 6 1-16,0 2-4 16,0 2 0-16,0-2 1 15,0-2 0-15,3-9-11 16,0-5-3-16,3-5-64 15,3-5-25-15,0-8 52 16,0-3 26-16</inkml:trace>
  <inkml:trace contextRef="#ctx0" brushRef="#br0" timeOffset="9099.577">18301 17531 320 0,'-6'-2'121'0,"6"-1"-95"0,0 0 7 0,0 3-5 16,0 0-14-16,0-2-3 15,3 2-4-15,3-6-2 16,3 4-3-16,6-6-4 0,2 0-1 16,7-3-34-16,3 1-12 15,6-4-42-15,0-1-17 16,-4-1 57-16,1 0 27 16</inkml:trace>
  <inkml:trace contextRef="#ctx0" brushRef="#br0" timeOffset="10164.174">18724 17272 276 0,'0'5'104'0,"0"-7"-81"0,2 4-4 15,1-2-8-15,3 0-9 16,3-2 1-16,3-1-2 16,3-2-1-16,3-1 1 15,3-2-4-15,3-2 0 0,-1-6-7 16,-2-3-4-16,-3 1-1 0,-3-3-1 16,-3 0 9-16,-6 5 3 15,-3 0 12-15,-6 3 7 16,-3 5 17-16,0 8 7 15,-3 5-7-15,0 8-4 16,0 8-10-16,0 6-1 16,3 5-8-16,0 5-1 15,3 5 2-15,0 3 1 16,-3 0 3-16,3 3 4 16,-2-6-6-16,-1-2 1 15,0-9-6-15,0-7 1 16,0-5-5-16,3-3 0 15,-3-6-6-15,0-5 0 16,-3 1-4-16,0-6 2 0,0 0 1 16,0-3 2-16,0-2-1 15,3 0 1-15,0-3-3 16,3 0 1-16,0-6-3 16,3-1 0-16,6-4-3 15,3-2-1-15,6-8-5 16,6-3-3-16,3 0 4 15,6 3 1-15,-1-3 6 16,1 6 3-16,-6 2 3 16,-3 3 1-16,-3 5 3 15,-7 3 1-15,-2 5 5 16,-3 5 3-16,-3 3-2 16,-3 3 0-16,0 0-3 0,0 2-1 15,0-3-6-15,3 1-1 16,0-3-8-16,3-3-4 15,3-2-1-15,3-3-1 16,3 0 2-16,-3 0 3 16,0 3 5-16,0 2 3 15,-3 3 2-15,0 6 3 16,-4 2 8-16,-2 5 5 16,-3 3 4-16,0 5 1 15,-3 0 4-15,1 8 5 16,-1 0-7-16,0 3-1 15,0-3-8-15,0-2-3 16,0-6-3-16,0-3-2 16,0-2-3-16,3-5 1 0,-3-3-2 15,0-3-1-15,0 0-2 16,0-2-1-16,0-6-3 16,0-2-1-16,0-8-1 15,0-3 2-15,0 0-7 16,0 0-2-16,0 0 6 15,3 6 2-15,0-1 5 16,-3 6 3-16,3 5 4 16,0 0 2-16,-3 5-3 15,-3 6-1-15,0 5-1 16,0 5-2-16,-3 3 1 16,-3-1-1-16,0 1-5 15,0-3 1-15,1-2-11 0,2-6-6 16,6-10-156-1,3-11 92-15,6-11 34 16</inkml:trace>
  <inkml:trace contextRef="#ctx0" brushRef="#br0" timeOffset="10359.824">19110 17097 348 0,'0'3'129'0,"-2"0"-100"0,-4 10-9 0,3-5-10 0,-3 5-8 16,-3 6 1-16,-3 4-1 16,0 1 1-16,-3 3-2 15,0-1-7-15,3 1-1 0,0-6-59 16,3-5-25-16,6-6 46 16,6-7 22-16</inkml:trace>
  <inkml:trace contextRef="#ctx0" brushRef="#br0" timeOffset="10629.933">19390 17283 348 0,'0'2'129'0,"0"-2"-100"0,9 0-13 0,-6 0-11 15,3-2-9-15,3-1 2 16,3-2-8-16,0-3-1 16,0 0 6-16,0-3-57 0,-3 3-25 15,-3 0 44-15,0-2 21 16</inkml:trace>
  <inkml:trace contextRef="#ctx0" brushRef="#br0" timeOffset="11856.11">19494 17142 276 0,'-11'16'104'0,"11"-16"-81"0,-6 13 7 0,3-5-1 0,-3 6-7 16,0 1-1-16,0 7-5 16,3-1-2-16,0 5-8 15,-3 6 3-15,3-5 3 0,0-6 0 16,0 2 3-16,0 9-6 15,0-8-1-15,0-5-4 16,3-6-3-16,0-8-7 16,3-8-1-16,3-10-13 15,0-8-4-15,3-3-14 16,0 0-6-16,0-2-12 16,-3 10-2-16,0 3 15 15,0-6 9-15,-3 3 24 16,-1 1 11-16,1 1 23 0,0 1 9 15,-3 0 1-15,3 2 0 16,-3 3-6-16,0 3 0 16,0 5-14-16,0 5-5 15,0-2-11-15,-3 10-3 16,0-2-12-16,-5 7-1 16,-7 17-7-16,0 2 1 15,0-3 13-15,-3 1 6 16,-3-4 10-16,0 1 7 15,3-3 5-15,7-10 4 16,-1-3 0-16,3-1 2 16,3-1-9-16,3-4-3 0,3-2-6 15,6-8-4-15,0 0 0 16,6-16-1-16,11-10-9 16,1-9-4-16,0-2-9 15,-6 16-3-15,-3 3-3 16,6-3 2-16,-3 2 10 15,8-2 5-15,-5 5 7 16,6 0 2-16,-3 3 4 16,3 0 1-16,-4-1 5 15,1 1 3-15,-3 3 5 16,3 2 2-16,-6 0 6 16,3 0 2-16,-4 0 0 15,4 0 1-15,-6 3-9 0,3-1 0 16,-3 1-9-16,-3 2-1 15,-3 1-2-15,-3 2-1 16,0 0-10-16,-6 5-4 16,0 0-9-16,-6 6-3 15,0 0-3-15,-3-1 0 16,3-2-4-16,-3 0 0 16,3-3-9-16,0-2-2 15,0 0 8-15,3-6 3 16,0 0 17-16,3-2 6 15,0 0 21-15,3-1 10 16,-3 4 13-16,0 2 6 16,0 0-9-16,0 8-4 15,0-3-12-15,-3 6-2 16,0-1-9-16,-3 1-1 0,3-3-9 16,-3-3-4-16,3 0-24 15,-3-10-11-15,3 2-48 16,3-13-18-1,0 3 55-15,3-11 126 32,0 3 5-17,0 3 10-15,-3 10-32 16,0 2-14-16,-6 12-11 16,3-1-1-16,-9 11-18 15,3-3-1-15,-5 6 0 0,2-3-5 16,-3-3-2-16,3-3-12 0,0-4-6 15,3-1-16-15,0-8-5 16,3 3 19-16,0-2 12 16,0-1 1-16,0 6-1 15,0-1 9-15,0 12 5 16,0-1 6-16,0 8 3 16,3-3 0-16,3 6 2 15,0-5-4-15,6 2-2 16,-3-5-5-16,12-3-2 15,-3-2-6-15,12-9-1 16,-6 1-1-16,6-11 1 16,-3 3-9-16,2-11-1 15,-2 5-16-15,0-7-5 16,-3 2-39-16,-3-11-16 0,-3 4 43 16,0-12 20-16</inkml:trace>
  <inkml:trace contextRef="#ctx0" brushRef="#br0" timeOffset="12084.518">19890 16925 308 0,'-6'6'115'0,"6"-6"-89"0,-6 8-3 16,6-8-6-16,-3 2 0 15,1 1 4-15,-1 10-6 16,0-2-2-16,-3 10-7 0,3-3 0 0,-6 14 1 15,3-5-8-15,-9 20-1 16,3-10-20-16,-12 27-6 16,6-14-106-1,-3 11-47-15,7-13 93 16</inkml:trace>
  <inkml:trace contextRef="#ctx0" brushRef="#br0" timeOffset="12972.267">19798 17121 248 0,'0'3'93'0,"0"-3"-72"0,0 2 11 0,0-2 1 16,-3 3-5-16,0 0 1 15,0 2-12-15,0 0-3 16,-3 6-8-16,0 0-4 0,0 7-1 16,0-2-12-16,0 8-3 15,0-6-127 1,1 6-56-16,-1-3 100 16</inkml:trace>
  <inkml:trace contextRef="#ctx0" brushRef="#br0" timeOffset="17414.111">20212 17365 212 0,'-6'-14'79'0,"6"14"-61"0,-6 6 26 0,6-6 6 0,-3 0 1 16,0 0 2-16,3 0-14 15,0 0-4-15,0 0-20 16,0 0 0-16,3 0-1 0,0 0-3 16,6-6-1-16,-3 1-6 15,6-5-3-15,0 2-14 16,3-6-6-16,-4 4-8 15,1-3-3-15,-3 2 7 16,-3 0 4-16,0 3 8 16,-3 0 7-16,0 3 3 15,-3 3 3-15,0 2-1 16,-3 2 2-16,0 1-2 16,0 10-1-16,0-2 1 15,0 18-1-15,0-5 0 16,0 10 0-16,0-5 6 0,-3 5 6 15,0-4 5-15,0-1 2 16,3-6-4-16,1-4-1 16,-1-3-6-16,6-8 0 15,-3-3-5-15,11-13-2 16,-2 0-14-16,12-16-6 16,-3 3-15-16,12-18-6 15,-6 7 2-15,8-11 0 16,-5 9 8-16,3-3 6 15,-6 8 12-15,0 0 6 16,-7 5 7-16,1 3 4 16,-3 5 11-16,-3 3 5 15,-3 2 6-15,-3 6 4 0,0 0-9 16,-3 10-2-16,0-2-8 16,-3 15 0-16,0-5-5 15,0 14 1-15,0-3-5 16,-3 5 0-16,0-6-1 15,0-1-2-15,0-4-4 16,3-5-2-16,0-2-8 16,0-8-2-16,0-1 7 15,6-7 4-15,-3 0 2 16,6-6 1-16,-3 3 2 16,6-2 0-16,-3 2 0 15,5-3 0-15,-2 3-3 16,3-2 2-16,-3 2-32 0,0 0-15 15,-3 2 24-15,-6 1 12 16</inkml:trace>
  <inkml:trace contextRef="#ctx0" brushRef="#br0" timeOffset="17728.796">20599 17238 284 0,'-3'2'107'0,"3"-2"-83"0,-3 3-5 0,3-3-6 16,0 5-1-16,0-2 4 15,0 7 7-15,0 1 3 16,-3 8-13-16,0-6 1 0,-6 11 2 16,3-6-2-16,-6 3 0 15,3-2-4-15,-6-1 1 0,3-2-4 16,-2-3 1-16,2-2-3 16,3-3 2-16,0 0-2 15,3-3 0-15,0 0-6 16,9-2-1-16,0 0-2 15,12-1 0-15,-3 1 0 16,8-3 3-16,-5 0-7 16,9-5 1-16,-3-1-10 15,6-2-2-15,-3 1-72 16,2-4-31-16,-5 3 62 16,0-3 30-16</inkml:trace>
  <inkml:trace contextRef="#ctx0" brushRef="#br0" timeOffset="18750.404">20450 17296 228 0,'0'2'85'0,"0"-2"-66"0,0 0 1 15,0 0-2-15,0 0-8 16,0 0 2-16,0 3 6 16,0-3 6-16,0 5-13 15,0 1 5-15,0 4 4 0,0 1-7 16,-3 5 0-16,0-3-3 15,-3 3 1-15,0-3-6 0,0 3-1 16,0-3-4-16,-3 0-1 16,3-2 3-16,0 0 1 15,0-4-1-15,3-1-2 16,0-1 3-16,1-2 2 16,-1-1 2-16,0 1 1 15,0 0-9-15,3-3-1 16,0 0 0-16,3 0 3 15,0 0-2-15,8 0 0 16,-2 0 1-16,9-3 0 16,-3 3 0-16,12-3 0 15,-6 1 0-15,8-1 0 16,-5 0-3-16,6 1 0 16,-6-1-67-16,3 0-30 15,-4 1 51-15,1 2 24 0</inkml:trace>
  <inkml:trace contextRef="#ctx0" brushRef="#br0" timeOffset="19220.8">20623 17047 240 0,'3'0'90'0,"-3"0"-70"0,0-3 2 0,0 3-4 0,0 3-8 15,0 0 2-15,0 5-3 16,0 0 2-16,3 10-6 16,-3-2-3-16,0 13-1 0,0-5-28 15,0 13-11-15,0-8 19 16,-6 16 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5T01:41:29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1 996 6912,'51'5'5186,"4"-16"-3320,-48 10-1804,11-4-133,-1 0 1,0-1-1,1-1 0,-2 0 0,1-2 0,-1 0 0,10-8 71,-103 58 1083,-22 28 1407,99-69-2470,0 1 0,-1 0 0,1 0-1,0 0 1,-1 0 0,1 0-1,0-1 1,0 1 0,0 0-1,0 0 1,0 0 0,0 0-1,0 0 1,0 0 0,0 0-1,0 0 1,1-1 0,-1 1-1,0 0 1,0 0 0,1 0-1,-1 0 1,1-1 0,-1 1-1,1 0 1,-1 0 0,1-1-1,-1 1 1,1 0 0,0-1 0,-1 1-1,1-1 1,0 1 0,0-1-1,-1 1 1,1-1 0,0 1-1,0-1 1,0 0 0,0 1-1,-1-1 1,1 0 0,0 0-1,0 0 1,0 1 0,0-1-1,0 0 1,0 0 0,0-1-20,26 23 177,-53 9 52,-27 37-298,54-66 56,0-1 0,0 1 1,0-1-1,0 0 1,0 0-1,0 0 0,1 0 1,-1 1-1,0-2 0,1 1 1,-1 0-1,1 0 0,-1 0 1,1-1-1,-1 1 0,1 0 1,0-1-1,-1 0 0,1 1 1,-1-1-1,1 0 1,0 0-1,-1 0 0,1 0 1,0 0-1,-1 0 0,1 0 1,0-1-1,-1 1 0,1-1 1,0 1-1,-1-1 0,1 0 1,-1 1-1,2-2 13,6-3 11,-1 0-1,1 0 1,-1-1 0,0 0-1,-1 0 1,0-1 0,0 0-1,0-1 1,-1 1 0,0-1-1,0 0 1,-1-1 0,0 1-1,0-1 1,0-2-11,-52 131-544,-13 40-1397,67-156-171,3-13 1515</inkml:trace>
  <inkml:trace contextRef="#ctx0" brushRef="#br0" timeOffset="499.334">570 869 7296,'13'-1'1125,"-14"1"-1023,1 1-1,0-1 1,0 0-1,0 1 0,0-1 1,0 0-1,-1 0 1,1 1-1,0-1 1,0 0-1,0 1 1,0-1-1,0 0 1,0 0-1,0 1 1,0-1-1,0 0 0,0 1 1,0-1-1,0 0 1,0 0-1,1 1 1,-1-1-1,0 0 1,0 1-1,0-1 1,0 0-1,0 0 0,0 1 1,1-1-1,-1 0 1,0 0-1,0 1 1,1-1-1,-1 0 1,0 0-1,0 0 1,0 0-1,1 1 0,-1-1 1,0 0-102,-26 22-20,-2-1-1,-1-1 1,0-1-1,-2-2 1,0-1-1,-1-1 21,53-32-4128,3 8 4619,0 0 0,0 2-1,0 0 1,1 2 0,0 1-1,0 1 1,0 1 0,1 1-1,-1 1-490,-55 11-74,-55 18-134,85-28 208,1-1 0,-1 0 1,0 0-1,0 1 1,0-1-1,0 0 1,0 0-1,0 1 1,1-1-1,-1 0 0,0 0 1,0 1-1,0-1 1,0 0-1,0 1 1,0-1-1,0 0 0,0 0 1,0 1-1,0-1 1,0 0-1,0 0 1,-1 1-1,1-1 0,0 0 1,0 1-1,0-1 1,0 0-1,0 0 1,0 0-1,-1 1 0,1-1 1,0 0-1,31-1 71,-12-6-8,-2 1-1629,-8 5-3987,-15 1 3452</inkml:trace>
  <inkml:trace contextRef="#ctx0" brushRef="#br0" timeOffset="1417.863">396 1251 4608,'-11'55'3648,"38"-87"-2464,-14 12-1264,-5 4 735,2 0 0,0 1 0,1 0 0,0 0 0,1 1-1,1 1 1,0 0 0,1 1 0,0 0 0,4-1-655,-12 9 227,-6 3-184,1 0 0,-1 0 0,1 0 0,-1 0 0,1 0 0,0 0 0,-1 0 0,1 0-1,0 0 1,0 1 0,-1-1 0,1 0 0,0 1 0,0-1 0,0 0 0,0 1 0,0-1-1,0 1 1,0-1 0,0 1 0,0 0 0,0-1 0,0 1 0,1 0 0,-1 0 0,0 0-1,0 0 1,0 0 0,0 0 0,0 0 0,0 0 0,1 0 0,-1 1 0,0-1 0,0 0-1,0 1 1,0-1 0,0 1 0,0-1 0,0 1 0,0 0 0,0-1 0,0 1 0,-1 0-1,1-1 1,0 1 0,0 0 0,-1 0 0,1 0 0,0 0 0,-1 0 0,1 0 0,-1 0 0,1 0-1,-1 0-42,-2 28 142,-2 0 0,-1-1 0,-1 0 0,-2 0 0,0 0-1,-2-1 1,-7 12-142,-8 27 762,25-66-754,-1 0 0,1 0 0,0-1 0,0 1 0,0 0 0,0 0 0,0 0 0,-1 0 0,1-1-1,0 1 1,0 0 0,0 0 0,-1 0 0,1 0 0,0 0 0,0 0 0,0 0 0,-1 0 0,1-1 0,0 1 0,0 0 0,-1 0 0,1 0 0,0 0 0,0 0 0,-1 0 0,1 0 0,0 0-1,0 0 1,0 1 0,-1-1 0,1 0 0,0 0 0,0 0 0,0 0 0,-1 0 0,1 0 0,0 0 0,0 0 0,0 1 0,-1-1 0,1 0-8,-2-35-691,1 27 525,-6-122-1322,7 129 1463,1 0-1,-1 0 1,1 0-1,-1 0 0,1 0 1,-1 0-1,1 0 1,-1 1-1,1-1 1,0 0-1,0 0 0,-1 1 1,1-1-1,0 0 1,0 1-1,0-1 0,-1 1 1,1-1-1,0 1 1,0-1-1,0 1 0,0 0 1,0 0-1,0-1 1,0 1-1,0 0 0,0 0 1,0 0-1,0 0 1,0 0-1,0 0 1,0 0-1,0 0 0,0 1 1,1-1 25,18-3-59,81-41 85,-31 21-1065,-60 19 1143,-9 3-94,-1 1 0,0-1 0,1 1 0,-1 0 0,1-1-1,-1 1 1,1 0 0,-1-1 0,1 1 0,-1 0 0,1 0-1,-1 0 1,1-1 0,-1 1 0,1 0 0,-1 0 0,1 0 0,0 0-1,-1 0 1,1 0 0,-1 0 0,1 0 0,-1 0 0,1 0-1,-1 0 1,1 0 0,0 1 0,-1-1 0,1 0 0,-1 0-1,1 0 1,-1 1 0,1-1 0,-1 0 0,0 1 0,1-1 0,-1 0-1,1 1 1,-1-1 0,0 1 0,1-1 0,-1 1 0,0-1-1,1 1 1,-1-1 0,0 1 0,0-1 0,1 1 0,-1-1-1,0 1 1,0-1 0,0 1 0,0-1 0,0 1 0,0 0 0,0-1-1,0 1 1,0-1 0,0 1 0,0-1 0,0 1 0,0-1-1,0 1 1,-1 0 0,1-1 0,0 1 0,0-1 0,-1 1 0,1-1-11,-4 181 1575,-8-113-310,11-67-1321,1-1 0,-1 1-1,0-1 1,1 1 0,-1-1 0,1 0 0,-1 1 0,0-1 0,1 0 0,-1 1 0,0-1 0,1 0-1,-1 0 1,0 0 0,0 1 0,1-1 0,-1 0 0,0 0 0,1 0 0,-1 0 0,0 0 0,0 0 0,1-1-1,-1 1 1,0 0 0,1 0 0,-1 0 0,0-1 0,1 1 0,-1 0 0,0-1 0,1 1 0,-1-1-1,0 1 1,1-1 0,-1 1 0,1-1 0,-1 1 0,1-1 0,0 1 0,-1-1 0,1 1 0,-1-1 0,1 0-1,0 1 1,-1-1 0,1 0 0,0 1 0,0-1 0,0 0 0,0 0 0,-1 1 0,1-1 0,0 0-1,0 0 1,0 1 0,0-1 0,1 0 0,-1 1 0,0-1 0,0 0 0,0 0 0,1 1 0,-1-1-1,0 0 1,1 1 0,-1-1 0,0 0 57,0-37-9056,4 15 5750</inkml:trace>
  <inkml:trace contextRef="#ctx0" brushRef="#br0" timeOffset="1696.811">893 1283 6144,'11'23'2272,"-11"-9"-1760,0 3 544,-4-10 224,0 3-448,1 1-160,-5-1-2720,0-3-1216,0-3 1600,0-2 800</inkml:trace>
  <inkml:trace contextRef="#ctx0" brushRef="#br0" timeOffset="2002.73">1427 886 8704,'-43'22'4941,"-53"35"-1973,86-46-2871,1 0 0,0 0 0,1 1 0,1 0 0,0 0 0,0 0-1,1 1 1,1 0 0,0 1 0,-3 11-97,-12 30 145,-65 128-737,79-161-2647,20-31-3793,1-13 4680</inkml:trace>
  <inkml:trace contextRef="#ctx0" brushRef="#br0" timeOffset="2215.677">1315 1109 7296,'7'-7'838,"1"1"1,0-1-1,0 1 1,0 1-1,1-1 1,0 2 0,0-1-1,0 1 1,0 0-1,1 1 1,-1 0-1,1 1 1,5-1-839,86-10 2080,-52 9-5835,-108 11-5327,29 0 8106</inkml:trace>
  <inkml:trace contextRef="#ctx0" brushRef="#br0" timeOffset="2408.818">1280 1178 6528,'-1'1'129,"1"0"0,-1 0 0,1-1 0,0 1 0,-1 0 0,1 0 1,0 0-1,0 0 0,-1 0 0,1 0 0,0-1 0,0 1 0,0 0 0,0 0 0,0 0 1,0 0-1,0 0 0,0 0 0,1 0 0,-1 0 0,0 0 0,1-1 0,-1 1 0,0 0 1,1 0-1,-1 0 0,1 0 0,-1-1 0,1 1 0,-1 0 0,1-1 0,0 1 0,-1 0 1,1-1-1,0 1 0,0-1 0,-1 1 0,1-1 0,0 1 0,0-1 0,0 0 0,0 1 1,-1-1-1,1 0 0,0 0 0,0 1 0,0-1 0,0 0 0,0 0 0,0 0 0,0 0 1,0 0-1,0-1 0,0 1 0,-1 0 0,1 0 0,0 0 0,0-1 0,0 1 0,0-1 1,0 1-1,-1 0 0,1-1 0,0 0 0,0 1 0,-1-1 0,2 0-129,155-43 1904,-80-8-3620,-18-20-6498,-47 55 7270</inkml:trace>
  <inkml:trace contextRef="#ctx0" brushRef="#br0" timeOffset="2709.824">1656 941 7296,'-16'-2'6356,"-19"25"-4632,15-8-1430,0 1 1,1 1 0,1 1-1,0 0 1,2 2-1,0 0 1,1 1 0,0 2-295,14-22 23,0 1 0,1 0 0,-1 1 1,1-1-1,-1 0 0,1 0 0,0 0 0,-1 0 1,1 0-1,0 0 0,0 0 0,1 1 0,-1-1 1,0 0-1,1 0 0,-1 0 0,1 0 1,0 0-1,0 0 0,0 0 0,0 0 0,0 0 1,0-1-1,0 1 0,0 0 0,1-1 0,-1 1 1,1-1-1,-1 1 0,1-1 0,0 1 0,-1-1 1,1 0-1,2 1-23,25 44 448,-30-44-440,1 0-1,-1 1 1,-1-1 0,1 0 0,0 0-1,-1 0 1,1 0 0,-1 0-1,1 0 1,-1 0 0,0 0 0,0-1-1,0 1 1,0-1 0,0 0-1,0 1 1,0-1 0,0 0-1,-1 0 1,1 0 0,0 0 0,-2 0-8,-20 12 134,24-12-148,0 1 1,0-1-1,1 1 0,-1-1 1,0 1-1,0-1 0,1 0 1,-1 1-1,1-1 0,0 0 0,-1 1 1,1-1-1,0 0 0,0 0 1,0 1-1,-1-1 0,1 0 1,1 0-1,-1 0 0,0 0 1,0 0-1,0-1 0,0 1 0,1 0 1,-1 0-1,0-1 0,1 1 1,-1-1-1,0 1 0,1-1 1,-1 0-1,1 1 14,0 0-26,7 4 282,20 9-1999,-10-30-3916,-18-1 4907</inkml:trace>
  <inkml:trace contextRef="#ctx0" brushRef="#br0" timeOffset="3020.497">1388 851 7552,'-15'14'2816,"3"-10"-2208,-10 13 416,6-10 0,-8 7-352,-7 3-32,-8 6-256,-3 2-64,-1 3-192,0 3-160,5-4-64,7-3-2208,12-3-928,7-7 1568,8-8 832</inkml:trace>
  <inkml:trace contextRef="#ctx0" brushRef="#br0" timeOffset="3738.728">1842 1006 7424,'46'-2'7033,"2"-5"-4409,-39 6-2845,-1-1 1,1-1-1,0 1 1,-1-1-1,0-1 1,0 1 0,0-2-1,0 1 1,0-1-1,-1 0 1,0 0-1,0-1 1,-1 0-1,6-6 221,-2-27-1345,-10 38 1393,0 0 0,0 0 0,0 0 1,0 0-1,0 0 0,0 0 1,0 0-1,-1 1 0,1-1 1,0 0-1,-1 0 0,1 0 0,0 0 1,-1 1-1,1-1 0,-1 0 1,0 0-1,1 1 0,-1-1 0,1 1 1,-1-1-1,0 0 0,0 1 1,1-1-1,-1 1 0,0-1 1,0 1-1,1 0 0,-1-1 0,0 1 1,0 0-1,0 0 0,0-1 1,0 1-1,0 0 0,0 0 0,1 0 1,-1 0-1,0 0 0,0 0 1,0 0-1,0 1-48,-29 47 1552,-36 236 1322,38-170-1652,28-113-1224,-1-1-1,1 1 1,-1 0 0,0-1 0,1 1 0,-1-1-1,1 1 1,-1-1 0,0 1 0,0-1 0,1 1-1,-1-1 1,0 1 0,0-1 0,1 0 0,-1 0-1,0 1 1,0-1 0,0 0 0,1 0 0,-1 0 0,0 0-1,0 0 1,0 0 0,0 0 0,1 0 0,-1 0-1,0 0 1,0-1 0,0 1 0,0 0 0,1 0-1,-1-1 1,0 1 0,0-1 0,1 1 0,-1-1-1,0 1 1,1-1 0,-1 1 0,0-1 0,1 1-1,-1-1 1,1 0 0,-1 1 0,1-1 0,-1 0 0,1 0-1,0 1 1,-1-1 0,1 0 2,-30-40-182,-28-82 252,59 120-91,0 0 1,0 0-1,1 0 1,0 0-1,-1 1 1,1-1 0,0 0-1,0 1 1,1-1-1,-1 1 1,0 0-1,1 0 1,-1 0-1,1 0 1,0 0 0,0 1-1,0-1 1,0 1-1,0 0 1,0 0-1,0 0 1,0 0-1,0 0 1,0 1-1,0-1 1,1 1 20,12-6-295,115-45-6595,-89 33 6122</inkml:trace>
  <inkml:trace contextRef="#ctx0" brushRef="#br0" timeOffset="5334.884">2424 792 7296,'-4'14'7357,"-23"8"-6807,18-16-9,-214 125 2242,223-131-2778,-1 0 0,0 0-1,1 0 1,-1 0-1,1 0 1,-1 0-1,0 0 1,1 1 0,-1-1-1,1 0 1,-1 0-1,1 1 1,-1-1-1,1 0 1,-1 1-1,1-1 1,-1 0 0,1 1-1,-1-1 1,1 1-1,-1-1 1,1 1-1,0-1 1,-1 1 0,1-1-1,0 1 1,0-1-1,-1 1 1,1 0-1,0-1 1,0 1-1,0-1 1,0 1 0,0 0-1,0-1 1,0 1-1,0 0 1,0-1-1,0 1 1,0-1 0,0 1-1,0 0 1,0-1-1,0 1 1,1-1-1,-1 1 1,0-1 0,0 1-1,1 0 1,-1-1-1,0 1 1,1-1-1,-1 0 1,1 1-1,-1-1 1,1 1 0,-1-1-1,1 1 1,-1-1-1,1 0 1,-1 0-1,1 1 1,-1-1 0,1 0-1,0 0-4,41 3 93,-27-6-179,1-1 1,-1 0 0,0-1-1,-1-1 1,1 0 0,-1-1-1,0 0 1,0-1 0,-1-1-1,11-9 86,-11 1-322,-17 27-22,-52 139 2306,39-71-1204,13-85-859,0 0 1,0 1-1,0 0 1,-1 0 0,0 0-1,0 0 1,-1 1-1,1 0 1,-1 0-1,0 1 1,-1-1-1,1 1 1,-1 0 0,0 1-1,0 0 1,0 0-1,0 0 1,0 1-1,0 0 1,-1 1-1,1-1 1,-1 2 0,0-1-1,-4 1 101,180-18-645,-229 43-5269,2 15 3673,46-28 2359,0 0-1,0 1 0,1 0 1,1 1-1,0 0 0,1 1 1,0 0-1,1 1 0,1 0 1,1 0-1,-2 6-117,9-22 10,1 0 1,-1 0-1,1 0 0,-1 0 0,1-1 1,-1 1-1,0 0 0,1 0 0,-1 0 1,1 0-1,-1 0 0,1 1 1,-1-1-1,1 0 0,-1 0 0,0 0 1,1 0-1,-1 0 0,1 1 0,-1-1 1,0 0-1,1 0 0,-1 1 1,1-1-1,-1 0 0,0 0 0,1 1 1,-1-1-1,0 0 0,0 1 0,1-1 1,-1 1-1,0-1 0,0 0 1,0 1-1,1-1 0,-1 1 0,0-1 1,0 1-1,0-1 0,0 0 0,0 1 1,0-1-1,0 1 0,0-1 1,0 1-1,0-1 0,0 1 0,0-1 1,0 0-1,0 1 0,-1-1 0,1 1 1,0-1-1,0 1 0,0-1 1,-1 0-11,38-30 415,-32 26-301,68-61 5165,16 40-1439,-87 25-3825,-1-1 1,0 1-1,0 0 0,1-1 0,-1 1 0,0 0 0,1 0 0,-1 0 0,0 0 0,0 1 0,1-1 0,-1 0 0,0 0 0,0 1 0,1-1 0,-1 1 1,0-1-1,0 1 0,0-1 0,0 1 0,0 0 0,0-1 0,0 1 0,0 0 0,0 0 0,0 0 0,0 0 0,0 0 0,0 0 0,-1 0 0,1 0 1,0 0-1,-1 0 0,1 0 0,-1 1 0,0-1 0,1 0 0,-1 0 0,0 1 0,1-1 0,-1 0 0,0 0 0,0 1 0,0-1 0,0 1-15,-8 62 164,6-60-136,-1 15-23,-1-1 0,-1 1 1,-1-2-1,0 1 0,-2 0 1,0-1-1,-8 13-5,-16-59-2619,-25-48 1217,56 76 1406,0 1-1,0-1 1,0 1 0,0-1 0,0 1-1,0-1 1,0 0 0,0 1 0,1-1-1,-1 0 1,0 0 0,0 1-1,1-1 1,-1 0 0,1 0 0,-1 0-1,1 0 1,-1 0 0,1 0 0,0 0-1,-1 0 1,1 0 0,0 0 0,0 0-1,-1 0 1,1 0 0,0 0 0,0 0-1,0 0 1,1 0 0,-1-1 0,0 1-1,0 0 1,0 0 0,1 0 0,-1 0-1,1 0 1,-1 0 0,1 0 0,-1 1-1,1-1 1,-1 0 0,1 0 0,0 0-1,-1 0 1,1 1 0,1-2-4,3 2-32,0-1 0,-1 0 1,1 0-1,0 0 0,0 0 1,0-1-1,-1 0 0,1 0 0,-1 0 1,0-1-1,1 1 0,-1-1 1,0 0-1,-1 0 0,1-1 1,0 1-1,-1-1 0,2-2 32,-51 54-341,-34 38 2730,79-86-2372,1 1 0,-1 0 0,1 0 0,0 0 0,-1-1 0,1 1 0,0 0 0,-1 0 0,1 0 0,0 0 0,0 0 1,0-1-1,0 1 0,0 0 0,0 0 0,0 0 0,0 0 0,0 0 0,0 0 0,1 0 0,-1-1 0,0 1 0,0 0 0,1 0 0,-1 0 0,1 0 0,-1-1 0,1 1 0,-1 0 0,1 0 0,-1-1 0,1 1 0,0-1 0,-1 1 0,1 0 0,0-1 0,0 1 0,-1-1 0,1 0 0,0 1 1,0-1-1,0 1 0,-1-1 0,1 0 0,0 0 0,0 0 0,0 1 0,0-1 0,0 0 0,0 0 0,0 0 0,0 0-17,48 4-1873,-26-8-943,10-12-5930,-14 6 5429</inkml:trace>
  <inkml:trace contextRef="#ctx0" brushRef="#br0" timeOffset="5617.267">2392 1382 8960,'0'24'3328,"-4"-17"-2592,1 6-64,-1-9-224,0 2-1184,0 2-352,0-5 448,0 1 320</inkml:trace>
  <inkml:trace contextRef="#ctx0" brushRef="#br0" timeOffset="9612.074">2919 865 9856,'0'0'3680,"0"4"-2848,4-4-192,-4 0-256,0 0-320,4 3 32,-4 1-224,0-2 32,0 6 32,0-1-1600,-4-1-608,-4-2 1120,1 3 640</inkml:trace>
  <inkml:trace contextRef="#ctx0" brushRef="#br0" timeOffset="9876.196">2748 983 6912,'-15'6'2624,"23"-6"-2048,-16 0 480,12 0 64,0 0-96,3 0 32,5 0-224,4 0-64,3 0-416,5 0-65,-1 0-63,-1-4-96,2 2-96,-4-2-352,-5 4-127,1 0-3937,-8 0-1760,-4 4 3104</inkml:trace>
  <inkml:trace contextRef="#ctx0" brushRef="#br0" timeOffset="10242.447">2791 1052 6784,'17'18'6242,"12"-9"-4044,-6-3-1369,-22-4-803,0-1 0,0 1 0,-1 0 0,1 0 0,0 0 0,-1 0 0,1 0 1,-1 0-1,0 0 0,1 0 0,-1-1 0,0 1 0,0 0 0,0 0 0,-1 0 0,1 0 0,0 0 0,-1 0 0,0 0 1,1 0-1,-1 0 0,0 0 0,0-1 0,0 1 0,0 0 0,0-1 0,0 1 0,0 0 0,-1-1 0,1 0 0,0 1 1,-1-1-1,0 0 0,1 0 0,-1 1-26,-5 8 31,-94 159 6,100-168-32,0 0-1,0 0 1,0 0 0,1 0-1,-1 0 1,0 0 0,0 0-1,1 0 1,-1 0 0,0 1-1,1-1 1,-1 0 0,1 0-1,0 1 1,-1-1 0,1 0-1,0 1 1,0-1 0,0 0-1,0 1 1,0-1 0,0 1-1,0-1 1,0 0 0,1 1-1,-1-1 1,0 0 0,1 0-1,-1 1 1,1-1 0,0 0-1,-1 0 1,1 0 0,0 1-1,0-1 1,-1 0 0,1 0-1,0 0 1,0 0 0,0-1-1,0 1 1,1 0 0,-1 0-1,0-1 1,0 1 0,0 0-1,1-1 1,-1 1 0,0-1-1,0 0 1,1 1 0,-1-1-1,0 0 1,1 0 0,-1 0-1,0 0 1,1 0 0,-1 0-1,1 0 1,-1 0 0,0-1-1,1 1 1,-1 0 0,1-1-5,8-4 6,0 0 1,-1-1 0,1 0 0,-1 0-1,-1-1 1,1 0 0,-1-1-1,0 0 1,-1 0 0,1-1-7,12-12-249,46-49-1459,30-43-5192,-80 93 5434,11-13 565</inkml:trace>
  <inkml:trace contextRef="#ctx0" brushRef="#br0" timeOffset="11389.411">3234 882 7552,'12'-22'3234,"-16"21"2694,-12 39-3469,5-23-1709,10-12-847,0-1 1,0 0-1,-1 1 0,1-1 0,-1 0 0,1 0 0,-1 0 0,1 0 0,-1 0 1,0 0-1,0-1 0,0 1 0,0 0 0,-1-1 0,1 0 0,0 1 1,0-1-1,-1 0 0,1 0 0,-1-1 0,1 1 0,-1 0 0,1-1 0,-1 1 1,0-1-1,1 0 0,-1 0 0,1 0 0,-3 0 97,-79-6-709,246 8 2122,-162-1-1404,0-1-1,0 1 1,0-1 0,-1 0-1,1 1 1,0-1 0,0 1-1,0-1 1,0 1-1,0-1 1,1 0 0,-1 1-1,0-1 1,0 1 0,0-1-1,0 0 1,0 1 0,0-1-1,1 1 1,-1-1-1,0 0 1,0 1 0,1-1-1,-1 0 1,0 1 0,0-1-1,1 0 1,-1 1 0,0-1-1,1 0 1,-1 0-1,1 0 1,-1 1 0,0-1-1,1 0 1,-1 0 0,1 0-1,-1 0 1,0 0 0,1 1-1,-1-1 1,1 0-1,-1 0 1,1 0 0,-1 0-1,0 0 1,1 0 0,-1-1-1,1 1 1,-1 0-1,0 0 1,1 0 0,-1 0-1,1 0 1,-1-1 0,0 1-1,1 0 1,-1 0-9,-35 19 313,24-14-300,11-5-11,-9 3-22,1 0-1,-1 1 1,1 0-1,0 1 1,1 0-1,-1 0 1,1 0 0,0 1-1,0 0 1,1 0-1,0 1 1,0 0-1,0 0 1,1 0 0,0 1-1,0 0 1,1 0-1,0 0 1,1 0 0,0 1-1,-1 3 21,-39 204-1605,42-215 1569,1-1 0,0 1 0,0-1 0,0 0-1,-1 1 1,1-1 0,0 1 0,0-1 0,0 1 0,0 0 0,0-1 0,0 1 0,0-1 0,0 1 0,0-1 0,0 1 0,0-1 0,0 1-1,0-1 1,0 1 0,1-1 0,-1 1 0,0-1 0,0 1 0,1-1 0,-1 0 0,0 1 0,0-1 0,1 1 0,-1-1 0,1 0-1,-1 1 1,0-1 0,1 0 0,-1 1 0,1-1 0,-1 0 0,1 1 0,-1-1 0,1 0 0,-1 0 0,1 0 0,-1 0 0,1 1 0,-1-1-1,1 0 1,-1 0 0,1 0 0,-1 0 0,1 0 0,-1 0 0,1 0 0,-1-1 0,1 1 0,-1 0 0,1 0 0,-1 0 0,1 0 0,-1-1-1,1 1 1,-1 0 0,1 0 0,-1-1 0,1 1 36,24-26 21,-8 4 494,1 0 1,1 1-1,0 1 0,2 1 1,0 0-1,1 2 1,1 1-1,1 0 0,0 2 1,1 1-1,20-8-515,-42 19 31,0 0 0,0 1 0,0-1 0,0 1 0,0 0 0,0 0 0,0 0 0,1 0 0,-1 0 0,0 1 0,1-1 0,-1 1-1,0 0 1,1 0 0,-1 1 0,0-1 0,1 0 0,-1 1 0,0 0 0,0 0 0,1 0 0,-1 0 0,0 1 0,0-1 0,0 1 0,-1 0 0,1-1 0,0 1 0,-1 1 0,1-1 0,-1 0 0,1 1 0,-1-1 0,0 1 0,0-1-1,0 1 1,-1 0 0,1 0 0,0 0 0,-1 0 0,0 0 0,0 0 0,0 1 0,0-1 0,-1 0 0,1 3-31,-2 19 173,-1-1 1,-2 0-1,0 0 0,-2 0 1,0-1-1,-2 0 0,0 0 1,-11 19-174,-2 3 272,4-66-1051,-25-176-1898,41 196 2652,1 0-1,-1 0 1,1 0 0,-1 0 0,1 0 0,-1 0-1,0 0 1,0 0 0,0 0 0,1 1 0,-1-1-1,0 0 1,0 1 0,0-1 0,0 0 0,0 1-1,0-1 1,0 1 0,-1 0 0,1-1 0,0 1-1,0 0 1,0 0 0,0-1 0,0 1 0,0 0-1,-1 0 1,1 0 0,0 0 0,0 1 0,0-1 0,0 0-1,0 0 1,-1 1 0,1-1 0,0 1 0,0-1-1,0 1 1,0-1 0,0 1 0,0 0 0,0-1-1,0 1 1,1 0 0,-1 0 0,0 0 0,0-1-1,1 1 1,-1 0 0,0 0 0,1 0 0,-1 0-1,1 0 1,-1 1 0,1-1 0,0 0 0,-1 0-1,1 0 26,31-14-133,-30 12 128,0 1-1,1-1 1,-1 1-1,1 0 1,-1-1 0,0 1-1,1 0 1,-1 0-1,1 0 1,-1 0-1,1 0 1,-1 0 0,1 0-1,-1 0 1,0 1-1,1-1 1,-1 1-1,1-1 1,-1 1 0,0-1-1,0 1 1,1 0-1,-1 0 1,0-1-1,0 1 1,0 0 0,0 0-1,0 0 1,0 0-1,0 1 1,0-1-1,0 0 1,0 0 0,-1 0-1,1 1 1,0-1-1,-1 0 1,1 1-1,-1-1 1,0 1 0,1-1-1,-1 1 1,0-1-1,0 0 1,0 1-1,0-1 1,0 1 0,0-1-1,0 1 1,0-1-1,-1 1 1,1-1-1,-1 0 1,1 1 0,-1-1-1,1 0 1,-1 1 5,0 4 398,1 14-2507,0-20 1985,0 0 1,1-1-1,-1 1 1,0 0 0,0 0-1,0-1 1,1 1-1,-1 0 1,0 0-1,0 0 1,1-1-1,-1 1 1,0 0-1,0 0 1,1 0 0,-1 0-1,0 0 1,0 0-1,1 0 1,-1-1-1,0 1 1,1 0-1,-1 0 1,0 0-1,1 0 1,-1 0 0,0 0-1,0 0 1,1 0-1,-1 1 1,0-1-1,1 0 1,-1 0-1,0 0 1,0 0-1,1 0 1,-1 0 0,0 1-1,0-1 1,1 0-1,-1 0 1,0 0-1,0 1 1,1-1-1,-1 0 1,0 0 0,0 0-1,0 1 1,0-1-1,0 0 1,1 1-1,-1-1 1,0 0-1,0 0 1,0 1-1,0-1 1,0 0 0,0 1-1,0-1 1,0 0-1,0 0 1,0 1 123,11-16-1088</inkml:trace>
  <inkml:trace contextRef="#ctx0" brushRef="#br0" timeOffset="11722.753">3833 882 7680,'-1'14'8683,"-3"3"-5250,-32 28-6488,8-35-3388,17-6 5649</inkml:trace>
  <inkml:trace contextRef="#ctx0" brushRef="#br0" timeOffset="12012.657">3586 1020 6784,'20'-6'5886,"3"-2"-4279,165-19 1070,-149 27-6783,-38 0 3546</inkml:trace>
  <inkml:trace contextRef="#ctx0" brushRef="#br0" timeOffset="13436.438">3678 1048 7296,'0'13'3232,"-1"-13"-3168,1 1 0,0 0 0,0 0 0,0-1-1,0 1 1,0 0 0,-1 0 0,1-1 0,0 1-1,1 0 1,-1-1 0,0 1 0,0 0 0,0 0-1,0-1 1,1 1 0,-1 0 0,0-1-1,0 1 1,1 0 0,-1-1 0,1 1 0,-1 0-1,1-1 1,-1 1 0,1-1 0,-1 1 0,1-1-1,-1 1 1,1-1 0,-1 0 0,1 1 0,0-1-1,-1 0 1,1 1 0,0-1 0,-1 0-1,1 0 1,0 1 0,0-1 0,-1 0 0,1 0-1,0 0 1,0 0 0,-1 0 0,1 0 0,0 0-1,-1 0 1,1 0 0,0-1 0,0 1 0,-1 0-1,1 0 1,0-1 0,0 1-64,84-17 2549,-120 52-1920,19-22-622,0 1 0,1 0-1,0 1 1,1 1-1,1 0 1,1 1-1,0 0 1,1 0-1,-7 18-6,16 12-175,2-46 176,1 0-1,-1 0 1,1-1-1,0 1 1,-1 0-1,1-1 1,0 1-1,0-1 1,-1 1 0,1-1-1,0 1 1,0-1-1,0 1 1,0-1-1,0 0 1,-1 0-1,1 1 1,0-1-1,0 0 1,0 0 0,0 0-1,0 0 1,0 0-1,0 0 1,0 0-1,0 0 1,0 0-1,0-1 1,-1 1 0,1 0-1,0-1 1,0 1-1,0 0 1,0-1-1,0 1 1,-1-1-1,1 0 1,0 1-1,-1-1 1,1 1 0,0-1-1,-1 0 1,1 0-1,0 1 1,-1-1-1,1 0 1,-1 0-1,49-44-511,-2-2 1,-2-2-1,37-52 511,43-49 1766,-110 137-614,-15 24-106,-58 67-1452,51-69-176,-43 27-1044,49-36 1610,1 0-21,16-7-27,44-21 363,-71 50-91,-100 156-251,99-139-240,31-55-1119,29-44 537,-43 50 1054,2 1-1,-1 0 0,1 0 1,1 1-1,-1 0 0,1 0 1,1 1-1,0 0 0,0 0 0,4-1-188,103-27 1461,-112 35-1410,-1 0 0,1 0 0,-1 0 0,1 0 0,-1 0 0,1 1 0,-1-1 0,1 1 0,-1 0 0,0 0 0,1 1 0,-1-1 0,0 1 0,0-1 0,0 1 0,0 0 0,0 0 0,0 0 0,-1 1 0,1-1 0,-1 1 0,1-1 0,-1 1 1,0 0-1,0 0 0,0 0 0,-1 0 0,1 0 0,-1 0 0,1 1 0,-1-1 0,1 4-51,0 7 168,-1 1 1,0-1 0,-1 1 0,-1-1 0,0 1-1,-1-1 1,0 0 0,-1 0 0,-1 1-1,0-2 1,-1 1 0,-1 0 0,0-1-1,-3 5-168,8-17-12,1 1 0,0-1 0,0 0 0,-1 1 0,1-1 0,-1 0 0,1 1 0,-1-1 0,0 0 0,0 0 0,1 0 0,-1 0 0,0 0 0,0 0 0,0 0 0,0 0 0,0 0 0,0 0 0,0 0 0,-1 0 0,1-1 0,0 1 0,0-1 0,0 1 0,-1-1 0,1 1 0,0-1 0,-1 1 0,1-1 0,-1 0 0,1 0 0,0 0 0,-1 0 0,1 0 0,0 0 0,-1 0 0,1 0 0,-1-1 0,1 1-1,0-1 1,-1 1 0,1-1 0,0 1 0,0-1 0,0 0 0,-1 1 0,1-1 0,0 0 0,0 0 0,0 0 0,0 0 0,0 0 0,0 0 0,0 0 0,1 0 0,-1 0 0,0 0 0,1-1 0,-1 1 0,0 0 0,1 0 0,0-1 0,-1 0 12,-45-144-3392,46 145 3393,-1 0 0,1 0 0,-1 1 0,1-1 0,-1 0 0,1 0 0,-1 1 0,0-1 1,0 0-1,1 1 0,-1-1 0,0 1 0,0-1 0,0 1 0,1-1 0,-1 1 0,0 0 0,0-1 0,0 1 0,0 0 0,0 0 0,0 0 0,0-1 0,0 1 0,0 0 0,0 0 0,0 1 0,0-1 0,0 0 1,1 0-1,-1 0 0,0 1 0,0-1 0,0 0 0,0 1 0,0-1 0,0 1 0,1-1 0,-1 1 0,0-1 0,0 1 0,0-1 0,1 1 0,-1 0 0,1-1 0,-1 1 0,0 0 0,1 0 0,-1 0 0,1-1 1,-1 1-1,1 0 0,0 0 0,-1 0-1,-5 4 172,7-5-210,2-4 37,0 0 1,1 1-1,0-1 0,-1 1 1,1 0-1,1 0 1,-1 0-1,0 1 1,1-1-1,-1 1 0,1 0 1,0 0-1,0 1 1,0-1-1,0 1 0,4-1 1,-8 4 1,1 0 0,-1 0 0,0 0-1,0 0 1,0 0 0,0 0 0,0 0-1,-1 0 1,1 0 0,0 0 0,-1 0-1,0 0 1,1 0 0,-1 1 0,0-1-1,0 0 1,0 0 0,-1 0 0,1 1-1,0-1 1,-1 0 0,0 0 0,1 0-1,-1 0 1,0 0 0,0 0 0,-1 1-1,2 0-21,-22 68-3973,25-66 3541</inkml:trace>
  <inkml:trace contextRef="#ctx0" brushRef="#br0" timeOffset="14657.976">4319 1033 8064,'-21'36'5213,"15"25"-3125,7-61-2072,1 0 0,-1 0 0,1-1 0,-1 1 0,1 0 0,-1 0 0,0-1 0,1 1 0,-1-1 0,0 1 0,1-1 0,-1 0 0,0 1 0,1-1 0,-1 0 0,0 0 0,0 0 0,0 0 0,0 0 0,0 0 0,0 0 0,0 0 0,0 0 0,-1 0 0,1-1 0,0 1 0,-1 0 0,1-1 0,0 0-16,25-41-56,-20 31 361,1 0 0,0 0 0,1 1 0,0 0 0,0 0 0,1 1 0,1 0 0,0 1 0,0 0 0,1 0 0,0 1 0,0 1 0,2-1-305,-12 7 34,-1 0 0,1 0 0,0 0 0,0 0 0,0 0 1,-1 1-1,1-1 0,0 0 0,0 0 0,0 1 0,0-1 0,0 1 0,0-1 0,1 1 0,-1-1 0,0 1 0,0 0 1,0 0-1,0-1 0,1 1 0,-1 0 0,0 0 0,0 0 0,0 0 0,0 0 0,1 0 0,-1 1 0,0-1 0,0 0 1,0 1-1,0-1 0,0 0 0,1 1 0,-1 0 0,0-1 0,0 1 0,0 0 0,-1-1 0,1 1 0,0 0 0,0 0 1,0 0-1,0-1 0,-1 1 0,1 0 0,0 0 0,-1 0 0,1 1 0,-1-1 0,1 0 0,-1 0 0,0 0 0,1 0 1,-1 0-1,0 0 0,0 1 0,0-1 0,0 0 0,0 0 0,0 0 0,0 1 0,0-1 0,0 0 0,0 0-34,-35 150 1302,-3 44-668,27-170-202,-1-50-762,-46-136-844,58 157 1145,0-1 0,0 1 0,1 0 0,-1-1 0,1 1 0,0 0 0,0 0 0,1-1 1,-1 1-1,1 0 0,0 0 0,0 1 0,1-1 0,-1 0 0,1 1 0,-1-1 0,1 1 0,0 0 0,1 0 0,-1 0 0,0 0 0,1 1 0,0-1 0,-1 1 0,1 0 0,0 0 0,0 0 0,0 1 0,0-1 0,1 1 0,-1 0 0,0 0 0,1 1 0,-1-1 0,3 1 29,33-17-308,-22 9 228,-5 3 71,0 0 1,0-1 0,-1 0 0,1-1-1,-1 0 1,-1-1 0,0 0-1,0-1 1,-1 0 0,1-1-1,-2 0 1,0-1 0,0 0 0,-1 0-1,0-1 1,-1 0 0,0 0-1,1-5 9,-28 82 1744,-146 461 598,166-663-2657,-1 117 269,0 17 27,0-1 0,0 0-1,1 0 1,-1 1 0,1-1 0,0 0 0,0 0-1,0 1 1,0-1 0,1 0 0,-1 0 0,1 1-1,0-1 1,0 0 0,1 1 0,-1-1 0,1 1-1,0-1 1,-1 1 0,2 0 0,-1 0 0,0 0-1,0 0 1,1 0 0,0 0 0,0 1 0,-1-1-1,1 1 1,3-1 19,22-4 77,122-35-11908,-120 29 10994</inkml:trace>
  <inkml:trace contextRef="#ctx0" brushRef="#br0" timeOffset="14890.482">4942 913 8960,'4'4'3424,"0"-4"-2656,0 3 608,-4-3 96,0 4-577,0-1-159,0 0-384,0 1-160,0-1-4319,0-3-1921,-8 0 3008,-4 4 1504</inkml:trace>
  <inkml:trace contextRef="#ctx0" brushRef="#br0" timeOffset="15055.592">4667 1392 7424,'-4'21'2816,"4"-17"-2208,0-8-2272,0 4-1120,4-10 1280,4-11 832</inkml:trace>
  <inkml:trace contextRef="#ctx0" brushRef="#br0" timeOffset="15988.503">4993 937 7552,'55'-9'10296,"-29"39"-7718,-26 78-783,-4-74-1569,-3 29 62,-3 0 0,-2-1 0,-3-1 0,-17 43-288,15-78 232,2-44-1354,-32-301-3145,47 318 4269,0 0 0,0 1 1,0-1-1,0 0 0,0 1 0,0-1 0,0 0 0,0 1 0,0-1 1,0 0-1,0 1 0,-1-1 0,1 1 0,0-1 0,0 0 0,-1 1 1,1-1-1,0 1 0,-1-1 0,1 0 0,0 1 0,-1-1 0,1 1 1,-1 0-1,1-1 0,-1 1 0,1-1 0,-1 1 0,0 0 0,1-1 1,-1 1-1,1 0 0,-1-1 0,0 1 0,1 0 0,-1 0 1,1 0-1,-1 0 0,0 0 0,1 0 0,-1 0 0,0 0 0,1 0 1,-1 0-1,0 0 0,1 0 0,-1 0 0,0 0 0,1 0 0,-1 1 1,0-1-1,1 0 0,-1 1 0,1-1 0,-1 0 0,1 1 0,-1-1 1,0 1-3,-29 35 18,24-28 15,-15 19-55,14-22-187,13-20-120,-3 7 381,0 0-1,1 0 1,0 0-1,1 0 0,0 1 1,0-1-1,0 1 1,1 1-1,0-1 1,0 1-1,1 0 1,0 0-1,0 1 1,0 0-1,1 0 1,0 1-1,0 0 0,0 0 1,0 1-1,3-1-51,-3 2 180,-7 1-142,0 1-1,0-1 1,1 0-1,-1 1 1,0-1-1,1 1 1,-1-1-1,1 1 1,-1-1-1,1 1 1,-1 0-1,1 0 1,-1 0-1,1 0 0,-1 0 1,1 0-1,-1 0 1,0 0-1,1 1 1,-1-1-1,1 1 1,-1-1-1,1 1 1,-1-1-1,0 1 1,1 0-1,-1 0 1,0 0-1,0-1 1,0 1-1,0 0 1,0 0-1,0 1 1,0-1-1,0 0 1,0 0-1,0 0 1,0 1-1,-1-1 0,1 0 1,0 1-1,-1-1 1,1 1-1,-1-1 1,0 1-1,1 0-37,-1 8-41,-1 1-1,0-1 0,0 1 1,-1-1-1,0 0 0,-1 0 0,0 0 1,-1 0-1,0 0 0,0-1 1,-2 2 41,5-9-120,1-1-1,-1 0 1,1 0 0,-1 1 0,0-1 0,1 0 0,-1 0 0,0 0 0,0 0 0,0 1 0,0-1-1,0-1 1,0 1 0,0 0 0,0 0 0,-1 0 0,1 0 0,0-1 0,0 1 0,-1-1-1,1 1 1,0-1 0,-1 1 0,1-1 0,-1 0 0,1 0 0,0 0 0,-1 0 0,1 0-1,-1 0 1,1 0 0,0 0 0,-1 0 0,1-1 0,-1 1 0,1 0 0,0-1 0,-1 1-1,1-1 1,0 0 0,0 1 0,-1-1 0,1 0 0,0 0 120,-39-51-2630,40 51 2713,0 0 1,1 1-1,-1-1 0,0 0 0,1 0 0,-1 1 1,1-1-1,-1 0 0,1 0 0,-1 1 0,1-1 1,-1 0-1,1 1 0,0-1 0,-1 1 0,1-1 1,0 1-1,0-1 0,-1 1 0,1 0 0,0-1 1,0 1-1,0 0 0,-1 0 0,1-1 0,0 1 1,0 0-1,0 0 0,0 0 0,0 0 0,-1 0 1,1 0-1,0 0 0,0 0 0,0 1 0,0-1 1,0 0-1,-1 0 0,1 1 0,0-1 0,0 1 1,-1-1-1,1 0 0,0 1 0,0 0 0,-1-1 1,1 1-1,0-1 0,-1 1 0,1 0 0,-1-1 1,1 1-1,-1 0 0,1-1 0,-1 2-83,0 7 327,-1-8-333,0 1 0,1 0 0,0-1 0,-1 1 0,1-1 0,0 1 0,0 0 0,0-1 0,0 1 0,0 0 0,0-1 0,0 1 1,0-1-1,1 1 0,-1 0 0,1-1 0,-1 1 0,1-1 0,0 1 0,0-1 0,-1 1 0,1-1 0,0 0 0,0 1 0,0-1 1,0 0-1,1 0 0,-1 0 0,1 1 6,-2-20-11909,-4 9 9061</inkml:trace>
  <inkml:trace contextRef="#ctx0" brushRef="#br0" timeOffset="16279.655">4749 1161 7936,'-4'17'2976,"-4"-13"-2304,0 13 448,5-6 64,-5 3-192,-4 9 64,0 5-321,1-1-63,-1 2-384,0-2-160,0 1-32,4-5-64,5-2 64,-1-4-2335,4-3-993,4-1 1600,-4-2 800</inkml:trace>
  <inkml:trace contextRef="#ctx0" brushRef="#br0" timeOffset="21551.345">2420 666 9472,'36'28'6740,"-6"5"-3293,42 79-2346,-48-69-160,-22-39-910,0-1 0,0 1 1,1 0-1,-1 0 0,1-1 1,0 1-1,0-1 0,1 0 0,-1 0 1,0 0-1,1-1 0,0 1 1,0-1-1,0 0 0,0 0 1,0 0-1,0 0 0,0-1 1,0 0-1,1 0 0,-1 0 1,1 0-1,-1-1 0,1 1 0,-1-1 1,1 0-1,-1-1 0,1 1 1,-1-1-1,0 0 0,3 0-31,176-51-21,49-19 0,55-33 21,-198 71-280,2 3 0,59-10 280,-107 36-4539,-42 1 3904</inkml:trace>
  <inkml:trace contextRef="#ctx0" brushRef="#br0" timeOffset="30938.271">2741 124 7040,'5'2'8231,"6"4"-4225,-7-4-4003,0 0 0,0 0 0,-1 0 0,1 1 0,-1-1 0,1 1 0,-1 0 0,0 0 0,0 1 0,0-1 0,0 0 0,-1 1 0,1 0 0,-1-1-1,0 1 1,0 0 0,-1 0-3,0 1 1,-2-1 0,1 0 0,0 0 1,-1 0-1,1 0 0,-1 1 0,0-1 0,-1 0 0,1 0 0,-1-1 0,0 1 0,0 0 0,0-1 0,0 1 0,0-1 0,-1 1 0,0-1 0,0 0 0,0 0 0,0 0 0,0-1 0,-1 1-1,-29 37-28,33-38 15,-1 1 0,1-1 1,0 0-1,-1 1 0,1-1 0,0 0 0,0 1 0,1-1 0,-1 0 1,0 1-1,1-1 0,0 0 0,-1 0 0,1 1 0,0-1 0,0 0 1,0 0-1,0 0 0,1 0 0,-1 0 0,1 0 0,1 1 13,10 23-96,-12-24 94,-1 0-1,0 0 1,1 1-1,-1-1 1,0 0-1,0 0 1,0 0-1,0 0 1,-1 0-1,1 0 0,0 0 1,-1 0-1,1 0 1,-1 0-1,0 0 1,0 0-1,0 0 1,0-1-1,0 1 1,0 0-1,0 0 0,-1-1 1,1 1-1,-1-1 1,1 1-1,-1-1 1,1 0-1,-1 0 1,0 0-1,0 1 1,1-1-1,-1-1 0,0 1 1,0 0-1,-2 0 3,-78 18-222,74-18 192,2 1-93,0-1 1,0 0-1,0 0 0,0-1 1,0 0-1,0 0 0,0 0 1,-1-1-1,1 1 0,0-2 1,0 1-1,0-1 0,1 1 1,-1-2-1,0 1 1,1-1-1,-1 0 123,6 2-7,0 1 0,0-1-1,1 0 1,-1 0 0,1 1 0,-1-1 0,0 0 0,1 1-1,-1-1 1,1 0 0,0 1 0,-1-1 0,1 1 0,-1-1 0,1 1-1,0-1 1,-1 1 0,1-1 0,0 1 0,0 0 0,-1-1 0,1 1-1,0 0 1,0 0 0,0 0 0,-1-1 0,1 1 0,0 0 0,0 0-1,0 0 1,0 0 0,-1 1 0,1-1 0,0 0 0,0 0-1,0 0 1,-1 1 0,1-1 0,0 0 0,0 1 0,-1-1 0,1 0-1,0 1 1,-1-1 0,1 1 0,0-1 0,-1 1 7,19 5 128,0 0 0,-1 1 0,0 1 0,-1 1 0,1 1 0,-2 0 0,0 1 0,0 1 0,-1 0-1,0 1 1,-1 1 0,0 0 0,-1 1 0,-1 0 0,-1 1 0,5 8-128,115 117-1237,-97-127-501,-18-23 1397</inkml:trace>
  <inkml:trace contextRef="#ctx0" brushRef="#br0" timeOffset="31635.732">3118 177 6144,'-9'38'7892,"-38"9"-5262,-48 36-2107,90-10-689,5-60 123,0-14 36,1 1-1,-1 0 0,0 0 0,1-1 1,-1 1-1,1 0 0,-1 0 1,1 0-1,-1 0 0,1 0 0,-1 0 1,1 0-1,-1 0 0,1 0 0,-1 0 1,1 0-1,-1 0 0,1 0 1,-1 0-1,1 0 0,-1 0 0,0 0 1,1 0-1,-1 1 0,1-1 0,-1 0 1,1 0-1,-1 1 0,0-1 1,1 0-1,-1 1 0,1-1 0,-1 0 1,0 1-1,1-1 0,-1 1 0,0-1 1,0 0-1,1 1 0,-1-1 1,0 1-1,0-1 0,0 1 0,0-1 1,0 1-1,1-1 0,-1 1 1,0-1-1,0 1 0,0-1 0,0 1 1,0-1-1,0 1 0,-1-1 0,1 1 1,0-1-1,0 0 0,0 1 1,0-1-1,-1 1 8,8-5-23,0 1 0,0 0 0,1 0 0,-1 0 0,0 1 0,1 0 0,0 0 1,-1 1-1,1 0 0,0 1 0,7-1 23,15-1-9,39-12-1597,-92 7-1530,-78 7 1874,95 1 1529,-1 1 0,1-1 1,-1 1-1,1 0 0,-1 1 1,1 0-1,0-1 1,0 2-1,1-1 0,-1 1 1,0 0-1,1 0 0,0 1 1,0-1-1,1 1 0,-1 0 1,1 1-1,0-1 0,0 1 1,1-1-1,-2 5-267,4-7 15,1 0-1,0 0 0,-1-1 1,1 1-1,1 0 1,-1 0-1,0 0 0,1 0 1,-1 0-1,1-1 1,0 1-1,0 0 0,0 0 1,0-1-1,1 1 1,-1-1-1,1 1 0,-1-1 1,1 0-1,0 1 1,0-1-1,0 0 0,0 0 1,0 0-1,1-1 1,-1 1-1,1 0 0,-1-1 1,1 0-1,-1 1 1,1-1-1,0 0 0,-1 0 1,1-1-1,0 1 1,0-1-1,0 1 0,0-1 1,0 0-1,-1 0 1,1 0-1,0 0 0,0-1 1,0 1-1,0-1 1,0 1-1,-1-1 0,1 0 1,0 0-1,1-2-14,159-41-9674,-120 30 8618</inkml:trace>
  <inkml:trace contextRef="#ctx0" brushRef="#br0" timeOffset="32955.45">3477 166 6400,'-1'6'7707,"-1"12"-5393,2 13-135,-12 110-369,7-109-2311,18-47-1526,5-36 1570,-15 40 520,0-1 0,0 1 0,1 0 0,0 0 0,1 1 0,1-1 0,-1 1 0,2 0 0,-1 0 0,1 1 0,1 0 0,0 0 0,0 1 0,1 0 0,0 0-1,0 1 1,8-4-63,-16 9 57,2 1 1,-1 0-1,0 0 0,0 0 0,0 0 0,0 0 0,1 0 0,-1 0 0,0 1 0,1-1 0,-1 1 0,1 0 0,-1 0 0,1 0 0,-1 0 0,0 0 0,1 0 0,-1 0 0,1 1 0,-1 0 0,0-1 0,1 1 0,-1 0 0,0 0 0,0 0 0,0 0 0,0 0 0,0 1 0,0-1 0,0 1 0,0-1 0,0 1 0,0 0 1,-1 0-1,1 0 0,-1 0 0,0 0 0,1 0 0,-1 0 0,0 0 0,0 0 0,0 1 0,-1-1 0,1 0 0,0 1 0,-1-1 0,0 0 0,1 1 0,-1-1-57,1 14 170,0 0 1,-1 0-1,-1 0 1,-1 0-1,0-1 1,-1 1-1,0 0 1,-1-1-1,-1 0 0,-1 0 1,0 0-1,-1-1 1,-7 12-171,11-20 24,3-5-22,0 0 0,-1 0 0,1 0 0,-1-1-1,1 1 1,-1 0 0,0 0 0,1 0 0,-1 0 0,0-1 0,0 1 0,1 0 0,-1-1 0,0 1-1,0-1 1,0 1 0,0-1 0,0 1 0,0-1 0,0 1 0,0-1 0,0 0 0,0 0 0,0 0 0,0 1-1,0-1 1,0 0 0,0 0 0,0 0 0,0-1 0,0 1 0,0 0 0,0 0 0,0 0 0,0-1-1,0 1 1,0-1 0,0 1 0,0 0 0,0-1 0,0 0 0,0 1 0,1-1 0,-1 0 0,0 1-1,0-1 1,1 0 0,-1 0 0,0 1 0,1-1 0,-1 0 0,1 0 0,-1-1-2,-37-50 70,38 52-70,0-2-21,0 0 0,-1 0 0,1 0 1,0 0-1,0-1 0,0 1 0,1 0 1,-1 0-1,0 0 0,1 0 0,-1 0 0,1 0 1,0 0-1,0 0 0,0 0 0,0 0 1,0 1-1,0-1 0,0 0 0,1 0 1,-1 1-1,1-1 0,-1 1 0,1-1 1,-1 1-1,1 0 0,0 0 0,0 0 1,0 0-1,0 0 0,-1 0 0,1 0 0,0 0 1,1 1-1,0-1 21,10-7-84,16-11-254,-2 0 1,0-2-1,-2-2 1,0 0-1,-2-1 1,0-2-1,10-15 338,36-72-138,-91 279 1626,-44 176 672,36-242-1259,13-120-608,15 16-304,0 0-1,0 0 1,0 0-1,0 0 1,1 0-1,0-1 1,0 1-1,0 0 1,0-1-1,1 1 1,-1-1-1,1 1 1,0-1-1,0 1 1,1-1-1,0 1 1,-1-1-1,2 1 1,-1 0-1,0-1 1,1 1-1,0 0 1,0 0-1,0 0 1,0 0-1,1 0 1,-1 1-1,1-1 1,0 1-1,0 0 1,0-1-1,4-1 12,29-17-1022,52-19-8654,-61 28 8631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2-25T02:22:27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20447 9803 276 0,'12'0'104'0,"-9"-3"-81"0,6 3 12 15,-3 0-2-15,12 0-5 16,5 3 3-16,7-3-6 15,6 0-3-15,15 0-12 16,17 2 2-16,9 1 2 0,7 0-1 16,17 2 0-16,12 3-1 15,0 0 2-15,12 0-3 16,9 2 1-16,0-4-3 16,12 2 0-16,-6 0-5 15,-3 0-1-15,6 2 1 16,-12 1 2-16,-12 2-1 15,-3 5 0-15,-12 4-1 0,-9-1 0 16,-11 0-5-16,-16-3-1 16,-8-2 1-16,-13-2 0 15,-5-1 1-15,-9-5 0 16,-10 0-25-16,-2 0-8 16,-6-3-58-16,-3 0-24 15,-3 3 60-15,-3 3 28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2106BB4-2C65-4E2B-839D-4CED5A4305D5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075FF09-559A-413E-B23E-0DFCD03CD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4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1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0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0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0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1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/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/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/>
          <p:cNvSpPr txBox="1">
            <a:spLocks/>
          </p:cNvSpPr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/>
          <p:cNvSpPr txBox="1">
            <a:spLocks/>
          </p:cNvSpPr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‹#›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B28F47-0014-4EFB-9109-AE5A4681AFC7}"/>
              </a:ext>
            </a:extLst>
          </p:cNvPr>
          <p:cNvSpPr txBox="1">
            <a:spLocks/>
          </p:cNvSpPr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4110038"/>
            <a:ext cx="2057400" cy="6481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2019-9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8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208463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7C8103-21E6-446A-9CEC-C8D3D49E4E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7E0A-5E79-486D-BEFA-661F9440F7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2019-9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4720-E5E3-47C1-B89A-421EF3B8B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E615AC-9BB3-40DC-8932-B96B1180BF08}"/>
              </a:ext>
            </a:extLst>
          </p:cNvPr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41CC01-681B-4A72-A12A-6B48AD55992E}"/>
              </a:ext>
            </a:extLst>
          </p:cNvPr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DC98C9-5C6B-43CE-B4FE-0E636EFB74EB}"/>
                </a:ext>
              </a:extLst>
            </p:cNvPr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>
              <a:extLst>
                <a:ext uri="{FF2B5EF4-FFF2-40B4-BE49-F238E27FC236}">
                  <a16:creationId xmlns:a16="http://schemas.microsoft.com/office/drawing/2014/main" id="{2338FB51-A6EB-43BC-BFF8-865309829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9A13220-393A-4901-B964-C462684A07D4}"/>
              </a:ext>
            </a:extLst>
          </p:cNvPr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05C098-4A3F-45C8-AD5A-1B0CC9D82C44}"/>
              </a:ext>
            </a:extLst>
          </p:cNvPr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>
            <a:extLst>
              <a:ext uri="{FF2B5EF4-FFF2-40B4-BE49-F238E27FC236}">
                <a16:creationId xmlns:a16="http://schemas.microsoft.com/office/drawing/2014/main" id="{EE61AAFC-D5F5-4AF9-8132-E49A3363102A}"/>
              </a:ext>
            </a:extLst>
          </p:cNvPr>
          <p:cNvSpPr txBox="1">
            <a:spLocks/>
          </p:cNvSpPr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>
            <a:extLst>
              <a:ext uri="{FF2B5EF4-FFF2-40B4-BE49-F238E27FC236}">
                <a16:creationId xmlns:a16="http://schemas.microsoft.com/office/drawing/2014/main" id="{F7ECEEA5-AD0B-4EEF-AD12-7A05EFA7AF0D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‹#›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B58D73D-AE44-4628-B15C-06575F9F730D}"/>
              </a:ext>
            </a:extLst>
          </p:cNvPr>
          <p:cNvSpPr txBox="1">
            <a:spLocks/>
          </p:cNvSpPr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6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customXml" Target="../ink/ink87.xml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customXml" Target="../ink/ink88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customXml" Target="../ink/ink89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customXml" Target="../ink/ink90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9" Type="http://schemas.openxmlformats.org/officeDocument/2006/relationships/customXml" Target="../ink/ink33.xml"/><Relationship Id="rId21" Type="http://schemas.openxmlformats.org/officeDocument/2006/relationships/customXml" Target="../ink/ink24.xml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47" Type="http://schemas.openxmlformats.org/officeDocument/2006/relationships/customXml" Target="../ink/ink37.xml"/><Relationship Id="rId50" Type="http://schemas.openxmlformats.org/officeDocument/2006/relationships/image" Target="../media/image39.png"/><Relationship Id="rId55" Type="http://schemas.openxmlformats.org/officeDocument/2006/relationships/customXml" Target="../ink/ink41.xml"/><Relationship Id="rId63" Type="http://schemas.openxmlformats.org/officeDocument/2006/relationships/customXml" Target="../ink/ink4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9" Type="http://schemas.openxmlformats.org/officeDocument/2006/relationships/customXml" Target="../ink/ink28.xml"/><Relationship Id="rId11" Type="http://schemas.openxmlformats.org/officeDocument/2006/relationships/customXml" Target="../ink/ink19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37" Type="http://schemas.openxmlformats.org/officeDocument/2006/relationships/customXml" Target="../ink/ink32.xml"/><Relationship Id="rId40" Type="http://schemas.openxmlformats.org/officeDocument/2006/relationships/image" Target="../media/image34.png"/><Relationship Id="rId45" Type="http://schemas.openxmlformats.org/officeDocument/2006/relationships/customXml" Target="../ink/ink36.xml"/><Relationship Id="rId53" Type="http://schemas.openxmlformats.org/officeDocument/2006/relationships/customXml" Target="../ink/ink40.xml"/><Relationship Id="rId58" Type="http://schemas.openxmlformats.org/officeDocument/2006/relationships/image" Target="../media/image43.png"/><Relationship Id="rId5" Type="http://schemas.openxmlformats.org/officeDocument/2006/relationships/customXml" Target="../ink/ink16.xml"/><Relationship Id="rId61" Type="http://schemas.openxmlformats.org/officeDocument/2006/relationships/customXml" Target="../ink/ink44.xml"/><Relationship Id="rId19" Type="http://schemas.openxmlformats.org/officeDocument/2006/relationships/customXml" Target="../ink/ink23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27.xml"/><Relationship Id="rId30" Type="http://schemas.openxmlformats.org/officeDocument/2006/relationships/image" Target="../media/image29.png"/><Relationship Id="rId35" Type="http://schemas.openxmlformats.org/officeDocument/2006/relationships/customXml" Target="../ink/ink31.xml"/><Relationship Id="rId43" Type="http://schemas.openxmlformats.org/officeDocument/2006/relationships/customXml" Target="../ink/ink35.xml"/><Relationship Id="rId48" Type="http://schemas.openxmlformats.org/officeDocument/2006/relationships/image" Target="../media/image38.png"/><Relationship Id="rId56" Type="http://schemas.openxmlformats.org/officeDocument/2006/relationships/image" Target="../media/image42.png"/><Relationship Id="rId64" Type="http://schemas.openxmlformats.org/officeDocument/2006/relationships/image" Target="../media/image46.png"/><Relationship Id="rId8" Type="http://schemas.openxmlformats.org/officeDocument/2006/relationships/image" Target="../media/image18.png"/><Relationship Id="rId51" Type="http://schemas.openxmlformats.org/officeDocument/2006/relationships/customXml" Target="../ink/ink39.xml"/><Relationship Id="rId3" Type="http://schemas.openxmlformats.org/officeDocument/2006/relationships/customXml" Target="../ink/ink15.xml"/><Relationship Id="rId12" Type="http://schemas.openxmlformats.org/officeDocument/2006/relationships/image" Target="../media/image20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59" Type="http://schemas.openxmlformats.org/officeDocument/2006/relationships/customXml" Target="../ink/ink43.xml"/><Relationship Id="rId20" Type="http://schemas.openxmlformats.org/officeDocument/2006/relationships/image" Target="../media/image24.png"/><Relationship Id="rId41" Type="http://schemas.openxmlformats.org/officeDocument/2006/relationships/customXml" Target="../ink/ink34.xml"/><Relationship Id="rId54" Type="http://schemas.openxmlformats.org/officeDocument/2006/relationships/image" Target="../media/image41.png"/><Relationship Id="rId6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49" Type="http://schemas.openxmlformats.org/officeDocument/2006/relationships/customXml" Target="../ink/ink38.xml"/><Relationship Id="rId57" Type="http://schemas.openxmlformats.org/officeDocument/2006/relationships/customXml" Target="../ink/ink42.xml"/><Relationship Id="rId10" Type="http://schemas.openxmlformats.org/officeDocument/2006/relationships/image" Target="../media/image19.png"/><Relationship Id="rId31" Type="http://schemas.openxmlformats.org/officeDocument/2006/relationships/customXml" Target="../ink/ink29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60" Type="http://schemas.openxmlformats.org/officeDocument/2006/relationships/image" Target="../media/image44.png"/><Relationship Id="rId4" Type="http://schemas.openxmlformats.org/officeDocument/2006/relationships/image" Target="../media/image16.png"/><Relationship Id="rId9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1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customXml" Target="../ink/ink46.xml"/><Relationship Id="rId21" Type="http://schemas.openxmlformats.org/officeDocument/2006/relationships/customXml" Target="../ink/ink55.xml"/><Relationship Id="rId34" Type="http://schemas.openxmlformats.org/officeDocument/2006/relationships/image" Target="../media/image62.png"/><Relationship Id="rId7" Type="http://schemas.openxmlformats.org/officeDocument/2006/relationships/customXml" Target="../ink/ink48.xml"/><Relationship Id="rId12" Type="http://schemas.openxmlformats.org/officeDocument/2006/relationships/image" Target="../media/image51.png"/><Relationship Id="rId17" Type="http://schemas.openxmlformats.org/officeDocument/2006/relationships/customXml" Target="../ink/ink53.xml"/><Relationship Id="rId25" Type="http://schemas.openxmlformats.org/officeDocument/2006/relationships/customXml" Target="../ink/ink57.xml"/><Relationship Id="rId33" Type="http://schemas.openxmlformats.org/officeDocument/2006/relationships/customXml" Target="../ink/ink61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customXml" Target="../ink/ink50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28" Type="http://schemas.openxmlformats.org/officeDocument/2006/relationships/image" Target="../media/image59.png"/><Relationship Id="rId10" Type="http://schemas.openxmlformats.org/officeDocument/2006/relationships/image" Target="../media/image50.png"/><Relationship Id="rId19" Type="http://schemas.openxmlformats.org/officeDocument/2006/relationships/customXml" Target="../ink/ink54.xml"/><Relationship Id="rId31" Type="http://schemas.openxmlformats.org/officeDocument/2006/relationships/customXml" Target="../ink/ink60.xml"/><Relationship Id="rId4" Type="http://schemas.openxmlformats.org/officeDocument/2006/relationships/image" Target="../media/image47.png"/><Relationship Id="rId9" Type="http://schemas.openxmlformats.org/officeDocument/2006/relationships/customXml" Target="../ink/ink49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58.xml"/><Relationship Id="rId30" Type="http://schemas.openxmlformats.org/officeDocument/2006/relationships/image" Target="../media/image60.png"/><Relationship Id="rId8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7.xm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9" Type="http://schemas.openxmlformats.org/officeDocument/2006/relationships/customXml" Target="../ink/ink80.xml"/><Relationship Id="rId21" Type="http://schemas.openxmlformats.org/officeDocument/2006/relationships/customXml" Target="../ink/ink71.xml"/><Relationship Id="rId34" Type="http://schemas.openxmlformats.org/officeDocument/2006/relationships/image" Target="../media/image78.png"/><Relationship Id="rId7" Type="http://schemas.openxmlformats.org/officeDocument/2006/relationships/customXml" Target="../ink/ink64.xml"/><Relationship Id="rId12" Type="http://schemas.openxmlformats.org/officeDocument/2006/relationships/image" Target="../media/image67.png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customXml" Target="../ink/ink66.xml"/><Relationship Id="rId24" Type="http://schemas.openxmlformats.org/officeDocument/2006/relationships/image" Target="../media/image73.png"/><Relationship Id="rId32" Type="http://schemas.openxmlformats.org/officeDocument/2006/relationships/image" Target="../media/image77.png"/><Relationship Id="rId37" Type="http://schemas.openxmlformats.org/officeDocument/2006/relationships/customXml" Target="../ink/ink79.xml"/><Relationship Id="rId40" Type="http://schemas.openxmlformats.org/officeDocument/2006/relationships/image" Target="../media/image81.png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75.png"/><Relationship Id="rId36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" Type="http://schemas.openxmlformats.org/officeDocument/2006/relationships/image" Target="../media/image63.png"/><Relationship Id="rId9" Type="http://schemas.openxmlformats.org/officeDocument/2006/relationships/customXml" Target="../ink/ink65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74.xml"/><Relationship Id="rId30" Type="http://schemas.openxmlformats.org/officeDocument/2006/relationships/image" Target="../media/image76.png"/><Relationship Id="rId35" Type="http://schemas.openxmlformats.org/officeDocument/2006/relationships/customXml" Target="../ink/ink78.xml"/><Relationship Id="rId8" Type="http://schemas.openxmlformats.org/officeDocument/2006/relationships/image" Target="../media/image65.png"/><Relationship Id="rId3" Type="http://schemas.openxmlformats.org/officeDocument/2006/relationships/customXml" Target="../ink/ink6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12" Type="http://schemas.openxmlformats.org/officeDocument/2006/relationships/customXml" Target="../ink/ink86.xml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83.xml"/><Relationship Id="rId11" Type="http://schemas.openxmlformats.org/officeDocument/2006/relationships/image" Target="../media/image86.png"/><Relationship Id="rId5" Type="http://schemas.openxmlformats.org/officeDocument/2006/relationships/image" Target="../media/image83.png"/><Relationship Id="rId10" Type="http://schemas.openxmlformats.org/officeDocument/2006/relationships/customXml" Target="../ink/ink85.xml"/><Relationship Id="rId4" Type="http://schemas.openxmlformats.org/officeDocument/2006/relationships/customXml" Target="../ink/ink82.xml"/><Relationship Id="rId9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10800000" flipH="1" flipV="1">
            <a:off x="1056736" y="1600201"/>
            <a:ext cx="7030527" cy="1435988"/>
          </a:xfrm>
        </p:spPr>
        <p:txBody>
          <a:bodyPr>
            <a:noAutofit/>
          </a:bodyPr>
          <a:lstStyle/>
          <a:p>
            <a:pPr>
              <a:lnSpc>
                <a:spcPts val="5760"/>
              </a:lnSpc>
              <a:spcBef>
                <a:spcPts val="600"/>
              </a:spcBef>
            </a:pPr>
            <a:r>
              <a:rPr lang="zh-CN" altLang="zh-CN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计算机网络</a:t>
            </a:r>
            <a:br>
              <a:rPr lang="en-US" altLang="zh-CN" sz="4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1222858" y="5348179"/>
            <a:ext cx="6746244" cy="903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计算机网络与信息安全研究室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计算机学院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网络空间安全学院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222860" y="3763135"/>
            <a:ext cx="6709028" cy="1271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徐敬东 张建忠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xujd@nankai.edu.cn </a:t>
            </a: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zhangjz@nankai.edu.cn</a:t>
            </a: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18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52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752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52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1752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7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753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753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754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5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5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5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5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755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57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8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5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755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57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7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5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5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755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57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7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6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1756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757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7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756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6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6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6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6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6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6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6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7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7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7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1753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753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3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3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3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754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754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754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  <p:grpSp>
            <p:nvGrpSpPr>
              <p:cNvPr id="1754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54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754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7515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7516" name="Group 47"/>
            <p:cNvGrpSpPr>
              <a:grpSpLocks/>
            </p:cNvGrpSpPr>
            <p:nvPr/>
          </p:nvGrpSpPr>
          <p:grpSpPr bwMode="auto">
            <a:xfrm>
              <a:off x="651" y="681"/>
              <a:ext cx="505" cy="834"/>
              <a:chOff x="569" y="2954"/>
              <a:chExt cx="505" cy="834"/>
            </a:xfrm>
          </p:grpSpPr>
          <p:sp>
            <p:nvSpPr>
              <p:cNvPr id="1751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51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751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2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2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52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17483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88"/>
              <a:chOff x="42" y="886"/>
              <a:chExt cx="681" cy="488"/>
            </a:xfrm>
          </p:grpSpPr>
          <p:grpSp>
            <p:nvGrpSpPr>
              <p:cNvPr id="17485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7510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1751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51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DHCP</a:t>
                    </a:r>
                  </a:p>
                </p:txBody>
              </p:sp>
            </p:grpSp>
            <p:sp>
              <p:nvSpPr>
                <p:cNvPr id="1751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1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86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17504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1750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50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DHCP</a:t>
                    </a:r>
                  </a:p>
                </p:txBody>
              </p:sp>
            </p:grpSp>
            <p:grpSp>
              <p:nvGrpSpPr>
                <p:cNvPr id="17505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750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50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17487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750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50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88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7489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1749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17496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1750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50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pitchFamily="34" charset="0"/>
                            <a:ea typeface="MS PGothic" pitchFamily="34" charset="-128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7497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749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49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1749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9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749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9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9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sp>
          <p:nvSpPr>
            <p:cNvPr id="1748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449263" y="4238625"/>
            <a:ext cx="1081087" cy="276225"/>
            <a:chOff x="504" y="3523"/>
            <a:chExt cx="681" cy="174"/>
          </a:xfrm>
        </p:grpSpPr>
        <p:grpSp>
          <p:nvGrpSpPr>
            <p:cNvPr id="17470" name="Group 91"/>
            <p:cNvGrpSpPr>
              <a:grpSpLocks/>
            </p:cNvGrpSpPr>
            <p:nvPr/>
          </p:nvGrpSpPr>
          <p:grpSpPr bwMode="auto">
            <a:xfrm>
              <a:off x="623" y="3523"/>
              <a:ext cx="513" cy="174"/>
              <a:chOff x="723" y="3453"/>
              <a:chExt cx="513" cy="174"/>
            </a:xfrm>
          </p:grpSpPr>
          <p:grpSp>
            <p:nvGrpSpPr>
              <p:cNvPr id="17474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400" cy="174"/>
                <a:chOff x="836" y="3305"/>
                <a:chExt cx="400" cy="174"/>
              </a:xfrm>
            </p:grpSpPr>
            <p:grpSp>
              <p:nvGrpSpPr>
                <p:cNvPr id="17477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1748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8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 dirty="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DHCP</a:t>
                    </a:r>
                  </a:p>
                </p:txBody>
              </p:sp>
            </p:grpSp>
            <p:grpSp>
              <p:nvGrpSpPr>
                <p:cNvPr id="17478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747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8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1747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47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747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747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747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703616" name="Group 104"/>
          <p:cNvGrpSpPr>
            <a:grpSpLocks/>
          </p:cNvGrpSpPr>
          <p:nvPr/>
        </p:nvGrpSpPr>
        <p:grpSpPr bwMode="auto">
          <a:xfrm>
            <a:off x="1477963" y="3081338"/>
            <a:ext cx="1316037" cy="1323975"/>
            <a:chOff x="931" y="1941"/>
            <a:chExt cx="829" cy="834"/>
          </a:xfrm>
        </p:grpSpPr>
        <p:sp>
          <p:nvSpPr>
            <p:cNvPr id="17462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0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7463" name="Group 106"/>
            <p:cNvGrpSpPr>
              <a:grpSpLocks/>
            </p:cNvGrpSpPr>
            <p:nvPr/>
          </p:nvGrpSpPr>
          <p:grpSpPr bwMode="auto">
            <a:xfrm>
              <a:off x="931" y="1941"/>
              <a:ext cx="505" cy="834"/>
              <a:chOff x="569" y="2954"/>
              <a:chExt cx="505" cy="834"/>
            </a:xfrm>
          </p:grpSpPr>
          <p:sp>
            <p:nvSpPr>
              <p:cNvPr id="1746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46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746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46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46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746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703618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17427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17432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7457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1746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6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DHCP</a:t>
                    </a:r>
                  </a:p>
                </p:txBody>
              </p:sp>
            </p:grpSp>
            <p:sp>
              <p:nvSpPr>
                <p:cNvPr id="1745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5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33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17451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1745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5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DHCP</a:t>
                    </a:r>
                  </a:p>
                </p:txBody>
              </p:sp>
            </p:grpSp>
            <p:grpSp>
              <p:nvGrpSpPr>
                <p:cNvPr id="17452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745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5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17434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744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5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7435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7436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17440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17443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1744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44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pitchFamily="34" charset="0"/>
                            <a:ea typeface="MS PGothic" pitchFamily="34" charset="-128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7444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744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744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1744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744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743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3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743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sp>
          <p:nvSpPr>
            <p:cNvPr id="1742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 dirty="0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7429" name="Group 146"/>
            <p:cNvGrpSpPr>
              <a:grpSpLocks/>
            </p:cNvGrpSpPr>
            <p:nvPr/>
          </p:nvGrpSpPr>
          <p:grpSpPr bwMode="auto">
            <a:xfrm>
              <a:off x="1695" y="3227"/>
              <a:ext cx="346" cy="164"/>
              <a:chOff x="844" y="3337"/>
              <a:chExt cx="346" cy="164"/>
            </a:xfrm>
          </p:grpSpPr>
          <p:sp>
            <p:nvSpPr>
              <p:cNvPr id="1743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 dirty="0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743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6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 dirty="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DHCP</a:t>
                </a:r>
              </a:p>
            </p:txBody>
          </p:sp>
        </p:grpSp>
      </p:grpSp>
      <p:grpSp>
        <p:nvGrpSpPr>
          <p:cNvPr id="703632" name="Group 149"/>
          <p:cNvGrpSpPr>
            <a:grpSpLocks/>
          </p:cNvGrpSpPr>
          <p:nvPr/>
        </p:nvGrpSpPr>
        <p:grpSpPr bwMode="auto">
          <a:xfrm>
            <a:off x="803276" y="3178175"/>
            <a:ext cx="549276" cy="260350"/>
            <a:chOff x="844" y="3337"/>
            <a:chExt cx="346" cy="164"/>
          </a:xfrm>
        </p:grpSpPr>
        <p:sp>
          <p:nvSpPr>
            <p:cNvPr id="1742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742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 dirty="0">
                  <a:solidFill>
                    <a:srgbClr val="FFFFFF"/>
                  </a:solidFill>
                  <a:latin typeface="Arial" pitchFamily="34" charset="0"/>
                  <a:ea typeface="MS PGothic" pitchFamily="34" charset="-128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encapsulation at DHCP server, frame forwarded (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switch learning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) through LAN, </a:t>
            </a:r>
            <a:r>
              <a:rPr lang="en-US" altLang="zh-CN" sz="2000" dirty="0" err="1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demultiplexing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18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596919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Client now has IP address, knows name &amp; </a:t>
            </a:r>
            <a:r>
              <a:rPr lang="en-US" altLang="zh-CN" sz="2000" dirty="0" err="1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 of DNS </a:t>
            </a:r>
          </a:p>
          <a:p>
            <a:pPr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267211"/>
            <a:ext cx="342106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DHCP client receives DHCP ACK reply</a:t>
            </a:r>
          </a:p>
        </p:txBody>
      </p:sp>
      <p:sp>
        <p:nvSpPr>
          <p:cNvPr id="176" name="Rectangle 157"/>
          <p:cNvSpPr>
            <a:spLocks noChangeArrowheads="1"/>
          </p:cNvSpPr>
          <p:nvPr/>
        </p:nvSpPr>
        <p:spPr bwMode="auto">
          <a:xfrm>
            <a:off x="5008590" y="785794"/>
            <a:ext cx="34210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latin typeface="Gill Sans MT" pitchFamily="34" charset="0"/>
              </a:rPr>
              <a:t>DHCP server formulates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</a:rPr>
              <a:t>DHCP ACK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CN" sz="2000" dirty="0">
                <a:latin typeface="Gill Sans MT" pitchFamily="34" charset="0"/>
              </a:rPr>
              <a:t>containing client’</a:t>
            </a:r>
            <a:r>
              <a:rPr lang="en-US" altLang="ja-JP" sz="2000" dirty="0">
                <a:latin typeface="Gill Sans MT" pitchFamily="34" charset="0"/>
              </a:rPr>
              <a:t>s IP address, IP address of first-hop router for client, name &amp; IP address of DNS server</a:t>
            </a: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178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2pPr>
            <a:lvl3pPr marL="9144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3pPr>
            <a:lvl4pPr marL="13716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4pPr>
            <a:lvl5pPr marL="18288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13B12F6A-7725-4ED7-99C5-9BC98847DB3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687C41-218E-4E7A-BDC2-E846B2E7DFCB}"/>
                  </a:ext>
                </a:extLst>
              </p14:cNvPr>
              <p14:cNvContentPartPr/>
              <p14:nvPr/>
            </p14:nvContentPartPr>
            <p14:xfrm>
              <a:off x="1506600" y="5022360"/>
              <a:ext cx="6501960" cy="91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687C41-218E-4E7A-BDC2-E846B2E7DF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7240" y="5013000"/>
                <a:ext cx="6520680" cy="92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0" y="-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643" grpId="0" build="p"/>
      <p:bldP spid="703644" grpId="0"/>
      <p:bldP spid="703645" grpId="0" build="p"/>
      <p:bldP spid="17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92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8498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499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0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1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2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50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18504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855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55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850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8509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8524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2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26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27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2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8529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55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55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8531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5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55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3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8534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55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55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5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18536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54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54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3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38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39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4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1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4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4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10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851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51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1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51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851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8516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2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2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2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  <p:grpSp>
            <p:nvGrpSpPr>
              <p:cNvPr id="18517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1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1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1852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</p:grpSp>
      </p:grp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US" altLang="zh-CN" sz="2000" dirty="0">
                <a:latin typeface="Gill Sans MT" pitchFamily="34" charset="0"/>
              </a:rPr>
              <a:t>before sending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</a:rPr>
              <a:t>HTTP</a:t>
            </a:r>
            <a:r>
              <a:rPr lang="en-US" altLang="zh-CN" sz="2000" b="1" i="1" dirty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CN" sz="2000" dirty="0">
                <a:latin typeface="Gill Sans MT" pitchFamily="34" charset="0"/>
              </a:rPr>
              <a:t>request, need IP address of www.google.com: 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</a:rPr>
              <a:t>DNS</a:t>
            </a:r>
          </a:p>
        </p:txBody>
      </p:sp>
      <p:sp>
        <p:nvSpPr>
          <p:cNvPr id="18439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8490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8491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1849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49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8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849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49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49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849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18470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74"/>
              <a:chOff x="844" y="3337"/>
              <a:chExt cx="290" cy="174"/>
            </a:xfrm>
          </p:grpSpPr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48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DNS</a:t>
                </a:r>
              </a:p>
            </p:txBody>
          </p:sp>
        </p:grpSp>
        <p:grpSp>
          <p:nvGrpSpPr>
            <p:cNvPr id="18471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74"/>
              <a:chOff x="740" y="3209"/>
              <a:chExt cx="354" cy="174"/>
            </a:xfrm>
          </p:grpSpPr>
          <p:grpSp>
            <p:nvGrpSpPr>
              <p:cNvPr id="18483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74"/>
                <a:chOff x="844" y="3337"/>
                <a:chExt cx="290" cy="174"/>
              </a:xfrm>
            </p:grpSpPr>
            <p:sp>
              <p:nvSpPr>
                <p:cNvPr id="1848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48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DNS</a:t>
                  </a:r>
                </a:p>
              </p:txBody>
            </p:sp>
          </p:grpSp>
          <p:sp>
            <p:nvSpPr>
              <p:cNvPr id="1848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48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18472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74"/>
              <a:chOff x="836" y="3305"/>
              <a:chExt cx="354" cy="174"/>
            </a:xfrm>
          </p:grpSpPr>
          <p:grpSp>
            <p:nvGrpSpPr>
              <p:cNvPr id="18477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74"/>
                <a:chOff x="844" y="3337"/>
                <a:chExt cx="290" cy="174"/>
              </a:xfrm>
            </p:grpSpPr>
            <p:sp>
              <p:nvSpPr>
                <p:cNvPr id="1848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48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DNS</a:t>
                  </a:r>
                </a:p>
              </p:txBody>
            </p:sp>
          </p:grpSp>
          <p:grpSp>
            <p:nvGrpSpPr>
              <p:cNvPr id="18478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847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848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18473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847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47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847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DNS query created, encapsulated in UDP, encapsulated in IP, encapsulated in Eth.  To send frame to router, need MAC address of router interface: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ARP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altLang="zh-CN" sz="2200" b="1" i="1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70400" y="3684588"/>
            <a:ext cx="4386263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ARP query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broadcast, received by router, which replies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ARP reply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client now knows MAC address of first hop router, so can now send frame containing DNS query </a:t>
            </a:r>
          </a:p>
        </p:txBody>
      </p:sp>
      <p:grpSp>
        <p:nvGrpSpPr>
          <p:cNvPr id="22" name="Group 263"/>
          <p:cNvGrpSpPr>
            <a:grpSpLocks/>
          </p:cNvGrpSpPr>
          <p:nvPr/>
        </p:nvGrpSpPr>
        <p:grpSpPr bwMode="auto">
          <a:xfrm>
            <a:off x="92075" y="1868488"/>
            <a:ext cx="1081088" cy="260350"/>
            <a:chOff x="76" y="2296"/>
            <a:chExt cx="681" cy="164"/>
          </a:xfrm>
        </p:grpSpPr>
        <p:sp>
          <p:nvSpPr>
            <p:cNvPr id="1846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6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6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6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6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ARP query</a:t>
              </a:r>
            </a:p>
          </p:txBody>
        </p:sp>
      </p:grpSp>
      <p:grpSp>
        <p:nvGrpSpPr>
          <p:cNvPr id="23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18457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422"/>
                <a:gd name="T17" fmla="*/ 604 w 604"/>
                <a:gd name="T18" fmla="*/ 422 h 4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45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Eth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600" dirty="0" err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Phy</a:t>
              </a:r>
              <a:endParaRPr lang="en-US" altLang="zh-CN" sz="1600" dirty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46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46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8462" name="Group 252"/>
            <p:cNvGrpSpPr>
              <a:grpSpLocks/>
            </p:cNvGrpSpPr>
            <p:nvPr/>
          </p:nvGrpSpPr>
          <p:grpSpPr bwMode="auto">
            <a:xfrm>
              <a:off x="719" y="2137"/>
              <a:ext cx="282" cy="174"/>
              <a:chOff x="161" y="1354"/>
              <a:chExt cx="282" cy="174"/>
            </a:xfrm>
          </p:grpSpPr>
          <p:sp>
            <p:nvSpPr>
              <p:cNvPr id="1846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846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ARP</a:t>
                </a:r>
              </a:p>
            </p:txBody>
          </p:sp>
        </p:grpSp>
      </p:grpSp>
      <p:grpSp>
        <p:nvGrpSpPr>
          <p:cNvPr id="25" name="Group 242"/>
          <p:cNvGrpSpPr>
            <a:grpSpLocks/>
          </p:cNvGrpSpPr>
          <p:nvPr/>
        </p:nvGrpSpPr>
        <p:grpSpPr bwMode="auto">
          <a:xfrm>
            <a:off x="1150938" y="1720850"/>
            <a:ext cx="447675" cy="276225"/>
            <a:chOff x="161" y="1354"/>
            <a:chExt cx="282" cy="174"/>
          </a:xfrm>
        </p:grpSpPr>
        <p:sp>
          <p:nvSpPr>
            <p:cNvPr id="1845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ARP</a:t>
              </a:r>
            </a:p>
          </p:txBody>
        </p:sp>
      </p:grpSp>
      <p:grpSp>
        <p:nvGrpSpPr>
          <p:cNvPr id="26" name="Group 270"/>
          <p:cNvGrpSpPr>
            <a:grpSpLocks/>
          </p:cNvGrpSpPr>
          <p:nvPr/>
        </p:nvGrpSpPr>
        <p:grpSpPr bwMode="auto">
          <a:xfrm>
            <a:off x="1177925" y="3187700"/>
            <a:ext cx="1081088" cy="260350"/>
            <a:chOff x="76" y="2296"/>
            <a:chExt cx="681" cy="164"/>
          </a:xfrm>
        </p:grpSpPr>
        <p:sp>
          <p:nvSpPr>
            <p:cNvPr id="1845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845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ARP reply</a:t>
              </a:r>
            </a:p>
          </p:txBody>
        </p:sp>
      </p:grpSp>
      <p:sp>
        <p:nvSpPr>
          <p:cNvPr id="127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2pPr>
            <a:lvl3pPr marL="9144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3pPr>
            <a:lvl4pPr marL="13716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4pPr>
            <a:lvl5pPr marL="18288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13B12F6A-7725-4ED7-99C5-9BC98847DB3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898771-65AB-48DB-92F8-C54F977320FE}"/>
                  </a:ext>
                </a:extLst>
              </p14:cNvPr>
              <p14:cNvContentPartPr/>
              <p14:nvPr/>
            </p14:nvContentPartPr>
            <p14:xfrm>
              <a:off x="5359320" y="1552680"/>
              <a:ext cx="1541160" cy="323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898771-65AB-48DB-92F8-C54F977320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9960" y="1543320"/>
                <a:ext cx="1559880" cy="325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30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9674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5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6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7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8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19680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973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73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968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9685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9700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02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3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970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73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73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0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9707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72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72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0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0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9710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72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72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11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712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2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72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71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14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15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1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17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1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1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2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2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2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72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19686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968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8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8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9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1969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9692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69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93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69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9461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368"/>
              <a:gd name="T70" fmla="*/ 0 h 1558"/>
              <a:gd name="T71" fmla="*/ 2368 w 2368"/>
              <a:gd name="T72" fmla="*/ 1558 h 155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grpSp>
        <p:nvGrpSpPr>
          <p:cNvPr id="19462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9666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9667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1966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6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8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67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7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7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7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520700" y="1162050"/>
            <a:ext cx="460375" cy="276225"/>
            <a:chOff x="844" y="3337"/>
            <a:chExt cx="290" cy="174"/>
          </a:xfrm>
        </p:grpSpPr>
        <p:sp>
          <p:nvSpPr>
            <p:cNvPr id="1966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6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rPr>
                <a:t>DNS</a:t>
              </a:r>
            </a:p>
          </p:txBody>
        </p:sp>
      </p:grpSp>
      <p:grpSp>
        <p:nvGrpSpPr>
          <p:cNvPr id="19464" name="Group 58"/>
          <p:cNvGrpSpPr>
            <a:grpSpLocks/>
          </p:cNvGrpSpPr>
          <p:nvPr/>
        </p:nvGrpSpPr>
        <p:grpSpPr bwMode="auto">
          <a:xfrm>
            <a:off x="460375" y="1387475"/>
            <a:ext cx="561975" cy="276225"/>
            <a:chOff x="740" y="3209"/>
            <a:chExt cx="354" cy="174"/>
          </a:xfrm>
        </p:grpSpPr>
        <p:grpSp>
          <p:nvGrpSpPr>
            <p:cNvPr id="19659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74"/>
              <a:chOff x="844" y="3337"/>
              <a:chExt cx="290" cy="174"/>
            </a:xfrm>
          </p:grpSpPr>
          <p:sp>
            <p:nvSpPr>
              <p:cNvPr id="1966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6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</a:rPr>
                  <a:t>DNS</a:t>
                </a:r>
              </a:p>
            </p:txBody>
          </p:sp>
        </p:grpSp>
        <p:sp>
          <p:nvSpPr>
            <p:cNvPr id="1966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6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19465" name="Group 64"/>
          <p:cNvGrpSpPr>
            <a:grpSpLocks/>
          </p:cNvGrpSpPr>
          <p:nvPr/>
        </p:nvGrpSpPr>
        <p:grpSpPr bwMode="auto">
          <a:xfrm>
            <a:off x="460375" y="1622425"/>
            <a:ext cx="561975" cy="276225"/>
            <a:chOff x="836" y="3305"/>
            <a:chExt cx="354" cy="174"/>
          </a:xfrm>
        </p:grpSpPr>
        <p:grpSp>
          <p:nvGrpSpPr>
            <p:cNvPr id="19653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74"/>
              <a:chOff x="844" y="3337"/>
              <a:chExt cx="290" cy="174"/>
            </a:xfrm>
          </p:grpSpPr>
          <p:sp>
            <p:nvSpPr>
              <p:cNvPr id="1965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5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</a:rPr>
                  <a:t>DNS</a:t>
                </a:r>
              </a:p>
            </p:txBody>
          </p:sp>
        </p:grpSp>
        <p:grpSp>
          <p:nvGrpSpPr>
            <p:cNvPr id="19654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1965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5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19466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1965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5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19467" name="Group 74"/>
          <p:cNvGrpSpPr>
            <a:grpSpLocks/>
          </p:cNvGrpSpPr>
          <p:nvPr/>
        </p:nvGrpSpPr>
        <p:grpSpPr bwMode="auto">
          <a:xfrm>
            <a:off x="85725" y="1885950"/>
            <a:ext cx="1081088" cy="276225"/>
            <a:chOff x="504" y="3523"/>
            <a:chExt cx="681" cy="174"/>
          </a:xfrm>
        </p:grpSpPr>
        <p:grpSp>
          <p:nvGrpSpPr>
            <p:cNvPr id="19638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74"/>
              <a:chOff x="723" y="3453"/>
              <a:chExt cx="480" cy="174"/>
            </a:xfrm>
          </p:grpSpPr>
          <p:grpSp>
            <p:nvGrpSpPr>
              <p:cNvPr id="19642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74"/>
                <a:chOff x="836" y="3305"/>
                <a:chExt cx="354" cy="174"/>
              </a:xfrm>
            </p:grpSpPr>
            <p:grpSp>
              <p:nvGrpSpPr>
                <p:cNvPr id="19645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74"/>
                  <a:chOff x="844" y="3337"/>
                  <a:chExt cx="290" cy="174"/>
                </a:xfrm>
              </p:grpSpPr>
              <p:sp>
                <p:nvSpPr>
                  <p:cNvPr id="1964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5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pitchFamily="34" charset="0"/>
                        <a:ea typeface="MS PGothic" pitchFamily="34" charset="-128"/>
                      </a:rPr>
                      <a:t>DNS</a:t>
                    </a:r>
                  </a:p>
                </p:txBody>
              </p:sp>
            </p:grpSp>
            <p:grpSp>
              <p:nvGrpSpPr>
                <p:cNvPr id="19646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64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4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1964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4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63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4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4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1946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zh-CN" sz="1800" i="1">
              <a:latin typeface="Comic Sans MS" pitchFamily="66" charset="0"/>
              <a:ea typeface="MS PGothic" pitchFamily="34" charset="-128"/>
            </a:endParaRPr>
          </a:p>
        </p:txBody>
      </p:sp>
      <p:grpSp>
        <p:nvGrpSpPr>
          <p:cNvPr id="26" name="Group 89"/>
          <p:cNvGrpSpPr>
            <a:grpSpLocks/>
          </p:cNvGrpSpPr>
          <p:nvPr/>
        </p:nvGrpSpPr>
        <p:grpSpPr bwMode="auto">
          <a:xfrm>
            <a:off x="650875" y="2389188"/>
            <a:ext cx="1081088" cy="260350"/>
            <a:chOff x="504" y="3523"/>
            <a:chExt cx="681" cy="164"/>
          </a:xfrm>
        </p:grpSpPr>
        <p:grpSp>
          <p:nvGrpSpPr>
            <p:cNvPr id="19625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64"/>
              <a:chOff x="723" y="3453"/>
              <a:chExt cx="480" cy="164"/>
            </a:xfrm>
          </p:grpSpPr>
          <p:grpSp>
            <p:nvGrpSpPr>
              <p:cNvPr id="19629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64"/>
                <a:chOff x="836" y="3305"/>
                <a:chExt cx="354" cy="164"/>
              </a:xfrm>
            </p:grpSpPr>
            <p:grpSp>
              <p:nvGrpSpPr>
                <p:cNvPr id="19632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64"/>
                  <a:chOff x="844" y="3337"/>
                  <a:chExt cx="290" cy="164"/>
                </a:xfrm>
              </p:grpSpPr>
              <p:sp>
                <p:nvSpPr>
                  <p:cNvPr id="1963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3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7" cy="1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pitchFamily="34" charset="0"/>
                        <a:ea typeface="MS PGothic" pitchFamily="34" charset="-128"/>
                      </a:rPr>
                      <a:t>DNS</a:t>
                    </a:r>
                  </a:p>
                </p:txBody>
              </p:sp>
            </p:grpSp>
            <p:grpSp>
              <p:nvGrpSpPr>
                <p:cNvPr id="19633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63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63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1963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63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62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2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62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479942"/>
            <a:ext cx="389255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latin typeface="Gill Sans MT" pitchFamily="34" charset="0"/>
              </a:rPr>
              <a:t>IP datagram containing DNS query forwarded via LAN switch from client to 1</a:t>
            </a:r>
            <a:r>
              <a:rPr lang="en-US" altLang="zh-CN" sz="2000" baseline="30000" dirty="0">
                <a:latin typeface="Gill Sans MT" pitchFamily="34" charset="0"/>
              </a:rPr>
              <a:t>st</a:t>
            </a:r>
            <a:r>
              <a:rPr lang="en-US" altLang="zh-CN" sz="2000" dirty="0">
                <a:latin typeface="Gill Sans MT" pitchFamily="34" charset="0"/>
              </a:rPr>
              <a:t> hop router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357562"/>
            <a:ext cx="4386262" cy="15636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IP datagram forwarded from campus network into Internet, routed (tables created by </a:t>
            </a:r>
            <a:r>
              <a:rPr 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RIP, OSPF </a:t>
            </a:r>
            <a:r>
              <a:rPr 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and/or </a:t>
            </a:r>
            <a:r>
              <a:rPr 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BGP</a:t>
            </a:r>
            <a:r>
              <a:rPr 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43438" y="4929198"/>
            <a:ext cx="380206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demux</a:t>
            </a:r>
            <a:r>
              <a:rPr lang="ja-JP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ja-JP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ed</a:t>
            </a:r>
            <a:r>
              <a:rPr lang="en-US" altLang="ja-JP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to DNS server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DNS server replies to client with IP address of www.google.com </a:t>
            </a:r>
          </a:p>
        </p:txBody>
      </p:sp>
      <p:grpSp>
        <p:nvGrpSpPr>
          <p:cNvPr id="19473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19611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sp>
          <p:nvSpPr>
            <p:cNvPr id="19612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613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9614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grpSp>
          <p:nvGrpSpPr>
            <p:cNvPr id="19615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622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3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4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19616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61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2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19617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618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74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19597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sp>
          <p:nvSpPr>
            <p:cNvPr id="19598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99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9600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grpSp>
          <p:nvGrpSpPr>
            <p:cNvPr id="19601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608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09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10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19602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605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06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607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19603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604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9475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3447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ISP network </a:t>
            </a: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grpSp>
        <p:nvGrpSpPr>
          <p:cNvPr id="19476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19583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sp>
          <p:nvSpPr>
            <p:cNvPr id="19584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85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9586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latin typeface="Arial" pitchFamily="34" charset="0"/>
              </a:endParaRPr>
            </a:p>
          </p:txBody>
        </p:sp>
        <p:grpSp>
          <p:nvGrpSpPr>
            <p:cNvPr id="19587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594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5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6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19588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591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2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93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19589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90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19477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9478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442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DNS server</a:t>
            </a:r>
          </a:p>
          <a:p>
            <a:pPr>
              <a:buNone/>
            </a:pPr>
            <a:endParaRPr lang="en-US" altLang="zh-CN" sz="16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9479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19581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2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80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19579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80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1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19577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8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2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19575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6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3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19573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4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4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19571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2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5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19569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70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19486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19567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68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91326" name="Group 187"/>
          <p:cNvGrpSpPr>
            <a:grpSpLocks/>
          </p:cNvGrpSpPr>
          <p:nvPr/>
        </p:nvGrpSpPr>
        <p:grpSpPr bwMode="auto">
          <a:xfrm>
            <a:off x="5980113" y="438150"/>
            <a:ext cx="1316037" cy="1323975"/>
            <a:chOff x="931" y="1941"/>
            <a:chExt cx="829" cy="834"/>
          </a:xfrm>
        </p:grpSpPr>
        <p:sp>
          <p:nvSpPr>
            <p:cNvPr id="19559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7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9560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34"/>
              <a:chOff x="569" y="2954"/>
              <a:chExt cx="500" cy="834"/>
            </a:xfrm>
          </p:grpSpPr>
          <p:sp>
            <p:nvSpPr>
              <p:cNvPr id="1956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6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8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56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6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6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956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91334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19524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19529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74"/>
                <a:chOff x="740" y="3209"/>
                <a:chExt cx="354" cy="174"/>
              </a:xfrm>
            </p:grpSpPr>
            <p:grpSp>
              <p:nvGrpSpPr>
                <p:cNvPr id="19554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74"/>
                  <a:chOff x="844" y="3337"/>
                  <a:chExt cx="290" cy="174"/>
                </a:xfrm>
              </p:grpSpPr>
              <p:sp>
                <p:nvSpPr>
                  <p:cNvPr id="1955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5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pitchFamily="34" charset="0"/>
                        <a:ea typeface="MS PGothic" pitchFamily="34" charset="-128"/>
                      </a:rPr>
                      <a:t>DNS</a:t>
                    </a:r>
                  </a:p>
                </p:txBody>
              </p:sp>
            </p:grpSp>
            <p:sp>
              <p:nvSpPr>
                <p:cNvPr id="1955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55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9530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74"/>
                <a:chOff x="836" y="3305"/>
                <a:chExt cx="354" cy="174"/>
              </a:xfrm>
            </p:grpSpPr>
            <p:grpSp>
              <p:nvGrpSpPr>
                <p:cNvPr id="19548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74"/>
                  <a:chOff x="844" y="3337"/>
                  <a:chExt cx="290" cy="174"/>
                </a:xfrm>
              </p:grpSpPr>
              <p:sp>
                <p:nvSpPr>
                  <p:cNvPr id="1955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5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chemeClr val="bg1"/>
                        </a:solidFill>
                        <a:latin typeface="Arial" pitchFamily="34" charset="0"/>
                        <a:ea typeface="MS PGothic" pitchFamily="34" charset="-128"/>
                      </a:rPr>
                      <a:t>DNS</a:t>
                    </a:r>
                  </a:p>
                </p:txBody>
              </p:sp>
            </p:grpSp>
            <p:grpSp>
              <p:nvGrpSpPr>
                <p:cNvPr id="19549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55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5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19531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954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54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19532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9533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74"/>
                  <a:chOff x="723" y="3453"/>
                  <a:chExt cx="480" cy="174"/>
                </a:xfrm>
              </p:grpSpPr>
              <p:grpSp>
                <p:nvGrpSpPr>
                  <p:cNvPr id="19537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74"/>
                    <a:chOff x="836" y="3305"/>
                    <a:chExt cx="354" cy="174"/>
                  </a:xfrm>
                </p:grpSpPr>
                <p:grpSp>
                  <p:nvGrpSpPr>
                    <p:cNvPr id="19540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74"/>
                      <a:chOff x="844" y="3337"/>
                      <a:chExt cx="290" cy="174"/>
                    </a:xfrm>
                  </p:grpSpPr>
                  <p:sp>
                    <p:nvSpPr>
                      <p:cNvPr id="1954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954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7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chemeClr val="bg1"/>
                            </a:solidFill>
                            <a:latin typeface="Arial" pitchFamily="34" charset="0"/>
                            <a:ea typeface="MS PGothic" pitchFamily="34" charset="-128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19541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954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1954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1953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953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1953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53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1953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sp>
          <p:nvSpPr>
            <p:cNvPr id="1952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9526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74"/>
              <a:chOff x="844" y="3337"/>
              <a:chExt cx="290" cy="174"/>
            </a:xfrm>
          </p:grpSpPr>
          <p:sp>
            <p:nvSpPr>
              <p:cNvPr id="1952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2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</a:rPr>
                  <a:t>DNS</a:t>
                </a:r>
              </a:p>
            </p:txBody>
          </p:sp>
        </p:grpSp>
      </p:grpSp>
      <p:grpSp>
        <p:nvGrpSpPr>
          <p:cNvPr id="19489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1949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49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49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49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49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949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52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2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49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949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2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2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50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0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950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51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1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50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950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51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951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950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0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0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0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0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51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1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1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1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1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951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279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2pPr>
            <a:lvl3pPr marL="9144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3pPr>
            <a:lvl4pPr marL="13716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4pPr>
            <a:lvl5pPr marL="18288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13B12F6A-7725-4ED7-99C5-9BC98847DB3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23E89F-9793-4FF3-B1AF-7FF64B2CF7DB}"/>
                  </a:ext>
                </a:extLst>
              </p14:cNvPr>
              <p14:cNvContentPartPr/>
              <p14:nvPr/>
            </p14:nvContentPartPr>
            <p14:xfrm>
              <a:off x="5293800" y="6093000"/>
              <a:ext cx="2160720" cy="33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23E89F-9793-4FF3-B1AF-7FF64B2CF7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4440" y="6083640"/>
                <a:ext cx="2179440" cy="35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157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9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31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20708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09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0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1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2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71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20714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07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7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7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0719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0734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3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36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37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3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739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76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76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741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76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76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4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744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6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76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5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20746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75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75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4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48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49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5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1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5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5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0720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2072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2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2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2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072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726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73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3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3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  <p:grpSp>
            <p:nvGrpSpPr>
              <p:cNvPr id="20727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72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2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  <p:sp>
              <p:nvSpPr>
                <p:cNvPr id="2073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/>
                </a:p>
              </p:txBody>
            </p:sp>
          </p:grpSp>
        </p:grpSp>
      </p:grpSp>
      <p:sp>
        <p:nvSpPr>
          <p:cNvPr id="20485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20486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0700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0701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2070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70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070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0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0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70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325"/>
          <p:cNvGrpSpPr>
            <a:grpSpLocks/>
          </p:cNvGrpSpPr>
          <p:nvPr/>
        </p:nvGrpSpPr>
        <p:grpSpPr bwMode="auto">
          <a:xfrm>
            <a:off x="442913" y="1054100"/>
            <a:ext cx="519112" cy="333375"/>
            <a:chOff x="328" y="678"/>
            <a:chExt cx="327" cy="210"/>
          </a:xfrm>
        </p:grpSpPr>
        <p:grpSp>
          <p:nvGrpSpPr>
            <p:cNvPr id="20696" name="Group 52"/>
            <p:cNvGrpSpPr>
              <a:grpSpLocks/>
            </p:cNvGrpSpPr>
            <p:nvPr/>
          </p:nvGrpSpPr>
          <p:grpSpPr bwMode="auto">
            <a:xfrm>
              <a:off x="328" y="693"/>
              <a:ext cx="327" cy="174"/>
              <a:chOff x="844" y="3337"/>
              <a:chExt cx="327" cy="174"/>
            </a:xfrm>
          </p:grpSpPr>
          <p:sp>
            <p:nvSpPr>
              <p:cNvPr id="2069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9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  <p:sp>
          <p:nvSpPr>
            <p:cNvPr id="2069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183188" y="2914650"/>
            <a:ext cx="34417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to send HTTP request, client first opens </a:t>
            </a:r>
            <a:r>
              <a:rPr lang="en-US" altLang="zh-CN" sz="2000" i="1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TCP socket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 to web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altLang="zh-CN" sz="2000" dirty="0">
              <a:solidFill>
                <a:srgbClr val="000000"/>
              </a:solidFill>
              <a:latin typeface="Gill Sans MT" pitchFamily="34" charset="0"/>
              <a:ea typeface="MS PGothic" pitchFamily="34" charset="-128"/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3825875"/>
            <a:ext cx="37782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TCP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SYN segment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(step 1 in 3-way handshake) inter-domain routed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607069"/>
            <a:ext cx="40687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TCP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connection established!</a:t>
            </a:r>
          </a:p>
        </p:txBody>
      </p:sp>
      <p:grpSp>
        <p:nvGrpSpPr>
          <p:cNvPr id="20493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0694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5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4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0692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3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5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0690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1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6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0676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677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8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79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0680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0687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8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9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20681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0684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5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86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20682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83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0497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0498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609736" cy="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0499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88146" cy="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20500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0674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5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0501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0672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3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0502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0670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671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050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Group 314"/>
          <p:cNvGrpSpPr>
            <a:grpSpLocks/>
          </p:cNvGrpSpPr>
          <p:nvPr/>
        </p:nvGrpSpPr>
        <p:grpSpPr bwMode="auto">
          <a:xfrm>
            <a:off x="79375" y="1900238"/>
            <a:ext cx="1081088" cy="276225"/>
            <a:chOff x="410" y="1508"/>
            <a:chExt cx="681" cy="174"/>
          </a:xfrm>
        </p:grpSpPr>
        <p:sp>
          <p:nvSpPr>
            <p:cNvPr id="2066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66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66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66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66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666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74"/>
              <a:chOff x="290" y="875"/>
              <a:chExt cx="354" cy="174"/>
            </a:xfrm>
          </p:grpSpPr>
          <p:sp>
            <p:nvSpPr>
              <p:cNvPr id="2066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6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6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</a:t>
                </a:r>
              </a:p>
            </p:txBody>
          </p:sp>
        </p:grpSp>
      </p:grpSp>
      <p:grpSp>
        <p:nvGrpSpPr>
          <p:cNvPr id="27" name="Group 326"/>
          <p:cNvGrpSpPr>
            <a:grpSpLocks/>
          </p:cNvGrpSpPr>
          <p:nvPr/>
        </p:nvGrpSpPr>
        <p:grpSpPr bwMode="auto">
          <a:xfrm>
            <a:off x="307975" y="4241800"/>
            <a:ext cx="1081088" cy="814388"/>
            <a:chOff x="59" y="863"/>
            <a:chExt cx="681" cy="513"/>
          </a:xfrm>
        </p:grpSpPr>
        <p:grpSp>
          <p:nvGrpSpPr>
            <p:cNvPr id="20640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065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6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41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74"/>
              <a:chOff x="290" y="875"/>
              <a:chExt cx="354" cy="174"/>
            </a:xfrm>
          </p:grpSpPr>
          <p:sp>
            <p:nvSpPr>
              <p:cNvPr id="2065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5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5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</a:t>
                </a:r>
              </a:p>
            </p:txBody>
          </p:sp>
        </p:grpSp>
        <p:grpSp>
          <p:nvGrpSpPr>
            <p:cNvPr id="20642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74"/>
              <a:chOff x="290" y="875"/>
              <a:chExt cx="354" cy="174"/>
            </a:xfrm>
          </p:grpSpPr>
          <p:sp>
            <p:nvSpPr>
              <p:cNvPr id="2065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5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5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</a:t>
                </a:r>
              </a:p>
            </p:txBody>
          </p:sp>
        </p:grpSp>
        <p:grpSp>
          <p:nvGrpSpPr>
            <p:cNvPr id="20643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74"/>
              <a:chOff x="410" y="1508"/>
              <a:chExt cx="681" cy="174"/>
            </a:xfrm>
          </p:grpSpPr>
          <p:sp>
            <p:nvSpPr>
              <p:cNvPr id="2064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4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4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4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4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649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74"/>
                <a:chOff x="290" y="875"/>
                <a:chExt cx="354" cy="174"/>
              </a:xfrm>
            </p:grpSpPr>
            <p:sp>
              <p:nvSpPr>
                <p:cNvPr id="2065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65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65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2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125129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0632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0633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2063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3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4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063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3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3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063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25145" name="Group 337"/>
          <p:cNvGrpSpPr>
            <a:grpSpLocks/>
          </p:cNvGrpSpPr>
          <p:nvPr/>
        </p:nvGrpSpPr>
        <p:grpSpPr bwMode="auto">
          <a:xfrm>
            <a:off x="79375" y="1355725"/>
            <a:ext cx="1081088" cy="814388"/>
            <a:chOff x="59" y="863"/>
            <a:chExt cx="681" cy="513"/>
          </a:xfrm>
        </p:grpSpPr>
        <p:grpSp>
          <p:nvGrpSpPr>
            <p:cNvPr id="20611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063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3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12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74"/>
              <a:chOff x="290" y="875"/>
              <a:chExt cx="354" cy="174"/>
            </a:xfrm>
          </p:grpSpPr>
          <p:sp>
            <p:nvSpPr>
              <p:cNvPr id="2062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2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2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</a:t>
                </a:r>
              </a:p>
            </p:txBody>
          </p:sp>
        </p:grpSp>
        <p:grpSp>
          <p:nvGrpSpPr>
            <p:cNvPr id="20613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74"/>
              <a:chOff x="290" y="875"/>
              <a:chExt cx="354" cy="174"/>
            </a:xfrm>
          </p:grpSpPr>
          <p:sp>
            <p:nvSpPr>
              <p:cNvPr id="2062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2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2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</a:t>
                </a:r>
              </a:p>
            </p:txBody>
          </p:sp>
        </p:grpSp>
        <p:grpSp>
          <p:nvGrpSpPr>
            <p:cNvPr id="20614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74"/>
              <a:chOff x="410" y="1508"/>
              <a:chExt cx="681" cy="174"/>
            </a:xfrm>
          </p:grpSpPr>
          <p:sp>
            <p:nvSpPr>
              <p:cNvPr id="2061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1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1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1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1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0620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74"/>
                <a:chOff x="290" y="875"/>
                <a:chExt cx="354" cy="174"/>
              </a:xfrm>
            </p:grpSpPr>
            <p:sp>
              <p:nvSpPr>
                <p:cNvPr id="2062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62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062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2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rPr>
                    <a:t>SYN</a:t>
                  </a:r>
                </a:p>
              </p:txBody>
            </p:sp>
          </p:grpSp>
        </p:grpSp>
      </p:grpSp>
      <p:sp>
        <p:nvSpPr>
          <p:cNvPr id="20508" name="Rectangle 359"/>
          <p:cNvSpPr>
            <a:spLocks noChangeArrowheads="1"/>
          </p:cNvSpPr>
          <p:nvPr/>
        </p:nvSpPr>
        <p:spPr bwMode="auto">
          <a:xfrm>
            <a:off x="979488" y="4452938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zh-CN" sz="10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125152" name="Group 391"/>
          <p:cNvGrpSpPr>
            <a:grpSpLocks/>
          </p:cNvGrpSpPr>
          <p:nvPr/>
        </p:nvGrpSpPr>
        <p:grpSpPr bwMode="auto">
          <a:xfrm>
            <a:off x="306388" y="4241800"/>
            <a:ext cx="1081087" cy="814388"/>
            <a:chOff x="2675" y="3676"/>
            <a:chExt cx="681" cy="513"/>
          </a:xfrm>
        </p:grpSpPr>
        <p:grpSp>
          <p:nvGrpSpPr>
            <p:cNvPr id="20591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2060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1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0592" name="Group 382"/>
            <p:cNvGrpSpPr>
              <a:grpSpLocks/>
            </p:cNvGrpSpPr>
            <p:nvPr/>
          </p:nvGrpSpPr>
          <p:grpSpPr bwMode="auto">
            <a:xfrm>
              <a:off x="2855" y="3676"/>
              <a:ext cx="448" cy="174"/>
              <a:chOff x="2717" y="3676"/>
              <a:chExt cx="448" cy="174"/>
            </a:xfrm>
          </p:grpSpPr>
          <p:sp>
            <p:nvSpPr>
              <p:cNvPr id="2060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  <p:sp>
          <p:nvSpPr>
            <p:cNvPr id="2059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9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9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9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9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98" name="Group 383"/>
            <p:cNvGrpSpPr>
              <a:grpSpLocks/>
            </p:cNvGrpSpPr>
            <p:nvPr/>
          </p:nvGrpSpPr>
          <p:grpSpPr bwMode="auto">
            <a:xfrm>
              <a:off x="2864" y="3835"/>
              <a:ext cx="448" cy="174"/>
              <a:chOff x="2717" y="3676"/>
              <a:chExt cx="448" cy="174"/>
            </a:xfrm>
          </p:grpSpPr>
          <p:sp>
            <p:nvSpPr>
              <p:cNvPr id="2060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  <p:grpSp>
          <p:nvGrpSpPr>
            <p:cNvPr id="20599" name="Group 387"/>
            <p:cNvGrpSpPr>
              <a:grpSpLocks/>
            </p:cNvGrpSpPr>
            <p:nvPr/>
          </p:nvGrpSpPr>
          <p:grpSpPr bwMode="auto">
            <a:xfrm>
              <a:off x="2867" y="4015"/>
              <a:ext cx="448" cy="174"/>
              <a:chOff x="2717" y="3676"/>
              <a:chExt cx="448" cy="174"/>
            </a:xfrm>
          </p:grpSpPr>
          <p:sp>
            <p:nvSpPr>
              <p:cNvPr id="2060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60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</p:grpSp>
      <p:grpSp>
        <p:nvGrpSpPr>
          <p:cNvPr id="125162" name="Group 423"/>
          <p:cNvGrpSpPr>
            <a:grpSpLocks/>
          </p:cNvGrpSpPr>
          <p:nvPr/>
        </p:nvGrpSpPr>
        <p:grpSpPr bwMode="auto">
          <a:xfrm>
            <a:off x="82550" y="1354138"/>
            <a:ext cx="1081088" cy="814387"/>
            <a:chOff x="2613" y="3554"/>
            <a:chExt cx="681" cy="513"/>
          </a:xfrm>
        </p:grpSpPr>
        <p:grpSp>
          <p:nvGrpSpPr>
            <p:cNvPr id="20571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2058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9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0572" name="Group 396"/>
            <p:cNvGrpSpPr>
              <a:grpSpLocks/>
            </p:cNvGrpSpPr>
            <p:nvPr/>
          </p:nvGrpSpPr>
          <p:grpSpPr bwMode="auto">
            <a:xfrm>
              <a:off x="2793" y="3554"/>
              <a:ext cx="448" cy="174"/>
              <a:chOff x="2717" y="3676"/>
              <a:chExt cx="448" cy="174"/>
            </a:xfrm>
          </p:grpSpPr>
          <p:sp>
            <p:nvSpPr>
              <p:cNvPr id="2058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  <p:sp>
          <p:nvSpPr>
            <p:cNvPr id="2057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7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7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7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7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78" name="Group 405"/>
            <p:cNvGrpSpPr>
              <a:grpSpLocks/>
            </p:cNvGrpSpPr>
            <p:nvPr/>
          </p:nvGrpSpPr>
          <p:grpSpPr bwMode="auto">
            <a:xfrm>
              <a:off x="2802" y="3713"/>
              <a:ext cx="448" cy="174"/>
              <a:chOff x="2717" y="3676"/>
              <a:chExt cx="448" cy="174"/>
            </a:xfrm>
          </p:grpSpPr>
          <p:sp>
            <p:nvSpPr>
              <p:cNvPr id="2058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  <p:grpSp>
          <p:nvGrpSpPr>
            <p:cNvPr id="20579" name="Group 409"/>
            <p:cNvGrpSpPr>
              <a:grpSpLocks/>
            </p:cNvGrpSpPr>
            <p:nvPr/>
          </p:nvGrpSpPr>
          <p:grpSpPr bwMode="auto">
            <a:xfrm>
              <a:off x="2805" y="3893"/>
              <a:ext cx="448" cy="174"/>
              <a:chOff x="2717" y="3676"/>
              <a:chExt cx="448" cy="174"/>
            </a:xfrm>
          </p:grpSpPr>
          <p:sp>
            <p:nvSpPr>
              <p:cNvPr id="2058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8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</p:grpSp>
      <p:grpSp>
        <p:nvGrpSpPr>
          <p:cNvPr id="125167" name="Group 422"/>
          <p:cNvGrpSpPr>
            <a:grpSpLocks/>
          </p:cNvGrpSpPr>
          <p:nvPr/>
        </p:nvGrpSpPr>
        <p:grpSpPr bwMode="auto">
          <a:xfrm>
            <a:off x="311150" y="4772025"/>
            <a:ext cx="1081088" cy="276225"/>
            <a:chOff x="2709" y="3989"/>
            <a:chExt cx="681" cy="174"/>
          </a:xfrm>
        </p:grpSpPr>
        <p:sp>
          <p:nvSpPr>
            <p:cNvPr id="2056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6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6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6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6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67" name="Group 418"/>
            <p:cNvGrpSpPr>
              <a:grpSpLocks/>
            </p:cNvGrpSpPr>
            <p:nvPr/>
          </p:nvGrpSpPr>
          <p:grpSpPr bwMode="auto">
            <a:xfrm>
              <a:off x="2901" y="3989"/>
              <a:ext cx="448" cy="174"/>
              <a:chOff x="2717" y="3676"/>
              <a:chExt cx="448" cy="174"/>
            </a:xfrm>
          </p:grpSpPr>
          <p:sp>
            <p:nvSpPr>
              <p:cNvPr id="2056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6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7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714884"/>
            <a:ext cx="37877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server responds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TCP SYNACK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(step 2 in 3-way handshake)</a:t>
            </a:r>
          </a:p>
        </p:txBody>
      </p:sp>
      <p:grpSp>
        <p:nvGrpSpPr>
          <p:cNvPr id="20513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054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54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55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055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055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5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055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5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4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0516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1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18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19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2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21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54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4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052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23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54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4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052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2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0526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54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4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0527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0528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54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054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052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0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31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3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3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53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053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289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2pPr>
            <a:lvl3pPr marL="9144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3pPr>
            <a:lvl4pPr marL="13716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4pPr>
            <a:lvl5pPr marL="18288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13B12F6A-7725-4ED7-99C5-9BC98847DB3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5ED359-64A1-4098-91E3-E53BE12AE5FB}"/>
                  </a:ext>
                </a:extLst>
              </p14:cNvPr>
              <p14:cNvContentPartPr/>
              <p14:nvPr/>
            </p14:nvContentPartPr>
            <p14:xfrm>
              <a:off x="7360920" y="3528000"/>
              <a:ext cx="968040" cy="11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5ED359-64A1-4098-91E3-E53BE12AE5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1560" y="3518640"/>
                <a:ext cx="986760" cy="13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2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0" y="259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25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2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125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25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2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25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2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00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2175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5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2175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81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81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76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2176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77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8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178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80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1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178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80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8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178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80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79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80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 dirty="0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176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2176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6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177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177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77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7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77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509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21510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512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745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1746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2174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4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174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442913" y="1054100"/>
            <a:ext cx="519112" cy="333375"/>
            <a:chOff x="328" y="678"/>
            <a:chExt cx="327" cy="210"/>
          </a:xfrm>
        </p:grpSpPr>
        <p:grpSp>
          <p:nvGrpSpPr>
            <p:cNvPr id="21741" name="Group 45"/>
            <p:cNvGrpSpPr>
              <a:grpSpLocks/>
            </p:cNvGrpSpPr>
            <p:nvPr/>
          </p:nvGrpSpPr>
          <p:grpSpPr bwMode="auto">
            <a:xfrm>
              <a:off x="328" y="693"/>
              <a:ext cx="327" cy="174"/>
              <a:chOff x="844" y="3337"/>
              <a:chExt cx="327" cy="174"/>
            </a:xfrm>
          </p:grpSpPr>
          <p:sp>
            <p:nvSpPr>
              <p:cNvPr id="2174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4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  <p:sp>
          <p:nvSpPr>
            <p:cNvPr id="2174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000372"/>
            <a:ext cx="34417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request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214942" y="3643314"/>
            <a:ext cx="3787775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214942" y="5429264"/>
            <a:ext cx="3865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reply routed back to client</a:t>
            </a:r>
          </a:p>
        </p:txBody>
      </p:sp>
      <p:grpSp>
        <p:nvGrpSpPr>
          <p:cNvPr id="21517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739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0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8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737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8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9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735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6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0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721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722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3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24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725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732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3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4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21726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729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0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1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21727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8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1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1522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60973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1523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8814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21524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719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0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1525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717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18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527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709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1710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2171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1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171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214942" y="4500570"/>
            <a:ext cx="37877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server responds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reply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(containing web page)</a:t>
            </a:r>
          </a:p>
        </p:txBody>
      </p:sp>
      <p:grpSp>
        <p:nvGrpSpPr>
          <p:cNvPr id="26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78" name="Group 230"/>
            <p:cNvGrpSpPr>
              <a:grpSpLocks/>
            </p:cNvGrpSpPr>
            <p:nvPr/>
          </p:nvGrpSpPr>
          <p:grpSpPr bwMode="auto">
            <a:xfrm>
              <a:off x="290" y="874"/>
              <a:ext cx="381" cy="174"/>
              <a:chOff x="740" y="3209"/>
              <a:chExt cx="381" cy="174"/>
            </a:xfrm>
          </p:grpSpPr>
          <p:grpSp>
            <p:nvGrpSpPr>
              <p:cNvPr id="21704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70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sp>
            <p:nvSpPr>
              <p:cNvPr id="2170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0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1679" name="Group 236"/>
            <p:cNvGrpSpPr>
              <a:grpSpLocks/>
            </p:cNvGrpSpPr>
            <p:nvPr/>
          </p:nvGrpSpPr>
          <p:grpSpPr bwMode="auto">
            <a:xfrm>
              <a:off x="290" y="1022"/>
              <a:ext cx="381" cy="174"/>
              <a:chOff x="836" y="3305"/>
              <a:chExt cx="381" cy="174"/>
            </a:xfrm>
          </p:grpSpPr>
          <p:grpSp>
            <p:nvGrpSpPr>
              <p:cNvPr id="21698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70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grpSp>
            <p:nvGrpSpPr>
              <p:cNvPr id="21699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7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21680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169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9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1681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74"/>
              <a:chOff x="504" y="3523"/>
              <a:chExt cx="681" cy="174"/>
            </a:xfrm>
          </p:grpSpPr>
          <p:grpSp>
            <p:nvGrpSpPr>
              <p:cNvPr id="21683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4" cy="174"/>
                <a:chOff x="723" y="3453"/>
                <a:chExt cx="494" cy="174"/>
              </a:xfrm>
            </p:grpSpPr>
            <p:grpSp>
              <p:nvGrpSpPr>
                <p:cNvPr id="21687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21690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9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pitchFamily="34" charset="0"/>
                          <a:ea typeface="MS PGothic" pitchFamily="34" charset="-128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91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9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8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8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8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8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8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68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93494" name="Group 389"/>
          <p:cNvGrpSpPr>
            <a:grpSpLocks/>
          </p:cNvGrpSpPr>
          <p:nvPr/>
        </p:nvGrpSpPr>
        <p:grpSpPr bwMode="auto">
          <a:xfrm>
            <a:off x="92075" y="1890713"/>
            <a:ext cx="1081088" cy="276225"/>
            <a:chOff x="0" y="2762"/>
            <a:chExt cx="681" cy="174"/>
          </a:xfrm>
        </p:grpSpPr>
        <p:sp>
          <p:nvSpPr>
            <p:cNvPr id="2166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1666" name="Group 376"/>
            <p:cNvGrpSpPr>
              <a:grpSpLocks/>
            </p:cNvGrpSpPr>
            <p:nvPr/>
          </p:nvGrpSpPr>
          <p:grpSpPr bwMode="auto">
            <a:xfrm>
              <a:off x="119" y="2762"/>
              <a:ext cx="494" cy="174"/>
              <a:chOff x="723" y="3453"/>
              <a:chExt cx="494" cy="174"/>
            </a:xfrm>
          </p:grpSpPr>
          <p:grpSp>
            <p:nvGrpSpPr>
              <p:cNvPr id="21669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21672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7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73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7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67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7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66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66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93499" name="Group 391"/>
          <p:cNvGrpSpPr>
            <a:grpSpLocks/>
          </p:cNvGrpSpPr>
          <p:nvPr/>
        </p:nvGrpSpPr>
        <p:grpSpPr bwMode="auto">
          <a:xfrm>
            <a:off x="411163" y="4051300"/>
            <a:ext cx="1081087" cy="981075"/>
            <a:chOff x="2231" y="3555"/>
            <a:chExt cx="681" cy="618"/>
          </a:xfrm>
        </p:grpSpPr>
        <p:grpSp>
          <p:nvGrpSpPr>
            <p:cNvPr id="21631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89"/>
              <a:chOff x="152" y="970"/>
              <a:chExt cx="681" cy="489"/>
            </a:xfrm>
          </p:grpSpPr>
          <p:grpSp>
            <p:nvGrpSpPr>
              <p:cNvPr id="21635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81" cy="174"/>
                <a:chOff x="740" y="3209"/>
                <a:chExt cx="381" cy="174"/>
              </a:xfrm>
            </p:grpSpPr>
            <p:grpSp>
              <p:nvGrpSpPr>
                <p:cNvPr id="21660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7" cy="174"/>
                  <a:chOff x="844" y="3337"/>
                  <a:chExt cx="327" cy="174"/>
                </a:xfrm>
              </p:grpSpPr>
              <p:sp>
                <p:nvSpPr>
                  <p:cNvPr id="2166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6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sp>
              <p:nvSpPr>
                <p:cNvPr id="2166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6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21636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81" cy="174"/>
                <a:chOff x="836" y="3305"/>
                <a:chExt cx="381" cy="174"/>
              </a:xfrm>
            </p:grpSpPr>
            <p:grpSp>
              <p:nvGrpSpPr>
                <p:cNvPr id="21654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5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55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5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21637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2165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5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21638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74"/>
                <a:chOff x="504" y="3523"/>
                <a:chExt cx="681" cy="174"/>
              </a:xfrm>
            </p:grpSpPr>
            <p:grpSp>
              <p:nvGrpSpPr>
                <p:cNvPr id="21639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4" cy="174"/>
                  <a:chOff x="723" y="3453"/>
                  <a:chExt cx="494" cy="174"/>
                </a:xfrm>
              </p:grpSpPr>
              <p:grpSp>
                <p:nvGrpSpPr>
                  <p:cNvPr id="21643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81" cy="174"/>
                    <a:chOff x="836" y="3305"/>
                    <a:chExt cx="381" cy="174"/>
                  </a:xfrm>
                </p:grpSpPr>
                <p:grpSp>
                  <p:nvGrpSpPr>
                    <p:cNvPr id="21646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7" cy="174"/>
                      <a:chOff x="844" y="3337"/>
                      <a:chExt cx="327" cy="174"/>
                    </a:xfrm>
                  </p:grpSpPr>
                  <p:sp>
                    <p:nvSpPr>
                      <p:cNvPr id="2165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5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7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pitchFamily="34" charset="0"/>
                            <a:ea typeface="MS PGothic" pitchFamily="34" charset="-128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47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2164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4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2164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4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2164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4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4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21632" name="Group 423"/>
            <p:cNvGrpSpPr>
              <a:grpSpLocks/>
            </p:cNvGrpSpPr>
            <p:nvPr/>
          </p:nvGrpSpPr>
          <p:grpSpPr bwMode="auto">
            <a:xfrm>
              <a:off x="2517" y="3555"/>
              <a:ext cx="327" cy="174"/>
              <a:chOff x="844" y="3337"/>
              <a:chExt cx="327" cy="174"/>
            </a:xfrm>
          </p:grpSpPr>
          <p:sp>
            <p:nvSpPr>
              <p:cNvPr id="2163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3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</p:grpSp>
      <p:grpSp>
        <p:nvGrpSpPr>
          <p:cNvPr id="708041" name="Group 477"/>
          <p:cNvGrpSpPr>
            <a:grpSpLocks/>
          </p:cNvGrpSpPr>
          <p:nvPr/>
        </p:nvGrpSpPr>
        <p:grpSpPr bwMode="auto">
          <a:xfrm>
            <a:off x="76200" y="1119188"/>
            <a:ext cx="1081088" cy="1047750"/>
            <a:chOff x="2256" y="3531"/>
            <a:chExt cx="681" cy="660"/>
          </a:xfrm>
        </p:grpSpPr>
        <p:grpSp>
          <p:nvGrpSpPr>
            <p:cNvPr id="21598" name="Group 321"/>
            <p:cNvGrpSpPr>
              <a:grpSpLocks/>
            </p:cNvGrpSpPr>
            <p:nvPr/>
          </p:nvGrpSpPr>
          <p:grpSpPr bwMode="auto">
            <a:xfrm>
              <a:off x="2482" y="3684"/>
              <a:ext cx="381" cy="174"/>
              <a:chOff x="740" y="3209"/>
              <a:chExt cx="381" cy="174"/>
            </a:xfrm>
          </p:grpSpPr>
          <p:grpSp>
            <p:nvGrpSpPr>
              <p:cNvPr id="21626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62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3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sp>
            <p:nvSpPr>
              <p:cNvPr id="2162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2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1599" name="Group 327"/>
            <p:cNvGrpSpPr>
              <a:grpSpLocks/>
            </p:cNvGrpSpPr>
            <p:nvPr/>
          </p:nvGrpSpPr>
          <p:grpSpPr bwMode="auto">
            <a:xfrm>
              <a:off x="2482" y="3844"/>
              <a:ext cx="381" cy="174"/>
              <a:chOff x="836" y="3305"/>
              <a:chExt cx="381" cy="174"/>
            </a:xfrm>
          </p:grpSpPr>
          <p:grpSp>
            <p:nvGrpSpPr>
              <p:cNvPr id="21620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62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2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grpSp>
            <p:nvGrpSpPr>
              <p:cNvPr id="21621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62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2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21600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2161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1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1601" name="Group 360"/>
            <p:cNvGrpSpPr>
              <a:grpSpLocks/>
            </p:cNvGrpSpPr>
            <p:nvPr/>
          </p:nvGrpSpPr>
          <p:grpSpPr bwMode="auto">
            <a:xfrm>
              <a:off x="2534" y="3531"/>
              <a:ext cx="327" cy="174"/>
              <a:chOff x="844" y="3337"/>
              <a:chExt cx="327" cy="174"/>
            </a:xfrm>
          </p:grpSpPr>
          <p:sp>
            <p:nvSpPr>
              <p:cNvPr id="2161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1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 dirty="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  <p:grpSp>
          <p:nvGrpSpPr>
            <p:cNvPr id="21602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74"/>
              <a:chOff x="-341" y="3180"/>
              <a:chExt cx="681" cy="174"/>
            </a:xfrm>
          </p:grpSpPr>
          <p:sp>
            <p:nvSpPr>
              <p:cNvPr id="2160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21604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4" cy="174"/>
                <a:chOff x="723" y="3453"/>
                <a:chExt cx="494" cy="174"/>
              </a:xfrm>
            </p:grpSpPr>
            <p:grpSp>
              <p:nvGrpSpPr>
                <p:cNvPr id="21607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21610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1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pitchFamily="34" charset="0"/>
                          <a:ea typeface="MS PGothic" pitchFamily="34" charset="-128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1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1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0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0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0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0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708054" name="Group 462"/>
          <p:cNvGrpSpPr>
            <a:grpSpLocks/>
          </p:cNvGrpSpPr>
          <p:nvPr/>
        </p:nvGrpSpPr>
        <p:grpSpPr bwMode="auto">
          <a:xfrm>
            <a:off x="414338" y="4756150"/>
            <a:ext cx="1081087" cy="276225"/>
            <a:chOff x="-341" y="3180"/>
            <a:chExt cx="681" cy="174"/>
          </a:xfrm>
        </p:grpSpPr>
        <p:sp>
          <p:nvSpPr>
            <p:cNvPr id="2158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1586" name="Group 464"/>
            <p:cNvGrpSpPr>
              <a:grpSpLocks/>
            </p:cNvGrpSpPr>
            <p:nvPr/>
          </p:nvGrpSpPr>
          <p:grpSpPr bwMode="auto">
            <a:xfrm>
              <a:off x="-222" y="3180"/>
              <a:ext cx="494" cy="174"/>
              <a:chOff x="723" y="3453"/>
              <a:chExt cx="494" cy="174"/>
            </a:xfrm>
          </p:grpSpPr>
          <p:grpSp>
            <p:nvGrpSpPr>
              <p:cNvPr id="21589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21592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59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21593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59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59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9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8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8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357563" y="1019175"/>
            <a:ext cx="3865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page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finally (!!!)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displayed</a:t>
            </a:r>
          </a:p>
        </p:txBody>
      </p:sp>
      <p:grpSp>
        <p:nvGrpSpPr>
          <p:cNvPr id="21536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5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5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155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158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5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156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158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6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2156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157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156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157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7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6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7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21537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39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540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2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543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50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44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47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8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45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3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2pPr>
            <a:lvl3pPr marL="9144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3pPr>
            <a:lvl4pPr marL="13716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4pPr>
            <a:lvl5pPr marL="18288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13B12F6A-7725-4ED7-99C5-9BC98847DB3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93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3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2pPr>
            <a:lvl3pPr marL="9144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3pPr>
            <a:lvl4pPr marL="13716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4pPr>
            <a:lvl5pPr marL="18288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3C491612-0671-4EE8-A579-3CCEB0CFEBD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5844" name="AutoShape 4" descr="http://img0.imgtn.bdimg.com/it/u=3643884105,25259649&amp;fm=23&amp;gp=0.jpg"/>
          <p:cNvSpPr>
            <a:spLocks noChangeAspect="1" noChangeArrowheads="1"/>
          </p:cNvSpPr>
          <p:nvPr/>
        </p:nvSpPr>
        <p:spPr bwMode="auto">
          <a:xfrm>
            <a:off x="661988" y="-2555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6" name="AutoShape 6" descr="http://img0.imgtn.bdimg.com/it/u=3643884105,25259649&amp;fm=23&amp;gp=0.jpg"/>
          <p:cNvSpPr>
            <a:spLocks noChangeAspect="1" noChangeArrowheads="1"/>
          </p:cNvSpPr>
          <p:nvPr/>
        </p:nvSpPr>
        <p:spPr bwMode="auto">
          <a:xfrm>
            <a:off x="661988" y="-2555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8" name="AutoShape 8" descr="http://img0.imgtn.bdimg.com/it/u=3643884105,25259649&amp;fm=23&amp;gp=0.jpg"/>
          <p:cNvSpPr>
            <a:spLocks noChangeAspect="1" noChangeArrowheads="1"/>
          </p:cNvSpPr>
          <p:nvPr/>
        </p:nvSpPr>
        <p:spPr bwMode="auto">
          <a:xfrm>
            <a:off x="661988" y="-2555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5850" name="Picture 10" descr="http://img.25pp.com/uploadfile/soft/images/2014/1025/201410251040168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571612"/>
            <a:ext cx="3695698" cy="36956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9C55F1-2076-4202-8A9C-970948040A0E}"/>
              </a:ext>
            </a:extLst>
          </p:cNvPr>
          <p:cNvSpPr txBox="1">
            <a:spLocks/>
          </p:cNvSpPr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7AA05F-DD57-491F-AE5D-481B65D84528}"/>
              </a:ext>
            </a:extLst>
          </p:cNvPr>
          <p:cNvSpPr txBox="1"/>
          <p:nvPr/>
        </p:nvSpPr>
        <p:spPr>
          <a:xfrm>
            <a:off x="491662" y="1014417"/>
            <a:ext cx="8068776" cy="328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计算机网络的构成及基本概念</a:t>
            </a: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发展历程</a:t>
            </a: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网络协议与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体系结构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的核心与边缘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服务器访问示例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5698C2-3DFC-4AC3-B978-4DCEDF606971}"/>
                  </a:ext>
                </a:extLst>
              </p14:cNvPr>
              <p14:cNvContentPartPr/>
              <p14:nvPr/>
            </p14:nvContentPartPr>
            <p14:xfrm>
              <a:off x="1242739" y="2855193"/>
              <a:ext cx="3638880" cy="12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5698C2-3DFC-4AC3-B978-4DCEDF606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4099" y="2846553"/>
                <a:ext cx="36565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EDB6AC-89D7-4D5B-9D9D-72076EF3B257}"/>
                  </a:ext>
                </a:extLst>
              </p14:cNvPr>
              <p14:cNvContentPartPr/>
              <p14:nvPr/>
            </p14:nvContentPartPr>
            <p14:xfrm>
              <a:off x="5461939" y="2527593"/>
              <a:ext cx="559440" cy="284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EDB6AC-89D7-4D5B-9D9D-72076EF3B2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2945" y="2518953"/>
                <a:ext cx="577069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10DF16-C933-4B1F-B3DA-6941CA176E32}"/>
                  </a:ext>
                </a:extLst>
              </p14:cNvPr>
              <p14:cNvContentPartPr/>
              <p14:nvPr/>
            </p14:nvContentPartPr>
            <p14:xfrm>
              <a:off x="6129019" y="2499513"/>
              <a:ext cx="413280" cy="27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10DF16-C933-4B1F-B3DA-6941CA176E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20027" y="2490513"/>
                <a:ext cx="430905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2242A8-6818-48A5-B1BC-9977FDB91389}"/>
                  </a:ext>
                </a:extLst>
              </p14:cNvPr>
              <p14:cNvContentPartPr/>
              <p14:nvPr/>
            </p14:nvContentPartPr>
            <p14:xfrm>
              <a:off x="6638419" y="2519313"/>
              <a:ext cx="905760" cy="273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2242A8-6818-48A5-B1BC-9977FDB913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9415" y="2510673"/>
                <a:ext cx="923407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ED099BA-855D-4A52-8A99-500E03D8AA70}"/>
                  </a:ext>
                </a:extLst>
              </p14:cNvPr>
              <p14:cNvContentPartPr/>
              <p14:nvPr/>
            </p14:nvContentPartPr>
            <p14:xfrm>
              <a:off x="1435339" y="3463233"/>
              <a:ext cx="1868760" cy="271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ED099BA-855D-4A52-8A99-500E03D8AA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26341" y="3454593"/>
                <a:ext cx="1886397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963C7CE-0A06-4BBE-A820-0DB7B9109061}"/>
                  </a:ext>
                </a:extLst>
              </p14:cNvPr>
              <p14:cNvContentPartPr/>
              <p14:nvPr/>
            </p14:nvContentPartPr>
            <p14:xfrm>
              <a:off x="4560859" y="3154353"/>
              <a:ext cx="1226880" cy="254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963C7CE-0A06-4BBE-A820-0DB7B910906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51859" y="3145353"/>
                <a:ext cx="12445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7B04C38-1A86-42C4-9B71-152BC71C8AC4}"/>
                  </a:ext>
                </a:extLst>
              </p14:cNvPr>
              <p14:cNvContentPartPr/>
              <p14:nvPr/>
            </p14:nvContentPartPr>
            <p14:xfrm>
              <a:off x="5943619" y="3175233"/>
              <a:ext cx="232920" cy="207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7B04C38-1A86-42C4-9B71-152BC71C8A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34633" y="3166233"/>
                <a:ext cx="250533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75A9E22-33E5-4398-8946-97B001CF24EB}"/>
                  </a:ext>
                </a:extLst>
              </p14:cNvPr>
              <p14:cNvContentPartPr/>
              <p14:nvPr/>
            </p14:nvContentPartPr>
            <p14:xfrm>
              <a:off x="8285779" y="3144633"/>
              <a:ext cx="507240" cy="354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75A9E22-33E5-4398-8946-97B001CF24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77133" y="3135633"/>
                <a:ext cx="524893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0B09C86-D8A8-42E0-A163-8FBD83BB0E6B}"/>
                  </a:ext>
                </a:extLst>
              </p14:cNvPr>
              <p14:cNvContentPartPr/>
              <p14:nvPr/>
            </p14:nvContentPartPr>
            <p14:xfrm>
              <a:off x="6254299" y="2851593"/>
              <a:ext cx="1826640" cy="534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0B09C86-D8A8-42E0-A163-8FBD83BB0E6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45659" y="2842953"/>
                <a:ext cx="18442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1F4AE8D-65C2-4707-A6C6-CBDF8E174D1B}"/>
                  </a:ext>
                </a:extLst>
              </p14:cNvPr>
              <p14:cNvContentPartPr/>
              <p14:nvPr/>
            </p14:nvContentPartPr>
            <p14:xfrm>
              <a:off x="4664179" y="3487713"/>
              <a:ext cx="441360" cy="223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1F4AE8D-65C2-4707-A6C6-CBDF8E174D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55179" y="3479073"/>
                <a:ext cx="459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AD8D35C-959D-4F99-880E-A7A8FF61E00D}"/>
                  </a:ext>
                </a:extLst>
              </p14:cNvPr>
              <p14:cNvContentPartPr/>
              <p14:nvPr/>
            </p14:nvContentPartPr>
            <p14:xfrm>
              <a:off x="5736979" y="3712353"/>
              <a:ext cx="251280" cy="17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AD8D35C-959D-4F99-880E-A7A8FF61E0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27992" y="3703537"/>
                <a:ext cx="268895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176386E-6690-423B-A189-B0832FF1FF1F}"/>
                  </a:ext>
                </a:extLst>
              </p14:cNvPr>
              <p14:cNvContentPartPr/>
              <p14:nvPr/>
            </p14:nvContentPartPr>
            <p14:xfrm>
              <a:off x="5181499" y="3492393"/>
              <a:ext cx="389520" cy="228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176386E-6690-423B-A189-B0832FF1FF1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72499" y="3483393"/>
                <a:ext cx="4071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91DD16B-1A82-4B84-A078-D1B894839BB4}"/>
                  </a:ext>
                </a:extLst>
              </p14:cNvPr>
              <p14:cNvContentPartPr/>
              <p14:nvPr/>
            </p14:nvContentPartPr>
            <p14:xfrm>
              <a:off x="4767499" y="4156593"/>
              <a:ext cx="1745640" cy="328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91DD16B-1A82-4B84-A078-D1B894839BB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58499" y="4147593"/>
                <a:ext cx="17632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A4CCFDC-E27B-46E1-9D99-E488224E6130}"/>
                  </a:ext>
                </a:extLst>
              </p14:cNvPr>
              <p14:cNvContentPartPr/>
              <p14:nvPr/>
            </p14:nvContentPartPr>
            <p14:xfrm>
              <a:off x="654139" y="3155433"/>
              <a:ext cx="453960" cy="440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A4CCFDC-E27B-46E1-9D99-E488224E613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5139" y="3146793"/>
                <a:ext cx="47160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88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9C55F1-2076-4202-8A9C-970948040A0E}"/>
              </a:ext>
            </a:extLst>
          </p:cNvPr>
          <p:cNvSpPr txBox="1">
            <a:spLocks/>
          </p:cNvSpPr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7AA05F-DD57-491F-AE5D-481B65D84528}"/>
              </a:ext>
            </a:extLst>
          </p:cNvPr>
          <p:cNvSpPr txBox="1"/>
          <p:nvPr/>
        </p:nvSpPr>
        <p:spPr>
          <a:xfrm>
            <a:off x="491662" y="809701"/>
            <a:ext cx="8068776" cy="537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应用协议与进程通信模型</a:t>
            </a: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传输层服务对应用的支持</a:t>
            </a: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文件传输服务与协议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服务与协议</a:t>
            </a: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电子邮件服务与协议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域名服务与协议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对等通信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网络编程方法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EE1616-48FC-413B-8FC1-B6D355438358}"/>
                  </a:ext>
                </a:extLst>
              </p14:cNvPr>
              <p14:cNvContentPartPr/>
              <p14:nvPr/>
            </p14:nvContentPartPr>
            <p14:xfrm>
              <a:off x="6332779" y="1071753"/>
              <a:ext cx="19440" cy="40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EE1616-48FC-413B-8FC1-B6D3554383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3779" y="1063113"/>
                <a:ext cx="370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F06F94-9DE2-4652-973C-783FAEE3FC39}"/>
                  </a:ext>
                </a:extLst>
              </p14:cNvPr>
              <p14:cNvContentPartPr/>
              <p14:nvPr/>
            </p14:nvContentPartPr>
            <p14:xfrm>
              <a:off x="7185619" y="891033"/>
              <a:ext cx="130680" cy="299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F06F94-9DE2-4652-973C-783FAEE3FC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6619" y="882033"/>
                <a:ext cx="1483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9BC71A-B00F-4688-AC7E-297F99C2EF77}"/>
                  </a:ext>
                </a:extLst>
              </p14:cNvPr>
              <p14:cNvContentPartPr/>
              <p14:nvPr/>
            </p14:nvContentPartPr>
            <p14:xfrm>
              <a:off x="6720499" y="931713"/>
              <a:ext cx="349920" cy="168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9BC71A-B00F-4688-AC7E-297F99C2EF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1499" y="923073"/>
                <a:ext cx="367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281EF9-7947-4DF8-B3D7-D9736534B4A3}"/>
                  </a:ext>
                </a:extLst>
              </p14:cNvPr>
              <p14:cNvContentPartPr/>
              <p14:nvPr/>
            </p14:nvContentPartPr>
            <p14:xfrm>
              <a:off x="6552019" y="899313"/>
              <a:ext cx="107280" cy="257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281EF9-7947-4DF8-B3D7-D9736534B4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43019" y="890673"/>
                <a:ext cx="124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8F1340B-D3A3-4157-B7AC-7E31BB088327}"/>
                  </a:ext>
                </a:extLst>
              </p14:cNvPr>
              <p14:cNvContentPartPr/>
              <p14:nvPr/>
            </p14:nvContentPartPr>
            <p14:xfrm>
              <a:off x="7494859" y="754593"/>
              <a:ext cx="700920" cy="381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8F1340B-D3A3-4157-B7AC-7E31BB0883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85859" y="745593"/>
                <a:ext cx="7185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B0C7EF-BFEE-4A8D-93DD-CF417A710950}"/>
                  </a:ext>
                </a:extLst>
              </p14:cNvPr>
              <p14:cNvContentPartPr/>
              <p14:nvPr/>
            </p14:nvContentPartPr>
            <p14:xfrm>
              <a:off x="8293339" y="708873"/>
              <a:ext cx="472680" cy="401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B0C7EF-BFEE-4A8D-93DD-CF417A71095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4699" y="699873"/>
                <a:ext cx="4903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B4CF53F-614F-4AB2-860B-9AB7F49B78ED}"/>
                  </a:ext>
                </a:extLst>
              </p14:cNvPr>
              <p14:cNvContentPartPr/>
              <p14:nvPr/>
            </p14:nvContentPartPr>
            <p14:xfrm>
              <a:off x="3529819" y="1305033"/>
              <a:ext cx="1474920" cy="12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B4CF53F-614F-4AB2-860B-9AB7F49B78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0819" y="1296393"/>
                <a:ext cx="14925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F862901-E7EA-4849-8747-5216EF9DBF9D}"/>
                  </a:ext>
                </a:extLst>
              </p14:cNvPr>
              <p14:cNvContentPartPr/>
              <p14:nvPr/>
            </p14:nvContentPartPr>
            <p14:xfrm>
              <a:off x="6846859" y="1264353"/>
              <a:ext cx="320400" cy="258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F862901-E7EA-4849-8747-5216EF9DBF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38219" y="1255365"/>
                <a:ext cx="338040" cy="27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1CDCECD-635D-40A4-9322-1A6994C76CD5}"/>
                  </a:ext>
                </a:extLst>
              </p14:cNvPr>
              <p14:cNvContentPartPr/>
              <p14:nvPr/>
            </p14:nvContentPartPr>
            <p14:xfrm>
              <a:off x="6492979" y="1309353"/>
              <a:ext cx="245520" cy="241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1CDCECD-635D-40A4-9322-1A6994C76CD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83979" y="1300353"/>
                <a:ext cx="2631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33F7576-51A3-45A8-AF76-6F1410828ED3}"/>
                  </a:ext>
                </a:extLst>
              </p14:cNvPr>
              <p14:cNvContentPartPr/>
              <p14:nvPr/>
            </p14:nvContentPartPr>
            <p14:xfrm>
              <a:off x="4645819" y="1842153"/>
              <a:ext cx="2422080" cy="376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33F7576-51A3-45A8-AF76-6F1410828E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36819" y="1833513"/>
                <a:ext cx="24397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7E48338-916D-49A7-86EC-668C46597BCA}"/>
                  </a:ext>
                </a:extLst>
              </p14:cNvPr>
              <p14:cNvContentPartPr/>
              <p14:nvPr/>
            </p14:nvContentPartPr>
            <p14:xfrm>
              <a:off x="1375939" y="2566113"/>
              <a:ext cx="1445400" cy="131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7E48338-916D-49A7-86EC-668C46597B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66939" y="2557473"/>
                <a:ext cx="14630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797554B-6B03-4B50-85F5-4B97ECC07D5E}"/>
                  </a:ext>
                </a:extLst>
              </p14:cNvPr>
              <p14:cNvContentPartPr/>
              <p14:nvPr/>
            </p14:nvContentPartPr>
            <p14:xfrm>
              <a:off x="4436299" y="2360553"/>
              <a:ext cx="487080" cy="296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797554B-6B03-4B50-85F5-4B97ECC07D5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27659" y="2351553"/>
                <a:ext cx="5047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8FBEADC-9663-4E9A-A4AE-40BD1C5AFB8C}"/>
                  </a:ext>
                </a:extLst>
              </p14:cNvPr>
              <p14:cNvContentPartPr/>
              <p14:nvPr/>
            </p14:nvContentPartPr>
            <p14:xfrm>
              <a:off x="809299" y="2250033"/>
              <a:ext cx="295200" cy="358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8FBEADC-9663-4E9A-A4AE-40BD1C5AFB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0659" y="2241393"/>
                <a:ext cx="3128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4DC1F10-7EF3-4C13-9321-D77C92BBF7A8}"/>
                  </a:ext>
                </a:extLst>
              </p14:cNvPr>
              <p14:cNvContentPartPr/>
              <p14:nvPr/>
            </p14:nvContentPartPr>
            <p14:xfrm>
              <a:off x="643699" y="814713"/>
              <a:ext cx="2711880" cy="12315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4DC1F10-7EF3-4C13-9321-D77C92BBF7A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4699" y="806073"/>
                <a:ext cx="2729520" cy="12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7FB93C3-C928-48D0-8253-EB75A5C960F5}"/>
                  </a:ext>
                </a:extLst>
              </p14:cNvPr>
              <p14:cNvContentPartPr/>
              <p14:nvPr/>
            </p14:nvContentPartPr>
            <p14:xfrm>
              <a:off x="5059459" y="2354793"/>
              <a:ext cx="3144600" cy="851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7FB93C3-C928-48D0-8253-EB75A5C960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50459" y="2346153"/>
                <a:ext cx="316224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9A27861-9E7E-43E1-B358-C7B67907E468}"/>
                  </a:ext>
                </a:extLst>
              </p14:cNvPr>
              <p14:cNvContentPartPr/>
              <p14:nvPr/>
            </p14:nvContentPartPr>
            <p14:xfrm>
              <a:off x="3540979" y="2909553"/>
              <a:ext cx="1417680" cy="371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9A27861-9E7E-43E1-B358-C7B67907E4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31979" y="2900553"/>
                <a:ext cx="14353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128087D-637E-4925-B821-BD874A6E40FB}"/>
                  </a:ext>
                </a:extLst>
              </p14:cNvPr>
              <p14:cNvContentPartPr/>
              <p14:nvPr/>
            </p14:nvContentPartPr>
            <p14:xfrm>
              <a:off x="4413619" y="3734673"/>
              <a:ext cx="1083960" cy="267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128087D-637E-4925-B821-BD874A6E40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04619" y="3726033"/>
                <a:ext cx="1101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50AD360-A4E0-47E1-BAD8-B2D243EC73B3}"/>
                  </a:ext>
                </a:extLst>
              </p14:cNvPr>
              <p14:cNvContentPartPr/>
              <p14:nvPr/>
            </p14:nvContentPartPr>
            <p14:xfrm>
              <a:off x="7670899" y="3960033"/>
              <a:ext cx="25200" cy="266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50AD360-A4E0-47E1-BAD8-B2D243EC73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61899" y="3951393"/>
                <a:ext cx="42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F20D536-AD05-4147-83BF-FE945640FB35}"/>
                  </a:ext>
                </a:extLst>
              </p14:cNvPr>
              <p14:cNvContentPartPr/>
              <p14:nvPr/>
            </p14:nvContentPartPr>
            <p14:xfrm>
              <a:off x="8566219" y="3670593"/>
              <a:ext cx="495720" cy="4053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F20D536-AD05-4147-83BF-FE945640FB3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57573" y="3661593"/>
                <a:ext cx="513373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60CF042-A2D6-4340-B44D-1D730A3EC345}"/>
                  </a:ext>
                </a:extLst>
              </p14:cNvPr>
              <p14:cNvContentPartPr/>
              <p14:nvPr/>
            </p14:nvContentPartPr>
            <p14:xfrm>
              <a:off x="7776739" y="3621633"/>
              <a:ext cx="705240" cy="3380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60CF042-A2D6-4340-B44D-1D730A3EC3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68095" y="3612633"/>
                <a:ext cx="722889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95A29F3-B151-4F50-AE7F-2F8A2CC5AD77}"/>
                  </a:ext>
                </a:extLst>
              </p14:cNvPr>
              <p14:cNvContentPartPr/>
              <p14:nvPr/>
            </p14:nvContentPartPr>
            <p14:xfrm>
              <a:off x="6643099" y="3669873"/>
              <a:ext cx="910800" cy="3628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95A29F3-B151-4F50-AE7F-2F8A2CC5AD7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34459" y="3661233"/>
                <a:ext cx="9284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3C86B89-7117-42A2-8AFD-1689C3E1F3DE}"/>
                  </a:ext>
                </a:extLst>
              </p14:cNvPr>
              <p14:cNvContentPartPr/>
              <p14:nvPr/>
            </p14:nvContentPartPr>
            <p14:xfrm>
              <a:off x="732259" y="4217793"/>
              <a:ext cx="323640" cy="3096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3C86B89-7117-42A2-8AFD-1689C3E1F3D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3259" y="4208793"/>
                <a:ext cx="3412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9A075E6-32FE-4713-A7C5-E98975141521}"/>
                  </a:ext>
                </a:extLst>
              </p14:cNvPr>
              <p14:cNvContentPartPr/>
              <p14:nvPr/>
            </p14:nvContentPartPr>
            <p14:xfrm>
              <a:off x="5712859" y="3737913"/>
              <a:ext cx="625680" cy="3427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9A075E6-32FE-4713-A7C5-E9897514152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704219" y="3729264"/>
                <a:ext cx="643320" cy="360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2F14893-D0FD-448B-ADC5-32F93A173224}"/>
                  </a:ext>
                </a:extLst>
              </p14:cNvPr>
              <p14:cNvContentPartPr/>
              <p14:nvPr/>
            </p14:nvContentPartPr>
            <p14:xfrm>
              <a:off x="767179" y="3628473"/>
              <a:ext cx="275040" cy="2916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2F14893-D0FD-448B-ADC5-32F93A17322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8539" y="3619473"/>
                <a:ext cx="2926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A92114D-9E1A-42F0-9EB4-0D90B3654053}"/>
                  </a:ext>
                </a:extLst>
              </p14:cNvPr>
              <p14:cNvContentPartPr/>
              <p14:nvPr/>
            </p14:nvContentPartPr>
            <p14:xfrm>
              <a:off x="3612979" y="4412553"/>
              <a:ext cx="75960" cy="1807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A92114D-9E1A-42F0-9EB4-0D90B365405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604339" y="4403913"/>
                <a:ext cx="936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309E7E0-6B75-49BD-8E42-9BF9F9BD2C05}"/>
                  </a:ext>
                </a:extLst>
              </p14:cNvPr>
              <p14:cNvContentPartPr/>
              <p14:nvPr/>
            </p14:nvContentPartPr>
            <p14:xfrm>
              <a:off x="3778579" y="4367193"/>
              <a:ext cx="239400" cy="2286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309E7E0-6B75-49BD-8E42-9BF9F9BD2C0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769939" y="4358193"/>
                <a:ext cx="257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59E4063-FB9B-4C38-88DF-454D5EB6969B}"/>
                  </a:ext>
                </a:extLst>
              </p14:cNvPr>
              <p14:cNvContentPartPr/>
              <p14:nvPr/>
            </p14:nvContentPartPr>
            <p14:xfrm>
              <a:off x="5310379" y="891033"/>
              <a:ext cx="662760" cy="2707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59E4063-FB9B-4C38-88DF-454D5EB6969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01379" y="882033"/>
                <a:ext cx="680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FA7FA194-DAE9-462A-883A-0E1B0EC7D406}"/>
                  </a:ext>
                </a:extLst>
              </p14:cNvPr>
              <p14:cNvContentPartPr/>
              <p14:nvPr/>
            </p14:nvContentPartPr>
            <p14:xfrm>
              <a:off x="4107259" y="4157673"/>
              <a:ext cx="4210560" cy="138024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FA7FA194-DAE9-462A-883A-0E1B0EC7D40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98619" y="4148675"/>
                <a:ext cx="4228200" cy="1397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F088B593-3D86-4663-8C34-EE7576F2473C}"/>
                  </a:ext>
                </a:extLst>
              </p14:cNvPr>
              <p14:cNvContentPartPr/>
              <p14:nvPr/>
            </p14:nvContentPartPr>
            <p14:xfrm>
              <a:off x="754579" y="5816193"/>
              <a:ext cx="295560" cy="35388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F088B593-3D86-4663-8C34-EE7576F2473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45939" y="5807193"/>
                <a:ext cx="3132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963FDEC4-B611-41BD-857D-F0587C739291}"/>
                  </a:ext>
                </a:extLst>
              </p14:cNvPr>
              <p14:cNvContentPartPr/>
              <p14:nvPr/>
            </p14:nvContentPartPr>
            <p14:xfrm>
              <a:off x="3296539" y="5679033"/>
              <a:ext cx="288000" cy="36468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963FDEC4-B611-41BD-857D-F0587C73929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287539" y="5670042"/>
                <a:ext cx="305640" cy="382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889EB14-625B-4976-BCD0-DEBD65F397EE}"/>
                  </a:ext>
                </a:extLst>
              </p14:cNvPr>
              <p14:cNvContentPartPr/>
              <p14:nvPr/>
            </p14:nvContentPartPr>
            <p14:xfrm>
              <a:off x="3768499" y="5719353"/>
              <a:ext cx="975240" cy="33804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889EB14-625B-4976-BCD0-DEBD65F397E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59499" y="5710363"/>
                <a:ext cx="992880" cy="3556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3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9C55F1-2076-4202-8A9C-970948040A0E}"/>
              </a:ext>
            </a:extLst>
          </p:cNvPr>
          <p:cNvSpPr txBox="1">
            <a:spLocks/>
          </p:cNvSpPr>
          <p:nvPr/>
        </p:nvSpPr>
        <p:spPr>
          <a:xfrm>
            <a:off x="707366" y="32661"/>
            <a:ext cx="7703389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7AA05F-DD57-491F-AE5D-481B65D84528}"/>
              </a:ext>
            </a:extLst>
          </p:cNvPr>
          <p:cNvSpPr txBox="1"/>
          <p:nvPr/>
        </p:nvSpPr>
        <p:spPr>
          <a:xfrm>
            <a:off x="491662" y="809701"/>
            <a:ext cx="8013983" cy="466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传输层需要解决的基本问题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体系结构中传输层协议与服务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用户数据报协议（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可靠数据传输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传输控制协议（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理解网络拥塞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600"/>
              </a:lnSpc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拥塞控制机制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A3B046-ED10-4CDD-99F7-0A7FB07B9465}"/>
                  </a:ext>
                </a:extLst>
              </p14:cNvPr>
              <p14:cNvContentPartPr/>
              <p14:nvPr/>
            </p14:nvContentPartPr>
            <p14:xfrm>
              <a:off x="5337379" y="2127993"/>
              <a:ext cx="785160" cy="284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A3B046-ED10-4CDD-99F7-0A7FB07B94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8735" y="2119353"/>
                <a:ext cx="802808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C73654-FC64-45F8-8375-A5A74E81234F}"/>
                  </a:ext>
                </a:extLst>
              </p14:cNvPr>
              <p14:cNvContentPartPr/>
              <p14:nvPr/>
            </p14:nvContentPartPr>
            <p14:xfrm>
              <a:off x="4663099" y="2077953"/>
              <a:ext cx="548280" cy="383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C73654-FC64-45F8-8375-A5A74E8123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4099" y="2068953"/>
                <a:ext cx="5659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4E20C7-3C03-496F-8DC5-0A0B879882FB}"/>
                  </a:ext>
                </a:extLst>
              </p14:cNvPr>
              <p14:cNvContentPartPr/>
              <p14:nvPr/>
            </p14:nvContentPartPr>
            <p14:xfrm>
              <a:off x="7379299" y="2374233"/>
              <a:ext cx="9720" cy="17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4E20C7-3C03-496F-8DC5-0A0B879882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70299" y="2365233"/>
                <a:ext cx="27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93B55B-839D-4693-8E20-3D597CF5FFA1}"/>
                  </a:ext>
                </a:extLst>
              </p14:cNvPr>
              <p14:cNvContentPartPr/>
              <p14:nvPr/>
            </p14:nvContentPartPr>
            <p14:xfrm>
              <a:off x="7135939" y="2181633"/>
              <a:ext cx="160920" cy="230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93B55B-839D-4693-8E20-3D597CF5FF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27299" y="2172633"/>
                <a:ext cx="1785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17D8168-D321-4882-AF9B-71EE6D6F0799}"/>
                  </a:ext>
                </a:extLst>
              </p14:cNvPr>
              <p14:cNvContentPartPr/>
              <p14:nvPr/>
            </p14:nvContentPartPr>
            <p14:xfrm>
              <a:off x="690499" y="2179113"/>
              <a:ext cx="356400" cy="458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17D8168-D321-4882-AF9B-71EE6D6F079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1859" y="2170113"/>
                <a:ext cx="3740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2E21CAD-5EF6-4CDF-A21B-B233FB742FAC}"/>
                  </a:ext>
                </a:extLst>
              </p14:cNvPr>
              <p14:cNvContentPartPr/>
              <p14:nvPr/>
            </p14:nvContentPartPr>
            <p14:xfrm>
              <a:off x="7486219" y="2062833"/>
              <a:ext cx="1397520" cy="354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2E21CAD-5EF6-4CDF-A21B-B233FB742F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77577" y="2054193"/>
                <a:ext cx="1415165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3CCE580-0683-4319-BAC8-1914473C8FA3}"/>
                  </a:ext>
                </a:extLst>
              </p14:cNvPr>
              <p14:cNvContentPartPr/>
              <p14:nvPr/>
            </p14:nvContentPartPr>
            <p14:xfrm>
              <a:off x="6469579" y="2136273"/>
              <a:ext cx="584640" cy="315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3CCE580-0683-4319-BAC8-1914473C8F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60579" y="2127273"/>
                <a:ext cx="6022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EFBB220-57E0-498F-A6D8-007F34F5E559}"/>
                  </a:ext>
                </a:extLst>
              </p14:cNvPr>
              <p14:cNvContentPartPr/>
              <p14:nvPr/>
            </p14:nvContentPartPr>
            <p14:xfrm>
              <a:off x="1142659" y="4857153"/>
              <a:ext cx="1813680" cy="136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EFBB220-57E0-498F-A6D8-007F34F5E5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34019" y="4848513"/>
                <a:ext cx="1831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A2D0505-505D-47EC-BA81-158981C2E6A6}"/>
                  </a:ext>
                </a:extLst>
              </p14:cNvPr>
              <p14:cNvContentPartPr/>
              <p14:nvPr/>
            </p14:nvContentPartPr>
            <p14:xfrm>
              <a:off x="679699" y="4556553"/>
              <a:ext cx="181080" cy="369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A2D0505-505D-47EC-BA81-158981C2E6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699" y="4547553"/>
                <a:ext cx="1987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AB14D23-856B-4A1B-8852-7DAFE9637C55}"/>
                  </a:ext>
                </a:extLst>
              </p14:cNvPr>
              <p14:cNvContentPartPr/>
              <p14:nvPr/>
            </p14:nvContentPartPr>
            <p14:xfrm>
              <a:off x="556939" y="2850873"/>
              <a:ext cx="4064040" cy="1276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AB14D23-856B-4A1B-8852-7DAFE9637C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7939" y="2842233"/>
                <a:ext cx="408168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8DEAAD8-363E-4C51-9034-7604A62C7430}"/>
                  </a:ext>
                </a:extLst>
              </p14:cNvPr>
              <p14:cNvContentPartPr/>
              <p14:nvPr/>
            </p14:nvContentPartPr>
            <p14:xfrm>
              <a:off x="3295819" y="4296273"/>
              <a:ext cx="1302840" cy="381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8DEAAD8-363E-4C51-9034-7604A62C743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86819" y="4287273"/>
                <a:ext cx="13204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ECE3859-5809-4A8F-930A-59FEAF76EACB}"/>
                  </a:ext>
                </a:extLst>
              </p14:cNvPr>
              <p14:cNvContentPartPr/>
              <p14:nvPr/>
            </p14:nvContentPartPr>
            <p14:xfrm>
              <a:off x="4753459" y="4326513"/>
              <a:ext cx="466200" cy="2944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ECE3859-5809-4A8F-930A-59FEAF76EA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44466" y="4317513"/>
                <a:ext cx="483826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B2F6356-B0FF-4F2C-824E-40A83AA03F61}"/>
                  </a:ext>
                </a:extLst>
              </p14:cNvPr>
              <p14:cNvContentPartPr/>
              <p14:nvPr/>
            </p14:nvContentPartPr>
            <p14:xfrm>
              <a:off x="5339539" y="4275033"/>
              <a:ext cx="627840" cy="303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B2F6356-B0FF-4F2C-824E-40A83AA03F6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30539" y="4266393"/>
                <a:ext cx="6454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D61E7E0-43D1-4AC4-A727-C6B0E8F438C0}"/>
                  </a:ext>
                </a:extLst>
              </p14:cNvPr>
              <p14:cNvContentPartPr/>
              <p14:nvPr/>
            </p14:nvContentPartPr>
            <p14:xfrm>
              <a:off x="6094099" y="4572753"/>
              <a:ext cx="37800" cy="46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D61E7E0-43D1-4AC4-A727-C6B0E8F438C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85459" y="4564113"/>
                <a:ext cx="554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9A611BB-4DD4-48D2-98A8-0B0B1AAA694F}"/>
                  </a:ext>
                </a:extLst>
              </p14:cNvPr>
              <p14:cNvContentPartPr/>
              <p14:nvPr/>
            </p14:nvContentPartPr>
            <p14:xfrm>
              <a:off x="1100539" y="5339193"/>
              <a:ext cx="2508840" cy="124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9A611BB-4DD4-48D2-98A8-0B0B1AAA694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91899" y="5330193"/>
                <a:ext cx="25264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F584ECC-8C1F-4F73-B9CC-048A8381F85C}"/>
                  </a:ext>
                </a:extLst>
              </p14:cNvPr>
              <p14:cNvContentPartPr/>
              <p14:nvPr/>
            </p14:nvContentPartPr>
            <p14:xfrm>
              <a:off x="701299" y="5145873"/>
              <a:ext cx="270000" cy="379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F584ECC-8C1F-4F73-B9CC-048A8381F85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2299" y="5136873"/>
                <a:ext cx="287640" cy="3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73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9C55F1-2076-4202-8A9C-970948040A0E}"/>
              </a:ext>
            </a:extLst>
          </p:cNvPr>
          <p:cNvSpPr txBox="1">
            <a:spLocks/>
          </p:cNvSpPr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7AA05F-DD57-491F-AE5D-481B65D84528}"/>
              </a:ext>
            </a:extLst>
          </p:cNvPr>
          <p:cNvSpPr txBox="1"/>
          <p:nvPr/>
        </p:nvSpPr>
        <p:spPr>
          <a:xfrm>
            <a:off x="606392" y="809701"/>
            <a:ext cx="7954046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网络层功能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数据包格式和地址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数据包转发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地址问题及解决策略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路由算法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链路状态算法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距离向量算法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互联网路由协议：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RIP,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OSPF, BGP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软件定义网络（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FD2A353-D083-430A-A20D-6BFA45EE1C20}"/>
                  </a:ext>
                </a:extLst>
              </p14:cNvPr>
              <p14:cNvContentPartPr/>
              <p14:nvPr/>
            </p14:nvContentPartPr>
            <p14:xfrm>
              <a:off x="5132179" y="1861953"/>
              <a:ext cx="850680" cy="261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FD2A353-D083-430A-A20D-6BFA45EE1C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3179" y="1852953"/>
                <a:ext cx="8683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B7F8604-6B5C-4A94-A2A7-3BF085D6000B}"/>
                  </a:ext>
                </a:extLst>
              </p14:cNvPr>
              <p14:cNvContentPartPr/>
              <p14:nvPr/>
            </p14:nvContentPartPr>
            <p14:xfrm>
              <a:off x="6589459" y="2216553"/>
              <a:ext cx="1800" cy="9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B7F8604-6B5C-4A94-A2A7-3BF085D600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0819" y="2207553"/>
                <a:ext cx="194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DD5C37B-F4EC-4789-BC47-ED8A759C6FF4}"/>
                  </a:ext>
                </a:extLst>
              </p14:cNvPr>
              <p14:cNvContentPartPr/>
              <p14:nvPr/>
            </p14:nvContentPartPr>
            <p14:xfrm>
              <a:off x="6139459" y="1848273"/>
              <a:ext cx="500400" cy="275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DD5C37B-F4EC-4789-BC47-ED8A759C6F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0813" y="1839622"/>
                <a:ext cx="518053" cy="293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F81B9D6-AD79-4B73-8CEC-11C050A53122}"/>
                  </a:ext>
                </a:extLst>
              </p14:cNvPr>
              <p14:cNvContentPartPr/>
              <p14:nvPr/>
            </p14:nvContentPartPr>
            <p14:xfrm>
              <a:off x="3275659" y="1520673"/>
              <a:ext cx="1696680" cy="934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F81B9D6-AD79-4B73-8CEC-11C050A531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67017" y="1512033"/>
                <a:ext cx="1714324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76A3289-B6E4-449D-85CE-18FE25200C19}"/>
                  </a:ext>
                </a:extLst>
              </p14:cNvPr>
              <p14:cNvContentPartPr/>
              <p14:nvPr/>
            </p14:nvContentPartPr>
            <p14:xfrm>
              <a:off x="3328219" y="3154353"/>
              <a:ext cx="433080" cy="252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76A3289-B6E4-449D-85CE-18FE25200C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19579" y="3145713"/>
                <a:ext cx="4507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F40776-64DC-49FB-BA8A-43C5B0DA3BEA}"/>
                  </a:ext>
                </a:extLst>
              </p14:cNvPr>
              <p14:cNvContentPartPr/>
              <p14:nvPr/>
            </p14:nvContentPartPr>
            <p14:xfrm>
              <a:off x="2629819" y="3306633"/>
              <a:ext cx="456480" cy="98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F40776-64DC-49FB-BA8A-43C5B0DA3B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20819" y="3297633"/>
                <a:ext cx="4741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404FF67-54A8-4D46-804A-9FDDC6BD9D48}"/>
                  </a:ext>
                </a:extLst>
              </p14:cNvPr>
              <p14:cNvContentPartPr/>
              <p14:nvPr/>
            </p14:nvContentPartPr>
            <p14:xfrm>
              <a:off x="3885499" y="3180273"/>
              <a:ext cx="424440" cy="313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404FF67-54A8-4D46-804A-9FDDC6BD9D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76859" y="3171273"/>
                <a:ext cx="4420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3B5B4D4-B55F-4AF8-9EED-85AF8730EC32}"/>
                  </a:ext>
                </a:extLst>
              </p14:cNvPr>
              <p14:cNvContentPartPr/>
              <p14:nvPr/>
            </p14:nvContentPartPr>
            <p14:xfrm>
              <a:off x="910819" y="3150033"/>
              <a:ext cx="248760" cy="241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3B5B4D4-B55F-4AF8-9EED-85AF8730EC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2179" y="3141033"/>
                <a:ext cx="266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27A5A3C-4B17-4ECA-BDA0-25BBF2A6B288}"/>
                  </a:ext>
                </a:extLst>
              </p14:cNvPr>
              <p14:cNvContentPartPr/>
              <p14:nvPr/>
            </p14:nvContentPartPr>
            <p14:xfrm>
              <a:off x="854659" y="2279193"/>
              <a:ext cx="220320" cy="294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27A5A3C-4B17-4ECA-BDA0-25BBF2A6B28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6019" y="2270553"/>
                <a:ext cx="237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D322A23-C0D2-49DF-8B26-3045A387EAFF}"/>
                  </a:ext>
                </a:extLst>
              </p14:cNvPr>
              <p14:cNvContentPartPr/>
              <p14:nvPr/>
            </p14:nvContentPartPr>
            <p14:xfrm>
              <a:off x="3359899" y="3580593"/>
              <a:ext cx="1193400" cy="276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D322A23-C0D2-49DF-8B26-3045A387EAF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51259" y="3571953"/>
                <a:ext cx="12110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89AB370-383E-4BB4-85A2-89D5A1030B74}"/>
                  </a:ext>
                </a:extLst>
              </p14:cNvPr>
              <p14:cNvContentPartPr/>
              <p14:nvPr/>
            </p14:nvContentPartPr>
            <p14:xfrm>
              <a:off x="2632699" y="3728553"/>
              <a:ext cx="490320" cy="95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89AB370-383E-4BB4-85A2-89D5A1030B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23699" y="3719553"/>
                <a:ext cx="5079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04267EF-6619-4740-8296-32E41C6B158F}"/>
                  </a:ext>
                </a:extLst>
              </p14:cNvPr>
              <p14:cNvContentPartPr/>
              <p14:nvPr/>
            </p14:nvContentPartPr>
            <p14:xfrm>
              <a:off x="4752019" y="3560433"/>
              <a:ext cx="97920" cy="241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04267EF-6619-4740-8296-32E41C6B158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43019" y="3551793"/>
                <a:ext cx="1155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28C4484-7814-404F-9ADA-7C06059609A6}"/>
                  </a:ext>
                </a:extLst>
              </p14:cNvPr>
              <p14:cNvContentPartPr/>
              <p14:nvPr/>
            </p14:nvContentPartPr>
            <p14:xfrm>
              <a:off x="4998979" y="3563673"/>
              <a:ext cx="1007640" cy="200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28C4484-7814-404F-9ADA-7C06059609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89976" y="3554689"/>
                <a:ext cx="1025286" cy="218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1C29AC1-D3AC-44DC-94B3-90395FDBA33F}"/>
                  </a:ext>
                </a:extLst>
              </p14:cNvPr>
              <p14:cNvContentPartPr/>
              <p14:nvPr/>
            </p14:nvContentPartPr>
            <p14:xfrm>
              <a:off x="667099" y="4823313"/>
              <a:ext cx="374400" cy="642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1C29AC1-D3AC-44DC-94B3-90395FDBA33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8459" y="4814313"/>
                <a:ext cx="39204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9CA7D9F-1A07-4441-BD9E-6429FC5A2D52}"/>
                  </a:ext>
                </a:extLst>
              </p14:cNvPr>
              <p14:cNvContentPartPr/>
              <p14:nvPr/>
            </p14:nvContentPartPr>
            <p14:xfrm>
              <a:off x="6350419" y="6450153"/>
              <a:ext cx="12960" cy="252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9CA7D9F-1A07-4441-BD9E-6429FC5A2D5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41779" y="6441513"/>
                <a:ext cx="306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03F8DAD-4089-4488-9476-D71900A0EE0D}"/>
                  </a:ext>
                </a:extLst>
              </p14:cNvPr>
              <p14:cNvContentPartPr/>
              <p14:nvPr/>
            </p14:nvContentPartPr>
            <p14:xfrm>
              <a:off x="3860299" y="6057393"/>
              <a:ext cx="672480" cy="135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03F8DAD-4089-4488-9476-D71900A0EE0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51664" y="6048393"/>
                <a:ext cx="690111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F3EB2C1-0322-410A-9A63-FA8CA609E738}"/>
                  </a:ext>
                </a:extLst>
              </p14:cNvPr>
              <p14:cNvContentPartPr/>
              <p14:nvPr/>
            </p14:nvContentPartPr>
            <p14:xfrm>
              <a:off x="6153859" y="5427393"/>
              <a:ext cx="541440" cy="330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F3EB2C1-0322-410A-9A63-FA8CA609E73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44865" y="5418393"/>
                <a:ext cx="559068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356C4DC-DED6-424F-8FED-56681E03CD77}"/>
                  </a:ext>
                </a:extLst>
              </p14:cNvPr>
              <p14:cNvContentPartPr/>
              <p14:nvPr/>
            </p14:nvContentPartPr>
            <p14:xfrm>
              <a:off x="1314739" y="4401753"/>
              <a:ext cx="4706280" cy="1436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356C4DC-DED6-424F-8FED-56681E03CD7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05739" y="4392753"/>
                <a:ext cx="4723920" cy="14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89183D4-027E-4057-B97F-471FB5DF0CF6}"/>
                  </a:ext>
                </a:extLst>
              </p14:cNvPr>
              <p14:cNvContentPartPr/>
              <p14:nvPr/>
            </p14:nvContentPartPr>
            <p14:xfrm>
              <a:off x="4738699" y="5957313"/>
              <a:ext cx="1542240" cy="344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89183D4-027E-4057-B97F-471FB5DF0CF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730059" y="5948313"/>
                <a:ext cx="155988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1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8453" y="983513"/>
            <a:ext cx="8239535" cy="5374426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接口层基础</a:t>
            </a:r>
          </a:p>
          <a:p>
            <a:pPr marL="446088" indent="-446088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局域网体系结构与组网方法</a:t>
            </a:r>
          </a:p>
          <a:p>
            <a:pPr marL="446088" indent="-446088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局域网编址与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ARP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协议</a:t>
            </a:r>
          </a:p>
          <a:p>
            <a:pPr marL="446088" indent="-446088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链路层差错控制</a:t>
            </a:r>
          </a:p>
          <a:p>
            <a:pPr marL="446088" indent="-446088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共享式以太网</a:t>
            </a:r>
          </a:p>
          <a:p>
            <a:pPr marL="446088" indent="-446088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交换式以太网</a:t>
            </a:r>
          </a:p>
          <a:p>
            <a:pPr marL="446088" indent="-446088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虚拟局域网</a:t>
            </a:r>
          </a:p>
          <a:p>
            <a:pPr marL="446088" indent="-446088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无线局域网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3638B3-E0A3-4C54-AACF-7F2C8364FBD5}"/>
              </a:ext>
            </a:extLst>
          </p:cNvPr>
          <p:cNvSpPr txBox="1">
            <a:spLocks/>
          </p:cNvSpPr>
          <p:nvPr/>
        </p:nvSpPr>
        <p:spPr>
          <a:xfrm>
            <a:off x="615726" y="32661"/>
            <a:ext cx="7829837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5304DF0-F561-4D86-9A9C-D77E06F53307}"/>
                  </a:ext>
                </a:extLst>
              </p14:cNvPr>
              <p14:cNvContentPartPr/>
              <p14:nvPr/>
            </p14:nvContentPartPr>
            <p14:xfrm>
              <a:off x="72379" y="786633"/>
              <a:ext cx="6725160" cy="2712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5304DF0-F561-4D86-9A9C-D77E06F533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79" y="777633"/>
                <a:ext cx="6742800" cy="27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47C5A84-90AB-45ED-8D67-AA41E7DE9250}"/>
                  </a:ext>
                </a:extLst>
              </p14:cNvPr>
              <p14:cNvContentPartPr/>
              <p14:nvPr/>
            </p14:nvContentPartPr>
            <p14:xfrm>
              <a:off x="3342619" y="3684993"/>
              <a:ext cx="577800" cy="397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47C5A84-90AB-45ED-8D67-AA41E7DE92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974" y="3675993"/>
                <a:ext cx="595451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9138668-917A-4BFE-944E-DD18957B7504}"/>
                  </a:ext>
                </a:extLst>
              </p14:cNvPr>
              <p14:cNvContentPartPr/>
              <p14:nvPr/>
            </p14:nvContentPartPr>
            <p14:xfrm>
              <a:off x="728299" y="3717393"/>
              <a:ext cx="450720" cy="674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9138668-917A-4BFE-944E-DD18957B75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299" y="3708393"/>
                <a:ext cx="46836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FDB64B5-6630-42D0-98BF-A3A793747067}"/>
                  </a:ext>
                </a:extLst>
              </p14:cNvPr>
              <p14:cNvContentPartPr/>
              <p14:nvPr/>
            </p14:nvContentPartPr>
            <p14:xfrm>
              <a:off x="3278539" y="4669784"/>
              <a:ext cx="587880" cy="320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FDB64B5-6630-42D0-98BF-A3A7937470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9899" y="4661144"/>
                <a:ext cx="6055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9571" name="Ink 109570">
                <a:extLst>
                  <a:ext uri="{FF2B5EF4-FFF2-40B4-BE49-F238E27FC236}">
                    <a16:creationId xmlns:a16="http://schemas.microsoft.com/office/drawing/2014/main" id="{7E3D6C50-042C-459B-AE05-E19A115BEDEF}"/>
                  </a:ext>
                </a:extLst>
              </p14:cNvPr>
              <p14:cNvContentPartPr/>
              <p14:nvPr/>
            </p14:nvContentPartPr>
            <p14:xfrm>
              <a:off x="3348019" y="5161904"/>
              <a:ext cx="732600" cy="501120"/>
            </p14:xfrm>
          </p:contentPart>
        </mc:Choice>
        <mc:Fallback>
          <p:pic>
            <p:nvPicPr>
              <p:cNvPr id="109571" name="Ink 109570">
                <a:extLst>
                  <a:ext uri="{FF2B5EF4-FFF2-40B4-BE49-F238E27FC236}">
                    <a16:creationId xmlns:a16="http://schemas.microsoft.com/office/drawing/2014/main" id="{7E3D6C50-042C-459B-AE05-E19A115BED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9383" y="5152904"/>
                <a:ext cx="750231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9572" name="Ink 109571">
                <a:extLst>
                  <a:ext uri="{FF2B5EF4-FFF2-40B4-BE49-F238E27FC236}">
                    <a16:creationId xmlns:a16="http://schemas.microsoft.com/office/drawing/2014/main" id="{3F6F388F-C1AB-4E95-9150-37E0903DF605}"/>
                  </a:ext>
                </a:extLst>
              </p14:cNvPr>
              <p14:cNvContentPartPr/>
              <p14:nvPr/>
            </p14:nvContentPartPr>
            <p14:xfrm>
              <a:off x="4118419" y="5367104"/>
              <a:ext cx="196560" cy="330120"/>
            </p14:xfrm>
          </p:contentPart>
        </mc:Choice>
        <mc:Fallback>
          <p:pic>
            <p:nvPicPr>
              <p:cNvPr id="109572" name="Ink 109571">
                <a:extLst>
                  <a:ext uri="{FF2B5EF4-FFF2-40B4-BE49-F238E27FC236}">
                    <a16:creationId xmlns:a16="http://schemas.microsoft.com/office/drawing/2014/main" id="{3F6F388F-C1AB-4E95-9150-37E0903DF6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9779" y="5358104"/>
                <a:ext cx="214200" cy="3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69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0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2175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5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router</a:t>
              </a:r>
            </a:p>
            <a:p>
              <a:pPr>
                <a:buNone/>
              </a:pPr>
              <a:r>
                <a:rPr lang="en-US" altLang="zh-CN" sz="1400" i="1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81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81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76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77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8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80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1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80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8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8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80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80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80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79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 dirty="0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9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 i="1">
                  <a:solidFill>
                    <a:srgbClr val="FF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80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2176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6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6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endParaRPr>
              </a:p>
            </p:txBody>
          </p:sp>
          <p:sp>
            <p:nvSpPr>
              <p:cNvPr id="2177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77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77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509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21510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745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2174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4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174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5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442913" y="1054100"/>
            <a:ext cx="519112" cy="333375"/>
            <a:chOff x="328" y="678"/>
            <a:chExt cx="327" cy="210"/>
          </a:xfrm>
        </p:grpSpPr>
        <p:grpSp>
          <p:nvGrpSpPr>
            <p:cNvPr id="15" name="Group 45"/>
            <p:cNvGrpSpPr>
              <a:grpSpLocks/>
            </p:cNvGrpSpPr>
            <p:nvPr/>
          </p:nvGrpSpPr>
          <p:grpSpPr bwMode="auto">
            <a:xfrm>
              <a:off x="328" y="693"/>
              <a:ext cx="327" cy="174"/>
              <a:chOff x="844" y="3337"/>
              <a:chExt cx="327" cy="174"/>
            </a:xfrm>
          </p:grpSpPr>
          <p:sp>
            <p:nvSpPr>
              <p:cNvPr id="2174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4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  <p:sp>
          <p:nvSpPr>
            <p:cNvPr id="2174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000372"/>
            <a:ext cx="34417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request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214942" y="3643314"/>
            <a:ext cx="3787775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214942" y="5429264"/>
            <a:ext cx="3865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IP datagram containing HTTP reply routed back to client</a:t>
            </a:r>
          </a:p>
        </p:txBody>
      </p:sp>
      <p:grpSp>
        <p:nvGrpSpPr>
          <p:cNvPr id="1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739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0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737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8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735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6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721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722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3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724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0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732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3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4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grpSp>
          <p:nvGrpSpPr>
            <p:cNvPr id="21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729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0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31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  <p:sp>
          <p:nvSpPr>
            <p:cNvPr id="21727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8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1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21522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60973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1523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8814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22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719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20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grpSp>
        <p:nvGrpSpPr>
          <p:cNvPr id="23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717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718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2152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709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25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2171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1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5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rPr>
                  <a:t>Phy</a:t>
                </a:r>
                <a:endParaRPr lang="en-US" altLang="zh-CN" sz="1600" dirty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171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2171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buNone/>
                </a:pPr>
                <a:endParaRPr lang="zh-CN" altLang="en-US"/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214942" y="4500570"/>
            <a:ext cx="37877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server responds with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HTTP reply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(containing web page)</a:t>
            </a:r>
          </a:p>
        </p:txBody>
      </p:sp>
      <p:grpSp>
        <p:nvGrpSpPr>
          <p:cNvPr id="26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7" name="Group 230"/>
            <p:cNvGrpSpPr>
              <a:grpSpLocks/>
            </p:cNvGrpSpPr>
            <p:nvPr/>
          </p:nvGrpSpPr>
          <p:grpSpPr bwMode="auto">
            <a:xfrm>
              <a:off x="290" y="874"/>
              <a:ext cx="381" cy="174"/>
              <a:chOff x="740" y="3209"/>
              <a:chExt cx="381" cy="174"/>
            </a:xfrm>
          </p:grpSpPr>
          <p:grpSp>
            <p:nvGrpSpPr>
              <p:cNvPr id="28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70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sp>
            <p:nvSpPr>
              <p:cNvPr id="2170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70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29" name="Group 236"/>
            <p:cNvGrpSpPr>
              <a:grpSpLocks/>
            </p:cNvGrpSpPr>
            <p:nvPr/>
          </p:nvGrpSpPr>
          <p:grpSpPr bwMode="auto">
            <a:xfrm>
              <a:off x="290" y="1022"/>
              <a:ext cx="381" cy="174"/>
              <a:chOff x="836" y="3305"/>
              <a:chExt cx="381" cy="174"/>
            </a:xfrm>
          </p:grpSpPr>
          <p:grpSp>
            <p:nvGrpSpPr>
              <p:cNvPr id="30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70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grpSp>
            <p:nvGrpSpPr>
              <p:cNvPr id="31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7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70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708032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2169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9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708033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74"/>
              <a:chOff x="504" y="3523"/>
              <a:chExt cx="681" cy="174"/>
            </a:xfrm>
          </p:grpSpPr>
          <p:grpSp>
            <p:nvGrpSpPr>
              <p:cNvPr id="708034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4" cy="174"/>
                <a:chOff x="723" y="3453"/>
                <a:chExt cx="494" cy="174"/>
              </a:xfrm>
            </p:grpSpPr>
            <p:grpSp>
              <p:nvGrpSpPr>
                <p:cNvPr id="708035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708036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9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pitchFamily="34" charset="0"/>
                          <a:ea typeface="MS PGothic" pitchFamily="34" charset="-128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708037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9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9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8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8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8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8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8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68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708038" name="Group 389"/>
          <p:cNvGrpSpPr>
            <a:grpSpLocks/>
          </p:cNvGrpSpPr>
          <p:nvPr/>
        </p:nvGrpSpPr>
        <p:grpSpPr bwMode="auto">
          <a:xfrm>
            <a:off x="92075" y="1890713"/>
            <a:ext cx="1081088" cy="276225"/>
            <a:chOff x="0" y="2762"/>
            <a:chExt cx="681" cy="174"/>
          </a:xfrm>
        </p:grpSpPr>
        <p:sp>
          <p:nvSpPr>
            <p:cNvPr id="2166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708039" name="Group 376"/>
            <p:cNvGrpSpPr>
              <a:grpSpLocks/>
            </p:cNvGrpSpPr>
            <p:nvPr/>
          </p:nvGrpSpPr>
          <p:grpSpPr bwMode="auto">
            <a:xfrm>
              <a:off x="119" y="2762"/>
              <a:ext cx="494" cy="174"/>
              <a:chOff x="723" y="3453"/>
              <a:chExt cx="494" cy="174"/>
            </a:xfrm>
          </p:grpSpPr>
          <p:grpSp>
            <p:nvGrpSpPr>
              <p:cNvPr id="708040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70804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7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70804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7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7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67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7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66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66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708043" name="Group 391"/>
          <p:cNvGrpSpPr>
            <a:grpSpLocks/>
          </p:cNvGrpSpPr>
          <p:nvPr/>
        </p:nvGrpSpPr>
        <p:grpSpPr bwMode="auto">
          <a:xfrm>
            <a:off x="411163" y="4051300"/>
            <a:ext cx="1081087" cy="981075"/>
            <a:chOff x="2231" y="3555"/>
            <a:chExt cx="681" cy="618"/>
          </a:xfrm>
        </p:grpSpPr>
        <p:grpSp>
          <p:nvGrpSpPr>
            <p:cNvPr id="708044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89"/>
              <a:chOff x="152" y="970"/>
              <a:chExt cx="681" cy="489"/>
            </a:xfrm>
          </p:grpSpPr>
          <p:grpSp>
            <p:nvGrpSpPr>
              <p:cNvPr id="708045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81" cy="174"/>
                <a:chOff x="740" y="3209"/>
                <a:chExt cx="381" cy="174"/>
              </a:xfrm>
            </p:grpSpPr>
            <p:grpSp>
              <p:nvGrpSpPr>
                <p:cNvPr id="708046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7" cy="174"/>
                  <a:chOff x="844" y="3337"/>
                  <a:chExt cx="327" cy="174"/>
                </a:xfrm>
              </p:grpSpPr>
              <p:sp>
                <p:nvSpPr>
                  <p:cNvPr id="2166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6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sp>
              <p:nvSpPr>
                <p:cNvPr id="2166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6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708047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81" cy="174"/>
                <a:chOff x="836" y="3305"/>
                <a:chExt cx="381" cy="174"/>
              </a:xfrm>
            </p:grpSpPr>
            <p:grpSp>
              <p:nvGrpSpPr>
                <p:cNvPr id="708048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65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708049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65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5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grpSp>
            <p:nvGrpSpPr>
              <p:cNvPr id="708050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2165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5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grpSp>
            <p:nvGrpSpPr>
              <p:cNvPr id="708051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74"/>
                <a:chOff x="504" y="3523"/>
                <a:chExt cx="681" cy="174"/>
              </a:xfrm>
            </p:grpSpPr>
            <p:grpSp>
              <p:nvGrpSpPr>
                <p:cNvPr id="708052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4" cy="174"/>
                  <a:chOff x="723" y="3453"/>
                  <a:chExt cx="494" cy="174"/>
                </a:xfrm>
              </p:grpSpPr>
              <p:grpSp>
                <p:nvGrpSpPr>
                  <p:cNvPr id="708053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81" cy="174"/>
                    <a:chOff x="836" y="3305"/>
                    <a:chExt cx="381" cy="174"/>
                  </a:xfrm>
                </p:grpSpPr>
                <p:grpSp>
                  <p:nvGrpSpPr>
                    <p:cNvPr id="708054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7" cy="174"/>
                      <a:chOff x="844" y="3337"/>
                      <a:chExt cx="327" cy="174"/>
                    </a:xfrm>
                  </p:grpSpPr>
                  <p:sp>
                    <p:nvSpPr>
                      <p:cNvPr id="2165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5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7" cy="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altLang="zh-CN" sz="1000">
                            <a:solidFill>
                              <a:srgbClr val="FFFFFF"/>
                            </a:solidFill>
                            <a:latin typeface="Arial" pitchFamily="34" charset="0"/>
                            <a:ea typeface="MS PGothic" pitchFamily="34" charset="-128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708055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2164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  <p:sp>
                    <p:nvSpPr>
                      <p:cNvPr id="2164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None/>
                        </a:pPr>
                        <a:endParaRPr lang="zh-CN" altLang="zh-CN" sz="1800" i="1">
                          <a:solidFill>
                            <a:srgbClr val="000000"/>
                          </a:solidFill>
                          <a:latin typeface="Comic Sans MS" pitchFamily="66" charset="0"/>
                          <a:ea typeface="MS PGothic" pitchFamily="34" charset="-128"/>
                        </a:endParaRPr>
                      </a:p>
                    </p:txBody>
                  </p:sp>
                </p:grpSp>
              </p:grpSp>
              <p:sp>
                <p:nvSpPr>
                  <p:cNvPr id="2164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64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  <p:sp>
              <p:nvSpPr>
                <p:cNvPr id="2164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4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4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708056" name="Group 423"/>
            <p:cNvGrpSpPr>
              <a:grpSpLocks/>
            </p:cNvGrpSpPr>
            <p:nvPr/>
          </p:nvGrpSpPr>
          <p:grpSpPr bwMode="auto">
            <a:xfrm>
              <a:off x="2517" y="3555"/>
              <a:ext cx="327" cy="174"/>
              <a:chOff x="844" y="3337"/>
              <a:chExt cx="327" cy="174"/>
            </a:xfrm>
          </p:grpSpPr>
          <p:sp>
            <p:nvSpPr>
              <p:cNvPr id="2163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3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</p:grpSp>
      <p:grpSp>
        <p:nvGrpSpPr>
          <p:cNvPr id="708057" name="Group 477"/>
          <p:cNvGrpSpPr>
            <a:grpSpLocks/>
          </p:cNvGrpSpPr>
          <p:nvPr/>
        </p:nvGrpSpPr>
        <p:grpSpPr bwMode="auto">
          <a:xfrm>
            <a:off x="76200" y="1119188"/>
            <a:ext cx="1081088" cy="1047750"/>
            <a:chOff x="2256" y="3531"/>
            <a:chExt cx="681" cy="660"/>
          </a:xfrm>
        </p:grpSpPr>
        <p:grpSp>
          <p:nvGrpSpPr>
            <p:cNvPr id="708058" name="Group 321"/>
            <p:cNvGrpSpPr>
              <a:grpSpLocks/>
            </p:cNvGrpSpPr>
            <p:nvPr/>
          </p:nvGrpSpPr>
          <p:grpSpPr bwMode="auto">
            <a:xfrm>
              <a:off x="2482" y="3684"/>
              <a:ext cx="381" cy="174"/>
              <a:chOff x="740" y="3209"/>
              <a:chExt cx="381" cy="174"/>
            </a:xfrm>
          </p:grpSpPr>
          <p:grpSp>
            <p:nvGrpSpPr>
              <p:cNvPr id="708059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7" cy="174"/>
                <a:chOff x="844" y="3337"/>
                <a:chExt cx="327" cy="174"/>
              </a:xfrm>
            </p:grpSpPr>
            <p:sp>
              <p:nvSpPr>
                <p:cNvPr id="2162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3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sp>
            <p:nvSpPr>
              <p:cNvPr id="2162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2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708060" name="Group 327"/>
            <p:cNvGrpSpPr>
              <a:grpSpLocks/>
            </p:cNvGrpSpPr>
            <p:nvPr/>
          </p:nvGrpSpPr>
          <p:grpSpPr bwMode="auto">
            <a:xfrm>
              <a:off x="2482" y="3844"/>
              <a:ext cx="381" cy="174"/>
              <a:chOff x="836" y="3305"/>
              <a:chExt cx="381" cy="174"/>
            </a:xfrm>
          </p:grpSpPr>
          <p:grpSp>
            <p:nvGrpSpPr>
              <p:cNvPr id="708061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7" cy="174"/>
                <a:chOff x="844" y="3337"/>
                <a:chExt cx="327" cy="174"/>
              </a:xfrm>
            </p:grpSpPr>
            <p:sp>
              <p:nvSpPr>
                <p:cNvPr id="2162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2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1000">
                      <a:solidFill>
                        <a:srgbClr val="FFFFFF"/>
                      </a:solidFill>
                      <a:latin typeface="Arial" pitchFamily="34" charset="0"/>
                      <a:ea typeface="MS PGothic" pitchFamily="34" charset="-128"/>
                    </a:rPr>
                    <a:t>HTTP</a:t>
                  </a:r>
                </a:p>
              </p:txBody>
            </p:sp>
          </p:grpSp>
          <p:grpSp>
            <p:nvGrpSpPr>
              <p:cNvPr id="708063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2162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2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</p:grpSp>
        <p:grpSp>
          <p:nvGrpSpPr>
            <p:cNvPr id="708065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2161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1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grpSp>
          <p:nvGrpSpPr>
            <p:cNvPr id="708066" name="Group 360"/>
            <p:cNvGrpSpPr>
              <a:grpSpLocks/>
            </p:cNvGrpSpPr>
            <p:nvPr/>
          </p:nvGrpSpPr>
          <p:grpSpPr bwMode="auto">
            <a:xfrm>
              <a:off x="2534" y="3531"/>
              <a:ext cx="327" cy="174"/>
              <a:chOff x="844" y="3337"/>
              <a:chExt cx="327" cy="174"/>
            </a:xfrm>
          </p:grpSpPr>
          <p:sp>
            <p:nvSpPr>
              <p:cNvPr id="2161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1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000" dirty="0">
                    <a:solidFill>
                      <a:srgbClr val="FFFFFF"/>
                    </a:solidFill>
                    <a:latin typeface="Arial" pitchFamily="34" charset="0"/>
                    <a:ea typeface="MS PGothic" pitchFamily="34" charset="-128"/>
                  </a:rPr>
                  <a:t>HTTP</a:t>
                </a:r>
              </a:p>
            </p:txBody>
          </p:sp>
        </p:grpSp>
        <p:grpSp>
          <p:nvGrpSpPr>
            <p:cNvPr id="708067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74"/>
              <a:chOff x="-341" y="3180"/>
              <a:chExt cx="681" cy="174"/>
            </a:xfrm>
          </p:grpSpPr>
          <p:sp>
            <p:nvSpPr>
              <p:cNvPr id="2160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grpSp>
            <p:nvGrpSpPr>
              <p:cNvPr id="708068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4" cy="174"/>
                <a:chOff x="723" y="3453"/>
                <a:chExt cx="494" cy="174"/>
              </a:xfrm>
            </p:grpSpPr>
            <p:grpSp>
              <p:nvGrpSpPr>
                <p:cNvPr id="708069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81" cy="174"/>
                  <a:chOff x="836" y="3305"/>
                  <a:chExt cx="381" cy="174"/>
                </a:xfrm>
              </p:grpSpPr>
              <p:grpSp>
                <p:nvGrpSpPr>
                  <p:cNvPr id="708070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7" cy="174"/>
                    <a:chOff x="844" y="3337"/>
                    <a:chExt cx="327" cy="174"/>
                  </a:xfrm>
                </p:grpSpPr>
                <p:sp>
                  <p:nvSpPr>
                    <p:cNvPr id="2161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7" cy="17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FFFF"/>
                          </a:solidFill>
                          <a:latin typeface="Arial" pitchFamily="34" charset="0"/>
                          <a:ea typeface="MS PGothic" pitchFamily="34" charset="-128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708071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2161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  <p:sp>
                  <p:nvSpPr>
                    <p:cNvPr id="2161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zh-CN" altLang="zh-CN" sz="1800" i="1">
                        <a:solidFill>
                          <a:srgbClr val="000000"/>
                        </a:solidFill>
                        <a:latin typeface="Comic Sans MS" pitchFamily="66" charset="0"/>
                        <a:ea typeface="MS PGothic" pitchFamily="34" charset="-128"/>
                      </a:endParaRPr>
                    </a:p>
                  </p:txBody>
                </p:sp>
              </p:grpSp>
            </p:grpSp>
            <p:sp>
              <p:nvSpPr>
                <p:cNvPr id="2160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  <p:sp>
              <p:nvSpPr>
                <p:cNvPr id="2160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160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60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708072" name="Group 462"/>
          <p:cNvGrpSpPr>
            <a:grpSpLocks/>
          </p:cNvGrpSpPr>
          <p:nvPr/>
        </p:nvGrpSpPr>
        <p:grpSpPr bwMode="auto">
          <a:xfrm>
            <a:off x="414338" y="4756150"/>
            <a:ext cx="1081087" cy="276225"/>
            <a:chOff x="-341" y="3180"/>
            <a:chExt cx="681" cy="174"/>
          </a:xfrm>
        </p:grpSpPr>
        <p:sp>
          <p:nvSpPr>
            <p:cNvPr id="2158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708073" name="Group 464"/>
            <p:cNvGrpSpPr>
              <a:grpSpLocks/>
            </p:cNvGrpSpPr>
            <p:nvPr/>
          </p:nvGrpSpPr>
          <p:grpSpPr bwMode="auto">
            <a:xfrm>
              <a:off x="-222" y="3180"/>
              <a:ext cx="494" cy="174"/>
              <a:chOff x="723" y="3453"/>
              <a:chExt cx="494" cy="174"/>
            </a:xfrm>
          </p:grpSpPr>
          <p:grpSp>
            <p:nvGrpSpPr>
              <p:cNvPr id="708074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81" cy="174"/>
                <a:chOff x="836" y="3305"/>
                <a:chExt cx="381" cy="174"/>
              </a:xfrm>
            </p:grpSpPr>
            <p:grpSp>
              <p:nvGrpSpPr>
                <p:cNvPr id="708075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7" cy="174"/>
                  <a:chOff x="844" y="3337"/>
                  <a:chExt cx="327" cy="174"/>
                </a:xfrm>
              </p:grpSpPr>
              <p:sp>
                <p:nvSpPr>
                  <p:cNvPr id="2159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7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000">
                        <a:solidFill>
                          <a:srgbClr val="FFFFFF"/>
                        </a:solidFill>
                        <a:latin typeface="Arial" pitchFamily="34" charset="0"/>
                        <a:ea typeface="MS PGothic" pitchFamily="34" charset="-128"/>
                      </a:rPr>
                      <a:t>HTTP</a:t>
                    </a:r>
                  </a:p>
                </p:txBody>
              </p:sp>
            </p:grpSp>
            <p:grpSp>
              <p:nvGrpSpPr>
                <p:cNvPr id="708076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159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2159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zh-CN" altLang="zh-CN" sz="1800" i="1">
                      <a:solidFill>
                        <a:srgbClr val="000000"/>
                      </a:solidFill>
                      <a:latin typeface="Comic Sans MS" pitchFamily="66" charset="0"/>
                      <a:ea typeface="MS PGothic" pitchFamily="34" charset="-128"/>
                    </a:endParaRPr>
                  </a:p>
                </p:txBody>
              </p:sp>
            </p:grpSp>
          </p:grpSp>
          <p:sp>
            <p:nvSpPr>
              <p:cNvPr id="2159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9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8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8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357563" y="1019175"/>
            <a:ext cx="3865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web page </a:t>
            </a:r>
            <a:r>
              <a:rPr lang="en-US" altLang="zh-CN" sz="2000" dirty="0">
                <a:solidFill>
                  <a:srgbClr val="C00000"/>
                </a:solidFill>
                <a:latin typeface="Gill Sans MT" pitchFamily="34" charset="0"/>
                <a:ea typeface="MS PGothic" pitchFamily="34" charset="-128"/>
              </a:rPr>
              <a:t>finally (!!!) </a:t>
            </a:r>
            <a:r>
              <a:rPr lang="en-US" altLang="zh-CN" sz="2000" dirty="0">
                <a:solidFill>
                  <a:srgbClr val="000000"/>
                </a:solidFill>
                <a:latin typeface="Gill Sans MT" pitchFamily="34" charset="0"/>
                <a:ea typeface="MS PGothic" pitchFamily="34" charset="-128"/>
              </a:rPr>
              <a:t>displayed</a:t>
            </a:r>
          </a:p>
        </p:txBody>
      </p:sp>
      <p:grpSp>
        <p:nvGrpSpPr>
          <p:cNvPr id="708077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5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5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5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70807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158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5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70807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158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6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708080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157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8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708081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157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2157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2156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6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6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157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2157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70808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39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540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2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708083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50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8084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47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8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45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2pPr>
            <a:lvl3pPr marL="9144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3pPr>
            <a:lvl4pPr marL="13716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4pPr>
            <a:lvl5pPr marL="18288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13B12F6A-7725-4ED7-99C5-9BC98847DB3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8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53"/>
              <a:gd name="T73" fmla="*/ 0 h 2011"/>
              <a:gd name="T74" fmla="*/ 2453 w 2453"/>
              <a:gd name="T75" fmla="*/ 2011 h 201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0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1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16662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663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4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65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666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73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4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5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7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7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68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9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392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16648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649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50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51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652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59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53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56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57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58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54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55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3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3447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ISP network </a:t>
            </a: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sp>
        <p:nvSpPr>
          <p:cNvPr id="16394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98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16631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632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633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16634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6635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36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637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16638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16645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6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7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639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1664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3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44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640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399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400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16617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618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19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20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621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28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29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30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22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25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26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27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23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24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1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2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03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16603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604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05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606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607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14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5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6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08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611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2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13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09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10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4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5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22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Google’s</a:t>
            </a:r>
            <a:r>
              <a:rPr lang="en-US" altLang="ja-JP" sz="1600" dirty="0">
                <a:solidFill>
                  <a:srgbClr val="000000"/>
                </a:solidFill>
                <a:latin typeface="Arial" pitchFamily="34" charset="0"/>
              </a:rPr>
              <a:t> network </a:t>
            </a: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64.233.160.0/19 </a:t>
            </a:r>
          </a:p>
        </p:txBody>
      </p:sp>
      <p:sp>
        <p:nvSpPr>
          <p:cNvPr id="16406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7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609736" cy="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16408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88146" cy="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sp>
        <p:nvSpPr>
          <p:cNvPr id="16409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44251" cy="680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DNS server</a:t>
            </a:r>
          </a:p>
          <a:p>
            <a:endParaRPr lang="en-US" altLang="zh-CN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6410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16589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590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1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592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593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6600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01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02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594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6597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8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9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95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6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11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16587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8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2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16585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6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3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16583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4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4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16581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2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5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16579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0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6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16577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8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7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16575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6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8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16573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4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9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16571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2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0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16569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0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1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16567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68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2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16565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66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3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16563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64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24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6097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school network </a:t>
            </a: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60519" cy="32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rgbClr val="FF0000"/>
                </a:solidFill>
                <a:latin typeface="Arial" pitchFamily="34" charset="0"/>
                <a:ea typeface="MS PGothic" pitchFamily="34" charset="-128"/>
              </a:rPr>
              <a:t>web page</a:t>
            </a:r>
          </a:p>
        </p:txBody>
      </p:sp>
      <p:grpSp>
        <p:nvGrpSpPr>
          <p:cNvPr id="119973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16556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16558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1"/>
                  <a:gd name="T16" fmla="*/ 0 h 772"/>
                  <a:gd name="T17" fmla="*/ 861 w 861"/>
                  <a:gd name="T18" fmla="*/ 772 h 7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559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16561" name="Picture 39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562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800" i="1">
                    <a:solidFill>
                      <a:srgbClr val="000000"/>
                    </a:solidFill>
                    <a:latin typeface="Comic Sans MS" pitchFamily="66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6560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557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  <a:ea typeface="MS PGothic" pitchFamily="34" charset="-128"/>
                </a:rPr>
                <a:t>browser</a:t>
              </a:r>
            </a:p>
          </p:txBody>
        </p:sp>
      </p:grpSp>
      <p:grpSp>
        <p:nvGrpSpPr>
          <p:cNvPr id="16428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16554" name="Picture 354" descr="laptop_stylized_sma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555" name="Picture 355" descr="antenna_stylized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43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-54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6433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4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434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4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435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4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16436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16552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53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37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38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-54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grpSp>
        <p:nvGrpSpPr>
          <p:cNvPr id="16440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1654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4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4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6547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50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1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4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1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165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6539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42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43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4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2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1652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2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3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6531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34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5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3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3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1652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2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2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6523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26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7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2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4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165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5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6515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518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9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1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5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16480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82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85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510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511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86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87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508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509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88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89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90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506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507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91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92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504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505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93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94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6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97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8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99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500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501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502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503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grpSp>
        <p:nvGrpSpPr>
          <p:cNvPr id="16446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16448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50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53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478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479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54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55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476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477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56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57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grpSp>
          <p:nvGrpSpPr>
            <p:cNvPr id="16458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474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475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59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60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472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  <p:sp>
            <p:nvSpPr>
              <p:cNvPr id="16473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i="1">
                  <a:solidFill>
                    <a:srgbClr val="000000"/>
                  </a:solidFill>
                  <a:latin typeface="Comic Sans MS" pitchFamily="66" charset="0"/>
                  <a:ea typeface="MS PGothic" pitchFamily="34" charset="-128"/>
                </a:endParaRPr>
              </a:p>
            </p:txBody>
          </p:sp>
        </p:grpSp>
        <p:sp>
          <p:nvSpPr>
            <p:cNvPr id="16461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62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65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67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68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69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800" i="1">
                <a:solidFill>
                  <a:srgbClr val="FF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70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  <p:sp>
          <p:nvSpPr>
            <p:cNvPr id="16471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800" i="1">
                <a:solidFill>
                  <a:srgbClr val="000000"/>
                </a:solidFill>
                <a:latin typeface="Comic Sans MS" pitchFamily="66" charset="0"/>
                <a:ea typeface="MS PGothic" pitchFamily="34" charset="-128"/>
              </a:endParaRPr>
            </a:p>
          </p:txBody>
        </p:sp>
      </p:grpSp>
      <p:sp>
        <p:nvSpPr>
          <p:cNvPr id="293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2pPr>
            <a:lvl3pPr marL="9144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3pPr>
            <a:lvl4pPr marL="13716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4pPr>
            <a:lvl5pPr marL="18288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13B12F6A-7725-4ED7-99C5-9BC98847DB3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773113" y="1273175"/>
            <a:ext cx="3554412" cy="3174117"/>
            <a:chOff x="773113" y="1273175"/>
            <a:chExt cx="3554412" cy="3173439"/>
          </a:xfrm>
        </p:grpSpPr>
        <p:sp>
          <p:nvSpPr>
            <p:cNvPr id="120951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2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3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4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20955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0588" cy="630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2100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101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20977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979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20980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0988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grpSp>
            <p:nvGrpSpPr>
              <p:cNvPr id="8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991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120992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994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zh-CN" altLang="en-US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 algn="ctr">
                  <a:buNone/>
                  <a:defRPr/>
                </a:pPr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 algn="ctr">
                  <a:buNone/>
                  <a:defRPr/>
                </a:pPr>
                <a:endParaRPr lang="zh-CN" altLang="zh-CN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>
            <a:normAutofit lnSpcReduction="10000"/>
          </a:bodyPr>
          <a:lstStyle/>
          <a:p>
            <a:pPr>
              <a:buSzPct val="70000"/>
              <a:buFont typeface="Wingdings" charset="0"/>
              <a:buChar char="v"/>
              <a:defRPr/>
            </a:pPr>
            <a:r>
              <a:rPr lang="en-US" sz="2200" dirty="0">
                <a:latin typeface="Gill Sans MT" pitchFamily="34" charset="0"/>
                <a:ea typeface="ＭＳ Ｐゴシック" charset="0"/>
              </a:rPr>
              <a:t>connecting laptop needs to get its own IP address, </a:t>
            </a:r>
            <a:r>
              <a:rPr lang="en-US" sz="2200" dirty="0" err="1">
                <a:latin typeface="Gill Sans MT" pitchFamily="34" charset="0"/>
                <a:ea typeface="ＭＳ Ｐゴシック" charset="0"/>
              </a:rPr>
              <a:t>addr</a:t>
            </a:r>
            <a:r>
              <a:rPr lang="en-US" sz="2200" dirty="0">
                <a:latin typeface="Gill Sans MT" pitchFamily="34" charset="0"/>
                <a:ea typeface="ＭＳ Ｐゴシック" charset="0"/>
              </a:rPr>
              <a:t> of first-hop router, </a:t>
            </a:r>
            <a:r>
              <a:rPr lang="en-US" sz="2200" dirty="0" err="1">
                <a:latin typeface="Gill Sans MT" pitchFamily="34" charset="0"/>
                <a:ea typeface="ＭＳ Ｐゴシック" charset="0"/>
              </a:rPr>
              <a:t>addr</a:t>
            </a:r>
            <a:r>
              <a:rPr lang="en-US" sz="2200" dirty="0">
                <a:latin typeface="Gill Sans MT" pitchFamily="34" charset="0"/>
                <a:ea typeface="ＭＳ Ｐゴシック" charset="0"/>
              </a:rPr>
              <a:t> of DNS server: use </a:t>
            </a:r>
            <a:r>
              <a:rPr lang="en-US" sz="2200" i="1" dirty="0">
                <a:solidFill>
                  <a:srgbClr val="C00000"/>
                </a:solidFill>
                <a:latin typeface="Gill Sans MT" pitchFamily="34" charset="0"/>
                <a:ea typeface="ＭＳ Ｐゴシック" charset="0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grpSp>
        <p:nvGrpSpPr>
          <p:cNvPr id="12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120943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3" name="Group 248"/>
            <p:cNvGrpSpPr>
              <a:grpSpLocks/>
            </p:cNvGrpSpPr>
            <p:nvPr/>
          </p:nvGrpSpPr>
          <p:grpSpPr bwMode="auto">
            <a:xfrm>
              <a:off x="651" y="681"/>
              <a:ext cx="505" cy="834"/>
              <a:chOff x="569" y="2954"/>
              <a:chExt cx="505" cy="834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 err="1">
                    <a:solidFill>
                      <a:srgbClr val="000000"/>
                    </a:solidFill>
                    <a:latin typeface="Arial" charset="0"/>
                  </a:rPr>
                  <a:t>Phy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" name="Group 253"/>
          <p:cNvGrpSpPr>
            <a:grpSpLocks/>
          </p:cNvGrpSpPr>
          <p:nvPr/>
        </p:nvGrpSpPr>
        <p:grpSpPr bwMode="auto">
          <a:xfrm>
            <a:off x="520701" y="1162050"/>
            <a:ext cx="549276" cy="276225"/>
            <a:chOff x="844" y="3337"/>
            <a:chExt cx="346" cy="17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None/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15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16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88"/>
              <a:chOff x="42" y="886"/>
              <a:chExt cx="681" cy="488"/>
            </a:xfrm>
          </p:grpSpPr>
          <p:grpSp>
            <p:nvGrpSpPr>
              <p:cNvPr id="17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8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9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20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2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24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25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26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7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318"/>
          <p:cNvGrpSpPr>
            <a:grpSpLocks/>
          </p:cNvGrpSpPr>
          <p:nvPr/>
        </p:nvGrpSpPr>
        <p:grpSpPr bwMode="auto">
          <a:xfrm>
            <a:off x="650875" y="2389188"/>
            <a:ext cx="1081088" cy="276225"/>
            <a:chOff x="504" y="3523"/>
            <a:chExt cx="681" cy="174"/>
          </a:xfrm>
        </p:grpSpPr>
        <p:grpSp>
          <p:nvGrpSpPr>
            <p:cNvPr id="29" name="Group 319"/>
            <p:cNvGrpSpPr>
              <a:grpSpLocks/>
            </p:cNvGrpSpPr>
            <p:nvPr/>
          </p:nvGrpSpPr>
          <p:grpSpPr bwMode="auto">
            <a:xfrm>
              <a:off x="623" y="3523"/>
              <a:ext cx="513" cy="174"/>
              <a:chOff x="723" y="3453"/>
              <a:chExt cx="513" cy="174"/>
            </a:xfrm>
          </p:grpSpPr>
          <p:grpSp>
            <p:nvGrpSpPr>
              <p:cNvPr id="30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400" cy="174"/>
                <a:chOff x="836" y="3305"/>
                <a:chExt cx="400" cy="174"/>
              </a:xfrm>
            </p:grpSpPr>
            <p:grpSp>
              <p:nvGrpSpPr>
                <p:cNvPr id="31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20832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20833" name="Group 342"/>
          <p:cNvGrpSpPr>
            <a:grpSpLocks/>
          </p:cNvGrpSpPr>
          <p:nvPr/>
        </p:nvGrpSpPr>
        <p:grpSpPr bwMode="auto">
          <a:xfrm>
            <a:off x="1477963" y="3081338"/>
            <a:ext cx="1316037" cy="1323975"/>
            <a:chOff x="931" y="1941"/>
            <a:chExt cx="829" cy="834"/>
          </a:xfrm>
        </p:grpSpPr>
        <p:sp>
          <p:nvSpPr>
            <p:cNvPr id="120888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7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  <p:grpSp>
          <p:nvGrpSpPr>
            <p:cNvPr id="120834" name="Group 335"/>
            <p:cNvGrpSpPr>
              <a:grpSpLocks/>
            </p:cNvGrpSpPr>
            <p:nvPr/>
          </p:nvGrpSpPr>
          <p:grpSpPr bwMode="auto">
            <a:xfrm>
              <a:off x="931" y="1941"/>
              <a:ext cx="505" cy="834"/>
              <a:chOff x="569" y="2954"/>
              <a:chExt cx="505" cy="834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81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600" i="0" dirty="0" err="1">
                    <a:solidFill>
                      <a:srgbClr val="000000"/>
                    </a:solidFill>
                    <a:latin typeface="Arial" charset="0"/>
                  </a:rPr>
                  <a:t>Phy</a:t>
                </a:r>
                <a:endParaRPr lang="en-US" sz="1600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None/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20835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120836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120837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400" cy="174"/>
                <a:chOff x="740" y="3209"/>
                <a:chExt cx="400" cy="174"/>
              </a:xfrm>
            </p:grpSpPr>
            <p:grpSp>
              <p:nvGrpSpPr>
                <p:cNvPr id="120838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6" cy="174"/>
                  <a:chOff x="844" y="3337"/>
                  <a:chExt cx="346" cy="17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0839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400" cy="174"/>
                <a:chOff x="836" y="3305"/>
                <a:chExt cx="400" cy="174"/>
              </a:xfrm>
            </p:grpSpPr>
            <p:grpSp>
              <p:nvGrpSpPr>
                <p:cNvPr id="120840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6" cy="174"/>
                  <a:chOff x="844" y="3337"/>
                  <a:chExt cx="346" cy="17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buNone/>
                      <a:defRPr/>
                    </a:pPr>
                    <a:r>
                      <a:rPr lang="en-US" sz="1000" i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20841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0842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0843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120844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3" cy="174"/>
                  <a:chOff x="723" y="3453"/>
                  <a:chExt cx="513" cy="174"/>
                </a:xfrm>
              </p:grpSpPr>
              <p:grpSp>
                <p:nvGrpSpPr>
                  <p:cNvPr id="120845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00" cy="174"/>
                    <a:chOff x="836" y="3305"/>
                    <a:chExt cx="400" cy="174"/>
                  </a:xfrm>
                </p:grpSpPr>
                <p:grpSp>
                  <p:nvGrpSpPr>
                    <p:cNvPr id="120846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6" cy="174"/>
                      <a:chOff x="844" y="3337"/>
                      <a:chExt cx="346" cy="17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6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20847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1pPr>
                        <a:lvl2pPr marL="742950" indent="-28575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2pPr>
                        <a:lvl3pPr marL="11430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3pPr>
                        <a:lvl4pPr marL="16002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4pPr>
                        <a:lvl5pPr marL="2057400" indent="-228600"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i="1">
                            <a:solidFill>
                              <a:schemeClr val="tx1"/>
                            </a:solidFill>
                            <a:latin typeface="Comic Sans MS" pitchFamily="66" charset="0"/>
                            <a:ea typeface="MS PGothic" pitchFamily="34" charset="-128"/>
                          </a:defRPr>
                        </a:lvl9pPr>
                      </a:lstStyle>
                      <a:p>
                        <a:pPr>
                          <a:buNone/>
                          <a:defRPr/>
                        </a:pPr>
                        <a:endParaRPr lang="zh-CN" altLang="zh-CN" sz="18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1pPr>
                    <a:lvl2pPr marL="742950" indent="-28575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2pPr>
                    <a:lvl3pPr marL="11430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3pPr>
                    <a:lvl4pPr marL="16002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4pPr>
                    <a:lvl5pPr marL="2057400" indent="-228600"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i="1">
                        <a:solidFill>
                          <a:schemeClr val="tx1"/>
                        </a:solidFill>
                        <a:latin typeface="Comic Sans MS" pitchFamily="66" charset="0"/>
                        <a:ea typeface="MS PGothic" pitchFamily="34" charset="-128"/>
                      </a:defRPr>
                    </a:lvl9pPr>
                  </a:lstStyle>
                  <a:p>
                    <a:pPr>
                      <a:buNone/>
                      <a:defRPr/>
                    </a:pPr>
                    <a:endParaRPr lang="zh-CN" altLang="zh-CN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itchFamily="66" charset="0"/>
                      <a:ea typeface="MS PGothic" pitchFamily="34" charset="-128"/>
                    </a:defRPr>
                  </a:lvl9pPr>
                </a:lstStyle>
                <a:p>
                  <a:pPr>
                    <a:buNone/>
                    <a:defRPr/>
                  </a:pPr>
                  <a:endParaRPr lang="zh-CN" altLang="zh-CN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20848" name="Group 379"/>
            <p:cNvGrpSpPr>
              <a:grpSpLocks/>
            </p:cNvGrpSpPr>
            <p:nvPr/>
          </p:nvGrpSpPr>
          <p:grpSpPr bwMode="auto">
            <a:xfrm>
              <a:off x="1695" y="3227"/>
              <a:ext cx="346" cy="174"/>
              <a:chOff x="844" y="3337"/>
              <a:chExt cx="346" cy="17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pPr>
                  <a:buNone/>
                  <a:defRPr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None/>
                  <a:defRPr/>
                </a:pPr>
                <a:r>
                  <a:rPr lang="en-US" sz="1000" i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120849" name="Group 476"/>
          <p:cNvGrpSpPr>
            <a:grpSpLocks/>
          </p:cNvGrpSpPr>
          <p:nvPr/>
        </p:nvGrpSpPr>
        <p:grpSpPr bwMode="auto">
          <a:xfrm>
            <a:off x="803276" y="3178175"/>
            <a:ext cx="549276" cy="276225"/>
            <a:chOff x="844" y="3337"/>
            <a:chExt cx="346" cy="17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>
                <a:buNone/>
                <a:defRPr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None/>
                <a:defRPr/>
              </a:pPr>
              <a:r>
                <a:rPr lang="en-US" sz="1000" i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DHCP request </a:t>
            </a:r>
            <a:r>
              <a:rPr lang="en-US" altLang="zh-CN" sz="2200">
                <a:solidFill>
                  <a:srgbClr val="3333CC"/>
                </a:solidFill>
                <a:latin typeface="Gill Sans MT" pitchFamily="34" charset="0"/>
              </a:rPr>
              <a:t>encapsulated</a:t>
            </a:r>
            <a:r>
              <a:rPr lang="en-US" altLang="zh-CN" sz="2200" i="0">
                <a:solidFill>
                  <a:srgbClr val="3333CC"/>
                </a:solidFill>
                <a:latin typeface="Gill Sans MT" pitchFamily="34" charset="0"/>
              </a:rPr>
              <a:t> 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in </a:t>
            </a:r>
            <a:r>
              <a:rPr lang="en-US" altLang="zh-CN" sz="2200">
                <a:solidFill>
                  <a:srgbClr val="C00000"/>
                </a:solidFill>
                <a:latin typeface="Gill Sans MT" pitchFamily="34" charset="0"/>
              </a:rPr>
              <a:t>UDP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, encapsulated in </a:t>
            </a:r>
            <a:r>
              <a:rPr lang="en-US" altLang="zh-CN" sz="2200">
                <a:solidFill>
                  <a:srgbClr val="C00000"/>
                </a:solidFill>
                <a:latin typeface="Gill Sans MT" pitchFamily="34" charset="0"/>
              </a:rPr>
              <a:t>IP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, encapsulated in </a:t>
            </a:r>
            <a:r>
              <a:rPr lang="en-US" altLang="zh-CN" sz="2200">
                <a:solidFill>
                  <a:srgbClr val="C00000"/>
                </a:solidFill>
                <a:latin typeface="Gill Sans MT" pitchFamily="34" charset="0"/>
              </a:rPr>
              <a:t>802.3</a:t>
            </a:r>
            <a:r>
              <a:rPr lang="en-US" altLang="zh-CN" sz="22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altLang="zh-CN" sz="2200" i="0">
                <a:solidFill>
                  <a:srgbClr val="000000"/>
                </a:solidFill>
                <a:latin typeface="Gill Sans MT" pitchFamily="34" charset="0"/>
              </a:rPr>
              <a:t>Ethernet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endParaRPr lang="en-US" altLang="zh-CN" sz="2200" i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Ethernet frame </a:t>
            </a:r>
            <a:r>
              <a:rPr lang="en-US" sz="2200">
                <a:solidFill>
                  <a:srgbClr val="000099"/>
                </a:solidFill>
                <a:latin typeface="Gill Sans MT" pitchFamily="34" charset="0"/>
                <a:ea typeface="ＭＳ Ｐゴシック" charset="0"/>
              </a:rPr>
              <a:t>broadcast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 (dest: FFFFFFFFFFFF) on LAN, received at router running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  <a:ea typeface="ＭＳ Ｐゴシック" charset="0"/>
              </a:rPr>
              <a:t>DHCP</a:t>
            </a:r>
            <a:r>
              <a:rPr lang="en-US" sz="2200" i="0">
                <a:solidFill>
                  <a:srgbClr val="C00000"/>
                </a:solidFill>
                <a:latin typeface="Gill Sans MT" pitchFamily="34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  <a:ea typeface="ＭＳ Ｐゴシック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 </a:t>
            </a:r>
            <a:r>
              <a:rPr lang="en-US" sz="2200" dirty="0" err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IP </a:t>
            </a:r>
            <a:r>
              <a:rPr lang="en-US" sz="2200" i="0" dirty="0" err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, UDP </a:t>
            </a:r>
            <a:r>
              <a:rPr lang="en-US" sz="2200" i="0" dirty="0" err="1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DHCP </a:t>
            </a:r>
          </a:p>
        </p:txBody>
      </p:sp>
      <p:sp>
        <p:nvSpPr>
          <p:cNvPr id="180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2pPr>
            <a:lvl3pPr marL="9144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3pPr>
            <a:lvl4pPr marL="13716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4pPr>
            <a:lvl5pPr marL="1828800" algn="just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¾"/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Lucida Console" pitchFamily="49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13B12F6A-7725-4ED7-99C5-9BC98847DB3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9878</TotalTime>
  <Words>839</Words>
  <Application>Microsoft Office PowerPoint</Application>
  <PresentationFormat>On-screen Show (4:3)</PresentationFormat>
  <Paragraphs>275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Arial Unicode MS</vt:lpstr>
      <vt:lpstr>MS PGothic</vt:lpstr>
      <vt:lpstr>MS PGothic</vt:lpstr>
      <vt:lpstr>游ゴシック</vt:lpstr>
      <vt:lpstr>等线</vt:lpstr>
      <vt:lpstr>等线 Light</vt:lpstr>
      <vt:lpstr>黑体</vt:lpstr>
      <vt:lpstr>楷体</vt:lpstr>
      <vt:lpstr>宋体</vt:lpstr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主题​​</vt:lpstr>
      <vt:lpstr>计算机网络 复习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李 科</cp:lastModifiedBy>
  <cp:revision>511</cp:revision>
  <cp:lastPrinted>2019-09-14T11:00:41Z</cp:lastPrinted>
  <dcterms:created xsi:type="dcterms:W3CDTF">2019-06-10T02:39:00Z</dcterms:created>
  <dcterms:modified xsi:type="dcterms:W3CDTF">2019-12-25T02:26:29Z</dcterms:modified>
</cp:coreProperties>
</file>