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9" r:id="rId2"/>
    <p:sldId id="370" r:id="rId3"/>
    <p:sldId id="258" r:id="rId4"/>
    <p:sldId id="367" r:id="rId5"/>
    <p:sldId id="319" r:id="rId6"/>
    <p:sldId id="355" r:id="rId7"/>
    <p:sldId id="279" r:id="rId8"/>
    <p:sldId id="360" r:id="rId9"/>
    <p:sldId id="359" r:id="rId10"/>
    <p:sldId id="362" r:id="rId11"/>
    <p:sldId id="358" r:id="rId12"/>
    <p:sldId id="352" r:id="rId13"/>
    <p:sldId id="353" r:id="rId14"/>
    <p:sldId id="259" r:id="rId15"/>
    <p:sldId id="354" r:id="rId16"/>
    <p:sldId id="361" r:id="rId17"/>
    <p:sldId id="364" r:id="rId18"/>
    <p:sldId id="357" r:id="rId19"/>
    <p:sldId id="363" r:id="rId20"/>
    <p:sldId id="366" r:id="rId21"/>
    <p:sldId id="365" r:id="rId22"/>
    <p:sldId id="3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000000"/>
    <a:srgbClr val="00B0F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9EF8D-F75A-4790-AE3A-D435F5A51C2B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1982E9-3947-45C2-B476-8AD73E6CDA5D}">
      <dgm:prSet phldrT="[Text]"/>
      <dgm:spPr/>
      <dgm:t>
        <a:bodyPr/>
        <a:lstStyle/>
        <a:p>
          <a:r>
            <a:rPr lang="en-US" dirty="0"/>
            <a:t>Examine program and files in workspace folder</a:t>
          </a:r>
        </a:p>
      </dgm:t>
    </dgm:pt>
    <dgm:pt modelId="{CC183268-F70B-415F-947F-FDF65239E18D}" type="parTrans" cxnId="{678E7010-B592-4732-933E-94744AECA648}">
      <dgm:prSet/>
      <dgm:spPr/>
      <dgm:t>
        <a:bodyPr/>
        <a:lstStyle/>
        <a:p>
          <a:endParaRPr lang="en-US"/>
        </a:p>
      </dgm:t>
    </dgm:pt>
    <dgm:pt modelId="{48EFE8A3-D3D3-460B-A4D1-940F812D82E6}" type="sibTrans" cxnId="{678E7010-B592-4732-933E-94744AECA648}">
      <dgm:prSet/>
      <dgm:spPr/>
      <dgm:t>
        <a:bodyPr/>
        <a:lstStyle/>
        <a:p>
          <a:endParaRPr lang="en-US"/>
        </a:p>
      </dgm:t>
    </dgm:pt>
    <dgm:pt modelId="{8C08A9C0-9656-4896-A1FD-BDAAC294D74F}">
      <dgm:prSet phldrT="[Text]"/>
      <dgm:spPr/>
      <dgm:t>
        <a:bodyPr/>
        <a:lstStyle/>
        <a:p>
          <a:r>
            <a:rPr lang="en-US" dirty="0"/>
            <a:t>Filling course </a:t>
          </a:r>
          <a:r>
            <a:rPr lang="en-US" dirty="0" err="1"/>
            <a:t>url</a:t>
          </a:r>
          <a:r>
            <a:rPr lang="en-US" dirty="0"/>
            <a:t> in course table.xlsx </a:t>
          </a:r>
        </a:p>
      </dgm:t>
    </dgm:pt>
    <dgm:pt modelId="{E6B3EC70-B06F-4BDA-B312-6CAA02833F70}" type="parTrans" cxnId="{76ACA7EC-CAD1-4450-8B3A-4909F6193CAB}">
      <dgm:prSet/>
      <dgm:spPr/>
      <dgm:t>
        <a:bodyPr/>
        <a:lstStyle/>
        <a:p>
          <a:endParaRPr lang="en-US"/>
        </a:p>
      </dgm:t>
    </dgm:pt>
    <dgm:pt modelId="{9D47FBB6-A887-4550-9590-86DACF771E66}" type="sibTrans" cxnId="{76ACA7EC-CAD1-4450-8B3A-4909F6193CAB}">
      <dgm:prSet/>
      <dgm:spPr/>
      <dgm:t>
        <a:bodyPr/>
        <a:lstStyle/>
        <a:p>
          <a:endParaRPr lang="en-US"/>
        </a:p>
      </dgm:t>
    </dgm:pt>
    <dgm:pt modelId="{8BD4328A-2714-44F5-8D6A-7BA575697DA1}">
      <dgm:prSet phldrT="[Text]"/>
      <dgm:spPr/>
      <dgm:t>
        <a:bodyPr/>
        <a:lstStyle/>
        <a:p>
          <a:r>
            <a:rPr lang="en-US" dirty="0"/>
            <a:t>Modified the scheduling information in .</a:t>
          </a:r>
          <a:r>
            <a:rPr lang="en-US" dirty="0" err="1"/>
            <a:t>sh</a:t>
          </a:r>
          <a:r>
            <a:rPr lang="en-US" dirty="0"/>
            <a:t> file</a:t>
          </a:r>
        </a:p>
      </dgm:t>
    </dgm:pt>
    <dgm:pt modelId="{765A7E8D-47B5-470E-B790-37DB1216DD11}" type="parTrans" cxnId="{7CBFF3DB-D3A1-46DE-8E67-BE188ADA4469}">
      <dgm:prSet/>
      <dgm:spPr/>
      <dgm:t>
        <a:bodyPr/>
        <a:lstStyle/>
        <a:p>
          <a:endParaRPr lang="en-US"/>
        </a:p>
      </dgm:t>
    </dgm:pt>
    <dgm:pt modelId="{71D15C8A-1CA4-4D80-B5C3-8CD2CBDD1776}" type="sibTrans" cxnId="{7CBFF3DB-D3A1-46DE-8E67-BE188ADA4469}">
      <dgm:prSet/>
      <dgm:spPr/>
      <dgm:t>
        <a:bodyPr/>
        <a:lstStyle/>
        <a:p>
          <a:endParaRPr lang="en-US"/>
        </a:p>
      </dgm:t>
    </dgm:pt>
    <dgm:pt modelId="{16528798-8300-41F3-8295-9BC576A7BD54}">
      <dgm:prSet phldrT="[Text]"/>
      <dgm:spPr/>
      <dgm:t>
        <a:bodyPr/>
        <a:lstStyle/>
        <a:p>
          <a:r>
            <a:rPr lang="en-US" dirty="0"/>
            <a:t>Setup scheduling in the local machine</a:t>
          </a:r>
        </a:p>
      </dgm:t>
    </dgm:pt>
    <dgm:pt modelId="{F57FA03A-E13C-47AF-A210-BCC1E26D33D0}" type="parTrans" cxnId="{229B6B9D-F6DC-4B33-ADAB-AB34F986EC03}">
      <dgm:prSet/>
      <dgm:spPr/>
      <dgm:t>
        <a:bodyPr/>
        <a:lstStyle/>
        <a:p>
          <a:endParaRPr lang="en-US"/>
        </a:p>
      </dgm:t>
    </dgm:pt>
    <dgm:pt modelId="{BBD20EA4-C03D-4A11-BFDA-517DA392191E}" type="sibTrans" cxnId="{229B6B9D-F6DC-4B33-ADAB-AB34F986EC03}">
      <dgm:prSet/>
      <dgm:spPr/>
      <dgm:t>
        <a:bodyPr/>
        <a:lstStyle/>
        <a:p>
          <a:endParaRPr lang="en-US"/>
        </a:p>
      </dgm:t>
    </dgm:pt>
    <dgm:pt modelId="{448F561B-2A8A-4624-919F-E20C1F2A008E}">
      <dgm:prSet phldrT="[Text]"/>
      <dgm:spPr/>
      <dgm:t>
        <a:bodyPr/>
        <a:lstStyle/>
        <a:p>
          <a:r>
            <a:rPr lang="en-US" dirty="0"/>
            <a:t>Execute the update_DB_crawler.py</a:t>
          </a:r>
        </a:p>
      </dgm:t>
    </dgm:pt>
    <dgm:pt modelId="{35C884C6-C977-4B31-A0E2-C79D32882188}" type="parTrans" cxnId="{95E66B6A-2042-4D9B-8AFA-7F97FE6ABD35}">
      <dgm:prSet/>
      <dgm:spPr/>
      <dgm:t>
        <a:bodyPr/>
        <a:lstStyle/>
        <a:p>
          <a:endParaRPr lang="en-US"/>
        </a:p>
      </dgm:t>
    </dgm:pt>
    <dgm:pt modelId="{0A8059E4-DD49-4512-A6DC-95341C3D496C}" type="sibTrans" cxnId="{95E66B6A-2042-4D9B-8AFA-7F97FE6ABD35}">
      <dgm:prSet/>
      <dgm:spPr/>
      <dgm:t>
        <a:bodyPr/>
        <a:lstStyle/>
        <a:p>
          <a:endParaRPr lang="en-US"/>
        </a:p>
      </dgm:t>
    </dgm:pt>
    <dgm:pt modelId="{68B7A751-7926-4638-BFE7-FB3657DE316B}">
      <dgm:prSet phldrT="[Text]"/>
      <dgm:spPr/>
      <dgm:t>
        <a:bodyPr/>
        <a:lstStyle/>
        <a:p>
          <a:r>
            <a:rPr lang="en-US" dirty="0"/>
            <a:t>Filing edX and host email information in </a:t>
          </a:r>
          <a:r>
            <a:rPr lang="en-US" dirty="0" err="1"/>
            <a:t>accout_info.json</a:t>
          </a:r>
          <a:endParaRPr lang="en-US" dirty="0"/>
        </a:p>
      </dgm:t>
    </dgm:pt>
    <dgm:pt modelId="{CB313DE0-CE64-4772-BE2C-29350684B1DD}" type="parTrans" cxnId="{EEFCDFBF-4FA0-47A1-834A-22ECECE5ED3A}">
      <dgm:prSet/>
      <dgm:spPr/>
      <dgm:t>
        <a:bodyPr/>
        <a:lstStyle/>
        <a:p>
          <a:endParaRPr lang="en-US"/>
        </a:p>
      </dgm:t>
    </dgm:pt>
    <dgm:pt modelId="{F41C6064-382A-48C6-B438-E4E59E6E3D84}" type="sibTrans" cxnId="{EEFCDFBF-4FA0-47A1-834A-22ECECE5ED3A}">
      <dgm:prSet/>
      <dgm:spPr/>
      <dgm:t>
        <a:bodyPr/>
        <a:lstStyle/>
        <a:p>
          <a:endParaRPr lang="en-US"/>
        </a:p>
      </dgm:t>
    </dgm:pt>
    <dgm:pt modelId="{387B18DB-0F10-4A6A-B644-6C7C44FB4EE0}">
      <dgm:prSet phldrT="[Text]"/>
      <dgm:spPr/>
      <dgm:t>
        <a:bodyPr/>
        <a:lstStyle/>
        <a:p>
          <a:r>
            <a:rPr lang="en-US" dirty="0"/>
            <a:t>execute the edx_DBcrawler3.py</a:t>
          </a:r>
        </a:p>
      </dgm:t>
    </dgm:pt>
    <dgm:pt modelId="{3FA5E151-E715-4090-B237-15E59B341529}" type="parTrans" cxnId="{905469FE-ECC5-4C7E-8DB3-5BD6E32DF35C}">
      <dgm:prSet/>
      <dgm:spPr/>
      <dgm:t>
        <a:bodyPr/>
        <a:lstStyle/>
        <a:p>
          <a:endParaRPr lang="en-US"/>
        </a:p>
      </dgm:t>
    </dgm:pt>
    <dgm:pt modelId="{8C3E17B3-61E1-4FCB-B5C4-8FE9152470E3}" type="sibTrans" cxnId="{905469FE-ECC5-4C7E-8DB3-5BD6E32DF35C}">
      <dgm:prSet/>
      <dgm:spPr/>
      <dgm:t>
        <a:bodyPr/>
        <a:lstStyle/>
        <a:p>
          <a:endParaRPr lang="en-US"/>
        </a:p>
      </dgm:t>
    </dgm:pt>
    <dgm:pt modelId="{FEF3DD13-4C75-4CB0-B9E9-45C59A8A8C55}">
      <dgm:prSet/>
      <dgm:spPr/>
      <dgm:t>
        <a:bodyPr/>
        <a:lstStyle/>
        <a:p>
          <a:r>
            <a:rPr lang="en-US" dirty="0"/>
            <a:t>Modified the email body template (optional)</a:t>
          </a:r>
        </a:p>
      </dgm:t>
    </dgm:pt>
    <dgm:pt modelId="{BC2B5D94-BBFA-4B69-BBB1-011D75585AE3}" type="parTrans" cxnId="{B3BB5C1F-409D-40DF-A470-7E1E63637901}">
      <dgm:prSet/>
      <dgm:spPr/>
      <dgm:t>
        <a:bodyPr/>
        <a:lstStyle/>
        <a:p>
          <a:endParaRPr lang="en-US"/>
        </a:p>
      </dgm:t>
    </dgm:pt>
    <dgm:pt modelId="{B9BBB7A5-92D5-47C8-98C9-C6FE3A6CE903}" type="sibTrans" cxnId="{B3BB5C1F-409D-40DF-A470-7E1E63637901}">
      <dgm:prSet/>
      <dgm:spPr/>
      <dgm:t>
        <a:bodyPr/>
        <a:lstStyle/>
        <a:p>
          <a:endParaRPr lang="en-US"/>
        </a:p>
      </dgm:t>
    </dgm:pt>
    <dgm:pt modelId="{6B7ED168-D438-4621-BFF6-D632C103F341}" type="pres">
      <dgm:prSet presAssocID="{D699EF8D-F75A-4790-AE3A-D435F5A51C2B}" presName="diagram" presStyleCnt="0">
        <dgm:presLayoutVars>
          <dgm:dir/>
          <dgm:resizeHandles val="exact"/>
        </dgm:presLayoutVars>
      </dgm:prSet>
      <dgm:spPr/>
    </dgm:pt>
    <dgm:pt modelId="{E57A5187-2EEF-448B-BD6D-944466871EE3}" type="pres">
      <dgm:prSet presAssocID="{E41982E9-3947-45C2-B476-8AD73E6CDA5D}" presName="node" presStyleLbl="node1" presStyleIdx="0" presStyleCnt="8" custScaleX="121582">
        <dgm:presLayoutVars>
          <dgm:bulletEnabled val="1"/>
        </dgm:presLayoutVars>
      </dgm:prSet>
      <dgm:spPr/>
    </dgm:pt>
    <dgm:pt modelId="{8B2668C8-33C4-4DAE-8B06-874B3F0BAD49}" type="pres">
      <dgm:prSet presAssocID="{48EFE8A3-D3D3-460B-A4D1-940F812D82E6}" presName="sibTrans" presStyleLbl="sibTrans2D1" presStyleIdx="0" presStyleCnt="7"/>
      <dgm:spPr/>
    </dgm:pt>
    <dgm:pt modelId="{3A74E5F9-30C6-4E34-8F5D-E71DE7578A37}" type="pres">
      <dgm:prSet presAssocID="{48EFE8A3-D3D3-460B-A4D1-940F812D82E6}" presName="connectorText" presStyleLbl="sibTrans2D1" presStyleIdx="0" presStyleCnt="7"/>
      <dgm:spPr/>
    </dgm:pt>
    <dgm:pt modelId="{0A157767-4F81-4883-8CC9-06D3D62E708C}" type="pres">
      <dgm:prSet presAssocID="{68B7A751-7926-4638-BFE7-FB3657DE316B}" presName="node" presStyleLbl="node1" presStyleIdx="1" presStyleCnt="8">
        <dgm:presLayoutVars>
          <dgm:bulletEnabled val="1"/>
        </dgm:presLayoutVars>
      </dgm:prSet>
      <dgm:spPr/>
    </dgm:pt>
    <dgm:pt modelId="{7316BC09-449A-4938-9F89-94E6042B0CC7}" type="pres">
      <dgm:prSet presAssocID="{F41C6064-382A-48C6-B438-E4E59E6E3D84}" presName="sibTrans" presStyleLbl="sibTrans2D1" presStyleIdx="1" presStyleCnt="7"/>
      <dgm:spPr/>
    </dgm:pt>
    <dgm:pt modelId="{EC9027F5-095B-4A32-8A0D-28FE7688D689}" type="pres">
      <dgm:prSet presAssocID="{F41C6064-382A-48C6-B438-E4E59E6E3D84}" presName="connectorText" presStyleLbl="sibTrans2D1" presStyleIdx="1" presStyleCnt="7"/>
      <dgm:spPr/>
    </dgm:pt>
    <dgm:pt modelId="{5CFE756C-1273-4794-B0B7-6685C4F14472}" type="pres">
      <dgm:prSet presAssocID="{8C08A9C0-9656-4896-A1FD-BDAAC294D74F}" presName="node" presStyleLbl="node1" presStyleIdx="2" presStyleCnt="8">
        <dgm:presLayoutVars>
          <dgm:bulletEnabled val="1"/>
        </dgm:presLayoutVars>
      </dgm:prSet>
      <dgm:spPr/>
    </dgm:pt>
    <dgm:pt modelId="{144DDE99-E320-402B-9A4E-86D9B57563A0}" type="pres">
      <dgm:prSet presAssocID="{9D47FBB6-A887-4550-9590-86DACF771E66}" presName="sibTrans" presStyleLbl="sibTrans2D1" presStyleIdx="2" presStyleCnt="7"/>
      <dgm:spPr/>
    </dgm:pt>
    <dgm:pt modelId="{197FC221-3521-44A8-B34C-F3F595F7A8D7}" type="pres">
      <dgm:prSet presAssocID="{9D47FBB6-A887-4550-9590-86DACF771E66}" presName="connectorText" presStyleLbl="sibTrans2D1" presStyleIdx="2" presStyleCnt="7"/>
      <dgm:spPr/>
    </dgm:pt>
    <dgm:pt modelId="{3882BD79-D88D-465F-9866-7359E95D65F4}" type="pres">
      <dgm:prSet presAssocID="{FEF3DD13-4C75-4CB0-B9E9-45C59A8A8C55}" presName="node" presStyleLbl="node1" presStyleIdx="3" presStyleCnt="8">
        <dgm:presLayoutVars>
          <dgm:bulletEnabled val="1"/>
        </dgm:presLayoutVars>
      </dgm:prSet>
      <dgm:spPr/>
    </dgm:pt>
    <dgm:pt modelId="{80E89F00-4A5C-47F3-889C-D9F436BA60FC}" type="pres">
      <dgm:prSet presAssocID="{B9BBB7A5-92D5-47C8-98C9-C6FE3A6CE903}" presName="sibTrans" presStyleLbl="sibTrans2D1" presStyleIdx="3" presStyleCnt="7"/>
      <dgm:spPr/>
    </dgm:pt>
    <dgm:pt modelId="{E1A481E2-A08F-4BDA-8318-69E9F73F1557}" type="pres">
      <dgm:prSet presAssocID="{B9BBB7A5-92D5-47C8-98C9-C6FE3A6CE903}" presName="connectorText" presStyleLbl="sibTrans2D1" presStyleIdx="3" presStyleCnt="7"/>
      <dgm:spPr/>
    </dgm:pt>
    <dgm:pt modelId="{92F0D857-A72C-401A-A0E2-2C715F5C766A}" type="pres">
      <dgm:prSet presAssocID="{8BD4328A-2714-44F5-8D6A-7BA575697DA1}" presName="node" presStyleLbl="node1" presStyleIdx="4" presStyleCnt="8">
        <dgm:presLayoutVars>
          <dgm:bulletEnabled val="1"/>
        </dgm:presLayoutVars>
      </dgm:prSet>
      <dgm:spPr/>
    </dgm:pt>
    <dgm:pt modelId="{B5BD19FF-5E50-4C7F-B31B-5B23600DC95F}" type="pres">
      <dgm:prSet presAssocID="{71D15C8A-1CA4-4D80-B5C3-8CD2CBDD1776}" presName="sibTrans" presStyleLbl="sibTrans2D1" presStyleIdx="4" presStyleCnt="7"/>
      <dgm:spPr/>
    </dgm:pt>
    <dgm:pt modelId="{AABB74FC-36F6-4BA3-BB83-7C5BB2334239}" type="pres">
      <dgm:prSet presAssocID="{71D15C8A-1CA4-4D80-B5C3-8CD2CBDD1776}" presName="connectorText" presStyleLbl="sibTrans2D1" presStyleIdx="4" presStyleCnt="7"/>
      <dgm:spPr/>
    </dgm:pt>
    <dgm:pt modelId="{D3B1A680-01D7-4F04-B3D9-D1DE95028940}" type="pres">
      <dgm:prSet presAssocID="{387B18DB-0F10-4A6A-B644-6C7C44FB4EE0}" presName="node" presStyleLbl="node1" presStyleIdx="5" presStyleCnt="8" custScaleX="122133">
        <dgm:presLayoutVars>
          <dgm:bulletEnabled val="1"/>
        </dgm:presLayoutVars>
      </dgm:prSet>
      <dgm:spPr/>
    </dgm:pt>
    <dgm:pt modelId="{EEB75FB7-187F-41D6-A28C-819457F7F8DE}" type="pres">
      <dgm:prSet presAssocID="{8C3E17B3-61E1-4FCB-B5C4-8FE9152470E3}" presName="sibTrans" presStyleLbl="sibTrans2D1" presStyleIdx="5" presStyleCnt="7"/>
      <dgm:spPr/>
    </dgm:pt>
    <dgm:pt modelId="{5BC68AAE-31E8-4236-A9D7-386FF59B43B1}" type="pres">
      <dgm:prSet presAssocID="{8C3E17B3-61E1-4FCB-B5C4-8FE9152470E3}" presName="connectorText" presStyleLbl="sibTrans2D1" presStyleIdx="5" presStyleCnt="7"/>
      <dgm:spPr/>
    </dgm:pt>
    <dgm:pt modelId="{696E5419-A878-4916-B5B7-59F5256EB9EB}" type="pres">
      <dgm:prSet presAssocID="{16528798-8300-41F3-8295-9BC576A7BD54}" presName="node" presStyleLbl="node1" presStyleIdx="6" presStyleCnt="8">
        <dgm:presLayoutVars>
          <dgm:bulletEnabled val="1"/>
        </dgm:presLayoutVars>
      </dgm:prSet>
      <dgm:spPr/>
    </dgm:pt>
    <dgm:pt modelId="{9A9B550A-CC2E-43D7-B4B8-839B59240166}" type="pres">
      <dgm:prSet presAssocID="{BBD20EA4-C03D-4A11-BFDA-517DA392191E}" presName="sibTrans" presStyleLbl="sibTrans2D1" presStyleIdx="6" presStyleCnt="7"/>
      <dgm:spPr/>
    </dgm:pt>
    <dgm:pt modelId="{77ED690F-BEFD-4FA5-ACD0-7599C70E9B94}" type="pres">
      <dgm:prSet presAssocID="{BBD20EA4-C03D-4A11-BFDA-517DA392191E}" presName="connectorText" presStyleLbl="sibTrans2D1" presStyleIdx="6" presStyleCnt="7"/>
      <dgm:spPr/>
    </dgm:pt>
    <dgm:pt modelId="{D5531DDF-C2A2-4E5C-B7A4-E4CE6FF4C4C7}" type="pres">
      <dgm:prSet presAssocID="{448F561B-2A8A-4624-919F-E20C1F2A008E}" presName="node" presStyleLbl="node1" presStyleIdx="7" presStyleCnt="8">
        <dgm:presLayoutVars>
          <dgm:bulletEnabled val="1"/>
        </dgm:presLayoutVars>
      </dgm:prSet>
      <dgm:spPr/>
    </dgm:pt>
  </dgm:ptLst>
  <dgm:cxnLst>
    <dgm:cxn modelId="{D0B30806-29B1-4465-8DA3-0EE88F7CD35F}" type="presOf" srcId="{71D15C8A-1CA4-4D80-B5C3-8CD2CBDD1776}" destId="{AABB74FC-36F6-4BA3-BB83-7C5BB2334239}" srcOrd="1" destOrd="0" presId="urn:microsoft.com/office/officeart/2005/8/layout/process5"/>
    <dgm:cxn modelId="{678E7010-B592-4732-933E-94744AECA648}" srcId="{D699EF8D-F75A-4790-AE3A-D435F5A51C2B}" destId="{E41982E9-3947-45C2-B476-8AD73E6CDA5D}" srcOrd="0" destOrd="0" parTransId="{CC183268-F70B-415F-947F-FDF65239E18D}" sibTransId="{48EFE8A3-D3D3-460B-A4D1-940F812D82E6}"/>
    <dgm:cxn modelId="{B3BB5C1F-409D-40DF-A470-7E1E63637901}" srcId="{D699EF8D-F75A-4790-AE3A-D435F5A51C2B}" destId="{FEF3DD13-4C75-4CB0-B9E9-45C59A8A8C55}" srcOrd="3" destOrd="0" parTransId="{BC2B5D94-BBFA-4B69-BBB1-011D75585AE3}" sibTransId="{B9BBB7A5-92D5-47C8-98C9-C6FE3A6CE903}"/>
    <dgm:cxn modelId="{4E4B6621-81CE-406A-B731-79851D0EE957}" type="presOf" srcId="{BBD20EA4-C03D-4A11-BFDA-517DA392191E}" destId="{77ED690F-BEFD-4FA5-ACD0-7599C70E9B94}" srcOrd="1" destOrd="0" presId="urn:microsoft.com/office/officeart/2005/8/layout/process5"/>
    <dgm:cxn modelId="{AC73E135-F9DB-4BD2-8B62-2DE3A883AB76}" type="presOf" srcId="{9D47FBB6-A887-4550-9590-86DACF771E66}" destId="{144DDE99-E320-402B-9A4E-86D9B57563A0}" srcOrd="0" destOrd="0" presId="urn:microsoft.com/office/officeart/2005/8/layout/process5"/>
    <dgm:cxn modelId="{D28C9441-8AC9-441B-9EC0-89F23445DE70}" type="presOf" srcId="{68B7A751-7926-4638-BFE7-FB3657DE316B}" destId="{0A157767-4F81-4883-8CC9-06D3D62E708C}" srcOrd="0" destOrd="0" presId="urn:microsoft.com/office/officeart/2005/8/layout/process5"/>
    <dgm:cxn modelId="{95E66B6A-2042-4D9B-8AFA-7F97FE6ABD35}" srcId="{D699EF8D-F75A-4790-AE3A-D435F5A51C2B}" destId="{448F561B-2A8A-4624-919F-E20C1F2A008E}" srcOrd="7" destOrd="0" parTransId="{35C884C6-C977-4B31-A0E2-C79D32882188}" sibTransId="{0A8059E4-DD49-4512-A6DC-95341C3D496C}"/>
    <dgm:cxn modelId="{D9FE7B6E-C875-4504-820D-AA1F143E85B6}" type="presOf" srcId="{B9BBB7A5-92D5-47C8-98C9-C6FE3A6CE903}" destId="{E1A481E2-A08F-4BDA-8318-69E9F73F1557}" srcOrd="1" destOrd="0" presId="urn:microsoft.com/office/officeart/2005/8/layout/process5"/>
    <dgm:cxn modelId="{DC2CB076-3D80-4467-A1DA-1B09F2BB80F3}" type="presOf" srcId="{8C3E17B3-61E1-4FCB-B5C4-8FE9152470E3}" destId="{5BC68AAE-31E8-4236-A9D7-386FF59B43B1}" srcOrd="1" destOrd="0" presId="urn:microsoft.com/office/officeart/2005/8/layout/process5"/>
    <dgm:cxn modelId="{41F64977-585B-469E-942F-183EBCC0C669}" type="presOf" srcId="{8C08A9C0-9656-4896-A1FD-BDAAC294D74F}" destId="{5CFE756C-1273-4794-B0B7-6685C4F14472}" srcOrd="0" destOrd="0" presId="urn:microsoft.com/office/officeart/2005/8/layout/process5"/>
    <dgm:cxn modelId="{5F892584-24EE-4452-9B34-D53E9BCE5DE5}" type="presOf" srcId="{8C3E17B3-61E1-4FCB-B5C4-8FE9152470E3}" destId="{EEB75FB7-187F-41D6-A28C-819457F7F8DE}" srcOrd="0" destOrd="0" presId="urn:microsoft.com/office/officeart/2005/8/layout/process5"/>
    <dgm:cxn modelId="{BFCF3590-A76A-4853-8247-4F9703F52D76}" type="presOf" srcId="{FEF3DD13-4C75-4CB0-B9E9-45C59A8A8C55}" destId="{3882BD79-D88D-465F-9866-7359E95D65F4}" srcOrd="0" destOrd="0" presId="urn:microsoft.com/office/officeart/2005/8/layout/process5"/>
    <dgm:cxn modelId="{CF1AB998-3901-461B-AA66-20EE0150400A}" type="presOf" srcId="{48EFE8A3-D3D3-460B-A4D1-940F812D82E6}" destId="{3A74E5F9-30C6-4E34-8F5D-E71DE7578A37}" srcOrd="1" destOrd="0" presId="urn:microsoft.com/office/officeart/2005/8/layout/process5"/>
    <dgm:cxn modelId="{229B6B9D-F6DC-4B33-ADAB-AB34F986EC03}" srcId="{D699EF8D-F75A-4790-AE3A-D435F5A51C2B}" destId="{16528798-8300-41F3-8295-9BC576A7BD54}" srcOrd="6" destOrd="0" parTransId="{F57FA03A-E13C-47AF-A210-BCC1E26D33D0}" sibTransId="{BBD20EA4-C03D-4A11-BFDA-517DA392191E}"/>
    <dgm:cxn modelId="{2E63E3B0-D950-41F7-B33F-83CD038FDBFF}" type="presOf" srcId="{71D15C8A-1CA4-4D80-B5C3-8CD2CBDD1776}" destId="{B5BD19FF-5E50-4C7F-B31B-5B23600DC95F}" srcOrd="0" destOrd="0" presId="urn:microsoft.com/office/officeart/2005/8/layout/process5"/>
    <dgm:cxn modelId="{AC3D58B4-B532-4D2E-8973-040844A54D26}" type="presOf" srcId="{48EFE8A3-D3D3-460B-A4D1-940F812D82E6}" destId="{8B2668C8-33C4-4DAE-8B06-874B3F0BAD49}" srcOrd="0" destOrd="0" presId="urn:microsoft.com/office/officeart/2005/8/layout/process5"/>
    <dgm:cxn modelId="{338625BB-830B-4131-9F90-B383E1DEF3CC}" type="presOf" srcId="{D699EF8D-F75A-4790-AE3A-D435F5A51C2B}" destId="{6B7ED168-D438-4621-BFF6-D632C103F341}" srcOrd="0" destOrd="0" presId="urn:microsoft.com/office/officeart/2005/8/layout/process5"/>
    <dgm:cxn modelId="{EEFCDFBF-4FA0-47A1-834A-22ECECE5ED3A}" srcId="{D699EF8D-F75A-4790-AE3A-D435F5A51C2B}" destId="{68B7A751-7926-4638-BFE7-FB3657DE316B}" srcOrd="1" destOrd="0" parTransId="{CB313DE0-CE64-4772-BE2C-29350684B1DD}" sibTransId="{F41C6064-382A-48C6-B438-E4E59E6E3D84}"/>
    <dgm:cxn modelId="{E1D3FCC1-1EC6-4AD7-80E1-C6A7B151C57A}" type="presOf" srcId="{B9BBB7A5-92D5-47C8-98C9-C6FE3A6CE903}" destId="{80E89F00-4A5C-47F3-889C-D9F436BA60FC}" srcOrd="0" destOrd="0" presId="urn:microsoft.com/office/officeart/2005/8/layout/process5"/>
    <dgm:cxn modelId="{51F58BCC-428E-4B59-AE99-CD1287389ADE}" type="presOf" srcId="{BBD20EA4-C03D-4A11-BFDA-517DA392191E}" destId="{9A9B550A-CC2E-43D7-B4B8-839B59240166}" srcOrd="0" destOrd="0" presId="urn:microsoft.com/office/officeart/2005/8/layout/process5"/>
    <dgm:cxn modelId="{7CBFF3DB-D3A1-46DE-8E67-BE188ADA4469}" srcId="{D699EF8D-F75A-4790-AE3A-D435F5A51C2B}" destId="{8BD4328A-2714-44F5-8D6A-7BA575697DA1}" srcOrd="4" destOrd="0" parTransId="{765A7E8D-47B5-470E-B790-37DB1216DD11}" sibTransId="{71D15C8A-1CA4-4D80-B5C3-8CD2CBDD1776}"/>
    <dgm:cxn modelId="{CA8E8CDD-4323-4731-8EE0-9B3518BB2601}" type="presOf" srcId="{F41C6064-382A-48C6-B438-E4E59E6E3D84}" destId="{7316BC09-449A-4938-9F89-94E6042B0CC7}" srcOrd="0" destOrd="0" presId="urn:microsoft.com/office/officeart/2005/8/layout/process5"/>
    <dgm:cxn modelId="{9E171EE2-84CD-4EC8-B929-048C01837F49}" type="presOf" srcId="{E41982E9-3947-45C2-B476-8AD73E6CDA5D}" destId="{E57A5187-2EEF-448B-BD6D-944466871EE3}" srcOrd="0" destOrd="0" presId="urn:microsoft.com/office/officeart/2005/8/layout/process5"/>
    <dgm:cxn modelId="{CB172DE5-5123-42D3-9DF9-BB80D8B38DB8}" type="presOf" srcId="{16528798-8300-41F3-8295-9BC576A7BD54}" destId="{696E5419-A878-4916-B5B7-59F5256EB9EB}" srcOrd="0" destOrd="0" presId="urn:microsoft.com/office/officeart/2005/8/layout/process5"/>
    <dgm:cxn modelId="{E1E6A7E6-DEB3-4ADB-BA90-AEB872214C74}" type="presOf" srcId="{448F561B-2A8A-4624-919F-E20C1F2A008E}" destId="{D5531DDF-C2A2-4E5C-B7A4-E4CE6FF4C4C7}" srcOrd="0" destOrd="0" presId="urn:microsoft.com/office/officeart/2005/8/layout/process5"/>
    <dgm:cxn modelId="{6323E4E6-190E-4E9B-8136-DB96B5AC99F9}" type="presOf" srcId="{8BD4328A-2714-44F5-8D6A-7BA575697DA1}" destId="{92F0D857-A72C-401A-A0E2-2C715F5C766A}" srcOrd="0" destOrd="0" presId="urn:microsoft.com/office/officeart/2005/8/layout/process5"/>
    <dgm:cxn modelId="{ED865BEB-ED97-4C05-9EF1-D709BC9A2924}" type="presOf" srcId="{9D47FBB6-A887-4550-9590-86DACF771E66}" destId="{197FC221-3521-44A8-B34C-F3F595F7A8D7}" srcOrd="1" destOrd="0" presId="urn:microsoft.com/office/officeart/2005/8/layout/process5"/>
    <dgm:cxn modelId="{76ACA7EC-CAD1-4450-8B3A-4909F6193CAB}" srcId="{D699EF8D-F75A-4790-AE3A-D435F5A51C2B}" destId="{8C08A9C0-9656-4896-A1FD-BDAAC294D74F}" srcOrd="2" destOrd="0" parTransId="{E6B3EC70-B06F-4BDA-B312-6CAA02833F70}" sibTransId="{9D47FBB6-A887-4550-9590-86DACF771E66}"/>
    <dgm:cxn modelId="{2CCCABF3-DE16-4EBF-8DDB-00735D3836CE}" type="presOf" srcId="{387B18DB-0F10-4A6A-B644-6C7C44FB4EE0}" destId="{D3B1A680-01D7-4F04-B3D9-D1DE95028940}" srcOrd="0" destOrd="0" presId="urn:microsoft.com/office/officeart/2005/8/layout/process5"/>
    <dgm:cxn modelId="{054927FD-E822-439C-BA9F-0FC25F598BAB}" type="presOf" srcId="{F41C6064-382A-48C6-B438-E4E59E6E3D84}" destId="{EC9027F5-095B-4A32-8A0D-28FE7688D689}" srcOrd="1" destOrd="0" presId="urn:microsoft.com/office/officeart/2005/8/layout/process5"/>
    <dgm:cxn modelId="{905469FE-ECC5-4C7E-8DB3-5BD6E32DF35C}" srcId="{D699EF8D-F75A-4790-AE3A-D435F5A51C2B}" destId="{387B18DB-0F10-4A6A-B644-6C7C44FB4EE0}" srcOrd="5" destOrd="0" parTransId="{3FA5E151-E715-4090-B237-15E59B341529}" sibTransId="{8C3E17B3-61E1-4FCB-B5C4-8FE9152470E3}"/>
    <dgm:cxn modelId="{5EB93A98-D4AB-49A2-8D3C-690A179FE668}" type="presParOf" srcId="{6B7ED168-D438-4621-BFF6-D632C103F341}" destId="{E57A5187-2EEF-448B-BD6D-944466871EE3}" srcOrd="0" destOrd="0" presId="urn:microsoft.com/office/officeart/2005/8/layout/process5"/>
    <dgm:cxn modelId="{75565D92-556B-4DA8-BE1F-5948F75007B0}" type="presParOf" srcId="{6B7ED168-D438-4621-BFF6-D632C103F341}" destId="{8B2668C8-33C4-4DAE-8B06-874B3F0BAD49}" srcOrd="1" destOrd="0" presId="urn:microsoft.com/office/officeart/2005/8/layout/process5"/>
    <dgm:cxn modelId="{B0C4A2A7-AC2A-42CA-A2C1-0457379C55B9}" type="presParOf" srcId="{8B2668C8-33C4-4DAE-8B06-874B3F0BAD49}" destId="{3A74E5F9-30C6-4E34-8F5D-E71DE7578A37}" srcOrd="0" destOrd="0" presId="urn:microsoft.com/office/officeart/2005/8/layout/process5"/>
    <dgm:cxn modelId="{0882FC67-FB73-4478-86E1-25C5F9188310}" type="presParOf" srcId="{6B7ED168-D438-4621-BFF6-D632C103F341}" destId="{0A157767-4F81-4883-8CC9-06D3D62E708C}" srcOrd="2" destOrd="0" presId="urn:microsoft.com/office/officeart/2005/8/layout/process5"/>
    <dgm:cxn modelId="{C5122ACF-913B-4C62-8503-7DBFAA2B8EA1}" type="presParOf" srcId="{6B7ED168-D438-4621-BFF6-D632C103F341}" destId="{7316BC09-449A-4938-9F89-94E6042B0CC7}" srcOrd="3" destOrd="0" presId="urn:microsoft.com/office/officeart/2005/8/layout/process5"/>
    <dgm:cxn modelId="{FE48CE21-0584-41FF-85AE-BF84989C6675}" type="presParOf" srcId="{7316BC09-449A-4938-9F89-94E6042B0CC7}" destId="{EC9027F5-095B-4A32-8A0D-28FE7688D689}" srcOrd="0" destOrd="0" presId="urn:microsoft.com/office/officeart/2005/8/layout/process5"/>
    <dgm:cxn modelId="{98B46361-58FC-4BC6-A26B-FBDA0810AD9E}" type="presParOf" srcId="{6B7ED168-D438-4621-BFF6-D632C103F341}" destId="{5CFE756C-1273-4794-B0B7-6685C4F14472}" srcOrd="4" destOrd="0" presId="urn:microsoft.com/office/officeart/2005/8/layout/process5"/>
    <dgm:cxn modelId="{5136547E-2198-4635-BBB7-EDA33A8015A9}" type="presParOf" srcId="{6B7ED168-D438-4621-BFF6-D632C103F341}" destId="{144DDE99-E320-402B-9A4E-86D9B57563A0}" srcOrd="5" destOrd="0" presId="urn:microsoft.com/office/officeart/2005/8/layout/process5"/>
    <dgm:cxn modelId="{818B92B9-A9C3-48A2-A56B-1C3DD2945061}" type="presParOf" srcId="{144DDE99-E320-402B-9A4E-86D9B57563A0}" destId="{197FC221-3521-44A8-B34C-F3F595F7A8D7}" srcOrd="0" destOrd="0" presId="urn:microsoft.com/office/officeart/2005/8/layout/process5"/>
    <dgm:cxn modelId="{26AACCC3-3980-4331-8F97-B547628EBD2F}" type="presParOf" srcId="{6B7ED168-D438-4621-BFF6-D632C103F341}" destId="{3882BD79-D88D-465F-9866-7359E95D65F4}" srcOrd="6" destOrd="0" presId="urn:microsoft.com/office/officeart/2005/8/layout/process5"/>
    <dgm:cxn modelId="{9A034FF7-DA33-4850-A813-5220AF1A7EA7}" type="presParOf" srcId="{6B7ED168-D438-4621-BFF6-D632C103F341}" destId="{80E89F00-4A5C-47F3-889C-D9F436BA60FC}" srcOrd="7" destOrd="0" presId="urn:microsoft.com/office/officeart/2005/8/layout/process5"/>
    <dgm:cxn modelId="{B426C241-67DB-4837-9B71-771F7EF2BFC4}" type="presParOf" srcId="{80E89F00-4A5C-47F3-889C-D9F436BA60FC}" destId="{E1A481E2-A08F-4BDA-8318-69E9F73F1557}" srcOrd="0" destOrd="0" presId="urn:microsoft.com/office/officeart/2005/8/layout/process5"/>
    <dgm:cxn modelId="{DCB472A4-89C0-40E7-8687-42D9CC60894B}" type="presParOf" srcId="{6B7ED168-D438-4621-BFF6-D632C103F341}" destId="{92F0D857-A72C-401A-A0E2-2C715F5C766A}" srcOrd="8" destOrd="0" presId="urn:microsoft.com/office/officeart/2005/8/layout/process5"/>
    <dgm:cxn modelId="{48B3A2AF-7C6C-417D-84FE-3A58FD6C3F83}" type="presParOf" srcId="{6B7ED168-D438-4621-BFF6-D632C103F341}" destId="{B5BD19FF-5E50-4C7F-B31B-5B23600DC95F}" srcOrd="9" destOrd="0" presId="urn:microsoft.com/office/officeart/2005/8/layout/process5"/>
    <dgm:cxn modelId="{BE0B818F-B854-4995-8B8F-8380F8DEF930}" type="presParOf" srcId="{B5BD19FF-5E50-4C7F-B31B-5B23600DC95F}" destId="{AABB74FC-36F6-4BA3-BB83-7C5BB2334239}" srcOrd="0" destOrd="0" presId="urn:microsoft.com/office/officeart/2005/8/layout/process5"/>
    <dgm:cxn modelId="{705F9236-D2D0-4C06-AA8F-B0061639C326}" type="presParOf" srcId="{6B7ED168-D438-4621-BFF6-D632C103F341}" destId="{D3B1A680-01D7-4F04-B3D9-D1DE95028940}" srcOrd="10" destOrd="0" presId="urn:microsoft.com/office/officeart/2005/8/layout/process5"/>
    <dgm:cxn modelId="{18BBA958-2561-48B4-BADD-19E1655990B6}" type="presParOf" srcId="{6B7ED168-D438-4621-BFF6-D632C103F341}" destId="{EEB75FB7-187F-41D6-A28C-819457F7F8DE}" srcOrd="11" destOrd="0" presId="urn:microsoft.com/office/officeart/2005/8/layout/process5"/>
    <dgm:cxn modelId="{4BE41BB8-12A2-4B45-A67D-342D84875E58}" type="presParOf" srcId="{EEB75FB7-187F-41D6-A28C-819457F7F8DE}" destId="{5BC68AAE-31E8-4236-A9D7-386FF59B43B1}" srcOrd="0" destOrd="0" presId="urn:microsoft.com/office/officeart/2005/8/layout/process5"/>
    <dgm:cxn modelId="{698FD048-3B6F-45EA-83B6-62535C4079E4}" type="presParOf" srcId="{6B7ED168-D438-4621-BFF6-D632C103F341}" destId="{696E5419-A878-4916-B5B7-59F5256EB9EB}" srcOrd="12" destOrd="0" presId="urn:microsoft.com/office/officeart/2005/8/layout/process5"/>
    <dgm:cxn modelId="{7BE44C0D-5629-46F6-B2E5-94D3627639F4}" type="presParOf" srcId="{6B7ED168-D438-4621-BFF6-D632C103F341}" destId="{9A9B550A-CC2E-43D7-B4B8-839B59240166}" srcOrd="13" destOrd="0" presId="urn:microsoft.com/office/officeart/2005/8/layout/process5"/>
    <dgm:cxn modelId="{F755C6AC-57B3-4F9A-8AE4-067D2E02B2D1}" type="presParOf" srcId="{9A9B550A-CC2E-43D7-B4B8-839B59240166}" destId="{77ED690F-BEFD-4FA5-ACD0-7599C70E9B94}" srcOrd="0" destOrd="0" presId="urn:microsoft.com/office/officeart/2005/8/layout/process5"/>
    <dgm:cxn modelId="{2CFC163E-0BD7-43D5-A0B9-87359056C916}" type="presParOf" srcId="{6B7ED168-D438-4621-BFF6-D632C103F341}" destId="{D5531DDF-C2A2-4E5C-B7A4-E4CE6FF4C4C7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36B96-866C-40A4-AEC2-EC3A840728B1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49A0CA-D21D-41C6-8E1F-38783ED67CDE}">
      <dgm:prSet phldrT="[Text]"/>
      <dgm:spPr/>
      <dgm:t>
        <a:bodyPr/>
        <a:lstStyle/>
        <a:p>
          <a:r>
            <a:rPr lang="en-US" b="1" dirty="0"/>
            <a:t>workspace</a:t>
          </a:r>
        </a:p>
      </dgm:t>
    </dgm:pt>
    <dgm:pt modelId="{0F13577A-44B3-4184-BEB5-8EA4221DB2E8}" type="parTrans" cxnId="{4785DB41-6A22-45BD-B70E-119FA58FE62D}">
      <dgm:prSet/>
      <dgm:spPr/>
      <dgm:t>
        <a:bodyPr/>
        <a:lstStyle/>
        <a:p>
          <a:endParaRPr lang="en-US"/>
        </a:p>
      </dgm:t>
    </dgm:pt>
    <dgm:pt modelId="{1BFE0E06-40EB-4F39-95FB-966D29BC551E}" type="sibTrans" cxnId="{4785DB41-6A22-45BD-B70E-119FA58FE62D}">
      <dgm:prSet/>
      <dgm:spPr/>
      <dgm:t>
        <a:bodyPr/>
        <a:lstStyle/>
        <a:p>
          <a:endParaRPr lang="en-US"/>
        </a:p>
      </dgm:t>
    </dgm:pt>
    <dgm:pt modelId="{08C8F9B1-C444-417F-8B2C-19BB372E5D55}">
      <dgm:prSet phldrT="[Text]"/>
      <dgm:spPr/>
      <dgm:t>
        <a:bodyPr/>
        <a:lstStyle/>
        <a:p>
          <a:r>
            <a:rPr lang="en-US" b="1" dirty="0"/>
            <a:t>HTMLs folder</a:t>
          </a:r>
        </a:p>
      </dgm:t>
    </dgm:pt>
    <dgm:pt modelId="{23178DC1-4566-4321-8736-8EB6E929CB64}" type="parTrans" cxnId="{B3D40F93-608C-47EB-8EB3-D5930172AAAD}">
      <dgm:prSet/>
      <dgm:spPr/>
      <dgm:t>
        <a:bodyPr/>
        <a:lstStyle/>
        <a:p>
          <a:endParaRPr lang="en-US"/>
        </a:p>
      </dgm:t>
    </dgm:pt>
    <dgm:pt modelId="{891B7E45-1356-46E2-A32C-2EB4D97EABFD}" type="sibTrans" cxnId="{B3D40F93-608C-47EB-8EB3-D5930172AAAD}">
      <dgm:prSet/>
      <dgm:spPr/>
      <dgm:t>
        <a:bodyPr/>
        <a:lstStyle/>
        <a:p>
          <a:endParaRPr lang="en-US"/>
        </a:p>
      </dgm:t>
    </dgm:pt>
    <dgm:pt modelId="{5C1C5486-0D95-4C52-A092-6338C0D2E3C0}">
      <dgm:prSet phldrT="[Text]"/>
      <dgm:spPr/>
      <dgm:t>
        <a:bodyPr/>
        <a:lstStyle/>
        <a:p>
          <a:r>
            <a:rPr lang="en-US" b="1" dirty="0"/>
            <a:t>Course 1</a:t>
          </a:r>
        </a:p>
      </dgm:t>
    </dgm:pt>
    <dgm:pt modelId="{581DBF0C-2149-471D-9C7F-1E6F1C6B6646}" type="parTrans" cxnId="{167A0D5E-E970-4EAA-898B-55DE3194820E}">
      <dgm:prSet/>
      <dgm:spPr/>
      <dgm:t>
        <a:bodyPr/>
        <a:lstStyle/>
        <a:p>
          <a:endParaRPr lang="en-US"/>
        </a:p>
      </dgm:t>
    </dgm:pt>
    <dgm:pt modelId="{59F3B0B3-108D-4B65-A54F-6E393005A909}" type="sibTrans" cxnId="{167A0D5E-E970-4EAA-898B-55DE3194820E}">
      <dgm:prSet/>
      <dgm:spPr/>
      <dgm:t>
        <a:bodyPr/>
        <a:lstStyle/>
        <a:p>
          <a:endParaRPr lang="en-US"/>
        </a:p>
      </dgm:t>
    </dgm:pt>
    <dgm:pt modelId="{41811BFC-F454-4198-9BD4-634477A7E5A9}">
      <dgm:prSet phldrT="[Text]"/>
      <dgm:spPr/>
      <dgm:t>
        <a:bodyPr/>
        <a:lstStyle/>
        <a:p>
          <a:r>
            <a:rPr lang="en-US" b="1" dirty="0"/>
            <a:t>Course</a:t>
          </a:r>
          <a:r>
            <a:rPr lang="en-US" dirty="0"/>
            <a:t> 2</a:t>
          </a:r>
        </a:p>
      </dgm:t>
    </dgm:pt>
    <dgm:pt modelId="{310D6EFC-5007-4D94-BD1D-5A984BD6329A}" type="parTrans" cxnId="{3922EFDC-DD90-479F-962A-6BE9323FE4D5}">
      <dgm:prSet/>
      <dgm:spPr/>
      <dgm:t>
        <a:bodyPr/>
        <a:lstStyle/>
        <a:p>
          <a:endParaRPr lang="en-US"/>
        </a:p>
      </dgm:t>
    </dgm:pt>
    <dgm:pt modelId="{84C8227A-FD22-4080-8F6C-62C923EF7D68}" type="sibTrans" cxnId="{3922EFDC-DD90-479F-962A-6BE9323FE4D5}">
      <dgm:prSet/>
      <dgm:spPr/>
      <dgm:t>
        <a:bodyPr/>
        <a:lstStyle/>
        <a:p>
          <a:endParaRPr lang="en-US"/>
        </a:p>
      </dgm:t>
    </dgm:pt>
    <dgm:pt modelId="{026146D8-0361-46C9-ADB5-AA5243E5A366}" type="pres">
      <dgm:prSet presAssocID="{46E36B96-866C-40A4-AEC2-EC3A840728B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B6C80F-8458-4261-B6E1-8EF9B93B823E}" type="pres">
      <dgm:prSet presAssocID="{A249A0CA-D21D-41C6-8E1F-38783ED67CDE}" presName="hierRoot1" presStyleCnt="0">
        <dgm:presLayoutVars>
          <dgm:hierBranch val="init"/>
        </dgm:presLayoutVars>
      </dgm:prSet>
      <dgm:spPr/>
    </dgm:pt>
    <dgm:pt modelId="{846E7990-906F-4174-BB3E-8AACFE7DE0F0}" type="pres">
      <dgm:prSet presAssocID="{A249A0CA-D21D-41C6-8E1F-38783ED67CDE}" presName="rootComposite1" presStyleCnt="0"/>
      <dgm:spPr/>
    </dgm:pt>
    <dgm:pt modelId="{98B35F33-DF57-4AF4-927A-6855954EEC0A}" type="pres">
      <dgm:prSet presAssocID="{A249A0CA-D21D-41C6-8E1F-38783ED67CDE}" presName="rootText1" presStyleLbl="alignAcc1" presStyleIdx="0" presStyleCnt="0">
        <dgm:presLayoutVars>
          <dgm:chPref val="3"/>
        </dgm:presLayoutVars>
      </dgm:prSet>
      <dgm:spPr/>
    </dgm:pt>
    <dgm:pt modelId="{4736D961-D05F-4D23-8EBE-7C1D41513BCB}" type="pres">
      <dgm:prSet presAssocID="{A249A0CA-D21D-41C6-8E1F-38783ED67CDE}" presName="topArc1" presStyleLbl="parChTrans1D1" presStyleIdx="0" presStyleCnt="8"/>
      <dgm:spPr/>
    </dgm:pt>
    <dgm:pt modelId="{7E3AAC58-6608-4182-A67F-15E4D9211C39}" type="pres">
      <dgm:prSet presAssocID="{A249A0CA-D21D-41C6-8E1F-38783ED67CDE}" presName="bottomArc1" presStyleLbl="parChTrans1D1" presStyleIdx="1" presStyleCnt="8"/>
      <dgm:spPr/>
    </dgm:pt>
    <dgm:pt modelId="{562B0054-383A-4D79-93E8-328AA80AD907}" type="pres">
      <dgm:prSet presAssocID="{A249A0CA-D21D-41C6-8E1F-38783ED67CDE}" presName="topConnNode1" presStyleLbl="node1" presStyleIdx="0" presStyleCnt="0"/>
      <dgm:spPr/>
    </dgm:pt>
    <dgm:pt modelId="{B4AD7E2C-9944-49AB-8D3C-0CE78409D14F}" type="pres">
      <dgm:prSet presAssocID="{A249A0CA-D21D-41C6-8E1F-38783ED67CDE}" presName="hierChild2" presStyleCnt="0"/>
      <dgm:spPr/>
    </dgm:pt>
    <dgm:pt modelId="{8CB7A8C7-F4B5-471A-B3B9-67960DD2F410}" type="pres">
      <dgm:prSet presAssocID="{23178DC1-4566-4321-8736-8EB6E929CB64}" presName="Name28" presStyleLbl="parChTrans1D2" presStyleIdx="0" presStyleCnt="1"/>
      <dgm:spPr/>
    </dgm:pt>
    <dgm:pt modelId="{BC9CADBE-4173-425D-A503-7A8512B9ED6B}" type="pres">
      <dgm:prSet presAssocID="{08C8F9B1-C444-417F-8B2C-19BB372E5D55}" presName="hierRoot2" presStyleCnt="0">
        <dgm:presLayoutVars>
          <dgm:hierBranch val="init"/>
        </dgm:presLayoutVars>
      </dgm:prSet>
      <dgm:spPr/>
    </dgm:pt>
    <dgm:pt modelId="{A902FE6B-D7B8-43F6-B49D-079F57D75F84}" type="pres">
      <dgm:prSet presAssocID="{08C8F9B1-C444-417F-8B2C-19BB372E5D55}" presName="rootComposite2" presStyleCnt="0"/>
      <dgm:spPr/>
    </dgm:pt>
    <dgm:pt modelId="{42934353-D79E-49B0-9508-DF5A30A5703B}" type="pres">
      <dgm:prSet presAssocID="{08C8F9B1-C444-417F-8B2C-19BB372E5D55}" presName="rootText2" presStyleLbl="alignAcc1" presStyleIdx="0" presStyleCnt="0">
        <dgm:presLayoutVars>
          <dgm:chPref val="3"/>
        </dgm:presLayoutVars>
      </dgm:prSet>
      <dgm:spPr/>
    </dgm:pt>
    <dgm:pt modelId="{B23E387B-CA90-40CA-BF59-9044C7D5DE05}" type="pres">
      <dgm:prSet presAssocID="{08C8F9B1-C444-417F-8B2C-19BB372E5D55}" presName="topArc2" presStyleLbl="parChTrans1D1" presStyleIdx="2" presStyleCnt="8"/>
      <dgm:spPr/>
    </dgm:pt>
    <dgm:pt modelId="{B8215B87-940A-40CF-BBE8-091E44E13618}" type="pres">
      <dgm:prSet presAssocID="{08C8F9B1-C444-417F-8B2C-19BB372E5D55}" presName="bottomArc2" presStyleLbl="parChTrans1D1" presStyleIdx="3" presStyleCnt="8"/>
      <dgm:spPr/>
    </dgm:pt>
    <dgm:pt modelId="{E0EE3667-46E7-45F3-8105-5CB6AF7A219E}" type="pres">
      <dgm:prSet presAssocID="{08C8F9B1-C444-417F-8B2C-19BB372E5D55}" presName="topConnNode2" presStyleLbl="node2" presStyleIdx="0" presStyleCnt="0"/>
      <dgm:spPr/>
    </dgm:pt>
    <dgm:pt modelId="{C2C13804-7B5F-42B1-8A3B-1AEBF1AAC6B3}" type="pres">
      <dgm:prSet presAssocID="{08C8F9B1-C444-417F-8B2C-19BB372E5D55}" presName="hierChild4" presStyleCnt="0"/>
      <dgm:spPr/>
    </dgm:pt>
    <dgm:pt modelId="{BEC3E39D-5066-4E2E-B164-AB86158A3037}" type="pres">
      <dgm:prSet presAssocID="{581DBF0C-2149-471D-9C7F-1E6F1C6B6646}" presName="Name28" presStyleLbl="parChTrans1D3" presStyleIdx="0" presStyleCnt="2"/>
      <dgm:spPr/>
    </dgm:pt>
    <dgm:pt modelId="{90027814-C344-408A-89F2-EFDA33289AD3}" type="pres">
      <dgm:prSet presAssocID="{5C1C5486-0D95-4C52-A092-6338C0D2E3C0}" presName="hierRoot2" presStyleCnt="0">
        <dgm:presLayoutVars>
          <dgm:hierBranch val="init"/>
        </dgm:presLayoutVars>
      </dgm:prSet>
      <dgm:spPr/>
    </dgm:pt>
    <dgm:pt modelId="{95526F9D-CF01-4F3F-860C-77FB498B7E55}" type="pres">
      <dgm:prSet presAssocID="{5C1C5486-0D95-4C52-A092-6338C0D2E3C0}" presName="rootComposite2" presStyleCnt="0"/>
      <dgm:spPr/>
    </dgm:pt>
    <dgm:pt modelId="{0901E18F-6483-488E-8613-BA8E4FF84933}" type="pres">
      <dgm:prSet presAssocID="{5C1C5486-0D95-4C52-A092-6338C0D2E3C0}" presName="rootText2" presStyleLbl="alignAcc1" presStyleIdx="0" presStyleCnt="0">
        <dgm:presLayoutVars>
          <dgm:chPref val="3"/>
        </dgm:presLayoutVars>
      </dgm:prSet>
      <dgm:spPr/>
    </dgm:pt>
    <dgm:pt modelId="{1998A4EA-AC23-46F7-80DA-55906E7D1D45}" type="pres">
      <dgm:prSet presAssocID="{5C1C5486-0D95-4C52-A092-6338C0D2E3C0}" presName="topArc2" presStyleLbl="parChTrans1D1" presStyleIdx="4" presStyleCnt="8"/>
      <dgm:spPr/>
    </dgm:pt>
    <dgm:pt modelId="{F23F39ED-C52C-42D6-B675-1C5AF2884C1D}" type="pres">
      <dgm:prSet presAssocID="{5C1C5486-0D95-4C52-A092-6338C0D2E3C0}" presName="bottomArc2" presStyleLbl="parChTrans1D1" presStyleIdx="5" presStyleCnt="8"/>
      <dgm:spPr/>
    </dgm:pt>
    <dgm:pt modelId="{DE0FFB2E-F723-4005-96FE-96C3391CBF3C}" type="pres">
      <dgm:prSet presAssocID="{5C1C5486-0D95-4C52-A092-6338C0D2E3C0}" presName="topConnNode2" presStyleLbl="node3" presStyleIdx="0" presStyleCnt="0"/>
      <dgm:spPr/>
    </dgm:pt>
    <dgm:pt modelId="{2448FB4E-4985-40A4-BDD4-A6F5A3A3DD45}" type="pres">
      <dgm:prSet presAssocID="{5C1C5486-0D95-4C52-A092-6338C0D2E3C0}" presName="hierChild4" presStyleCnt="0"/>
      <dgm:spPr/>
    </dgm:pt>
    <dgm:pt modelId="{9AC0157C-1BBC-43A6-8844-728F697C469B}" type="pres">
      <dgm:prSet presAssocID="{5C1C5486-0D95-4C52-A092-6338C0D2E3C0}" presName="hierChild5" presStyleCnt="0"/>
      <dgm:spPr/>
    </dgm:pt>
    <dgm:pt modelId="{01451B24-BBDD-41DA-B520-D43CE613D0CA}" type="pres">
      <dgm:prSet presAssocID="{310D6EFC-5007-4D94-BD1D-5A984BD6329A}" presName="Name28" presStyleLbl="parChTrans1D3" presStyleIdx="1" presStyleCnt="2"/>
      <dgm:spPr/>
    </dgm:pt>
    <dgm:pt modelId="{DBCED5EB-5910-43A8-A520-09981C8E4FF8}" type="pres">
      <dgm:prSet presAssocID="{41811BFC-F454-4198-9BD4-634477A7E5A9}" presName="hierRoot2" presStyleCnt="0">
        <dgm:presLayoutVars>
          <dgm:hierBranch val="init"/>
        </dgm:presLayoutVars>
      </dgm:prSet>
      <dgm:spPr/>
    </dgm:pt>
    <dgm:pt modelId="{001C6AC6-5B35-4578-9E72-5243568E127B}" type="pres">
      <dgm:prSet presAssocID="{41811BFC-F454-4198-9BD4-634477A7E5A9}" presName="rootComposite2" presStyleCnt="0"/>
      <dgm:spPr/>
    </dgm:pt>
    <dgm:pt modelId="{68AD74F8-4151-46B6-9810-5572E04EDF6B}" type="pres">
      <dgm:prSet presAssocID="{41811BFC-F454-4198-9BD4-634477A7E5A9}" presName="rootText2" presStyleLbl="alignAcc1" presStyleIdx="0" presStyleCnt="0">
        <dgm:presLayoutVars>
          <dgm:chPref val="3"/>
        </dgm:presLayoutVars>
      </dgm:prSet>
      <dgm:spPr/>
    </dgm:pt>
    <dgm:pt modelId="{DD1E5775-D916-4082-9AD3-898A05ABB07A}" type="pres">
      <dgm:prSet presAssocID="{41811BFC-F454-4198-9BD4-634477A7E5A9}" presName="topArc2" presStyleLbl="parChTrans1D1" presStyleIdx="6" presStyleCnt="8"/>
      <dgm:spPr/>
    </dgm:pt>
    <dgm:pt modelId="{E83928EC-A687-432E-B607-5ADAABF18574}" type="pres">
      <dgm:prSet presAssocID="{41811BFC-F454-4198-9BD4-634477A7E5A9}" presName="bottomArc2" presStyleLbl="parChTrans1D1" presStyleIdx="7" presStyleCnt="8"/>
      <dgm:spPr/>
    </dgm:pt>
    <dgm:pt modelId="{1467D947-C20C-49F0-B180-803F58E7CAEF}" type="pres">
      <dgm:prSet presAssocID="{41811BFC-F454-4198-9BD4-634477A7E5A9}" presName="topConnNode2" presStyleLbl="node3" presStyleIdx="0" presStyleCnt="0"/>
      <dgm:spPr/>
    </dgm:pt>
    <dgm:pt modelId="{0A73BE94-ADEE-4B8D-B655-9100FF714644}" type="pres">
      <dgm:prSet presAssocID="{41811BFC-F454-4198-9BD4-634477A7E5A9}" presName="hierChild4" presStyleCnt="0"/>
      <dgm:spPr/>
    </dgm:pt>
    <dgm:pt modelId="{730402BD-A53C-4D4A-86CC-FE2F0271D972}" type="pres">
      <dgm:prSet presAssocID="{41811BFC-F454-4198-9BD4-634477A7E5A9}" presName="hierChild5" presStyleCnt="0"/>
      <dgm:spPr/>
    </dgm:pt>
    <dgm:pt modelId="{F2D19B65-E08A-4F72-A093-2795B00CFAF8}" type="pres">
      <dgm:prSet presAssocID="{08C8F9B1-C444-417F-8B2C-19BB372E5D55}" presName="hierChild5" presStyleCnt="0"/>
      <dgm:spPr/>
    </dgm:pt>
    <dgm:pt modelId="{F0F97A6B-D326-4CE3-A1A7-7CA2FF526B69}" type="pres">
      <dgm:prSet presAssocID="{A249A0CA-D21D-41C6-8E1F-38783ED67CDE}" presName="hierChild3" presStyleCnt="0"/>
      <dgm:spPr/>
    </dgm:pt>
  </dgm:ptLst>
  <dgm:cxnLst>
    <dgm:cxn modelId="{9A4F5820-FE4B-4296-A1A2-56CA32B3F30D}" type="presOf" srcId="{46E36B96-866C-40A4-AEC2-EC3A840728B1}" destId="{026146D8-0361-46C9-ADB5-AA5243E5A366}" srcOrd="0" destOrd="0" presId="urn:microsoft.com/office/officeart/2008/layout/HalfCircleOrganizationChart"/>
    <dgm:cxn modelId="{C7EE882B-FE89-40FE-84D3-4B931371426E}" type="presOf" srcId="{A249A0CA-D21D-41C6-8E1F-38783ED67CDE}" destId="{562B0054-383A-4D79-93E8-328AA80AD907}" srcOrd="1" destOrd="0" presId="urn:microsoft.com/office/officeart/2008/layout/HalfCircleOrganizationChart"/>
    <dgm:cxn modelId="{B888BC2C-678C-44B2-9357-39A0C8FF98F9}" type="presOf" srcId="{23178DC1-4566-4321-8736-8EB6E929CB64}" destId="{8CB7A8C7-F4B5-471A-B3B9-67960DD2F410}" srcOrd="0" destOrd="0" presId="urn:microsoft.com/office/officeart/2008/layout/HalfCircleOrganizationChart"/>
    <dgm:cxn modelId="{56D6245B-DDAC-4CF6-B3FC-AD40E2714279}" type="presOf" srcId="{5C1C5486-0D95-4C52-A092-6338C0D2E3C0}" destId="{DE0FFB2E-F723-4005-96FE-96C3391CBF3C}" srcOrd="1" destOrd="0" presId="urn:microsoft.com/office/officeart/2008/layout/HalfCircleOrganizationChart"/>
    <dgm:cxn modelId="{167A0D5E-E970-4EAA-898B-55DE3194820E}" srcId="{08C8F9B1-C444-417F-8B2C-19BB372E5D55}" destId="{5C1C5486-0D95-4C52-A092-6338C0D2E3C0}" srcOrd="0" destOrd="0" parTransId="{581DBF0C-2149-471D-9C7F-1E6F1C6B6646}" sibTransId="{59F3B0B3-108D-4B65-A54F-6E393005A909}"/>
    <dgm:cxn modelId="{4785DB41-6A22-45BD-B70E-119FA58FE62D}" srcId="{46E36B96-866C-40A4-AEC2-EC3A840728B1}" destId="{A249A0CA-D21D-41C6-8E1F-38783ED67CDE}" srcOrd="0" destOrd="0" parTransId="{0F13577A-44B3-4184-BEB5-8EA4221DB2E8}" sibTransId="{1BFE0E06-40EB-4F39-95FB-966D29BC551E}"/>
    <dgm:cxn modelId="{B4019463-9B97-47D8-9914-FD09736F49E8}" type="presOf" srcId="{A249A0CA-D21D-41C6-8E1F-38783ED67CDE}" destId="{98B35F33-DF57-4AF4-927A-6855954EEC0A}" srcOrd="0" destOrd="0" presId="urn:microsoft.com/office/officeart/2008/layout/HalfCircleOrganizationChart"/>
    <dgm:cxn modelId="{60049887-176B-4F10-9DF3-3993A8D477D9}" type="presOf" srcId="{310D6EFC-5007-4D94-BD1D-5A984BD6329A}" destId="{01451B24-BBDD-41DA-B520-D43CE613D0CA}" srcOrd="0" destOrd="0" presId="urn:microsoft.com/office/officeart/2008/layout/HalfCircleOrganizationChart"/>
    <dgm:cxn modelId="{B3D40F93-608C-47EB-8EB3-D5930172AAAD}" srcId="{A249A0CA-D21D-41C6-8E1F-38783ED67CDE}" destId="{08C8F9B1-C444-417F-8B2C-19BB372E5D55}" srcOrd="0" destOrd="0" parTransId="{23178DC1-4566-4321-8736-8EB6E929CB64}" sibTransId="{891B7E45-1356-46E2-A32C-2EB4D97EABFD}"/>
    <dgm:cxn modelId="{1870A3B5-6CE6-4994-8F54-0C7DA77F4C39}" type="presOf" srcId="{41811BFC-F454-4198-9BD4-634477A7E5A9}" destId="{68AD74F8-4151-46B6-9810-5572E04EDF6B}" srcOrd="0" destOrd="0" presId="urn:microsoft.com/office/officeart/2008/layout/HalfCircleOrganizationChart"/>
    <dgm:cxn modelId="{E8E5CAB9-564C-47BE-BB31-F22AF9D93F13}" type="presOf" srcId="{08C8F9B1-C444-417F-8B2C-19BB372E5D55}" destId="{E0EE3667-46E7-45F3-8105-5CB6AF7A219E}" srcOrd="1" destOrd="0" presId="urn:microsoft.com/office/officeart/2008/layout/HalfCircleOrganizationChart"/>
    <dgm:cxn modelId="{B04F97CF-027F-4793-921C-BFE426DF2A36}" type="presOf" srcId="{581DBF0C-2149-471D-9C7F-1E6F1C6B6646}" destId="{BEC3E39D-5066-4E2E-B164-AB86158A3037}" srcOrd="0" destOrd="0" presId="urn:microsoft.com/office/officeart/2008/layout/HalfCircleOrganizationChart"/>
    <dgm:cxn modelId="{3922EFDC-DD90-479F-962A-6BE9323FE4D5}" srcId="{08C8F9B1-C444-417F-8B2C-19BB372E5D55}" destId="{41811BFC-F454-4198-9BD4-634477A7E5A9}" srcOrd="1" destOrd="0" parTransId="{310D6EFC-5007-4D94-BD1D-5A984BD6329A}" sibTransId="{84C8227A-FD22-4080-8F6C-62C923EF7D68}"/>
    <dgm:cxn modelId="{2DFFB5DF-346F-4AF3-902C-A7F9F9D416AA}" type="presOf" srcId="{08C8F9B1-C444-417F-8B2C-19BB372E5D55}" destId="{42934353-D79E-49B0-9508-DF5A30A5703B}" srcOrd="0" destOrd="0" presId="urn:microsoft.com/office/officeart/2008/layout/HalfCircleOrganizationChart"/>
    <dgm:cxn modelId="{B66327F5-D940-4F14-8673-DF82468E359A}" type="presOf" srcId="{41811BFC-F454-4198-9BD4-634477A7E5A9}" destId="{1467D947-C20C-49F0-B180-803F58E7CAEF}" srcOrd="1" destOrd="0" presId="urn:microsoft.com/office/officeart/2008/layout/HalfCircleOrganizationChart"/>
    <dgm:cxn modelId="{8BABF0FD-CC15-430F-88C7-E2FD9D1B9D13}" type="presOf" srcId="{5C1C5486-0D95-4C52-A092-6338C0D2E3C0}" destId="{0901E18F-6483-488E-8613-BA8E4FF84933}" srcOrd="0" destOrd="0" presId="urn:microsoft.com/office/officeart/2008/layout/HalfCircleOrganizationChart"/>
    <dgm:cxn modelId="{0E4F7046-55F4-4983-A858-999D44A153BD}" type="presParOf" srcId="{026146D8-0361-46C9-ADB5-AA5243E5A366}" destId="{3CB6C80F-8458-4261-B6E1-8EF9B93B823E}" srcOrd="0" destOrd="0" presId="urn:microsoft.com/office/officeart/2008/layout/HalfCircleOrganizationChart"/>
    <dgm:cxn modelId="{42A640C1-8EDB-4B97-894E-BD0BB0118506}" type="presParOf" srcId="{3CB6C80F-8458-4261-B6E1-8EF9B93B823E}" destId="{846E7990-906F-4174-BB3E-8AACFE7DE0F0}" srcOrd="0" destOrd="0" presId="urn:microsoft.com/office/officeart/2008/layout/HalfCircleOrganizationChart"/>
    <dgm:cxn modelId="{2520DCB0-D4F6-40EA-B2DD-0B411A075AF4}" type="presParOf" srcId="{846E7990-906F-4174-BB3E-8AACFE7DE0F0}" destId="{98B35F33-DF57-4AF4-927A-6855954EEC0A}" srcOrd="0" destOrd="0" presId="urn:microsoft.com/office/officeart/2008/layout/HalfCircleOrganizationChart"/>
    <dgm:cxn modelId="{06C21C0B-BC9B-46F7-9EF5-63465CDFCE0D}" type="presParOf" srcId="{846E7990-906F-4174-BB3E-8AACFE7DE0F0}" destId="{4736D961-D05F-4D23-8EBE-7C1D41513BCB}" srcOrd="1" destOrd="0" presId="urn:microsoft.com/office/officeart/2008/layout/HalfCircleOrganizationChart"/>
    <dgm:cxn modelId="{0ABAFDDA-A74E-434C-8F16-018777CBBA46}" type="presParOf" srcId="{846E7990-906F-4174-BB3E-8AACFE7DE0F0}" destId="{7E3AAC58-6608-4182-A67F-15E4D9211C39}" srcOrd="2" destOrd="0" presId="urn:microsoft.com/office/officeart/2008/layout/HalfCircleOrganizationChart"/>
    <dgm:cxn modelId="{5CB5663B-F242-49D3-923E-591C28055627}" type="presParOf" srcId="{846E7990-906F-4174-BB3E-8AACFE7DE0F0}" destId="{562B0054-383A-4D79-93E8-328AA80AD907}" srcOrd="3" destOrd="0" presId="urn:microsoft.com/office/officeart/2008/layout/HalfCircleOrganizationChart"/>
    <dgm:cxn modelId="{82FBABC6-673E-4FEC-820B-1BC0F40E48A1}" type="presParOf" srcId="{3CB6C80F-8458-4261-B6E1-8EF9B93B823E}" destId="{B4AD7E2C-9944-49AB-8D3C-0CE78409D14F}" srcOrd="1" destOrd="0" presId="urn:microsoft.com/office/officeart/2008/layout/HalfCircleOrganizationChart"/>
    <dgm:cxn modelId="{B23C3B39-A6CA-4E35-8D94-5AD7497C00B1}" type="presParOf" srcId="{B4AD7E2C-9944-49AB-8D3C-0CE78409D14F}" destId="{8CB7A8C7-F4B5-471A-B3B9-67960DD2F410}" srcOrd="0" destOrd="0" presId="urn:microsoft.com/office/officeart/2008/layout/HalfCircleOrganizationChart"/>
    <dgm:cxn modelId="{2A900824-6D13-44A3-8414-F06E3F025EBC}" type="presParOf" srcId="{B4AD7E2C-9944-49AB-8D3C-0CE78409D14F}" destId="{BC9CADBE-4173-425D-A503-7A8512B9ED6B}" srcOrd="1" destOrd="0" presId="urn:microsoft.com/office/officeart/2008/layout/HalfCircleOrganizationChart"/>
    <dgm:cxn modelId="{228033D1-AF9B-4924-B2BD-2C91C09C49FD}" type="presParOf" srcId="{BC9CADBE-4173-425D-A503-7A8512B9ED6B}" destId="{A902FE6B-D7B8-43F6-B49D-079F57D75F84}" srcOrd="0" destOrd="0" presId="urn:microsoft.com/office/officeart/2008/layout/HalfCircleOrganizationChart"/>
    <dgm:cxn modelId="{BBA70483-5BEA-4184-950D-F0FEC8591F4E}" type="presParOf" srcId="{A902FE6B-D7B8-43F6-B49D-079F57D75F84}" destId="{42934353-D79E-49B0-9508-DF5A30A5703B}" srcOrd="0" destOrd="0" presId="urn:microsoft.com/office/officeart/2008/layout/HalfCircleOrganizationChart"/>
    <dgm:cxn modelId="{25838E44-4FF6-4FAA-8490-E3D7D12D451E}" type="presParOf" srcId="{A902FE6B-D7B8-43F6-B49D-079F57D75F84}" destId="{B23E387B-CA90-40CA-BF59-9044C7D5DE05}" srcOrd="1" destOrd="0" presId="urn:microsoft.com/office/officeart/2008/layout/HalfCircleOrganizationChart"/>
    <dgm:cxn modelId="{452C7C30-5C5C-4811-A185-4C70D22A300C}" type="presParOf" srcId="{A902FE6B-D7B8-43F6-B49D-079F57D75F84}" destId="{B8215B87-940A-40CF-BBE8-091E44E13618}" srcOrd="2" destOrd="0" presId="urn:microsoft.com/office/officeart/2008/layout/HalfCircleOrganizationChart"/>
    <dgm:cxn modelId="{1C1FF1A6-77B6-47ED-9CA7-17C98F84A40E}" type="presParOf" srcId="{A902FE6B-D7B8-43F6-B49D-079F57D75F84}" destId="{E0EE3667-46E7-45F3-8105-5CB6AF7A219E}" srcOrd="3" destOrd="0" presId="urn:microsoft.com/office/officeart/2008/layout/HalfCircleOrganizationChart"/>
    <dgm:cxn modelId="{0457E93B-5B97-42AC-8D19-E0F897AA892C}" type="presParOf" srcId="{BC9CADBE-4173-425D-A503-7A8512B9ED6B}" destId="{C2C13804-7B5F-42B1-8A3B-1AEBF1AAC6B3}" srcOrd="1" destOrd="0" presId="urn:microsoft.com/office/officeart/2008/layout/HalfCircleOrganizationChart"/>
    <dgm:cxn modelId="{DDD3E9A6-2E21-4612-95F4-60A9416A77EF}" type="presParOf" srcId="{C2C13804-7B5F-42B1-8A3B-1AEBF1AAC6B3}" destId="{BEC3E39D-5066-4E2E-B164-AB86158A3037}" srcOrd="0" destOrd="0" presId="urn:microsoft.com/office/officeart/2008/layout/HalfCircleOrganizationChart"/>
    <dgm:cxn modelId="{51D986B1-057C-4D29-8277-6F66A4FAA124}" type="presParOf" srcId="{C2C13804-7B5F-42B1-8A3B-1AEBF1AAC6B3}" destId="{90027814-C344-408A-89F2-EFDA33289AD3}" srcOrd="1" destOrd="0" presId="urn:microsoft.com/office/officeart/2008/layout/HalfCircleOrganizationChart"/>
    <dgm:cxn modelId="{8A043C16-9BF4-43D2-8257-F35FBE9C9028}" type="presParOf" srcId="{90027814-C344-408A-89F2-EFDA33289AD3}" destId="{95526F9D-CF01-4F3F-860C-77FB498B7E55}" srcOrd="0" destOrd="0" presId="urn:microsoft.com/office/officeart/2008/layout/HalfCircleOrganizationChart"/>
    <dgm:cxn modelId="{132CCD40-D661-474E-ABB2-477B8737A6E1}" type="presParOf" srcId="{95526F9D-CF01-4F3F-860C-77FB498B7E55}" destId="{0901E18F-6483-488E-8613-BA8E4FF84933}" srcOrd="0" destOrd="0" presId="urn:microsoft.com/office/officeart/2008/layout/HalfCircleOrganizationChart"/>
    <dgm:cxn modelId="{397AD8C8-DBE7-44D4-8436-BBA3F36C7072}" type="presParOf" srcId="{95526F9D-CF01-4F3F-860C-77FB498B7E55}" destId="{1998A4EA-AC23-46F7-80DA-55906E7D1D45}" srcOrd="1" destOrd="0" presId="urn:microsoft.com/office/officeart/2008/layout/HalfCircleOrganizationChart"/>
    <dgm:cxn modelId="{5FDC771F-4697-4F20-8ED4-492C56A4C335}" type="presParOf" srcId="{95526F9D-CF01-4F3F-860C-77FB498B7E55}" destId="{F23F39ED-C52C-42D6-B675-1C5AF2884C1D}" srcOrd="2" destOrd="0" presId="urn:microsoft.com/office/officeart/2008/layout/HalfCircleOrganizationChart"/>
    <dgm:cxn modelId="{C2F8CA18-DD1B-40AF-8D29-A17D2F384E67}" type="presParOf" srcId="{95526F9D-CF01-4F3F-860C-77FB498B7E55}" destId="{DE0FFB2E-F723-4005-96FE-96C3391CBF3C}" srcOrd="3" destOrd="0" presId="urn:microsoft.com/office/officeart/2008/layout/HalfCircleOrganizationChart"/>
    <dgm:cxn modelId="{6D2628D5-4F78-48CA-BF44-33CA865CFEDB}" type="presParOf" srcId="{90027814-C344-408A-89F2-EFDA33289AD3}" destId="{2448FB4E-4985-40A4-BDD4-A6F5A3A3DD45}" srcOrd="1" destOrd="0" presId="urn:microsoft.com/office/officeart/2008/layout/HalfCircleOrganizationChart"/>
    <dgm:cxn modelId="{7A8D8403-BACD-4252-8AC2-1752C6B52321}" type="presParOf" srcId="{90027814-C344-408A-89F2-EFDA33289AD3}" destId="{9AC0157C-1BBC-43A6-8844-728F697C469B}" srcOrd="2" destOrd="0" presId="urn:microsoft.com/office/officeart/2008/layout/HalfCircleOrganizationChart"/>
    <dgm:cxn modelId="{D3055EE4-835A-4961-88C4-E1E978B4859B}" type="presParOf" srcId="{C2C13804-7B5F-42B1-8A3B-1AEBF1AAC6B3}" destId="{01451B24-BBDD-41DA-B520-D43CE613D0CA}" srcOrd="2" destOrd="0" presId="urn:microsoft.com/office/officeart/2008/layout/HalfCircleOrganizationChart"/>
    <dgm:cxn modelId="{FCE6B634-10E6-4BEA-829A-57C6DE1780E3}" type="presParOf" srcId="{C2C13804-7B5F-42B1-8A3B-1AEBF1AAC6B3}" destId="{DBCED5EB-5910-43A8-A520-09981C8E4FF8}" srcOrd="3" destOrd="0" presId="urn:microsoft.com/office/officeart/2008/layout/HalfCircleOrganizationChart"/>
    <dgm:cxn modelId="{242338AF-DC61-4990-989E-2D87233FDE6A}" type="presParOf" srcId="{DBCED5EB-5910-43A8-A520-09981C8E4FF8}" destId="{001C6AC6-5B35-4578-9E72-5243568E127B}" srcOrd="0" destOrd="0" presId="urn:microsoft.com/office/officeart/2008/layout/HalfCircleOrganizationChart"/>
    <dgm:cxn modelId="{21002806-F4D8-4BC4-8A6C-4E6668B2903A}" type="presParOf" srcId="{001C6AC6-5B35-4578-9E72-5243568E127B}" destId="{68AD74F8-4151-46B6-9810-5572E04EDF6B}" srcOrd="0" destOrd="0" presId="urn:microsoft.com/office/officeart/2008/layout/HalfCircleOrganizationChart"/>
    <dgm:cxn modelId="{42F2CD81-6D50-4749-9163-94B220300B18}" type="presParOf" srcId="{001C6AC6-5B35-4578-9E72-5243568E127B}" destId="{DD1E5775-D916-4082-9AD3-898A05ABB07A}" srcOrd="1" destOrd="0" presId="urn:microsoft.com/office/officeart/2008/layout/HalfCircleOrganizationChart"/>
    <dgm:cxn modelId="{016039A9-B519-477C-A68F-A9773F9EA836}" type="presParOf" srcId="{001C6AC6-5B35-4578-9E72-5243568E127B}" destId="{E83928EC-A687-432E-B607-5ADAABF18574}" srcOrd="2" destOrd="0" presId="urn:microsoft.com/office/officeart/2008/layout/HalfCircleOrganizationChart"/>
    <dgm:cxn modelId="{7A1AED75-F075-4399-B9B0-33F821613117}" type="presParOf" srcId="{001C6AC6-5B35-4578-9E72-5243568E127B}" destId="{1467D947-C20C-49F0-B180-803F58E7CAEF}" srcOrd="3" destOrd="0" presId="urn:microsoft.com/office/officeart/2008/layout/HalfCircleOrganizationChart"/>
    <dgm:cxn modelId="{56607FA4-E104-4DE1-9059-12A71B98B8FF}" type="presParOf" srcId="{DBCED5EB-5910-43A8-A520-09981C8E4FF8}" destId="{0A73BE94-ADEE-4B8D-B655-9100FF714644}" srcOrd="1" destOrd="0" presId="urn:microsoft.com/office/officeart/2008/layout/HalfCircleOrganizationChart"/>
    <dgm:cxn modelId="{4AC0D300-EBEA-4E91-8B2F-73CF1854DF81}" type="presParOf" srcId="{DBCED5EB-5910-43A8-A520-09981C8E4FF8}" destId="{730402BD-A53C-4D4A-86CC-FE2F0271D972}" srcOrd="2" destOrd="0" presId="urn:microsoft.com/office/officeart/2008/layout/HalfCircleOrganizationChart"/>
    <dgm:cxn modelId="{B6D3B0B9-5077-49B5-AEFD-A06FD123629F}" type="presParOf" srcId="{BC9CADBE-4173-425D-A503-7A8512B9ED6B}" destId="{F2D19B65-E08A-4F72-A093-2795B00CFAF8}" srcOrd="2" destOrd="0" presId="urn:microsoft.com/office/officeart/2008/layout/HalfCircleOrganizationChart"/>
    <dgm:cxn modelId="{F725AF1E-57AD-45D1-B98F-65171E6A3AA7}" type="presParOf" srcId="{3CB6C80F-8458-4261-B6E1-8EF9B93B823E}" destId="{F0F97A6B-D326-4CE3-A1A7-7CA2FF526B69}" srcOrd="2" destOrd="0" presId="urn:microsoft.com/office/officeart/2008/layout/HalfCircleOrganizationChart"/>
  </dgm:cxnLst>
  <dgm:bg/>
  <dgm:whole>
    <a:ln w="381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E36B96-866C-40A4-AEC2-EC3A840728B1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49A0CA-D21D-41C6-8E1F-38783ED67CDE}">
      <dgm:prSet phldrT="[Text]"/>
      <dgm:spPr/>
      <dgm:t>
        <a:bodyPr/>
        <a:lstStyle/>
        <a:p>
          <a:r>
            <a:rPr lang="en-US" b="1" dirty="0"/>
            <a:t>workspace</a:t>
          </a:r>
        </a:p>
      </dgm:t>
    </dgm:pt>
    <dgm:pt modelId="{0F13577A-44B3-4184-BEB5-8EA4221DB2E8}" type="parTrans" cxnId="{4785DB41-6A22-45BD-B70E-119FA58FE62D}">
      <dgm:prSet/>
      <dgm:spPr/>
      <dgm:t>
        <a:bodyPr/>
        <a:lstStyle/>
        <a:p>
          <a:endParaRPr lang="en-US"/>
        </a:p>
      </dgm:t>
    </dgm:pt>
    <dgm:pt modelId="{1BFE0E06-40EB-4F39-95FB-966D29BC551E}" type="sibTrans" cxnId="{4785DB41-6A22-45BD-B70E-119FA58FE62D}">
      <dgm:prSet/>
      <dgm:spPr/>
      <dgm:t>
        <a:bodyPr/>
        <a:lstStyle/>
        <a:p>
          <a:endParaRPr lang="en-US"/>
        </a:p>
      </dgm:t>
    </dgm:pt>
    <dgm:pt modelId="{08C8F9B1-C444-417F-8B2C-19BB372E5D55}">
      <dgm:prSet phldrT="[Text]"/>
      <dgm:spPr/>
      <dgm:t>
        <a:bodyPr/>
        <a:lstStyle/>
        <a:p>
          <a:r>
            <a:rPr lang="en-US" b="1" dirty="0"/>
            <a:t>HTMLs folder</a:t>
          </a:r>
        </a:p>
      </dgm:t>
    </dgm:pt>
    <dgm:pt modelId="{23178DC1-4566-4321-8736-8EB6E929CB64}" type="parTrans" cxnId="{B3D40F93-608C-47EB-8EB3-D5930172AAAD}">
      <dgm:prSet/>
      <dgm:spPr/>
      <dgm:t>
        <a:bodyPr/>
        <a:lstStyle/>
        <a:p>
          <a:endParaRPr lang="en-US"/>
        </a:p>
      </dgm:t>
    </dgm:pt>
    <dgm:pt modelId="{891B7E45-1356-46E2-A32C-2EB4D97EABFD}" type="sibTrans" cxnId="{B3D40F93-608C-47EB-8EB3-D5930172AAAD}">
      <dgm:prSet/>
      <dgm:spPr/>
      <dgm:t>
        <a:bodyPr/>
        <a:lstStyle/>
        <a:p>
          <a:endParaRPr lang="en-US"/>
        </a:p>
      </dgm:t>
    </dgm:pt>
    <dgm:pt modelId="{5C1C5486-0D95-4C52-A092-6338C0D2E3C0}">
      <dgm:prSet phldrT="[Text]"/>
      <dgm:spPr/>
      <dgm:t>
        <a:bodyPr/>
        <a:lstStyle/>
        <a:p>
          <a:r>
            <a:rPr lang="en-US" b="1" dirty="0"/>
            <a:t>Course 1</a:t>
          </a:r>
        </a:p>
      </dgm:t>
    </dgm:pt>
    <dgm:pt modelId="{581DBF0C-2149-471D-9C7F-1E6F1C6B6646}" type="parTrans" cxnId="{167A0D5E-E970-4EAA-898B-55DE3194820E}">
      <dgm:prSet/>
      <dgm:spPr/>
      <dgm:t>
        <a:bodyPr/>
        <a:lstStyle/>
        <a:p>
          <a:endParaRPr lang="en-US"/>
        </a:p>
      </dgm:t>
    </dgm:pt>
    <dgm:pt modelId="{59F3B0B3-108D-4B65-A54F-6E393005A909}" type="sibTrans" cxnId="{167A0D5E-E970-4EAA-898B-55DE3194820E}">
      <dgm:prSet/>
      <dgm:spPr/>
      <dgm:t>
        <a:bodyPr/>
        <a:lstStyle/>
        <a:p>
          <a:endParaRPr lang="en-US"/>
        </a:p>
      </dgm:t>
    </dgm:pt>
    <dgm:pt modelId="{41811BFC-F454-4198-9BD4-634477A7E5A9}">
      <dgm:prSet phldrT="[Text]"/>
      <dgm:spPr/>
      <dgm:t>
        <a:bodyPr/>
        <a:lstStyle/>
        <a:p>
          <a:r>
            <a:rPr lang="en-US" b="1" dirty="0"/>
            <a:t>Course</a:t>
          </a:r>
          <a:r>
            <a:rPr lang="en-US" dirty="0"/>
            <a:t> 2</a:t>
          </a:r>
        </a:p>
      </dgm:t>
    </dgm:pt>
    <dgm:pt modelId="{310D6EFC-5007-4D94-BD1D-5A984BD6329A}" type="parTrans" cxnId="{3922EFDC-DD90-479F-962A-6BE9323FE4D5}">
      <dgm:prSet/>
      <dgm:spPr/>
      <dgm:t>
        <a:bodyPr/>
        <a:lstStyle/>
        <a:p>
          <a:endParaRPr lang="en-US"/>
        </a:p>
      </dgm:t>
    </dgm:pt>
    <dgm:pt modelId="{84C8227A-FD22-4080-8F6C-62C923EF7D68}" type="sibTrans" cxnId="{3922EFDC-DD90-479F-962A-6BE9323FE4D5}">
      <dgm:prSet/>
      <dgm:spPr/>
      <dgm:t>
        <a:bodyPr/>
        <a:lstStyle/>
        <a:p>
          <a:endParaRPr lang="en-US"/>
        </a:p>
      </dgm:t>
    </dgm:pt>
    <dgm:pt modelId="{026146D8-0361-46C9-ADB5-AA5243E5A366}" type="pres">
      <dgm:prSet presAssocID="{46E36B96-866C-40A4-AEC2-EC3A840728B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B6C80F-8458-4261-B6E1-8EF9B93B823E}" type="pres">
      <dgm:prSet presAssocID="{A249A0CA-D21D-41C6-8E1F-38783ED67CDE}" presName="hierRoot1" presStyleCnt="0">
        <dgm:presLayoutVars>
          <dgm:hierBranch val="init"/>
        </dgm:presLayoutVars>
      </dgm:prSet>
      <dgm:spPr/>
    </dgm:pt>
    <dgm:pt modelId="{846E7990-906F-4174-BB3E-8AACFE7DE0F0}" type="pres">
      <dgm:prSet presAssocID="{A249A0CA-D21D-41C6-8E1F-38783ED67CDE}" presName="rootComposite1" presStyleCnt="0"/>
      <dgm:spPr/>
    </dgm:pt>
    <dgm:pt modelId="{98B35F33-DF57-4AF4-927A-6855954EEC0A}" type="pres">
      <dgm:prSet presAssocID="{A249A0CA-D21D-41C6-8E1F-38783ED67CDE}" presName="rootText1" presStyleLbl="alignAcc1" presStyleIdx="0" presStyleCnt="0">
        <dgm:presLayoutVars>
          <dgm:chPref val="3"/>
        </dgm:presLayoutVars>
      </dgm:prSet>
      <dgm:spPr/>
    </dgm:pt>
    <dgm:pt modelId="{4736D961-D05F-4D23-8EBE-7C1D41513BCB}" type="pres">
      <dgm:prSet presAssocID="{A249A0CA-D21D-41C6-8E1F-38783ED67CDE}" presName="topArc1" presStyleLbl="parChTrans1D1" presStyleIdx="0" presStyleCnt="8"/>
      <dgm:spPr/>
    </dgm:pt>
    <dgm:pt modelId="{7E3AAC58-6608-4182-A67F-15E4D9211C39}" type="pres">
      <dgm:prSet presAssocID="{A249A0CA-D21D-41C6-8E1F-38783ED67CDE}" presName="bottomArc1" presStyleLbl="parChTrans1D1" presStyleIdx="1" presStyleCnt="8"/>
      <dgm:spPr/>
    </dgm:pt>
    <dgm:pt modelId="{562B0054-383A-4D79-93E8-328AA80AD907}" type="pres">
      <dgm:prSet presAssocID="{A249A0CA-D21D-41C6-8E1F-38783ED67CDE}" presName="topConnNode1" presStyleLbl="node1" presStyleIdx="0" presStyleCnt="0"/>
      <dgm:spPr/>
    </dgm:pt>
    <dgm:pt modelId="{B4AD7E2C-9944-49AB-8D3C-0CE78409D14F}" type="pres">
      <dgm:prSet presAssocID="{A249A0CA-D21D-41C6-8E1F-38783ED67CDE}" presName="hierChild2" presStyleCnt="0"/>
      <dgm:spPr/>
    </dgm:pt>
    <dgm:pt modelId="{8CB7A8C7-F4B5-471A-B3B9-67960DD2F410}" type="pres">
      <dgm:prSet presAssocID="{23178DC1-4566-4321-8736-8EB6E929CB64}" presName="Name28" presStyleLbl="parChTrans1D2" presStyleIdx="0" presStyleCnt="1"/>
      <dgm:spPr/>
    </dgm:pt>
    <dgm:pt modelId="{BC9CADBE-4173-425D-A503-7A8512B9ED6B}" type="pres">
      <dgm:prSet presAssocID="{08C8F9B1-C444-417F-8B2C-19BB372E5D55}" presName="hierRoot2" presStyleCnt="0">
        <dgm:presLayoutVars>
          <dgm:hierBranch val="init"/>
        </dgm:presLayoutVars>
      </dgm:prSet>
      <dgm:spPr/>
    </dgm:pt>
    <dgm:pt modelId="{A902FE6B-D7B8-43F6-B49D-079F57D75F84}" type="pres">
      <dgm:prSet presAssocID="{08C8F9B1-C444-417F-8B2C-19BB372E5D55}" presName="rootComposite2" presStyleCnt="0"/>
      <dgm:spPr/>
    </dgm:pt>
    <dgm:pt modelId="{42934353-D79E-49B0-9508-DF5A30A5703B}" type="pres">
      <dgm:prSet presAssocID="{08C8F9B1-C444-417F-8B2C-19BB372E5D55}" presName="rootText2" presStyleLbl="alignAcc1" presStyleIdx="0" presStyleCnt="0">
        <dgm:presLayoutVars>
          <dgm:chPref val="3"/>
        </dgm:presLayoutVars>
      </dgm:prSet>
      <dgm:spPr/>
    </dgm:pt>
    <dgm:pt modelId="{B23E387B-CA90-40CA-BF59-9044C7D5DE05}" type="pres">
      <dgm:prSet presAssocID="{08C8F9B1-C444-417F-8B2C-19BB372E5D55}" presName="topArc2" presStyleLbl="parChTrans1D1" presStyleIdx="2" presStyleCnt="8"/>
      <dgm:spPr/>
    </dgm:pt>
    <dgm:pt modelId="{B8215B87-940A-40CF-BBE8-091E44E13618}" type="pres">
      <dgm:prSet presAssocID="{08C8F9B1-C444-417F-8B2C-19BB372E5D55}" presName="bottomArc2" presStyleLbl="parChTrans1D1" presStyleIdx="3" presStyleCnt="8"/>
      <dgm:spPr/>
    </dgm:pt>
    <dgm:pt modelId="{E0EE3667-46E7-45F3-8105-5CB6AF7A219E}" type="pres">
      <dgm:prSet presAssocID="{08C8F9B1-C444-417F-8B2C-19BB372E5D55}" presName="topConnNode2" presStyleLbl="node2" presStyleIdx="0" presStyleCnt="0"/>
      <dgm:spPr/>
    </dgm:pt>
    <dgm:pt modelId="{C2C13804-7B5F-42B1-8A3B-1AEBF1AAC6B3}" type="pres">
      <dgm:prSet presAssocID="{08C8F9B1-C444-417F-8B2C-19BB372E5D55}" presName="hierChild4" presStyleCnt="0"/>
      <dgm:spPr/>
    </dgm:pt>
    <dgm:pt modelId="{BEC3E39D-5066-4E2E-B164-AB86158A3037}" type="pres">
      <dgm:prSet presAssocID="{581DBF0C-2149-471D-9C7F-1E6F1C6B6646}" presName="Name28" presStyleLbl="parChTrans1D3" presStyleIdx="0" presStyleCnt="2"/>
      <dgm:spPr/>
    </dgm:pt>
    <dgm:pt modelId="{90027814-C344-408A-89F2-EFDA33289AD3}" type="pres">
      <dgm:prSet presAssocID="{5C1C5486-0D95-4C52-A092-6338C0D2E3C0}" presName="hierRoot2" presStyleCnt="0">
        <dgm:presLayoutVars>
          <dgm:hierBranch val="init"/>
        </dgm:presLayoutVars>
      </dgm:prSet>
      <dgm:spPr/>
    </dgm:pt>
    <dgm:pt modelId="{95526F9D-CF01-4F3F-860C-77FB498B7E55}" type="pres">
      <dgm:prSet presAssocID="{5C1C5486-0D95-4C52-A092-6338C0D2E3C0}" presName="rootComposite2" presStyleCnt="0"/>
      <dgm:spPr/>
    </dgm:pt>
    <dgm:pt modelId="{0901E18F-6483-488E-8613-BA8E4FF84933}" type="pres">
      <dgm:prSet presAssocID="{5C1C5486-0D95-4C52-A092-6338C0D2E3C0}" presName="rootText2" presStyleLbl="alignAcc1" presStyleIdx="0" presStyleCnt="0">
        <dgm:presLayoutVars>
          <dgm:chPref val="3"/>
        </dgm:presLayoutVars>
      </dgm:prSet>
      <dgm:spPr/>
    </dgm:pt>
    <dgm:pt modelId="{1998A4EA-AC23-46F7-80DA-55906E7D1D45}" type="pres">
      <dgm:prSet presAssocID="{5C1C5486-0D95-4C52-A092-6338C0D2E3C0}" presName="topArc2" presStyleLbl="parChTrans1D1" presStyleIdx="4" presStyleCnt="8"/>
      <dgm:spPr/>
    </dgm:pt>
    <dgm:pt modelId="{F23F39ED-C52C-42D6-B675-1C5AF2884C1D}" type="pres">
      <dgm:prSet presAssocID="{5C1C5486-0D95-4C52-A092-6338C0D2E3C0}" presName="bottomArc2" presStyleLbl="parChTrans1D1" presStyleIdx="5" presStyleCnt="8"/>
      <dgm:spPr/>
    </dgm:pt>
    <dgm:pt modelId="{DE0FFB2E-F723-4005-96FE-96C3391CBF3C}" type="pres">
      <dgm:prSet presAssocID="{5C1C5486-0D95-4C52-A092-6338C0D2E3C0}" presName="topConnNode2" presStyleLbl="node3" presStyleIdx="0" presStyleCnt="0"/>
      <dgm:spPr/>
    </dgm:pt>
    <dgm:pt modelId="{2448FB4E-4985-40A4-BDD4-A6F5A3A3DD45}" type="pres">
      <dgm:prSet presAssocID="{5C1C5486-0D95-4C52-A092-6338C0D2E3C0}" presName="hierChild4" presStyleCnt="0"/>
      <dgm:spPr/>
    </dgm:pt>
    <dgm:pt modelId="{9AC0157C-1BBC-43A6-8844-728F697C469B}" type="pres">
      <dgm:prSet presAssocID="{5C1C5486-0D95-4C52-A092-6338C0D2E3C0}" presName="hierChild5" presStyleCnt="0"/>
      <dgm:spPr/>
    </dgm:pt>
    <dgm:pt modelId="{01451B24-BBDD-41DA-B520-D43CE613D0CA}" type="pres">
      <dgm:prSet presAssocID="{310D6EFC-5007-4D94-BD1D-5A984BD6329A}" presName="Name28" presStyleLbl="parChTrans1D3" presStyleIdx="1" presStyleCnt="2"/>
      <dgm:spPr/>
    </dgm:pt>
    <dgm:pt modelId="{DBCED5EB-5910-43A8-A520-09981C8E4FF8}" type="pres">
      <dgm:prSet presAssocID="{41811BFC-F454-4198-9BD4-634477A7E5A9}" presName="hierRoot2" presStyleCnt="0">
        <dgm:presLayoutVars>
          <dgm:hierBranch val="init"/>
        </dgm:presLayoutVars>
      </dgm:prSet>
      <dgm:spPr/>
    </dgm:pt>
    <dgm:pt modelId="{001C6AC6-5B35-4578-9E72-5243568E127B}" type="pres">
      <dgm:prSet presAssocID="{41811BFC-F454-4198-9BD4-634477A7E5A9}" presName="rootComposite2" presStyleCnt="0"/>
      <dgm:spPr/>
    </dgm:pt>
    <dgm:pt modelId="{68AD74F8-4151-46B6-9810-5572E04EDF6B}" type="pres">
      <dgm:prSet presAssocID="{41811BFC-F454-4198-9BD4-634477A7E5A9}" presName="rootText2" presStyleLbl="alignAcc1" presStyleIdx="0" presStyleCnt="0">
        <dgm:presLayoutVars>
          <dgm:chPref val="3"/>
        </dgm:presLayoutVars>
      </dgm:prSet>
      <dgm:spPr/>
    </dgm:pt>
    <dgm:pt modelId="{DD1E5775-D916-4082-9AD3-898A05ABB07A}" type="pres">
      <dgm:prSet presAssocID="{41811BFC-F454-4198-9BD4-634477A7E5A9}" presName="topArc2" presStyleLbl="parChTrans1D1" presStyleIdx="6" presStyleCnt="8"/>
      <dgm:spPr/>
    </dgm:pt>
    <dgm:pt modelId="{E83928EC-A687-432E-B607-5ADAABF18574}" type="pres">
      <dgm:prSet presAssocID="{41811BFC-F454-4198-9BD4-634477A7E5A9}" presName="bottomArc2" presStyleLbl="parChTrans1D1" presStyleIdx="7" presStyleCnt="8"/>
      <dgm:spPr/>
    </dgm:pt>
    <dgm:pt modelId="{1467D947-C20C-49F0-B180-803F58E7CAEF}" type="pres">
      <dgm:prSet presAssocID="{41811BFC-F454-4198-9BD4-634477A7E5A9}" presName="topConnNode2" presStyleLbl="node3" presStyleIdx="0" presStyleCnt="0"/>
      <dgm:spPr/>
    </dgm:pt>
    <dgm:pt modelId="{0A73BE94-ADEE-4B8D-B655-9100FF714644}" type="pres">
      <dgm:prSet presAssocID="{41811BFC-F454-4198-9BD4-634477A7E5A9}" presName="hierChild4" presStyleCnt="0"/>
      <dgm:spPr/>
    </dgm:pt>
    <dgm:pt modelId="{730402BD-A53C-4D4A-86CC-FE2F0271D972}" type="pres">
      <dgm:prSet presAssocID="{41811BFC-F454-4198-9BD4-634477A7E5A9}" presName="hierChild5" presStyleCnt="0"/>
      <dgm:spPr/>
    </dgm:pt>
    <dgm:pt modelId="{F2D19B65-E08A-4F72-A093-2795B00CFAF8}" type="pres">
      <dgm:prSet presAssocID="{08C8F9B1-C444-417F-8B2C-19BB372E5D55}" presName="hierChild5" presStyleCnt="0"/>
      <dgm:spPr/>
    </dgm:pt>
    <dgm:pt modelId="{F0F97A6B-D326-4CE3-A1A7-7CA2FF526B69}" type="pres">
      <dgm:prSet presAssocID="{A249A0CA-D21D-41C6-8E1F-38783ED67CDE}" presName="hierChild3" presStyleCnt="0"/>
      <dgm:spPr/>
    </dgm:pt>
  </dgm:ptLst>
  <dgm:cxnLst>
    <dgm:cxn modelId="{9A4F5820-FE4B-4296-A1A2-56CA32B3F30D}" type="presOf" srcId="{46E36B96-866C-40A4-AEC2-EC3A840728B1}" destId="{026146D8-0361-46C9-ADB5-AA5243E5A366}" srcOrd="0" destOrd="0" presId="urn:microsoft.com/office/officeart/2008/layout/HalfCircleOrganizationChart"/>
    <dgm:cxn modelId="{C7EE882B-FE89-40FE-84D3-4B931371426E}" type="presOf" srcId="{A249A0CA-D21D-41C6-8E1F-38783ED67CDE}" destId="{562B0054-383A-4D79-93E8-328AA80AD907}" srcOrd="1" destOrd="0" presId="urn:microsoft.com/office/officeart/2008/layout/HalfCircleOrganizationChart"/>
    <dgm:cxn modelId="{B888BC2C-678C-44B2-9357-39A0C8FF98F9}" type="presOf" srcId="{23178DC1-4566-4321-8736-8EB6E929CB64}" destId="{8CB7A8C7-F4B5-471A-B3B9-67960DD2F410}" srcOrd="0" destOrd="0" presId="urn:microsoft.com/office/officeart/2008/layout/HalfCircleOrganizationChart"/>
    <dgm:cxn modelId="{56D6245B-DDAC-4CF6-B3FC-AD40E2714279}" type="presOf" srcId="{5C1C5486-0D95-4C52-A092-6338C0D2E3C0}" destId="{DE0FFB2E-F723-4005-96FE-96C3391CBF3C}" srcOrd="1" destOrd="0" presId="urn:microsoft.com/office/officeart/2008/layout/HalfCircleOrganizationChart"/>
    <dgm:cxn modelId="{167A0D5E-E970-4EAA-898B-55DE3194820E}" srcId="{08C8F9B1-C444-417F-8B2C-19BB372E5D55}" destId="{5C1C5486-0D95-4C52-A092-6338C0D2E3C0}" srcOrd="0" destOrd="0" parTransId="{581DBF0C-2149-471D-9C7F-1E6F1C6B6646}" sibTransId="{59F3B0B3-108D-4B65-A54F-6E393005A909}"/>
    <dgm:cxn modelId="{4785DB41-6A22-45BD-B70E-119FA58FE62D}" srcId="{46E36B96-866C-40A4-AEC2-EC3A840728B1}" destId="{A249A0CA-D21D-41C6-8E1F-38783ED67CDE}" srcOrd="0" destOrd="0" parTransId="{0F13577A-44B3-4184-BEB5-8EA4221DB2E8}" sibTransId="{1BFE0E06-40EB-4F39-95FB-966D29BC551E}"/>
    <dgm:cxn modelId="{B4019463-9B97-47D8-9914-FD09736F49E8}" type="presOf" srcId="{A249A0CA-D21D-41C6-8E1F-38783ED67CDE}" destId="{98B35F33-DF57-4AF4-927A-6855954EEC0A}" srcOrd="0" destOrd="0" presId="urn:microsoft.com/office/officeart/2008/layout/HalfCircleOrganizationChart"/>
    <dgm:cxn modelId="{60049887-176B-4F10-9DF3-3993A8D477D9}" type="presOf" srcId="{310D6EFC-5007-4D94-BD1D-5A984BD6329A}" destId="{01451B24-BBDD-41DA-B520-D43CE613D0CA}" srcOrd="0" destOrd="0" presId="urn:microsoft.com/office/officeart/2008/layout/HalfCircleOrganizationChart"/>
    <dgm:cxn modelId="{B3D40F93-608C-47EB-8EB3-D5930172AAAD}" srcId="{A249A0CA-D21D-41C6-8E1F-38783ED67CDE}" destId="{08C8F9B1-C444-417F-8B2C-19BB372E5D55}" srcOrd="0" destOrd="0" parTransId="{23178DC1-4566-4321-8736-8EB6E929CB64}" sibTransId="{891B7E45-1356-46E2-A32C-2EB4D97EABFD}"/>
    <dgm:cxn modelId="{1870A3B5-6CE6-4994-8F54-0C7DA77F4C39}" type="presOf" srcId="{41811BFC-F454-4198-9BD4-634477A7E5A9}" destId="{68AD74F8-4151-46B6-9810-5572E04EDF6B}" srcOrd="0" destOrd="0" presId="urn:microsoft.com/office/officeart/2008/layout/HalfCircleOrganizationChart"/>
    <dgm:cxn modelId="{E8E5CAB9-564C-47BE-BB31-F22AF9D93F13}" type="presOf" srcId="{08C8F9B1-C444-417F-8B2C-19BB372E5D55}" destId="{E0EE3667-46E7-45F3-8105-5CB6AF7A219E}" srcOrd="1" destOrd="0" presId="urn:microsoft.com/office/officeart/2008/layout/HalfCircleOrganizationChart"/>
    <dgm:cxn modelId="{B04F97CF-027F-4793-921C-BFE426DF2A36}" type="presOf" srcId="{581DBF0C-2149-471D-9C7F-1E6F1C6B6646}" destId="{BEC3E39D-5066-4E2E-B164-AB86158A3037}" srcOrd="0" destOrd="0" presId="urn:microsoft.com/office/officeart/2008/layout/HalfCircleOrganizationChart"/>
    <dgm:cxn modelId="{3922EFDC-DD90-479F-962A-6BE9323FE4D5}" srcId="{08C8F9B1-C444-417F-8B2C-19BB372E5D55}" destId="{41811BFC-F454-4198-9BD4-634477A7E5A9}" srcOrd="1" destOrd="0" parTransId="{310D6EFC-5007-4D94-BD1D-5A984BD6329A}" sibTransId="{84C8227A-FD22-4080-8F6C-62C923EF7D68}"/>
    <dgm:cxn modelId="{2DFFB5DF-346F-4AF3-902C-A7F9F9D416AA}" type="presOf" srcId="{08C8F9B1-C444-417F-8B2C-19BB372E5D55}" destId="{42934353-D79E-49B0-9508-DF5A30A5703B}" srcOrd="0" destOrd="0" presId="urn:microsoft.com/office/officeart/2008/layout/HalfCircleOrganizationChart"/>
    <dgm:cxn modelId="{B66327F5-D940-4F14-8673-DF82468E359A}" type="presOf" srcId="{41811BFC-F454-4198-9BD4-634477A7E5A9}" destId="{1467D947-C20C-49F0-B180-803F58E7CAEF}" srcOrd="1" destOrd="0" presId="urn:microsoft.com/office/officeart/2008/layout/HalfCircleOrganizationChart"/>
    <dgm:cxn modelId="{8BABF0FD-CC15-430F-88C7-E2FD9D1B9D13}" type="presOf" srcId="{5C1C5486-0D95-4C52-A092-6338C0D2E3C0}" destId="{0901E18F-6483-488E-8613-BA8E4FF84933}" srcOrd="0" destOrd="0" presId="urn:microsoft.com/office/officeart/2008/layout/HalfCircleOrganizationChart"/>
    <dgm:cxn modelId="{0E4F7046-55F4-4983-A858-999D44A153BD}" type="presParOf" srcId="{026146D8-0361-46C9-ADB5-AA5243E5A366}" destId="{3CB6C80F-8458-4261-B6E1-8EF9B93B823E}" srcOrd="0" destOrd="0" presId="urn:microsoft.com/office/officeart/2008/layout/HalfCircleOrganizationChart"/>
    <dgm:cxn modelId="{42A640C1-8EDB-4B97-894E-BD0BB0118506}" type="presParOf" srcId="{3CB6C80F-8458-4261-B6E1-8EF9B93B823E}" destId="{846E7990-906F-4174-BB3E-8AACFE7DE0F0}" srcOrd="0" destOrd="0" presId="urn:microsoft.com/office/officeart/2008/layout/HalfCircleOrganizationChart"/>
    <dgm:cxn modelId="{2520DCB0-D4F6-40EA-B2DD-0B411A075AF4}" type="presParOf" srcId="{846E7990-906F-4174-BB3E-8AACFE7DE0F0}" destId="{98B35F33-DF57-4AF4-927A-6855954EEC0A}" srcOrd="0" destOrd="0" presId="urn:microsoft.com/office/officeart/2008/layout/HalfCircleOrganizationChart"/>
    <dgm:cxn modelId="{06C21C0B-BC9B-46F7-9EF5-63465CDFCE0D}" type="presParOf" srcId="{846E7990-906F-4174-BB3E-8AACFE7DE0F0}" destId="{4736D961-D05F-4D23-8EBE-7C1D41513BCB}" srcOrd="1" destOrd="0" presId="urn:microsoft.com/office/officeart/2008/layout/HalfCircleOrganizationChart"/>
    <dgm:cxn modelId="{0ABAFDDA-A74E-434C-8F16-018777CBBA46}" type="presParOf" srcId="{846E7990-906F-4174-BB3E-8AACFE7DE0F0}" destId="{7E3AAC58-6608-4182-A67F-15E4D9211C39}" srcOrd="2" destOrd="0" presId="urn:microsoft.com/office/officeart/2008/layout/HalfCircleOrganizationChart"/>
    <dgm:cxn modelId="{5CB5663B-F242-49D3-923E-591C28055627}" type="presParOf" srcId="{846E7990-906F-4174-BB3E-8AACFE7DE0F0}" destId="{562B0054-383A-4D79-93E8-328AA80AD907}" srcOrd="3" destOrd="0" presId="urn:microsoft.com/office/officeart/2008/layout/HalfCircleOrganizationChart"/>
    <dgm:cxn modelId="{82FBABC6-673E-4FEC-820B-1BC0F40E48A1}" type="presParOf" srcId="{3CB6C80F-8458-4261-B6E1-8EF9B93B823E}" destId="{B4AD7E2C-9944-49AB-8D3C-0CE78409D14F}" srcOrd="1" destOrd="0" presId="urn:microsoft.com/office/officeart/2008/layout/HalfCircleOrganizationChart"/>
    <dgm:cxn modelId="{B23C3B39-A6CA-4E35-8D94-5AD7497C00B1}" type="presParOf" srcId="{B4AD7E2C-9944-49AB-8D3C-0CE78409D14F}" destId="{8CB7A8C7-F4B5-471A-B3B9-67960DD2F410}" srcOrd="0" destOrd="0" presId="urn:microsoft.com/office/officeart/2008/layout/HalfCircleOrganizationChart"/>
    <dgm:cxn modelId="{2A900824-6D13-44A3-8414-F06E3F025EBC}" type="presParOf" srcId="{B4AD7E2C-9944-49AB-8D3C-0CE78409D14F}" destId="{BC9CADBE-4173-425D-A503-7A8512B9ED6B}" srcOrd="1" destOrd="0" presId="urn:microsoft.com/office/officeart/2008/layout/HalfCircleOrganizationChart"/>
    <dgm:cxn modelId="{228033D1-AF9B-4924-B2BD-2C91C09C49FD}" type="presParOf" srcId="{BC9CADBE-4173-425D-A503-7A8512B9ED6B}" destId="{A902FE6B-D7B8-43F6-B49D-079F57D75F84}" srcOrd="0" destOrd="0" presId="urn:microsoft.com/office/officeart/2008/layout/HalfCircleOrganizationChart"/>
    <dgm:cxn modelId="{BBA70483-5BEA-4184-950D-F0FEC8591F4E}" type="presParOf" srcId="{A902FE6B-D7B8-43F6-B49D-079F57D75F84}" destId="{42934353-D79E-49B0-9508-DF5A30A5703B}" srcOrd="0" destOrd="0" presId="urn:microsoft.com/office/officeart/2008/layout/HalfCircleOrganizationChart"/>
    <dgm:cxn modelId="{25838E44-4FF6-4FAA-8490-E3D7D12D451E}" type="presParOf" srcId="{A902FE6B-D7B8-43F6-B49D-079F57D75F84}" destId="{B23E387B-CA90-40CA-BF59-9044C7D5DE05}" srcOrd="1" destOrd="0" presId="urn:microsoft.com/office/officeart/2008/layout/HalfCircleOrganizationChart"/>
    <dgm:cxn modelId="{452C7C30-5C5C-4811-A185-4C70D22A300C}" type="presParOf" srcId="{A902FE6B-D7B8-43F6-B49D-079F57D75F84}" destId="{B8215B87-940A-40CF-BBE8-091E44E13618}" srcOrd="2" destOrd="0" presId="urn:microsoft.com/office/officeart/2008/layout/HalfCircleOrganizationChart"/>
    <dgm:cxn modelId="{1C1FF1A6-77B6-47ED-9CA7-17C98F84A40E}" type="presParOf" srcId="{A902FE6B-D7B8-43F6-B49D-079F57D75F84}" destId="{E0EE3667-46E7-45F3-8105-5CB6AF7A219E}" srcOrd="3" destOrd="0" presId="urn:microsoft.com/office/officeart/2008/layout/HalfCircleOrganizationChart"/>
    <dgm:cxn modelId="{0457E93B-5B97-42AC-8D19-E0F897AA892C}" type="presParOf" srcId="{BC9CADBE-4173-425D-A503-7A8512B9ED6B}" destId="{C2C13804-7B5F-42B1-8A3B-1AEBF1AAC6B3}" srcOrd="1" destOrd="0" presId="urn:microsoft.com/office/officeart/2008/layout/HalfCircleOrganizationChart"/>
    <dgm:cxn modelId="{DDD3E9A6-2E21-4612-95F4-60A9416A77EF}" type="presParOf" srcId="{C2C13804-7B5F-42B1-8A3B-1AEBF1AAC6B3}" destId="{BEC3E39D-5066-4E2E-B164-AB86158A3037}" srcOrd="0" destOrd="0" presId="urn:microsoft.com/office/officeart/2008/layout/HalfCircleOrganizationChart"/>
    <dgm:cxn modelId="{51D986B1-057C-4D29-8277-6F66A4FAA124}" type="presParOf" srcId="{C2C13804-7B5F-42B1-8A3B-1AEBF1AAC6B3}" destId="{90027814-C344-408A-89F2-EFDA33289AD3}" srcOrd="1" destOrd="0" presId="urn:microsoft.com/office/officeart/2008/layout/HalfCircleOrganizationChart"/>
    <dgm:cxn modelId="{8A043C16-9BF4-43D2-8257-F35FBE9C9028}" type="presParOf" srcId="{90027814-C344-408A-89F2-EFDA33289AD3}" destId="{95526F9D-CF01-4F3F-860C-77FB498B7E55}" srcOrd="0" destOrd="0" presId="urn:microsoft.com/office/officeart/2008/layout/HalfCircleOrganizationChart"/>
    <dgm:cxn modelId="{132CCD40-D661-474E-ABB2-477B8737A6E1}" type="presParOf" srcId="{95526F9D-CF01-4F3F-860C-77FB498B7E55}" destId="{0901E18F-6483-488E-8613-BA8E4FF84933}" srcOrd="0" destOrd="0" presId="urn:microsoft.com/office/officeart/2008/layout/HalfCircleOrganizationChart"/>
    <dgm:cxn modelId="{397AD8C8-DBE7-44D4-8436-BBA3F36C7072}" type="presParOf" srcId="{95526F9D-CF01-4F3F-860C-77FB498B7E55}" destId="{1998A4EA-AC23-46F7-80DA-55906E7D1D45}" srcOrd="1" destOrd="0" presId="urn:microsoft.com/office/officeart/2008/layout/HalfCircleOrganizationChart"/>
    <dgm:cxn modelId="{5FDC771F-4697-4F20-8ED4-492C56A4C335}" type="presParOf" srcId="{95526F9D-CF01-4F3F-860C-77FB498B7E55}" destId="{F23F39ED-C52C-42D6-B675-1C5AF2884C1D}" srcOrd="2" destOrd="0" presId="urn:microsoft.com/office/officeart/2008/layout/HalfCircleOrganizationChart"/>
    <dgm:cxn modelId="{C2F8CA18-DD1B-40AF-8D29-A17D2F384E67}" type="presParOf" srcId="{95526F9D-CF01-4F3F-860C-77FB498B7E55}" destId="{DE0FFB2E-F723-4005-96FE-96C3391CBF3C}" srcOrd="3" destOrd="0" presId="urn:microsoft.com/office/officeart/2008/layout/HalfCircleOrganizationChart"/>
    <dgm:cxn modelId="{6D2628D5-4F78-48CA-BF44-33CA865CFEDB}" type="presParOf" srcId="{90027814-C344-408A-89F2-EFDA33289AD3}" destId="{2448FB4E-4985-40A4-BDD4-A6F5A3A3DD45}" srcOrd="1" destOrd="0" presId="urn:microsoft.com/office/officeart/2008/layout/HalfCircleOrganizationChart"/>
    <dgm:cxn modelId="{7A8D8403-BACD-4252-8AC2-1752C6B52321}" type="presParOf" srcId="{90027814-C344-408A-89F2-EFDA33289AD3}" destId="{9AC0157C-1BBC-43A6-8844-728F697C469B}" srcOrd="2" destOrd="0" presId="urn:microsoft.com/office/officeart/2008/layout/HalfCircleOrganizationChart"/>
    <dgm:cxn modelId="{D3055EE4-835A-4961-88C4-E1E978B4859B}" type="presParOf" srcId="{C2C13804-7B5F-42B1-8A3B-1AEBF1AAC6B3}" destId="{01451B24-BBDD-41DA-B520-D43CE613D0CA}" srcOrd="2" destOrd="0" presId="urn:microsoft.com/office/officeart/2008/layout/HalfCircleOrganizationChart"/>
    <dgm:cxn modelId="{FCE6B634-10E6-4BEA-829A-57C6DE1780E3}" type="presParOf" srcId="{C2C13804-7B5F-42B1-8A3B-1AEBF1AAC6B3}" destId="{DBCED5EB-5910-43A8-A520-09981C8E4FF8}" srcOrd="3" destOrd="0" presId="urn:microsoft.com/office/officeart/2008/layout/HalfCircleOrganizationChart"/>
    <dgm:cxn modelId="{242338AF-DC61-4990-989E-2D87233FDE6A}" type="presParOf" srcId="{DBCED5EB-5910-43A8-A520-09981C8E4FF8}" destId="{001C6AC6-5B35-4578-9E72-5243568E127B}" srcOrd="0" destOrd="0" presId="urn:microsoft.com/office/officeart/2008/layout/HalfCircleOrganizationChart"/>
    <dgm:cxn modelId="{21002806-F4D8-4BC4-8A6C-4E6668B2903A}" type="presParOf" srcId="{001C6AC6-5B35-4578-9E72-5243568E127B}" destId="{68AD74F8-4151-46B6-9810-5572E04EDF6B}" srcOrd="0" destOrd="0" presId="urn:microsoft.com/office/officeart/2008/layout/HalfCircleOrganizationChart"/>
    <dgm:cxn modelId="{42F2CD81-6D50-4749-9163-94B220300B18}" type="presParOf" srcId="{001C6AC6-5B35-4578-9E72-5243568E127B}" destId="{DD1E5775-D916-4082-9AD3-898A05ABB07A}" srcOrd="1" destOrd="0" presId="urn:microsoft.com/office/officeart/2008/layout/HalfCircleOrganizationChart"/>
    <dgm:cxn modelId="{016039A9-B519-477C-A68F-A9773F9EA836}" type="presParOf" srcId="{001C6AC6-5B35-4578-9E72-5243568E127B}" destId="{E83928EC-A687-432E-B607-5ADAABF18574}" srcOrd="2" destOrd="0" presId="urn:microsoft.com/office/officeart/2008/layout/HalfCircleOrganizationChart"/>
    <dgm:cxn modelId="{7A1AED75-F075-4399-B9B0-33F821613117}" type="presParOf" srcId="{001C6AC6-5B35-4578-9E72-5243568E127B}" destId="{1467D947-C20C-49F0-B180-803F58E7CAEF}" srcOrd="3" destOrd="0" presId="urn:microsoft.com/office/officeart/2008/layout/HalfCircleOrganizationChart"/>
    <dgm:cxn modelId="{56607FA4-E104-4DE1-9059-12A71B98B8FF}" type="presParOf" srcId="{DBCED5EB-5910-43A8-A520-09981C8E4FF8}" destId="{0A73BE94-ADEE-4B8D-B655-9100FF714644}" srcOrd="1" destOrd="0" presId="urn:microsoft.com/office/officeart/2008/layout/HalfCircleOrganizationChart"/>
    <dgm:cxn modelId="{4AC0D300-EBEA-4E91-8B2F-73CF1854DF81}" type="presParOf" srcId="{DBCED5EB-5910-43A8-A520-09981C8E4FF8}" destId="{730402BD-A53C-4D4A-86CC-FE2F0271D972}" srcOrd="2" destOrd="0" presId="urn:microsoft.com/office/officeart/2008/layout/HalfCircleOrganizationChart"/>
    <dgm:cxn modelId="{B6D3B0B9-5077-49B5-AEFD-A06FD123629F}" type="presParOf" srcId="{BC9CADBE-4173-425D-A503-7A8512B9ED6B}" destId="{F2D19B65-E08A-4F72-A093-2795B00CFAF8}" srcOrd="2" destOrd="0" presId="urn:microsoft.com/office/officeart/2008/layout/HalfCircleOrganizationChart"/>
    <dgm:cxn modelId="{F725AF1E-57AD-45D1-B98F-65171E6A3AA7}" type="presParOf" srcId="{3CB6C80F-8458-4261-B6E1-8EF9B93B823E}" destId="{F0F97A6B-D326-4CE3-A1A7-7CA2FF526B69}" srcOrd="2" destOrd="0" presId="urn:microsoft.com/office/officeart/2008/layout/HalfCircleOrganizationChart"/>
  </dgm:cxnLst>
  <dgm:bg/>
  <dgm:whole>
    <a:ln w="38100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E36B96-866C-40A4-AEC2-EC3A840728B1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49A0CA-D21D-41C6-8E1F-38783ED67CDE}">
      <dgm:prSet phldrT="[Text]"/>
      <dgm:spPr/>
      <dgm:t>
        <a:bodyPr/>
        <a:lstStyle/>
        <a:p>
          <a:r>
            <a:rPr lang="en-US" b="1" dirty="0"/>
            <a:t>workspace</a:t>
          </a:r>
        </a:p>
      </dgm:t>
    </dgm:pt>
    <dgm:pt modelId="{0F13577A-44B3-4184-BEB5-8EA4221DB2E8}" type="parTrans" cxnId="{4785DB41-6A22-45BD-B70E-119FA58FE62D}">
      <dgm:prSet/>
      <dgm:spPr/>
      <dgm:t>
        <a:bodyPr/>
        <a:lstStyle/>
        <a:p>
          <a:endParaRPr lang="en-US"/>
        </a:p>
      </dgm:t>
    </dgm:pt>
    <dgm:pt modelId="{1BFE0E06-40EB-4F39-95FB-966D29BC551E}" type="sibTrans" cxnId="{4785DB41-6A22-45BD-B70E-119FA58FE62D}">
      <dgm:prSet/>
      <dgm:spPr/>
      <dgm:t>
        <a:bodyPr/>
        <a:lstStyle/>
        <a:p>
          <a:endParaRPr lang="en-US"/>
        </a:p>
      </dgm:t>
    </dgm:pt>
    <dgm:pt modelId="{08C8F9B1-C444-417F-8B2C-19BB372E5D55}">
      <dgm:prSet phldrT="[Text]"/>
      <dgm:spPr/>
      <dgm:t>
        <a:bodyPr/>
        <a:lstStyle/>
        <a:p>
          <a:r>
            <a:rPr lang="en-US" b="1" dirty="0"/>
            <a:t>HTMLs folder</a:t>
          </a:r>
        </a:p>
      </dgm:t>
    </dgm:pt>
    <dgm:pt modelId="{23178DC1-4566-4321-8736-8EB6E929CB64}" type="parTrans" cxnId="{B3D40F93-608C-47EB-8EB3-D5930172AAAD}">
      <dgm:prSet/>
      <dgm:spPr/>
      <dgm:t>
        <a:bodyPr/>
        <a:lstStyle/>
        <a:p>
          <a:endParaRPr lang="en-US"/>
        </a:p>
      </dgm:t>
    </dgm:pt>
    <dgm:pt modelId="{891B7E45-1356-46E2-A32C-2EB4D97EABFD}" type="sibTrans" cxnId="{B3D40F93-608C-47EB-8EB3-D5930172AAAD}">
      <dgm:prSet/>
      <dgm:spPr/>
      <dgm:t>
        <a:bodyPr/>
        <a:lstStyle/>
        <a:p>
          <a:endParaRPr lang="en-US"/>
        </a:p>
      </dgm:t>
    </dgm:pt>
    <dgm:pt modelId="{5C1C5486-0D95-4C52-A092-6338C0D2E3C0}">
      <dgm:prSet phldrT="[Text]"/>
      <dgm:spPr/>
      <dgm:t>
        <a:bodyPr/>
        <a:lstStyle/>
        <a:p>
          <a:r>
            <a:rPr lang="en-US" b="1" dirty="0"/>
            <a:t>Course 1</a:t>
          </a:r>
        </a:p>
      </dgm:t>
    </dgm:pt>
    <dgm:pt modelId="{581DBF0C-2149-471D-9C7F-1E6F1C6B6646}" type="parTrans" cxnId="{167A0D5E-E970-4EAA-898B-55DE3194820E}">
      <dgm:prSet/>
      <dgm:spPr/>
      <dgm:t>
        <a:bodyPr/>
        <a:lstStyle/>
        <a:p>
          <a:endParaRPr lang="en-US"/>
        </a:p>
      </dgm:t>
    </dgm:pt>
    <dgm:pt modelId="{59F3B0B3-108D-4B65-A54F-6E393005A909}" type="sibTrans" cxnId="{167A0D5E-E970-4EAA-898B-55DE3194820E}">
      <dgm:prSet/>
      <dgm:spPr/>
      <dgm:t>
        <a:bodyPr/>
        <a:lstStyle/>
        <a:p>
          <a:endParaRPr lang="en-US"/>
        </a:p>
      </dgm:t>
    </dgm:pt>
    <dgm:pt modelId="{41811BFC-F454-4198-9BD4-634477A7E5A9}">
      <dgm:prSet phldrT="[Text]"/>
      <dgm:spPr/>
      <dgm:t>
        <a:bodyPr/>
        <a:lstStyle/>
        <a:p>
          <a:r>
            <a:rPr lang="en-US" b="1" dirty="0"/>
            <a:t>Course</a:t>
          </a:r>
          <a:r>
            <a:rPr lang="en-US" dirty="0"/>
            <a:t> 2</a:t>
          </a:r>
        </a:p>
      </dgm:t>
    </dgm:pt>
    <dgm:pt modelId="{310D6EFC-5007-4D94-BD1D-5A984BD6329A}" type="parTrans" cxnId="{3922EFDC-DD90-479F-962A-6BE9323FE4D5}">
      <dgm:prSet/>
      <dgm:spPr/>
      <dgm:t>
        <a:bodyPr/>
        <a:lstStyle/>
        <a:p>
          <a:endParaRPr lang="en-US"/>
        </a:p>
      </dgm:t>
    </dgm:pt>
    <dgm:pt modelId="{84C8227A-FD22-4080-8F6C-62C923EF7D68}" type="sibTrans" cxnId="{3922EFDC-DD90-479F-962A-6BE9323FE4D5}">
      <dgm:prSet/>
      <dgm:spPr/>
      <dgm:t>
        <a:bodyPr/>
        <a:lstStyle/>
        <a:p>
          <a:endParaRPr lang="en-US"/>
        </a:p>
      </dgm:t>
    </dgm:pt>
    <dgm:pt modelId="{026146D8-0361-46C9-ADB5-AA5243E5A366}" type="pres">
      <dgm:prSet presAssocID="{46E36B96-866C-40A4-AEC2-EC3A840728B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B6C80F-8458-4261-B6E1-8EF9B93B823E}" type="pres">
      <dgm:prSet presAssocID="{A249A0CA-D21D-41C6-8E1F-38783ED67CDE}" presName="hierRoot1" presStyleCnt="0">
        <dgm:presLayoutVars>
          <dgm:hierBranch val="init"/>
        </dgm:presLayoutVars>
      </dgm:prSet>
      <dgm:spPr/>
    </dgm:pt>
    <dgm:pt modelId="{846E7990-906F-4174-BB3E-8AACFE7DE0F0}" type="pres">
      <dgm:prSet presAssocID="{A249A0CA-D21D-41C6-8E1F-38783ED67CDE}" presName="rootComposite1" presStyleCnt="0"/>
      <dgm:spPr/>
    </dgm:pt>
    <dgm:pt modelId="{98B35F33-DF57-4AF4-927A-6855954EEC0A}" type="pres">
      <dgm:prSet presAssocID="{A249A0CA-D21D-41C6-8E1F-38783ED67CDE}" presName="rootText1" presStyleLbl="alignAcc1" presStyleIdx="0" presStyleCnt="0">
        <dgm:presLayoutVars>
          <dgm:chPref val="3"/>
        </dgm:presLayoutVars>
      </dgm:prSet>
      <dgm:spPr/>
    </dgm:pt>
    <dgm:pt modelId="{4736D961-D05F-4D23-8EBE-7C1D41513BCB}" type="pres">
      <dgm:prSet presAssocID="{A249A0CA-D21D-41C6-8E1F-38783ED67CDE}" presName="topArc1" presStyleLbl="parChTrans1D1" presStyleIdx="0" presStyleCnt="8"/>
      <dgm:spPr/>
    </dgm:pt>
    <dgm:pt modelId="{7E3AAC58-6608-4182-A67F-15E4D9211C39}" type="pres">
      <dgm:prSet presAssocID="{A249A0CA-D21D-41C6-8E1F-38783ED67CDE}" presName="bottomArc1" presStyleLbl="parChTrans1D1" presStyleIdx="1" presStyleCnt="8"/>
      <dgm:spPr/>
    </dgm:pt>
    <dgm:pt modelId="{562B0054-383A-4D79-93E8-328AA80AD907}" type="pres">
      <dgm:prSet presAssocID="{A249A0CA-D21D-41C6-8E1F-38783ED67CDE}" presName="topConnNode1" presStyleLbl="node1" presStyleIdx="0" presStyleCnt="0"/>
      <dgm:spPr/>
    </dgm:pt>
    <dgm:pt modelId="{B4AD7E2C-9944-49AB-8D3C-0CE78409D14F}" type="pres">
      <dgm:prSet presAssocID="{A249A0CA-D21D-41C6-8E1F-38783ED67CDE}" presName="hierChild2" presStyleCnt="0"/>
      <dgm:spPr/>
    </dgm:pt>
    <dgm:pt modelId="{8CB7A8C7-F4B5-471A-B3B9-67960DD2F410}" type="pres">
      <dgm:prSet presAssocID="{23178DC1-4566-4321-8736-8EB6E929CB64}" presName="Name28" presStyleLbl="parChTrans1D2" presStyleIdx="0" presStyleCnt="1"/>
      <dgm:spPr/>
    </dgm:pt>
    <dgm:pt modelId="{BC9CADBE-4173-425D-A503-7A8512B9ED6B}" type="pres">
      <dgm:prSet presAssocID="{08C8F9B1-C444-417F-8B2C-19BB372E5D55}" presName="hierRoot2" presStyleCnt="0">
        <dgm:presLayoutVars>
          <dgm:hierBranch val="init"/>
        </dgm:presLayoutVars>
      </dgm:prSet>
      <dgm:spPr/>
    </dgm:pt>
    <dgm:pt modelId="{A902FE6B-D7B8-43F6-B49D-079F57D75F84}" type="pres">
      <dgm:prSet presAssocID="{08C8F9B1-C444-417F-8B2C-19BB372E5D55}" presName="rootComposite2" presStyleCnt="0"/>
      <dgm:spPr/>
    </dgm:pt>
    <dgm:pt modelId="{42934353-D79E-49B0-9508-DF5A30A5703B}" type="pres">
      <dgm:prSet presAssocID="{08C8F9B1-C444-417F-8B2C-19BB372E5D55}" presName="rootText2" presStyleLbl="alignAcc1" presStyleIdx="0" presStyleCnt="0">
        <dgm:presLayoutVars>
          <dgm:chPref val="3"/>
        </dgm:presLayoutVars>
      </dgm:prSet>
      <dgm:spPr/>
    </dgm:pt>
    <dgm:pt modelId="{B23E387B-CA90-40CA-BF59-9044C7D5DE05}" type="pres">
      <dgm:prSet presAssocID="{08C8F9B1-C444-417F-8B2C-19BB372E5D55}" presName="topArc2" presStyleLbl="parChTrans1D1" presStyleIdx="2" presStyleCnt="8"/>
      <dgm:spPr/>
    </dgm:pt>
    <dgm:pt modelId="{B8215B87-940A-40CF-BBE8-091E44E13618}" type="pres">
      <dgm:prSet presAssocID="{08C8F9B1-C444-417F-8B2C-19BB372E5D55}" presName="bottomArc2" presStyleLbl="parChTrans1D1" presStyleIdx="3" presStyleCnt="8"/>
      <dgm:spPr/>
    </dgm:pt>
    <dgm:pt modelId="{E0EE3667-46E7-45F3-8105-5CB6AF7A219E}" type="pres">
      <dgm:prSet presAssocID="{08C8F9B1-C444-417F-8B2C-19BB372E5D55}" presName="topConnNode2" presStyleLbl="node2" presStyleIdx="0" presStyleCnt="0"/>
      <dgm:spPr/>
    </dgm:pt>
    <dgm:pt modelId="{C2C13804-7B5F-42B1-8A3B-1AEBF1AAC6B3}" type="pres">
      <dgm:prSet presAssocID="{08C8F9B1-C444-417F-8B2C-19BB372E5D55}" presName="hierChild4" presStyleCnt="0"/>
      <dgm:spPr/>
    </dgm:pt>
    <dgm:pt modelId="{BEC3E39D-5066-4E2E-B164-AB86158A3037}" type="pres">
      <dgm:prSet presAssocID="{581DBF0C-2149-471D-9C7F-1E6F1C6B6646}" presName="Name28" presStyleLbl="parChTrans1D3" presStyleIdx="0" presStyleCnt="2"/>
      <dgm:spPr/>
    </dgm:pt>
    <dgm:pt modelId="{90027814-C344-408A-89F2-EFDA33289AD3}" type="pres">
      <dgm:prSet presAssocID="{5C1C5486-0D95-4C52-A092-6338C0D2E3C0}" presName="hierRoot2" presStyleCnt="0">
        <dgm:presLayoutVars>
          <dgm:hierBranch val="init"/>
        </dgm:presLayoutVars>
      </dgm:prSet>
      <dgm:spPr/>
    </dgm:pt>
    <dgm:pt modelId="{95526F9D-CF01-4F3F-860C-77FB498B7E55}" type="pres">
      <dgm:prSet presAssocID="{5C1C5486-0D95-4C52-A092-6338C0D2E3C0}" presName="rootComposite2" presStyleCnt="0"/>
      <dgm:spPr/>
    </dgm:pt>
    <dgm:pt modelId="{0901E18F-6483-488E-8613-BA8E4FF84933}" type="pres">
      <dgm:prSet presAssocID="{5C1C5486-0D95-4C52-A092-6338C0D2E3C0}" presName="rootText2" presStyleLbl="alignAcc1" presStyleIdx="0" presStyleCnt="0">
        <dgm:presLayoutVars>
          <dgm:chPref val="3"/>
        </dgm:presLayoutVars>
      </dgm:prSet>
      <dgm:spPr/>
    </dgm:pt>
    <dgm:pt modelId="{1998A4EA-AC23-46F7-80DA-55906E7D1D45}" type="pres">
      <dgm:prSet presAssocID="{5C1C5486-0D95-4C52-A092-6338C0D2E3C0}" presName="topArc2" presStyleLbl="parChTrans1D1" presStyleIdx="4" presStyleCnt="8"/>
      <dgm:spPr/>
    </dgm:pt>
    <dgm:pt modelId="{F23F39ED-C52C-42D6-B675-1C5AF2884C1D}" type="pres">
      <dgm:prSet presAssocID="{5C1C5486-0D95-4C52-A092-6338C0D2E3C0}" presName="bottomArc2" presStyleLbl="parChTrans1D1" presStyleIdx="5" presStyleCnt="8"/>
      <dgm:spPr/>
    </dgm:pt>
    <dgm:pt modelId="{DE0FFB2E-F723-4005-96FE-96C3391CBF3C}" type="pres">
      <dgm:prSet presAssocID="{5C1C5486-0D95-4C52-A092-6338C0D2E3C0}" presName="topConnNode2" presStyleLbl="node3" presStyleIdx="0" presStyleCnt="0"/>
      <dgm:spPr/>
    </dgm:pt>
    <dgm:pt modelId="{2448FB4E-4985-40A4-BDD4-A6F5A3A3DD45}" type="pres">
      <dgm:prSet presAssocID="{5C1C5486-0D95-4C52-A092-6338C0D2E3C0}" presName="hierChild4" presStyleCnt="0"/>
      <dgm:spPr/>
    </dgm:pt>
    <dgm:pt modelId="{9AC0157C-1BBC-43A6-8844-728F697C469B}" type="pres">
      <dgm:prSet presAssocID="{5C1C5486-0D95-4C52-A092-6338C0D2E3C0}" presName="hierChild5" presStyleCnt="0"/>
      <dgm:spPr/>
    </dgm:pt>
    <dgm:pt modelId="{01451B24-BBDD-41DA-B520-D43CE613D0CA}" type="pres">
      <dgm:prSet presAssocID="{310D6EFC-5007-4D94-BD1D-5A984BD6329A}" presName="Name28" presStyleLbl="parChTrans1D3" presStyleIdx="1" presStyleCnt="2"/>
      <dgm:spPr/>
    </dgm:pt>
    <dgm:pt modelId="{DBCED5EB-5910-43A8-A520-09981C8E4FF8}" type="pres">
      <dgm:prSet presAssocID="{41811BFC-F454-4198-9BD4-634477A7E5A9}" presName="hierRoot2" presStyleCnt="0">
        <dgm:presLayoutVars>
          <dgm:hierBranch val="init"/>
        </dgm:presLayoutVars>
      </dgm:prSet>
      <dgm:spPr/>
    </dgm:pt>
    <dgm:pt modelId="{001C6AC6-5B35-4578-9E72-5243568E127B}" type="pres">
      <dgm:prSet presAssocID="{41811BFC-F454-4198-9BD4-634477A7E5A9}" presName="rootComposite2" presStyleCnt="0"/>
      <dgm:spPr/>
    </dgm:pt>
    <dgm:pt modelId="{68AD74F8-4151-46B6-9810-5572E04EDF6B}" type="pres">
      <dgm:prSet presAssocID="{41811BFC-F454-4198-9BD4-634477A7E5A9}" presName="rootText2" presStyleLbl="alignAcc1" presStyleIdx="0" presStyleCnt="0">
        <dgm:presLayoutVars>
          <dgm:chPref val="3"/>
        </dgm:presLayoutVars>
      </dgm:prSet>
      <dgm:spPr/>
    </dgm:pt>
    <dgm:pt modelId="{DD1E5775-D916-4082-9AD3-898A05ABB07A}" type="pres">
      <dgm:prSet presAssocID="{41811BFC-F454-4198-9BD4-634477A7E5A9}" presName="topArc2" presStyleLbl="parChTrans1D1" presStyleIdx="6" presStyleCnt="8"/>
      <dgm:spPr/>
    </dgm:pt>
    <dgm:pt modelId="{E83928EC-A687-432E-B607-5ADAABF18574}" type="pres">
      <dgm:prSet presAssocID="{41811BFC-F454-4198-9BD4-634477A7E5A9}" presName="bottomArc2" presStyleLbl="parChTrans1D1" presStyleIdx="7" presStyleCnt="8"/>
      <dgm:spPr/>
    </dgm:pt>
    <dgm:pt modelId="{1467D947-C20C-49F0-B180-803F58E7CAEF}" type="pres">
      <dgm:prSet presAssocID="{41811BFC-F454-4198-9BD4-634477A7E5A9}" presName="topConnNode2" presStyleLbl="node3" presStyleIdx="0" presStyleCnt="0"/>
      <dgm:spPr/>
    </dgm:pt>
    <dgm:pt modelId="{0A73BE94-ADEE-4B8D-B655-9100FF714644}" type="pres">
      <dgm:prSet presAssocID="{41811BFC-F454-4198-9BD4-634477A7E5A9}" presName="hierChild4" presStyleCnt="0"/>
      <dgm:spPr/>
    </dgm:pt>
    <dgm:pt modelId="{730402BD-A53C-4D4A-86CC-FE2F0271D972}" type="pres">
      <dgm:prSet presAssocID="{41811BFC-F454-4198-9BD4-634477A7E5A9}" presName="hierChild5" presStyleCnt="0"/>
      <dgm:spPr/>
    </dgm:pt>
    <dgm:pt modelId="{F2D19B65-E08A-4F72-A093-2795B00CFAF8}" type="pres">
      <dgm:prSet presAssocID="{08C8F9B1-C444-417F-8B2C-19BB372E5D55}" presName="hierChild5" presStyleCnt="0"/>
      <dgm:spPr/>
    </dgm:pt>
    <dgm:pt modelId="{F0F97A6B-D326-4CE3-A1A7-7CA2FF526B69}" type="pres">
      <dgm:prSet presAssocID="{A249A0CA-D21D-41C6-8E1F-38783ED67CDE}" presName="hierChild3" presStyleCnt="0"/>
      <dgm:spPr/>
    </dgm:pt>
  </dgm:ptLst>
  <dgm:cxnLst>
    <dgm:cxn modelId="{9A4F5820-FE4B-4296-A1A2-56CA32B3F30D}" type="presOf" srcId="{46E36B96-866C-40A4-AEC2-EC3A840728B1}" destId="{026146D8-0361-46C9-ADB5-AA5243E5A366}" srcOrd="0" destOrd="0" presId="urn:microsoft.com/office/officeart/2008/layout/HalfCircleOrganizationChart"/>
    <dgm:cxn modelId="{C7EE882B-FE89-40FE-84D3-4B931371426E}" type="presOf" srcId="{A249A0CA-D21D-41C6-8E1F-38783ED67CDE}" destId="{562B0054-383A-4D79-93E8-328AA80AD907}" srcOrd="1" destOrd="0" presId="urn:microsoft.com/office/officeart/2008/layout/HalfCircleOrganizationChart"/>
    <dgm:cxn modelId="{B888BC2C-678C-44B2-9357-39A0C8FF98F9}" type="presOf" srcId="{23178DC1-4566-4321-8736-8EB6E929CB64}" destId="{8CB7A8C7-F4B5-471A-B3B9-67960DD2F410}" srcOrd="0" destOrd="0" presId="urn:microsoft.com/office/officeart/2008/layout/HalfCircleOrganizationChart"/>
    <dgm:cxn modelId="{56D6245B-DDAC-4CF6-B3FC-AD40E2714279}" type="presOf" srcId="{5C1C5486-0D95-4C52-A092-6338C0D2E3C0}" destId="{DE0FFB2E-F723-4005-96FE-96C3391CBF3C}" srcOrd="1" destOrd="0" presId="urn:microsoft.com/office/officeart/2008/layout/HalfCircleOrganizationChart"/>
    <dgm:cxn modelId="{167A0D5E-E970-4EAA-898B-55DE3194820E}" srcId="{08C8F9B1-C444-417F-8B2C-19BB372E5D55}" destId="{5C1C5486-0D95-4C52-A092-6338C0D2E3C0}" srcOrd="0" destOrd="0" parTransId="{581DBF0C-2149-471D-9C7F-1E6F1C6B6646}" sibTransId="{59F3B0B3-108D-4B65-A54F-6E393005A909}"/>
    <dgm:cxn modelId="{4785DB41-6A22-45BD-B70E-119FA58FE62D}" srcId="{46E36B96-866C-40A4-AEC2-EC3A840728B1}" destId="{A249A0CA-D21D-41C6-8E1F-38783ED67CDE}" srcOrd="0" destOrd="0" parTransId="{0F13577A-44B3-4184-BEB5-8EA4221DB2E8}" sibTransId="{1BFE0E06-40EB-4F39-95FB-966D29BC551E}"/>
    <dgm:cxn modelId="{B4019463-9B97-47D8-9914-FD09736F49E8}" type="presOf" srcId="{A249A0CA-D21D-41C6-8E1F-38783ED67CDE}" destId="{98B35F33-DF57-4AF4-927A-6855954EEC0A}" srcOrd="0" destOrd="0" presId="urn:microsoft.com/office/officeart/2008/layout/HalfCircleOrganizationChart"/>
    <dgm:cxn modelId="{60049887-176B-4F10-9DF3-3993A8D477D9}" type="presOf" srcId="{310D6EFC-5007-4D94-BD1D-5A984BD6329A}" destId="{01451B24-BBDD-41DA-B520-D43CE613D0CA}" srcOrd="0" destOrd="0" presId="urn:microsoft.com/office/officeart/2008/layout/HalfCircleOrganizationChart"/>
    <dgm:cxn modelId="{B3D40F93-608C-47EB-8EB3-D5930172AAAD}" srcId="{A249A0CA-D21D-41C6-8E1F-38783ED67CDE}" destId="{08C8F9B1-C444-417F-8B2C-19BB372E5D55}" srcOrd="0" destOrd="0" parTransId="{23178DC1-4566-4321-8736-8EB6E929CB64}" sibTransId="{891B7E45-1356-46E2-A32C-2EB4D97EABFD}"/>
    <dgm:cxn modelId="{1870A3B5-6CE6-4994-8F54-0C7DA77F4C39}" type="presOf" srcId="{41811BFC-F454-4198-9BD4-634477A7E5A9}" destId="{68AD74F8-4151-46B6-9810-5572E04EDF6B}" srcOrd="0" destOrd="0" presId="urn:microsoft.com/office/officeart/2008/layout/HalfCircleOrganizationChart"/>
    <dgm:cxn modelId="{E8E5CAB9-564C-47BE-BB31-F22AF9D93F13}" type="presOf" srcId="{08C8F9B1-C444-417F-8B2C-19BB372E5D55}" destId="{E0EE3667-46E7-45F3-8105-5CB6AF7A219E}" srcOrd="1" destOrd="0" presId="urn:microsoft.com/office/officeart/2008/layout/HalfCircleOrganizationChart"/>
    <dgm:cxn modelId="{B04F97CF-027F-4793-921C-BFE426DF2A36}" type="presOf" srcId="{581DBF0C-2149-471D-9C7F-1E6F1C6B6646}" destId="{BEC3E39D-5066-4E2E-B164-AB86158A3037}" srcOrd="0" destOrd="0" presId="urn:microsoft.com/office/officeart/2008/layout/HalfCircleOrganizationChart"/>
    <dgm:cxn modelId="{3922EFDC-DD90-479F-962A-6BE9323FE4D5}" srcId="{08C8F9B1-C444-417F-8B2C-19BB372E5D55}" destId="{41811BFC-F454-4198-9BD4-634477A7E5A9}" srcOrd="1" destOrd="0" parTransId="{310D6EFC-5007-4D94-BD1D-5A984BD6329A}" sibTransId="{84C8227A-FD22-4080-8F6C-62C923EF7D68}"/>
    <dgm:cxn modelId="{2DFFB5DF-346F-4AF3-902C-A7F9F9D416AA}" type="presOf" srcId="{08C8F9B1-C444-417F-8B2C-19BB372E5D55}" destId="{42934353-D79E-49B0-9508-DF5A30A5703B}" srcOrd="0" destOrd="0" presId="urn:microsoft.com/office/officeart/2008/layout/HalfCircleOrganizationChart"/>
    <dgm:cxn modelId="{B66327F5-D940-4F14-8673-DF82468E359A}" type="presOf" srcId="{41811BFC-F454-4198-9BD4-634477A7E5A9}" destId="{1467D947-C20C-49F0-B180-803F58E7CAEF}" srcOrd="1" destOrd="0" presId="urn:microsoft.com/office/officeart/2008/layout/HalfCircleOrganizationChart"/>
    <dgm:cxn modelId="{8BABF0FD-CC15-430F-88C7-E2FD9D1B9D13}" type="presOf" srcId="{5C1C5486-0D95-4C52-A092-6338C0D2E3C0}" destId="{0901E18F-6483-488E-8613-BA8E4FF84933}" srcOrd="0" destOrd="0" presId="urn:microsoft.com/office/officeart/2008/layout/HalfCircleOrganizationChart"/>
    <dgm:cxn modelId="{0E4F7046-55F4-4983-A858-999D44A153BD}" type="presParOf" srcId="{026146D8-0361-46C9-ADB5-AA5243E5A366}" destId="{3CB6C80F-8458-4261-B6E1-8EF9B93B823E}" srcOrd="0" destOrd="0" presId="urn:microsoft.com/office/officeart/2008/layout/HalfCircleOrganizationChart"/>
    <dgm:cxn modelId="{42A640C1-8EDB-4B97-894E-BD0BB0118506}" type="presParOf" srcId="{3CB6C80F-8458-4261-B6E1-8EF9B93B823E}" destId="{846E7990-906F-4174-BB3E-8AACFE7DE0F0}" srcOrd="0" destOrd="0" presId="urn:microsoft.com/office/officeart/2008/layout/HalfCircleOrganizationChart"/>
    <dgm:cxn modelId="{2520DCB0-D4F6-40EA-B2DD-0B411A075AF4}" type="presParOf" srcId="{846E7990-906F-4174-BB3E-8AACFE7DE0F0}" destId="{98B35F33-DF57-4AF4-927A-6855954EEC0A}" srcOrd="0" destOrd="0" presId="urn:microsoft.com/office/officeart/2008/layout/HalfCircleOrganizationChart"/>
    <dgm:cxn modelId="{06C21C0B-BC9B-46F7-9EF5-63465CDFCE0D}" type="presParOf" srcId="{846E7990-906F-4174-BB3E-8AACFE7DE0F0}" destId="{4736D961-D05F-4D23-8EBE-7C1D41513BCB}" srcOrd="1" destOrd="0" presId="urn:microsoft.com/office/officeart/2008/layout/HalfCircleOrganizationChart"/>
    <dgm:cxn modelId="{0ABAFDDA-A74E-434C-8F16-018777CBBA46}" type="presParOf" srcId="{846E7990-906F-4174-BB3E-8AACFE7DE0F0}" destId="{7E3AAC58-6608-4182-A67F-15E4D9211C39}" srcOrd="2" destOrd="0" presId="urn:microsoft.com/office/officeart/2008/layout/HalfCircleOrganizationChart"/>
    <dgm:cxn modelId="{5CB5663B-F242-49D3-923E-591C28055627}" type="presParOf" srcId="{846E7990-906F-4174-BB3E-8AACFE7DE0F0}" destId="{562B0054-383A-4D79-93E8-328AA80AD907}" srcOrd="3" destOrd="0" presId="urn:microsoft.com/office/officeart/2008/layout/HalfCircleOrganizationChart"/>
    <dgm:cxn modelId="{82FBABC6-673E-4FEC-820B-1BC0F40E48A1}" type="presParOf" srcId="{3CB6C80F-8458-4261-B6E1-8EF9B93B823E}" destId="{B4AD7E2C-9944-49AB-8D3C-0CE78409D14F}" srcOrd="1" destOrd="0" presId="urn:microsoft.com/office/officeart/2008/layout/HalfCircleOrganizationChart"/>
    <dgm:cxn modelId="{B23C3B39-A6CA-4E35-8D94-5AD7497C00B1}" type="presParOf" srcId="{B4AD7E2C-9944-49AB-8D3C-0CE78409D14F}" destId="{8CB7A8C7-F4B5-471A-B3B9-67960DD2F410}" srcOrd="0" destOrd="0" presId="urn:microsoft.com/office/officeart/2008/layout/HalfCircleOrganizationChart"/>
    <dgm:cxn modelId="{2A900824-6D13-44A3-8414-F06E3F025EBC}" type="presParOf" srcId="{B4AD7E2C-9944-49AB-8D3C-0CE78409D14F}" destId="{BC9CADBE-4173-425D-A503-7A8512B9ED6B}" srcOrd="1" destOrd="0" presId="urn:microsoft.com/office/officeart/2008/layout/HalfCircleOrganizationChart"/>
    <dgm:cxn modelId="{228033D1-AF9B-4924-B2BD-2C91C09C49FD}" type="presParOf" srcId="{BC9CADBE-4173-425D-A503-7A8512B9ED6B}" destId="{A902FE6B-D7B8-43F6-B49D-079F57D75F84}" srcOrd="0" destOrd="0" presId="urn:microsoft.com/office/officeart/2008/layout/HalfCircleOrganizationChart"/>
    <dgm:cxn modelId="{BBA70483-5BEA-4184-950D-F0FEC8591F4E}" type="presParOf" srcId="{A902FE6B-D7B8-43F6-B49D-079F57D75F84}" destId="{42934353-D79E-49B0-9508-DF5A30A5703B}" srcOrd="0" destOrd="0" presId="urn:microsoft.com/office/officeart/2008/layout/HalfCircleOrganizationChart"/>
    <dgm:cxn modelId="{25838E44-4FF6-4FAA-8490-E3D7D12D451E}" type="presParOf" srcId="{A902FE6B-D7B8-43F6-B49D-079F57D75F84}" destId="{B23E387B-CA90-40CA-BF59-9044C7D5DE05}" srcOrd="1" destOrd="0" presId="urn:microsoft.com/office/officeart/2008/layout/HalfCircleOrganizationChart"/>
    <dgm:cxn modelId="{452C7C30-5C5C-4811-A185-4C70D22A300C}" type="presParOf" srcId="{A902FE6B-D7B8-43F6-B49D-079F57D75F84}" destId="{B8215B87-940A-40CF-BBE8-091E44E13618}" srcOrd="2" destOrd="0" presId="urn:microsoft.com/office/officeart/2008/layout/HalfCircleOrganizationChart"/>
    <dgm:cxn modelId="{1C1FF1A6-77B6-47ED-9CA7-17C98F84A40E}" type="presParOf" srcId="{A902FE6B-D7B8-43F6-B49D-079F57D75F84}" destId="{E0EE3667-46E7-45F3-8105-5CB6AF7A219E}" srcOrd="3" destOrd="0" presId="urn:microsoft.com/office/officeart/2008/layout/HalfCircleOrganizationChart"/>
    <dgm:cxn modelId="{0457E93B-5B97-42AC-8D19-E0F897AA892C}" type="presParOf" srcId="{BC9CADBE-4173-425D-A503-7A8512B9ED6B}" destId="{C2C13804-7B5F-42B1-8A3B-1AEBF1AAC6B3}" srcOrd="1" destOrd="0" presId="urn:microsoft.com/office/officeart/2008/layout/HalfCircleOrganizationChart"/>
    <dgm:cxn modelId="{DDD3E9A6-2E21-4612-95F4-60A9416A77EF}" type="presParOf" srcId="{C2C13804-7B5F-42B1-8A3B-1AEBF1AAC6B3}" destId="{BEC3E39D-5066-4E2E-B164-AB86158A3037}" srcOrd="0" destOrd="0" presId="urn:microsoft.com/office/officeart/2008/layout/HalfCircleOrganizationChart"/>
    <dgm:cxn modelId="{51D986B1-057C-4D29-8277-6F66A4FAA124}" type="presParOf" srcId="{C2C13804-7B5F-42B1-8A3B-1AEBF1AAC6B3}" destId="{90027814-C344-408A-89F2-EFDA33289AD3}" srcOrd="1" destOrd="0" presId="urn:microsoft.com/office/officeart/2008/layout/HalfCircleOrganizationChart"/>
    <dgm:cxn modelId="{8A043C16-9BF4-43D2-8257-F35FBE9C9028}" type="presParOf" srcId="{90027814-C344-408A-89F2-EFDA33289AD3}" destId="{95526F9D-CF01-4F3F-860C-77FB498B7E55}" srcOrd="0" destOrd="0" presId="urn:microsoft.com/office/officeart/2008/layout/HalfCircleOrganizationChart"/>
    <dgm:cxn modelId="{132CCD40-D661-474E-ABB2-477B8737A6E1}" type="presParOf" srcId="{95526F9D-CF01-4F3F-860C-77FB498B7E55}" destId="{0901E18F-6483-488E-8613-BA8E4FF84933}" srcOrd="0" destOrd="0" presId="urn:microsoft.com/office/officeart/2008/layout/HalfCircleOrganizationChart"/>
    <dgm:cxn modelId="{397AD8C8-DBE7-44D4-8436-BBA3F36C7072}" type="presParOf" srcId="{95526F9D-CF01-4F3F-860C-77FB498B7E55}" destId="{1998A4EA-AC23-46F7-80DA-55906E7D1D45}" srcOrd="1" destOrd="0" presId="urn:microsoft.com/office/officeart/2008/layout/HalfCircleOrganizationChart"/>
    <dgm:cxn modelId="{5FDC771F-4697-4F20-8ED4-492C56A4C335}" type="presParOf" srcId="{95526F9D-CF01-4F3F-860C-77FB498B7E55}" destId="{F23F39ED-C52C-42D6-B675-1C5AF2884C1D}" srcOrd="2" destOrd="0" presId="urn:microsoft.com/office/officeart/2008/layout/HalfCircleOrganizationChart"/>
    <dgm:cxn modelId="{C2F8CA18-DD1B-40AF-8D29-A17D2F384E67}" type="presParOf" srcId="{95526F9D-CF01-4F3F-860C-77FB498B7E55}" destId="{DE0FFB2E-F723-4005-96FE-96C3391CBF3C}" srcOrd="3" destOrd="0" presId="urn:microsoft.com/office/officeart/2008/layout/HalfCircleOrganizationChart"/>
    <dgm:cxn modelId="{6D2628D5-4F78-48CA-BF44-33CA865CFEDB}" type="presParOf" srcId="{90027814-C344-408A-89F2-EFDA33289AD3}" destId="{2448FB4E-4985-40A4-BDD4-A6F5A3A3DD45}" srcOrd="1" destOrd="0" presId="urn:microsoft.com/office/officeart/2008/layout/HalfCircleOrganizationChart"/>
    <dgm:cxn modelId="{7A8D8403-BACD-4252-8AC2-1752C6B52321}" type="presParOf" srcId="{90027814-C344-408A-89F2-EFDA33289AD3}" destId="{9AC0157C-1BBC-43A6-8844-728F697C469B}" srcOrd="2" destOrd="0" presId="urn:microsoft.com/office/officeart/2008/layout/HalfCircleOrganizationChart"/>
    <dgm:cxn modelId="{D3055EE4-835A-4961-88C4-E1E978B4859B}" type="presParOf" srcId="{C2C13804-7B5F-42B1-8A3B-1AEBF1AAC6B3}" destId="{01451B24-BBDD-41DA-B520-D43CE613D0CA}" srcOrd="2" destOrd="0" presId="urn:microsoft.com/office/officeart/2008/layout/HalfCircleOrganizationChart"/>
    <dgm:cxn modelId="{FCE6B634-10E6-4BEA-829A-57C6DE1780E3}" type="presParOf" srcId="{C2C13804-7B5F-42B1-8A3B-1AEBF1AAC6B3}" destId="{DBCED5EB-5910-43A8-A520-09981C8E4FF8}" srcOrd="3" destOrd="0" presId="urn:microsoft.com/office/officeart/2008/layout/HalfCircleOrganizationChart"/>
    <dgm:cxn modelId="{242338AF-DC61-4990-989E-2D87233FDE6A}" type="presParOf" srcId="{DBCED5EB-5910-43A8-A520-09981C8E4FF8}" destId="{001C6AC6-5B35-4578-9E72-5243568E127B}" srcOrd="0" destOrd="0" presId="urn:microsoft.com/office/officeart/2008/layout/HalfCircleOrganizationChart"/>
    <dgm:cxn modelId="{21002806-F4D8-4BC4-8A6C-4E6668B2903A}" type="presParOf" srcId="{001C6AC6-5B35-4578-9E72-5243568E127B}" destId="{68AD74F8-4151-46B6-9810-5572E04EDF6B}" srcOrd="0" destOrd="0" presId="urn:microsoft.com/office/officeart/2008/layout/HalfCircleOrganizationChart"/>
    <dgm:cxn modelId="{42F2CD81-6D50-4749-9163-94B220300B18}" type="presParOf" srcId="{001C6AC6-5B35-4578-9E72-5243568E127B}" destId="{DD1E5775-D916-4082-9AD3-898A05ABB07A}" srcOrd="1" destOrd="0" presId="urn:microsoft.com/office/officeart/2008/layout/HalfCircleOrganizationChart"/>
    <dgm:cxn modelId="{016039A9-B519-477C-A68F-A9773F9EA836}" type="presParOf" srcId="{001C6AC6-5B35-4578-9E72-5243568E127B}" destId="{E83928EC-A687-432E-B607-5ADAABF18574}" srcOrd="2" destOrd="0" presId="urn:microsoft.com/office/officeart/2008/layout/HalfCircleOrganizationChart"/>
    <dgm:cxn modelId="{7A1AED75-F075-4399-B9B0-33F821613117}" type="presParOf" srcId="{001C6AC6-5B35-4578-9E72-5243568E127B}" destId="{1467D947-C20C-49F0-B180-803F58E7CAEF}" srcOrd="3" destOrd="0" presId="urn:microsoft.com/office/officeart/2008/layout/HalfCircleOrganizationChart"/>
    <dgm:cxn modelId="{56607FA4-E104-4DE1-9059-12A71B98B8FF}" type="presParOf" srcId="{DBCED5EB-5910-43A8-A520-09981C8E4FF8}" destId="{0A73BE94-ADEE-4B8D-B655-9100FF714644}" srcOrd="1" destOrd="0" presId="urn:microsoft.com/office/officeart/2008/layout/HalfCircleOrganizationChart"/>
    <dgm:cxn modelId="{4AC0D300-EBEA-4E91-8B2F-73CF1854DF81}" type="presParOf" srcId="{DBCED5EB-5910-43A8-A520-09981C8E4FF8}" destId="{730402BD-A53C-4D4A-86CC-FE2F0271D972}" srcOrd="2" destOrd="0" presId="urn:microsoft.com/office/officeart/2008/layout/HalfCircleOrganizationChart"/>
    <dgm:cxn modelId="{B6D3B0B9-5077-49B5-AEFD-A06FD123629F}" type="presParOf" srcId="{BC9CADBE-4173-425D-A503-7A8512B9ED6B}" destId="{F2D19B65-E08A-4F72-A093-2795B00CFAF8}" srcOrd="2" destOrd="0" presId="urn:microsoft.com/office/officeart/2008/layout/HalfCircleOrganizationChart"/>
    <dgm:cxn modelId="{F725AF1E-57AD-45D1-B98F-65171E6A3AA7}" type="presParOf" srcId="{3CB6C80F-8458-4261-B6E1-8EF9B93B823E}" destId="{F0F97A6B-D326-4CE3-A1A7-7CA2FF526B69}" srcOrd="2" destOrd="0" presId="urn:microsoft.com/office/officeart/2008/layout/HalfCircleOrganizationChart"/>
  </dgm:cxnLst>
  <dgm:bg/>
  <dgm:whole>
    <a:ln w="38100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5187-2EEF-448B-BD6D-944466871EE3}">
      <dsp:nvSpPr>
        <dsp:cNvPr id="0" name=""/>
        <dsp:cNvSpPr/>
      </dsp:nvSpPr>
      <dsp:spPr>
        <a:xfrm>
          <a:off x="709410" y="2053"/>
          <a:ext cx="2434477" cy="1201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Examine program and files in workspace folder</a:t>
          </a:r>
        </a:p>
      </dsp:txBody>
      <dsp:txXfrm>
        <a:off x="744598" y="37241"/>
        <a:ext cx="2364101" cy="1131024"/>
      </dsp:txXfrm>
    </dsp:sp>
    <dsp:sp modelId="{8B2668C8-33C4-4DAE-8B06-874B3F0BAD49}">
      <dsp:nvSpPr>
        <dsp:cNvPr id="0" name=""/>
        <dsp:cNvSpPr/>
      </dsp:nvSpPr>
      <dsp:spPr>
        <a:xfrm>
          <a:off x="3320093" y="354464"/>
          <a:ext cx="424494" cy="4965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320093" y="453780"/>
        <a:ext cx="297146" cy="297946"/>
      </dsp:txXfrm>
    </dsp:sp>
    <dsp:sp modelId="{0A157767-4F81-4883-8CC9-06D3D62E708C}">
      <dsp:nvSpPr>
        <dsp:cNvPr id="0" name=""/>
        <dsp:cNvSpPr/>
      </dsp:nvSpPr>
      <dsp:spPr>
        <a:xfrm>
          <a:off x="3944821" y="2053"/>
          <a:ext cx="2002333" cy="1201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400127"/>
                <a:satOff val="-5825"/>
                <a:lumOff val="13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400127"/>
                <a:satOff val="-5825"/>
                <a:lumOff val="13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400127"/>
                <a:satOff val="-5825"/>
                <a:lumOff val="13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Filing edX and host email information in </a:t>
          </a:r>
          <a:r>
            <a:rPr lang="en-US" sz="1500" kern="1200" dirty="0" err="1"/>
            <a:t>accout_info.json</a:t>
          </a:r>
          <a:endParaRPr lang="en-US" sz="1500" kern="1200" dirty="0"/>
        </a:p>
      </dsp:txBody>
      <dsp:txXfrm>
        <a:off x="3980009" y="37241"/>
        <a:ext cx="1931957" cy="1131024"/>
      </dsp:txXfrm>
    </dsp:sp>
    <dsp:sp modelId="{7316BC09-449A-4938-9F89-94E6042B0CC7}">
      <dsp:nvSpPr>
        <dsp:cNvPr id="0" name=""/>
        <dsp:cNvSpPr/>
      </dsp:nvSpPr>
      <dsp:spPr>
        <a:xfrm>
          <a:off x="6123360" y="354464"/>
          <a:ext cx="424494" cy="4965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633482"/>
                <a:satOff val="-6796"/>
                <a:lumOff val="160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633482"/>
                <a:satOff val="-6796"/>
                <a:lumOff val="160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633482"/>
                <a:satOff val="-6796"/>
                <a:lumOff val="160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23360" y="453780"/>
        <a:ext cx="297146" cy="297946"/>
      </dsp:txXfrm>
    </dsp:sp>
    <dsp:sp modelId="{5CFE756C-1273-4794-B0B7-6685C4F14472}">
      <dsp:nvSpPr>
        <dsp:cNvPr id="0" name=""/>
        <dsp:cNvSpPr/>
      </dsp:nvSpPr>
      <dsp:spPr>
        <a:xfrm>
          <a:off x="6748088" y="2053"/>
          <a:ext cx="2002333" cy="1201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800255"/>
                <a:satOff val="-11651"/>
                <a:lumOff val="27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800255"/>
                <a:satOff val="-11651"/>
                <a:lumOff val="27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800255"/>
                <a:satOff val="-11651"/>
                <a:lumOff val="27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Filling course </a:t>
          </a:r>
          <a:r>
            <a:rPr lang="en-US" sz="1500" kern="1200" dirty="0" err="1"/>
            <a:t>url</a:t>
          </a:r>
          <a:r>
            <a:rPr lang="en-US" sz="1500" kern="1200" dirty="0"/>
            <a:t> in course table.xlsx </a:t>
          </a:r>
        </a:p>
      </dsp:txBody>
      <dsp:txXfrm>
        <a:off x="6783276" y="37241"/>
        <a:ext cx="1931957" cy="1131024"/>
      </dsp:txXfrm>
    </dsp:sp>
    <dsp:sp modelId="{144DDE99-E320-402B-9A4E-86D9B57563A0}">
      <dsp:nvSpPr>
        <dsp:cNvPr id="0" name=""/>
        <dsp:cNvSpPr/>
      </dsp:nvSpPr>
      <dsp:spPr>
        <a:xfrm rot="5400000">
          <a:off x="7537007" y="1343616"/>
          <a:ext cx="424494" cy="4965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7600281" y="1379658"/>
        <a:ext cx="297946" cy="297146"/>
      </dsp:txXfrm>
    </dsp:sp>
    <dsp:sp modelId="{3882BD79-D88D-465F-9866-7359E95D65F4}">
      <dsp:nvSpPr>
        <dsp:cNvPr id="0" name=""/>
        <dsp:cNvSpPr/>
      </dsp:nvSpPr>
      <dsp:spPr>
        <a:xfrm>
          <a:off x="6748088" y="2004386"/>
          <a:ext cx="2002333" cy="1201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200382"/>
                <a:satOff val="-17476"/>
                <a:lumOff val="411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200382"/>
                <a:satOff val="-17476"/>
                <a:lumOff val="411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200382"/>
                <a:satOff val="-17476"/>
                <a:lumOff val="411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Modified the email body template (optional)</a:t>
          </a:r>
        </a:p>
      </dsp:txBody>
      <dsp:txXfrm>
        <a:off x="6783276" y="2039574"/>
        <a:ext cx="1931957" cy="1131024"/>
      </dsp:txXfrm>
    </dsp:sp>
    <dsp:sp modelId="{80E89F00-4A5C-47F3-889C-D9F436BA60FC}">
      <dsp:nvSpPr>
        <dsp:cNvPr id="0" name=""/>
        <dsp:cNvSpPr/>
      </dsp:nvSpPr>
      <dsp:spPr>
        <a:xfrm rot="10800000">
          <a:off x="6147388" y="2356797"/>
          <a:ext cx="424494" cy="4965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6274736" y="2456113"/>
        <a:ext cx="297146" cy="297946"/>
      </dsp:txXfrm>
    </dsp:sp>
    <dsp:sp modelId="{92F0D857-A72C-401A-A0E2-2C715F5C766A}">
      <dsp:nvSpPr>
        <dsp:cNvPr id="0" name=""/>
        <dsp:cNvSpPr/>
      </dsp:nvSpPr>
      <dsp:spPr>
        <a:xfrm>
          <a:off x="3944821" y="2004386"/>
          <a:ext cx="2002333" cy="1201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600509"/>
                <a:satOff val="-23301"/>
                <a:lumOff val="54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600509"/>
                <a:satOff val="-23301"/>
                <a:lumOff val="54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600509"/>
                <a:satOff val="-23301"/>
                <a:lumOff val="54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Modified the scheduling information in .</a:t>
          </a:r>
          <a:r>
            <a:rPr lang="en-US" sz="1500" kern="1200" dirty="0" err="1"/>
            <a:t>sh</a:t>
          </a:r>
          <a:r>
            <a:rPr lang="en-US" sz="1500" kern="1200" dirty="0"/>
            <a:t> file</a:t>
          </a:r>
        </a:p>
      </dsp:txBody>
      <dsp:txXfrm>
        <a:off x="3980009" y="2039574"/>
        <a:ext cx="1931957" cy="1131024"/>
      </dsp:txXfrm>
    </dsp:sp>
    <dsp:sp modelId="{B5BD19FF-5E50-4C7F-B31B-5B23600DC95F}">
      <dsp:nvSpPr>
        <dsp:cNvPr id="0" name=""/>
        <dsp:cNvSpPr/>
      </dsp:nvSpPr>
      <dsp:spPr>
        <a:xfrm rot="10800000">
          <a:off x="3344121" y="2356797"/>
          <a:ext cx="424494" cy="4965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471469" y="2456113"/>
        <a:ext cx="297146" cy="297946"/>
      </dsp:txXfrm>
    </dsp:sp>
    <dsp:sp modelId="{D3B1A680-01D7-4F04-B3D9-D1DE95028940}">
      <dsp:nvSpPr>
        <dsp:cNvPr id="0" name=""/>
        <dsp:cNvSpPr/>
      </dsp:nvSpPr>
      <dsp:spPr>
        <a:xfrm>
          <a:off x="698377" y="2004386"/>
          <a:ext cx="2445510" cy="1201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000636"/>
                <a:satOff val="-29126"/>
                <a:lumOff val="686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000636"/>
                <a:satOff val="-29126"/>
                <a:lumOff val="686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000636"/>
                <a:satOff val="-29126"/>
                <a:lumOff val="686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execute the edx_DBcrawler3.py</a:t>
          </a:r>
        </a:p>
      </dsp:txBody>
      <dsp:txXfrm>
        <a:off x="733565" y="2039574"/>
        <a:ext cx="2375134" cy="1131024"/>
      </dsp:txXfrm>
    </dsp:sp>
    <dsp:sp modelId="{EEB75FB7-187F-41D6-A28C-819457F7F8DE}">
      <dsp:nvSpPr>
        <dsp:cNvPr id="0" name=""/>
        <dsp:cNvSpPr/>
      </dsp:nvSpPr>
      <dsp:spPr>
        <a:xfrm rot="5778897">
          <a:off x="1598125" y="3345950"/>
          <a:ext cx="427086" cy="4965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8167408"/>
                <a:satOff val="-33981"/>
                <a:lumOff val="8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167408"/>
                <a:satOff val="-33981"/>
                <a:lumOff val="8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167408"/>
                <a:satOff val="-33981"/>
                <a:lumOff val="8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669742" y="3381085"/>
        <a:ext cx="297946" cy="298960"/>
      </dsp:txXfrm>
    </dsp:sp>
    <dsp:sp modelId="{696E5419-A878-4916-B5B7-59F5256EB9EB}">
      <dsp:nvSpPr>
        <dsp:cNvPr id="0" name=""/>
        <dsp:cNvSpPr/>
      </dsp:nvSpPr>
      <dsp:spPr>
        <a:xfrm>
          <a:off x="698377" y="4006720"/>
          <a:ext cx="2002333" cy="1201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400764"/>
                <a:satOff val="-34952"/>
                <a:lumOff val="823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400764"/>
                <a:satOff val="-34952"/>
                <a:lumOff val="823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400764"/>
                <a:satOff val="-34952"/>
                <a:lumOff val="823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Setup scheduling in the local machine</a:t>
          </a:r>
        </a:p>
      </dsp:txBody>
      <dsp:txXfrm>
        <a:off x="733565" y="4041908"/>
        <a:ext cx="1931957" cy="1131024"/>
      </dsp:txXfrm>
    </dsp:sp>
    <dsp:sp modelId="{9A9B550A-CC2E-43D7-B4B8-839B59240166}">
      <dsp:nvSpPr>
        <dsp:cNvPr id="0" name=""/>
        <dsp:cNvSpPr/>
      </dsp:nvSpPr>
      <dsp:spPr>
        <a:xfrm>
          <a:off x="2876916" y="4359131"/>
          <a:ext cx="424494" cy="4965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76916" y="4458447"/>
        <a:ext cx="297146" cy="297946"/>
      </dsp:txXfrm>
    </dsp:sp>
    <dsp:sp modelId="{D5531DDF-C2A2-4E5C-B7A4-E4CE6FF4C4C7}">
      <dsp:nvSpPr>
        <dsp:cNvPr id="0" name=""/>
        <dsp:cNvSpPr/>
      </dsp:nvSpPr>
      <dsp:spPr>
        <a:xfrm>
          <a:off x="3501644" y="4006720"/>
          <a:ext cx="2002333" cy="1201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Execute the update_DB_crawler.py</a:t>
          </a:r>
        </a:p>
      </dsp:txBody>
      <dsp:txXfrm>
        <a:off x="3536832" y="4041908"/>
        <a:ext cx="1931957" cy="113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51B24-BBDD-41DA-B520-D43CE613D0CA}">
      <dsp:nvSpPr>
        <dsp:cNvPr id="0" name=""/>
        <dsp:cNvSpPr/>
      </dsp:nvSpPr>
      <dsp:spPr>
        <a:xfrm>
          <a:off x="4086211" y="1599545"/>
          <a:ext cx="607930" cy="133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804"/>
              </a:lnTo>
              <a:lnTo>
                <a:pt x="607930" y="13348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3E39D-5066-4E2E-B164-AB86158A3037}">
      <dsp:nvSpPr>
        <dsp:cNvPr id="0" name=""/>
        <dsp:cNvSpPr/>
      </dsp:nvSpPr>
      <dsp:spPr>
        <a:xfrm>
          <a:off x="4086211" y="1599545"/>
          <a:ext cx="607930" cy="39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476"/>
              </a:lnTo>
              <a:lnTo>
                <a:pt x="607930" y="3964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7A8C7-F4B5-471A-B3B9-67960DD2F410}">
      <dsp:nvSpPr>
        <dsp:cNvPr id="0" name=""/>
        <dsp:cNvSpPr/>
      </dsp:nvSpPr>
      <dsp:spPr>
        <a:xfrm>
          <a:off x="4040491" y="661216"/>
          <a:ext cx="91440" cy="277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5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D961-D05F-4D23-8EBE-7C1D41513BCB}">
      <dsp:nvSpPr>
        <dsp:cNvPr id="0" name=""/>
        <dsp:cNvSpPr/>
      </dsp:nvSpPr>
      <dsp:spPr>
        <a:xfrm>
          <a:off x="3755814" y="422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AAC58-6608-4182-A67F-15E4D9211C39}">
      <dsp:nvSpPr>
        <dsp:cNvPr id="0" name=""/>
        <dsp:cNvSpPr/>
      </dsp:nvSpPr>
      <dsp:spPr>
        <a:xfrm>
          <a:off x="3755814" y="422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35F33-DF57-4AF4-927A-6855954EEC0A}">
      <dsp:nvSpPr>
        <dsp:cNvPr id="0" name=""/>
        <dsp:cNvSpPr/>
      </dsp:nvSpPr>
      <dsp:spPr>
        <a:xfrm>
          <a:off x="3425416" y="119365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workspace</a:t>
          </a:r>
        </a:p>
      </dsp:txBody>
      <dsp:txXfrm>
        <a:off x="3425416" y="119365"/>
        <a:ext cx="1321589" cy="422908"/>
      </dsp:txXfrm>
    </dsp:sp>
    <dsp:sp modelId="{B23E387B-CA90-40CA-BF59-9044C7D5DE05}">
      <dsp:nvSpPr>
        <dsp:cNvPr id="0" name=""/>
        <dsp:cNvSpPr/>
      </dsp:nvSpPr>
      <dsp:spPr>
        <a:xfrm>
          <a:off x="3755814" y="938750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15B87-940A-40CF-BBE8-091E44E13618}">
      <dsp:nvSpPr>
        <dsp:cNvPr id="0" name=""/>
        <dsp:cNvSpPr/>
      </dsp:nvSpPr>
      <dsp:spPr>
        <a:xfrm>
          <a:off x="3755814" y="938750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34353-D79E-49B0-9508-DF5A30A5703B}">
      <dsp:nvSpPr>
        <dsp:cNvPr id="0" name=""/>
        <dsp:cNvSpPr/>
      </dsp:nvSpPr>
      <dsp:spPr>
        <a:xfrm>
          <a:off x="3425416" y="1057693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HTMLs folder</a:t>
          </a:r>
        </a:p>
      </dsp:txBody>
      <dsp:txXfrm>
        <a:off x="3425416" y="1057693"/>
        <a:ext cx="1321589" cy="422908"/>
      </dsp:txXfrm>
    </dsp:sp>
    <dsp:sp modelId="{1998A4EA-AC23-46F7-80DA-55906E7D1D45}">
      <dsp:nvSpPr>
        <dsp:cNvPr id="0" name=""/>
        <dsp:cNvSpPr/>
      </dsp:nvSpPr>
      <dsp:spPr>
        <a:xfrm>
          <a:off x="4614847" y="1877078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F39ED-C52C-42D6-B675-1C5AF2884C1D}">
      <dsp:nvSpPr>
        <dsp:cNvPr id="0" name=""/>
        <dsp:cNvSpPr/>
      </dsp:nvSpPr>
      <dsp:spPr>
        <a:xfrm>
          <a:off x="4614847" y="1877078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1E18F-6483-488E-8613-BA8E4FF84933}">
      <dsp:nvSpPr>
        <dsp:cNvPr id="0" name=""/>
        <dsp:cNvSpPr/>
      </dsp:nvSpPr>
      <dsp:spPr>
        <a:xfrm>
          <a:off x="4284449" y="1996021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Course 1</a:t>
          </a:r>
        </a:p>
      </dsp:txBody>
      <dsp:txXfrm>
        <a:off x="4284449" y="1996021"/>
        <a:ext cx="1321589" cy="422908"/>
      </dsp:txXfrm>
    </dsp:sp>
    <dsp:sp modelId="{DD1E5775-D916-4082-9AD3-898A05ABB07A}">
      <dsp:nvSpPr>
        <dsp:cNvPr id="0" name=""/>
        <dsp:cNvSpPr/>
      </dsp:nvSpPr>
      <dsp:spPr>
        <a:xfrm>
          <a:off x="4614847" y="2815407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928EC-A687-432E-B607-5ADAABF18574}">
      <dsp:nvSpPr>
        <dsp:cNvPr id="0" name=""/>
        <dsp:cNvSpPr/>
      </dsp:nvSpPr>
      <dsp:spPr>
        <a:xfrm>
          <a:off x="4614847" y="2815407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D74F8-4151-46B6-9810-5572E04EDF6B}">
      <dsp:nvSpPr>
        <dsp:cNvPr id="0" name=""/>
        <dsp:cNvSpPr/>
      </dsp:nvSpPr>
      <dsp:spPr>
        <a:xfrm>
          <a:off x="4284449" y="2934350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Course</a:t>
          </a:r>
          <a:r>
            <a:rPr lang="en-US" sz="1800" kern="1200" dirty="0"/>
            <a:t> 2</a:t>
          </a:r>
        </a:p>
      </dsp:txBody>
      <dsp:txXfrm>
        <a:off x="4284449" y="2934350"/>
        <a:ext cx="1321589" cy="422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51B24-BBDD-41DA-B520-D43CE613D0CA}">
      <dsp:nvSpPr>
        <dsp:cNvPr id="0" name=""/>
        <dsp:cNvSpPr/>
      </dsp:nvSpPr>
      <dsp:spPr>
        <a:xfrm>
          <a:off x="4086211" y="1599545"/>
          <a:ext cx="607930" cy="133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804"/>
              </a:lnTo>
              <a:lnTo>
                <a:pt x="607930" y="13348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3E39D-5066-4E2E-B164-AB86158A3037}">
      <dsp:nvSpPr>
        <dsp:cNvPr id="0" name=""/>
        <dsp:cNvSpPr/>
      </dsp:nvSpPr>
      <dsp:spPr>
        <a:xfrm>
          <a:off x="4086211" y="1599545"/>
          <a:ext cx="607930" cy="39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476"/>
              </a:lnTo>
              <a:lnTo>
                <a:pt x="607930" y="3964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7A8C7-F4B5-471A-B3B9-67960DD2F410}">
      <dsp:nvSpPr>
        <dsp:cNvPr id="0" name=""/>
        <dsp:cNvSpPr/>
      </dsp:nvSpPr>
      <dsp:spPr>
        <a:xfrm>
          <a:off x="4040491" y="661216"/>
          <a:ext cx="91440" cy="277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5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D961-D05F-4D23-8EBE-7C1D41513BCB}">
      <dsp:nvSpPr>
        <dsp:cNvPr id="0" name=""/>
        <dsp:cNvSpPr/>
      </dsp:nvSpPr>
      <dsp:spPr>
        <a:xfrm>
          <a:off x="3755814" y="422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AAC58-6608-4182-A67F-15E4D9211C39}">
      <dsp:nvSpPr>
        <dsp:cNvPr id="0" name=""/>
        <dsp:cNvSpPr/>
      </dsp:nvSpPr>
      <dsp:spPr>
        <a:xfrm>
          <a:off x="3755814" y="422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35F33-DF57-4AF4-927A-6855954EEC0A}">
      <dsp:nvSpPr>
        <dsp:cNvPr id="0" name=""/>
        <dsp:cNvSpPr/>
      </dsp:nvSpPr>
      <dsp:spPr>
        <a:xfrm>
          <a:off x="3425416" y="119365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workspace</a:t>
          </a:r>
        </a:p>
      </dsp:txBody>
      <dsp:txXfrm>
        <a:off x="3425416" y="119365"/>
        <a:ext cx="1321589" cy="422908"/>
      </dsp:txXfrm>
    </dsp:sp>
    <dsp:sp modelId="{B23E387B-CA90-40CA-BF59-9044C7D5DE05}">
      <dsp:nvSpPr>
        <dsp:cNvPr id="0" name=""/>
        <dsp:cNvSpPr/>
      </dsp:nvSpPr>
      <dsp:spPr>
        <a:xfrm>
          <a:off x="3755814" y="938750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15B87-940A-40CF-BBE8-091E44E13618}">
      <dsp:nvSpPr>
        <dsp:cNvPr id="0" name=""/>
        <dsp:cNvSpPr/>
      </dsp:nvSpPr>
      <dsp:spPr>
        <a:xfrm>
          <a:off x="3755814" y="938750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34353-D79E-49B0-9508-DF5A30A5703B}">
      <dsp:nvSpPr>
        <dsp:cNvPr id="0" name=""/>
        <dsp:cNvSpPr/>
      </dsp:nvSpPr>
      <dsp:spPr>
        <a:xfrm>
          <a:off x="3425416" y="1057693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HTMLs folder</a:t>
          </a:r>
        </a:p>
      </dsp:txBody>
      <dsp:txXfrm>
        <a:off x="3425416" y="1057693"/>
        <a:ext cx="1321589" cy="422908"/>
      </dsp:txXfrm>
    </dsp:sp>
    <dsp:sp modelId="{1998A4EA-AC23-46F7-80DA-55906E7D1D45}">
      <dsp:nvSpPr>
        <dsp:cNvPr id="0" name=""/>
        <dsp:cNvSpPr/>
      </dsp:nvSpPr>
      <dsp:spPr>
        <a:xfrm>
          <a:off x="4614847" y="1877078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F39ED-C52C-42D6-B675-1C5AF2884C1D}">
      <dsp:nvSpPr>
        <dsp:cNvPr id="0" name=""/>
        <dsp:cNvSpPr/>
      </dsp:nvSpPr>
      <dsp:spPr>
        <a:xfrm>
          <a:off x="4614847" y="1877078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1E18F-6483-488E-8613-BA8E4FF84933}">
      <dsp:nvSpPr>
        <dsp:cNvPr id="0" name=""/>
        <dsp:cNvSpPr/>
      </dsp:nvSpPr>
      <dsp:spPr>
        <a:xfrm>
          <a:off x="4284449" y="1996021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Course 1</a:t>
          </a:r>
        </a:p>
      </dsp:txBody>
      <dsp:txXfrm>
        <a:off x="4284449" y="1996021"/>
        <a:ext cx="1321589" cy="422908"/>
      </dsp:txXfrm>
    </dsp:sp>
    <dsp:sp modelId="{DD1E5775-D916-4082-9AD3-898A05ABB07A}">
      <dsp:nvSpPr>
        <dsp:cNvPr id="0" name=""/>
        <dsp:cNvSpPr/>
      </dsp:nvSpPr>
      <dsp:spPr>
        <a:xfrm>
          <a:off x="4614847" y="2815407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928EC-A687-432E-B607-5ADAABF18574}">
      <dsp:nvSpPr>
        <dsp:cNvPr id="0" name=""/>
        <dsp:cNvSpPr/>
      </dsp:nvSpPr>
      <dsp:spPr>
        <a:xfrm>
          <a:off x="4614847" y="2815407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D74F8-4151-46B6-9810-5572E04EDF6B}">
      <dsp:nvSpPr>
        <dsp:cNvPr id="0" name=""/>
        <dsp:cNvSpPr/>
      </dsp:nvSpPr>
      <dsp:spPr>
        <a:xfrm>
          <a:off x="4284449" y="2934350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Course</a:t>
          </a:r>
          <a:r>
            <a:rPr lang="en-US" sz="1800" kern="1200" dirty="0"/>
            <a:t> 2</a:t>
          </a:r>
        </a:p>
      </dsp:txBody>
      <dsp:txXfrm>
        <a:off x="4284449" y="2934350"/>
        <a:ext cx="1321589" cy="422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51B24-BBDD-41DA-B520-D43CE613D0CA}">
      <dsp:nvSpPr>
        <dsp:cNvPr id="0" name=""/>
        <dsp:cNvSpPr/>
      </dsp:nvSpPr>
      <dsp:spPr>
        <a:xfrm>
          <a:off x="4086211" y="1599545"/>
          <a:ext cx="607930" cy="133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804"/>
              </a:lnTo>
              <a:lnTo>
                <a:pt x="607930" y="13348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3E39D-5066-4E2E-B164-AB86158A3037}">
      <dsp:nvSpPr>
        <dsp:cNvPr id="0" name=""/>
        <dsp:cNvSpPr/>
      </dsp:nvSpPr>
      <dsp:spPr>
        <a:xfrm>
          <a:off x="4086211" y="1599545"/>
          <a:ext cx="607930" cy="39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476"/>
              </a:lnTo>
              <a:lnTo>
                <a:pt x="607930" y="3964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7A8C7-F4B5-471A-B3B9-67960DD2F410}">
      <dsp:nvSpPr>
        <dsp:cNvPr id="0" name=""/>
        <dsp:cNvSpPr/>
      </dsp:nvSpPr>
      <dsp:spPr>
        <a:xfrm>
          <a:off x="4040491" y="661216"/>
          <a:ext cx="91440" cy="277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5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D961-D05F-4D23-8EBE-7C1D41513BCB}">
      <dsp:nvSpPr>
        <dsp:cNvPr id="0" name=""/>
        <dsp:cNvSpPr/>
      </dsp:nvSpPr>
      <dsp:spPr>
        <a:xfrm>
          <a:off x="3755814" y="422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AAC58-6608-4182-A67F-15E4D9211C39}">
      <dsp:nvSpPr>
        <dsp:cNvPr id="0" name=""/>
        <dsp:cNvSpPr/>
      </dsp:nvSpPr>
      <dsp:spPr>
        <a:xfrm>
          <a:off x="3755814" y="422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35F33-DF57-4AF4-927A-6855954EEC0A}">
      <dsp:nvSpPr>
        <dsp:cNvPr id="0" name=""/>
        <dsp:cNvSpPr/>
      </dsp:nvSpPr>
      <dsp:spPr>
        <a:xfrm>
          <a:off x="3425416" y="119365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workspace</a:t>
          </a:r>
        </a:p>
      </dsp:txBody>
      <dsp:txXfrm>
        <a:off x="3425416" y="119365"/>
        <a:ext cx="1321589" cy="422908"/>
      </dsp:txXfrm>
    </dsp:sp>
    <dsp:sp modelId="{B23E387B-CA90-40CA-BF59-9044C7D5DE05}">
      <dsp:nvSpPr>
        <dsp:cNvPr id="0" name=""/>
        <dsp:cNvSpPr/>
      </dsp:nvSpPr>
      <dsp:spPr>
        <a:xfrm>
          <a:off x="3755814" y="938750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15B87-940A-40CF-BBE8-091E44E13618}">
      <dsp:nvSpPr>
        <dsp:cNvPr id="0" name=""/>
        <dsp:cNvSpPr/>
      </dsp:nvSpPr>
      <dsp:spPr>
        <a:xfrm>
          <a:off x="3755814" y="938750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34353-D79E-49B0-9508-DF5A30A5703B}">
      <dsp:nvSpPr>
        <dsp:cNvPr id="0" name=""/>
        <dsp:cNvSpPr/>
      </dsp:nvSpPr>
      <dsp:spPr>
        <a:xfrm>
          <a:off x="3425416" y="1057693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HTMLs folder</a:t>
          </a:r>
        </a:p>
      </dsp:txBody>
      <dsp:txXfrm>
        <a:off x="3425416" y="1057693"/>
        <a:ext cx="1321589" cy="422908"/>
      </dsp:txXfrm>
    </dsp:sp>
    <dsp:sp modelId="{1998A4EA-AC23-46F7-80DA-55906E7D1D45}">
      <dsp:nvSpPr>
        <dsp:cNvPr id="0" name=""/>
        <dsp:cNvSpPr/>
      </dsp:nvSpPr>
      <dsp:spPr>
        <a:xfrm>
          <a:off x="4614847" y="1877078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F39ED-C52C-42D6-B675-1C5AF2884C1D}">
      <dsp:nvSpPr>
        <dsp:cNvPr id="0" name=""/>
        <dsp:cNvSpPr/>
      </dsp:nvSpPr>
      <dsp:spPr>
        <a:xfrm>
          <a:off x="4614847" y="1877078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1E18F-6483-488E-8613-BA8E4FF84933}">
      <dsp:nvSpPr>
        <dsp:cNvPr id="0" name=""/>
        <dsp:cNvSpPr/>
      </dsp:nvSpPr>
      <dsp:spPr>
        <a:xfrm>
          <a:off x="4284449" y="1996021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Course 1</a:t>
          </a:r>
        </a:p>
      </dsp:txBody>
      <dsp:txXfrm>
        <a:off x="4284449" y="1996021"/>
        <a:ext cx="1321589" cy="422908"/>
      </dsp:txXfrm>
    </dsp:sp>
    <dsp:sp modelId="{DD1E5775-D916-4082-9AD3-898A05ABB07A}">
      <dsp:nvSpPr>
        <dsp:cNvPr id="0" name=""/>
        <dsp:cNvSpPr/>
      </dsp:nvSpPr>
      <dsp:spPr>
        <a:xfrm>
          <a:off x="4614847" y="2815407"/>
          <a:ext cx="660794" cy="66079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928EC-A687-432E-B607-5ADAABF18574}">
      <dsp:nvSpPr>
        <dsp:cNvPr id="0" name=""/>
        <dsp:cNvSpPr/>
      </dsp:nvSpPr>
      <dsp:spPr>
        <a:xfrm>
          <a:off x="4614847" y="2815407"/>
          <a:ext cx="660794" cy="66079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D74F8-4151-46B6-9810-5572E04EDF6B}">
      <dsp:nvSpPr>
        <dsp:cNvPr id="0" name=""/>
        <dsp:cNvSpPr/>
      </dsp:nvSpPr>
      <dsp:spPr>
        <a:xfrm>
          <a:off x="4284449" y="2934350"/>
          <a:ext cx="1321589" cy="4229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Course</a:t>
          </a:r>
          <a:r>
            <a:rPr lang="en-US" sz="1800" kern="1200" dirty="0"/>
            <a:t> 2</a:t>
          </a:r>
        </a:p>
      </dsp:txBody>
      <dsp:txXfrm>
        <a:off x="4284449" y="2934350"/>
        <a:ext cx="1321589" cy="422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8FCDA-830D-47C7-BD32-93ADEBD2227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BC8D2-25A0-47FF-8C77-F11A0F829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Selenium automates browsers</a:t>
            </a:r>
            <a:r>
              <a:rPr lang="en-US" sz="1200" dirty="0"/>
              <a:t>. Primarily, it is for </a:t>
            </a:r>
            <a:r>
              <a:rPr lang="en-US" sz="1200" b="1" dirty="0"/>
              <a:t>automating web applications</a:t>
            </a:r>
            <a:r>
              <a:rPr lang="en-US" sz="1200" dirty="0"/>
              <a:t> for </a:t>
            </a:r>
            <a:r>
              <a:rPr lang="en-US" sz="1200" b="1" dirty="0"/>
              <a:t>testing purposes</a:t>
            </a:r>
            <a:r>
              <a:rPr lang="en-US" sz="1200" dirty="0"/>
              <a:t>, but is certainly not limited to just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5A147-47F8-47D1-8F89-B71A9CB0D4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1E12-33F3-4061-9AD9-EC41499FE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660C9-038A-496A-88FD-215594FAA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B002-9BA8-451C-9E71-84335445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D4E3-ACE4-418A-8AE5-C3376E64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659B-FE5E-4BD6-98BD-43417E7B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3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ACA0-DEFF-44BE-B528-B55DEEE1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C725F-951E-4969-B990-6385699A9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4469-EA12-46C7-8FB9-7C88E172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6EBC-346A-4F6E-9C42-76A86B72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98C5-C6A8-4B7B-82B9-682D5AD4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6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66CB8-003B-4BE6-AA4E-1C4288433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C741E-579F-4116-B11C-E092A1D7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99A9A-AAEC-4157-9C6E-F5A989B0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2B62-F10A-46BA-80AA-9E2B180A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89EC-19C7-4404-8BA7-647D756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40F1-7869-474A-AA7A-D5481072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E45C-5248-4E0C-B346-D8EDCD20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8FEF5-6E5F-4768-AED9-FC11CB1D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4E7E-4DBF-4D34-B2E5-9E6E533A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2FEA-8FAE-407E-A3C7-6B1DA678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F19F-6883-4BDF-B730-C4349DDA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3012-9292-463B-BADE-825C82B2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B5CF-79B0-4AAB-BF04-B0A6705B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1964-DB89-4F7E-9E05-3C9D3E82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B02A-2289-441E-AB91-C7904E54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65E-BF38-46A7-A1CD-468A88E3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ACCC-5C4B-49FD-8513-CDAA004B8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3E37A-404D-487D-A783-6E517D14B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CE58-9BE8-4C97-9303-3DB3D1B6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14CBF-68FA-42A0-AAC7-2794BD65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6FE41-612E-4C78-AB88-8A82A783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2B4B-3ACE-4F17-99EF-5FDEB725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D9085-8BEE-42DB-97B3-FDA1692B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C8318-78DA-4FDE-99CE-E1D68F5DD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90169-8FAB-414F-A067-532AEDC2E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0D6C0-F264-46B9-BA9A-1024302B4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72D97-69C4-4C8C-A8C2-555BA0CE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E31BF-9757-4452-8385-FB90EBC2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DE2A7-783F-4954-B464-8D3D428B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624E-AD89-417A-ADA4-F29C4879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E77E5-38F1-4848-AC31-D1D63242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27C67-A8AB-42F3-8F96-42BE044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A94E-DFF1-467A-AE0A-CCEDA202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E76A4-E64F-4FCE-88B3-83A37C9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FE469-27E5-467C-A769-8D2424C2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A3BD-89A2-43AD-AB53-289E75E6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EBA-A2AC-4AF4-85A8-CB7A1135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3500-EDFD-41F1-A628-33FF135D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5D2FF-2033-4FC5-A0BB-9FF5A3302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1488-8E69-45A7-AA43-5C270BB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CA44-FFE4-4E21-A9A8-639ADA32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5BD9E-E7A1-4EE2-971C-697E84C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2EE2-A54B-4A3B-8A93-D3585EBB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47D5D-C7FC-4C2E-AFD2-92644133D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72511-C20C-426C-8F28-78C63990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B6AA-CE47-437B-8CF7-8FD33A3D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48DC-AA58-4D2A-B9B7-A6BA9EBE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51426-2440-4BD9-AE17-9E026E94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C2B98-5F76-4E50-9DE2-FEB47D4A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E75A6-58C2-4DDF-994C-54808CE0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2A0B-D4E5-4BF2-B72F-77FD1BEA6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B476-CE96-477B-A8B7-262F8D9C6CF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F8EE-02E3-4631-BDD0-DCE5894BF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0DEE-C6DA-4627-B86A-E336E435F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6C99-4007-4E92-AA2F-CED06949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8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5.sv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32.png"/><Relationship Id="rId4" Type="http://schemas.openxmlformats.org/officeDocument/2006/relationships/image" Target="../media/image46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5.svg"/><Relationship Id="rId7" Type="http://schemas.openxmlformats.org/officeDocument/2006/relationships/diagramColors" Target="../diagrams/colors3.xml"/><Relationship Id="rId12" Type="http://schemas.openxmlformats.org/officeDocument/2006/relationships/image" Target="../media/image54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53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33.png"/><Relationship Id="rId4" Type="http://schemas.openxmlformats.org/officeDocument/2006/relationships/diagramData" Target="../diagrams/data3.xm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5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55.png"/><Relationship Id="rId4" Type="http://schemas.openxmlformats.org/officeDocument/2006/relationships/diagramData" Target="../diagrams/data4.xml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19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hyperlink" Target="https://www.seleniumhq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28FA-FF51-416E-9504-C111E59CD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board Notification Tool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15B1C-52AC-4CD0-A2A2-87640FCB5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</a:t>
            </a:r>
          </a:p>
          <a:p>
            <a:r>
              <a:rPr lang="en-US" dirty="0"/>
              <a:t>Nopphon Keerativoranan</a:t>
            </a:r>
          </a:p>
          <a:p>
            <a:r>
              <a:rPr lang="en-US" dirty="0"/>
              <a:t>Teaching Assistant in OEDO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C49CB-D2C4-421F-B3D2-79CE4EC54E68}"/>
              </a:ext>
            </a:extLst>
          </p:cNvPr>
          <p:cNvSpPr txBox="1"/>
          <p:nvPr/>
        </p:nvSpPr>
        <p:spPr>
          <a:xfrm>
            <a:off x="6489700" y="6248400"/>
            <a:ext cx="750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modified 14 October 2019</a:t>
            </a:r>
          </a:p>
        </p:txBody>
      </p:sp>
    </p:spTree>
    <p:extLst>
      <p:ext uri="{BB962C8B-B14F-4D97-AF65-F5344CB8AC3E}">
        <p14:creationId xmlns:p14="http://schemas.microsoft.com/office/powerpoint/2010/main" val="342552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Folder">
            <a:extLst>
              <a:ext uri="{FF2B5EF4-FFF2-40B4-BE49-F238E27FC236}">
                <a16:creationId xmlns:a16="http://schemas.microsoft.com/office/drawing/2014/main" id="{ED4DED57-44F1-4AB5-9A44-CE84A937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6714" y="5540037"/>
            <a:ext cx="914400" cy="914400"/>
          </a:xfrm>
          <a:prstGeom prst="rect">
            <a:avLst/>
          </a:prstGeom>
        </p:spPr>
      </p:pic>
      <p:pic>
        <p:nvPicPr>
          <p:cNvPr id="20" name="Graphic 19" descr="Folder">
            <a:extLst>
              <a:ext uri="{FF2B5EF4-FFF2-40B4-BE49-F238E27FC236}">
                <a16:creationId xmlns:a16="http://schemas.microsoft.com/office/drawing/2014/main" id="{1B23E456-1259-4C56-9000-EF20A5EB6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014" y="4587537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ABFF1-0C14-4A37-9345-0FE055D6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A20C4C-B944-4B65-8760-43333EF04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77604" y="1952625"/>
            <a:ext cx="6952081" cy="4003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31C29-4340-4CAB-BF61-06D6BBA0D22C}"/>
              </a:ext>
            </a:extLst>
          </p:cNvPr>
          <p:cNvSpPr txBox="1"/>
          <p:nvPr/>
        </p:nvSpPr>
        <p:spPr>
          <a:xfrm>
            <a:off x="4877604" y="1429078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all_dis.json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4070D-2363-48A9-BD8D-687F4B85E0A2}"/>
              </a:ext>
            </a:extLst>
          </p:cNvPr>
          <p:cNvSpPr txBox="1"/>
          <p:nvPr/>
        </p:nvSpPr>
        <p:spPr>
          <a:xfrm>
            <a:off x="517293" y="1655806"/>
            <a:ext cx="383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DB textual data is stored in json-based database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A413392-AB70-44BD-B8C1-914EADC20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851241"/>
              </p:ext>
            </p:extLst>
          </p:nvPr>
        </p:nvGraphicFramePr>
        <p:xfrm>
          <a:off x="-2935456" y="2871850"/>
          <a:ext cx="9031456" cy="34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D45C03E-45DF-4BDB-B3F2-2DA2C8B546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5210" y="4673600"/>
            <a:ext cx="682989" cy="7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9548E-AFB4-49D5-AB43-3C58A1217E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5210" y="5637453"/>
            <a:ext cx="682989" cy="7998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BCEF3-8291-460D-B0B3-B1E31558BF2D}"/>
              </a:ext>
            </a:extLst>
          </p:cNvPr>
          <p:cNvCxnSpPr/>
          <p:nvPr/>
        </p:nvCxnSpPr>
        <p:spPr>
          <a:xfrm flipV="1">
            <a:off x="3860800" y="1952298"/>
            <a:ext cx="1016804" cy="272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DD1EC8-0FA6-4AF1-99B1-5DA9608BE2AD}"/>
              </a:ext>
            </a:extLst>
          </p:cNvPr>
          <p:cNvCxnSpPr>
            <a:cxnSpLocks/>
          </p:cNvCxnSpPr>
          <p:nvPr/>
        </p:nvCxnSpPr>
        <p:spPr>
          <a:xfrm>
            <a:off x="3860800" y="5334000"/>
            <a:ext cx="1010890" cy="62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E13EF0-942A-44F0-8DF9-4775422B74A1}"/>
              </a:ext>
            </a:extLst>
          </p:cNvPr>
          <p:cNvCxnSpPr/>
          <p:nvPr/>
        </p:nvCxnSpPr>
        <p:spPr>
          <a:xfrm>
            <a:off x="2679700" y="5073508"/>
            <a:ext cx="431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0EC040-F217-49B4-9BE7-9DEFF5517103}"/>
              </a:ext>
            </a:extLst>
          </p:cNvPr>
          <p:cNvCxnSpPr/>
          <p:nvPr/>
        </p:nvCxnSpPr>
        <p:spPr>
          <a:xfrm>
            <a:off x="2679700" y="5956300"/>
            <a:ext cx="431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ADF4EB-991C-42BE-8084-9427C490AE68}"/>
              </a:ext>
            </a:extLst>
          </p:cNvPr>
          <p:cNvSpPr txBox="1"/>
          <p:nvPr/>
        </p:nvSpPr>
        <p:spPr>
          <a:xfrm>
            <a:off x="2895600" y="626664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all_dis.json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121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932C-C7FE-4E5E-B934-967F8BAA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75D5-A9C7-4644-9F2E-26B87CB0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Setting up </a:t>
            </a:r>
          </a:p>
        </p:txBody>
      </p:sp>
    </p:spTree>
    <p:extLst>
      <p:ext uri="{BB962C8B-B14F-4D97-AF65-F5344CB8AC3E}">
        <p14:creationId xmlns:p14="http://schemas.microsoft.com/office/powerpoint/2010/main" val="126221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8409-3EB2-4719-AA95-9FE900FE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Information setup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2F3000-9523-4426-8457-C58EB42A9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93700" y="3028878"/>
            <a:ext cx="6991709" cy="27814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22E9E-A1DE-4502-9A9A-B66BE2C9E772}"/>
              </a:ext>
            </a:extLst>
          </p:cNvPr>
          <p:cNvCxnSpPr>
            <a:cxnSpLocks/>
          </p:cNvCxnSpPr>
          <p:nvPr/>
        </p:nvCxnSpPr>
        <p:spPr>
          <a:xfrm flipV="1">
            <a:off x="5283200" y="2552700"/>
            <a:ext cx="914400" cy="989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308C3E-BE11-419A-B029-74A569A65F63}"/>
              </a:ext>
            </a:extLst>
          </p:cNvPr>
          <p:cNvSpPr txBox="1"/>
          <p:nvPr/>
        </p:nvSpPr>
        <p:spPr>
          <a:xfrm>
            <a:off x="5670550" y="1493393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Dedicated edX account and password for the query of new activities in discussion board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79485C-CFB7-4D5E-AF9F-52C01E47D001}"/>
              </a:ext>
            </a:extLst>
          </p:cNvPr>
          <p:cNvCxnSpPr>
            <a:cxnSpLocks/>
          </p:cNvCxnSpPr>
          <p:nvPr/>
        </p:nvCxnSpPr>
        <p:spPr>
          <a:xfrm flipV="1">
            <a:off x="5855059" y="3949669"/>
            <a:ext cx="2864209" cy="2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DAFB04-CBA0-4824-93E5-F74198FECD19}"/>
              </a:ext>
            </a:extLst>
          </p:cNvPr>
          <p:cNvCxnSpPr>
            <a:cxnSpLocks/>
          </p:cNvCxnSpPr>
          <p:nvPr/>
        </p:nvCxnSpPr>
        <p:spPr>
          <a:xfrm>
            <a:off x="7151177" y="4208359"/>
            <a:ext cx="16696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0F913D-EA13-48B4-93BE-635519D21211}"/>
              </a:ext>
            </a:extLst>
          </p:cNvPr>
          <p:cNvSpPr txBox="1"/>
          <p:nvPr/>
        </p:nvSpPr>
        <p:spPr>
          <a:xfrm>
            <a:off x="8820868" y="3455073"/>
            <a:ext cx="3371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Body template files of email to be sent in case of tool running normally and abnormally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6A187-08FE-4356-9FD5-EA9964F23AAF}"/>
              </a:ext>
            </a:extLst>
          </p:cNvPr>
          <p:cNvCxnSpPr>
            <a:cxnSpLocks/>
          </p:cNvCxnSpPr>
          <p:nvPr/>
        </p:nvCxnSpPr>
        <p:spPr>
          <a:xfrm>
            <a:off x="5283200" y="4980073"/>
            <a:ext cx="2324100" cy="7290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99CB44-5487-4A24-9D6F-78076D10D558}"/>
              </a:ext>
            </a:extLst>
          </p:cNvPr>
          <p:cNvSpPr txBox="1"/>
          <p:nvPr/>
        </p:nvSpPr>
        <p:spPr>
          <a:xfrm>
            <a:off x="7823559" y="5092055"/>
            <a:ext cx="3818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Information of the email sender</a:t>
            </a:r>
          </a:p>
          <a:p>
            <a:pPr marL="457200" indent="-457200">
              <a:buAutoNum type="arabicPeriod"/>
            </a:pPr>
            <a:r>
              <a:rPr lang="en-US" sz="2000" dirty="0"/>
              <a:t>Email account</a:t>
            </a:r>
          </a:p>
          <a:p>
            <a:pPr marL="457200" indent="-457200">
              <a:buAutoNum type="arabicPeriod"/>
            </a:pPr>
            <a:r>
              <a:rPr lang="en-US" sz="2000" dirty="0"/>
              <a:t>Password</a:t>
            </a:r>
          </a:p>
          <a:p>
            <a:pPr marL="457200" indent="-457200">
              <a:buAutoNum type="arabicPeriod"/>
            </a:pPr>
            <a:r>
              <a:rPr lang="en-US" sz="2000" dirty="0"/>
              <a:t>Email protocol (usually smtp)</a:t>
            </a:r>
          </a:p>
          <a:p>
            <a:pPr marL="457200" indent="-457200">
              <a:buAutoNum type="arabicPeriod"/>
            </a:pPr>
            <a:r>
              <a:rPr lang="en-US" sz="2000" dirty="0"/>
              <a:t>Email port (usually 587)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B1998D07-EB7F-4CEB-BD6B-0CF1045D34AF}"/>
              </a:ext>
            </a:extLst>
          </p:cNvPr>
          <p:cNvSpPr/>
          <p:nvPr/>
        </p:nvSpPr>
        <p:spPr>
          <a:xfrm>
            <a:off x="4749800" y="4508500"/>
            <a:ext cx="349609" cy="965200"/>
          </a:xfrm>
          <a:prstGeom prst="rightBrac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2C40AC69-0F29-4984-967D-59E28A474F3B}"/>
              </a:ext>
            </a:extLst>
          </p:cNvPr>
          <p:cNvSpPr/>
          <p:nvPr/>
        </p:nvSpPr>
        <p:spPr>
          <a:xfrm>
            <a:off x="4661080" y="3314700"/>
            <a:ext cx="349609" cy="397012"/>
          </a:xfrm>
          <a:prstGeom prst="rightBrac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669E42D-F22A-47ED-9004-EA0DC6833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583" y="1690688"/>
            <a:ext cx="1131942" cy="13255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8420E2A-775D-452A-9859-14C1FA0E1AB5}"/>
              </a:ext>
            </a:extLst>
          </p:cNvPr>
          <p:cNvSpPr txBox="1"/>
          <p:nvPr/>
        </p:nvSpPr>
        <p:spPr>
          <a:xfrm>
            <a:off x="372623" y="2527914"/>
            <a:ext cx="2834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account_info.json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759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8409-3EB2-4719-AA95-9FE900FE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course URL in the excel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3761EF-8254-4878-9B50-A15F44CDC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85" y="1850719"/>
            <a:ext cx="1727200" cy="81076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C6CF64-8E82-4CB0-8BD9-FA9D5E690C2F}"/>
              </a:ext>
            </a:extLst>
          </p:cNvPr>
          <p:cNvSpPr txBox="1"/>
          <p:nvPr/>
        </p:nvSpPr>
        <p:spPr>
          <a:xfrm>
            <a:off x="129901" y="2019195"/>
            <a:ext cx="2662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course table.xlsx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D086E-0870-44B6-BA40-6CE3C439A02F}"/>
              </a:ext>
            </a:extLst>
          </p:cNvPr>
          <p:cNvSpPr txBox="1"/>
          <p:nvPr/>
        </p:nvSpPr>
        <p:spPr>
          <a:xfrm>
            <a:off x="4787786" y="1693564"/>
            <a:ext cx="26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URL given from the edX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7AD116-BC19-420B-8274-EE7994D7A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9" y="2607669"/>
            <a:ext cx="11959744" cy="17779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009B2-219C-48F7-8F28-7A0C1F045DAC}"/>
              </a:ext>
            </a:extLst>
          </p:cNvPr>
          <p:cNvCxnSpPr>
            <a:cxnSpLocks/>
          </p:cNvCxnSpPr>
          <p:nvPr/>
        </p:nvCxnSpPr>
        <p:spPr>
          <a:xfrm flipV="1">
            <a:off x="4787786" y="2256099"/>
            <a:ext cx="355714" cy="664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927A74-4DDE-42C5-B83D-8E552936E8B9}"/>
              </a:ext>
            </a:extLst>
          </p:cNvPr>
          <p:cNvSpPr/>
          <p:nvPr/>
        </p:nvSpPr>
        <p:spPr>
          <a:xfrm>
            <a:off x="48386" y="2517709"/>
            <a:ext cx="6631813" cy="2000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98363-5841-4640-B344-C9BE72F9F4B9}"/>
              </a:ext>
            </a:extLst>
          </p:cNvPr>
          <p:cNvCxnSpPr>
            <a:cxnSpLocks/>
          </p:cNvCxnSpPr>
          <p:nvPr/>
        </p:nvCxnSpPr>
        <p:spPr>
          <a:xfrm>
            <a:off x="4058185" y="4385657"/>
            <a:ext cx="881099" cy="778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3E59AD-D830-446B-965D-FD5CD21F6D87}"/>
              </a:ext>
            </a:extLst>
          </p:cNvPr>
          <p:cNvSpPr txBox="1"/>
          <p:nvPr/>
        </p:nvSpPr>
        <p:spPr>
          <a:xfrm>
            <a:off x="3479572" y="5400096"/>
            <a:ext cx="26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 sure the </a:t>
            </a:r>
            <a:r>
              <a:rPr lang="en-US" b="1" dirty="0" err="1"/>
              <a:t>url</a:t>
            </a:r>
            <a:r>
              <a:rPr lang="en-US" b="1" dirty="0"/>
              <a:t> is correctly added</a:t>
            </a:r>
          </a:p>
        </p:txBody>
      </p:sp>
    </p:spTree>
    <p:extLst>
      <p:ext uri="{BB962C8B-B14F-4D97-AF65-F5344CB8AC3E}">
        <p14:creationId xmlns:p14="http://schemas.microsoft.com/office/powerpoint/2010/main" val="402364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2EBA7F-43FD-43D5-9E4A-33F2B67CD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06" y="2668588"/>
            <a:ext cx="8983794" cy="40566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784FAB5-FEE8-46BA-9A74-659D97E2AD1A}"/>
              </a:ext>
            </a:extLst>
          </p:cNvPr>
          <p:cNvSpPr/>
          <p:nvPr/>
        </p:nvSpPr>
        <p:spPr>
          <a:xfrm>
            <a:off x="800100" y="2501900"/>
            <a:ext cx="1638300" cy="5492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BB2F8C-4411-4E19-922E-B39907CCE9FD}"/>
              </a:ext>
            </a:extLst>
          </p:cNvPr>
          <p:cNvSpPr/>
          <p:nvPr/>
        </p:nvSpPr>
        <p:spPr>
          <a:xfrm>
            <a:off x="6350000" y="2962276"/>
            <a:ext cx="1638300" cy="5492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9A904D-ECDA-4A3E-A7F5-422D54DA2873}"/>
              </a:ext>
            </a:extLst>
          </p:cNvPr>
          <p:cNvSpPr/>
          <p:nvPr/>
        </p:nvSpPr>
        <p:spPr>
          <a:xfrm>
            <a:off x="1485900" y="4305300"/>
            <a:ext cx="1638300" cy="25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D4835-FD47-49AE-B57B-6D19AB4DB687}"/>
              </a:ext>
            </a:extLst>
          </p:cNvPr>
          <p:cNvSpPr/>
          <p:nvPr/>
        </p:nvSpPr>
        <p:spPr>
          <a:xfrm>
            <a:off x="5949950" y="89042"/>
            <a:ext cx="1066800" cy="5492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98C46-2167-455B-82B8-FA662A1F37F9}"/>
              </a:ext>
            </a:extLst>
          </p:cNvPr>
          <p:cNvSpPr txBox="1"/>
          <p:nvPr/>
        </p:nvSpPr>
        <p:spPr>
          <a:xfrm flipH="1">
            <a:off x="7327900" y="17875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the course names and recipients listed on course table.xlsx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D01BE5-F137-4FED-B37C-D485C6E186C8}"/>
              </a:ext>
            </a:extLst>
          </p:cNvPr>
          <p:cNvSpPr/>
          <p:nvPr/>
        </p:nvSpPr>
        <p:spPr>
          <a:xfrm>
            <a:off x="3378200" y="4446588"/>
            <a:ext cx="1079500" cy="32861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B6DE9-0776-4040-9BF6-E1ED67347431}"/>
              </a:ext>
            </a:extLst>
          </p:cNvPr>
          <p:cNvSpPr/>
          <p:nvPr/>
        </p:nvSpPr>
        <p:spPr>
          <a:xfrm>
            <a:off x="3873500" y="4764088"/>
            <a:ext cx="1435100" cy="32861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CBD93-91A0-4EA5-BF80-47EDE5031764}"/>
              </a:ext>
            </a:extLst>
          </p:cNvPr>
          <p:cNvSpPr/>
          <p:nvPr/>
        </p:nvSpPr>
        <p:spPr>
          <a:xfrm>
            <a:off x="5949950" y="843588"/>
            <a:ext cx="1181100" cy="3448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88934-3B3F-4977-BFE9-8F871ACE52DC}"/>
              </a:ext>
            </a:extLst>
          </p:cNvPr>
          <p:cNvSpPr txBox="1"/>
          <p:nvPr/>
        </p:nvSpPr>
        <p:spPr>
          <a:xfrm flipH="1">
            <a:off x="7331075" y="82679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new activities found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F72D6C-F1CB-4A29-82AE-7E03D76128D9}"/>
              </a:ext>
            </a:extLst>
          </p:cNvPr>
          <p:cNvSpPr/>
          <p:nvPr/>
        </p:nvSpPr>
        <p:spPr>
          <a:xfrm>
            <a:off x="977900" y="3987800"/>
            <a:ext cx="2286000" cy="3175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464C21-C24A-4645-820E-D423226F2BD0}"/>
              </a:ext>
            </a:extLst>
          </p:cNvPr>
          <p:cNvSpPr/>
          <p:nvPr/>
        </p:nvSpPr>
        <p:spPr>
          <a:xfrm>
            <a:off x="6038850" y="1668325"/>
            <a:ext cx="1181100" cy="41620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93D31E-2975-4A52-A2BE-03C15C320A90}"/>
              </a:ext>
            </a:extLst>
          </p:cNvPr>
          <p:cNvSpPr txBox="1"/>
          <p:nvPr/>
        </p:nvSpPr>
        <p:spPr>
          <a:xfrm flipH="1">
            <a:off x="7327900" y="1326874"/>
            <a:ext cx="486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$DATE2 is the date of crawling</a:t>
            </a:r>
          </a:p>
          <a:p>
            <a:r>
              <a:rPr lang="en-US" dirty="0"/>
              <a:t>$DATE1 is the date of previous crawling </a:t>
            </a:r>
          </a:p>
          <a:p>
            <a:r>
              <a:rPr lang="en-US" dirty="0"/>
              <a:t>(7 days ago by default. To change the period, please modify the date inupdate_DB_crawler.py) </a:t>
            </a:r>
          </a:p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3789748-D9E6-45B7-8848-2EA2A1B0590D}"/>
              </a:ext>
            </a:extLst>
          </p:cNvPr>
          <p:cNvSpPr txBox="1">
            <a:spLocks/>
          </p:cNvSpPr>
          <p:nvPr/>
        </p:nvSpPr>
        <p:spPr>
          <a:xfrm>
            <a:off x="342900" y="271465"/>
            <a:ext cx="5175250" cy="152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Email body template</a:t>
            </a:r>
            <a:br>
              <a:rPr lang="en-US" dirty="0"/>
            </a:br>
            <a:r>
              <a:rPr lang="en-US" dirty="0"/>
              <a:t>[normal case]</a:t>
            </a:r>
          </a:p>
        </p:txBody>
      </p:sp>
    </p:spTree>
    <p:extLst>
      <p:ext uri="{BB962C8B-B14F-4D97-AF65-F5344CB8AC3E}">
        <p14:creationId xmlns:p14="http://schemas.microsoft.com/office/powerpoint/2010/main" val="178567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2EF8-43DA-451F-AD4E-27340ED5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1465"/>
            <a:ext cx="5175250" cy="1525444"/>
          </a:xfrm>
        </p:spPr>
        <p:txBody>
          <a:bodyPr/>
          <a:lstStyle/>
          <a:p>
            <a:r>
              <a:rPr lang="en-US" dirty="0"/>
              <a:t>Email body template</a:t>
            </a:r>
            <a:br>
              <a:rPr lang="en-US" dirty="0"/>
            </a:br>
            <a:r>
              <a:rPr lang="en-US" dirty="0"/>
              <a:t>[error case]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D4835-FD47-49AE-B57B-6D19AB4DB687}"/>
              </a:ext>
            </a:extLst>
          </p:cNvPr>
          <p:cNvSpPr/>
          <p:nvPr/>
        </p:nvSpPr>
        <p:spPr>
          <a:xfrm>
            <a:off x="5949950" y="89042"/>
            <a:ext cx="1066800" cy="5492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98C46-2167-455B-82B8-FA662A1F37F9}"/>
              </a:ext>
            </a:extLst>
          </p:cNvPr>
          <p:cNvSpPr txBox="1"/>
          <p:nvPr/>
        </p:nvSpPr>
        <p:spPr>
          <a:xfrm flipH="1">
            <a:off x="7327900" y="17875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the course names and recipients listed on course table.xlsx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CBD93-91A0-4EA5-BF80-47EDE5031764}"/>
              </a:ext>
            </a:extLst>
          </p:cNvPr>
          <p:cNvSpPr/>
          <p:nvPr/>
        </p:nvSpPr>
        <p:spPr>
          <a:xfrm>
            <a:off x="6013450" y="818188"/>
            <a:ext cx="1181100" cy="3448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88934-3B3F-4977-BFE9-8F871ACE52DC}"/>
              </a:ext>
            </a:extLst>
          </p:cNvPr>
          <p:cNvSpPr txBox="1"/>
          <p:nvPr/>
        </p:nvSpPr>
        <p:spPr>
          <a:xfrm flipH="1">
            <a:off x="7331075" y="82679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new activities found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8C7447F-1061-471D-94AC-FCAEEDF8D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14" y="2353356"/>
            <a:ext cx="8233572" cy="4351338"/>
          </a:xfrm>
          <a:prstGeom prst="rect">
            <a:avLst/>
          </a:prstGeom>
        </p:spPr>
      </p:pic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77ED4941-2312-44A3-9149-A96C3A11AE07}"/>
              </a:ext>
            </a:extLst>
          </p:cNvPr>
          <p:cNvSpPr/>
          <p:nvPr/>
        </p:nvSpPr>
        <p:spPr>
          <a:xfrm>
            <a:off x="137714" y="4864100"/>
            <a:ext cx="1576786" cy="406400"/>
          </a:xfrm>
          <a:prstGeom prst="snip2Same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7FD36598-4694-4193-AB40-0B93939383EB}"/>
              </a:ext>
            </a:extLst>
          </p:cNvPr>
          <p:cNvSpPr/>
          <p:nvPr/>
        </p:nvSpPr>
        <p:spPr>
          <a:xfrm>
            <a:off x="8684814" y="3721100"/>
            <a:ext cx="1576786" cy="406400"/>
          </a:xfrm>
          <a:prstGeom prst="snip2Same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4F19F-973D-448E-952D-113FFF60F1C1}"/>
              </a:ext>
            </a:extLst>
          </p:cNvPr>
          <p:cNvSpPr txBox="1"/>
          <p:nvPr/>
        </p:nvSpPr>
        <p:spPr>
          <a:xfrm flipH="1">
            <a:off x="8684814" y="4344359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Log reported by the tool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18C488-2381-40D8-B8E1-4BAEFF7B6E55}"/>
              </a:ext>
            </a:extLst>
          </p:cNvPr>
          <p:cNvSpPr/>
          <p:nvPr/>
        </p:nvSpPr>
        <p:spPr>
          <a:xfrm>
            <a:off x="6038850" y="1566725"/>
            <a:ext cx="1181100" cy="41620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CEC4DF-3FA5-409F-9E24-546A80536284}"/>
              </a:ext>
            </a:extLst>
          </p:cNvPr>
          <p:cNvSpPr txBox="1"/>
          <p:nvPr/>
        </p:nvSpPr>
        <p:spPr>
          <a:xfrm flipH="1">
            <a:off x="7327900" y="1225274"/>
            <a:ext cx="486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$DATE2 is the date of crawling</a:t>
            </a:r>
          </a:p>
          <a:p>
            <a:r>
              <a:rPr lang="en-US" dirty="0"/>
              <a:t>$DATE1 is the date of previous crawling </a:t>
            </a:r>
          </a:p>
          <a:p>
            <a:r>
              <a:rPr lang="en-US" dirty="0"/>
              <a:t>(7 days ago by default. To change the period, please modify the date inupdate_DB_crawler.py) </a:t>
            </a:r>
          </a:p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EE6ED7-BB81-4694-B7F8-5C47BD01EC4F}"/>
              </a:ext>
            </a:extLst>
          </p:cNvPr>
          <p:cNvSpPr/>
          <p:nvPr/>
        </p:nvSpPr>
        <p:spPr>
          <a:xfrm>
            <a:off x="647700" y="2153326"/>
            <a:ext cx="1257300" cy="5492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C60955-486D-4E80-A68A-7344826F643E}"/>
              </a:ext>
            </a:extLst>
          </p:cNvPr>
          <p:cNvSpPr/>
          <p:nvPr/>
        </p:nvSpPr>
        <p:spPr>
          <a:xfrm>
            <a:off x="0" y="2889696"/>
            <a:ext cx="1473200" cy="406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53383CA-571B-4E0E-8132-22B681164090}"/>
              </a:ext>
            </a:extLst>
          </p:cNvPr>
          <p:cNvSpPr/>
          <p:nvPr/>
        </p:nvSpPr>
        <p:spPr>
          <a:xfrm>
            <a:off x="882650" y="3721099"/>
            <a:ext cx="1473200" cy="32938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7046D3-8C39-4B0D-BAF0-CC87814589A5}"/>
              </a:ext>
            </a:extLst>
          </p:cNvPr>
          <p:cNvSpPr/>
          <p:nvPr/>
        </p:nvSpPr>
        <p:spPr>
          <a:xfrm>
            <a:off x="1276350" y="4000501"/>
            <a:ext cx="1473200" cy="406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932C-C7FE-4E5E-B934-967F8BAA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75D5-A9C7-4644-9F2E-26B87CB0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Scanning new activities </a:t>
            </a:r>
          </a:p>
          <a:p>
            <a:pPr marL="0" indent="0" algn="ctr">
              <a:buNone/>
            </a:pPr>
            <a:r>
              <a:rPr lang="en-US" sz="4400" dirty="0"/>
              <a:t>&amp;</a:t>
            </a:r>
          </a:p>
          <a:p>
            <a:pPr marL="0" indent="0" algn="ctr">
              <a:buNone/>
            </a:pPr>
            <a:r>
              <a:rPr lang="en-US" sz="4400" dirty="0"/>
              <a:t>reporting to staff</a:t>
            </a:r>
          </a:p>
        </p:txBody>
      </p:sp>
    </p:spTree>
    <p:extLst>
      <p:ext uri="{BB962C8B-B14F-4D97-AF65-F5344CB8AC3E}">
        <p14:creationId xmlns:p14="http://schemas.microsoft.com/office/powerpoint/2010/main" val="408544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8409-3EB2-4719-AA95-9FE900FE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directory and recipients information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3761EF-8254-4878-9B50-A15F44CDC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85" y="1826013"/>
            <a:ext cx="1727200" cy="81076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C6CF64-8E82-4CB0-8BD9-FA9D5E690C2F}"/>
              </a:ext>
            </a:extLst>
          </p:cNvPr>
          <p:cNvSpPr txBox="1"/>
          <p:nvPr/>
        </p:nvSpPr>
        <p:spPr>
          <a:xfrm>
            <a:off x="129901" y="1994489"/>
            <a:ext cx="2662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course table.xlsx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74916-3CEE-4C82-9ABA-C8559F7BA0F3}"/>
              </a:ext>
            </a:extLst>
          </p:cNvPr>
          <p:cNvSpPr txBox="1"/>
          <p:nvPr/>
        </p:nvSpPr>
        <p:spPr>
          <a:xfrm>
            <a:off x="8042275" y="1370399"/>
            <a:ext cx="217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Subdirectory name inside ‘HTMLs’ folder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76432C-04A3-4A67-8699-900AFDBD6BE0}"/>
              </a:ext>
            </a:extLst>
          </p:cNvPr>
          <p:cNvSpPr txBox="1"/>
          <p:nvPr/>
        </p:nvSpPr>
        <p:spPr>
          <a:xfrm>
            <a:off x="6606413" y="4775657"/>
            <a:ext cx="56261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List of email recipients in the following format</a:t>
            </a:r>
          </a:p>
          <a:p>
            <a:endParaRPr lang="en-US" b="1" dirty="0"/>
          </a:p>
          <a:p>
            <a:r>
              <a:rPr lang="en-US" dirty="0"/>
              <a:t>[NAME_1], [EMAIL_1], [FLAG_1] ;</a:t>
            </a:r>
          </a:p>
          <a:p>
            <a:r>
              <a:rPr lang="en-US" dirty="0"/>
              <a:t>[NAME_2], [EMAIL_2], [FLAG_2] ;</a:t>
            </a:r>
          </a:p>
          <a:p>
            <a:r>
              <a:rPr lang="en-US" b="1" dirty="0"/>
              <a:t>  </a:t>
            </a:r>
          </a:p>
          <a:p>
            <a:r>
              <a:rPr lang="en-US" dirty="0"/>
              <a:t>*FLAG </a:t>
            </a:r>
            <a:r>
              <a:rPr lang="en-US" dirty="0">
                <a:sym typeface="Wingdings" panose="05000000000000000000" pitchFamily="2" charset="2"/>
              </a:rPr>
              <a:t> if yes, send email when there are new activities</a:t>
            </a:r>
          </a:p>
          <a:p>
            <a:r>
              <a:rPr lang="en-US" b="1" dirty="0">
                <a:sym typeface="Wingdings" panose="05000000000000000000" pitchFamily="2" charset="2"/>
              </a:rPr>
              <a:t>             </a:t>
            </a:r>
            <a:r>
              <a:rPr lang="en-US" dirty="0">
                <a:sym typeface="Wingdings" panose="05000000000000000000" pitchFamily="2" charset="2"/>
              </a:rPr>
              <a:t> if no, send email even without new activity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7AD116-BC19-420B-8274-EE7994D7A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9" y="2607669"/>
            <a:ext cx="11959744" cy="17779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1D9E8A-BB08-48C4-9804-E7461C620D37}"/>
              </a:ext>
            </a:extLst>
          </p:cNvPr>
          <p:cNvCxnSpPr/>
          <p:nvPr/>
        </p:nvCxnSpPr>
        <p:spPr>
          <a:xfrm flipH="1">
            <a:off x="8902700" y="4385657"/>
            <a:ext cx="457200" cy="3260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BEAF40-AFEF-43E6-AF81-2C99DB42BB0E}"/>
              </a:ext>
            </a:extLst>
          </p:cNvPr>
          <p:cNvCxnSpPr>
            <a:cxnSpLocks/>
          </p:cNvCxnSpPr>
          <p:nvPr/>
        </p:nvCxnSpPr>
        <p:spPr>
          <a:xfrm flipV="1">
            <a:off x="7581900" y="1971605"/>
            <a:ext cx="1155700" cy="665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1E23B4-9142-4FEE-9622-E38199300786}"/>
              </a:ext>
            </a:extLst>
          </p:cNvPr>
          <p:cNvCxnSpPr>
            <a:cxnSpLocks/>
          </p:cNvCxnSpPr>
          <p:nvPr/>
        </p:nvCxnSpPr>
        <p:spPr>
          <a:xfrm flipH="1">
            <a:off x="4058186" y="4221228"/>
            <a:ext cx="2548227" cy="1049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BDC4AA-E575-40E9-A777-75734C126D60}"/>
              </a:ext>
            </a:extLst>
          </p:cNvPr>
          <p:cNvSpPr txBox="1"/>
          <p:nvPr/>
        </p:nvSpPr>
        <p:spPr>
          <a:xfrm>
            <a:off x="1066800" y="4979472"/>
            <a:ext cx="2806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can freely change the directory name but make sure that it is matched with the name in this column </a:t>
            </a:r>
          </a:p>
        </p:txBody>
      </p:sp>
    </p:spTree>
    <p:extLst>
      <p:ext uri="{BB962C8B-B14F-4D97-AF65-F5344CB8AC3E}">
        <p14:creationId xmlns:p14="http://schemas.microsoft.com/office/powerpoint/2010/main" val="327539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288A5-8BA8-41B0-969A-8EF60188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27" y="3972101"/>
            <a:ext cx="5486815" cy="2093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C3060-37DF-42BC-8E02-CE834393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setup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F2BDD-3DBB-4AD2-8DDF-00E8EC5A06F8}"/>
              </a:ext>
            </a:extLst>
          </p:cNvPr>
          <p:cNvSpPr txBox="1">
            <a:spLocks/>
          </p:cNvSpPr>
          <p:nvPr/>
        </p:nvSpPr>
        <p:spPr>
          <a:xfrm>
            <a:off x="0" y="1477622"/>
            <a:ext cx="5545296" cy="528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program will do 3 steps periodically regarding the right panel setup</a:t>
            </a:r>
          </a:p>
          <a:p>
            <a:pPr marL="0" indent="0">
              <a:buNone/>
            </a:pPr>
            <a:r>
              <a:rPr lang="en-US" dirty="0"/>
              <a:t>	     Wake-up at [TIME_1]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	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 	     [TIME 2]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    Scanning new DB activity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	Sending email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	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Go to sleep mode until [TIME_1]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Graphic 7" descr="Line arrow Straight">
            <a:extLst>
              <a:ext uri="{FF2B5EF4-FFF2-40B4-BE49-F238E27FC236}">
                <a16:creationId xmlns:a16="http://schemas.microsoft.com/office/drawing/2014/main" id="{4BFD52C4-85D7-4F6A-A2CF-AB82ABC9F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565770" y="3010101"/>
            <a:ext cx="6072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255BB870-CCB8-475B-AC3A-41AC145CB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588852" y="5152759"/>
            <a:ext cx="457408" cy="914400"/>
          </a:xfrm>
          <a:prstGeom prst="rect">
            <a:avLst/>
          </a:prstGeom>
        </p:spPr>
      </p:pic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BC3AA5B2-B092-4280-9BB7-5928EC78FEAB}"/>
              </a:ext>
            </a:extLst>
          </p:cNvPr>
          <p:cNvSpPr/>
          <p:nvPr/>
        </p:nvSpPr>
        <p:spPr>
          <a:xfrm rot="5400000" flipH="1">
            <a:off x="-1195322" y="4022770"/>
            <a:ext cx="3003875" cy="6072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D0E5B5-2A0F-4ECB-A224-5C3DE7E81804}"/>
              </a:ext>
            </a:extLst>
          </p:cNvPr>
          <p:cNvCxnSpPr/>
          <p:nvPr/>
        </p:nvCxnSpPr>
        <p:spPr>
          <a:xfrm>
            <a:off x="5726400" y="1477622"/>
            <a:ext cx="0" cy="48000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F54F8A-634E-4338-9774-11AC04B33492}"/>
              </a:ext>
            </a:extLst>
          </p:cNvPr>
          <p:cNvSpPr txBox="1"/>
          <p:nvPr/>
        </p:nvSpPr>
        <p:spPr>
          <a:xfrm>
            <a:off x="6718300" y="741184"/>
            <a:ext cx="547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Crontab based scheduling in Ubuntu 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5A88F-77D8-47CF-82BA-AC3634AF299B}"/>
              </a:ext>
            </a:extLst>
          </p:cNvPr>
          <p:cNvSpPr txBox="1"/>
          <p:nvPr/>
        </p:nvSpPr>
        <p:spPr>
          <a:xfrm>
            <a:off x="6371422" y="3540069"/>
            <a:ext cx="547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execute.sh Script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80F5F-EA78-4C03-8267-898DAB236A34}"/>
              </a:ext>
            </a:extLst>
          </p:cNvPr>
          <p:cNvSpPr txBox="1"/>
          <p:nvPr/>
        </p:nvSpPr>
        <p:spPr>
          <a:xfrm>
            <a:off x="6490936" y="2039113"/>
            <a:ext cx="537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line of code asks the OS to execute the execute.sh every [TIME_2] = Monday 6 AM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DF7DE-FB62-4AB8-8549-9243992878DA}"/>
              </a:ext>
            </a:extLst>
          </p:cNvPr>
          <p:cNvSpPr/>
          <p:nvPr/>
        </p:nvSpPr>
        <p:spPr>
          <a:xfrm>
            <a:off x="486886" y="3758450"/>
            <a:ext cx="4881365" cy="1585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8E0AD-B914-4591-8E6F-E5E528C0A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011" y="1649697"/>
            <a:ext cx="5372091" cy="3585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11F2AF2-1081-4924-967B-5B37DF7FCAA6}"/>
              </a:ext>
            </a:extLst>
          </p:cNvPr>
          <p:cNvSpPr/>
          <p:nvPr/>
        </p:nvSpPr>
        <p:spPr>
          <a:xfrm>
            <a:off x="8871421" y="6131581"/>
            <a:ext cx="3189336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Go to sleep and wake up at [TIME_1] = Monday 5:30 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E5FA6B-2C40-4DAD-A3D7-8E55E5585BB0}"/>
              </a:ext>
            </a:extLst>
          </p:cNvPr>
          <p:cNvSpPr txBox="1"/>
          <p:nvPr/>
        </p:nvSpPr>
        <p:spPr>
          <a:xfrm>
            <a:off x="6464302" y="1255887"/>
            <a:ext cx="547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crontab -e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6F6980-AC34-4069-8C3E-1C40BE10B683}"/>
              </a:ext>
            </a:extLst>
          </p:cNvPr>
          <p:cNvSpPr/>
          <p:nvPr/>
        </p:nvSpPr>
        <p:spPr>
          <a:xfrm>
            <a:off x="10616612" y="4607430"/>
            <a:ext cx="1252779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Logging file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4BD775-9411-4B63-929C-23B6B9EB3ED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9608883" y="4792096"/>
            <a:ext cx="1007729" cy="27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967DD9-412E-4A94-9D83-AFE02B1513E9}"/>
              </a:ext>
            </a:extLst>
          </p:cNvPr>
          <p:cNvCxnSpPr>
            <a:cxnSpLocks/>
          </p:cNvCxnSpPr>
          <p:nvPr/>
        </p:nvCxnSpPr>
        <p:spPr>
          <a:xfrm flipV="1">
            <a:off x="10769012" y="4944497"/>
            <a:ext cx="0" cy="38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05B735-1974-4D94-83AE-FEE50ABFEB3B}"/>
              </a:ext>
            </a:extLst>
          </p:cNvPr>
          <p:cNvCxnSpPr>
            <a:cxnSpLocks/>
          </p:cNvCxnSpPr>
          <p:nvPr/>
        </p:nvCxnSpPr>
        <p:spPr>
          <a:xfrm flipH="1" flipV="1">
            <a:off x="11023014" y="4976762"/>
            <a:ext cx="219988" cy="851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FC790-AC66-478C-AAD7-CC0052E52103}"/>
              </a:ext>
            </a:extLst>
          </p:cNvPr>
          <p:cNvSpPr/>
          <p:nvPr/>
        </p:nvSpPr>
        <p:spPr>
          <a:xfrm>
            <a:off x="7902941" y="2919093"/>
            <a:ext cx="386535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Replace with your workspace directory.</a:t>
            </a:r>
          </a:p>
          <a:p>
            <a:r>
              <a:rPr lang="en-US" dirty="0"/>
              <a:t>Ex. [WORKSPACE] </a:t>
            </a:r>
            <a:r>
              <a:rPr lang="en-US" dirty="0">
                <a:sym typeface="Wingdings" panose="05000000000000000000" pitchFamily="2" charset="2"/>
              </a:rPr>
              <a:t> home/auto-</a:t>
            </a:r>
            <a:r>
              <a:rPr lang="en-US" dirty="0" err="1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CBB33C-F761-427C-98F6-74114463E324}"/>
              </a:ext>
            </a:extLst>
          </p:cNvPr>
          <p:cNvCxnSpPr>
            <a:cxnSpLocks/>
          </p:cNvCxnSpPr>
          <p:nvPr/>
        </p:nvCxnSpPr>
        <p:spPr>
          <a:xfrm>
            <a:off x="9444530" y="1884270"/>
            <a:ext cx="121280" cy="1085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506A81-F61A-4DA4-800C-B497E2375F47}"/>
              </a:ext>
            </a:extLst>
          </p:cNvPr>
          <p:cNvCxnSpPr>
            <a:cxnSpLocks/>
          </p:cNvCxnSpPr>
          <p:nvPr/>
        </p:nvCxnSpPr>
        <p:spPr>
          <a:xfrm flipV="1">
            <a:off x="9071820" y="3609814"/>
            <a:ext cx="372710" cy="881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C6960B0-A3D3-427D-BD68-772F59FD01A2}"/>
              </a:ext>
            </a:extLst>
          </p:cNvPr>
          <p:cNvSpPr/>
          <p:nvPr/>
        </p:nvSpPr>
        <p:spPr>
          <a:xfrm>
            <a:off x="5155777" y="6143524"/>
            <a:ext cx="3495664" cy="64633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execute the update_DB_crawler.py file via execute.sh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C5D792-F82B-47F8-8E49-31EC87365270}"/>
              </a:ext>
            </a:extLst>
          </p:cNvPr>
          <p:cNvCxnSpPr>
            <a:cxnSpLocks/>
          </p:cNvCxnSpPr>
          <p:nvPr/>
        </p:nvCxnSpPr>
        <p:spPr>
          <a:xfrm>
            <a:off x="9084898" y="5990759"/>
            <a:ext cx="23374" cy="28695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99A5D1-B138-486F-8F24-FEB95CD78E3F}"/>
              </a:ext>
            </a:extLst>
          </p:cNvPr>
          <p:cNvCxnSpPr>
            <a:cxnSpLocks/>
          </p:cNvCxnSpPr>
          <p:nvPr/>
        </p:nvCxnSpPr>
        <p:spPr>
          <a:xfrm flipV="1">
            <a:off x="7747784" y="5425736"/>
            <a:ext cx="0" cy="717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460984-7EEF-4796-BF5D-600CE5C442BC}"/>
              </a:ext>
            </a:extLst>
          </p:cNvPr>
          <p:cNvCxnSpPr>
            <a:cxnSpLocks/>
          </p:cNvCxnSpPr>
          <p:nvPr/>
        </p:nvCxnSpPr>
        <p:spPr>
          <a:xfrm flipH="1" flipV="1">
            <a:off x="6156498" y="3317932"/>
            <a:ext cx="84162" cy="228418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478B656-C740-4B6B-8A1D-6A5C0BB52F60}"/>
              </a:ext>
            </a:extLst>
          </p:cNvPr>
          <p:cNvSpPr/>
          <p:nvPr/>
        </p:nvSpPr>
        <p:spPr>
          <a:xfrm>
            <a:off x="5828126" y="2572864"/>
            <a:ext cx="124730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Your user’s </a:t>
            </a:r>
            <a:r>
              <a:rPr lang="en-US" dirty="0" err="1"/>
              <a:t>pwd</a:t>
            </a:r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E7FAA-CC64-499C-ADD6-599B49992710}"/>
              </a:ext>
            </a:extLst>
          </p:cNvPr>
          <p:cNvCxnSpPr/>
          <p:nvPr/>
        </p:nvCxnSpPr>
        <p:spPr>
          <a:xfrm>
            <a:off x="6240660" y="5602113"/>
            <a:ext cx="639534" cy="0"/>
          </a:xfrm>
          <a:prstGeom prst="line">
            <a:avLst/>
          </a:prstGeom>
          <a:ln w="3810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350B07-5827-494B-8E0E-B850917624AE}"/>
              </a:ext>
            </a:extLst>
          </p:cNvPr>
          <p:cNvCxnSpPr>
            <a:cxnSpLocks/>
          </p:cNvCxnSpPr>
          <p:nvPr/>
        </p:nvCxnSpPr>
        <p:spPr>
          <a:xfrm>
            <a:off x="5024761" y="5070533"/>
            <a:ext cx="973018" cy="11138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 descr="Folder">
            <a:extLst>
              <a:ext uri="{FF2B5EF4-FFF2-40B4-BE49-F238E27FC236}">
                <a16:creationId xmlns:a16="http://schemas.microsoft.com/office/drawing/2014/main" id="{C750E27C-4C98-42DF-96EB-D477A8E30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914" y="4930437"/>
            <a:ext cx="914400" cy="914400"/>
          </a:xfrm>
          <a:prstGeom prst="rect">
            <a:avLst/>
          </a:prstGeom>
        </p:spPr>
      </p:pic>
      <p:pic>
        <p:nvPicPr>
          <p:cNvPr id="40" name="Graphic 39" descr="Folder">
            <a:extLst>
              <a:ext uri="{FF2B5EF4-FFF2-40B4-BE49-F238E27FC236}">
                <a16:creationId xmlns:a16="http://schemas.microsoft.com/office/drawing/2014/main" id="{9D3AE18E-445C-4D5D-8FB0-DC52F4F0D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914" y="3986012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2B409-6838-4B0B-BB1D-CD50A35D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2D55F8-8697-44AF-81CB-C40BF4EAD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026500"/>
              </p:ext>
            </p:extLst>
          </p:nvPr>
        </p:nvGraphicFramePr>
        <p:xfrm>
          <a:off x="-3114358" y="2265219"/>
          <a:ext cx="9031456" cy="34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69D86C0-A7AA-4AB0-92D1-54D5A84CCF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6383" y="4018901"/>
            <a:ext cx="887929" cy="1039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A996BC-83AA-4397-B853-6A41FC179E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7525" y="4014070"/>
            <a:ext cx="887929" cy="1039812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CE8E80C0-A707-4DF8-9EB2-0EC71FCCF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817" y="4091789"/>
            <a:ext cx="1727200" cy="81076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A07837-0E7D-4AA3-B111-AD0665F560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138" y="4014555"/>
            <a:ext cx="887929" cy="1039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48744-4A09-4E7D-824E-4C0DA31F5C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6383" y="4943229"/>
            <a:ext cx="887929" cy="1039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4A746D-8DE1-451D-BF44-F9A349ADDD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7525" y="4938398"/>
            <a:ext cx="887929" cy="1039812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06889A7-78F3-42FA-B415-12C042DA26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78" y="5018065"/>
            <a:ext cx="1727200" cy="810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4578E9-60AD-4E22-95F5-B7A13D8C1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6675" y="4943229"/>
            <a:ext cx="887929" cy="10398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9BEAE7-8BD5-4821-88B6-F04B337D0F7D}"/>
              </a:ext>
            </a:extLst>
          </p:cNvPr>
          <p:cNvSpPr txBox="1"/>
          <p:nvPr/>
        </p:nvSpPr>
        <p:spPr>
          <a:xfrm>
            <a:off x="2610295" y="372806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all_dis.json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705DA-BC70-48DE-8740-6C814922E21B}"/>
              </a:ext>
            </a:extLst>
          </p:cNvPr>
          <p:cNvSpPr txBox="1"/>
          <p:nvPr/>
        </p:nvSpPr>
        <p:spPr>
          <a:xfrm>
            <a:off x="3916567" y="3742056"/>
            <a:ext cx="201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newcomment</a:t>
            </a:r>
            <a:r>
              <a:rPr lang="en-US" b="1" dirty="0"/>
              <a:t>,.json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DAFCA7-E956-4880-AAC3-072BD4B6B3AE}"/>
              </a:ext>
            </a:extLst>
          </p:cNvPr>
          <p:cNvSpPr txBox="1"/>
          <p:nvPr/>
        </p:nvSpPr>
        <p:spPr>
          <a:xfrm>
            <a:off x="5911135" y="3743274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newpost.json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CA963-9AD2-46A4-BB51-A90FC0A00530}"/>
              </a:ext>
            </a:extLst>
          </p:cNvPr>
          <p:cNvSpPr/>
          <p:nvPr/>
        </p:nvSpPr>
        <p:spPr>
          <a:xfrm>
            <a:off x="7539189" y="3722457"/>
            <a:ext cx="4758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YYYYMMDD</a:t>
            </a:r>
            <a:r>
              <a:rPr lang="en-US" b="1" dirty="0"/>
              <a:t>--DB_Notification—</a:t>
            </a:r>
            <a:r>
              <a:rPr lang="en-US" b="1" i="1" dirty="0"/>
              <a:t>COURSEDIR.xlsx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5962B5-2836-4DA7-BFBF-EB7792FBF746}"/>
              </a:ext>
            </a:extLst>
          </p:cNvPr>
          <p:cNvSpPr/>
          <p:nvPr/>
        </p:nvSpPr>
        <p:spPr>
          <a:xfrm>
            <a:off x="2610295" y="1367522"/>
            <a:ext cx="222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New activities are updated in 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41EBDA-55FB-49E3-9AC2-1242BE8E8B05}"/>
              </a:ext>
            </a:extLst>
          </p:cNvPr>
          <p:cNvCxnSpPr>
            <a:cxnSpLocks/>
          </p:cNvCxnSpPr>
          <p:nvPr/>
        </p:nvCxnSpPr>
        <p:spPr>
          <a:xfrm flipV="1">
            <a:off x="3251200" y="2111514"/>
            <a:ext cx="215900" cy="1485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09D729-F6BE-4D2F-BF17-4A9CE1C84099}"/>
              </a:ext>
            </a:extLst>
          </p:cNvPr>
          <p:cNvCxnSpPr>
            <a:cxnSpLocks/>
          </p:cNvCxnSpPr>
          <p:nvPr/>
        </p:nvCxnSpPr>
        <p:spPr>
          <a:xfrm flipV="1">
            <a:off x="4961489" y="1832114"/>
            <a:ext cx="778911" cy="1808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EEA638-975B-4E43-AD26-B929302B491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795530" y="1832114"/>
            <a:ext cx="849685" cy="1911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C674EF-F3A5-4B35-AF4D-762D6995068C}"/>
              </a:ext>
            </a:extLst>
          </p:cNvPr>
          <p:cNvSpPr/>
          <p:nvPr/>
        </p:nvSpPr>
        <p:spPr>
          <a:xfrm>
            <a:off x="4961489" y="1063993"/>
            <a:ext cx="2749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Separated JSON file of new activities are created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43246C-CCB9-4B94-88F7-CE0C62CA7657}"/>
              </a:ext>
            </a:extLst>
          </p:cNvPr>
          <p:cNvSpPr/>
          <p:nvPr/>
        </p:nvSpPr>
        <p:spPr>
          <a:xfrm>
            <a:off x="8994078" y="1671629"/>
            <a:ext cx="3197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New activity report is created.</a:t>
            </a:r>
          </a:p>
          <a:p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08B2CB-7E75-4E3A-82DC-8DAAC9D867AA}"/>
              </a:ext>
            </a:extLst>
          </p:cNvPr>
          <p:cNvCxnSpPr>
            <a:cxnSpLocks/>
          </p:cNvCxnSpPr>
          <p:nvPr/>
        </p:nvCxnSpPr>
        <p:spPr>
          <a:xfrm flipV="1">
            <a:off x="10257828" y="2228573"/>
            <a:ext cx="215900" cy="1485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432E4C-A3A0-4BEA-81D2-6639BE8F7BE6}"/>
              </a:ext>
            </a:extLst>
          </p:cNvPr>
          <p:cNvCxnSpPr/>
          <p:nvPr/>
        </p:nvCxnSpPr>
        <p:spPr>
          <a:xfrm>
            <a:off x="2394395" y="4552808"/>
            <a:ext cx="431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D8845C-5A4C-4485-BEB9-37301F2756EB}"/>
              </a:ext>
            </a:extLst>
          </p:cNvPr>
          <p:cNvCxnSpPr/>
          <p:nvPr/>
        </p:nvCxnSpPr>
        <p:spPr>
          <a:xfrm>
            <a:off x="2394395" y="5435600"/>
            <a:ext cx="431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951601-2855-4648-B39D-5A7ACF73776D}"/>
              </a:ext>
            </a:extLst>
          </p:cNvPr>
          <p:cNvCxnSpPr>
            <a:cxnSpLocks/>
          </p:cNvCxnSpPr>
          <p:nvPr/>
        </p:nvCxnSpPr>
        <p:spPr>
          <a:xfrm>
            <a:off x="9620695" y="5927410"/>
            <a:ext cx="0" cy="37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FF8D4-3CC5-407C-BC4D-1900B3BE2CD4}"/>
              </a:ext>
            </a:extLst>
          </p:cNvPr>
          <p:cNvSpPr/>
          <p:nvPr/>
        </p:nvSpPr>
        <p:spPr>
          <a:xfrm>
            <a:off x="4926555" y="6419419"/>
            <a:ext cx="42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Previous report is achieved in subdirectory</a:t>
            </a:r>
          </a:p>
        </p:txBody>
      </p:sp>
      <p:pic>
        <p:nvPicPr>
          <p:cNvPr id="39" name="Graphic 38" descr="Open folder">
            <a:extLst>
              <a:ext uri="{FF2B5EF4-FFF2-40B4-BE49-F238E27FC236}">
                <a16:creationId xmlns:a16="http://schemas.microsoft.com/office/drawing/2014/main" id="{07CB2E8F-E386-486E-8D99-805D38D797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63495" y="6097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9313-EBF4-4E6E-910E-2F1344BF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23FA-3F04-430D-9255-739131CF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notify course staff and lecturers on the new activities in the MOOCs Tokyo Tech course via email address</a:t>
            </a:r>
          </a:p>
          <a:p>
            <a:endParaRPr lang="en-US" sz="3600" dirty="0"/>
          </a:p>
          <a:p>
            <a:r>
              <a:rPr lang="en-US" sz="3600" dirty="0"/>
              <a:t> To store the discussion board textual data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3158722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 descr="Folder">
            <a:extLst>
              <a:ext uri="{FF2B5EF4-FFF2-40B4-BE49-F238E27FC236}">
                <a16:creationId xmlns:a16="http://schemas.microsoft.com/office/drawing/2014/main" id="{C750E27C-4C98-42DF-96EB-D477A8E30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214" y="5387637"/>
            <a:ext cx="914400" cy="914400"/>
          </a:xfrm>
          <a:prstGeom prst="rect">
            <a:avLst/>
          </a:prstGeom>
        </p:spPr>
      </p:pic>
      <p:pic>
        <p:nvPicPr>
          <p:cNvPr id="40" name="Graphic 39" descr="Folder">
            <a:extLst>
              <a:ext uri="{FF2B5EF4-FFF2-40B4-BE49-F238E27FC236}">
                <a16:creationId xmlns:a16="http://schemas.microsoft.com/office/drawing/2014/main" id="{9D3AE18E-445C-4D5D-8FB0-DC52F4F0D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214" y="4443212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2B409-6838-4B0B-BB1D-CD50A35D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Notification report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2D55F8-8697-44AF-81CB-C40BF4EAD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0806959"/>
              </p:ext>
            </p:extLst>
          </p:nvPr>
        </p:nvGraphicFramePr>
        <p:xfrm>
          <a:off x="-3381058" y="2722419"/>
          <a:ext cx="9031456" cy="347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CE8E80C0-A707-4DF8-9EB2-0EC71FCCF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06" y="4443212"/>
            <a:ext cx="1727200" cy="810760"/>
          </a:xfr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06889A7-78F3-42FA-B415-12C042DA26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06" y="5491277"/>
            <a:ext cx="1727200" cy="810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23DE9-4D8C-44EB-AF8A-EC290AD072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5046" y="1968500"/>
            <a:ext cx="7730500" cy="382757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571E9A-6E47-4ED3-A85E-B9C51BA3286D}"/>
              </a:ext>
            </a:extLst>
          </p:cNvPr>
          <p:cNvCxnSpPr/>
          <p:nvPr/>
        </p:nvCxnSpPr>
        <p:spPr>
          <a:xfrm flipV="1">
            <a:off x="3340100" y="1799898"/>
            <a:ext cx="1016804" cy="272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C4E51-BBC1-45AE-A34B-36DD915940F7}"/>
              </a:ext>
            </a:extLst>
          </p:cNvPr>
          <p:cNvCxnSpPr>
            <a:cxnSpLocks/>
          </p:cNvCxnSpPr>
          <p:nvPr/>
        </p:nvCxnSpPr>
        <p:spPr>
          <a:xfrm>
            <a:off x="3340100" y="5181600"/>
            <a:ext cx="1010890" cy="62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706E62D-1BC5-4A3D-8307-E6ED647E1D5C}"/>
              </a:ext>
            </a:extLst>
          </p:cNvPr>
          <p:cNvSpPr/>
          <p:nvPr/>
        </p:nvSpPr>
        <p:spPr>
          <a:xfrm>
            <a:off x="4404080" y="1645387"/>
            <a:ext cx="4758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YYYYMMDD</a:t>
            </a:r>
            <a:r>
              <a:rPr lang="en-US" b="1" dirty="0"/>
              <a:t>--DB_Notification—</a:t>
            </a:r>
            <a:r>
              <a:rPr lang="en-US" b="1" i="1" dirty="0"/>
              <a:t>COURSEDIR.xlsx</a:t>
            </a:r>
          </a:p>
        </p:txBody>
      </p:sp>
    </p:spTree>
    <p:extLst>
      <p:ext uri="{BB962C8B-B14F-4D97-AF65-F5344CB8AC3E}">
        <p14:creationId xmlns:p14="http://schemas.microsoft.com/office/powerpoint/2010/main" val="291299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584C-66D6-4611-B1ED-6B8AFD79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Email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04880A-FD7D-44D3-99C7-46DD22225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238" y="1576388"/>
            <a:ext cx="4218961" cy="5118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3FC2A-420E-4F88-A583-5D7C891F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25" y="1898561"/>
            <a:ext cx="4864350" cy="3467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CABC6-29A6-4D43-AF23-4B4F581E7735}"/>
              </a:ext>
            </a:extLst>
          </p:cNvPr>
          <p:cNvSpPr txBox="1"/>
          <p:nvPr/>
        </p:nvSpPr>
        <p:spPr>
          <a:xfrm>
            <a:off x="937239" y="1094730"/>
            <a:ext cx="421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Notification with new activities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613E3-CB11-4904-B612-7ADE77ECB007}"/>
              </a:ext>
            </a:extLst>
          </p:cNvPr>
          <p:cNvSpPr txBox="1"/>
          <p:nvPr/>
        </p:nvSpPr>
        <p:spPr>
          <a:xfrm>
            <a:off x="6702968" y="1094730"/>
            <a:ext cx="4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Notification with NO new activity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FAD6C-9BF8-428F-9C4C-DD49689B3C62}"/>
              </a:ext>
            </a:extLst>
          </p:cNvPr>
          <p:cNvSpPr txBox="1"/>
          <p:nvPr/>
        </p:nvSpPr>
        <p:spPr>
          <a:xfrm>
            <a:off x="7289802" y="5938837"/>
            <a:ext cx="42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 with FLAG = no will not receive this email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99F09-AD57-47FC-835C-BB95FA4E15D5}"/>
              </a:ext>
            </a:extLst>
          </p:cNvPr>
          <p:cNvSpPr txBox="1"/>
          <p:nvPr/>
        </p:nvSpPr>
        <p:spPr>
          <a:xfrm>
            <a:off x="289539" y="6417064"/>
            <a:ext cx="421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Report attached in excel format</a:t>
            </a:r>
          </a:p>
        </p:txBody>
      </p:sp>
    </p:spTree>
    <p:extLst>
      <p:ext uri="{BB962C8B-B14F-4D97-AF65-F5344CB8AC3E}">
        <p14:creationId xmlns:p14="http://schemas.microsoft.com/office/powerpoint/2010/main" val="297431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16C3-50EE-47F3-B33E-8BA99FE8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course in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7431-8EE4-4863-8E34-5BB656F1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5823" cy="4351338"/>
          </a:xfrm>
        </p:spPr>
        <p:txBody>
          <a:bodyPr/>
          <a:lstStyle/>
          <a:p>
            <a:r>
              <a:rPr lang="en-US" dirty="0"/>
              <a:t>Add course info  in </a:t>
            </a:r>
            <a:r>
              <a:rPr lang="en-US" b="1" dirty="0"/>
              <a:t>course table.xlsx </a:t>
            </a:r>
            <a:r>
              <a:rPr lang="en-US" dirty="0"/>
              <a:t>according to slide 13 and 17</a:t>
            </a:r>
          </a:p>
          <a:p>
            <a:r>
              <a:rPr lang="en-US" dirty="0"/>
              <a:t>Follow instruction </a:t>
            </a:r>
            <a:r>
              <a:rPr lang="en-US" b="1" dirty="0"/>
              <a:t>slide 9 </a:t>
            </a:r>
            <a:r>
              <a:rPr lang="en-US" dirty="0"/>
              <a:t>but selecting </a:t>
            </a:r>
            <a:r>
              <a:rPr lang="en-US" b="1" dirty="0"/>
              <a:t>the 1</a:t>
            </a:r>
            <a:r>
              <a:rPr lang="en-US" b="1" baseline="30000" dirty="0"/>
              <a:t>st</a:t>
            </a:r>
            <a:r>
              <a:rPr lang="en-US" b="1" dirty="0"/>
              <a:t> option</a:t>
            </a:r>
            <a:r>
              <a:rPr lang="en-US" dirty="0"/>
              <a:t> to select course manually</a:t>
            </a:r>
          </a:p>
          <a:p>
            <a:r>
              <a:rPr lang="en-US" dirty="0"/>
              <a:t> Then </a:t>
            </a:r>
            <a:r>
              <a:rPr lang="en-US" b="1" dirty="0"/>
              <a:t>select only the new course</a:t>
            </a:r>
            <a:r>
              <a:rPr lang="en-US" dirty="0"/>
              <a:t> to be initially scrape all DB data</a:t>
            </a:r>
          </a:p>
          <a:p>
            <a:r>
              <a:rPr lang="en-US" dirty="0"/>
              <a:t>DONE. In the next cycle, system will also check for the new course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8E452D5-24CF-4B9E-940E-D2EED685E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46" y="1257842"/>
            <a:ext cx="1420131" cy="6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5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CFD6EF3-E6E9-4524-BCE2-367E8619F7CD}"/>
              </a:ext>
            </a:extLst>
          </p:cNvPr>
          <p:cNvGrpSpPr/>
          <p:nvPr/>
        </p:nvGrpSpPr>
        <p:grpSpPr>
          <a:xfrm>
            <a:off x="137555" y="227588"/>
            <a:ext cx="13159180" cy="6402824"/>
            <a:chOff x="137555" y="227588"/>
            <a:chExt cx="13159180" cy="6402824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B84DBEF-5FF2-4DEE-9165-32FB68CBC5C6}"/>
                </a:ext>
              </a:extLst>
            </p:cNvPr>
            <p:cNvGrpSpPr/>
            <p:nvPr/>
          </p:nvGrpSpPr>
          <p:grpSpPr>
            <a:xfrm>
              <a:off x="137555" y="227588"/>
              <a:ext cx="13159180" cy="6402824"/>
              <a:chOff x="10555" y="227588"/>
              <a:chExt cx="13159180" cy="6402824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F33B234-F1F2-427E-A3F7-052B88D60D31}"/>
                  </a:ext>
                </a:extLst>
              </p:cNvPr>
              <p:cNvSpPr/>
              <p:nvPr/>
            </p:nvSpPr>
            <p:spPr>
              <a:xfrm>
                <a:off x="82878" y="1286593"/>
                <a:ext cx="3182647" cy="446794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B274CE-E83A-42F8-B849-CFD561E427C7}"/>
                  </a:ext>
                </a:extLst>
              </p:cNvPr>
              <p:cNvSpPr/>
              <p:nvPr/>
            </p:nvSpPr>
            <p:spPr>
              <a:xfrm>
                <a:off x="211611" y="1454262"/>
                <a:ext cx="28247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Algerian" panose="04020705040A02060702" pitchFamily="82" charset="0"/>
                  </a:rPr>
                  <a:t>DB crawling</a:t>
                </a:r>
              </a:p>
              <a:p>
                <a:pPr algn="ctr"/>
                <a:r>
                  <a:rPr lang="en-US" sz="2400" b="1" dirty="0">
                    <a:latin typeface="Algerian" panose="04020705040A02060702" pitchFamily="82" charset="0"/>
                  </a:rPr>
                  <a:t>[ Initialization ]</a:t>
                </a:r>
              </a:p>
            </p:txBody>
          </p:sp>
          <p:pic>
            <p:nvPicPr>
              <p:cNvPr id="17" name="Graphic 16" descr="Database">
                <a:extLst>
                  <a:ext uri="{FF2B5EF4-FFF2-40B4-BE49-F238E27FC236}">
                    <a16:creationId xmlns:a16="http://schemas.microsoft.com/office/drawing/2014/main" id="{B832C5D3-3E9C-43BC-A133-2A269074C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59156" y="4538893"/>
                <a:ext cx="1033476" cy="103347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8CC7D0D-01C9-4B8C-9FD4-2BD52A93937D}"/>
                  </a:ext>
                </a:extLst>
              </p:cNvPr>
              <p:cNvSpPr/>
              <p:nvPr/>
            </p:nvSpPr>
            <p:spPr>
              <a:xfrm>
                <a:off x="10555" y="4741372"/>
                <a:ext cx="23142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Bahnschrift SemiCondensed" panose="020B0502040204020203" pitchFamily="34" charset="0"/>
                  </a:rPr>
                  <a:t>Storing activities into database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509C78C-BF1C-4754-9CCA-941696AA3873}"/>
                  </a:ext>
                </a:extLst>
              </p:cNvPr>
              <p:cNvGrpSpPr/>
              <p:nvPr/>
            </p:nvGrpSpPr>
            <p:grpSpPr>
              <a:xfrm>
                <a:off x="165500" y="2437412"/>
                <a:ext cx="1343806" cy="1343806"/>
                <a:chOff x="426807" y="3164434"/>
                <a:chExt cx="1343806" cy="1343806"/>
              </a:xfrm>
            </p:grpSpPr>
            <p:pic>
              <p:nvPicPr>
                <p:cNvPr id="22" name="Graphic 21" descr="Monitor">
                  <a:extLst>
                    <a:ext uri="{FF2B5EF4-FFF2-40B4-BE49-F238E27FC236}">
                      <a16:creationId xmlns:a16="http://schemas.microsoft.com/office/drawing/2014/main" id="{8C55AA87-49A1-42E8-8FAE-6463F27A0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807" y="3164434"/>
                  <a:ext cx="1343806" cy="1343806"/>
                </a:xfrm>
                <a:prstGeom prst="rect">
                  <a:avLst/>
                </a:prstGeom>
              </p:spPr>
            </p:pic>
            <p:pic>
              <p:nvPicPr>
                <p:cNvPr id="24" name="Graphic 23" descr="Gears">
                  <a:extLst>
                    <a:ext uri="{FF2B5EF4-FFF2-40B4-BE49-F238E27FC236}">
                      <a16:creationId xmlns:a16="http://schemas.microsoft.com/office/drawing/2014/main" id="{724B987F-C859-478F-A614-0E76178681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934959">
                  <a:off x="646352" y="3309164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ECC37B8-EB24-459D-AF8E-CC4357A4D9C7}"/>
                  </a:ext>
                </a:extLst>
              </p:cNvPr>
              <p:cNvSpPr/>
              <p:nvPr/>
            </p:nvSpPr>
            <p:spPr>
              <a:xfrm>
                <a:off x="1482080" y="2601888"/>
                <a:ext cx="181236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Bahnschrift SemiCondensed" panose="020B0502040204020203" pitchFamily="34" charset="0"/>
                  </a:rPr>
                  <a:t>Scraping all DB activities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31CFFF6-56D2-42AE-BBBC-C9D7572E0F09}"/>
                  </a:ext>
                </a:extLst>
              </p:cNvPr>
              <p:cNvSpPr/>
              <p:nvPr/>
            </p:nvSpPr>
            <p:spPr>
              <a:xfrm>
                <a:off x="5019078" y="267725"/>
                <a:ext cx="6721453" cy="311364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5FDCDA1-E2A1-4449-AE6F-C1C520033B34}"/>
                  </a:ext>
                </a:extLst>
              </p:cNvPr>
              <p:cNvSpPr/>
              <p:nvPr/>
            </p:nvSpPr>
            <p:spPr>
              <a:xfrm>
                <a:off x="4788231" y="227588"/>
                <a:ext cx="71831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Algerian" panose="04020705040A02060702" pitchFamily="82" charset="0"/>
                  </a:rPr>
                  <a:t>Scanning new activities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BCB3330-B84B-4332-9D54-F6FABCE6C029}"/>
                  </a:ext>
                </a:extLst>
              </p:cNvPr>
              <p:cNvSpPr/>
              <p:nvPr/>
            </p:nvSpPr>
            <p:spPr>
              <a:xfrm>
                <a:off x="5014289" y="2450081"/>
                <a:ext cx="306743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Bahnschrift SemiCondensed" panose="020B0502040204020203" pitchFamily="34" charset="0"/>
                  </a:rPr>
                  <a:t>Scraping new DB activities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599C4C9-23EA-4D71-85FC-9DBC4B7C3A53}"/>
                  </a:ext>
                </a:extLst>
              </p:cNvPr>
              <p:cNvGrpSpPr/>
              <p:nvPr/>
            </p:nvGrpSpPr>
            <p:grpSpPr>
              <a:xfrm>
                <a:off x="5667114" y="832492"/>
                <a:ext cx="1522167" cy="1617589"/>
                <a:chOff x="4381378" y="2343597"/>
                <a:chExt cx="1522167" cy="1617589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33BB76A-6DEA-4B9B-A54C-9D066F3CE2C6}"/>
                    </a:ext>
                  </a:extLst>
                </p:cNvPr>
                <p:cNvGrpSpPr/>
                <p:nvPr/>
              </p:nvGrpSpPr>
              <p:grpSpPr>
                <a:xfrm>
                  <a:off x="4559739" y="2617380"/>
                  <a:ext cx="1343806" cy="1343806"/>
                  <a:chOff x="426807" y="3164434"/>
                  <a:chExt cx="1343806" cy="1343806"/>
                </a:xfrm>
              </p:grpSpPr>
              <p:pic>
                <p:nvPicPr>
                  <p:cNvPr id="41" name="Graphic 40" descr="Monitor">
                    <a:extLst>
                      <a:ext uri="{FF2B5EF4-FFF2-40B4-BE49-F238E27FC236}">
                        <a16:creationId xmlns:a16="http://schemas.microsoft.com/office/drawing/2014/main" id="{70BD8566-B2D3-4031-9653-65FC82558F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6807" y="3164434"/>
                    <a:ext cx="1343806" cy="1343806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Gears">
                    <a:extLst>
                      <a:ext uri="{FF2B5EF4-FFF2-40B4-BE49-F238E27FC236}">
                        <a16:creationId xmlns:a16="http://schemas.microsoft.com/office/drawing/2014/main" id="{147643A8-C1E7-49D5-8D38-AEE267E593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1934959">
                    <a:off x="646352" y="3309164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9EABA9D4-94CA-49DB-8D64-E14CA1D0F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378" y="2343597"/>
                  <a:ext cx="1297592" cy="959002"/>
                </a:xfrm>
                <a:prstGeom prst="rect">
                  <a:avLst/>
                </a:prstGeom>
              </p:spPr>
            </p:pic>
          </p:grpSp>
          <p:pic>
            <p:nvPicPr>
              <p:cNvPr id="49" name="Graphic 48" descr="Database">
                <a:extLst>
                  <a:ext uri="{FF2B5EF4-FFF2-40B4-BE49-F238E27FC236}">
                    <a16:creationId xmlns:a16="http://schemas.microsoft.com/office/drawing/2014/main" id="{5421FE0F-16DD-4F64-BEBD-C27DE251A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61495" y="683873"/>
                <a:ext cx="1033476" cy="1033476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7C8F540-D664-4053-A785-349098110BE4}"/>
                  </a:ext>
                </a:extLst>
              </p:cNvPr>
              <p:cNvSpPr/>
              <p:nvPr/>
            </p:nvSpPr>
            <p:spPr>
              <a:xfrm>
                <a:off x="9713363" y="748653"/>
                <a:ext cx="188887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Bahnschrift SemiCondensed" panose="020B0502040204020203" pitchFamily="34" charset="0"/>
                  </a:rPr>
                  <a:t>Updating database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C3DACAF-7BC1-44BC-BDA7-134091B685D5}"/>
                  </a:ext>
                </a:extLst>
              </p:cNvPr>
              <p:cNvSpPr/>
              <p:nvPr/>
            </p:nvSpPr>
            <p:spPr>
              <a:xfrm>
                <a:off x="9377417" y="2198142"/>
                <a:ext cx="23631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Bahnschrift SemiCondensed" panose="020B0502040204020203" pitchFamily="34" charset="0"/>
                  </a:rPr>
                  <a:t>Making a report on new DB activities</a:t>
                </a:r>
              </a:p>
            </p:txBody>
          </p:sp>
          <p:pic>
            <p:nvPicPr>
              <p:cNvPr id="71" name="Graphic 70" descr="Repeat">
                <a:extLst>
                  <a:ext uri="{FF2B5EF4-FFF2-40B4-BE49-F238E27FC236}">
                    <a16:creationId xmlns:a16="http://schemas.microsoft.com/office/drawing/2014/main" id="{115FD073-FB88-4DB6-98A7-AA75CFEFF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98332" y="535458"/>
                <a:ext cx="830997" cy="830997"/>
              </a:xfrm>
              <a:prstGeom prst="rect">
                <a:avLst/>
              </a:prstGeom>
            </p:spPr>
          </p:pic>
          <p:pic>
            <p:nvPicPr>
              <p:cNvPr id="82" name="Graphic 81" descr="Line arrow Counter clockwise curve">
                <a:extLst>
                  <a:ext uri="{FF2B5EF4-FFF2-40B4-BE49-F238E27FC236}">
                    <a16:creationId xmlns:a16="http://schemas.microsoft.com/office/drawing/2014/main" id="{B740CF9E-A9EC-4E37-A648-9F755B71B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3305500" flipV="1">
                <a:off x="4449153" y="1759885"/>
                <a:ext cx="1136105" cy="1136105"/>
              </a:xfrm>
              <a:prstGeom prst="rect">
                <a:avLst/>
              </a:prstGeom>
            </p:spPr>
          </p:pic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2A25F81-AC9C-4930-BEB3-CF102C293970}"/>
                  </a:ext>
                </a:extLst>
              </p:cNvPr>
              <p:cNvSpPr/>
              <p:nvPr/>
            </p:nvSpPr>
            <p:spPr>
              <a:xfrm>
                <a:off x="5845475" y="3681968"/>
                <a:ext cx="5848038" cy="294844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A20D700-0A4F-4B84-AE0E-EF5BEEBA7799}"/>
                  </a:ext>
                </a:extLst>
              </p:cNvPr>
              <p:cNvSpPr/>
              <p:nvPr/>
            </p:nvSpPr>
            <p:spPr>
              <a:xfrm>
                <a:off x="5986589" y="3748670"/>
                <a:ext cx="71831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Algerian" panose="04020705040A02060702" pitchFamily="82" charset="0"/>
                  </a:rPr>
                  <a:t>Reporting to STAFF</a:t>
                </a:r>
              </a:p>
            </p:txBody>
          </p:sp>
          <p:pic>
            <p:nvPicPr>
              <p:cNvPr id="101" name="Graphic 100" descr="Line arrow Counter clockwise curve">
                <a:extLst>
                  <a:ext uri="{FF2B5EF4-FFF2-40B4-BE49-F238E27FC236}">
                    <a16:creationId xmlns:a16="http://schemas.microsoft.com/office/drawing/2014/main" id="{A2CBE146-29BD-4150-AA69-062D53B07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3449572">
                <a:off x="7134078" y="3046345"/>
                <a:ext cx="1110746" cy="1119943"/>
              </a:xfrm>
              <a:prstGeom prst="rect">
                <a:avLst/>
              </a:prstGeom>
            </p:spPr>
          </p:pic>
          <p:pic>
            <p:nvPicPr>
              <p:cNvPr id="103" name="Graphic 102" descr="Open envelope">
                <a:extLst>
                  <a:ext uri="{FF2B5EF4-FFF2-40B4-BE49-F238E27FC236}">
                    <a16:creationId xmlns:a16="http://schemas.microsoft.com/office/drawing/2014/main" id="{40361F4E-9897-46C7-A527-599DD262C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566203" y="4475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7" name="Graphic 106" descr="Checklist">
                <a:extLst>
                  <a:ext uri="{FF2B5EF4-FFF2-40B4-BE49-F238E27FC236}">
                    <a16:creationId xmlns:a16="http://schemas.microsoft.com/office/drawing/2014/main" id="{07698F2D-B3B8-4FE2-9F08-5DF35A7C6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331253" y="4328301"/>
                <a:ext cx="1293125" cy="1293125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91EF43E-E3D5-4333-A35B-ECF960592A4E}"/>
                  </a:ext>
                </a:extLst>
              </p:cNvPr>
              <p:cNvSpPr/>
              <p:nvPr/>
            </p:nvSpPr>
            <p:spPr>
              <a:xfrm>
                <a:off x="5014288" y="2449404"/>
                <a:ext cx="306743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Bahnschrift SemiCondensed" panose="020B0502040204020203" pitchFamily="34" charset="0"/>
                  </a:rPr>
                  <a:t>Scraping new DB activities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8CFCD22-455D-4FCE-957F-81B564EADAC9}"/>
                  </a:ext>
                </a:extLst>
              </p:cNvPr>
              <p:cNvSpPr/>
              <p:nvPr/>
            </p:nvSpPr>
            <p:spPr>
              <a:xfrm>
                <a:off x="8442135" y="5716440"/>
                <a:ext cx="306743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Bahnschrift SemiCondensed" panose="020B0502040204020203" pitchFamily="34" charset="0"/>
                  </a:rPr>
                  <a:t>Reading staff email from a listing file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C508C3C-6490-4092-80DF-795AE7D2FD7D}"/>
                  </a:ext>
                </a:extLst>
              </p:cNvPr>
              <p:cNvSpPr/>
              <p:nvPr/>
            </p:nvSpPr>
            <p:spPr>
              <a:xfrm>
                <a:off x="6037389" y="5440636"/>
                <a:ext cx="200587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Bahnschrift SemiCondensed" panose="020B0502040204020203" pitchFamily="34" charset="0"/>
                  </a:rPr>
                  <a:t>Sending the report to staff </a:t>
                </a:r>
              </a:p>
            </p:txBody>
          </p:sp>
          <p:pic>
            <p:nvPicPr>
              <p:cNvPr id="114" name="Graphic 113" descr="Eye">
                <a:extLst>
                  <a:ext uri="{FF2B5EF4-FFF2-40B4-BE49-F238E27FC236}">
                    <a16:creationId xmlns:a16="http://schemas.microsoft.com/office/drawing/2014/main" id="{10B1BF15-C020-4231-BF96-74A221B27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833061" y="39998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6" name="Graphic 115" descr="Typewriter">
                <a:extLst>
                  <a:ext uri="{FF2B5EF4-FFF2-40B4-BE49-F238E27FC236}">
                    <a16:creationId xmlns:a16="http://schemas.microsoft.com/office/drawing/2014/main" id="{5D3F1AFD-0C20-42E3-82EA-1B51E2AFA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442135" y="2141197"/>
                <a:ext cx="1144668" cy="1144668"/>
              </a:xfrm>
              <a:prstGeom prst="rect">
                <a:avLst/>
              </a:prstGeom>
            </p:spPr>
          </p:pic>
          <p:pic>
            <p:nvPicPr>
              <p:cNvPr id="124" name="Graphic 123" descr="Hourglass">
                <a:extLst>
                  <a:ext uri="{FF2B5EF4-FFF2-40B4-BE49-F238E27FC236}">
                    <a16:creationId xmlns:a16="http://schemas.microsoft.com/office/drawing/2014/main" id="{92B954FC-FD0D-434C-95DF-01A087B66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989910" y="2913770"/>
                <a:ext cx="1181088" cy="1181088"/>
              </a:xfrm>
              <a:prstGeom prst="rect">
                <a:avLst/>
              </a:prstGeom>
            </p:spPr>
          </p:pic>
          <p:pic>
            <p:nvPicPr>
              <p:cNvPr id="125" name="Graphic 124" descr="Line arrow Clockwise curve">
                <a:extLst>
                  <a:ext uri="{FF2B5EF4-FFF2-40B4-BE49-F238E27FC236}">
                    <a16:creationId xmlns:a16="http://schemas.microsoft.com/office/drawing/2014/main" id="{EFCE2E49-E5A4-4FC6-9813-4045BCAB7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20512107">
                <a:off x="4658704" y="4850907"/>
                <a:ext cx="1309089" cy="1259676"/>
              </a:xfrm>
              <a:prstGeom prst="rect">
                <a:avLst/>
              </a:prstGeom>
            </p:spPr>
          </p:pic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B292F55-77BC-485F-863F-40BBF54A22E3}"/>
                  </a:ext>
                </a:extLst>
              </p:cNvPr>
              <p:cNvSpPr/>
              <p:nvPr/>
            </p:nvSpPr>
            <p:spPr>
              <a:xfrm>
                <a:off x="3021648" y="4084705"/>
                <a:ext cx="306743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Bahnschrift SemiCondensed" panose="020B0502040204020203" pitchFamily="34" charset="0"/>
                  </a:rPr>
                  <a:t>Waiting for a certain period (e.g. weekly)</a:t>
                </a:r>
              </a:p>
            </p:txBody>
          </p:sp>
          <p:pic>
            <p:nvPicPr>
              <p:cNvPr id="133" name="Graphic 132" descr="Arrow Slight curve">
                <a:extLst>
                  <a:ext uri="{FF2B5EF4-FFF2-40B4-BE49-F238E27FC236}">
                    <a16:creationId xmlns:a16="http://schemas.microsoft.com/office/drawing/2014/main" id="{79AEB86D-ACF5-404D-B129-9A675CBF9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1031211">
                <a:off x="7490202" y="200170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6" name="Graphic 135" descr="Arrow Straight">
                <a:extLst>
                  <a:ext uri="{FF2B5EF4-FFF2-40B4-BE49-F238E27FC236}">
                    <a16:creationId xmlns:a16="http://schemas.microsoft.com/office/drawing/2014/main" id="{D58BF62D-402E-4B52-90CD-D901D3FAB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8063617" y="45833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8" name="Graphic 137" descr="Line arrow Straight">
                <a:extLst>
                  <a:ext uri="{FF2B5EF4-FFF2-40B4-BE49-F238E27FC236}">
                    <a16:creationId xmlns:a16="http://schemas.microsoft.com/office/drawing/2014/main" id="{4956A232-E4DB-4D18-933B-4B638E30C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flipH="1">
                <a:off x="3223112" y="3077646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44" name="Graphic 143" descr="Arrow Slight curve">
              <a:extLst>
                <a:ext uri="{FF2B5EF4-FFF2-40B4-BE49-F238E27FC236}">
                  <a16:creationId xmlns:a16="http://schemas.microsoft.com/office/drawing/2014/main" id="{6C4DE315-357F-411D-B6BF-184ED1C16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9672052" flipH="1">
              <a:off x="7631972" y="1149935"/>
              <a:ext cx="914400" cy="914400"/>
            </a:xfrm>
            <a:prstGeom prst="rect">
              <a:avLst/>
            </a:prstGeom>
          </p:spPr>
        </p:pic>
        <p:pic>
          <p:nvPicPr>
            <p:cNvPr id="145" name="Graphic 144" descr="Arrow Straight">
              <a:extLst>
                <a:ext uri="{FF2B5EF4-FFF2-40B4-BE49-F238E27FC236}">
                  <a16:creationId xmlns:a16="http://schemas.microsoft.com/office/drawing/2014/main" id="{3C7E99BA-3444-440D-98D6-2CCC1AD12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rot="13290996">
              <a:off x="1186897" y="3566482"/>
              <a:ext cx="1132489" cy="1132489"/>
            </a:xfrm>
            <a:prstGeom prst="rect">
              <a:avLst/>
            </a:prstGeom>
          </p:spPr>
        </p:pic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75A138BE-EA59-4D94-8CF2-2EF24520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2" y="-166057"/>
            <a:ext cx="10515600" cy="1325563"/>
          </a:xfrm>
        </p:spPr>
        <p:txBody>
          <a:bodyPr/>
          <a:lstStyle/>
          <a:p>
            <a:r>
              <a:rPr lang="en-US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1423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9E35-C69A-4704-8B94-01F9D6F3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B809-A992-46D0-8485-639D50EE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Dedicated edX account</a:t>
            </a:r>
            <a:r>
              <a:rPr lang="en-US" dirty="0"/>
              <a:t> for the detection the new activities in discussion board</a:t>
            </a:r>
          </a:p>
          <a:p>
            <a:r>
              <a:rPr lang="en-US" b="1" dirty="0"/>
              <a:t>Dedicated email address</a:t>
            </a:r>
            <a:r>
              <a:rPr lang="en-US" dirty="0"/>
              <a:t> as sender to send the report to desired recipients (Course staff, lecturer)</a:t>
            </a:r>
          </a:p>
          <a:p>
            <a:r>
              <a:rPr lang="en-US" b="1" dirty="0"/>
              <a:t>Dedicated Local machine with Ubuntu OS</a:t>
            </a:r>
            <a:r>
              <a:rPr lang="en-US" dirty="0"/>
              <a:t> to execute the program</a:t>
            </a:r>
          </a:p>
          <a:p>
            <a:r>
              <a:rPr lang="en-US" b="1" dirty="0"/>
              <a:t>‘new activities’ </a:t>
            </a:r>
            <a:r>
              <a:rPr lang="en-US" dirty="0"/>
              <a:t>is defined as the posts, responses, or comments that the dedicated account has not been checked since the last scanning.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-138906"/>
            <a:ext cx="10515600" cy="1325563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143056"/>
              </p:ext>
            </p:extLst>
          </p:nvPr>
        </p:nvGraphicFramePr>
        <p:xfrm>
          <a:off x="1460500" y="1041401"/>
          <a:ext cx="9448800" cy="521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3FB5A56-8557-4570-AD88-10F98B061C95}"/>
              </a:ext>
            </a:extLst>
          </p:cNvPr>
          <p:cNvSpPr/>
          <p:nvPr/>
        </p:nvSpPr>
        <p:spPr>
          <a:xfrm>
            <a:off x="1707107" y="2519660"/>
            <a:ext cx="3137943" cy="1897113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A484D-5F9F-440A-A01D-7401609FE2A9}"/>
              </a:ext>
            </a:extLst>
          </p:cNvPr>
          <p:cNvSpPr txBox="1"/>
          <p:nvPr/>
        </p:nvSpPr>
        <p:spPr>
          <a:xfrm>
            <a:off x="2443035" y="2634407"/>
            <a:ext cx="177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Initialization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EC1ABD-8A45-4172-98E9-1EDFDFA7FC75}"/>
              </a:ext>
            </a:extLst>
          </p:cNvPr>
          <p:cNvSpPr/>
          <p:nvPr/>
        </p:nvSpPr>
        <p:spPr>
          <a:xfrm>
            <a:off x="1725136" y="4543822"/>
            <a:ext cx="5543043" cy="2108199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4B9E9-A800-470F-842D-7B568D9E99EA}"/>
              </a:ext>
            </a:extLst>
          </p:cNvPr>
          <p:cNvSpPr txBox="1"/>
          <p:nvPr/>
        </p:nvSpPr>
        <p:spPr>
          <a:xfrm>
            <a:off x="3265964" y="4582317"/>
            <a:ext cx="315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Scanning new activities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63CCC-333A-483C-AB2F-D02905805EF7}"/>
              </a:ext>
            </a:extLst>
          </p:cNvPr>
          <p:cNvSpPr txBox="1"/>
          <p:nvPr/>
        </p:nvSpPr>
        <p:spPr>
          <a:xfrm>
            <a:off x="3329464" y="6190356"/>
            <a:ext cx="254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Reporting to staffs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004635-D364-4AD1-9F79-59C10B72D600}"/>
              </a:ext>
            </a:extLst>
          </p:cNvPr>
          <p:cNvCxnSpPr>
            <a:cxnSpLocks/>
          </p:cNvCxnSpPr>
          <p:nvPr/>
        </p:nvCxnSpPr>
        <p:spPr>
          <a:xfrm>
            <a:off x="5113972" y="472281"/>
            <a:ext cx="561752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42553B-CCEE-432B-948E-227B73ED6A6F}"/>
              </a:ext>
            </a:extLst>
          </p:cNvPr>
          <p:cNvCxnSpPr>
            <a:cxnSpLocks/>
          </p:cNvCxnSpPr>
          <p:nvPr/>
        </p:nvCxnSpPr>
        <p:spPr>
          <a:xfrm flipV="1">
            <a:off x="5116036" y="2794000"/>
            <a:ext cx="0" cy="15593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0ACFC3-276C-4582-9DEA-FCA9FBB0C4AA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0731500" y="523876"/>
            <a:ext cx="0" cy="38294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C5EC79-6670-49D3-A034-40187D667A44}"/>
              </a:ext>
            </a:extLst>
          </p:cNvPr>
          <p:cNvCxnSpPr>
            <a:cxnSpLocks/>
          </p:cNvCxnSpPr>
          <p:nvPr/>
        </p:nvCxnSpPr>
        <p:spPr>
          <a:xfrm flipV="1">
            <a:off x="5113972" y="472281"/>
            <a:ext cx="0" cy="232171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81C811-00F2-47B3-BCEC-21CD6346AB13}"/>
              </a:ext>
            </a:extLst>
          </p:cNvPr>
          <p:cNvCxnSpPr>
            <a:cxnSpLocks/>
          </p:cNvCxnSpPr>
          <p:nvPr/>
        </p:nvCxnSpPr>
        <p:spPr>
          <a:xfrm flipV="1">
            <a:off x="5116036" y="4353323"/>
            <a:ext cx="5615464" cy="197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BAD6B8-789F-4FC8-A01C-E4F9B43EAF2C}"/>
              </a:ext>
            </a:extLst>
          </p:cNvPr>
          <p:cNvSpPr txBox="1"/>
          <p:nvPr/>
        </p:nvSpPr>
        <p:spPr>
          <a:xfrm>
            <a:off x="7075965" y="2366964"/>
            <a:ext cx="1527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setting up</a:t>
            </a:r>
          </a:p>
        </p:txBody>
      </p:sp>
    </p:spTree>
    <p:extLst>
      <p:ext uri="{BB962C8B-B14F-4D97-AF65-F5344CB8AC3E}">
        <p14:creationId xmlns:p14="http://schemas.microsoft.com/office/powerpoint/2010/main" val="173562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pen folder">
            <a:extLst>
              <a:ext uri="{FF2B5EF4-FFF2-40B4-BE49-F238E27FC236}">
                <a16:creationId xmlns:a16="http://schemas.microsoft.com/office/drawing/2014/main" id="{C334A116-26C4-4770-A55C-BDCC08769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186" y="-602146"/>
            <a:ext cx="4264818" cy="426481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0EDD62-9DF5-4DA2-9920-8984F9714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0" y="383429"/>
            <a:ext cx="1131942" cy="1325564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3BC39A-FA09-40B6-BAE4-219A1E531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27" y="2238661"/>
            <a:ext cx="2381964" cy="1118111"/>
          </a:xfrm>
          <a:prstGeom prst="rect">
            <a:avLst/>
          </a:prstGeom>
        </p:spPr>
      </p:pic>
      <p:pic>
        <p:nvPicPr>
          <p:cNvPr id="9" name="Graphic 8" descr="Folder">
            <a:extLst>
              <a:ext uri="{FF2B5EF4-FFF2-40B4-BE49-F238E27FC236}">
                <a16:creationId xmlns:a16="http://schemas.microsoft.com/office/drawing/2014/main" id="{A350EB73-FEBB-493E-A1D8-997E5AC58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9084" y="3699279"/>
            <a:ext cx="1289007" cy="1289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EB4DCB-1D19-4600-8380-7D7D4126F9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784" y="5425923"/>
            <a:ext cx="828540" cy="1146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70E2D-1F8B-41E5-8110-1E7F243F8B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6160" y="5320776"/>
            <a:ext cx="890480" cy="12324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F2F371-F6F9-457D-AFB0-482351173D41}"/>
              </a:ext>
            </a:extLst>
          </p:cNvPr>
          <p:cNvSpPr/>
          <p:nvPr/>
        </p:nvSpPr>
        <p:spPr>
          <a:xfrm>
            <a:off x="5457586" y="1522410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all_dis.json</a:t>
            </a:r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29447-EB52-4F5A-BF1F-B3DE1BDD4000}"/>
              </a:ext>
            </a:extLst>
          </p:cNvPr>
          <p:cNvSpPr/>
          <p:nvPr/>
        </p:nvSpPr>
        <p:spPr>
          <a:xfrm>
            <a:off x="7805803" y="814524"/>
            <a:ext cx="2818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Contains edX account and host email 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FAB89-40E7-437A-BE43-5CC58FF38EE5}"/>
              </a:ext>
            </a:extLst>
          </p:cNvPr>
          <p:cNvSpPr/>
          <p:nvPr/>
        </p:nvSpPr>
        <p:spPr>
          <a:xfrm>
            <a:off x="5425618" y="3288847"/>
            <a:ext cx="1986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Course table.xlsx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D3A3B6-3B84-4A63-9E82-C10A973DC4B6}"/>
              </a:ext>
            </a:extLst>
          </p:cNvPr>
          <p:cNvSpPr/>
          <p:nvPr/>
        </p:nvSpPr>
        <p:spPr>
          <a:xfrm>
            <a:off x="7859420" y="2373907"/>
            <a:ext cx="4020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Contains course URLs and recipients email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44849-8F88-42A2-B347-CC43EEDFAEAF}"/>
              </a:ext>
            </a:extLst>
          </p:cNvPr>
          <p:cNvSpPr/>
          <p:nvPr/>
        </p:nvSpPr>
        <p:spPr>
          <a:xfrm>
            <a:off x="7805803" y="4124248"/>
            <a:ext cx="4020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Contains crawled data and a new activity report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4A33CA-EB76-46AA-BCB0-595E563A1B3E}"/>
              </a:ext>
            </a:extLst>
          </p:cNvPr>
          <p:cNvSpPr/>
          <p:nvPr/>
        </p:nvSpPr>
        <p:spPr>
          <a:xfrm>
            <a:off x="5366121" y="4750684"/>
            <a:ext cx="1604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HTMLs folder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57BCC-4CC0-4C99-ADFA-6B80E94C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86" y="1131397"/>
            <a:ext cx="10515600" cy="1325563"/>
          </a:xfrm>
        </p:spPr>
        <p:txBody>
          <a:bodyPr/>
          <a:lstStyle/>
          <a:p>
            <a:r>
              <a:rPr lang="en-US" b="1" dirty="0"/>
              <a:t>Workspace folder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1BD1F-9B79-4519-8E46-FD5F8F50D664}"/>
              </a:ext>
            </a:extLst>
          </p:cNvPr>
          <p:cNvSpPr/>
          <p:nvPr/>
        </p:nvSpPr>
        <p:spPr>
          <a:xfrm>
            <a:off x="5160730" y="6488668"/>
            <a:ext cx="203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edx_DBcrawler3.py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63B7E-2F2C-43FC-9C24-F2638452E7DE}"/>
              </a:ext>
            </a:extLst>
          </p:cNvPr>
          <p:cNvSpPr/>
          <p:nvPr/>
        </p:nvSpPr>
        <p:spPr>
          <a:xfrm>
            <a:off x="7805803" y="5689533"/>
            <a:ext cx="4020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Python script to crawl all DB 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33F37C-71F7-4A4B-89F3-0B4FA4F024F2}"/>
              </a:ext>
            </a:extLst>
          </p:cNvPr>
          <p:cNvSpPr/>
          <p:nvPr/>
        </p:nvSpPr>
        <p:spPr>
          <a:xfrm>
            <a:off x="1398037" y="5703932"/>
            <a:ext cx="4020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Python script to crawl NEW DB activity and send email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5DEF9B-71C8-44B7-AFDA-4D30A1172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331" y="2735801"/>
            <a:ext cx="1031701" cy="11394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9E5760-09A1-498F-B6FD-EC3EC13F1CED}"/>
              </a:ext>
            </a:extLst>
          </p:cNvPr>
          <p:cNvSpPr/>
          <p:nvPr/>
        </p:nvSpPr>
        <p:spPr>
          <a:xfrm>
            <a:off x="1524887" y="2985943"/>
            <a:ext cx="3852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WebDriver for Chrome </a:t>
            </a:r>
          </a:p>
          <a:p>
            <a:r>
              <a:rPr lang="en-US" sz="2000" b="1" dirty="0"/>
              <a:t>https://sites.google.com/a/chromium.org/chromedriver/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D0089-EB74-4A27-8EC2-6F9EC78F18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89" y="4030293"/>
            <a:ext cx="848531" cy="11313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C04D807-0AF5-453E-A5D4-7DCA8D752278}"/>
              </a:ext>
            </a:extLst>
          </p:cNvPr>
          <p:cNvSpPr/>
          <p:nvPr/>
        </p:nvSpPr>
        <p:spPr>
          <a:xfrm>
            <a:off x="-75616" y="6513732"/>
            <a:ext cx="234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update_DB_crawler.py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66F329-E1FF-4F8B-9A30-D186450E4672}"/>
              </a:ext>
            </a:extLst>
          </p:cNvPr>
          <p:cNvSpPr/>
          <p:nvPr/>
        </p:nvSpPr>
        <p:spPr>
          <a:xfrm>
            <a:off x="172706" y="5078915"/>
            <a:ext cx="12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Execute.sh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2DEEB-AFC7-4BAF-9530-DE8125776853}"/>
              </a:ext>
            </a:extLst>
          </p:cNvPr>
          <p:cNvSpPr/>
          <p:nvPr/>
        </p:nvSpPr>
        <p:spPr>
          <a:xfrm>
            <a:off x="35553" y="3711530"/>
            <a:ext cx="1474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chromedriver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8E5DA-5C97-4EB7-B184-16C66DBFA208}"/>
              </a:ext>
            </a:extLst>
          </p:cNvPr>
          <p:cNvSpPr/>
          <p:nvPr/>
        </p:nvSpPr>
        <p:spPr>
          <a:xfrm>
            <a:off x="1537554" y="4354689"/>
            <a:ext cx="4020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Bash script for task scheduling in Ubuntu</a:t>
            </a:r>
          </a:p>
        </p:txBody>
      </p:sp>
    </p:spTree>
    <p:extLst>
      <p:ext uri="{BB962C8B-B14F-4D97-AF65-F5344CB8AC3E}">
        <p14:creationId xmlns:p14="http://schemas.microsoft.com/office/powerpoint/2010/main" val="4939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of Web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err="1"/>
              <a:t>edX</a:t>
            </a:r>
            <a:r>
              <a:rPr lang="en-US" sz="3600" dirty="0"/>
              <a:t> discussion board uses a </a:t>
            </a:r>
            <a:r>
              <a:rPr lang="en-US" sz="3600" u="sng" dirty="0"/>
              <a:t>dynamic web element</a:t>
            </a:r>
            <a:endParaRPr lang="en-US" sz="3600" b="1" u="sng" dirty="0"/>
          </a:p>
          <a:p>
            <a:pPr lvl="1"/>
            <a:r>
              <a:rPr lang="en-US" sz="3200" u="sng" dirty="0"/>
              <a:t>So, it needs a web browser to handle the dynamic </a:t>
            </a:r>
            <a:r>
              <a:rPr lang="en-US" sz="3200" u="sng" dirty="0" err="1"/>
              <a:t>Javascript</a:t>
            </a:r>
            <a:endParaRPr lang="en-US" sz="3200" u="sng" dirty="0"/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Python-Selenium tool 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Provides </a:t>
            </a:r>
            <a:r>
              <a:rPr lang="en-US" sz="2800" dirty="0" err="1"/>
              <a:t>Webdriver</a:t>
            </a:r>
            <a:r>
              <a:rPr lang="en-US" sz="2800" dirty="0"/>
              <a:t> APIs of various browsers</a:t>
            </a:r>
          </a:p>
          <a:p>
            <a:pPr lvl="1"/>
            <a:r>
              <a:rPr lang="en-US" sz="2800" dirty="0"/>
              <a:t>Can perform crawling at </a:t>
            </a:r>
            <a:r>
              <a:rPr lang="en-US" sz="2800" dirty="0" err="1"/>
              <a:t>edX</a:t>
            </a:r>
            <a:r>
              <a:rPr lang="en-US" sz="2800" dirty="0"/>
              <a:t> discussion board 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6" y="5445059"/>
            <a:ext cx="1155759" cy="1276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154" y="5453941"/>
            <a:ext cx="1271059" cy="1367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990" y="5293660"/>
            <a:ext cx="1581327" cy="141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712" y="5188870"/>
            <a:ext cx="1548047" cy="15769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5938" y="2977828"/>
            <a:ext cx="1057774" cy="10660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5594" y="2874848"/>
            <a:ext cx="3740961" cy="1169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0930-2C89-44E3-88D4-0F4D0F3E3F6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3275" y="3961675"/>
            <a:ext cx="5255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(</a:t>
            </a:r>
            <a:r>
              <a:rPr lang="en-US" sz="2800" dirty="0">
                <a:hlinkClick r:id="rId9"/>
              </a:rPr>
              <a:t>https://www.seleniumhq.org/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41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932C-C7FE-4E5E-B934-967F8BAA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75D5-A9C7-4644-9F2E-26B87CB0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86463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7578-910F-45FE-8A34-54407C35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execute the edx_DBcrawler3.py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9141-D17C-41E9-AF92-416E243E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86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Execute the script with the following command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Browser will be opened and goes to edX dashboard of the account indicated in </a:t>
            </a:r>
            <a:r>
              <a:rPr lang="en-US" i="1" dirty="0" err="1"/>
              <a:t>account_info.json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The crawler will ask which courses do you want to initially scrape the DB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Type your choice and the crawler will start scraping all DB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F614-4761-42F0-9689-AFBAC0E0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27" y="2349493"/>
            <a:ext cx="4342499" cy="596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6CAD1-4C2E-4295-8BEE-3B7311BA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53" y="5348276"/>
            <a:ext cx="7842493" cy="8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1097</Words>
  <Application>Microsoft Office PowerPoint</Application>
  <PresentationFormat>Widescreen</PresentationFormat>
  <Paragraphs>185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Bahnschrift SemiCondensed</vt:lpstr>
      <vt:lpstr>Calibri</vt:lpstr>
      <vt:lpstr>Calibri Light</vt:lpstr>
      <vt:lpstr>Office Theme</vt:lpstr>
      <vt:lpstr>Discussion board Notification Tool Tutorial</vt:lpstr>
      <vt:lpstr>Objective</vt:lpstr>
      <vt:lpstr>Overview</vt:lpstr>
      <vt:lpstr>Prerequisite items</vt:lpstr>
      <vt:lpstr>Flowchart</vt:lpstr>
      <vt:lpstr>Workspace folder</vt:lpstr>
      <vt:lpstr>Additional information of Web Driver</vt:lpstr>
      <vt:lpstr>PowerPoint Presentation</vt:lpstr>
      <vt:lpstr>execute the edx_DBcrawler3.py</vt:lpstr>
      <vt:lpstr>Result</vt:lpstr>
      <vt:lpstr>PowerPoint Presentation</vt:lpstr>
      <vt:lpstr>Account Information setup</vt:lpstr>
      <vt:lpstr>Adding course URL in the excel file</vt:lpstr>
      <vt:lpstr>PowerPoint Presentation</vt:lpstr>
      <vt:lpstr>Email body template [error case]</vt:lpstr>
      <vt:lpstr>PowerPoint Presentation</vt:lpstr>
      <vt:lpstr>Adding directory and recipients information</vt:lpstr>
      <vt:lpstr>Scheduling setup</vt:lpstr>
      <vt:lpstr>Result </vt:lpstr>
      <vt:lpstr>Notification report </vt:lpstr>
      <vt:lpstr>Email example</vt:lpstr>
      <vt:lpstr>Adding a new course in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Nopphon Keerativoranan</dc:creator>
  <cp:lastModifiedBy>Nopphon Keerativoranan</cp:lastModifiedBy>
  <cp:revision>44</cp:revision>
  <dcterms:created xsi:type="dcterms:W3CDTF">2019-10-13T07:36:27Z</dcterms:created>
  <dcterms:modified xsi:type="dcterms:W3CDTF">2019-10-15T03:43:17Z</dcterms:modified>
</cp:coreProperties>
</file>