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401" r:id="rId2"/>
    <p:sldId id="455" r:id="rId3"/>
    <p:sldId id="448" r:id="rId4"/>
    <p:sldId id="449" r:id="rId5"/>
    <p:sldId id="450" r:id="rId6"/>
    <p:sldId id="451" r:id="rId7"/>
    <p:sldId id="452" r:id="rId8"/>
    <p:sldId id="453" r:id="rId9"/>
    <p:sldId id="454" r:id="rId10"/>
    <p:sldId id="447" r:id="rId11"/>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CC00"/>
    <a:srgbClr val="FFCC99"/>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FCEF5-AA8E-4789-94AB-194A99CF45EA}" v="229" dt="2022-08-18T06:00:34.182"/>
    <p1510:client id="{04C4A31D-5DEB-4AC3-BF18-1F9CCEB474F5}" v="164" dt="2022-11-08T19:29:26.096"/>
    <p1510:client id="{068F11B4-42D3-4A0C-A0E1-B3E7FF09DF97}" v="10" dt="2022-11-08T22:18:09.992"/>
    <p1510:client id="{0AD2AF9E-C734-470A-8F0B-57E82269C7DE}" v="51" dt="2022-08-23T04:33:39.372"/>
    <p1510:client id="{0DD1A8F9-A9B1-4448-BF3C-0104E2283B9B}" v="750" dt="2022-11-03T22:15:16.442"/>
    <p1510:client id="{125BEDD9-4D0F-4FD5-9AB5-4709A94E1B4C}" v="12" dt="2022-08-27T00:17:01.256"/>
    <p1510:client id="{14665E11-27F9-4F21-B033-644A1982EA44}" v="3" dt="2022-09-13T03:07:43.025"/>
    <p1510:client id="{15E66FF3-9B1C-466D-881D-FFF78AB05195}" v="283" dt="2022-11-09T19:08:02.522"/>
    <p1510:client id="{165359C5-EBB1-4CDB-A8B6-D44C9CA784F3}" v="35" dt="2022-11-07T18:38:35"/>
    <p1510:client id="{184C4407-9822-48C4-8619-F9FF76F1A9BE}" v="3180" dt="2022-09-13T23:17:59.513"/>
    <p1510:client id="{18E40A99-4A5D-402E-8CE6-907D1435D72E}" v="63" dt="2022-11-03T21:11:15.898"/>
    <p1510:client id="{1980835B-E9D1-4C48-9E0E-52CB90E49F88}" v="118" dt="2022-11-04T17:01:23.479"/>
    <p1510:client id="{1B028252-8D8C-4722-8586-A865483A6B93}" v="66" dt="2022-08-23T01:24:19.203"/>
    <p1510:client id="{207D1C5E-3E8C-478C-991B-284BBD5E02AD}" v="1" dt="2022-09-15T02:36:18.506"/>
    <p1510:client id="{2189C07B-A924-4503-80DF-1B962045374E}" v="78" dt="2022-11-08T22:17:03.303"/>
    <p1510:client id="{2443AF82-F872-495C-9613-AEE719F29E6B}" v="1" dt="2022-11-07T21:53:52.853"/>
    <p1510:client id="{253D5DDC-6173-498B-AD82-B7A2F127E684}" v="73" dt="2022-11-08T18:52:12.749"/>
    <p1510:client id="{253FD1C4-6B81-4BCE-94EE-84BE24227A9A}" v="1" dt="2022-09-15T00:02:06.999"/>
    <p1510:client id="{25A0E911-B3E1-4B28-BA37-03AA22E712BF}" v="2" dt="2022-09-13T18:57:19.208"/>
    <p1510:client id="{28418807-1314-4DDE-9E1D-FACEDDA4F2FE}" v="16" dt="2022-09-15T00:49:06.925"/>
    <p1510:client id="{2BD74F11-16FB-4B06-9EF8-78D14B3739B8}" v="44" dt="2022-09-15T15:56:31.974"/>
    <p1510:client id="{2BEE9868-4D8F-4CAE-A457-F317E5ED7DEE}" v="18" dt="2022-09-14T23:28:11.017"/>
    <p1510:client id="{339F5FD9-2C52-41F0-8053-11AA5845581E}" v="78" dt="2022-08-29T19:27:17.728"/>
    <p1510:client id="{3A33F6D2-F48B-4687-AB33-4A58C72A3BBC}" v="16" dt="2022-11-07T21:52:23.259"/>
    <p1510:client id="{3C21B90F-D615-4EB1-B72E-A8E88BC38FFE}" v="57" dt="2022-11-08T18:44:55.763"/>
    <p1510:client id="{408EABF9-11D6-4BBC-909A-19520D6373F8}" v="18" dt="2022-08-22T18:23:10.247"/>
    <p1510:client id="{41D7C8B6-4670-4BA1-8E74-67BF1D60F1EA}" v="15" dt="2022-08-30T20:26:26.604"/>
    <p1510:client id="{422FA668-5F51-4FE4-A01F-552E18FF9770}" v="22" dt="2022-10-25T20:22:42.278"/>
    <p1510:client id="{4489DDA4-F626-4F05-BDFF-19714B583775}" v="79" dt="2022-08-22T22:07:03.722"/>
    <p1510:client id="{458EBB6A-92C6-408E-80DD-4D3364C24461}" v="30" dt="2022-11-01T23:36:42.818"/>
    <p1510:client id="{494806E7-D51B-4D8C-856D-C4DA7DA080E1}" v="2" dt="2022-09-15T15:56:02.994"/>
    <p1510:client id="{4A4B73C1-30A9-4C80-8A8E-20B69F5B4659}" v="42" dt="2022-11-08T22:22:08.206"/>
    <p1510:client id="{4B8577A1-991E-4C53-B78C-5ABFDE9A8A23}" v="75" dt="2022-11-03T21:01:20.309"/>
    <p1510:client id="{4C25230C-AEE2-4F37-94DB-AA22B9A5FAD9}" v="8" dt="2022-11-08T18:36:37.048"/>
    <p1510:client id="{4CE4B0A4-4DDA-4A51-8B66-296D969E3C06}" v="54" dt="2022-09-15T00:44:39.405"/>
    <p1510:client id="{4E85B027-5BFE-4221-AB98-40AED5086D80}" v="2" dt="2022-09-13T05:52:14.024"/>
    <p1510:client id="{50137916-46B1-4D82-B0CB-2BE28899A240}" v="128" dt="2022-08-23T00:23:34.065"/>
    <p1510:client id="{540E5213-4D6E-43BB-8CC6-E0723EAD99A9}" v="77" dt="2022-11-08T06:08:55.322"/>
    <p1510:client id="{54D8205D-0EFD-4F77-B9F1-BF9245F58A0A}" v="101" dt="2022-08-22T22:10:39.405"/>
    <p1510:client id="{54FE44FC-685E-45E8-8A86-84845FEADDF2}" v="1" dt="2022-09-15T02:59:51.510"/>
    <p1510:client id="{562C556C-68A7-47DC-ADC3-FBB51C00B614}" v="3" dt="2022-09-15T00:04:40.711"/>
    <p1510:client id="{56A6DA9E-123A-4E72-B85B-54CF6EBF2F31}" v="156" dt="2022-09-12T16:32:35.767"/>
    <p1510:client id="{6267C68E-B228-465E-8751-31570189FA27}" v="13" dt="2022-11-07T19:19:36.098"/>
    <p1510:client id="{640AD129-63CA-4B91-A2BF-95C2892B10A2}" v="4" dt="2022-11-09T19:09:35.819"/>
    <p1510:client id="{6D970C71-8148-4BD6-A5CF-14B946C42DAC}" v="8" dt="2022-11-07T21:34:47.961"/>
    <p1510:client id="{6E932CAE-0F00-4C9B-A9B3-6994353DDE50}" v="153" dt="2022-11-07T20:11:55.447"/>
    <p1510:client id="{6F4542FF-6CA6-46F8-BCF9-E57BB032DE69}" v="66" dt="2022-09-13T18:32:49.083"/>
    <p1510:client id="{735809D5-AAE6-40FE-9085-97F9FB7BB808}" v="33" dt="2022-09-12T20:17:45.906"/>
    <p1510:client id="{74260119-44B4-4A53-9C6D-CEF86AD33D21}" v="1" dt="2022-09-15T16:43:30.820"/>
    <p1510:client id="{7827ABE5-4477-4472-8F47-F341F50FD8CF}" v="2" dt="2022-08-23T00:52:04.674"/>
    <p1510:client id="{78289F08-8E0E-47C2-94DF-88C00429CCE0}" v="11" dt="2022-10-04T07:07:11.373"/>
    <p1510:client id="{7B9C97BF-7CD7-4581-8EE7-85881112F4C3}" v="10" dt="2022-08-22T22:11:59.826"/>
    <p1510:client id="{7DE5292A-B979-4302-9281-AE332AF9EAA3}" v="73" dt="2022-10-10T20:53:56.737"/>
    <p1510:client id="{80936D2C-0915-49C8-AB26-0038F76C9AA5}" v="22" dt="2022-08-29T19:30:48.152"/>
    <p1510:client id="{81704F28-91B3-4080-828B-7DF11EB96523}" v="29" dt="2022-08-24T18:41:23.609"/>
    <p1510:client id="{81C79623-2606-4268-A012-8902428E394C}" v="108" dt="2022-09-13T19:07:31.003"/>
    <p1510:client id="{8456D5DA-9C2A-4490-A94C-4E2D5BA5AFD4}" v="202" dt="2022-09-13T19:38:14.295"/>
    <p1510:client id="{8AE370F9-F4CF-407C-B5D6-A3D4E28A4475}" v="49" dt="2022-11-08T18:34:43.541"/>
    <p1510:client id="{8B55D3D2-B85E-4B0F-B52E-DA306D66064A}" v="5" dt="2022-11-07T19:28:49.407"/>
    <p1510:client id="{8DAFF960-E59E-4B1A-BE26-556B78151839}" v="7" dt="2022-11-08T19:07:28.109"/>
    <p1510:client id="{913F0518-549B-4EC8-9193-CD2D4301D32C}" v="187" dt="2022-11-07T21:23:41.037"/>
    <p1510:client id="{948EDD0D-42B5-46CE-BAE2-C3993E9FC11F}" v="17" dt="2022-08-24T01:04:52.713"/>
    <p1510:client id="{980F60CE-392A-4490-94A9-80838CCC168A}" v="208" dt="2022-09-13T03:40:34.201"/>
    <p1510:client id="{9FE0B507-0CA4-4E00-93F6-AF863BED4AC5}" v="112" dt="2022-11-07T18:34:32.363"/>
    <p1510:client id="{A0410BBA-930F-4B18-9A5E-F96D69B6924A}" v="45" dt="2022-11-01T23:47:52.449"/>
    <p1510:client id="{A3F08D6B-AC68-4C63-B8E2-16079309233F}" v="6" dt="2022-11-07T23:39:38.734"/>
    <p1510:client id="{A5D9D22A-5D71-4655-BCCC-FF067B1E66D3}" v="2" dt="2022-07-27T21:49:26.195"/>
    <p1510:client id="{A8052359-7C39-46ED-8681-C2F7E5C14B0E}" v="45" dt="2022-11-03T20:57:39.225"/>
    <p1510:client id="{A87AC831-F07B-464E-A835-51A85045E45D}" v="18" dt="2022-11-08T19:04:05.771"/>
    <p1510:client id="{AE9E29D9-2951-4469-AC69-06C0C96E581F}" v="25" dt="2022-10-24T23:10:22.969"/>
    <p1510:client id="{B7FD26A9-B9E4-4C4C-BC09-3F811C9AF5FA}" v="6" dt="2022-08-29T21:15:59.209"/>
    <p1510:client id="{BDE7962D-51F7-45DA-B946-7204DB4CAD22}" v="84" dt="2022-11-08T19:16:33.707"/>
    <p1510:client id="{C09F4BFF-54B8-46D9-8AB4-BD2DA278821F}" v="130" dt="2022-11-07T18:14:48.540"/>
    <p1510:client id="{C129094E-A2A0-43B4-BF5F-9F6CB78471C7}" v="107" dt="2022-11-07T22:28:06.530"/>
    <p1510:client id="{C41A7D29-9403-435B-8944-1F56D910588B}" v="189" dt="2022-09-14T23:58:52.356"/>
    <p1510:client id="{CA01E4F2-1705-4286-88C1-E1A5F7BE8A3A}" v="289" dt="2022-11-07T21:50:25.699"/>
    <p1510:client id="{CEB312F7-639B-473C-A736-44471BE6306A}" v="10" dt="2022-11-10T18:54:43.730"/>
    <p1510:client id="{D0E197B1-F2FB-4986-BC68-5E9CA718F5E4}" v="2" dt="2022-09-13T19:09:51.082"/>
    <p1510:client id="{D6638271-E958-45A1-B922-E21203118197}" v="6" dt="2022-11-07T22:37:54.670"/>
    <p1510:client id="{D6A2219D-D35C-441C-B208-4B9C150BB642}" v="13" dt="2022-10-06T18:25:37.819"/>
    <p1510:client id="{D8284E9E-5F9D-44FF-BCE9-5B865777ABA3}" v="34" dt="2022-09-28T22:31:58.825"/>
    <p1510:client id="{DD5A21BF-D992-456E-BA31-9B96FC1D1B15}" v="68" dt="2022-09-14T20:04:09.016"/>
    <p1510:client id="{E0CCFF86-B57A-4B04-9A12-E1E7E6EC5F6C}" v="3" dt="2022-09-15T03:02:17.750"/>
    <p1510:client id="{E2C7E16F-8F07-4E30-97E6-EEF8BFC85F61}" v="374" dt="2022-11-08T17:50:23.087"/>
    <p1510:client id="{E6E366D6-8F96-49E2-8941-4C68940F1822}" v="106" dt="2022-08-23T04:17:53.083"/>
    <p1510:client id="{EBC6D881-375C-46E8-943C-6246FAF1FC2C}" v="1" dt="2022-11-08T19:01:01.131"/>
    <p1510:client id="{ED8A5A59-0E81-4457-BACD-78FDAB17F4C5}" v="46" dt="2022-08-29T20:01:31.221"/>
    <p1510:client id="{EDE5928C-2B2E-4E43-9DAB-1EAB0478B6E3}" v="104" dt="2022-09-13T20:47:42.897"/>
    <p1510:client id="{F19B88FF-E20B-44D2-98C4-AD05803B42DE}" v="359" dt="2022-11-07T20:46:15.947"/>
    <p1510:client id="{F5F14604-C430-4A0A-AFD4-2901E828FD58}" v="10" dt="2022-09-12T22:21:31.250"/>
    <p1510:client id="{F5F9E7C5-9E8C-4D27-9336-A647DE20D26D}" v="180" dt="2022-11-08T20:35:57.067"/>
    <p1510:client id="{F60A128E-1CB0-4078-A26A-177C66662D10}" v="301" dt="2022-08-22T22:28:15.310"/>
    <p1510:client id="{F670906F-40BD-4380-AAC4-CD0F6C232DBD}" v="74" dt="2022-11-09T19:22:43.748"/>
    <p1510:client id="{F70D3840-96E9-4A23-B32A-90172DB46FF1}" v="79" dt="2022-11-08T21:58:41.326"/>
    <p1510:client id="{FA2EF9E0-95AF-48DE-9B74-DAD089DD17E2}" v="1" dt="2022-11-02T17:25:11.892"/>
    <p1510:client id="{FB7B514B-D897-4850-AC72-EE40B2233AB6}" v="181" dt="2022-11-09T18:25:35.360"/>
    <p1510:client id="{FEC48FEE-75EF-4677-82E2-9FA22AB05403}" v="110" dt="2022-11-07T20:59:01.366"/>
    <p1510:client id="{FED31326-2436-45C6-9C42-11C5B13A07DD}" v="6" dt="2022-08-23T01:25:43.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7" autoAdjust="0"/>
    <p:restoredTop sz="93314" autoAdjust="0"/>
  </p:normalViewPr>
  <p:slideViewPr>
    <p:cSldViewPr>
      <p:cViewPr varScale="1">
        <p:scale>
          <a:sx n="141" d="100"/>
          <a:sy n="141" d="100"/>
        </p:scale>
        <p:origin x="23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g Wang" clId="Web-{6267C68E-B228-465E-8751-31570189FA27}"/>
    <pc:docChg chg="modSld">
      <pc:chgData name="Qing Wang" userId="" providerId="" clId="Web-{6267C68E-B228-465E-8751-31570189FA27}" dt="2022-11-07T19:19:35.160" v="8"/>
      <pc:docMkLst>
        <pc:docMk/>
      </pc:docMkLst>
      <pc:sldChg chg="modSp">
        <pc:chgData name="Qing Wang" userId="" providerId="" clId="Web-{6267C68E-B228-465E-8751-31570189FA27}" dt="2022-11-07T19:19:35.160" v="8"/>
        <pc:sldMkLst>
          <pc:docMk/>
          <pc:sldMk cId="981370856" sldId="436"/>
        </pc:sldMkLst>
        <pc:graphicFrameChg chg="mod modGraphic">
          <ac:chgData name="Qing Wang" userId="" providerId="" clId="Web-{6267C68E-B228-465E-8751-31570189FA27}" dt="2022-11-07T19:19:35.160" v="8"/>
          <ac:graphicFrameMkLst>
            <pc:docMk/>
            <pc:sldMk cId="981370856" sldId="436"/>
            <ac:graphicFrameMk id="8" creationId="{78B12887-0C4D-AB45-0AF8-A3D2079BCDC6}"/>
          </ac:graphicFrameMkLst>
        </pc:graphicFrameChg>
      </pc:sldChg>
    </pc:docChg>
  </pc:docChgLst>
  <pc:docChgLst>
    <pc:chgData name="Qing Wang" clId="Web-{E6E366D6-8F96-49E2-8941-4C68940F1822}"/>
    <pc:docChg chg="modSld">
      <pc:chgData name="Qing Wang" userId="" providerId="" clId="Web-{E6E366D6-8F96-49E2-8941-4C68940F1822}" dt="2022-08-23T04:17:50.895" v="70"/>
      <pc:docMkLst>
        <pc:docMk/>
      </pc:docMkLst>
      <pc:sldChg chg="modSp">
        <pc:chgData name="Qing Wang" userId="" providerId="" clId="Web-{E6E366D6-8F96-49E2-8941-4C68940F1822}" dt="2022-08-23T04:16:35.114" v="66" actId="1076"/>
        <pc:sldMkLst>
          <pc:docMk/>
          <pc:sldMk cId="2263439564" sldId="404"/>
        </pc:sldMkLst>
        <pc:picChg chg="mod">
          <ac:chgData name="Qing Wang" userId="" providerId="" clId="Web-{E6E366D6-8F96-49E2-8941-4C68940F1822}" dt="2022-08-23T04:16:35.114" v="66" actId="1076"/>
          <ac:picMkLst>
            <pc:docMk/>
            <pc:sldMk cId="2263439564" sldId="404"/>
            <ac:picMk id="5" creationId="{A3D2891F-CFE3-407A-B296-7A7300041011}"/>
          </ac:picMkLst>
        </pc:picChg>
        <pc:picChg chg="mod">
          <ac:chgData name="Qing Wang" userId="" providerId="" clId="Web-{E6E366D6-8F96-49E2-8941-4C68940F1822}" dt="2022-08-23T04:16:32.082" v="65" actId="1076"/>
          <ac:picMkLst>
            <pc:docMk/>
            <pc:sldMk cId="2263439564" sldId="404"/>
            <ac:picMk id="6" creationId="{AD2B3A00-AEFF-4615-FC74-CDA00DE8FB12}"/>
          </ac:picMkLst>
        </pc:picChg>
        <pc:picChg chg="mod">
          <ac:chgData name="Qing Wang" userId="" providerId="" clId="Web-{E6E366D6-8F96-49E2-8941-4C68940F1822}" dt="2022-08-23T04:16:25.379" v="63" actId="1076"/>
          <ac:picMkLst>
            <pc:docMk/>
            <pc:sldMk cId="2263439564" sldId="404"/>
            <ac:picMk id="7" creationId="{004254A6-6CFF-CCE0-1F77-717185DAEF0D}"/>
          </ac:picMkLst>
        </pc:picChg>
        <pc:picChg chg="mod">
          <ac:chgData name="Qing Wang" userId="" providerId="" clId="Web-{E6E366D6-8F96-49E2-8941-4C68940F1822}" dt="2022-08-23T04:16:21.520" v="62" actId="1076"/>
          <ac:picMkLst>
            <pc:docMk/>
            <pc:sldMk cId="2263439564" sldId="404"/>
            <ac:picMk id="14" creationId="{F99D38E9-A085-5E5C-22E7-3A141A03EA31}"/>
          </ac:picMkLst>
        </pc:picChg>
      </pc:sldChg>
      <pc:sldChg chg="modSp">
        <pc:chgData name="Qing Wang" userId="" providerId="" clId="Web-{E6E366D6-8F96-49E2-8941-4C68940F1822}" dt="2022-08-23T04:17:50.895" v="70"/>
        <pc:sldMkLst>
          <pc:docMk/>
          <pc:sldMk cId="4181924233" sldId="408"/>
        </pc:sldMkLst>
        <pc:spChg chg="mod">
          <ac:chgData name="Qing Wang" userId="" providerId="" clId="Web-{E6E366D6-8F96-49E2-8941-4C68940F1822}" dt="2022-08-23T04:14:05.706" v="26" actId="20577"/>
          <ac:spMkLst>
            <pc:docMk/>
            <pc:sldMk cId="4181924233" sldId="408"/>
            <ac:spMk id="10" creationId="{B0BF87FF-F583-2A55-68D7-61EB8E9F5EC7}"/>
          </ac:spMkLst>
        </pc:spChg>
        <pc:graphicFrameChg chg="mod modGraphic">
          <ac:chgData name="Qing Wang" userId="" providerId="" clId="Web-{E6E366D6-8F96-49E2-8941-4C68940F1822}" dt="2022-08-23T04:16:02.192" v="59"/>
          <ac:graphicFrameMkLst>
            <pc:docMk/>
            <pc:sldMk cId="4181924233" sldId="408"/>
            <ac:graphicFrameMk id="8" creationId="{78B12887-0C4D-AB45-0AF8-A3D2079BCDC6}"/>
          </ac:graphicFrameMkLst>
        </pc:graphicFrameChg>
        <pc:graphicFrameChg chg="mod modGraphic">
          <ac:chgData name="Qing Wang" userId="" providerId="" clId="Web-{E6E366D6-8F96-49E2-8941-4C68940F1822}" dt="2022-08-23T04:17:50.895" v="70"/>
          <ac:graphicFrameMkLst>
            <pc:docMk/>
            <pc:sldMk cId="4181924233" sldId="408"/>
            <ac:graphicFrameMk id="9" creationId="{F5F361C6-6EE8-84CC-C90E-743155935BB4}"/>
          </ac:graphicFrameMkLst>
        </pc:graphicFrameChg>
      </pc:sldChg>
    </pc:docChg>
  </pc:docChgLst>
  <pc:docChgLst>
    <pc:chgData name="Qing Wang" clId="Web-{4B8577A1-991E-4C53-B78C-5ABFDE9A8A23}"/>
    <pc:docChg chg="modSld">
      <pc:chgData name="Qing Wang" userId="" providerId="" clId="Web-{4B8577A1-991E-4C53-B78C-5ABFDE9A8A23}" dt="2022-11-03T21:01:20.309" v="74" actId="20577"/>
      <pc:docMkLst>
        <pc:docMk/>
      </pc:docMkLst>
      <pc:sldChg chg="modSp">
        <pc:chgData name="Qing Wang" userId="" providerId="" clId="Web-{4B8577A1-991E-4C53-B78C-5ABFDE9A8A23}" dt="2022-11-03T21:01:20.309" v="74" actId="20577"/>
        <pc:sldMkLst>
          <pc:docMk/>
          <pc:sldMk cId="2034098799" sldId="432"/>
        </pc:sldMkLst>
        <pc:spChg chg="mod">
          <ac:chgData name="Qing Wang" userId="" providerId="" clId="Web-{4B8577A1-991E-4C53-B78C-5ABFDE9A8A23}" dt="2022-11-03T21:01:20.309" v="74" actId="20577"/>
          <ac:spMkLst>
            <pc:docMk/>
            <pc:sldMk cId="2034098799" sldId="432"/>
            <ac:spMk id="2" creationId="{C0065EE2-0B01-C05A-F4DF-135342E75E3D}"/>
          </ac:spMkLst>
        </pc:spChg>
      </pc:sldChg>
    </pc:docChg>
  </pc:docChgLst>
  <pc:docChgLst>
    <pc:chgData name="Qing Wang" clId="Web-{D0E197B1-F2FB-4986-BC68-5E9CA718F5E4}"/>
    <pc:docChg chg="addSld delSld">
      <pc:chgData name="Qing Wang" userId="" providerId="" clId="Web-{D0E197B1-F2FB-4986-BC68-5E9CA718F5E4}" dt="2022-09-13T19:09:51.082" v="1"/>
      <pc:docMkLst>
        <pc:docMk/>
      </pc:docMkLst>
      <pc:sldChg chg="del">
        <pc:chgData name="Qing Wang" userId="" providerId="" clId="Web-{D0E197B1-F2FB-4986-BC68-5E9CA718F5E4}" dt="2022-09-13T19:09:51.082" v="1"/>
        <pc:sldMkLst>
          <pc:docMk/>
          <pc:sldMk cId="1415978433" sldId="414"/>
        </pc:sldMkLst>
      </pc:sldChg>
      <pc:sldChg chg="add">
        <pc:chgData name="Qing Wang" userId="" providerId="" clId="Web-{D0E197B1-F2FB-4986-BC68-5E9CA718F5E4}" dt="2022-09-13T19:09:46.160" v="0"/>
        <pc:sldMkLst>
          <pc:docMk/>
          <pc:sldMk cId="3713008963" sldId="428"/>
        </pc:sldMkLst>
      </pc:sldChg>
    </pc:docChg>
  </pc:docChgLst>
  <pc:docChgLst>
    <pc:chgData name="Qing Wang" clId="Web-{F5F14604-C430-4A0A-AFD4-2901E828FD58}"/>
    <pc:docChg chg="modSld">
      <pc:chgData name="Qing Wang" userId="" providerId="" clId="Web-{F5F14604-C430-4A0A-AFD4-2901E828FD58}" dt="2022-09-12T22:21:29.516" v="7" actId="20577"/>
      <pc:docMkLst>
        <pc:docMk/>
      </pc:docMkLst>
      <pc:sldChg chg="modSp">
        <pc:chgData name="Qing Wang" userId="" providerId="" clId="Web-{F5F14604-C430-4A0A-AFD4-2901E828FD58}" dt="2022-09-12T22:21:29.516" v="7" actId="20577"/>
        <pc:sldMkLst>
          <pc:docMk/>
          <pc:sldMk cId="1415978433" sldId="414"/>
        </pc:sldMkLst>
        <pc:spChg chg="mod">
          <ac:chgData name="Qing Wang" userId="" providerId="" clId="Web-{F5F14604-C430-4A0A-AFD4-2901E828FD58}" dt="2022-09-12T22:21:29.516" v="7" actId="20577"/>
          <ac:spMkLst>
            <pc:docMk/>
            <pc:sldMk cId="1415978433" sldId="414"/>
            <ac:spMk id="2" creationId="{DD4FB5BC-910D-346D-0950-BF9F634C6D35}"/>
          </ac:spMkLst>
        </pc:spChg>
      </pc:sldChg>
    </pc:docChg>
  </pc:docChgLst>
  <pc:docChgLst>
    <pc:chgData name="Qing Wang" clId="Web-{125BEDD9-4D0F-4FD5-9AB5-4709A94E1B4C}"/>
    <pc:docChg chg="modSld">
      <pc:chgData name="Qing Wang" userId="" providerId="" clId="Web-{125BEDD9-4D0F-4FD5-9AB5-4709A94E1B4C}" dt="2022-08-27T00:17:01.256" v="11" actId="20577"/>
      <pc:docMkLst>
        <pc:docMk/>
      </pc:docMkLst>
      <pc:sldChg chg="modSp">
        <pc:chgData name="Qing Wang" userId="" providerId="" clId="Web-{125BEDD9-4D0F-4FD5-9AB5-4709A94E1B4C}" dt="2022-08-27T00:17:01.256" v="11" actId="20577"/>
        <pc:sldMkLst>
          <pc:docMk/>
          <pc:sldMk cId="2811376762" sldId="411"/>
        </pc:sldMkLst>
        <pc:spChg chg="mod">
          <ac:chgData name="Qing Wang" userId="" providerId="" clId="Web-{125BEDD9-4D0F-4FD5-9AB5-4709A94E1B4C}" dt="2022-08-27T00:17:01.256" v="11" actId="20577"/>
          <ac:spMkLst>
            <pc:docMk/>
            <pc:sldMk cId="2811376762" sldId="411"/>
            <ac:spMk id="2" creationId="{70ECD260-B827-C013-B73E-C120F62F423A}"/>
          </ac:spMkLst>
        </pc:spChg>
      </pc:sldChg>
    </pc:docChg>
  </pc:docChgLst>
  <pc:docChgLst>
    <pc:chgData name="Qing Wang" clId="Web-{F670906F-40BD-4380-AAC4-CD0F6C232DBD}"/>
    <pc:docChg chg="addSld modSld sldOrd">
      <pc:chgData name="Qing Wang" userId="" providerId="" clId="Web-{F670906F-40BD-4380-AAC4-CD0F6C232DBD}" dt="2022-11-09T19:22:43.748" v="42"/>
      <pc:docMkLst>
        <pc:docMk/>
      </pc:docMkLst>
      <pc:sldChg chg="modSp">
        <pc:chgData name="Qing Wang" userId="" providerId="" clId="Web-{F670906F-40BD-4380-AAC4-CD0F6C232DBD}" dt="2022-11-09T19:14:14.868" v="33" actId="20577"/>
        <pc:sldMkLst>
          <pc:docMk/>
          <pc:sldMk cId="71464787" sldId="401"/>
        </pc:sldMkLst>
        <pc:spChg chg="mod">
          <ac:chgData name="Qing Wang" userId="" providerId="" clId="Web-{F670906F-40BD-4380-AAC4-CD0F6C232DBD}" dt="2022-11-09T19:14:14.868" v="33" actId="20577"/>
          <ac:spMkLst>
            <pc:docMk/>
            <pc:sldMk cId="71464787" sldId="401"/>
            <ac:spMk id="2" creationId="{F5558180-891B-E9D9-0F2B-5D372F64A120}"/>
          </ac:spMkLst>
        </pc:spChg>
        <pc:spChg chg="mod">
          <ac:chgData name="Qing Wang" userId="" providerId="" clId="Web-{F670906F-40BD-4380-AAC4-CD0F6C232DBD}" dt="2022-11-09T19:10:54.445" v="30" actId="20577"/>
          <ac:spMkLst>
            <pc:docMk/>
            <pc:sldMk cId="71464787" sldId="401"/>
            <ac:spMk id="4" creationId="{9A393E49-839E-B021-75A7-AF837A4EA571}"/>
          </ac:spMkLst>
        </pc:spChg>
      </pc:sldChg>
      <pc:sldChg chg="modSp">
        <pc:chgData name="Qing Wang" userId="" providerId="" clId="Web-{F670906F-40BD-4380-AAC4-CD0F6C232DBD}" dt="2022-11-09T19:16:16.276" v="39" actId="1076"/>
        <pc:sldMkLst>
          <pc:docMk/>
          <pc:sldMk cId="2468903847" sldId="452"/>
        </pc:sldMkLst>
        <pc:spChg chg="mod">
          <ac:chgData name="Qing Wang" userId="" providerId="" clId="Web-{F670906F-40BD-4380-AAC4-CD0F6C232DBD}" dt="2022-11-09T19:15:49.994" v="38" actId="20577"/>
          <ac:spMkLst>
            <pc:docMk/>
            <pc:sldMk cId="2468903847" sldId="452"/>
            <ac:spMk id="2" creationId="{BEAAC424-67F4-C9D9-FDE0-6C30FDA5D9E0}"/>
          </ac:spMkLst>
        </pc:spChg>
        <pc:spChg chg="mod">
          <ac:chgData name="Qing Wang" userId="" providerId="" clId="Web-{F670906F-40BD-4380-AAC4-CD0F6C232DBD}" dt="2022-11-09T19:15:46.947" v="37" actId="20577"/>
          <ac:spMkLst>
            <pc:docMk/>
            <pc:sldMk cId="2468903847" sldId="452"/>
            <ac:spMk id="24" creationId="{9973240A-3085-A07C-F71D-59266C0CD86F}"/>
          </ac:spMkLst>
        </pc:spChg>
        <pc:grpChg chg="mod">
          <ac:chgData name="Qing Wang" userId="" providerId="" clId="Web-{F670906F-40BD-4380-AAC4-CD0F6C232DBD}" dt="2022-11-09T19:16:16.276" v="39" actId="1076"/>
          <ac:grpSpMkLst>
            <pc:docMk/>
            <pc:sldMk cId="2468903847" sldId="452"/>
            <ac:grpSpMk id="17" creationId="{58F2A91A-6430-8C16-7C52-F170F7F38A12}"/>
          </ac:grpSpMkLst>
        </pc:grpChg>
      </pc:sldChg>
      <pc:sldChg chg="modSp">
        <pc:chgData name="Qing Wang" userId="" providerId="" clId="Web-{F670906F-40BD-4380-AAC4-CD0F6C232DBD}" dt="2022-11-09T19:16:22.682" v="40" actId="1076"/>
        <pc:sldMkLst>
          <pc:docMk/>
          <pc:sldMk cId="3307342009" sldId="453"/>
        </pc:sldMkLst>
        <pc:spChg chg="mod">
          <ac:chgData name="Qing Wang" userId="" providerId="" clId="Web-{F670906F-40BD-4380-AAC4-CD0F6C232DBD}" dt="2022-11-09T19:16:22.682" v="40" actId="1076"/>
          <ac:spMkLst>
            <pc:docMk/>
            <pc:sldMk cId="3307342009" sldId="453"/>
            <ac:spMk id="27" creationId="{3BF1A95B-AB0A-9E3B-118F-B8718479CD60}"/>
          </ac:spMkLst>
        </pc:spChg>
      </pc:sldChg>
      <pc:sldChg chg="addSp new ord">
        <pc:chgData name="Qing Wang" userId="" providerId="" clId="Web-{F670906F-40BD-4380-AAC4-CD0F6C232DBD}" dt="2022-11-09T19:22:43.748" v="42"/>
        <pc:sldMkLst>
          <pc:docMk/>
          <pc:sldMk cId="2002719873" sldId="455"/>
        </pc:sldMkLst>
        <pc:spChg chg="add">
          <ac:chgData name="Qing Wang" userId="" providerId="" clId="Web-{F670906F-40BD-4380-AAC4-CD0F6C232DBD}" dt="2022-11-09T19:15:01.666" v="35"/>
          <ac:spMkLst>
            <pc:docMk/>
            <pc:sldMk cId="2002719873" sldId="455"/>
            <ac:spMk id="5" creationId="{173E2FB5-FEE6-5A73-47CA-8ED48F87B3D4}"/>
          </ac:spMkLst>
        </pc:spChg>
      </pc:sldChg>
      <pc:sldChg chg="add replId">
        <pc:chgData name="Qing Wang" userId="" providerId="" clId="Web-{F670906F-40BD-4380-AAC4-CD0F6C232DBD}" dt="2022-11-09T19:22:37.310" v="41"/>
        <pc:sldMkLst>
          <pc:docMk/>
          <pc:sldMk cId="1506116276" sldId="456"/>
        </pc:sldMkLst>
      </pc:sldChg>
    </pc:docChg>
  </pc:docChgLst>
  <pc:docChgLst>
    <pc:chgData name="Huy Tran" clId="Web-{8AE370F9-F4CF-407C-B5D6-A3D4E28A4475}"/>
    <pc:docChg chg="modSld">
      <pc:chgData name="Huy Tran" userId="" providerId="" clId="Web-{8AE370F9-F4CF-407C-B5D6-A3D4E28A4475}" dt="2022-11-08T18:34:40.869" v="46" actId="20577"/>
      <pc:docMkLst>
        <pc:docMk/>
      </pc:docMkLst>
      <pc:sldChg chg="modSp">
        <pc:chgData name="Huy Tran" userId="" providerId="" clId="Web-{8AE370F9-F4CF-407C-B5D6-A3D4E28A4475}" dt="2022-11-08T18:34:40.869" v="46" actId="20577"/>
        <pc:sldMkLst>
          <pc:docMk/>
          <pc:sldMk cId="2236743688" sldId="446"/>
        </pc:sldMkLst>
        <pc:spChg chg="mod">
          <ac:chgData name="Huy Tran" userId="" providerId="" clId="Web-{8AE370F9-F4CF-407C-B5D6-A3D4E28A4475}" dt="2022-11-08T18:34:40.869" v="46" actId="20577"/>
          <ac:spMkLst>
            <pc:docMk/>
            <pc:sldMk cId="2236743688" sldId="446"/>
            <ac:spMk id="274" creationId="{EB0E3AF4-E265-7A05-7DBB-933ED6A3ECDC}"/>
          </ac:spMkLst>
        </pc:spChg>
        <pc:cxnChg chg="mod">
          <ac:chgData name="Huy Tran" userId="" providerId="" clId="Web-{8AE370F9-F4CF-407C-B5D6-A3D4E28A4475}" dt="2022-11-08T18:34:26.681" v="42" actId="14100"/>
          <ac:cxnSpMkLst>
            <pc:docMk/>
            <pc:sldMk cId="2236743688" sldId="446"/>
            <ac:cxnSpMk id="292" creationId="{F7EE2701-5484-37E4-D122-9E06E62F74A7}"/>
          </ac:cxnSpMkLst>
        </pc:cxnChg>
      </pc:sldChg>
    </pc:docChg>
  </pc:docChgLst>
  <pc:docChgLst>
    <pc:chgData name="Qing Wang" clId="Web-{A0410BBA-930F-4B18-9A5E-F96D69B6924A}"/>
    <pc:docChg chg="addSld modSld sldOrd">
      <pc:chgData name="Qing Wang" userId="" providerId="" clId="Web-{A0410BBA-930F-4B18-9A5E-F96D69B6924A}" dt="2022-11-01T23:47:52.449" v="43" actId="20577"/>
      <pc:docMkLst>
        <pc:docMk/>
      </pc:docMkLst>
      <pc:sldChg chg="ord">
        <pc:chgData name="Qing Wang" userId="" providerId="" clId="Web-{A0410BBA-930F-4B18-9A5E-F96D69B6924A}" dt="2022-11-01T23:46:37.198" v="6"/>
        <pc:sldMkLst>
          <pc:docMk/>
          <pc:sldMk cId="2915647573" sldId="434"/>
        </pc:sldMkLst>
      </pc:sldChg>
      <pc:sldChg chg="modSp">
        <pc:chgData name="Qing Wang" userId="" providerId="" clId="Web-{A0410BBA-930F-4B18-9A5E-F96D69B6924A}" dt="2022-11-01T23:46:49.135" v="14"/>
        <pc:sldMkLst>
          <pc:docMk/>
          <pc:sldMk cId="981370856" sldId="436"/>
        </pc:sldMkLst>
        <pc:graphicFrameChg chg="mod modGraphic">
          <ac:chgData name="Qing Wang" userId="" providerId="" clId="Web-{A0410BBA-930F-4B18-9A5E-F96D69B6924A}" dt="2022-11-01T23:46:49.135" v="14"/>
          <ac:graphicFrameMkLst>
            <pc:docMk/>
            <pc:sldMk cId="981370856" sldId="436"/>
            <ac:graphicFrameMk id="8" creationId="{78B12887-0C4D-AB45-0AF8-A3D2079BCDC6}"/>
          </ac:graphicFrameMkLst>
        </pc:graphicFrameChg>
      </pc:sldChg>
      <pc:sldChg chg="modSp add replId">
        <pc:chgData name="Qing Wang" userId="" providerId="" clId="Web-{A0410BBA-930F-4B18-9A5E-F96D69B6924A}" dt="2022-11-01T23:47:52.449" v="43" actId="20577"/>
        <pc:sldMkLst>
          <pc:docMk/>
          <pc:sldMk cId="2761406281" sldId="439"/>
        </pc:sldMkLst>
        <pc:spChg chg="mod">
          <ac:chgData name="Qing Wang" userId="" providerId="" clId="Web-{A0410BBA-930F-4B18-9A5E-F96D69B6924A}" dt="2022-11-01T23:47:52.449" v="43" actId="20577"/>
          <ac:spMkLst>
            <pc:docMk/>
            <pc:sldMk cId="2761406281" sldId="439"/>
            <ac:spMk id="3" creationId="{7E2BCDAD-B51B-2B7B-6B61-6A75D3F777DE}"/>
          </ac:spMkLst>
        </pc:spChg>
      </pc:sldChg>
    </pc:docChg>
  </pc:docChgLst>
  <pc:docChgLst>
    <pc:chgData name="Huy Tran" clId="Web-{8DAFF960-E59E-4B1A-BE26-556B78151839}"/>
    <pc:docChg chg="modSld">
      <pc:chgData name="Huy Tran" userId="" providerId="" clId="Web-{8DAFF960-E59E-4B1A-BE26-556B78151839}" dt="2022-11-08T19:07:28.109" v="6" actId="1076"/>
      <pc:docMkLst>
        <pc:docMk/>
      </pc:docMkLst>
      <pc:sldChg chg="addSp delSp modSp">
        <pc:chgData name="Huy Tran" userId="" providerId="" clId="Web-{8DAFF960-E59E-4B1A-BE26-556B78151839}" dt="2022-11-08T19:07:28.109" v="6" actId="1076"/>
        <pc:sldMkLst>
          <pc:docMk/>
          <pc:sldMk cId="2761406281" sldId="439"/>
        </pc:sldMkLst>
        <pc:picChg chg="add mod">
          <ac:chgData name="Huy Tran" userId="" providerId="" clId="Web-{8DAFF960-E59E-4B1A-BE26-556B78151839}" dt="2022-11-08T19:07:28.109" v="6" actId="1076"/>
          <ac:picMkLst>
            <pc:docMk/>
            <pc:sldMk cId="2761406281" sldId="439"/>
            <ac:picMk id="2" creationId="{D7D32373-4788-DF7F-724C-B95889C0BC8C}"/>
          </ac:picMkLst>
        </pc:picChg>
        <pc:picChg chg="del">
          <ac:chgData name="Huy Tran" userId="" providerId="" clId="Web-{8DAFF960-E59E-4B1A-BE26-556B78151839}" dt="2022-11-08T19:07:06.156" v="0"/>
          <ac:picMkLst>
            <pc:docMk/>
            <pc:sldMk cId="2761406281" sldId="439"/>
            <ac:picMk id="4" creationId="{E2D0C906-3A4D-0C9B-8C28-FBFA36B87992}"/>
          </ac:picMkLst>
        </pc:picChg>
      </pc:sldChg>
    </pc:docChg>
  </pc:docChgLst>
  <pc:docChgLst>
    <pc:chgData name="Qing Wang" clId="Web-{4489DDA4-F626-4F05-BDFF-19714B583775}"/>
    <pc:docChg chg="modSld">
      <pc:chgData name="Qing Wang" userId="" providerId="" clId="Web-{4489DDA4-F626-4F05-BDFF-19714B583775}" dt="2022-08-22T22:07:01.253" v="39" actId="20577"/>
      <pc:docMkLst>
        <pc:docMk/>
      </pc:docMkLst>
      <pc:sldChg chg="modSp">
        <pc:chgData name="Qing Wang" userId="" providerId="" clId="Web-{4489DDA4-F626-4F05-BDFF-19714B583775}" dt="2022-08-22T22:07:01.253" v="39" actId="20577"/>
        <pc:sldMkLst>
          <pc:docMk/>
          <pc:sldMk cId="1375469414" sldId="402"/>
        </pc:sldMkLst>
        <pc:spChg chg="mod">
          <ac:chgData name="Qing Wang" userId="" providerId="" clId="Web-{4489DDA4-F626-4F05-BDFF-19714B583775}" dt="2022-08-22T22:07:01.253" v="39" actId="20577"/>
          <ac:spMkLst>
            <pc:docMk/>
            <pc:sldMk cId="1375469414" sldId="402"/>
            <ac:spMk id="6" creationId="{D877F5C0-929F-22F0-7304-7AA489E9976F}"/>
          </ac:spMkLst>
        </pc:spChg>
      </pc:sldChg>
    </pc:docChg>
  </pc:docChgLst>
  <pc:docChgLst>
    <pc:chgData name="Qing Wang" clId="Web-{14665E11-27F9-4F21-B033-644A1982EA44}"/>
    <pc:docChg chg="addSld delSld sldOrd">
      <pc:chgData name="Qing Wang" userId="" providerId="" clId="Web-{14665E11-27F9-4F21-B033-644A1982EA44}" dt="2022-09-13T03:07:43.025" v="2"/>
      <pc:docMkLst>
        <pc:docMk/>
      </pc:docMkLst>
      <pc:sldChg chg="del">
        <pc:chgData name="Qing Wang" userId="" providerId="" clId="Web-{14665E11-27F9-4F21-B033-644A1982EA44}" dt="2022-09-13T03:07:43.025" v="2"/>
        <pc:sldMkLst>
          <pc:docMk/>
          <pc:sldMk cId="2797549180" sldId="422"/>
        </pc:sldMkLst>
      </pc:sldChg>
      <pc:sldChg chg="add ord">
        <pc:chgData name="Qing Wang" userId="" providerId="" clId="Web-{14665E11-27F9-4F21-B033-644A1982EA44}" dt="2022-09-13T03:07:41.493" v="1"/>
        <pc:sldMkLst>
          <pc:docMk/>
          <pc:sldMk cId="1405255761" sldId="423"/>
        </pc:sldMkLst>
      </pc:sldChg>
    </pc:docChg>
  </pc:docChgLst>
  <pc:docChgLst>
    <pc:chgData name="Qing Wang" clId="Web-{339F5FD9-2C52-41F0-8053-11AA5845581E}"/>
    <pc:docChg chg="modSld">
      <pc:chgData name="Qing Wang" userId="" providerId="" clId="Web-{339F5FD9-2C52-41F0-8053-11AA5845581E}" dt="2022-08-29T19:27:17.728" v="37" actId="20577"/>
      <pc:docMkLst>
        <pc:docMk/>
      </pc:docMkLst>
      <pc:sldChg chg="modSp">
        <pc:chgData name="Qing Wang" userId="" providerId="" clId="Web-{339F5FD9-2C52-41F0-8053-11AA5845581E}" dt="2022-08-29T19:27:17.728" v="37" actId="20577"/>
        <pc:sldMkLst>
          <pc:docMk/>
          <pc:sldMk cId="71464787" sldId="401"/>
        </pc:sldMkLst>
        <pc:spChg chg="mod">
          <ac:chgData name="Qing Wang" userId="" providerId="" clId="Web-{339F5FD9-2C52-41F0-8053-11AA5845581E}" dt="2022-08-29T19:27:17.728" v="37" actId="20577"/>
          <ac:spMkLst>
            <pc:docMk/>
            <pc:sldMk cId="71464787" sldId="401"/>
            <ac:spMk id="4" creationId="{9A393E49-839E-B021-75A7-AF837A4EA571}"/>
          </ac:spMkLst>
        </pc:spChg>
      </pc:sldChg>
    </pc:docChg>
  </pc:docChgLst>
  <pc:docChgLst>
    <pc:chgData name="Qing Wang" clId="Web-{2443AF82-F872-495C-9613-AEE719F29E6B}"/>
    <pc:docChg chg="modSld">
      <pc:chgData name="Qing Wang" userId="" providerId="" clId="Web-{2443AF82-F872-495C-9613-AEE719F29E6B}" dt="2022-11-07T21:53:52.853" v="0" actId="20577"/>
      <pc:docMkLst>
        <pc:docMk/>
      </pc:docMkLst>
      <pc:sldChg chg="modSp">
        <pc:chgData name="Qing Wang" userId="" providerId="" clId="Web-{2443AF82-F872-495C-9613-AEE719F29E6B}" dt="2022-11-07T21:53:52.853" v="0" actId="20577"/>
        <pc:sldMkLst>
          <pc:docMk/>
          <pc:sldMk cId="2034098799" sldId="432"/>
        </pc:sldMkLst>
        <pc:spChg chg="mod">
          <ac:chgData name="Qing Wang" userId="" providerId="" clId="Web-{2443AF82-F872-495C-9613-AEE719F29E6B}" dt="2022-11-07T21:53:52.853" v="0" actId="20577"/>
          <ac:spMkLst>
            <pc:docMk/>
            <pc:sldMk cId="2034098799" sldId="432"/>
            <ac:spMk id="3" creationId="{E9C3F41A-7EB6-405E-8A96-385227B781DD}"/>
          </ac:spMkLst>
        </pc:spChg>
      </pc:sldChg>
    </pc:docChg>
  </pc:docChgLst>
  <pc:docChgLst>
    <pc:chgData name="Qing Wang" clId="Web-{04C4A31D-5DEB-4AC3-BF18-1F9CCEB474F5}"/>
    <pc:docChg chg="modSld">
      <pc:chgData name="Qing Wang" userId="" providerId="" clId="Web-{04C4A31D-5DEB-4AC3-BF18-1F9CCEB474F5}" dt="2022-11-08T19:29:26.096" v="134" actId="1076"/>
      <pc:docMkLst>
        <pc:docMk/>
      </pc:docMkLst>
      <pc:sldChg chg="modSp">
        <pc:chgData name="Qing Wang" userId="" providerId="" clId="Web-{04C4A31D-5DEB-4AC3-BF18-1F9CCEB474F5}" dt="2022-11-08T19:21:07.963" v="1" actId="20577"/>
        <pc:sldMkLst>
          <pc:docMk/>
          <pc:sldMk cId="71464787" sldId="401"/>
        </pc:sldMkLst>
        <pc:spChg chg="mod">
          <ac:chgData name="Qing Wang" userId="" providerId="" clId="Web-{04C4A31D-5DEB-4AC3-BF18-1F9CCEB474F5}" dt="2022-11-08T19:21:07.963" v="1" actId="20577"/>
          <ac:spMkLst>
            <pc:docMk/>
            <pc:sldMk cId="71464787" sldId="401"/>
            <ac:spMk id="4" creationId="{9A393E49-839E-B021-75A7-AF837A4EA571}"/>
          </ac:spMkLst>
        </pc:spChg>
      </pc:sldChg>
      <pc:sldChg chg="modSp">
        <pc:chgData name="Qing Wang" userId="" providerId="" clId="Web-{04C4A31D-5DEB-4AC3-BF18-1F9CCEB474F5}" dt="2022-11-08T19:24:38.795" v="57" actId="20577"/>
        <pc:sldMkLst>
          <pc:docMk/>
          <pc:sldMk cId="2761406281" sldId="439"/>
        </pc:sldMkLst>
        <pc:spChg chg="mod">
          <ac:chgData name="Qing Wang" userId="" providerId="" clId="Web-{04C4A31D-5DEB-4AC3-BF18-1F9CCEB474F5}" dt="2022-11-08T19:24:38.795" v="57" actId="20577"/>
          <ac:spMkLst>
            <pc:docMk/>
            <pc:sldMk cId="2761406281" sldId="439"/>
            <ac:spMk id="3" creationId="{7E2BCDAD-B51B-2B7B-6B61-6A75D3F777DE}"/>
          </ac:spMkLst>
        </pc:spChg>
      </pc:sldChg>
      <pc:sldChg chg="modSp">
        <pc:chgData name="Qing Wang" userId="" providerId="" clId="Web-{04C4A31D-5DEB-4AC3-BF18-1F9CCEB474F5}" dt="2022-11-08T19:27:50.954" v="111" actId="20577"/>
        <pc:sldMkLst>
          <pc:docMk/>
          <pc:sldMk cId="3941881295" sldId="442"/>
        </pc:sldMkLst>
        <pc:spChg chg="mod">
          <ac:chgData name="Qing Wang" userId="" providerId="" clId="Web-{04C4A31D-5DEB-4AC3-BF18-1F9CCEB474F5}" dt="2022-11-08T19:27:14.016" v="101" actId="1076"/>
          <ac:spMkLst>
            <pc:docMk/>
            <pc:sldMk cId="3941881295" sldId="442"/>
            <ac:spMk id="32" creationId="{C15EF3E5-79C0-F8C5-394B-1A81A577AD3E}"/>
          </ac:spMkLst>
        </pc:spChg>
        <pc:spChg chg="mod">
          <ac:chgData name="Qing Wang" userId="" providerId="" clId="Web-{04C4A31D-5DEB-4AC3-BF18-1F9CCEB474F5}" dt="2022-11-08T19:27:14.047" v="104" actId="1076"/>
          <ac:spMkLst>
            <pc:docMk/>
            <pc:sldMk cId="3941881295" sldId="442"/>
            <ac:spMk id="45" creationId="{C131649B-EFBB-CAD6-8FC2-0D7679403F89}"/>
          </ac:spMkLst>
        </pc:spChg>
        <pc:spChg chg="mod">
          <ac:chgData name="Qing Wang" userId="" providerId="" clId="Web-{04C4A31D-5DEB-4AC3-BF18-1F9CCEB474F5}" dt="2022-11-08T19:27:14.063" v="105" actId="1076"/>
          <ac:spMkLst>
            <pc:docMk/>
            <pc:sldMk cId="3941881295" sldId="442"/>
            <ac:spMk id="46" creationId="{A40E1410-325F-41F5-2190-CC0BD9F2B64E}"/>
          </ac:spMkLst>
        </pc:spChg>
        <pc:spChg chg="mod">
          <ac:chgData name="Qing Wang" userId="" providerId="" clId="Web-{04C4A31D-5DEB-4AC3-BF18-1F9CCEB474F5}" dt="2022-11-08T19:27:50.954" v="111" actId="20577"/>
          <ac:spMkLst>
            <pc:docMk/>
            <pc:sldMk cId="3941881295" sldId="442"/>
            <ac:spMk id="61" creationId="{1C756056-1DD3-9495-154E-49CC0BA7BFE5}"/>
          </ac:spMkLst>
        </pc:spChg>
        <pc:grpChg chg="mod">
          <ac:chgData name="Qing Wang" userId="" providerId="" clId="Web-{04C4A31D-5DEB-4AC3-BF18-1F9CCEB474F5}" dt="2022-11-08T19:27:40.110" v="110" actId="1076"/>
          <ac:grpSpMkLst>
            <pc:docMk/>
            <pc:sldMk cId="3941881295" sldId="442"/>
            <ac:grpSpMk id="60" creationId="{2E59A684-FEC9-A174-32C9-3DDB74EAD35C}"/>
          </ac:grpSpMkLst>
        </pc:grpChg>
        <pc:cxnChg chg="mod">
          <ac:chgData name="Qing Wang" userId="" providerId="" clId="Web-{04C4A31D-5DEB-4AC3-BF18-1F9CCEB474F5}" dt="2022-11-08T19:27:14.032" v="102" actId="1076"/>
          <ac:cxnSpMkLst>
            <pc:docMk/>
            <pc:sldMk cId="3941881295" sldId="442"/>
            <ac:cxnSpMk id="38" creationId="{50222A4C-F02A-4F06-CB36-BF6C988E7337}"/>
          </ac:cxnSpMkLst>
        </pc:cxnChg>
        <pc:cxnChg chg="mod">
          <ac:chgData name="Qing Wang" userId="" providerId="" clId="Web-{04C4A31D-5DEB-4AC3-BF18-1F9CCEB474F5}" dt="2022-11-08T19:27:14.047" v="103" actId="1076"/>
          <ac:cxnSpMkLst>
            <pc:docMk/>
            <pc:sldMk cId="3941881295" sldId="442"/>
            <ac:cxnSpMk id="44" creationId="{166BC2F6-520E-C855-581E-42CC2B9D0BA1}"/>
          </ac:cxnSpMkLst>
        </pc:cxnChg>
        <pc:cxnChg chg="mod">
          <ac:chgData name="Qing Wang" userId="" providerId="" clId="Web-{04C4A31D-5DEB-4AC3-BF18-1F9CCEB474F5}" dt="2022-11-08T19:27:14.063" v="106" actId="1076"/>
          <ac:cxnSpMkLst>
            <pc:docMk/>
            <pc:sldMk cId="3941881295" sldId="442"/>
            <ac:cxnSpMk id="50" creationId="{FE6450C3-D215-B97E-1B9E-DF36DC93A8CB}"/>
          </ac:cxnSpMkLst>
        </pc:cxnChg>
      </pc:sldChg>
      <pc:sldChg chg="modSp">
        <pc:chgData name="Qing Wang" userId="" providerId="" clId="Web-{04C4A31D-5DEB-4AC3-BF18-1F9CCEB474F5}" dt="2022-11-08T19:26:42.015" v="99"/>
        <pc:sldMkLst>
          <pc:docMk/>
          <pc:sldMk cId="2176984265" sldId="444"/>
        </pc:sldMkLst>
        <pc:spChg chg="mod">
          <ac:chgData name="Qing Wang" userId="" providerId="" clId="Web-{04C4A31D-5DEB-4AC3-BF18-1F9CCEB474F5}" dt="2022-11-08T19:26:33.109" v="95" actId="20577"/>
          <ac:spMkLst>
            <pc:docMk/>
            <pc:sldMk cId="2176984265" sldId="444"/>
            <ac:spMk id="7" creationId="{002DC8AB-045B-81FC-E56D-67E8A20F2F40}"/>
          </ac:spMkLst>
        </pc:spChg>
        <pc:graphicFrameChg chg="mod modGraphic">
          <ac:chgData name="Qing Wang" userId="" providerId="" clId="Web-{04C4A31D-5DEB-4AC3-BF18-1F9CCEB474F5}" dt="2022-11-08T19:26:42.015" v="99"/>
          <ac:graphicFrameMkLst>
            <pc:docMk/>
            <pc:sldMk cId="2176984265" sldId="444"/>
            <ac:graphicFrameMk id="8" creationId="{78B12887-0C4D-AB45-0AF8-A3D2079BCDC6}"/>
          </ac:graphicFrameMkLst>
        </pc:graphicFrameChg>
      </pc:sldChg>
      <pc:sldChg chg="modSp">
        <pc:chgData name="Qing Wang" userId="" providerId="" clId="Web-{04C4A31D-5DEB-4AC3-BF18-1F9CCEB474F5}" dt="2022-11-08T19:25:30.092" v="60" actId="20577"/>
        <pc:sldMkLst>
          <pc:docMk/>
          <pc:sldMk cId="2881582837" sldId="445"/>
        </pc:sldMkLst>
        <pc:spChg chg="mod">
          <ac:chgData name="Qing Wang" userId="" providerId="" clId="Web-{04C4A31D-5DEB-4AC3-BF18-1F9CCEB474F5}" dt="2022-11-08T19:25:30.092" v="60" actId="20577"/>
          <ac:spMkLst>
            <pc:docMk/>
            <pc:sldMk cId="2881582837" sldId="445"/>
            <ac:spMk id="3" creationId="{7E2BCDAD-B51B-2B7B-6B61-6A75D3F777DE}"/>
          </ac:spMkLst>
        </pc:spChg>
      </pc:sldChg>
      <pc:sldChg chg="addSp modSp">
        <pc:chgData name="Qing Wang" userId="" providerId="" clId="Web-{04C4A31D-5DEB-4AC3-BF18-1F9CCEB474F5}" dt="2022-11-08T19:29:26.096" v="134" actId="1076"/>
        <pc:sldMkLst>
          <pc:docMk/>
          <pc:sldMk cId="2236743688" sldId="446"/>
        </pc:sldMkLst>
        <pc:spChg chg="mod">
          <ac:chgData name="Qing Wang" userId="" providerId="" clId="Web-{04C4A31D-5DEB-4AC3-BF18-1F9CCEB474F5}" dt="2022-11-08T19:29:00.908" v="130" actId="1076"/>
          <ac:spMkLst>
            <pc:docMk/>
            <pc:sldMk cId="2236743688" sldId="446"/>
            <ac:spMk id="2" creationId="{DB7D89FC-BAE1-8907-7A0C-EFC716F39243}"/>
          </ac:spMkLst>
        </pc:spChg>
        <pc:spChg chg="add mod">
          <ac:chgData name="Qing Wang" userId="" providerId="" clId="Web-{04C4A31D-5DEB-4AC3-BF18-1F9CCEB474F5}" dt="2022-11-08T19:29:26.096" v="134" actId="1076"/>
          <ac:spMkLst>
            <pc:docMk/>
            <pc:sldMk cId="2236743688" sldId="446"/>
            <ac:spMk id="10" creationId="{EEA5AAFB-72DD-DDCE-F24F-409E3605D1C6}"/>
          </ac:spMkLst>
        </pc:spChg>
      </pc:sldChg>
    </pc:docChg>
  </pc:docChgLst>
  <pc:docChgLst>
    <pc:chgData name="Qing Wang" clId="Web-{78289F08-8E0E-47C2-94DF-88C00429CCE0}"/>
    <pc:docChg chg="modSld">
      <pc:chgData name="Qing Wang" userId="" providerId="" clId="Web-{78289F08-8E0E-47C2-94DF-88C00429CCE0}" dt="2022-10-04T07:07:11.373" v="10" actId="20577"/>
      <pc:docMkLst>
        <pc:docMk/>
      </pc:docMkLst>
      <pc:sldChg chg="modSp">
        <pc:chgData name="Qing Wang" userId="" providerId="" clId="Web-{78289F08-8E0E-47C2-94DF-88C00429CCE0}" dt="2022-10-04T07:07:11.373" v="10" actId="20577"/>
        <pc:sldMkLst>
          <pc:docMk/>
          <pc:sldMk cId="2915647573" sldId="434"/>
        </pc:sldMkLst>
        <pc:spChg chg="mod">
          <ac:chgData name="Qing Wang" userId="" providerId="" clId="Web-{78289F08-8E0E-47C2-94DF-88C00429CCE0}" dt="2022-10-04T07:07:11.373" v="10" actId="20577"/>
          <ac:spMkLst>
            <pc:docMk/>
            <pc:sldMk cId="2915647573" sldId="434"/>
            <ac:spMk id="2" creationId="{DD4FB5BC-910D-346D-0950-BF9F634C6D35}"/>
          </ac:spMkLst>
        </pc:spChg>
      </pc:sldChg>
    </pc:docChg>
  </pc:docChgLst>
  <pc:docChgLst>
    <pc:chgData name="Qing Wang" clId="Web-{3A33F6D2-F48B-4687-AB33-4A58C72A3BBC}"/>
    <pc:docChg chg="modSld">
      <pc:chgData name="Qing Wang" userId="" providerId="" clId="Web-{3A33F6D2-F48B-4687-AB33-4A58C72A3BBC}" dt="2022-11-07T21:52:23.259" v="15" actId="20577"/>
      <pc:docMkLst>
        <pc:docMk/>
      </pc:docMkLst>
      <pc:sldChg chg="modSp">
        <pc:chgData name="Qing Wang" userId="" providerId="" clId="Web-{3A33F6D2-F48B-4687-AB33-4A58C72A3BBC}" dt="2022-11-07T21:52:23.259" v="15" actId="20577"/>
        <pc:sldMkLst>
          <pc:docMk/>
          <pc:sldMk cId="2034098799" sldId="432"/>
        </pc:sldMkLst>
        <pc:spChg chg="mod">
          <ac:chgData name="Qing Wang" userId="" providerId="" clId="Web-{3A33F6D2-F48B-4687-AB33-4A58C72A3BBC}" dt="2022-11-07T21:52:23.259" v="15" actId="20577"/>
          <ac:spMkLst>
            <pc:docMk/>
            <pc:sldMk cId="2034098799" sldId="432"/>
            <ac:spMk id="2" creationId="{C0065EE2-0B01-C05A-F4DF-135342E75E3D}"/>
          </ac:spMkLst>
        </pc:spChg>
      </pc:sldChg>
    </pc:docChg>
  </pc:docChgLst>
  <pc:docChgLst>
    <pc:chgData name="Qing Wang" clId="Web-{D6638271-E958-45A1-B922-E21203118197}"/>
    <pc:docChg chg="modSld">
      <pc:chgData name="Qing Wang" userId="" providerId="" clId="Web-{D6638271-E958-45A1-B922-E21203118197}" dt="2022-11-07T22:37:54.670" v="5" actId="20577"/>
      <pc:docMkLst>
        <pc:docMk/>
      </pc:docMkLst>
      <pc:sldChg chg="modSp">
        <pc:chgData name="Qing Wang" userId="" providerId="" clId="Web-{D6638271-E958-45A1-B922-E21203118197}" dt="2022-11-07T22:37:54.670" v="5" actId="20577"/>
        <pc:sldMkLst>
          <pc:docMk/>
          <pc:sldMk cId="2915647573" sldId="434"/>
        </pc:sldMkLst>
        <pc:spChg chg="mod">
          <ac:chgData name="Qing Wang" userId="" providerId="" clId="Web-{D6638271-E958-45A1-B922-E21203118197}" dt="2022-11-07T22:37:54.670" v="5" actId="20577"/>
          <ac:spMkLst>
            <pc:docMk/>
            <pc:sldMk cId="2915647573" sldId="434"/>
            <ac:spMk id="2" creationId="{DD4FB5BC-910D-346D-0950-BF9F634C6D35}"/>
          </ac:spMkLst>
        </pc:spChg>
      </pc:sldChg>
    </pc:docChg>
  </pc:docChgLst>
  <pc:docChgLst>
    <pc:chgData name="Qing Wang" clId="Web-{15E66FF3-9B1C-466D-881D-FFF78AB05195}"/>
    <pc:docChg chg="addSld modSld sldOrd">
      <pc:chgData name="Qing Wang" userId="" providerId="" clId="Web-{15E66FF3-9B1C-466D-881D-FFF78AB05195}" dt="2022-11-09T19:08:02.522" v="264" actId="1076"/>
      <pc:docMkLst>
        <pc:docMk/>
      </pc:docMkLst>
      <pc:sldChg chg="addSp delSp modSp modNotes">
        <pc:chgData name="Qing Wang" userId="" providerId="" clId="Web-{15E66FF3-9B1C-466D-881D-FFF78AB05195}" dt="2022-11-09T19:07:17.834" v="207" actId="1076"/>
        <pc:sldMkLst>
          <pc:docMk/>
          <pc:sldMk cId="2468903847" sldId="452"/>
        </pc:sldMkLst>
        <pc:spChg chg="add del mod">
          <ac:chgData name="Qing Wang" userId="" providerId="" clId="Web-{15E66FF3-9B1C-466D-881D-FFF78AB05195}" dt="2022-11-09T18:26:43.527" v="23"/>
          <ac:spMkLst>
            <pc:docMk/>
            <pc:sldMk cId="2468903847" sldId="452"/>
            <ac:spMk id="2" creationId="{722147BA-EEEA-5BEF-E459-6BA63E617ED2}"/>
          </ac:spMkLst>
        </pc:spChg>
        <pc:spChg chg="add mod">
          <ac:chgData name="Qing Wang" userId="" providerId="" clId="Web-{15E66FF3-9B1C-466D-881D-FFF78AB05195}" dt="2022-11-09T19:06:52.193" v="202" actId="1076"/>
          <ac:spMkLst>
            <pc:docMk/>
            <pc:sldMk cId="2468903847" sldId="452"/>
            <ac:spMk id="2" creationId="{BEAAC424-67F4-C9D9-FDE0-6C30FDA5D9E0}"/>
          </ac:spMkLst>
        </pc:spChg>
        <pc:spChg chg="mod">
          <ac:chgData name="Qing Wang" userId="" providerId="" clId="Web-{15E66FF3-9B1C-466D-881D-FFF78AB05195}" dt="2022-11-09T19:07:17.834" v="207" actId="1076"/>
          <ac:spMkLst>
            <pc:docMk/>
            <pc:sldMk cId="2468903847" sldId="452"/>
            <ac:spMk id="19" creationId="{7E8D0E32-05C4-1DAE-C0A2-DCC63AAC859F}"/>
          </ac:spMkLst>
        </pc:spChg>
        <pc:spChg chg="add mod">
          <ac:chgData name="Qing Wang" userId="" providerId="" clId="Web-{15E66FF3-9B1C-466D-881D-FFF78AB05195}" dt="2022-11-09T19:06:55.615" v="203" actId="1076"/>
          <ac:spMkLst>
            <pc:docMk/>
            <pc:sldMk cId="2468903847" sldId="452"/>
            <ac:spMk id="24" creationId="{9973240A-3085-A07C-F71D-59266C0CD86F}"/>
          </ac:spMkLst>
        </pc:spChg>
        <pc:spChg chg="add mod">
          <ac:chgData name="Qing Wang" userId="" providerId="" clId="Web-{15E66FF3-9B1C-466D-881D-FFF78AB05195}" dt="2022-11-09T19:07:03.537" v="204" actId="1076"/>
          <ac:spMkLst>
            <pc:docMk/>
            <pc:sldMk cId="2468903847" sldId="452"/>
            <ac:spMk id="27" creationId="{6FA8849F-4615-F464-2F34-372E33BECE74}"/>
          </ac:spMkLst>
        </pc:spChg>
        <pc:grpChg chg="mod">
          <ac:chgData name="Qing Wang" userId="" providerId="" clId="Web-{15E66FF3-9B1C-466D-881D-FFF78AB05195}" dt="2022-11-09T18:27:02.527" v="41" actId="14100"/>
          <ac:grpSpMkLst>
            <pc:docMk/>
            <pc:sldMk cId="2468903847" sldId="452"/>
            <ac:grpSpMk id="17" creationId="{58F2A91A-6430-8C16-7C52-F170F7F38A12}"/>
          </ac:grpSpMkLst>
        </pc:grpChg>
        <pc:picChg chg="mod">
          <ac:chgData name="Qing Wang" userId="" providerId="" clId="Web-{15E66FF3-9B1C-466D-881D-FFF78AB05195}" dt="2022-11-09T18:26:54.902" v="36" actId="1076"/>
          <ac:picMkLst>
            <pc:docMk/>
            <pc:sldMk cId="2468903847" sldId="452"/>
            <ac:picMk id="4" creationId="{7259CD40-D71B-613F-89F4-40378ADF8ADB}"/>
          </ac:picMkLst>
        </pc:picChg>
        <pc:picChg chg="mod">
          <ac:chgData name="Qing Wang" userId="" providerId="" clId="Web-{15E66FF3-9B1C-466D-881D-FFF78AB05195}" dt="2022-11-09T18:26:50.512" v="25" actId="1076"/>
          <ac:picMkLst>
            <pc:docMk/>
            <pc:sldMk cId="2468903847" sldId="452"/>
            <ac:picMk id="6" creationId="{4DBA3DEA-B371-47CC-C2E3-DEFDA51796A6}"/>
          </ac:picMkLst>
        </pc:picChg>
        <pc:picChg chg="mod">
          <ac:chgData name="Qing Wang" userId="" providerId="" clId="Web-{15E66FF3-9B1C-466D-881D-FFF78AB05195}" dt="2022-11-09T18:26:50.527" v="26" actId="1076"/>
          <ac:picMkLst>
            <pc:docMk/>
            <pc:sldMk cId="2468903847" sldId="452"/>
            <ac:picMk id="7" creationId="{9820138A-E5C3-8D80-5555-DAB3F1A1F715}"/>
          </ac:picMkLst>
        </pc:picChg>
        <pc:picChg chg="mod">
          <ac:chgData name="Qing Wang" userId="" providerId="" clId="Web-{15E66FF3-9B1C-466D-881D-FFF78AB05195}" dt="2022-11-09T19:01:50.783" v="125" actId="1076"/>
          <ac:picMkLst>
            <pc:docMk/>
            <pc:sldMk cId="2468903847" sldId="452"/>
            <ac:picMk id="8" creationId="{6CC2313B-28BC-FC15-7CDC-34CD0EE3FB09}"/>
          </ac:picMkLst>
        </pc:picChg>
        <pc:picChg chg="mod">
          <ac:chgData name="Qing Wang" userId="" providerId="" clId="Web-{15E66FF3-9B1C-466D-881D-FFF78AB05195}" dt="2022-11-09T18:26:50.527" v="28" actId="1076"/>
          <ac:picMkLst>
            <pc:docMk/>
            <pc:sldMk cId="2468903847" sldId="452"/>
            <ac:picMk id="9" creationId="{AE73979F-5158-1ED5-7EC6-A314E6B3ECA9}"/>
          </ac:picMkLst>
        </pc:picChg>
        <pc:picChg chg="mod">
          <ac:chgData name="Qing Wang" userId="" providerId="" clId="Web-{15E66FF3-9B1C-466D-881D-FFF78AB05195}" dt="2022-11-09T19:01:53.205" v="126" actId="1076"/>
          <ac:picMkLst>
            <pc:docMk/>
            <pc:sldMk cId="2468903847" sldId="452"/>
            <ac:picMk id="10" creationId="{F541D39C-8BA0-E36A-8A61-AC562A92E3B4}"/>
          </ac:picMkLst>
        </pc:picChg>
        <pc:picChg chg="mod">
          <ac:chgData name="Qing Wang" userId="" providerId="" clId="Web-{15E66FF3-9B1C-466D-881D-FFF78AB05195}" dt="2022-11-09T18:26:50.543" v="30" actId="1076"/>
          <ac:picMkLst>
            <pc:docMk/>
            <pc:sldMk cId="2468903847" sldId="452"/>
            <ac:picMk id="11" creationId="{48956D47-5A15-FBD5-4DAA-F59B3A9F7106}"/>
          </ac:picMkLst>
        </pc:picChg>
        <pc:picChg chg="mod">
          <ac:chgData name="Qing Wang" userId="" providerId="" clId="Web-{15E66FF3-9B1C-466D-881D-FFF78AB05195}" dt="2022-11-09T19:01:38.502" v="121" actId="1076"/>
          <ac:picMkLst>
            <pc:docMk/>
            <pc:sldMk cId="2468903847" sldId="452"/>
            <ac:picMk id="12" creationId="{8FECFD8C-1828-4BE4-3F3F-B21075C6B639}"/>
          </ac:picMkLst>
        </pc:picChg>
        <pc:picChg chg="mod">
          <ac:chgData name="Qing Wang" userId="" providerId="" clId="Web-{15E66FF3-9B1C-466D-881D-FFF78AB05195}" dt="2022-11-09T19:06:17.349" v="194" actId="1076"/>
          <ac:picMkLst>
            <pc:docMk/>
            <pc:sldMk cId="2468903847" sldId="452"/>
            <ac:picMk id="13" creationId="{86F4ED84-2A29-DAE0-A984-B49DBDCA40E5}"/>
          </ac:picMkLst>
        </pc:picChg>
        <pc:picChg chg="mod">
          <ac:chgData name="Qing Wang" userId="" providerId="" clId="Web-{15E66FF3-9B1C-466D-881D-FFF78AB05195}" dt="2022-11-09T19:01:55.987" v="127" actId="1076"/>
          <ac:picMkLst>
            <pc:docMk/>
            <pc:sldMk cId="2468903847" sldId="452"/>
            <ac:picMk id="14" creationId="{BE80118C-54F8-8F84-991F-E34A1A77E077}"/>
          </ac:picMkLst>
        </pc:picChg>
        <pc:picChg chg="mod">
          <ac:chgData name="Qing Wang" userId="" providerId="" clId="Web-{15E66FF3-9B1C-466D-881D-FFF78AB05195}" dt="2022-11-09T18:26:50.574" v="34" actId="1076"/>
          <ac:picMkLst>
            <pc:docMk/>
            <pc:sldMk cId="2468903847" sldId="452"/>
            <ac:picMk id="15" creationId="{0DCA976F-E561-DA94-C31D-57E895C7146E}"/>
          </ac:picMkLst>
        </pc:picChg>
        <pc:picChg chg="mod">
          <ac:chgData name="Qing Wang" userId="" providerId="" clId="Web-{15E66FF3-9B1C-466D-881D-FFF78AB05195}" dt="2022-11-09T18:26:50.574" v="35" actId="1076"/>
          <ac:picMkLst>
            <pc:docMk/>
            <pc:sldMk cId="2468903847" sldId="452"/>
            <ac:picMk id="16" creationId="{AE2BAE67-FD89-68C1-A6A8-388175530EBE}"/>
          </ac:picMkLst>
        </pc:picChg>
        <pc:cxnChg chg="mod">
          <ac:chgData name="Qing Wang" userId="" providerId="" clId="Web-{15E66FF3-9B1C-466D-881D-FFF78AB05195}" dt="2022-11-09T19:07:13.069" v="206" actId="1076"/>
          <ac:cxnSpMkLst>
            <pc:docMk/>
            <pc:sldMk cId="2468903847" sldId="452"/>
            <ac:cxnSpMk id="18" creationId="{0BBF3AA1-1F08-C446-4AAC-D8A54D84A31A}"/>
          </ac:cxnSpMkLst>
        </pc:cxnChg>
        <pc:cxnChg chg="add del mod">
          <ac:chgData name="Qing Wang" userId="" providerId="" clId="Web-{15E66FF3-9B1C-466D-881D-FFF78AB05195}" dt="2022-11-09T19:05:53.802" v="188"/>
          <ac:cxnSpMkLst>
            <pc:docMk/>
            <pc:sldMk cId="2468903847" sldId="452"/>
            <ac:cxnSpMk id="25" creationId="{003410A8-F4FD-5DB6-DCEF-3B62AACAE0EE}"/>
          </ac:cxnSpMkLst>
        </pc:cxnChg>
        <pc:cxnChg chg="add del mod">
          <ac:chgData name="Qing Wang" userId="" providerId="" clId="Web-{15E66FF3-9B1C-466D-881D-FFF78AB05195}" dt="2022-11-09T19:06:00.396" v="189"/>
          <ac:cxnSpMkLst>
            <pc:docMk/>
            <pc:sldMk cId="2468903847" sldId="452"/>
            <ac:cxnSpMk id="26" creationId="{659ADBBC-4029-F4A4-5877-6EBE9209D917}"/>
          </ac:cxnSpMkLst>
        </pc:cxnChg>
      </pc:sldChg>
      <pc:sldChg chg="addSp delSp modSp add replId">
        <pc:chgData name="Qing Wang" userId="" providerId="" clId="Web-{15E66FF3-9B1C-466D-881D-FFF78AB05195}" dt="2022-11-09T19:08:02.522" v="264" actId="1076"/>
        <pc:sldMkLst>
          <pc:docMk/>
          <pc:sldMk cId="3307342009" sldId="453"/>
        </pc:sldMkLst>
        <pc:spChg chg="del">
          <ac:chgData name="Qing Wang" userId="" providerId="" clId="Web-{15E66FF3-9B1C-466D-881D-FFF78AB05195}" dt="2022-11-09T18:28:07.575" v="45"/>
          <ac:spMkLst>
            <pc:docMk/>
            <pc:sldMk cId="3307342009" sldId="453"/>
            <ac:spMk id="19" creationId="{7E8D0E32-05C4-1DAE-C0A2-DCC63AAC859F}"/>
          </ac:spMkLst>
        </pc:spChg>
        <pc:spChg chg="add mod">
          <ac:chgData name="Qing Wang" userId="" providerId="" clId="Web-{15E66FF3-9B1C-466D-881D-FFF78AB05195}" dt="2022-11-09T18:29:02.170" v="90" actId="1076"/>
          <ac:spMkLst>
            <pc:docMk/>
            <pc:sldMk cId="3307342009" sldId="453"/>
            <ac:spMk id="27" creationId="{3BF1A95B-AB0A-9E3B-118F-B8718479CD60}"/>
          </ac:spMkLst>
        </pc:spChg>
        <pc:grpChg chg="add mod">
          <ac:chgData name="Qing Wang" userId="" providerId="" clId="Web-{15E66FF3-9B1C-466D-881D-FFF78AB05195}" dt="2022-11-09T19:07:28.897" v="208" actId="1076"/>
          <ac:grpSpMkLst>
            <pc:docMk/>
            <pc:sldMk cId="3307342009" sldId="453"/>
            <ac:grpSpMk id="2" creationId="{76927B08-1579-6404-8383-E56FB1A59487}"/>
          </ac:grpSpMkLst>
        </pc:grpChg>
        <pc:grpChg chg="del">
          <ac:chgData name="Qing Wang" userId="" providerId="" clId="Web-{15E66FF3-9B1C-466D-881D-FFF78AB05195}" dt="2022-11-09T18:28:07.575" v="47"/>
          <ac:grpSpMkLst>
            <pc:docMk/>
            <pc:sldMk cId="3307342009" sldId="453"/>
            <ac:grpSpMk id="17" creationId="{58F2A91A-6430-8C16-7C52-F170F7F38A12}"/>
          </ac:grpSpMkLst>
        </pc:grpChg>
        <pc:picChg chg="del">
          <ac:chgData name="Qing Wang" userId="" providerId="" clId="Web-{15E66FF3-9B1C-466D-881D-FFF78AB05195}" dt="2022-11-09T18:28:07.575" v="58"/>
          <ac:picMkLst>
            <pc:docMk/>
            <pc:sldMk cId="3307342009" sldId="453"/>
            <ac:picMk id="4" creationId="{7259CD40-D71B-613F-89F4-40378ADF8ADB}"/>
          </ac:picMkLst>
        </pc:picChg>
        <pc:picChg chg="del">
          <ac:chgData name="Qing Wang" userId="" providerId="" clId="Web-{15E66FF3-9B1C-466D-881D-FFF78AB05195}" dt="2022-11-09T18:28:07.575" v="57"/>
          <ac:picMkLst>
            <pc:docMk/>
            <pc:sldMk cId="3307342009" sldId="453"/>
            <ac:picMk id="6" creationId="{4DBA3DEA-B371-47CC-C2E3-DEFDA51796A6}"/>
          </ac:picMkLst>
        </pc:picChg>
        <pc:picChg chg="del">
          <ac:chgData name="Qing Wang" userId="" providerId="" clId="Web-{15E66FF3-9B1C-466D-881D-FFF78AB05195}" dt="2022-11-09T18:28:07.575" v="56"/>
          <ac:picMkLst>
            <pc:docMk/>
            <pc:sldMk cId="3307342009" sldId="453"/>
            <ac:picMk id="7" creationId="{9820138A-E5C3-8D80-5555-DAB3F1A1F715}"/>
          </ac:picMkLst>
        </pc:picChg>
        <pc:picChg chg="del">
          <ac:chgData name="Qing Wang" userId="" providerId="" clId="Web-{15E66FF3-9B1C-466D-881D-FFF78AB05195}" dt="2022-11-09T18:28:07.575" v="55"/>
          <ac:picMkLst>
            <pc:docMk/>
            <pc:sldMk cId="3307342009" sldId="453"/>
            <ac:picMk id="8" creationId="{6CC2313B-28BC-FC15-7CDC-34CD0EE3FB09}"/>
          </ac:picMkLst>
        </pc:picChg>
        <pc:picChg chg="del">
          <ac:chgData name="Qing Wang" userId="" providerId="" clId="Web-{15E66FF3-9B1C-466D-881D-FFF78AB05195}" dt="2022-11-09T18:28:07.575" v="54"/>
          <ac:picMkLst>
            <pc:docMk/>
            <pc:sldMk cId="3307342009" sldId="453"/>
            <ac:picMk id="9" creationId="{AE73979F-5158-1ED5-7EC6-A314E6B3ECA9}"/>
          </ac:picMkLst>
        </pc:picChg>
        <pc:picChg chg="del">
          <ac:chgData name="Qing Wang" userId="" providerId="" clId="Web-{15E66FF3-9B1C-466D-881D-FFF78AB05195}" dt="2022-11-09T18:28:07.575" v="53"/>
          <ac:picMkLst>
            <pc:docMk/>
            <pc:sldMk cId="3307342009" sldId="453"/>
            <ac:picMk id="10" creationId="{F541D39C-8BA0-E36A-8A61-AC562A92E3B4}"/>
          </ac:picMkLst>
        </pc:picChg>
        <pc:picChg chg="del">
          <ac:chgData name="Qing Wang" userId="" providerId="" clId="Web-{15E66FF3-9B1C-466D-881D-FFF78AB05195}" dt="2022-11-09T18:28:07.575" v="52"/>
          <ac:picMkLst>
            <pc:docMk/>
            <pc:sldMk cId="3307342009" sldId="453"/>
            <ac:picMk id="11" creationId="{48956D47-5A15-FBD5-4DAA-F59B3A9F7106}"/>
          </ac:picMkLst>
        </pc:picChg>
        <pc:picChg chg="del">
          <ac:chgData name="Qing Wang" userId="" providerId="" clId="Web-{15E66FF3-9B1C-466D-881D-FFF78AB05195}" dt="2022-11-09T18:28:07.575" v="51"/>
          <ac:picMkLst>
            <pc:docMk/>
            <pc:sldMk cId="3307342009" sldId="453"/>
            <ac:picMk id="12" creationId="{8FECFD8C-1828-4BE4-3F3F-B21075C6B639}"/>
          </ac:picMkLst>
        </pc:picChg>
        <pc:picChg chg="del">
          <ac:chgData name="Qing Wang" userId="" providerId="" clId="Web-{15E66FF3-9B1C-466D-881D-FFF78AB05195}" dt="2022-11-09T18:28:07.575" v="50"/>
          <ac:picMkLst>
            <pc:docMk/>
            <pc:sldMk cId="3307342009" sldId="453"/>
            <ac:picMk id="13" creationId="{86F4ED84-2A29-DAE0-A984-B49DBDCA40E5}"/>
          </ac:picMkLst>
        </pc:picChg>
        <pc:picChg chg="del">
          <ac:chgData name="Qing Wang" userId="" providerId="" clId="Web-{15E66FF3-9B1C-466D-881D-FFF78AB05195}" dt="2022-11-09T18:28:11.185" v="59"/>
          <ac:picMkLst>
            <pc:docMk/>
            <pc:sldMk cId="3307342009" sldId="453"/>
            <ac:picMk id="14" creationId="{BE80118C-54F8-8F84-991F-E34A1A77E077}"/>
          </ac:picMkLst>
        </pc:picChg>
        <pc:picChg chg="del">
          <ac:chgData name="Qing Wang" userId="" providerId="" clId="Web-{15E66FF3-9B1C-466D-881D-FFF78AB05195}" dt="2022-11-09T18:28:07.575" v="49"/>
          <ac:picMkLst>
            <pc:docMk/>
            <pc:sldMk cId="3307342009" sldId="453"/>
            <ac:picMk id="15" creationId="{0DCA976F-E561-DA94-C31D-57E895C7146E}"/>
          </ac:picMkLst>
        </pc:picChg>
        <pc:picChg chg="del">
          <ac:chgData name="Qing Wang" userId="" providerId="" clId="Web-{15E66FF3-9B1C-466D-881D-FFF78AB05195}" dt="2022-11-09T18:28:07.575" v="48"/>
          <ac:picMkLst>
            <pc:docMk/>
            <pc:sldMk cId="3307342009" sldId="453"/>
            <ac:picMk id="16" creationId="{AE2BAE67-FD89-68C1-A6A8-388175530EBE}"/>
          </ac:picMkLst>
        </pc:picChg>
        <pc:picChg chg="add mod">
          <ac:chgData name="Qing Wang" userId="" providerId="" clId="Web-{15E66FF3-9B1C-466D-881D-FFF78AB05195}" dt="2022-11-09T19:08:02.460" v="254" actId="1076"/>
          <ac:picMkLst>
            <pc:docMk/>
            <pc:sldMk cId="3307342009" sldId="453"/>
            <ac:picMk id="24" creationId="{620408A1-7936-11ED-DE83-E66B8F71B780}"/>
          </ac:picMkLst>
        </pc:picChg>
        <pc:picChg chg="add mod">
          <ac:chgData name="Qing Wang" userId="" providerId="" clId="Web-{15E66FF3-9B1C-466D-881D-FFF78AB05195}" dt="2022-11-09T19:08:02.460" v="255" actId="1076"/>
          <ac:picMkLst>
            <pc:docMk/>
            <pc:sldMk cId="3307342009" sldId="453"/>
            <ac:picMk id="25" creationId="{B5EDCED4-883F-EEF6-BEA0-6C3C911D5A5A}"/>
          </ac:picMkLst>
        </pc:picChg>
        <pc:picChg chg="add mod">
          <ac:chgData name="Qing Wang" userId="" providerId="" clId="Web-{15E66FF3-9B1C-466D-881D-FFF78AB05195}" dt="2022-11-09T19:08:02.476" v="257" actId="1076"/>
          <ac:picMkLst>
            <pc:docMk/>
            <pc:sldMk cId="3307342009" sldId="453"/>
            <ac:picMk id="28" creationId="{7E01F2D8-6B9C-FC83-F4AB-5E1AE72B7201}"/>
          </ac:picMkLst>
        </pc:picChg>
        <pc:picChg chg="add mod">
          <ac:chgData name="Qing Wang" userId="" providerId="" clId="Web-{15E66FF3-9B1C-466D-881D-FFF78AB05195}" dt="2022-11-09T19:08:02.476" v="258" actId="1076"/>
          <ac:picMkLst>
            <pc:docMk/>
            <pc:sldMk cId="3307342009" sldId="453"/>
            <ac:picMk id="29" creationId="{0FD1F63B-F8CB-07B8-EA8C-9CDD8104394E}"/>
          </ac:picMkLst>
        </pc:picChg>
        <pc:picChg chg="add mod">
          <ac:chgData name="Qing Wang" userId="" providerId="" clId="Web-{15E66FF3-9B1C-466D-881D-FFF78AB05195}" dt="2022-11-09T19:08:02.491" v="260" actId="1076"/>
          <ac:picMkLst>
            <pc:docMk/>
            <pc:sldMk cId="3307342009" sldId="453"/>
            <ac:picMk id="31" creationId="{EF55B119-FB2D-194D-2A26-03771742084F}"/>
          </ac:picMkLst>
        </pc:picChg>
        <pc:picChg chg="add mod">
          <ac:chgData name="Qing Wang" userId="" providerId="" clId="Web-{15E66FF3-9B1C-466D-881D-FFF78AB05195}" dt="2022-11-09T19:08:02.491" v="261" actId="1076"/>
          <ac:picMkLst>
            <pc:docMk/>
            <pc:sldMk cId="3307342009" sldId="453"/>
            <ac:picMk id="32" creationId="{886A3931-5397-DB79-9AAB-8A2D0D635DB5}"/>
          </ac:picMkLst>
        </pc:picChg>
        <pc:picChg chg="add mod">
          <ac:chgData name="Qing Wang" userId="" providerId="" clId="Web-{15E66FF3-9B1C-466D-881D-FFF78AB05195}" dt="2022-11-09T19:08:02.507" v="263" actId="1076"/>
          <ac:picMkLst>
            <pc:docMk/>
            <pc:sldMk cId="3307342009" sldId="453"/>
            <ac:picMk id="34" creationId="{BF68D9C8-C4DC-EBF0-F7AA-67CCE054B5C0}"/>
          </ac:picMkLst>
        </pc:picChg>
        <pc:picChg chg="add mod">
          <ac:chgData name="Qing Wang" userId="" providerId="" clId="Web-{15E66FF3-9B1C-466D-881D-FFF78AB05195}" dt="2022-11-09T19:08:02.522" v="264" actId="1076"/>
          <ac:picMkLst>
            <pc:docMk/>
            <pc:sldMk cId="3307342009" sldId="453"/>
            <ac:picMk id="35" creationId="{7C8618DE-0DD2-8117-C1DE-F07A857365AD}"/>
          </ac:picMkLst>
        </pc:picChg>
        <pc:picChg chg="add">
          <ac:chgData name="Qing Wang" userId="" providerId="" clId="Web-{15E66FF3-9B1C-466D-881D-FFF78AB05195}" dt="2022-11-09T18:28:23.685" v="60"/>
          <ac:picMkLst>
            <pc:docMk/>
            <pc:sldMk cId="3307342009" sldId="453"/>
            <ac:picMk id="36" creationId="{85900CC0-F39B-DD4E-579A-FA52585C87C9}"/>
          </ac:picMkLst>
        </pc:picChg>
        <pc:picChg chg="add">
          <ac:chgData name="Qing Wang" userId="" providerId="" clId="Web-{15E66FF3-9B1C-466D-881D-FFF78AB05195}" dt="2022-11-09T18:28:23.685" v="60"/>
          <ac:picMkLst>
            <pc:docMk/>
            <pc:sldMk cId="3307342009" sldId="453"/>
            <ac:picMk id="37" creationId="{12D7DFF3-19CF-44D3-6404-FDF54DE17825}"/>
          </ac:picMkLst>
        </pc:picChg>
        <pc:cxnChg chg="del">
          <ac:chgData name="Qing Wang" userId="" providerId="" clId="Web-{15E66FF3-9B1C-466D-881D-FFF78AB05195}" dt="2022-11-09T18:28:07.575" v="46"/>
          <ac:cxnSpMkLst>
            <pc:docMk/>
            <pc:sldMk cId="3307342009" sldId="453"/>
            <ac:cxnSpMk id="18" creationId="{0BBF3AA1-1F08-C446-4AAC-D8A54D84A31A}"/>
          </ac:cxnSpMkLst>
        </pc:cxnChg>
        <pc:cxnChg chg="add mod">
          <ac:chgData name="Qing Wang" userId="" providerId="" clId="Web-{15E66FF3-9B1C-466D-881D-FFF78AB05195}" dt="2022-11-09T19:08:02.476" v="256" actId="1076"/>
          <ac:cxnSpMkLst>
            <pc:docMk/>
            <pc:sldMk cId="3307342009" sldId="453"/>
            <ac:cxnSpMk id="26" creationId="{F17F690E-7365-75A1-3FE5-AA19BB52B5CE}"/>
          </ac:cxnSpMkLst>
        </pc:cxnChg>
        <pc:cxnChg chg="add mod">
          <ac:chgData name="Qing Wang" userId="" providerId="" clId="Web-{15E66FF3-9B1C-466D-881D-FFF78AB05195}" dt="2022-11-09T19:08:02.491" v="259" actId="1076"/>
          <ac:cxnSpMkLst>
            <pc:docMk/>
            <pc:sldMk cId="3307342009" sldId="453"/>
            <ac:cxnSpMk id="30" creationId="{7C9B8A38-819C-8B3F-7710-68B85767BDB6}"/>
          </ac:cxnSpMkLst>
        </pc:cxnChg>
        <pc:cxnChg chg="add mod">
          <ac:chgData name="Qing Wang" userId="" providerId="" clId="Web-{15E66FF3-9B1C-466D-881D-FFF78AB05195}" dt="2022-11-09T19:08:02.507" v="262" actId="1076"/>
          <ac:cxnSpMkLst>
            <pc:docMk/>
            <pc:sldMk cId="3307342009" sldId="453"/>
            <ac:cxnSpMk id="33" creationId="{06907F40-3F09-8561-209D-5C7BBF9539E5}"/>
          </ac:cxnSpMkLst>
        </pc:cxnChg>
      </pc:sldChg>
      <pc:sldChg chg="addSp delSp modSp add ord replId">
        <pc:chgData name="Qing Wang" userId="" providerId="" clId="Web-{15E66FF3-9B1C-466D-881D-FFF78AB05195}" dt="2022-11-09T18:30:36.171" v="120"/>
        <pc:sldMkLst>
          <pc:docMk/>
          <pc:sldMk cId="359156953" sldId="454"/>
        </pc:sldMkLst>
        <pc:spChg chg="mod">
          <ac:chgData name="Qing Wang" userId="" providerId="" clId="Web-{15E66FF3-9B1C-466D-881D-FFF78AB05195}" dt="2022-11-09T18:29:49.546" v="94" actId="20577"/>
          <ac:spMkLst>
            <pc:docMk/>
            <pc:sldMk cId="359156953" sldId="454"/>
            <ac:spMk id="3" creationId="{64E36363-86B2-C24A-866C-A4E49336AB01}"/>
          </ac:spMkLst>
        </pc:spChg>
        <pc:spChg chg="add mod">
          <ac:chgData name="Qing Wang" userId="" providerId="" clId="Web-{15E66FF3-9B1C-466D-881D-FFF78AB05195}" dt="2022-11-09T18:30:36.171" v="120"/>
          <ac:spMkLst>
            <pc:docMk/>
            <pc:sldMk cId="359156953" sldId="454"/>
            <ac:spMk id="6" creationId="{6ADAF71F-A4CF-38CB-4888-CBD6552A668F}"/>
          </ac:spMkLst>
        </pc:spChg>
        <pc:spChg chg="del">
          <ac:chgData name="Qing Wang" userId="" providerId="" clId="Web-{15E66FF3-9B1C-466D-881D-FFF78AB05195}" dt="2022-11-09T18:29:53.639" v="108"/>
          <ac:spMkLst>
            <pc:docMk/>
            <pc:sldMk cId="359156953" sldId="454"/>
            <ac:spMk id="21" creationId="{0858ADB7-8055-0814-73DC-A7579AA296AD}"/>
          </ac:spMkLst>
        </pc:spChg>
        <pc:spChg chg="del">
          <ac:chgData name="Qing Wang" userId="" providerId="" clId="Web-{15E66FF3-9B1C-466D-881D-FFF78AB05195}" dt="2022-11-09T18:29:53.639" v="103"/>
          <ac:spMkLst>
            <pc:docMk/>
            <pc:sldMk cId="359156953" sldId="454"/>
            <ac:spMk id="27" creationId="{3BF1A95B-AB0A-9E3B-118F-B8718479CD60}"/>
          </ac:spMkLst>
        </pc:spChg>
        <pc:grpChg chg="del">
          <ac:chgData name="Qing Wang" userId="" providerId="" clId="Web-{15E66FF3-9B1C-466D-881D-FFF78AB05195}" dt="2022-11-09T18:29:53.639" v="107"/>
          <ac:grpSpMkLst>
            <pc:docMk/>
            <pc:sldMk cId="359156953" sldId="454"/>
            <ac:grpSpMk id="2" creationId="{76927B08-1579-6404-8383-E56FB1A59487}"/>
          </ac:grpSpMkLst>
        </pc:grpChg>
        <pc:picChg chg="add mod">
          <ac:chgData name="Qing Wang" userId="" providerId="" clId="Web-{15E66FF3-9B1C-466D-881D-FFF78AB05195}" dt="2022-11-09T18:30:10.280" v="116" actId="1076"/>
          <ac:picMkLst>
            <pc:docMk/>
            <pc:sldMk cId="359156953" sldId="454"/>
            <ac:picMk id="4" creationId="{4C06BCBE-D6D0-6E8E-5D43-034198474CFE}"/>
          </ac:picMkLst>
        </pc:picChg>
        <pc:picChg chg="del">
          <ac:chgData name="Qing Wang" userId="" providerId="" clId="Web-{15E66FF3-9B1C-466D-881D-FFF78AB05195}" dt="2022-11-09T18:29:53.639" v="109"/>
          <ac:picMkLst>
            <pc:docMk/>
            <pc:sldMk cId="359156953" sldId="454"/>
            <ac:picMk id="20" creationId="{EFC49ADF-4346-614A-EB0E-C6B9EEA0096D}"/>
          </ac:picMkLst>
        </pc:picChg>
        <pc:picChg chg="del">
          <ac:chgData name="Qing Wang" userId="" providerId="" clId="Web-{15E66FF3-9B1C-466D-881D-FFF78AB05195}" dt="2022-11-09T18:29:53.639" v="106"/>
          <ac:picMkLst>
            <pc:docMk/>
            <pc:sldMk cId="359156953" sldId="454"/>
            <ac:picMk id="24" creationId="{620408A1-7936-11ED-DE83-E66B8F71B780}"/>
          </ac:picMkLst>
        </pc:picChg>
        <pc:picChg chg="del">
          <ac:chgData name="Qing Wang" userId="" providerId="" clId="Web-{15E66FF3-9B1C-466D-881D-FFF78AB05195}" dt="2022-11-09T18:29:53.639" v="105"/>
          <ac:picMkLst>
            <pc:docMk/>
            <pc:sldMk cId="359156953" sldId="454"/>
            <ac:picMk id="25" creationId="{B5EDCED4-883F-EEF6-BEA0-6C3C911D5A5A}"/>
          </ac:picMkLst>
        </pc:picChg>
        <pc:picChg chg="del">
          <ac:chgData name="Qing Wang" userId="" providerId="" clId="Web-{15E66FF3-9B1C-466D-881D-FFF78AB05195}" dt="2022-11-09T18:29:53.639" v="102"/>
          <ac:picMkLst>
            <pc:docMk/>
            <pc:sldMk cId="359156953" sldId="454"/>
            <ac:picMk id="28" creationId="{7E01F2D8-6B9C-FC83-F4AB-5E1AE72B7201}"/>
          </ac:picMkLst>
        </pc:picChg>
        <pc:picChg chg="del">
          <ac:chgData name="Qing Wang" userId="" providerId="" clId="Web-{15E66FF3-9B1C-466D-881D-FFF78AB05195}" dt="2022-11-09T18:29:53.639" v="101"/>
          <ac:picMkLst>
            <pc:docMk/>
            <pc:sldMk cId="359156953" sldId="454"/>
            <ac:picMk id="29" creationId="{0FD1F63B-F8CB-07B8-EA8C-9CDD8104394E}"/>
          </ac:picMkLst>
        </pc:picChg>
        <pc:picChg chg="del">
          <ac:chgData name="Qing Wang" userId="" providerId="" clId="Web-{15E66FF3-9B1C-466D-881D-FFF78AB05195}" dt="2022-11-09T18:29:53.639" v="99"/>
          <ac:picMkLst>
            <pc:docMk/>
            <pc:sldMk cId="359156953" sldId="454"/>
            <ac:picMk id="31" creationId="{EF55B119-FB2D-194D-2A26-03771742084F}"/>
          </ac:picMkLst>
        </pc:picChg>
        <pc:picChg chg="del">
          <ac:chgData name="Qing Wang" userId="" providerId="" clId="Web-{15E66FF3-9B1C-466D-881D-FFF78AB05195}" dt="2022-11-09T18:29:53.639" v="98"/>
          <ac:picMkLst>
            <pc:docMk/>
            <pc:sldMk cId="359156953" sldId="454"/>
            <ac:picMk id="32" creationId="{886A3931-5397-DB79-9AAB-8A2D0D635DB5}"/>
          </ac:picMkLst>
        </pc:picChg>
        <pc:picChg chg="del">
          <ac:chgData name="Qing Wang" userId="" providerId="" clId="Web-{15E66FF3-9B1C-466D-881D-FFF78AB05195}" dt="2022-11-09T18:29:53.639" v="96"/>
          <ac:picMkLst>
            <pc:docMk/>
            <pc:sldMk cId="359156953" sldId="454"/>
            <ac:picMk id="34" creationId="{BF68D9C8-C4DC-EBF0-F7AA-67CCE054B5C0}"/>
          </ac:picMkLst>
        </pc:picChg>
        <pc:picChg chg="del">
          <ac:chgData name="Qing Wang" userId="" providerId="" clId="Web-{15E66FF3-9B1C-466D-881D-FFF78AB05195}" dt="2022-11-09T18:29:53.639" v="95"/>
          <ac:picMkLst>
            <pc:docMk/>
            <pc:sldMk cId="359156953" sldId="454"/>
            <ac:picMk id="35" creationId="{7C8618DE-0DD2-8117-C1DE-F07A857365AD}"/>
          </ac:picMkLst>
        </pc:picChg>
        <pc:cxnChg chg="del">
          <ac:chgData name="Qing Wang" userId="" providerId="" clId="Web-{15E66FF3-9B1C-466D-881D-FFF78AB05195}" dt="2022-11-09T18:29:53.639" v="104"/>
          <ac:cxnSpMkLst>
            <pc:docMk/>
            <pc:sldMk cId="359156953" sldId="454"/>
            <ac:cxnSpMk id="26" creationId="{F17F690E-7365-75A1-3FE5-AA19BB52B5CE}"/>
          </ac:cxnSpMkLst>
        </pc:cxnChg>
        <pc:cxnChg chg="del">
          <ac:chgData name="Qing Wang" userId="" providerId="" clId="Web-{15E66FF3-9B1C-466D-881D-FFF78AB05195}" dt="2022-11-09T18:29:53.639" v="100"/>
          <ac:cxnSpMkLst>
            <pc:docMk/>
            <pc:sldMk cId="359156953" sldId="454"/>
            <ac:cxnSpMk id="30" creationId="{7C9B8A38-819C-8B3F-7710-68B85767BDB6}"/>
          </ac:cxnSpMkLst>
        </pc:cxnChg>
        <pc:cxnChg chg="del">
          <ac:chgData name="Qing Wang" userId="" providerId="" clId="Web-{15E66FF3-9B1C-466D-881D-FFF78AB05195}" dt="2022-11-09T18:29:53.639" v="97"/>
          <ac:cxnSpMkLst>
            <pc:docMk/>
            <pc:sldMk cId="359156953" sldId="454"/>
            <ac:cxnSpMk id="33" creationId="{06907F40-3F09-8561-209D-5C7BBF9539E5}"/>
          </ac:cxnSpMkLst>
        </pc:cxnChg>
      </pc:sldChg>
    </pc:docChg>
  </pc:docChgLst>
  <pc:docChgLst>
    <pc:chgData name="Qing Wang" clId="Web-{4A4B73C1-30A9-4C80-8A8E-20B69F5B4659}"/>
    <pc:docChg chg="modSld">
      <pc:chgData name="Qing Wang" userId="" providerId="" clId="Web-{4A4B73C1-30A9-4C80-8A8E-20B69F5B4659}" dt="2022-11-08T22:22:08.206" v="39" actId="20577"/>
      <pc:docMkLst>
        <pc:docMk/>
      </pc:docMkLst>
      <pc:sldChg chg="modSp">
        <pc:chgData name="Qing Wang" userId="" providerId="" clId="Web-{4A4B73C1-30A9-4C80-8A8E-20B69F5B4659}" dt="2022-11-08T22:19:36.798" v="1" actId="20577"/>
        <pc:sldMkLst>
          <pc:docMk/>
          <pc:sldMk cId="71464787" sldId="401"/>
        </pc:sldMkLst>
        <pc:spChg chg="mod">
          <ac:chgData name="Qing Wang" userId="" providerId="" clId="Web-{4A4B73C1-30A9-4C80-8A8E-20B69F5B4659}" dt="2022-11-08T22:19:36.798" v="1" actId="20577"/>
          <ac:spMkLst>
            <pc:docMk/>
            <pc:sldMk cId="71464787" sldId="401"/>
            <ac:spMk id="3" creationId="{A610A411-6756-C4B1-F440-A6E582BD4AF6}"/>
          </ac:spMkLst>
        </pc:spChg>
      </pc:sldChg>
      <pc:sldChg chg="addSp delSp modSp">
        <pc:chgData name="Qing Wang" userId="" providerId="" clId="Web-{4A4B73C1-30A9-4C80-8A8E-20B69F5B4659}" dt="2022-11-08T22:21:03.815" v="29"/>
        <pc:sldMkLst>
          <pc:docMk/>
          <pc:sldMk cId="1965844253" sldId="431"/>
        </pc:sldMkLst>
        <pc:spChg chg="add del mod">
          <ac:chgData name="Qing Wang" userId="" providerId="" clId="Web-{4A4B73C1-30A9-4C80-8A8E-20B69F5B4659}" dt="2022-11-08T22:21:03.815" v="29"/>
          <ac:spMkLst>
            <pc:docMk/>
            <pc:sldMk cId="1965844253" sldId="431"/>
            <ac:spMk id="5" creationId="{20132D98-C789-558A-BEC4-E44FB40A5240}"/>
          </ac:spMkLst>
        </pc:spChg>
        <pc:spChg chg="add mod">
          <ac:chgData name="Qing Wang" userId="" providerId="" clId="Web-{4A4B73C1-30A9-4C80-8A8E-20B69F5B4659}" dt="2022-11-08T22:21:01.486" v="28" actId="20577"/>
          <ac:spMkLst>
            <pc:docMk/>
            <pc:sldMk cId="1965844253" sldId="431"/>
            <ac:spMk id="7" creationId="{6ECD56D3-3247-4F30-F7FB-08905AC4041E}"/>
          </ac:spMkLst>
        </pc:spChg>
        <pc:spChg chg="del mod">
          <ac:chgData name="Qing Wang" userId="" providerId="" clId="Web-{4A4B73C1-30A9-4C80-8A8E-20B69F5B4659}" dt="2022-11-08T22:20:36.314" v="7"/>
          <ac:spMkLst>
            <pc:docMk/>
            <pc:sldMk cId="1965844253" sldId="431"/>
            <ac:spMk id="34" creationId="{804949D5-C7DA-764E-9416-AC2E22AE125B}"/>
          </ac:spMkLst>
        </pc:spChg>
      </pc:sldChg>
      <pc:sldChg chg="modSp">
        <pc:chgData name="Qing Wang" userId="" providerId="" clId="Web-{4A4B73C1-30A9-4C80-8A8E-20B69F5B4659}" dt="2022-11-08T22:22:08.206" v="39" actId="20577"/>
        <pc:sldMkLst>
          <pc:docMk/>
          <pc:sldMk cId="2034098799" sldId="432"/>
        </pc:sldMkLst>
        <pc:spChg chg="mod">
          <ac:chgData name="Qing Wang" userId="" providerId="" clId="Web-{4A4B73C1-30A9-4C80-8A8E-20B69F5B4659}" dt="2022-11-08T22:22:08.206" v="39" actId="20577"/>
          <ac:spMkLst>
            <pc:docMk/>
            <pc:sldMk cId="2034098799" sldId="432"/>
            <ac:spMk id="3" creationId="{E9C3F41A-7EB6-405E-8A96-385227B781DD}"/>
          </ac:spMkLst>
        </pc:spChg>
      </pc:sldChg>
      <pc:sldChg chg="modSp">
        <pc:chgData name="Qing Wang" userId="" providerId="" clId="Web-{4A4B73C1-30A9-4C80-8A8E-20B69F5B4659}" dt="2022-11-08T22:20:21.252" v="6" actId="20577"/>
        <pc:sldMkLst>
          <pc:docMk/>
          <pc:sldMk cId="282652253" sldId="433"/>
        </pc:sldMkLst>
        <pc:spChg chg="mod">
          <ac:chgData name="Qing Wang" userId="" providerId="" clId="Web-{4A4B73C1-30A9-4C80-8A8E-20B69F5B4659}" dt="2022-11-08T22:20:21.252" v="6" actId="20577"/>
          <ac:spMkLst>
            <pc:docMk/>
            <pc:sldMk cId="282652253" sldId="433"/>
            <ac:spMk id="3" creationId="{7E2BCDAD-B51B-2B7B-6B61-6A75D3F777DE}"/>
          </ac:spMkLst>
        </pc:spChg>
      </pc:sldChg>
      <pc:sldChg chg="modSp">
        <pc:chgData name="Qing Wang" userId="" providerId="" clId="Web-{4A4B73C1-30A9-4C80-8A8E-20B69F5B4659}" dt="2022-11-08T22:21:45.487" v="34" actId="20577"/>
        <pc:sldMkLst>
          <pc:docMk/>
          <pc:sldMk cId="2915647573" sldId="434"/>
        </pc:sldMkLst>
        <pc:spChg chg="mod">
          <ac:chgData name="Qing Wang" userId="" providerId="" clId="Web-{4A4B73C1-30A9-4C80-8A8E-20B69F5B4659}" dt="2022-11-08T22:21:45.487" v="34" actId="20577"/>
          <ac:spMkLst>
            <pc:docMk/>
            <pc:sldMk cId="2915647573" sldId="434"/>
            <ac:spMk id="3" creationId="{7E2BCDAD-B51B-2B7B-6B61-6A75D3F777DE}"/>
          </ac:spMkLst>
        </pc:spChg>
      </pc:sldChg>
      <pc:sldChg chg="modSp">
        <pc:chgData name="Qing Wang" userId="" providerId="" clId="Web-{4A4B73C1-30A9-4C80-8A8E-20B69F5B4659}" dt="2022-11-08T22:22:03.831" v="38" actId="20577"/>
        <pc:sldMkLst>
          <pc:docMk/>
          <pc:sldMk cId="1209168166" sldId="438"/>
        </pc:sldMkLst>
        <pc:spChg chg="mod">
          <ac:chgData name="Qing Wang" userId="" providerId="" clId="Web-{4A4B73C1-30A9-4C80-8A8E-20B69F5B4659}" dt="2022-11-08T22:22:03.831" v="38" actId="20577"/>
          <ac:spMkLst>
            <pc:docMk/>
            <pc:sldMk cId="1209168166" sldId="438"/>
            <ac:spMk id="3" creationId="{7E2BCDAD-B51B-2B7B-6B61-6A75D3F777DE}"/>
          </ac:spMkLst>
        </pc:spChg>
      </pc:sldChg>
      <pc:sldChg chg="modSp">
        <pc:chgData name="Qing Wang" userId="" providerId="" clId="Web-{4A4B73C1-30A9-4C80-8A8E-20B69F5B4659}" dt="2022-11-08T22:21:16.362" v="30" actId="20577"/>
        <pc:sldMkLst>
          <pc:docMk/>
          <pc:sldMk cId="2761406281" sldId="439"/>
        </pc:sldMkLst>
        <pc:spChg chg="mod">
          <ac:chgData name="Qing Wang" userId="" providerId="" clId="Web-{4A4B73C1-30A9-4C80-8A8E-20B69F5B4659}" dt="2022-11-08T22:21:16.362" v="30" actId="20577"/>
          <ac:spMkLst>
            <pc:docMk/>
            <pc:sldMk cId="2761406281" sldId="439"/>
            <ac:spMk id="3" creationId="{7E2BCDAD-B51B-2B7B-6B61-6A75D3F777DE}"/>
          </ac:spMkLst>
        </pc:spChg>
      </pc:sldChg>
      <pc:sldChg chg="modSp">
        <pc:chgData name="Qing Wang" userId="" providerId="" clId="Web-{4A4B73C1-30A9-4C80-8A8E-20B69F5B4659}" dt="2022-11-08T22:21:55.128" v="36" actId="20577"/>
        <pc:sldMkLst>
          <pc:docMk/>
          <pc:sldMk cId="701858974" sldId="441"/>
        </pc:sldMkLst>
        <pc:spChg chg="mod">
          <ac:chgData name="Qing Wang" userId="" providerId="" clId="Web-{4A4B73C1-30A9-4C80-8A8E-20B69F5B4659}" dt="2022-11-08T22:21:55.128" v="36" actId="20577"/>
          <ac:spMkLst>
            <pc:docMk/>
            <pc:sldMk cId="701858974" sldId="441"/>
            <ac:spMk id="3" creationId="{27E919FB-CBEA-84D5-B6D3-12F83CBF1C42}"/>
          </ac:spMkLst>
        </pc:spChg>
      </pc:sldChg>
      <pc:sldChg chg="modSp">
        <pc:chgData name="Qing Wang" userId="" providerId="" clId="Web-{4A4B73C1-30A9-4C80-8A8E-20B69F5B4659}" dt="2022-11-08T22:21:59.581" v="37" actId="20577"/>
        <pc:sldMkLst>
          <pc:docMk/>
          <pc:sldMk cId="3941881295" sldId="442"/>
        </pc:sldMkLst>
        <pc:spChg chg="mod">
          <ac:chgData name="Qing Wang" userId="" providerId="" clId="Web-{4A4B73C1-30A9-4C80-8A8E-20B69F5B4659}" dt="2022-11-08T22:21:59.581" v="37" actId="20577"/>
          <ac:spMkLst>
            <pc:docMk/>
            <pc:sldMk cId="3941881295" sldId="442"/>
            <ac:spMk id="3" creationId="{27E919FB-CBEA-84D5-B6D3-12F83CBF1C42}"/>
          </ac:spMkLst>
        </pc:spChg>
      </pc:sldChg>
      <pc:sldChg chg="modSp">
        <pc:chgData name="Qing Wang" userId="" providerId="" clId="Web-{4A4B73C1-30A9-4C80-8A8E-20B69F5B4659}" dt="2022-11-08T22:21:38.206" v="33" actId="20577"/>
        <pc:sldMkLst>
          <pc:docMk/>
          <pc:sldMk cId="2176984265" sldId="444"/>
        </pc:sldMkLst>
        <pc:spChg chg="mod">
          <ac:chgData name="Qing Wang" userId="" providerId="" clId="Web-{4A4B73C1-30A9-4C80-8A8E-20B69F5B4659}" dt="2022-11-08T22:21:38.206" v="33" actId="20577"/>
          <ac:spMkLst>
            <pc:docMk/>
            <pc:sldMk cId="2176984265" sldId="444"/>
            <ac:spMk id="3" creationId="{B18EA46C-F77B-1666-9D4C-4AF018DA5FAC}"/>
          </ac:spMkLst>
        </pc:spChg>
      </pc:sldChg>
      <pc:sldChg chg="modSp">
        <pc:chgData name="Qing Wang" userId="" providerId="" clId="Web-{4A4B73C1-30A9-4C80-8A8E-20B69F5B4659}" dt="2022-11-08T22:21:24.440" v="31" actId="20577"/>
        <pc:sldMkLst>
          <pc:docMk/>
          <pc:sldMk cId="2881582837" sldId="445"/>
        </pc:sldMkLst>
        <pc:spChg chg="mod">
          <ac:chgData name="Qing Wang" userId="" providerId="" clId="Web-{4A4B73C1-30A9-4C80-8A8E-20B69F5B4659}" dt="2022-11-08T22:21:24.440" v="31" actId="20577"/>
          <ac:spMkLst>
            <pc:docMk/>
            <pc:sldMk cId="2881582837" sldId="445"/>
            <ac:spMk id="3" creationId="{7E2BCDAD-B51B-2B7B-6B61-6A75D3F777DE}"/>
          </ac:spMkLst>
        </pc:spChg>
      </pc:sldChg>
      <pc:sldChg chg="modSp">
        <pc:chgData name="Qing Wang" userId="" providerId="" clId="Web-{4A4B73C1-30A9-4C80-8A8E-20B69F5B4659}" dt="2022-11-08T22:21:50.393" v="35" actId="20577"/>
        <pc:sldMkLst>
          <pc:docMk/>
          <pc:sldMk cId="2236743688" sldId="446"/>
        </pc:sldMkLst>
        <pc:spChg chg="mod">
          <ac:chgData name="Qing Wang" userId="" providerId="" clId="Web-{4A4B73C1-30A9-4C80-8A8E-20B69F5B4659}" dt="2022-11-08T22:21:50.393" v="35" actId="20577"/>
          <ac:spMkLst>
            <pc:docMk/>
            <pc:sldMk cId="2236743688" sldId="446"/>
            <ac:spMk id="3" creationId="{7E2BCDAD-B51B-2B7B-6B61-6A75D3F777DE}"/>
          </ac:spMkLst>
        </pc:spChg>
      </pc:sldChg>
    </pc:docChg>
  </pc:docChgLst>
  <pc:docChgLst>
    <pc:chgData name="Qing Wang" clId="Web-{408EABF9-11D6-4BBC-909A-19520D6373F8}"/>
    <pc:docChg chg="modSld">
      <pc:chgData name="Qing Wang" userId="" providerId="" clId="Web-{408EABF9-11D6-4BBC-909A-19520D6373F8}" dt="2022-08-22T18:23:10.247" v="12"/>
      <pc:docMkLst>
        <pc:docMk/>
      </pc:docMkLst>
      <pc:sldChg chg="addSp delSp modSp">
        <pc:chgData name="Qing Wang" userId="" providerId="" clId="Web-{408EABF9-11D6-4BBC-909A-19520D6373F8}" dt="2022-08-22T18:23:10.247" v="12"/>
        <pc:sldMkLst>
          <pc:docMk/>
          <pc:sldMk cId="2263439564" sldId="404"/>
        </pc:sldMkLst>
        <pc:spChg chg="add mod">
          <ac:chgData name="Qing Wang" userId="" providerId="" clId="Web-{408EABF9-11D6-4BBC-909A-19520D6373F8}" dt="2022-08-22T18:22:46.231" v="4" actId="20577"/>
          <ac:spMkLst>
            <pc:docMk/>
            <pc:sldMk cId="2263439564" sldId="404"/>
            <ac:spMk id="2" creationId="{B7D5244E-C820-416E-29DD-4D6DE68190D9}"/>
          </ac:spMkLst>
        </pc:spChg>
        <pc:graphicFrameChg chg="add del mod modGraphic">
          <ac:chgData name="Qing Wang" userId="" providerId="" clId="Web-{408EABF9-11D6-4BBC-909A-19520D6373F8}" dt="2022-08-22T18:23:10.247" v="12"/>
          <ac:graphicFrameMkLst>
            <pc:docMk/>
            <pc:sldMk cId="2263439564" sldId="404"/>
            <ac:graphicFrameMk id="6" creationId="{F5156CD3-AB86-23EA-E0FC-60298E548D75}"/>
          </ac:graphicFrameMkLst>
        </pc:graphicFrameChg>
      </pc:sldChg>
    </pc:docChg>
  </pc:docChgLst>
  <pc:docChgLst>
    <pc:chgData name="Qing Wang" clId="Web-{3C21B90F-D615-4EB1-B72E-A8E88BC38FFE}"/>
    <pc:docChg chg="addSld modSld sldOrd">
      <pc:chgData name="Qing Wang" userId="" providerId="" clId="Web-{3C21B90F-D615-4EB1-B72E-A8E88BC38FFE}" dt="2022-11-08T18:44:55.763" v="55"/>
      <pc:docMkLst>
        <pc:docMk/>
      </pc:docMkLst>
      <pc:sldChg chg="mod ord modShow">
        <pc:chgData name="Qing Wang" userId="" providerId="" clId="Web-{3C21B90F-D615-4EB1-B72E-A8E88BC38FFE}" dt="2022-11-08T18:39:59.680" v="35"/>
        <pc:sldMkLst>
          <pc:docMk/>
          <pc:sldMk cId="2403988276" sldId="400"/>
        </pc:sldMkLst>
      </pc:sldChg>
      <pc:sldChg chg="mod ord modShow">
        <pc:chgData name="Qing Wang" userId="" providerId="" clId="Web-{3C21B90F-D615-4EB1-B72E-A8E88BC38FFE}" dt="2022-11-08T18:43:23.012" v="39"/>
        <pc:sldMkLst>
          <pc:docMk/>
          <pc:sldMk cId="1375469414" sldId="402"/>
        </pc:sldMkLst>
      </pc:sldChg>
      <pc:sldChg chg="mod ord modShow">
        <pc:chgData name="Qing Wang" userId="" providerId="" clId="Web-{3C21B90F-D615-4EB1-B72E-A8E88BC38FFE}" dt="2022-11-08T18:44:21.419" v="49"/>
        <pc:sldMkLst>
          <pc:docMk/>
          <pc:sldMk cId="511616606" sldId="407"/>
        </pc:sldMkLst>
      </pc:sldChg>
      <pc:sldChg chg="mod ord modShow">
        <pc:chgData name="Qing Wang" userId="" providerId="" clId="Web-{3C21B90F-D615-4EB1-B72E-A8E88BC38FFE}" dt="2022-11-08T18:43:17.793" v="37"/>
        <pc:sldMkLst>
          <pc:docMk/>
          <pc:sldMk cId="4181924233" sldId="408"/>
        </pc:sldMkLst>
      </pc:sldChg>
      <pc:sldChg chg="mod ord modShow">
        <pc:chgData name="Qing Wang" userId="" providerId="" clId="Web-{3C21B90F-D615-4EB1-B72E-A8E88BC38FFE}" dt="2022-11-08T18:44:21.419" v="48"/>
        <pc:sldMkLst>
          <pc:docMk/>
          <pc:sldMk cId="1270655567" sldId="418"/>
        </pc:sldMkLst>
      </pc:sldChg>
      <pc:sldChg chg="mod ord modShow">
        <pc:chgData name="Qing Wang" userId="" providerId="" clId="Web-{3C21B90F-D615-4EB1-B72E-A8E88BC38FFE}" dt="2022-11-08T18:44:21.419" v="45"/>
        <pc:sldMkLst>
          <pc:docMk/>
          <pc:sldMk cId="3323823965" sldId="419"/>
        </pc:sldMkLst>
      </pc:sldChg>
      <pc:sldChg chg="mod ord modShow">
        <pc:chgData name="Qing Wang" userId="" providerId="" clId="Web-{3C21B90F-D615-4EB1-B72E-A8E88BC38FFE}" dt="2022-11-08T18:44:21.419" v="46"/>
        <pc:sldMkLst>
          <pc:docMk/>
          <pc:sldMk cId="2508825082" sldId="420"/>
        </pc:sldMkLst>
      </pc:sldChg>
      <pc:sldChg chg="mod ord modShow">
        <pc:chgData name="Qing Wang" userId="" providerId="" clId="Web-{3C21B90F-D615-4EB1-B72E-A8E88BC38FFE}" dt="2022-11-08T18:44:21.419" v="47"/>
        <pc:sldMkLst>
          <pc:docMk/>
          <pc:sldMk cId="3904666925" sldId="430"/>
        </pc:sldMkLst>
      </pc:sldChg>
      <pc:sldChg chg="ord">
        <pc:chgData name="Qing Wang" userId="" providerId="" clId="Web-{3C21B90F-D615-4EB1-B72E-A8E88BC38FFE}" dt="2022-11-08T18:44:55.763" v="55"/>
        <pc:sldMkLst>
          <pc:docMk/>
          <pc:sldMk cId="1365794773" sldId="435"/>
        </pc:sldMkLst>
      </pc:sldChg>
      <pc:sldChg chg="ord">
        <pc:chgData name="Qing Wang" userId="" providerId="" clId="Web-{3C21B90F-D615-4EB1-B72E-A8E88BC38FFE}" dt="2022-11-08T18:44:29.575" v="50"/>
        <pc:sldMkLst>
          <pc:docMk/>
          <pc:sldMk cId="3406777591" sldId="440"/>
        </pc:sldMkLst>
      </pc:sldChg>
      <pc:sldChg chg="addSp delSp modSp add ord replId">
        <pc:chgData name="Qing Wang" userId="" providerId="" clId="Web-{3C21B90F-D615-4EB1-B72E-A8E88BC38FFE}" dt="2022-11-08T18:39:11.101" v="33" actId="1076"/>
        <pc:sldMkLst>
          <pc:docMk/>
          <pc:sldMk cId="3981248585" sldId="447"/>
        </pc:sldMkLst>
        <pc:spChg chg="del">
          <ac:chgData name="Qing Wang" userId="" providerId="" clId="Web-{3C21B90F-D615-4EB1-B72E-A8E88BC38FFE}" dt="2022-11-08T18:38:20.116" v="2"/>
          <ac:spMkLst>
            <pc:docMk/>
            <pc:sldMk cId="3981248585" sldId="447"/>
            <ac:spMk id="2" creationId="{C0065EE2-0B01-C05A-F4DF-135342E75E3D}"/>
          </ac:spMkLst>
        </pc:spChg>
        <pc:spChg chg="mod">
          <ac:chgData name="Qing Wang" userId="" providerId="" clId="Web-{3C21B90F-D615-4EB1-B72E-A8E88BC38FFE}" dt="2022-11-08T18:39:11.101" v="33" actId="1076"/>
          <ac:spMkLst>
            <pc:docMk/>
            <pc:sldMk cId="3981248585" sldId="447"/>
            <ac:spMk id="3" creationId="{E9C3F41A-7EB6-405E-8A96-385227B781DD}"/>
          </ac:spMkLst>
        </pc:spChg>
        <pc:spChg chg="del">
          <ac:chgData name="Qing Wang" userId="" providerId="" clId="Web-{3C21B90F-D615-4EB1-B72E-A8E88BC38FFE}" dt="2022-11-08T18:38:25.210" v="3"/>
          <ac:spMkLst>
            <pc:docMk/>
            <pc:sldMk cId="3981248585" sldId="447"/>
            <ac:spMk id="5" creationId="{38859A9A-85DE-427C-8716-15405AA97594}"/>
          </ac:spMkLst>
        </pc:spChg>
        <pc:spChg chg="add del mod">
          <ac:chgData name="Qing Wang" userId="" providerId="" clId="Web-{3C21B90F-D615-4EB1-B72E-A8E88BC38FFE}" dt="2022-11-08T18:38:27.897" v="4"/>
          <ac:spMkLst>
            <pc:docMk/>
            <pc:sldMk cId="3981248585" sldId="447"/>
            <ac:spMk id="7" creationId="{24A86F26-FE77-DD2F-86BC-8BFD109ECF66}"/>
          </ac:spMkLst>
        </pc:spChg>
      </pc:sldChg>
    </pc:docChg>
  </pc:docChgLst>
  <pc:docChgLst>
    <pc:chgData name="Qing Wang" clId="Web-{458EBB6A-92C6-408E-80DD-4D3364C24461}"/>
    <pc:docChg chg="addSld modSld sldOrd">
      <pc:chgData name="Qing Wang" userId="" providerId="" clId="Web-{458EBB6A-92C6-408E-80DD-4D3364C24461}" dt="2022-11-01T23:36:42.818" v="27"/>
      <pc:docMkLst>
        <pc:docMk/>
      </pc:docMkLst>
      <pc:sldChg chg="delSp modSp ord">
        <pc:chgData name="Qing Wang" userId="" providerId="" clId="Web-{458EBB6A-92C6-408E-80DD-4D3364C24461}" dt="2022-11-01T23:36:42.818" v="27"/>
        <pc:sldMkLst>
          <pc:docMk/>
          <pc:sldMk cId="1754476248" sldId="437"/>
        </pc:sldMkLst>
        <pc:spChg chg="mod">
          <ac:chgData name="Qing Wang" userId="" providerId="" clId="Web-{458EBB6A-92C6-408E-80DD-4D3364C24461}" dt="2022-11-01T23:36:36.193" v="22" actId="20577"/>
          <ac:spMkLst>
            <pc:docMk/>
            <pc:sldMk cId="1754476248" sldId="437"/>
            <ac:spMk id="3" creationId="{7E2BCDAD-B51B-2B7B-6B61-6A75D3F777DE}"/>
          </ac:spMkLst>
        </pc:spChg>
        <pc:spChg chg="del">
          <ac:chgData name="Qing Wang" userId="" providerId="" clId="Web-{458EBB6A-92C6-408E-80DD-4D3364C24461}" dt="2022-11-01T23:36:42.818" v="27"/>
          <ac:spMkLst>
            <pc:docMk/>
            <pc:sldMk cId="1754476248" sldId="437"/>
            <ac:spMk id="10" creationId="{DFE1662C-199A-5804-DFBB-CC30419891A2}"/>
          </ac:spMkLst>
        </pc:spChg>
        <pc:picChg chg="del">
          <ac:chgData name="Qing Wang" userId="" providerId="" clId="Web-{458EBB6A-92C6-408E-80DD-4D3364C24461}" dt="2022-11-01T23:36:39.068" v="24"/>
          <ac:picMkLst>
            <pc:docMk/>
            <pc:sldMk cId="1754476248" sldId="437"/>
            <ac:picMk id="7" creationId="{326062F3-4D87-F49E-3A63-4C77DF5D7B39}"/>
          </ac:picMkLst>
        </pc:picChg>
        <pc:picChg chg="del">
          <ac:chgData name="Qing Wang" userId="" providerId="" clId="Web-{458EBB6A-92C6-408E-80DD-4D3364C24461}" dt="2022-11-01T23:36:40.052" v="25"/>
          <ac:picMkLst>
            <pc:docMk/>
            <pc:sldMk cId="1754476248" sldId="437"/>
            <ac:picMk id="9" creationId="{EF5F61AF-2953-D231-48BC-33289DC84CFA}"/>
          </ac:picMkLst>
        </pc:picChg>
        <pc:picChg chg="del">
          <ac:chgData name="Qing Wang" userId="" providerId="" clId="Web-{458EBB6A-92C6-408E-80DD-4D3364C24461}" dt="2022-11-01T23:36:37.865" v="23"/>
          <ac:picMkLst>
            <pc:docMk/>
            <pc:sldMk cId="1754476248" sldId="437"/>
            <ac:picMk id="12" creationId="{6E895A7E-F059-B2DC-37F1-7D5C0659F62D}"/>
          </ac:picMkLst>
        </pc:picChg>
        <pc:picChg chg="del">
          <ac:chgData name="Qing Wang" userId="" providerId="" clId="Web-{458EBB6A-92C6-408E-80DD-4D3364C24461}" dt="2022-11-01T23:36:41.224" v="26"/>
          <ac:picMkLst>
            <pc:docMk/>
            <pc:sldMk cId="1754476248" sldId="437"/>
            <ac:picMk id="14" creationId="{B495201F-D55A-E5D3-9A07-66F14EA8992E}"/>
          </ac:picMkLst>
        </pc:picChg>
      </pc:sldChg>
      <pc:sldChg chg="add replId">
        <pc:chgData name="Qing Wang" userId="" providerId="" clId="Web-{458EBB6A-92C6-408E-80DD-4D3364C24461}" dt="2022-11-01T23:35:48.927" v="0"/>
        <pc:sldMkLst>
          <pc:docMk/>
          <pc:sldMk cId="1209168166" sldId="438"/>
        </pc:sldMkLst>
      </pc:sldChg>
    </pc:docChg>
  </pc:docChgLst>
  <pc:docChgLst>
    <pc:chgData name="Qing Wang" clId="Web-{FED31326-2436-45C6-9C42-11C5B13A07DD}"/>
    <pc:docChg chg="modSld">
      <pc:chgData name="Qing Wang" userId="" providerId="" clId="Web-{FED31326-2436-45C6-9C42-11C5B13A07DD}" dt="2022-08-23T01:25:43.749" v="4"/>
      <pc:docMkLst>
        <pc:docMk/>
      </pc:docMkLst>
      <pc:sldChg chg="modSp">
        <pc:chgData name="Qing Wang" userId="" providerId="" clId="Web-{FED31326-2436-45C6-9C42-11C5B13A07DD}" dt="2022-08-23T01:25:37.092" v="3" actId="1076"/>
        <pc:sldMkLst>
          <pc:docMk/>
          <pc:sldMk cId="1099423208" sldId="406"/>
        </pc:sldMkLst>
        <pc:spChg chg="mod">
          <ac:chgData name="Qing Wang" userId="" providerId="" clId="Web-{FED31326-2436-45C6-9C42-11C5B13A07DD}" dt="2022-08-23T01:25:30.342" v="1" actId="20577"/>
          <ac:spMkLst>
            <pc:docMk/>
            <pc:sldMk cId="1099423208" sldId="406"/>
            <ac:spMk id="15" creationId="{0550FA4A-8D2C-0A52-3F9F-525E20AEF6B7}"/>
          </ac:spMkLst>
        </pc:spChg>
        <pc:picChg chg="mod">
          <ac:chgData name="Qing Wang" userId="" providerId="" clId="Web-{FED31326-2436-45C6-9C42-11C5B13A07DD}" dt="2022-08-23T01:25:37.092" v="3" actId="1076"/>
          <ac:picMkLst>
            <pc:docMk/>
            <pc:sldMk cId="1099423208" sldId="406"/>
            <ac:picMk id="13" creationId="{A2603AF7-EF95-681B-6AEC-0EA25B8AC32C}"/>
          </ac:picMkLst>
        </pc:picChg>
      </pc:sldChg>
      <pc:sldChg chg="addSp">
        <pc:chgData name="Qing Wang" userId="" providerId="" clId="Web-{FED31326-2436-45C6-9C42-11C5B13A07DD}" dt="2022-08-23T01:25:43.749" v="4"/>
        <pc:sldMkLst>
          <pc:docMk/>
          <pc:sldMk cId="511616606" sldId="407"/>
        </pc:sldMkLst>
        <pc:spChg chg="add">
          <ac:chgData name="Qing Wang" userId="" providerId="" clId="Web-{FED31326-2436-45C6-9C42-11C5B13A07DD}" dt="2022-08-23T01:25:43.749" v="4"/>
          <ac:spMkLst>
            <pc:docMk/>
            <pc:sldMk cId="511616606" sldId="407"/>
            <ac:spMk id="6" creationId="{506EEF11-E091-DDB8-9600-185B0F274AD3}"/>
          </ac:spMkLst>
        </pc:spChg>
      </pc:sldChg>
    </pc:docChg>
  </pc:docChgLst>
  <pc:docChgLst>
    <pc:chgData name="Qing Wang" clId="Web-{422FA668-5F51-4FE4-A01F-552E18FF9770}"/>
    <pc:docChg chg="modSld">
      <pc:chgData name="Qing Wang" userId="" providerId="" clId="Web-{422FA668-5F51-4FE4-A01F-552E18FF9770}" dt="2022-10-25T20:22:42.278" v="21" actId="1076"/>
      <pc:docMkLst>
        <pc:docMk/>
      </pc:docMkLst>
      <pc:sldChg chg="addSp modSp">
        <pc:chgData name="Qing Wang" userId="" providerId="" clId="Web-{422FA668-5F51-4FE4-A01F-552E18FF9770}" dt="2022-10-25T20:22:42.278" v="21" actId="1076"/>
        <pc:sldMkLst>
          <pc:docMk/>
          <pc:sldMk cId="1365794773" sldId="435"/>
        </pc:sldMkLst>
        <pc:picChg chg="add mod">
          <ac:chgData name="Qing Wang" userId="" providerId="" clId="Web-{422FA668-5F51-4FE4-A01F-552E18FF9770}" dt="2022-10-25T20:22:42.278" v="21" actId="1076"/>
          <ac:picMkLst>
            <pc:docMk/>
            <pc:sldMk cId="1365794773" sldId="435"/>
            <ac:picMk id="2" creationId="{1365C174-F9C9-8C56-320D-4EDD87DE3544}"/>
          </ac:picMkLst>
        </pc:picChg>
        <pc:picChg chg="mod">
          <ac:chgData name="Qing Wang" userId="" providerId="" clId="Web-{422FA668-5F51-4FE4-A01F-552E18FF9770}" dt="2022-10-25T20:22:29.232" v="14"/>
          <ac:picMkLst>
            <pc:docMk/>
            <pc:sldMk cId="1365794773" sldId="435"/>
            <ac:picMk id="5" creationId="{BD3815CF-6913-294B-ED53-004EC817C185}"/>
          </ac:picMkLst>
        </pc:picChg>
        <pc:picChg chg="mod">
          <ac:chgData name="Qing Wang" userId="" providerId="" clId="Web-{422FA668-5F51-4FE4-A01F-552E18FF9770}" dt="2022-10-25T20:22:14.231" v="10"/>
          <ac:picMkLst>
            <pc:docMk/>
            <pc:sldMk cId="1365794773" sldId="435"/>
            <ac:picMk id="6" creationId="{8D4E72E6-4C1C-8F5E-0BB9-6D33809D5C5D}"/>
          </ac:picMkLst>
        </pc:picChg>
      </pc:sldChg>
    </pc:docChg>
  </pc:docChgLst>
  <pc:docChgLst>
    <pc:chgData name="Qing Wang" clId="Web-{7827ABE5-4477-4472-8F47-F341F50FD8CF}"/>
    <pc:docChg chg="modSld">
      <pc:chgData name="Qing Wang" userId="" providerId="" clId="Web-{7827ABE5-4477-4472-8F47-F341F50FD8CF}" dt="2022-08-23T00:52:04.674" v="1"/>
      <pc:docMkLst>
        <pc:docMk/>
      </pc:docMkLst>
      <pc:sldChg chg="modSp">
        <pc:chgData name="Qing Wang" userId="" providerId="" clId="Web-{7827ABE5-4477-4472-8F47-F341F50FD8CF}" dt="2022-08-23T00:52:04.674" v="1"/>
        <pc:sldMkLst>
          <pc:docMk/>
          <pc:sldMk cId="4181924233" sldId="408"/>
        </pc:sldMkLst>
        <pc:graphicFrameChg chg="mod modGraphic">
          <ac:chgData name="Qing Wang" userId="" providerId="" clId="Web-{7827ABE5-4477-4472-8F47-F341F50FD8CF}" dt="2022-08-23T00:52:04.674" v="1"/>
          <ac:graphicFrameMkLst>
            <pc:docMk/>
            <pc:sldMk cId="4181924233" sldId="408"/>
            <ac:graphicFrameMk id="8" creationId="{78B12887-0C4D-AB45-0AF8-A3D2079BCDC6}"/>
          </ac:graphicFrameMkLst>
        </pc:graphicFrameChg>
      </pc:sldChg>
    </pc:docChg>
  </pc:docChgLst>
  <pc:docChgLst>
    <pc:chgData name="Chris Rayner" clId="Web-{4CE4B0A4-4DDA-4A51-8B66-296D969E3C06}"/>
    <pc:docChg chg="addSld delSld modSld">
      <pc:chgData name="Chris Rayner" userId="" providerId="" clId="Web-{4CE4B0A4-4DDA-4A51-8B66-296D969E3C06}" dt="2022-09-15T00:44:39.405" v="53" actId="1076"/>
      <pc:docMkLst>
        <pc:docMk/>
      </pc:docMkLst>
      <pc:sldChg chg="mod modShow">
        <pc:chgData name="Chris Rayner" userId="" providerId="" clId="Web-{4CE4B0A4-4DDA-4A51-8B66-296D969E3C06}" dt="2022-09-15T00:42:47.451" v="1"/>
        <pc:sldMkLst>
          <pc:docMk/>
          <pc:sldMk cId="736568790" sldId="405"/>
        </pc:sldMkLst>
      </pc:sldChg>
      <pc:sldChg chg="mod modShow">
        <pc:chgData name="Chris Rayner" userId="" providerId="" clId="Web-{4CE4B0A4-4DDA-4A51-8B66-296D969E3C06}" dt="2022-09-15T00:42:44.154" v="0"/>
        <pc:sldMkLst>
          <pc:docMk/>
          <pc:sldMk cId="2892684625" sldId="410"/>
        </pc:sldMkLst>
      </pc:sldChg>
      <pc:sldChg chg="addSp delSp modSp add replId">
        <pc:chgData name="Chris Rayner" userId="" providerId="" clId="Web-{4CE4B0A4-4DDA-4A51-8B66-296D969E3C06}" dt="2022-09-15T00:44:39.405" v="53" actId="1076"/>
        <pc:sldMkLst>
          <pc:docMk/>
          <pc:sldMk cId="1965844253" sldId="431"/>
        </pc:sldMkLst>
        <pc:spChg chg="del">
          <ac:chgData name="Chris Rayner" userId="" providerId="" clId="Web-{4CE4B0A4-4DDA-4A51-8B66-296D969E3C06}" dt="2022-09-15T00:44:02.748" v="9"/>
          <ac:spMkLst>
            <pc:docMk/>
            <pc:sldMk cId="1965844253" sldId="431"/>
            <ac:spMk id="3" creationId="{6DD031FF-EB5C-E16A-8620-1F7C7FB5B10C}"/>
          </ac:spMkLst>
        </pc:spChg>
        <pc:spChg chg="del">
          <ac:chgData name="Chris Rayner" userId="" providerId="" clId="Web-{4CE4B0A4-4DDA-4A51-8B66-296D969E3C06}" dt="2022-09-15T00:44:02.764" v="37"/>
          <ac:spMkLst>
            <pc:docMk/>
            <pc:sldMk cId="1965844253" sldId="431"/>
            <ac:spMk id="8" creationId="{8F135253-E282-57B8-35CC-952A00DB6E5D}"/>
          </ac:spMkLst>
        </pc:spChg>
        <pc:spChg chg="del">
          <ac:chgData name="Chris Rayner" userId="" providerId="" clId="Web-{4CE4B0A4-4DDA-4A51-8B66-296D969E3C06}" dt="2022-09-15T00:44:02.764" v="48"/>
          <ac:spMkLst>
            <pc:docMk/>
            <pc:sldMk cId="1965844253" sldId="431"/>
            <ac:spMk id="10" creationId="{770B07CE-0A5D-1949-91BF-83E9708217D7}"/>
          </ac:spMkLst>
        </pc:spChg>
        <pc:spChg chg="del">
          <ac:chgData name="Chris Rayner" userId="" providerId="" clId="Web-{4CE4B0A4-4DDA-4A51-8B66-296D969E3C06}" dt="2022-09-15T00:44:02.764" v="47"/>
          <ac:spMkLst>
            <pc:docMk/>
            <pc:sldMk cId="1965844253" sldId="431"/>
            <ac:spMk id="12" creationId="{D1AFA701-2CD5-4843-B5F9-918F133C59AD}"/>
          </ac:spMkLst>
        </pc:spChg>
        <pc:spChg chg="del">
          <ac:chgData name="Chris Rayner" userId="" providerId="" clId="Web-{4CE4B0A4-4DDA-4A51-8B66-296D969E3C06}" dt="2022-09-15T00:44:02.764" v="42"/>
          <ac:spMkLst>
            <pc:docMk/>
            <pc:sldMk cId="1965844253" sldId="431"/>
            <ac:spMk id="28" creationId="{D8EF930C-0888-5245-96D0-C1536646E54E}"/>
          </ac:spMkLst>
        </pc:spChg>
        <pc:spChg chg="del">
          <ac:chgData name="Chris Rayner" userId="" providerId="" clId="Web-{4CE4B0A4-4DDA-4A51-8B66-296D969E3C06}" dt="2022-09-15T00:44:02.764" v="41"/>
          <ac:spMkLst>
            <pc:docMk/>
            <pc:sldMk cId="1965844253" sldId="431"/>
            <ac:spMk id="30" creationId="{4F4C29FB-AB36-304F-9F8D-FA18C5F1206C}"/>
          </ac:spMkLst>
        </pc:spChg>
        <pc:spChg chg="del">
          <ac:chgData name="Chris Rayner" userId="" providerId="" clId="Web-{4CE4B0A4-4DDA-4A51-8B66-296D969E3C06}" dt="2022-09-15T00:44:02.764" v="40"/>
          <ac:spMkLst>
            <pc:docMk/>
            <pc:sldMk cId="1965844253" sldId="431"/>
            <ac:spMk id="31" creationId="{7E149338-FFD4-D34F-9A39-846FFE3751EB}"/>
          </ac:spMkLst>
        </pc:spChg>
        <pc:spChg chg="del">
          <ac:chgData name="Chris Rayner" userId="" providerId="" clId="Web-{4CE4B0A4-4DDA-4A51-8B66-296D969E3C06}" dt="2022-09-15T00:44:02.764" v="36"/>
          <ac:spMkLst>
            <pc:docMk/>
            <pc:sldMk cId="1965844253" sldId="431"/>
            <ac:spMk id="36" creationId="{101411FC-BA5D-356B-17BE-6FEC55805CC6}"/>
          </ac:spMkLst>
        </pc:spChg>
        <pc:spChg chg="del">
          <ac:chgData name="Chris Rayner" userId="" providerId="" clId="Web-{4CE4B0A4-4DDA-4A51-8B66-296D969E3C06}" dt="2022-09-15T00:44:02.764" v="49"/>
          <ac:spMkLst>
            <pc:docMk/>
            <pc:sldMk cId="1965844253" sldId="431"/>
            <ac:spMk id="37" creationId="{58D9A105-D619-7BEF-BD5B-A77375CF4DF5}"/>
          </ac:spMkLst>
        </pc:spChg>
        <pc:spChg chg="del">
          <ac:chgData name="Chris Rayner" userId="" providerId="" clId="Web-{4CE4B0A4-4DDA-4A51-8B66-296D969E3C06}" dt="2022-09-15T00:44:02.764" v="35"/>
          <ac:spMkLst>
            <pc:docMk/>
            <pc:sldMk cId="1965844253" sldId="431"/>
            <ac:spMk id="38" creationId="{A097353F-5B18-98BB-CF0E-940ADE9A3BDF}"/>
          </ac:spMkLst>
        </pc:spChg>
        <pc:spChg chg="del">
          <ac:chgData name="Chris Rayner" userId="" providerId="" clId="Web-{4CE4B0A4-4DDA-4A51-8B66-296D969E3C06}" dt="2022-09-15T00:44:02.764" v="34"/>
          <ac:spMkLst>
            <pc:docMk/>
            <pc:sldMk cId="1965844253" sldId="431"/>
            <ac:spMk id="39" creationId="{1A53EE7C-2778-05C3-D978-78C937699FD9}"/>
          </ac:spMkLst>
        </pc:spChg>
        <pc:spChg chg="del">
          <ac:chgData name="Chris Rayner" userId="" providerId="" clId="Web-{4CE4B0A4-4DDA-4A51-8B66-296D969E3C06}" dt="2022-09-15T00:44:02.764" v="33"/>
          <ac:spMkLst>
            <pc:docMk/>
            <pc:sldMk cId="1965844253" sldId="431"/>
            <ac:spMk id="40" creationId="{57305FE6-C0A3-74CB-5797-EC93AF98E542}"/>
          </ac:spMkLst>
        </pc:spChg>
        <pc:spChg chg="del">
          <ac:chgData name="Chris Rayner" userId="" providerId="" clId="Web-{4CE4B0A4-4DDA-4A51-8B66-296D969E3C06}" dt="2022-09-15T00:44:02.764" v="30"/>
          <ac:spMkLst>
            <pc:docMk/>
            <pc:sldMk cId="1965844253" sldId="431"/>
            <ac:spMk id="50" creationId="{3EE6B721-73C0-7921-E906-AB4E890FEAAD}"/>
          </ac:spMkLst>
        </pc:spChg>
        <pc:spChg chg="del">
          <ac:chgData name="Chris Rayner" userId="" providerId="" clId="Web-{4CE4B0A4-4DDA-4A51-8B66-296D969E3C06}" dt="2022-09-15T00:44:02.764" v="28"/>
          <ac:spMkLst>
            <pc:docMk/>
            <pc:sldMk cId="1965844253" sldId="431"/>
            <ac:spMk id="53" creationId="{94F18F58-EF70-2497-309F-CD8F307DD1BB}"/>
          </ac:spMkLst>
        </pc:spChg>
        <pc:spChg chg="del">
          <ac:chgData name="Chris Rayner" userId="" providerId="" clId="Web-{4CE4B0A4-4DDA-4A51-8B66-296D969E3C06}" dt="2022-09-15T00:44:02.764" v="27"/>
          <ac:spMkLst>
            <pc:docMk/>
            <pc:sldMk cId="1965844253" sldId="431"/>
            <ac:spMk id="54" creationId="{C5DC9AF2-37F2-58DC-F651-AB739C9B9F7A}"/>
          </ac:spMkLst>
        </pc:spChg>
        <pc:spChg chg="del">
          <ac:chgData name="Chris Rayner" userId="" providerId="" clId="Web-{4CE4B0A4-4DDA-4A51-8B66-296D969E3C06}" dt="2022-09-15T00:44:02.748" v="24"/>
          <ac:spMkLst>
            <pc:docMk/>
            <pc:sldMk cId="1965844253" sldId="431"/>
            <ac:spMk id="58" creationId="{783E0D3C-AB06-3D98-3871-8D5923887EE5}"/>
          </ac:spMkLst>
        </pc:spChg>
        <pc:spChg chg="del">
          <ac:chgData name="Chris Rayner" userId="" providerId="" clId="Web-{4CE4B0A4-4DDA-4A51-8B66-296D969E3C06}" dt="2022-09-15T00:44:02.748" v="22"/>
          <ac:spMkLst>
            <pc:docMk/>
            <pc:sldMk cId="1965844253" sldId="431"/>
            <ac:spMk id="61" creationId="{A3AEC90E-246C-0AF9-C105-9DA82E5E9477}"/>
          </ac:spMkLst>
        </pc:spChg>
        <pc:spChg chg="del">
          <ac:chgData name="Chris Rayner" userId="" providerId="" clId="Web-{4CE4B0A4-4DDA-4A51-8B66-296D969E3C06}" dt="2022-09-15T00:44:02.748" v="20"/>
          <ac:spMkLst>
            <pc:docMk/>
            <pc:sldMk cId="1965844253" sldId="431"/>
            <ac:spMk id="64" creationId="{EA8F13FC-60DF-2F90-76A3-940C2982474D}"/>
          </ac:spMkLst>
        </pc:spChg>
        <pc:spChg chg="del">
          <ac:chgData name="Chris Rayner" userId="" providerId="" clId="Web-{4CE4B0A4-4DDA-4A51-8B66-296D969E3C06}" dt="2022-09-15T00:44:02.748" v="19"/>
          <ac:spMkLst>
            <pc:docMk/>
            <pc:sldMk cId="1965844253" sldId="431"/>
            <ac:spMk id="67" creationId="{254F630A-6A21-D3C0-E418-695EFEC55216}"/>
          </ac:spMkLst>
        </pc:spChg>
        <pc:spChg chg="del">
          <ac:chgData name="Chris Rayner" userId="" providerId="" clId="Web-{4CE4B0A4-4DDA-4A51-8B66-296D969E3C06}" dt="2022-09-15T00:44:02.748" v="17"/>
          <ac:spMkLst>
            <pc:docMk/>
            <pc:sldMk cId="1965844253" sldId="431"/>
            <ac:spMk id="70" creationId="{AA996729-1865-6DC2-2DCD-53BB50241D3A}"/>
          </ac:spMkLst>
        </pc:spChg>
        <pc:spChg chg="del">
          <ac:chgData name="Chris Rayner" userId="" providerId="" clId="Web-{4CE4B0A4-4DDA-4A51-8B66-296D969E3C06}" dt="2022-09-15T00:44:02.748" v="16"/>
          <ac:spMkLst>
            <pc:docMk/>
            <pc:sldMk cId="1965844253" sldId="431"/>
            <ac:spMk id="72" creationId="{8AAC4D9E-0A55-28F0-D387-DFA75FD63993}"/>
          </ac:spMkLst>
        </pc:spChg>
        <pc:spChg chg="del">
          <ac:chgData name="Chris Rayner" userId="" providerId="" clId="Web-{4CE4B0A4-4DDA-4A51-8B66-296D969E3C06}" dt="2022-09-15T00:44:02.748" v="15"/>
          <ac:spMkLst>
            <pc:docMk/>
            <pc:sldMk cId="1965844253" sldId="431"/>
            <ac:spMk id="73" creationId="{1C90BB6B-178B-223C-9844-A9BBA0F0D4B9}"/>
          </ac:spMkLst>
        </pc:spChg>
        <pc:spChg chg="del">
          <ac:chgData name="Chris Rayner" userId="" providerId="" clId="Web-{4CE4B0A4-4DDA-4A51-8B66-296D969E3C06}" dt="2022-09-15T00:44:02.748" v="14"/>
          <ac:spMkLst>
            <pc:docMk/>
            <pc:sldMk cId="1965844253" sldId="431"/>
            <ac:spMk id="74" creationId="{85EFEDA7-3F20-DE61-4B4B-39A7D70EBDA6}"/>
          </ac:spMkLst>
        </pc:spChg>
        <pc:spChg chg="del">
          <ac:chgData name="Chris Rayner" userId="" providerId="" clId="Web-{4CE4B0A4-4DDA-4A51-8B66-296D969E3C06}" dt="2022-09-15T00:44:02.748" v="13"/>
          <ac:spMkLst>
            <pc:docMk/>
            <pc:sldMk cId="1965844253" sldId="431"/>
            <ac:spMk id="75" creationId="{D68FD1D2-93E4-A369-2A1A-AF95129EA39F}"/>
          </ac:spMkLst>
        </pc:spChg>
        <pc:spChg chg="del">
          <ac:chgData name="Chris Rayner" userId="" providerId="" clId="Web-{4CE4B0A4-4DDA-4A51-8B66-296D969E3C06}" dt="2022-09-15T00:44:02.748" v="12"/>
          <ac:spMkLst>
            <pc:docMk/>
            <pc:sldMk cId="1965844253" sldId="431"/>
            <ac:spMk id="77" creationId="{E1938F8C-28C5-251B-E8FC-ACE89872ED42}"/>
          </ac:spMkLst>
        </pc:spChg>
        <pc:spChg chg="del">
          <ac:chgData name="Chris Rayner" userId="" providerId="" clId="Web-{4CE4B0A4-4DDA-4A51-8B66-296D969E3C06}" dt="2022-09-15T00:44:02.748" v="11"/>
          <ac:spMkLst>
            <pc:docMk/>
            <pc:sldMk cId="1965844253" sldId="431"/>
            <ac:spMk id="78" creationId="{6E154A44-2543-00AB-DDEC-A3FE315EB828}"/>
          </ac:spMkLst>
        </pc:spChg>
        <pc:spChg chg="del">
          <ac:chgData name="Chris Rayner" userId="" providerId="" clId="Web-{4CE4B0A4-4DDA-4A51-8B66-296D969E3C06}" dt="2022-09-15T00:44:02.748" v="10"/>
          <ac:spMkLst>
            <pc:docMk/>
            <pc:sldMk cId="1965844253" sldId="431"/>
            <ac:spMk id="79" creationId="{E687E4A0-81C4-6BFD-6B7C-6F9B045C372E}"/>
          </ac:spMkLst>
        </pc:spChg>
        <pc:picChg chg="del">
          <ac:chgData name="Chris Rayner" userId="" providerId="" clId="Web-{4CE4B0A4-4DDA-4A51-8B66-296D969E3C06}" dt="2022-09-15T00:44:02.764" v="38"/>
          <ac:picMkLst>
            <pc:docMk/>
            <pc:sldMk cId="1965844253" sldId="431"/>
            <ac:picMk id="2" creationId="{BC78E983-ECAA-35BA-4B9C-1E62E41CC95F}"/>
          </ac:picMkLst>
        </pc:picChg>
        <pc:picChg chg="add mod">
          <ac:chgData name="Chris Rayner" userId="" providerId="" clId="Web-{4CE4B0A4-4DDA-4A51-8B66-296D969E3C06}" dt="2022-09-15T00:44:39.405" v="53" actId="1076"/>
          <ac:picMkLst>
            <pc:docMk/>
            <pc:sldMk cId="1965844253" sldId="431"/>
            <ac:picMk id="4" creationId="{DB5756CF-164B-3E26-E69A-054F25D32C0D}"/>
          </ac:picMkLst>
        </pc:picChg>
        <pc:picChg chg="del">
          <ac:chgData name="Chris Rayner" userId="" providerId="" clId="Web-{4CE4B0A4-4DDA-4A51-8B66-296D969E3C06}" dt="2022-09-15T00:43:54.029" v="8"/>
          <ac:picMkLst>
            <pc:docMk/>
            <pc:sldMk cId="1965844253" sldId="431"/>
            <ac:picMk id="11" creationId="{43895661-D35F-3E4B-A549-59795FD0BE6A}"/>
          </ac:picMkLst>
        </pc:picChg>
        <pc:picChg chg="del">
          <ac:chgData name="Chris Rayner" userId="" providerId="" clId="Web-{4CE4B0A4-4DDA-4A51-8B66-296D969E3C06}" dt="2022-09-15T00:44:02.764" v="39"/>
          <ac:picMkLst>
            <pc:docMk/>
            <pc:sldMk cId="1965844253" sldId="431"/>
            <ac:picMk id="32" creationId="{D45AE477-6428-9348-8E34-CF13107FB76D}"/>
          </ac:picMkLst>
        </pc:picChg>
        <pc:picChg chg="del">
          <ac:chgData name="Chris Rayner" userId="" providerId="" clId="Web-{4CE4B0A4-4DDA-4A51-8B66-296D969E3C06}" dt="2022-09-15T00:44:02.764" v="32"/>
          <ac:picMkLst>
            <pc:docMk/>
            <pc:sldMk cId="1965844253" sldId="431"/>
            <ac:picMk id="43" creationId="{6F5FDFF3-FA10-5012-7AD4-1491D479B02D}"/>
          </ac:picMkLst>
        </pc:picChg>
        <pc:picChg chg="del">
          <ac:chgData name="Chris Rayner" userId="" providerId="" clId="Web-{4CE4B0A4-4DDA-4A51-8B66-296D969E3C06}" dt="2022-09-15T00:44:02.764" v="31"/>
          <ac:picMkLst>
            <pc:docMk/>
            <pc:sldMk cId="1965844253" sldId="431"/>
            <ac:picMk id="48" creationId="{8D57BE6C-11A7-4A65-77AB-A968D0B3F8AE}"/>
          </ac:picMkLst>
        </pc:picChg>
        <pc:picChg chg="del">
          <ac:chgData name="Chris Rayner" userId="" providerId="" clId="Web-{4CE4B0A4-4DDA-4A51-8B66-296D969E3C06}" dt="2022-09-15T00:44:02.764" v="29"/>
          <ac:picMkLst>
            <pc:docMk/>
            <pc:sldMk cId="1965844253" sldId="431"/>
            <ac:picMk id="52" creationId="{F1CA07A3-4632-7585-615F-E66FAC790E0B}"/>
          </ac:picMkLst>
        </pc:picChg>
        <pc:picChg chg="del">
          <ac:chgData name="Chris Rayner" userId="" providerId="" clId="Web-{4CE4B0A4-4DDA-4A51-8B66-296D969E3C06}" dt="2022-09-15T00:44:02.748" v="25"/>
          <ac:picMkLst>
            <pc:docMk/>
            <pc:sldMk cId="1965844253" sldId="431"/>
            <ac:picMk id="57" creationId="{F191939B-7558-527F-5342-1A295B1757EF}"/>
          </ac:picMkLst>
        </pc:picChg>
        <pc:picChg chg="del">
          <ac:chgData name="Chris Rayner" userId="" providerId="" clId="Web-{4CE4B0A4-4DDA-4A51-8B66-296D969E3C06}" dt="2022-09-15T00:44:02.748" v="23"/>
          <ac:picMkLst>
            <pc:docMk/>
            <pc:sldMk cId="1965844253" sldId="431"/>
            <ac:picMk id="60" creationId="{061AF9FC-BD72-3BC4-F159-12FFD0F376AC}"/>
          </ac:picMkLst>
        </pc:picChg>
        <pc:picChg chg="del">
          <ac:chgData name="Chris Rayner" userId="" providerId="" clId="Web-{4CE4B0A4-4DDA-4A51-8B66-296D969E3C06}" dt="2022-09-15T00:44:02.748" v="21"/>
          <ac:picMkLst>
            <pc:docMk/>
            <pc:sldMk cId="1965844253" sldId="431"/>
            <ac:picMk id="63" creationId="{716DC1B7-04FB-979C-C0C9-153FFC967B35}"/>
          </ac:picMkLst>
        </pc:picChg>
        <pc:picChg chg="del">
          <ac:chgData name="Chris Rayner" userId="" providerId="" clId="Web-{4CE4B0A4-4DDA-4A51-8B66-296D969E3C06}" dt="2022-09-15T00:44:02.748" v="18"/>
          <ac:picMkLst>
            <pc:docMk/>
            <pc:sldMk cId="1965844253" sldId="431"/>
            <ac:picMk id="69" creationId="{9AE092D4-7300-42F0-6477-10ED33078083}"/>
          </ac:picMkLst>
        </pc:picChg>
        <pc:cxnChg chg="del">
          <ac:chgData name="Chris Rayner" userId="" providerId="" clId="Web-{4CE4B0A4-4DDA-4A51-8B66-296D969E3C06}" dt="2022-09-15T00:44:02.764" v="46"/>
          <ac:cxnSpMkLst>
            <pc:docMk/>
            <pc:sldMk cId="1965844253" sldId="431"/>
            <ac:cxnSpMk id="14" creationId="{6BFF5BA1-DF72-E841-B158-A7F495F5E670}"/>
          </ac:cxnSpMkLst>
        </pc:cxnChg>
        <pc:cxnChg chg="del">
          <ac:chgData name="Chris Rayner" userId="" providerId="" clId="Web-{4CE4B0A4-4DDA-4A51-8B66-296D969E3C06}" dt="2022-09-15T00:44:02.764" v="45"/>
          <ac:cxnSpMkLst>
            <pc:docMk/>
            <pc:sldMk cId="1965844253" sldId="431"/>
            <ac:cxnSpMk id="23" creationId="{1E1CA35F-CD7C-7D45-9F4F-503CFAC0F1EE}"/>
          </ac:cxnSpMkLst>
        </pc:cxnChg>
        <pc:cxnChg chg="del">
          <ac:chgData name="Chris Rayner" userId="" providerId="" clId="Web-{4CE4B0A4-4DDA-4A51-8B66-296D969E3C06}" dt="2022-09-15T00:44:02.764" v="44"/>
          <ac:cxnSpMkLst>
            <pc:docMk/>
            <pc:sldMk cId="1965844253" sldId="431"/>
            <ac:cxnSpMk id="24" creationId="{43E8D869-BA8D-244C-BCEB-68E805841DB4}"/>
          </ac:cxnSpMkLst>
        </pc:cxnChg>
        <pc:cxnChg chg="del">
          <ac:chgData name="Chris Rayner" userId="" providerId="" clId="Web-{4CE4B0A4-4DDA-4A51-8B66-296D969E3C06}" dt="2022-09-15T00:44:02.764" v="43"/>
          <ac:cxnSpMkLst>
            <pc:docMk/>
            <pc:sldMk cId="1965844253" sldId="431"/>
            <ac:cxnSpMk id="25" creationId="{60BBF872-DA2A-164A-91BC-AAF6EF72475D}"/>
          </ac:cxnSpMkLst>
        </pc:cxnChg>
        <pc:cxnChg chg="del">
          <ac:chgData name="Chris Rayner" userId="" providerId="" clId="Web-{4CE4B0A4-4DDA-4A51-8B66-296D969E3C06}" dt="2022-09-15T00:44:02.764" v="26"/>
          <ac:cxnSpMkLst>
            <pc:docMk/>
            <pc:sldMk cId="1965844253" sldId="431"/>
            <ac:cxnSpMk id="55" creationId="{F15871DE-7198-3DA7-A357-64CF508C3F86}"/>
          </ac:cxnSpMkLst>
        </pc:cxnChg>
      </pc:sldChg>
      <pc:sldChg chg="new del">
        <pc:chgData name="Chris Rayner" userId="" providerId="" clId="Web-{4CE4B0A4-4DDA-4A51-8B66-296D969E3C06}" dt="2022-09-15T00:43:31.295" v="4"/>
        <pc:sldMkLst>
          <pc:docMk/>
          <pc:sldMk cId="3049451468" sldId="431"/>
        </pc:sldMkLst>
      </pc:sldChg>
      <pc:sldChg chg="modSp add del replId">
        <pc:chgData name="Chris Rayner" userId="" providerId="" clId="Web-{4CE4B0A4-4DDA-4A51-8B66-296D969E3C06}" dt="2022-09-15T00:43:49.436" v="6"/>
        <pc:sldMkLst>
          <pc:docMk/>
          <pc:sldMk cId="1506571043" sldId="432"/>
        </pc:sldMkLst>
        <pc:spChg chg="mod">
          <ac:chgData name="Chris Rayner" userId="" providerId="" clId="Web-{4CE4B0A4-4DDA-4A51-8B66-296D969E3C06}" dt="2022-09-15T00:43:37.139" v="5" actId="1076"/>
          <ac:spMkLst>
            <pc:docMk/>
            <pc:sldMk cId="1506571043" sldId="432"/>
            <ac:spMk id="34" creationId="{804949D5-C7DA-764E-9416-AC2E22AE125B}"/>
          </ac:spMkLst>
        </pc:spChg>
      </pc:sldChg>
    </pc:docChg>
  </pc:docChgLst>
  <pc:docChgLst>
    <pc:chgData name="Qing Wang" clId="Web-{913F0518-549B-4EC8-9193-CD2D4301D32C}"/>
    <pc:docChg chg="modSld">
      <pc:chgData name="Qing Wang" userId="" providerId="" clId="Web-{913F0518-549B-4EC8-9193-CD2D4301D32C}" dt="2022-11-07T21:23:41.037" v="186" actId="20577"/>
      <pc:docMkLst>
        <pc:docMk/>
      </pc:docMkLst>
      <pc:sldChg chg="modSp">
        <pc:chgData name="Qing Wang" userId="" providerId="" clId="Web-{913F0518-549B-4EC8-9193-CD2D4301D32C}" dt="2022-11-07T21:23:41.037" v="186" actId="20577"/>
        <pc:sldMkLst>
          <pc:docMk/>
          <pc:sldMk cId="2915647573" sldId="434"/>
        </pc:sldMkLst>
        <pc:spChg chg="mod">
          <ac:chgData name="Qing Wang" userId="" providerId="" clId="Web-{913F0518-549B-4EC8-9193-CD2D4301D32C}" dt="2022-11-07T21:23:41.037" v="186" actId="20577"/>
          <ac:spMkLst>
            <pc:docMk/>
            <pc:sldMk cId="2915647573" sldId="434"/>
            <ac:spMk id="2" creationId="{DD4FB5BC-910D-346D-0950-BF9F634C6D35}"/>
          </ac:spMkLst>
        </pc:spChg>
      </pc:sldChg>
    </pc:docChg>
  </pc:docChgLst>
  <pc:docChgLst>
    <pc:chgData name="Qing Wang" clId="Web-{2BEE9868-4D8F-4CAE-A457-F317E5ED7DEE}"/>
    <pc:docChg chg="modSld">
      <pc:chgData name="Qing Wang" userId="" providerId="" clId="Web-{2BEE9868-4D8F-4CAE-A457-F317E5ED7DEE}" dt="2022-09-14T23:28:11.017" v="17" actId="20577"/>
      <pc:docMkLst>
        <pc:docMk/>
      </pc:docMkLst>
      <pc:sldChg chg="modSp">
        <pc:chgData name="Qing Wang" userId="" providerId="" clId="Web-{2BEE9868-4D8F-4CAE-A457-F317E5ED7DEE}" dt="2022-09-14T23:28:11.017" v="17" actId="20577"/>
        <pc:sldMkLst>
          <pc:docMk/>
          <pc:sldMk cId="3713008963" sldId="428"/>
        </pc:sldMkLst>
        <pc:spChg chg="mod">
          <ac:chgData name="Qing Wang" userId="" providerId="" clId="Web-{2BEE9868-4D8F-4CAE-A457-F317E5ED7DEE}" dt="2022-09-14T23:28:11.017" v="17" actId="20577"/>
          <ac:spMkLst>
            <pc:docMk/>
            <pc:sldMk cId="3713008963" sldId="428"/>
            <ac:spMk id="2" creationId="{DD4FB5BC-910D-346D-0950-BF9F634C6D35}"/>
          </ac:spMkLst>
        </pc:spChg>
      </pc:sldChg>
    </pc:docChg>
  </pc:docChgLst>
  <pc:docChgLst>
    <pc:chgData name="Qing Wang" clId="Web-{6D970C71-8148-4BD6-A5CF-14B946C42DAC}"/>
    <pc:docChg chg="modSld">
      <pc:chgData name="Qing Wang" userId="" providerId="" clId="Web-{6D970C71-8148-4BD6-A5CF-14B946C42DAC}" dt="2022-11-07T21:34:47.961" v="7" actId="20577"/>
      <pc:docMkLst>
        <pc:docMk/>
      </pc:docMkLst>
      <pc:sldChg chg="modSp">
        <pc:chgData name="Qing Wang" userId="" providerId="" clId="Web-{6D970C71-8148-4BD6-A5CF-14B946C42DAC}" dt="2022-11-07T21:34:47.961" v="7" actId="20577"/>
        <pc:sldMkLst>
          <pc:docMk/>
          <pc:sldMk cId="2915647573" sldId="434"/>
        </pc:sldMkLst>
        <pc:spChg chg="mod">
          <ac:chgData name="Qing Wang" userId="" providerId="" clId="Web-{6D970C71-8148-4BD6-A5CF-14B946C42DAC}" dt="2022-11-07T21:34:47.961" v="7" actId="20577"/>
          <ac:spMkLst>
            <pc:docMk/>
            <pc:sldMk cId="2915647573" sldId="434"/>
            <ac:spMk id="2" creationId="{DD4FB5BC-910D-346D-0950-BF9F634C6D35}"/>
          </ac:spMkLst>
        </pc:spChg>
      </pc:sldChg>
    </pc:docChg>
  </pc:docChgLst>
  <pc:docChgLst>
    <pc:chgData name="Qing Wang" clId="Web-{6F4542FF-6CA6-46F8-BCF9-E57BB032DE69}"/>
    <pc:docChg chg="addSld modSld sldOrd">
      <pc:chgData name="Qing Wang" userId="" providerId="" clId="Web-{6F4542FF-6CA6-46F8-BCF9-E57BB032DE69}" dt="2022-09-13T18:32:49.083" v="65" actId="20577"/>
      <pc:docMkLst>
        <pc:docMk/>
      </pc:docMkLst>
      <pc:sldChg chg="modSp">
        <pc:chgData name="Qing Wang" userId="" providerId="" clId="Web-{6F4542FF-6CA6-46F8-BCF9-E57BB032DE69}" dt="2022-09-13T18:32:49.083" v="65" actId="20577"/>
        <pc:sldMkLst>
          <pc:docMk/>
          <pc:sldMk cId="1415978433" sldId="414"/>
        </pc:sldMkLst>
        <pc:spChg chg="mod">
          <ac:chgData name="Qing Wang" userId="" providerId="" clId="Web-{6F4542FF-6CA6-46F8-BCF9-E57BB032DE69}" dt="2022-09-13T18:32:49.083" v="65" actId="20577"/>
          <ac:spMkLst>
            <pc:docMk/>
            <pc:sldMk cId="1415978433" sldId="414"/>
            <ac:spMk id="2" creationId="{DD4FB5BC-910D-346D-0950-BF9F634C6D35}"/>
          </ac:spMkLst>
        </pc:spChg>
      </pc:sldChg>
      <pc:sldChg chg="add ord">
        <pc:chgData name="Qing Wang" userId="" providerId="" clId="Web-{6F4542FF-6CA6-46F8-BCF9-E57BB032DE69}" dt="2022-09-13T18:29:47.768" v="1"/>
        <pc:sldMkLst>
          <pc:docMk/>
          <pc:sldMk cId="2472411624" sldId="425"/>
        </pc:sldMkLst>
      </pc:sldChg>
    </pc:docChg>
  </pc:docChgLst>
  <pc:docChgLst>
    <pc:chgData name="Qing Wang" clId="Web-{A8052359-7C39-46ED-8681-C2F7E5C14B0E}"/>
    <pc:docChg chg="addSld modSld sldOrd">
      <pc:chgData name="Qing Wang" userId="" providerId="" clId="Web-{A8052359-7C39-46ED-8681-C2F7E5C14B0E}" dt="2022-11-03T20:57:35.897" v="38" actId="20577"/>
      <pc:docMkLst>
        <pc:docMk/>
      </pc:docMkLst>
      <pc:sldChg chg="ord">
        <pc:chgData name="Qing Wang" userId="" providerId="" clId="Web-{A8052359-7C39-46ED-8681-C2F7E5C14B0E}" dt="2022-11-03T20:55:43.255" v="20"/>
        <pc:sldMkLst>
          <pc:docMk/>
          <pc:sldMk cId="2772401194" sldId="421"/>
        </pc:sldMkLst>
      </pc:sldChg>
      <pc:sldChg chg="delSp modSp ord">
        <pc:chgData name="Qing Wang" userId="" providerId="" clId="Web-{A8052359-7C39-46ED-8681-C2F7E5C14B0E}" dt="2022-11-03T20:56:15.865" v="26"/>
        <pc:sldMkLst>
          <pc:docMk/>
          <pc:sldMk cId="2034098799" sldId="432"/>
        </pc:sldMkLst>
        <pc:spChg chg="mod">
          <ac:chgData name="Qing Wang" userId="" providerId="" clId="Web-{A8052359-7C39-46ED-8681-C2F7E5C14B0E}" dt="2022-11-03T20:56:13.381" v="24" actId="20577"/>
          <ac:spMkLst>
            <pc:docMk/>
            <pc:sldMk cId="2034098799" sldId="432"/>
            <ac:spMk id="2" creationId="{C0065EE2-0B01-C05A-F4DF-135342E75E3D}"/>
          </ac:spMkLst>
        </pc:spChg>
        <pc:picChg chg="del">
          <ac:chgData name="Qing Wang" userId="" providerId="" clId="Web-{A8052359-7C39-46ED-8681-C2F7E5C14B0E}" dt="2022-11-03T20:56:15.865" v="26"/>
          <ac:picMkLst>
            <pc:docMk/>
            <pc:sldMk cId="2034098799" sldId="432"/>
            <ac:picMk id="6" creationId="{B99AFBD8-629E-D060-2AD2-3E896CA0083E}"/>
          </ac:picMkLst>
        </pc:picChg>
        <pc:picChg chg="del">
          <ac:chgData name="Qing Wang" userId="" providerId="" clId="Web-{A8052359-7C39-46ED-8681-C2F7E5C14B0E}" dt="2022-11-03T20:56:14.396" v="25"/>
          <ac:picMkLst>
            <pc:docMk/>
            <pc:sldMk cId="2034098799" sldId="432"/>
            <ac:picMk id="7" creationId="{90B5F6F2-1E52-A589-E00F-1785096B71C6}"/>
          </ac:picMkLst>
        </pc:picChg>
      </pc:sldChg>
      <pc:sldChg chg="modSp">
        <pc:chgData name="Qing Wang" userId="" providerId="" clId="Web-{A8052359-7C39-46ED-8681-C2F7E5C14B0E}" dt="2022-11-03T20:57:35.897" v="38" actId="20577"/>
        <pc:sldMkLst>
          <pc:docMk/>
          <pc:sldMk cId="981370856" sldId="436"/>
        </pc:sldMkLst>
        <pc:spChg chg="mod">
          <ac:chgData name="Qing Wang" userId="" providerId="" clId="Web-{A8052359-7C39-46ED-8681-C2F7E5C14B0E}" dt="2022-11-03T20:57:35.897" v="38" actId="20577"/>
          <ac:spMkLst>
            <pc:docMk/>
            <pc:sldMk cId="981370856" sldId="436"/>
            <ac:spMk id="3" creationId="{B18EA46C-F77B-1666-9D4C-4AF018DA5FAC}"/>
          </ac:spMkLst>
        </pc:spChg>
        <pc:spChg chg="mod">
          <ac:chgData name="Qing Wang" userId="" providerId="" clId="Web-{A8052359-7C39-46ED-8681-C2F7E5C14B0E}" dt="2022-11-03T20:57:33.756" v="37" actId="20577"/>
          <ac:spMkLst>
            <pc:docMk/>
            <pc:sldMk cId="981370856" sldId="436"/>
            <ac:spMk id="7" creationId="{002DC8AB-045B-81FC-E56D-67E8A20F2F40}"/>
          </ac:spMkLst>
        </pc:spChg>
      </pc:sldChg>
      <pc:sldChg chg="modSp">
        <pc:chgData name="Qing Wang" userId="" providerId="" clId="Web-{A8052359-7C39-46ED-8681-C2F7E5C14B0E}" dt="2022-11-03T20:56:30.521" v="27" actId="20577"/>
        <pc:sldMkLst>
          <pc:docMk/>
          <pc:sldMk cId="1754476248" sldId="437"/>
        </pc:sldMkLst>
        <pc:spChg chg="mod">
          <ac:chgData name="Qing Wang" userId="" providerId="" clId="Web-{A8052359-7C39-46ED-8681-C2F7E5C14B0E}" dt="2022-11-03T20:56:30.521" v="27" actId="20577"/>
          <ac:spMkLst>
            <pc:docMk/>
            <pc:sldMk cId="1754476248" sldId="437"/>
            <ac:spMk id="3" creationId="{7E2BCDAD-B51B-2B7B-6B61-6A75D3F777DE}"/>
          </ac:spMkLst>
        </pc:spChg>
      </pc:sldChg>
      <pc:sldChg chg="modSp">
        <pc:chgData name="Qing Wang" userId="" providerId="" clId="Web-{A8052359-7C39-46ED-8681-C2F7E5C14B0E}" dt="2022-11-03T20:55:27.208" v="19" actId="1076"/>
        <pc:sldMkLst>
          <pc:docMk/>
          <pc:sldMk cId="1209168166" sldId="438"/>
        </pc:sldMkLst>
        <pc:spChg chg="mod">
          <ac:chgData name="Qing Wang" userId="" providerId="" clId="Web-{A8052359-7C39-46ED-8681-C2F7E5C14B0E}" dt="2022-11-03T20:55:15.708" v="17" actId="1076"/>
          <ac:spMkLst>
            <pc:docMk/>
            <pc:sldMk cId="1209168166" sldId="438"/>
            <ac:spMk id="3" creationId="{7E2BCDAD-B51B-2B7B-6B61-6A75D3F777DE}"/>
          </ac:spMkLst>
        </pc:spChg>
        <pc:picChg chg="mod">
          <ac:chgData name="Qing Wang" userId="" providerId="" clId="Web-{A8052359-7C39-46ED-8681-C2F7E5C14B0E}" dt="2022-11-03T20:55:23.974" v="18" actId="1076"/>
          <ac:picMkLst>
            <pc:docMk/>
            <pc:sldMk cId="1209168166" sldId="438"/>
            <ac:picMk id="7" creationId="{326062F3-4D87-F49E-3A63-4C77DF5D7B39}"/>
          </ac:picMkLst>
        </pc:picChg>
        <pc:picChg chg="mod">
          <ac:chgData name="Qing Wang" userId="" providerId="" clId="Web-{A8052359-7C39-46ED-8681-C2F7E5C14B0E}" dt="2022-11-03T20:55:27.208" v="19" actId="1076"/>
          <ac:picMkLst>
            <pc:docMk/>
            <pc:sldMk cId="1209168166" sldId="438"/>
            <ac:picMk id="9" creationId="{EF5F61AF-2953-D231-48BC-33289DC84CFA}"/>
          </ac:picMkLst>
        </pc:picChg>
      </pc:sldChg>
      <pc:sldChg chg="addSp delSp modSp">
        <pc:chgData name="Qing Wang" userId="" providerId="" clId="Web-{A8052359-7C39-46ED-8681-C2F7E5C14B0E}" dt="2022-11-03T20:57:10.069" v="36" actId="20577"/>
        <pc:sldMkLst>
          <pc:docMk/>
          <pc:sldMk cId="2761406281" sldId="439"/>
        </pc:sldMkLst>
        <pc:spChg chg="add del">
          <ac:chgData name="Qing Wang" userId="" providerId="" clId="Web-{A8052359-7C39-46ED-8681-C2F7E5C14B0E}" dt="2022-11-03T20:56:59.412" v="34"/>
          <ac:spMkLst>
            <pc:docMk/>
            <pc:sldMk cId="2761406281" sldId="439"/>
            <ac:spMk id="2" creationId="{75839C0F-8B09-7017-848B-F56FD7A44EF1}"/>
          </ac:spMkLst>
        </pc:spChg>
        <pc:spChg chg="mod">
          <ac:chgData name="Qing Wang" userId="" providerId="" clId="Web-{A8052359-7C39-46ED-8681-C2F7E5C14B0E}" dt="2022-11-03T20:57:10.069" v="36" actId="20577"/>
          <ac:spMkLst>
            <pc:docMk/>
            <pc:sldMk cId="2761406281" sldId="439"/>
            <ac:spMk id="3" creationId="{7E2BCDAD-B51B-2B7B-6B61-6A75D3F777DE}"/>
          </ac:spMkLst>
        </pc:spChg>
      </pc:sldChg>
      <pc:sldChg chg="add replId">
        <pc:chgData name="Qing Wang" userId="" providerId="" clId="Web-{A8052359-7C39-46ED-8681-C2F7E5C14B0E}" dt="2022-11-03T20:55:54.209" v="21"/>
        <pc:sldMkLst>
          <pc:docMk/>
          <pc:sldMk cId="3406777591" sldId="440"/>
        </pc:sldMkLst>
      </pc:sldChg>
    </pc:docChg>
  </pc:docChgLst>
  <pc:docChgLst>
    <pc:chgData name="Qing Wang" clId="Web-{9FE0B507-0CA4-4E00-93F6-AF863BED4AC5}"/>
    <pc:docChg chg="modSld">
      <pc:chgData name="Qing Wang" userId="" providerId="" clId="Web-{9FE0B507-0CA4-4E00-93F6-AF863BED4AC5}" dt="2022-11-07T18:34:32.363" v="111" actId="20577"/>
      <pc:docMkLst>
        <pc:docMk/>
      </pc:docMkLst>
      <pc:sldChg chg="modSp">
        <pc:chgData name="Qing Wang" userId="" providerId="" clId="Web-{9FE0B507-0CA4-4E00-93F6-AF863BED4AC5}" dt="2022-11-07T18:34:32.363" v="111" actId="20577"/>
        <pc:sldMkLst>
          <pc:docMk/>
          <pc:sldMk cId="2034098799" sldId="432"/>
        </pc:sldMkLst>
        <pc:spChg chg="mod">
          <ac:chgData name="Qing Wang" userId="" providerId="" clId="Web-{9FE0B507-0CA4-4E00-93F6-AF863BED4AC5}" dt="2022-11-07T18:34:32.363" v="111" actId="20577"/>
          <ac:spMkLst>
            <pc:docMk/>
            <pc:sldMk cId="2034098799" sldId="432"/>
            <ac:spMk id="2" creationId="{C0065EE2-0B01-C05A-F4DF-135342E75E3D}"/>
          </ac:spMkLst>
        </pc:spChg>
      </pc:sldChg>
    </pc:docChg>
  </pc:docChgLst>
  <pc:docChgLst>
    <pc:chgData name="Huy Tran" clId="Web-{E2C7E16F-8F07-4E30-97E6-EEF8BFC85F61}"/>
    <pc:docChg chg="modSld">
      <pc:chgData name="Huy Tran" userId="" providerId="" clId="Web-{E2C7E16F-8F07-4E30-97E6-EEF8BFC85F61}" dt="2022-11-08T17:50:23.087" v="239" actId="1076"/>
      <pc:docMkLst>
        <pc:docMk/>
      </pc:docMkLst>
      <pc:sldChg chg="addSp modSp">
        <pc:chgData name="Huy Tran" userId="" providerId="" clId="Web-{E2C7E16F-8F07-4E30-97E6-EEF8BFC85F61}" dt="2022-11-08T17:50:23.087" v="239" actId="1076"/>
        <pc:sldMkLst>
          <pc:docMk/>
          <pc:sldMk cId="2236743688" sldId="446"/>
        </pc:sldMkLst>
        <pc:spChg chg="add mod">
          <ac:chgData name="Huy Tran" userId="" providerId="" clId="Web-{E2C7E16F-8F07-4E30-97E6-EEF8BFC85F61}" dt="2022-11-08T17:50:20.258" v="207" actId="1076"/>
          <ac:spMkLst>
            <pc:docMk/>
            <pc:sldMk cId="2236743688" sldId="446"/>
            <ac:spMk id="2" creationId="{DB7D89FC-BAE1-8907-7A0C-EFC716F39243}"/>
          </ac:spMkLst>
        </pc:spChg>
        <pc:spChg chg="mod">
          <ac:chgData name="Huy Tran" userId="" providerId="" clId="Web-{E2C7E16F-8F07-4E30-97E6-EEF8BFC85F61}" dt="2022-11-08T17:50:23.087" v="239" actId="1076"/>
          <ac:spMkLst>
            <pc:docMk/>
            <pc:sldMk cId="2236743688" sldId="446"/>
            <ac:spMk id="5" creationId="{1C23ED6C-C954-D371-933C-E62998EF15A3}"/>
          </ac:spMkLst>
        </pc:spChg>
        <pc:spChg chg="mod">
          <ac:chgData name="Huy Tran" userId="" providerId="" clId="Web-{E2C7E16F-8F07-4E30-97E6-EEF8BFC85F61}" dt="2022-11-08T17:50:23.087" v="237" actId="1076"/>
          <ac:spMkLst>
            <pc:docMk/>
            <pc:sldMk cId="2236743688" sldId="446"/>
            <ac:spMk id="17" creationId="{D1A8F7E8-C1B1-E754-7DC7-24BEED62C0F4}"/>
          </ac:spMkLst>
        </pc:spChg>
        <pc:spChg chg="mod">
          <ac:chgData name="Huy Tran" userId="" providerId="" clId="Web-{E2C7E16F-8F07-4E30-97E6-EEF8BFC85F61}" dt="2022-11-08T17:50:23.087" v="236" actId="1076"/>
          <ac:spMkLst>
            <pc:docMk/>
            <pc:sldMk cId="2236743688" sldId="446"/>
            <ac:spMk id="25" creationId="{58E91F7F-C842-C10B-740B-7C1E1E3DFC4E}"/>
          </ac:spMkLst>
        </pc:spChg>
        <pc:spChg chg="mod">
          <ac:chgData name="Huy Tran" userId="" providerId="" clId="Web-{E2C7E16F-8F07-4E30-97E6-EEF8BFC85F61}" dt="2022-11-08T17:50:23.087" v="234" actId="1076"/>
          <ac:spMkLst>
            <pc:docMk/>
            <pc:sldMk cId="2236743688" sldId="446"/>
            <ac:spMk id="31" creationId="{FD33E635-EF56-3CFB-5B10-6B3B060255C2}"/>
          </ac:spMkLst>
        </pc:spChg>
        <pc:spChg chg="mod">
          <ac:chgData name="Huy Tran" userId="" providerId="" clId="Web-{E2C7E16F-8F07-4E30-97E6-EEF8BFC85F61}" dt="2022-11-08T17:50:23.087" v="231" actId="1076"/>
          <ac:spMkLst>
            <pc:docMk/>
            <pc:sldMk cId="2236743688" sldId="446"/>
            <ac:spMk id="42" creationId="{166B91C6-CF00-0DF7-FB00-FBAD7F03E2AE}"/>
          </ac:spMkLst>
        </pc:spChg>
        <pc:spChg chg="mod">
          <ac:chgData name="Huy Tran" userId="" providerId="" clId="Web-{E2C7E16F-8F07-4E30-97E6-EEF8BFC85F61}" dt="2022-11-08T17:50:23.087" v="229" actId="1076"/>
          <ac:spMkLst>
            <pc:docMk/>
            <pc:sldMk cId="2236743688" sldId="446"/>
            <ac:spMk id="48" creationId="{C174F02B-6FA2-40CC-2A44-7CD1E569C774}"/>
          </ac:spMkLst>
        </pc:spChg>
        <pc:spChg chg="mod">
          <ac:chgData name="Huy Tran" userId="" providerId="" clId="Web-{E2C7E16F-8F07-4E30-97E6-EEF8BFC85F61}" dt="2022-11-08T17:50:23.087" v="226" actId="1076"/>
          <ac:spMkLst>
            <pc:docMk/>
            <pc:sldMk cId="2236743688" sldId="446"/>
            <ac:spMk id="63" creationId="{5AFF489D-3F0A-FCE2-32FF-8F5E3F17ABCC}"/>
          </ac:spMkLst>
        </pc:spChg>
        <pc:spChg chg="mod">
          <ac:chgData name="Huy Tran" userId="" providerId="" clId="Web-{E2C7E16F-8F07-4E30-97E6-EEF8BFC85F61}" dt="2022-11-08T17:50:23.087" v="223" actId="1076"/>
          <ac:spMkLst>
            <pc:docMk/>
            <pc:sldMk cId="2236743688" sldId="446"/>
            <ac:spMk id="263" creationId="{2E656698-7AFD-F403-C320-449E90CE78EF}"/>
          </ac:spMkLst>
        </pc:spChg>
        <pc:spChg chg="mod">
          <ac:chgData name="Huy Tran" userId="" providerId="" clId="Web-{E2C7E16F-8F07-4E30-97E6-EEF8BFC85F61}" dt="2022-11-08T17:50:23.087" v="221" actId="1076"/>
          <ac:spMkLst>
            <pc:docMk/>
            <pc:sldMk cId="2236743688" sldId="446"/>
            <ac:spMk id="271" creationId="{1DF8F62F-E263-8C1C-5DB6-5055564830DC}"/>
          </ac:spMkLst>
        </pc:spChg>
        <pc:spChg chg="mod">
          <ac:chgData name="Huy Tran" userId="" providerId="" clId="Web-{E2C7E16F-8F07-4E30-97E6-EEF8BFC85F61}" dt="2022-11-08T17:50:23.087" v="219" actId="1076"/>
          <ac:spMkLst>
            <pc:docMk/>
            <pc:sldMk cId="2236743688" sldId="446"/>
            <ac:spMk id="274" creationId="{EB0E3AF4-E265-7A05-7DBB-933ED6A3ECDC}"/>
          </ac:spMkLst>
        </pc:spChg>
        <pc:spChg chg="mod">
          <ac:chgData name="Huy Tran" userId="" providerId="" clId="Web-{E2C7E16F-8F07-4E30-97E6-EEF8BFC85F61}" dt="2022-11-08T17:50:23.087" v="218" actId="1076"/>
          <ac:spMkLst>
            <pc:docMk/>
            <pc:sldMk cId="2236743688" sldId="446"/>
            <ac:spMk id="276" creationId="{F6979925-A50A-F3C7-319B-270910FDCE0B}"/>
          </ac:spMkLst>
        </pc:spChg>
        <pc:spChg chg="mod">
          <ac:chgData name="Huy Tran" userId="" providerId="" clId="Web-{E2C7E16F-8F07-4E30-97E6-EEF8BFC85F61}" dt="2022-11-08T17:50:23.087" v="216" actId="1076"/>
          <ac:spMkLst>
            <pc:docMk/>
            <pc:sldMk cId="2236743688" sldId="446"/>
            <ac:spMk id="287" creationId="{2ED0F697-489C-0B84-B50D-31182953BF72}"/>
          </ac:spMkLst>
        </pc:spChg>
        <pc:spChg chg="mod">
          <ac:chgData name="Huy Tran" userId="" providerId="" clId="Web-{E2C7E16F-8F07-4E30-97E6-EEF8BFC85F61}" dt="2022-11-08T17:50:23.087" v="214" actId="1076"/>
          <ac:spMkLst>
            <pc:docMk/>
            <pc:sldMk cId="2236743688" sldId="446"/>
            <ac:spMk id="308" creationId="{58AC235F-E30B-6928-C3BA-2A864F413EAB}"/>
          </ac:spMkLst>
        </pc:spChg>
        <pc:spChg chg="mod">
          <ac:chgData name="Huy Tran" userId="" providerId="" clId="Web-{E2C7E16F-8F07-4E30-97E6-EEF8BFC85F61}" dt="2022-11-08T17:50:23.087" v="213" actId="1076"/>
          <ac:spMkLst>
            <pc:docMk/>
            <pc:sldMk cId="2236743688" sldId="446"/>
            <ac:spMk id="311" creationId="{81E2FD00-F0EA-6C3A-436F-0DE81A59CEDC}"/>
          </ac:spMkLst>
        </pc:spChg>
        <pc:spChg chg="mod">
          <ac:chgData name="Huy Tran" userId="" providerId="" clId="Web-{E2C7E16F-8F07-4E30-97E6-EEF8BFC85F61}" dt="2022-11-08T17:50:23.087" v="210" actId="1076"/>
          <ac:spMkLst>
            <pc:docMk/>
            <pc:sldMk cId="2236743688" sldId="446"/>
            <ac:spMk id="349" creationId="{80647977-9451-7974-FF00-10CF0D6737C5}"/>
          </ac:spMkLst>
        </pc:spChg>
        <pc:spChg chg="mod">
          <ac:chgData name="Huy Tran" userId="" providerId="" clId="Web-{E2C7E16F-8F07-4E30-97E6-EEF8BFC85F61}" dt="2022-11-08T17:50:23.087" v="209" actId="1076"/>
          <ac:spMkLst>
            <pc:docMk/>
            <pc:sldMk cId="2236743688" sldId="446"/>
            <ac:spMk id="350" creationId="{6F4F3209-1473-D246-8A2C-526D375EA139}"/>
          </ac:spMkLst>
        </pc:spChg>
        <pc:cxnChg chg="mod">
          <ac:chgData name="Huy Tran" userId="" providerId="" clId="Web-{E2C7E16F-8F07-4E30-97E6-EEF8BFC85F61}" dt="2022-11-08T17:50:23.087" v="239" actId="1076"/>
          <ac:cxnSpMkLst>
            <pc:docMk/>
            <pc:sldMk cId="2236743688" sldId="446"/>
            <ac:cxnSpMk id="8" creationId="{C94523D0-F005-C7CD-F444-B421A09F8861}"/>
          </ac:cxnSpMkLst>
        </pc:cxnChg>
        <pc:cxnChg chg="mod">
          <ac:chgData name="Huy Tran" userId="" providerId="" clId="Web-{E2C7E16F-8F07-4E30-97E6-EEF8BFC85F61}" dt="2022-11-08T17:50:23.087" v="235" actId="1076"/>
          <ac:cxnSpMkLst>
            <pc:docMk/>
            <pc:sldMk cId="2236743688" sldId="446"/>
            <ac:cxnSpMk id="26" creationId="{99DEE680-C960-196A-0F5E-3817F40C2EFA}"/>
          </ac:cxnSpMkLst>
        </pc:cxnChg>
        <pc:cxnChg chg="mod">
          <ac:chgData name="Huy Tran" userId="" providerId="" clId="Web-{E2C7E16F-8F07-4E30-97E6-EEF8BFC85F61}" dt="2022-11-08T17:50:23.087" v="237" actId="1076"/>
          <ac:cxnSpMkLst>
            <pc:docMk/>
            <pc:sldMk cId="2236743688" sldId="446"/>
            <ac:cxnSpMk id="32" creationId="{97C1D2D1-BDD6-260E-7AB9-97C540565ADC}"/>
          </ac:cxnSpMkLst>
        </pc:cxnChg>
        <pc:cxnChg chg="mod">
          <ac:chgData name="Huy Tran" userId="" providerId="" clId="Web-{E2C7E16F-8F07-4E30-97E6-EEF8BFC85F61}" dt="2022-11-08T17:50:23.087" v="236" actId="1076"/>
          <ac:cxnSpMkLst>
            <pc:docMk/>
            <pc:sldMk cId="2236743688" sldId="446"/>
            <ac:cxnSpMk id="37" creationId="{5F7F8D1F-C037-A109-9886-87435F9C40E3}"/>
          </ac:cxnSpMkLst>
        </pc:cxnChg>
        <pc:cxnChg chg="mod">
          <ac:chgData name="Huy Tran" userId="" providerId="" clId="Web-{E2C7E16F-8F07-4E30-97E6-EEF8BFC85F61}" dt="2022-11-08T17:50:23.087" v="236" actId="1076"/>
          <ac:cxnSpMkLst>
            <pc:docMk/>
            <pc:sldMk cId="2236743688" sldId="446"/>
            <ac:cxnSpMk id="46" creationId="{C97E4801-5708-1558-B998-E4933AFBE6FF}"/>
          </ac:cxnSpMkLst>
        </pc:cxnChg>
        <pc:cxnChg chg="mod">
          <ac:chgData name="Huy Tran" userId="" providerId="" clId="Web-{E2C7E16F-8F07-4E30-97E6-EEF8BFC85F61}" dt="2022-11-08T17:50:23.087" v="231" actId="1076"/>
          <ac:cxnSpMkLst>
            <pc:docMk/>
            <pc:sldMk cId="2236743688" sldId="446"/>
            <ac:cxnSpMk id="49" creationId="{3F744676-5EBF-4BF6-1A94-31208AF456BF}"/>
          </ac:cxnSpMkLst>
        </pc:cxnChg>
        <pc:cxnChg chg="mod">
          <ac:chgData name="Huy Tran" userId="" providerId="" clId="Web-{E2C7E16F-8F07-4E30-97E6-EEF8BFC85F61}" dt="2022-11-08T17:50:23.087" v="239" actId="1076"/>
          <ac:cxnSpMkLst>
            <pc:docMk/>
            <pc:sldMk cId="2236743688" sldId="446"/>
            <ac:cxnSpMk id="54" creationId="{CDFAF60A-A2C4-FFB9-7B92-1CCBCA332901}"/>
          </ac:cxnSpMkLst>
        </pc:cxnChg>
        <pc:cxnChg chg="mod">
          <ac:chgData name="Huy Tran" userId="" providerId="" clId="Web-{E2C7E16F-8F07-4E30-97E6-EEF8BFC85F61}" dt="2022-11-08T17:50:23.087" v="229" actId="1076"/>
          <ac:cxnSpMkLst>
            <pc:docMk/>
            <pc:sldMk cId="2236743688" sldId="446"/>
            <ac:cxnSpMk id="257" creationId="{FDC0ABC6-479B-E24A-6B75-9216A00884D1}"/>
          </ac:cxnSpMkLst>
        </pc:cxnChg>
        <pc:cxnChg chg="mod">
          <ac:chgData name="Huy Tran" userId="" providerId="" clId="Web-{E2C7E16F-8F07-4E30-97E6-EEF8BFC85F61}" dt="2022-11-08T17:50:23.087" v="224" actId="1076"/>
          <ac:cxnSpMkLst>
            <pc:docMk/>
            <pc:sldMk cId="2236743688" sldId="446"/>
            <ac:cxnSpMk id="262" creationId="{4225C599-49FD-1D03-174A-34A9B511422C}"/>
          </ac:cxnSpMkLst>
        </pc:cxnChg>
        <pc:cxnChg chg="mod">
          <ac:chgData name="Huy Tran" userId="" providerId="" clId="Web-{E2C7E16F-8F07-4E30-97E6-EEF8BFC85F61}" dt="2022-11-08T17:50:23.087" v="223" actId="1076"/>
          <ac:cxnSpMkLst>
            <pc:docMk/>
            <pc:sldMk cId="2236743688" sldId="446"/>
            <ac:cxnSpMk id="266" creationId="{BA2B6A0B-8A37-6623-6448-AFB5EBE9C525}"/>
          </ac:cxnSpMkLst>
        </pc:cxnChg>
        <pc:cxnChg chg="mod">
          <ac:chgData name="Huy Tran" userId="" providerId="" clId="Web-{E2C7E16F-8F07-4E30-97E6-EEF8BFC85F61}" dt="2022-11-08T17:50:23.087" v="220" actId="1076"/>
          <ac:cxnSpMkLst>
            <pc:docMk/>
            <pc:sldMk cId="2236743688" sldId="446"/>
            <ac:cxnSpMk id="272" creationId="{20E67059-94ED-727F-F021-F54687763720}"/>
          </ac:cxnSpMkLst>
        </pc:cxnChg>
        <pc:cxnChg chg="mod">
          <ac:chgData name="Huy Tran" userId="" providerId="" clId="Web-{E2C7E16F-8F07-4E30-97E6-EEF8BFC85F61}" dt="2022-11-08T17:50:23.087" v="223" actId="1076"/>
          <ac:cxnSpMkLst>
            <pc:docMk/>
            <pc:sldMk cId="2236743688" sldId="446"/>
            <ac:cxnSpMk id="277" creationId="{F70D9C0C-095A-B35F-F8FE-1F53625DAC5A}"/>
          </ac:cxnSpMkLst>
        </pc:cxnChg>
        <pc:cxnChg chg="mod">
          <ac:chgData name="Huy Tran" userId="" providerId="" clId="Web-{E2C7E16F-8F07-4E30-97E6-EEF8BFC85F61}" dt="2022-11-08T17:50:23.087" v="219" actId="1076"/>
          <ac:cxnSpMkLst>
            <pc:docMk/>
            <pc:sldMk cId="2236743688" sldId="446"/>
            <ac:cxnSpMk id="292" creationId="{F7EE2701-5484-37E4-D122-9E06E62F74A7}"/>
          </ac:cxnSpMkLst>
        </pc:cxnChg>
        <pc:cxnChg chg="mod">
          <ac:chgData name="Huy Tran" userId="" providerId="" clId="Web-{E2C7E16F-8F07-4E30-97E6-EEF8BFC85F61}" dt="2022-11-08T17:50:23.087" v="236" actId="1076"/>
          <ac:cxnSpMkLst>
            <pc:docMk/>
            <pc:sldMk cId="2236743688" sldId="446"/>
            <ac:cxnSpMk id="316" creationId="{B3D852B4-ADD1-5E81-05F9-903E92FAF24E}"/>
          </ac:cxnSpMkLst>
        </pc:cxnChg>
        <pc:cxnChg chg="mod">
          <ac:chgData name="Huy Tran" userId="" providerId="" clId="Web-{E2C7E16F-8F07-4E30-97E6-EEF8BFC85F61}" dt="2022-11-08T17:50:23.087" v="239" actId="1076"/>
          <ac:cxnSpMkLst>
            <pc:docMk/>
            <pc:sldMk cId="2236743688" sldId="446"/>
            <ac:cxnSpMk id="320" creationId="{1EB01E67-0E26-96B3-FE55-97583C4B7ECD}"/>
          </ac:cxnSpMkLst>
        </pc:cxnChg>
        <pc:cxnChg chg="mod">
          <ac:chgData name="Huy Tran" userId="" providerId="" clId="Web-{E2C7E16F-8F07-4E30-97E6-EEF8BFC85F61}" dt="2022-11-08T17:50:23.087" v="234" actId="1076"/>
          <ac:cxnSpMkLst>
            <pc:docMk/>
            <pc:sldMk cId="2236743688" sldId="446"/>
            <ac:cxnSpMk id="353" creationId="{D5C083B0-DE5B-EC51-06D6-909FA2DDD12B}"/>
          </ac:cxnSpMkLst>
        </pc:cxnChg>
      </pc:sldChg>
    </pc:docChg>
  </pc:docChgLst>
  <pc:docChgLst>
    <pc:chgData name="Huy Tran" clId="Web-{FEC48FEE-75EF-4677-82E2-9FA22AB05403}"/>
    <pc:docChg chg="modSld">
      <pc:chgData name="Huy Tran" userId="" providerId="" clId="Web-{FEC48FEE-75EF-4677-82E2-9FA22AB05403}" dt="2022-11-07T20:59:00.226" v="86"/>
      <pc:docMkLst>
        <pc:docMk/>
      </pc:docMkLst>
      <pc:sldChg chg="modSp">
        <pc:chgData name="Huy Tran" userId="" providerId="" clId="Web-{FEC48FEE-75EF-4677-82E2-9FA22AB05403}" dt="2022-11-07T20:59:00.226" v="86"/>
        <pc:sldMkLst>
          <pc:docMk/>
          <pc:sldMk cId="981370856" sldId="436"/>
        </pc:sldMkLst>
        <pc:graphicFrameChg chg="mod modGraphic">
          <ac:chgData name="Huy Tran" userId="" providerId="" clId="Web-{FEC48FEE-75EF-4677-82E2-9FA22AB05403}" dt="2022-11-07T20:59:00.226" v="86"/>
          <ac:graphicFrameMkLst>
            <pc:docMk/>
            <pc:sldMk cId="981370856" sldId="436"/>
            <ac:graphicFrameMk id="8" creationId="{78B12887-0C4D-AB45-0AF8-A3D2079BCDC6}"/>
          </ac:graphicFrameMkLst>
        </pc:graphicFrameChg>
      </pc:sldChg>
    </pc:docChg>
  </pc:docChgLst>
  <pc:docChgLst>
    <pc:chgData name="Qing Wang" clId="Web-{41D7C8B6-4670-4BA1-8E74-67BF1D60F1EA}"/>
    <pc:docChg chg="modSld">
      <pc:chgData name="Qing Wang" userId="" providerId="" clId="Web-{41D7C8B6-4670-4BA1-8E74-67BF1D60F1EA}" dt="2022-08-30T20:26:22.292" v="3"/>
      <pc:docMkLst>
        <pc:docMk/>
      </pc:docMkLst>
      <pc:sldChg chg="modSp">
        <pc:chgData name="Qing Wang" userId="" providerId="" clId="Web-{41D7C8B6-4670-4BA1-8E74-67BF1D60F1EA}" dt="2022-08-30T20:26:22.292" v="3"/>
        <pc:sldMkLst>
          <pc:docMk/>
          <pc:sldMk cId="4181924233" sldId="408"/>
        </pc:sldMkLst>
        <pc:graphicFrameChg chg="mod modGraphic">
          <ac:chgData name="Qing Wang" userId="" providerId="" clId="Web-{41D7C8B6-4670-4BA1-8E74-67BF1D60F1EA}" dt="2022-08-30T20:26:22.292" v="3"/>
          <ac:graphicFrameMkLst>
            <pc:docMk/>
            <pc:sldMk cId="4181924233" sldId="408"/>
            <ac:graphicFrameMk id="8" creationId="{78B12887-0C4D-AB45-0AF8-A3D2079BCDC6}"/>
          </ac:graphicFrameMkLst>
        </pc:graphicFrameChg>
      </pc:sldChg>
    </pc:docChg>
  </pc:docChgLst>
  <pc:docChgLst>
    <pc:chgData name="Qing Wang" clId="Web-{253FD1C4-6B81-4BCE-94EE-84BE24227A9A}"/>
    <pc:docChg chg="modSld">
      <pc:chgData name="Qing Wang" userId="" providerId="" clId="Web-{253FD1C4-6B81-4BCE-94EE-84BE24227A9A}" dt="2022-09-15T00:02:06.999" v="0" actId="20577"/>
      <pc:docMkLst>
        <pc:docMk/>
      </pc:docMkLst>
      <pc:sldChg chg="modSp">
        <pc:chgData name="Qing Wang" userId="" providerId="" clId="Web-{253FD1C4-6B81-4BCE-94EE-84BE24227A9A}" dt="2022-09-15T00:02:06.999" v="0" actId="20577"/>
        <pc:sldMkLst>
          <pc:docMk/>
          <pc:sldMk cId="2472411624" sldId="425"/>
        </pc:sldMkLst>
        <pc:spChg chg="mod">
          <ac:chgData name="Qing Wang" userId="" providerId="" clId="Web-{253FD1C4-6B81-4BCE-94EE-84BE24227A9A}" dt="2022-09-15T00:02:06.999" v="0" actId="20577"/>
          <ac:spMkLst>
            <pc:docMk/>
            <pc:sldMk cId="2472411624" sldId="425"/>
            <ac:spMk id="2" creationId="{C0065EE2-0B01-C05A-F4DF-135342E75E3D}"/>
          </ac:spMkLst>
        </pc:spChg>
      </pc:sldChg>
    </pc:docChg>
  </pc:docChgLst>
  <pc:docChgLst>
    <pc:chgData name="Qing Wang" clId="Web-{A87AC831-F07B-464E-A835-51A85045E45D}"/>
    <pc:docChg chg="modSld sldOrd">
      <pc:chgData name="Qing Wang" userId="" providerId="" clId="Web-{A87AC831-F07B-464E-A835-51A85045E45D}" dt="2022-11-08T19:04:05.771" v="17"/>
      <pc:docMkLst>
        <pc:docMk/>
      </pc:docMkLst>
      <pc:sldChg chg="modSp ord">
        <pc:chgData name="Qing Wang" userId="" providerId="" clId="Web-{A87AC831-F07B-464E-A835-51A85045E45D}" dt="2022-11-08T19:03:58.005" v="16"/>
        <pc:sldMkLst>
          <pc:docMk/>
          <pc:sldMk cId="2915647573" sldId="434"/>
        </pc:sldMkLst>
        <pc:spChg chg="mod">
          <ac:chgData name="Qing Wang" userId="" providerId="" clId="Web-{A87AC831-F07B-464E-A835-51A85045E45D}" dt="2022-11-08T19:02:27.863" v="8" actId="1076"/>
          <ac:spMkLst>
            <pc:docMk/>
            <pc:sldMk cId="2915647573" sldId="434"/>
            <ac:spMk id="2" creationId="{DD4FB5BC-910D-346D-0950-BF9F634C6D35}"/>
          </ac:spMkLst>
        </pc:spChg>
      </pc:sldChg>
      <pc:sldChg chg="ord">
        <pc:chgData name="Qing Wang" userId="" providerId="" clId="Web-{A87AC831-F07B-464E-A835-51A85045E45D}" dt="2022-11-08T19:04:05.771" v="17"/>
        <pc:sldMkLst>
          <pc:docMk/>
          <pc:sldMk cId="1209168166" sldId="438"/>
        </pc:sldMkLst>
      </pc:sldChg>
      <pc:sldChg chg="modSp">
        <pc:chgData name="Qing Wang" userId="" providerId="" clId="Web-{A87AC831-F07B-464E-A835-51A85045E45D}" dt="2022-11-08T19:02:00.363" v="4" actId="1076"/>
        <pc:sldMkLst>
          <pc:docMk/>
          <pc:sldMk cId="2761406281" sldId="439"/>
        </pc:sldMkLst>
        <pc:picChg chg="mod">
          <ac:chgData name="Qing Wang" userId="" providerId="" clId="Web-{A87AC831-F07B-464E-A835-51A85045E45D}" dt="2022-11-08T19:02:00.363" v="4" actId="1076"/>
          <ac:picMkLst>
            <pc:docMk/>
            <pc:sldMk cId="2761406281" sldId="439"/>
            <ac:picMk id="4" creationId="{E2D0C906-3A4D-0C9B-8C28-FBFA36B87992}"/>
          </ac:picMkLst>
        </pc:picChg>
      </pc:sldChg>
      <pc:sldChg chg="modSp">
        <pc:chgData name="Qing Wang" userId="" providerId="" clId="Web-{A87AC831-F07B-464E-A835-51A85045E45D}" dt="2022-11-08T19:02:18.863" v="7" actId="1076"/>
        <pc:sldMkLst>
          <pc:docMk/>
          <pc:sldMk cId="2176984265" sldId="444"/>
        </pc:sldMkLst>
        <pc:spChg chg="mod">
          <ac:chgData name="Qing Wang" userId="" providerId="" clId="Web-{A87AC831-F07B-464E-A835-51A85045E45D}" dt="2022-11-08T19:02:18.863" v="7" actId="1076"/>
          <ac:spMkLst>
            <pc:docMk/>
            <pc:sldMk cId="2176984265" sldId="444"/>
            <ac:spMk id="2" creationId="{693E3BAD-C489-5804-2B55-4E68EB97476F}"/>
          </ac:spMkLst>
        </pc:spChg>
        <pc:spChg chg="mod">
          <ac:chgData name="Qing Wang" userId="" providerId="" clId="Web-{A87AC831-F07B-464E-A835-51A85045E45D}" dt="2022-11-08T19:02:18.801" v="6" actId="1076"/>
          <ac:spMkLst>
            <pc:docMk/>
            <pc:sldMk cId="2176984265" sldId="444"/>
            <ac:spMk id="7" creationId="{002DC8AB-045B-81FC-E56D-67E8A20F2F40}"/>
          </ac:spMkLst>
        </pc:spChg>
        <pc:graphicFrameChg chg="mod">
          <ac:chgData name="Qing Wang" userId="" providerId="" clId="Web-{A87AC831-F07B-464E-A835-51A85045E45D}" dt="2022-11-08T19:02:18.769" v="5" actId="1076"/>
          <ac:graphicFrameMkLst>
            <pc:docMk/>
            <pc:sldMk cId="2176984265" sldId="444"/>
            <ac:graphicFrameMk id="8" creationId="{78B12887-0C4D-AB45-0AF8-A3D2079BCDC6}"/>
          </ac:graphicFrameMkLst>
        </pc:graphicFrameChg>
      </pc:sldChg>
      <pc:sldChg chg="modSp">
        <pc:chgData name="Qing Wang" userId="" providerId="" clId="Web-{A87AC831-F07B-464E-A835-51A85045E45D}" dt="2022-11-08T19:01:49.066" v="2" actId="1076"/>
        <pc:sldMkLst>
          <pc:docMk/>
          <pc:sldMk cId="2881582837" sldId="445"/>
        </pc:sldMkLst>
        <pc:picChg chg="mod">
          <ac:chgData name="Qing Wang" userId="" providerId="" clId="Web-{A87AC831-F07B-464E-A835-51A85045E45D}" dt="2022-11-08T19:01:49.066" v="2" actId="1076"/>
          <ac:picMkLst>
            <pc:docMk/>
            <pc:sldMk cId="2881582837" sldId="445"/>
            <ac:picMk id="7" creationId="{F1510A90-BCBB-0F0F-3C34-63EF01DD2FEF}"/>
          </ac:picMkLst>
        </pc:picChg>
      </pc:sldChg>
      <pc:sldChg chg="modSp">
        <pc:chgData name="Qing Wang" userId="" providerId="" clId="Web-{A87AC831-F07B-464E-A835-51A85045E45D}" dt="2022-11-08T19:03:12.551" v="14" actId="1076"/>
        <pc:sldMkLst>
          <pc:docMk/>
          <pc:sldMk cId="2236743688" sldId="446"/>
        </pc:sldMkLst>
        <pc:spChg chg="mod">
          <ac:chgData name="Qing Wang" userId="" providerId="" clId="Web-{A87AC831-F07B-464E-A835-51A85045E45D}" dt="2022-11-08T19:02:45.363" v="9" actId="1076"/>
          <ac:spMkLst>
            <pc:docMk/>
            <pc:sldMk cId="2236743688" sldId="446"/>
            <ac:spMk id="2" creationId="{DB7D89FC-BAE1-8907-7A0C-EFC716F39243}"/>
          </ac:spMkLst>
        </pc:spChg>
        <pc:spChg chg="mod">
          <ac:chgData name="Qing Wang" userId="" providerId="" clId="Web-{A87AC831-F07B-464E-A835-51A85045E45D}" dt="2022-11-08T19:03:12.473" v="11" actId="1076"/>
          <ac:spMkLst>
            <pc:docMk/>
            <pc:sldMk cId="2236743688" sldId="446"/>
            <ac:spMk id="12" creationId="{4313561F-CD1A-3BC3-5216-0513E5B9C291}"/>
          </ac:spMkLst>
        </pc:spChg>
        <pc:spChg chg="mod">
          <ac:chgData name="Qing Wang" userId="" providerId="" clId="Web-{A87AC831-F07B-464E-A835-51A85045E45D}" dt="2022-11-08T19:03:12.504" v="12" actId="1076"/>
          <ac:spMkLst>
            <pc:docMk/>
            <pc:sldMk cId="2236743688" sldId="446"/>
            <ac:spMk id="13" creationId="{E8DD571A-CCA3-6327-0C3B-9580DBC1BA07}"/>
          </ac:spMkLst>
        </pc:spChg>
        <pc:spChg chg="mod">
          <ac:chgData name="Qing Wang" userId="" providerId="" clId="Web-{A87AC831-F07B-464E-A835-51A85045E45D}" dt="2022-11-08T19:03:12.520" v="13" actId="1076"/>
          <ac:spMkLst>
            <pc:docMk/>
            <pc:sldMk cId="2236743688" sldId="446"/>
            <ac:spMk id="14" creationId="{E6E0D1AA-99C9-A5C4-93B3-084EC320FCD4}"/>
          </ac:spMkLst>
        </pc:spChg>
        <pc:spChg chg="mod">
          <ac:chgData name="Qing Wang" userId="" providerId="" clId="Web-{A87AC831-F07B-464E-A835-51A85045E45D}" dt="2022-11-08T19:03:12.551" v="14" actId="1076"/>
          <ac:spMkLst>
            <pc:docMk/>
            <pc:sldMk cId="2236743688" sldId="446"/>
            <ac:spMk id="15" creationId="{70604094-C342-C836-31A7-DEAE4AED944B}"/>
          </ac:spMkLst>
        </pc:spChg>
        <pc:grpChg chg="mod">
          <ac:chgData name="Qing Wang" userId="" providerId="" clId="Web-{A87AC831-F07B-464E-A835-51A85045E45D}" dt="2022-11-08T19:03:12.458" v="10" actId="1076"/>
          <ac:grpSpMkLst>
            <pc:docMk/>
            <pc:sldMk cId="2236743688" sldId="446"/>
            <ac:grpSpMk id="11" creationId="{93128D2C-9DED-43BB-2980-7F77E8D25964}"/>
          </ac:grpSpMkLst>
        </pc:grpChg>
      </pc:sldChg>
    </pc:docChg>
  </pc:docChgLst>
  <pc:docChgLst>
    <pc:chgData name="Qing Wang" clId="Web-{BDE7962D-51F7-45DA-B946-7204DB4CAD22}"/>
    <pc:docChg chg="addSld modSld">
      <pc:chgData name="Qing Wang" userId="" providerId="" clId="Web-{BDE7962D-51F7-45DA-B946-7204DB4CAD22}" dt="2022-11-08T19:16:33.707" v="79" actId="20577"/>
      <pc:docMkLst>
        <pc:docMk/>
      </pc:docMkLst>
      <pc:sldChg chg="addSp delSp modSp">
        <pc:chgData name="Qing Wang" userId="" providerId="" clId="Web-{BDE7962D-51F7-45DA-B946-7204DB4CAD22}" dt="2022-11-08T19:08:17.607" v="20"/>
        <pc:sldMkLst>
          <pc:docMk/>
          <pc:sldMk cId="1056677331" sldId="409"/>
        </pc:sldMkLst>
        <pc:spChg chg="del">
          <ac:chgData name="Qing Wang" userId="" providerId="" clId="Web-{BDE7962D-51F7-45DA-B946-7204DB4CAD22}" dt="2022-11-08T19:08:09.076" v="18"/>
          <ac:spMkLst>
            <pc:docMk/>
            <pc:sldMk cId="1056677331" sldId="409"/>
            <ac:spMk id="2" creationId="{C0065EE2-0B01-C05A-F4DF-135342E75E3D}"/>
          </ac:spMkLst>
        </pc:spChg>
        <pc:spChg chg="del">
          <ac:chgData name="Qing Wang" userId="" providerId="" clId="Web-{BDE7962D-51F7-45DA-B946-7204DB4CAD22}" dt="2022-11-08T19:08:17.607" v="20"/>
          <ac:spMkLst>
            <pc:docMk/>
            <pc:sldMk cId="1056677331" sldId="409"/>
            <ac:spMk id="5" creationId="{38859A9A-85DE-427C-8716-15405AA97594}"/>
          </ac:spMkLst>
        </pc:spChg>
        <pc:spChg chg="add del mod">
          <ac:chgData name="Qing Wang" userId="" providerId="" clId="Web-{BDE7962D-51F7-45DA-B946-7204DB4CAD22}" dt="2022-11-08T19:08:15.295" v="19"/>
          <ac:spMkLst>
            <pc:docMk/>
            <pc:sldMk cId="1056677331" sldId="409"/>
            <ac:spMk id="7" creationId="{645348F5-27BD-90C8-0057-6F6DC2F55B60}"/>
          </ac:spMkLst>
        </pc:spChg>
      </pc:sldChg>
      <pc:sldChg chg="modSp">
        <pc:chgData name="Qing Wang" userId="" providerId="" clId="Web-{BDE7962D-51F7-45DA-B946-7204DB4CAD22}" dt="2022-11-08T19:11:10.047" v="50" actId="1076"/>
        <pc:sldMkLst>
          <pc:docMk/>
          <pc:sldMk cId="1965844253" sldId="431"/>
        </pc:sldMkLst>
        <pc:spChg chg="mod">
          <ac:chgData name="Qing Wang" userId="" providerId="" clId="Web-{BDE7962D-51F7-45DA-B946-7204DB4CAD22}" dt="2022-11-08T19:11:10.047" v="50" actId="1076"/>
          <ac:spMkLst>
            <pc:docMk/>
            <pc:sldMk cId="1965844253" sldId="431"/>
            <ac:spMk id="34" creationId="{804949D5-C7DA-764E-9416-AC2E22AE125B}"/>
          </ac:spMkLst>
        </pc:spChg>
      </pc:sldChg>
      <pc:sldChg chg="modSp">
        <pc:chgData name="Qing Wang" userId="" providerId="" clId="Web-{BDE7962D-51F7-45DA-B946-7204DB4CAD22}" dt="2022-11-08T19:16:33.707" v="79" actId="20577"/>
        <pc:sldMkLst>
          <pc:docMk/>
          <pc:sldMk cId="2034098799" sldId="432"/>
        </pc:sldMkLst>
        <pc:spChg chg="mod">
          <ac:chgData name="Qing Wang" userId="" providerId="" clId="Web-{BDE7962D-51F7-45DA-B946-7204DB4CAD22}" dt="2022-11-08T19:16:33.707" v="79" actId="20577"/>
          <ac:spMkLst>
            <pc:docMk/>
            <pc:sldMk cId="2034098799" sldId="432"/>
            <ac:spMk id="3" creationId="{E9C3F41A-7EB6-405E-8A96-385227B781DD}"/>
          </ac:spMkLst>
        </pc:spChg>
      </pc:sldChg>
      <pc:sldChg chg="modSp">
        <pc:chgData name="Qing Wang" userId="" providerId="" clId="Web-{BDE7962D-51F7-45DA-B946-7204DB4CAD22}" dt="2022-11-08T19:13:38.908" v="51" actId="1076"/>
        <pc:sldMkLst>
          <pc:docMk/>
          <pc:sldMk cId="282652253" sldId="433"/>
        </pc:sldMkLst>
        <pc:spChg chg="mod">
          <ac:chgData name="Qing Wang" userId="" providerId="" clId="Web-{BDE7962D-51F7-45DA-B946-7204DB4CAD22}" dt="2022-11-08T19:08:56.889" v="25" actId="1076"/>
          <ac:spMkLst>
            <pc:docMk/>
            <pc:sldMk cId="282652253" sldId="433"/>
            <ac:spMk id="2" creationId="{DD4FB5BC-910D-346D-0950-BF9F634C6D35}"/>
          </ac:spMkLst>
        </pc:spChg>
        <pc:spChg chg="mod">
          <ac:chgData name="Qing Wang" userId="" providerId="" clId="Web-{BDE7962D-51F7-45DA-B946-7204DB4CAD22}" dt="2022-11-08T19:13:38.908" v="51" actId="1076"/>
          <ac:spMkLst>
            <pc:docMk/>
            <pc:sldMk cId="282652253" sldId="433"/>
            <ac:spMk id="3" creationId="{7E2BCDAD-B51B-2B7B-6B61-6A75D3F777DE}"/>
          </ac:spMkLst>
        </pc:spChg>
      </pc:sldChg>
      <pc:sldChg chg="modSp">
        <pc:chgData name="Qing Wang" userId="" providerId="" clId="Web-{BDE7962D-51F7-45DA-B946-7204DB4CAD22}" dt="2022-11-08T19:07:30.372" v="7" actId="20577"/>
        <pc:sldMkLst>
          <pc:docMk/>
          <pc:sldMk cId="1365794773" sldId="435"/>
        </pc:sldMkLst>
        <pc:spChg chg="mod">
          <ac:chgData name="Qing Wang" userId="" providerId="" clId="Web-{BDE7962D-51F7-45DA-B946-7204DB4CAD22}" dt="2022-11-08T19:07:30.372" v="7" actId="20577"/>
          <ac:spMkLst>
            <pc:docMk/>
            <pc:sldMk cId="1365794773" sldId="435"/>
            <ac:spMk id="3" creationId="{E9C3F41A-7EB6-405E-8A96-385227B781DD}"/>
          </ac:spMkLst>
        </pc:spChg>
      </pc:sldChg>
      <pc:sldChg chg="modSp">
        <pc:chgData name="Qing Wang" userId="" providerId="" clId="Web-{BDE7962D-51F7-45DA-B946-7204DB4CAD22}" dt="2022-11-08T19:13:46.330" v="52" actId="1076"/>
        <pc:sldMkLst>
          <pc:docMk/>
          <pc:sldMk cId="2761406281" sldId="439"/>
        </pc:sldMkLst>
        <pc:spChg chg="mod">
          <ac:chgData name="Qing Wang" userId="" providerId="" clId="Web-{BDE7962D-51F7-45DA-B946-7204DB4CAD22}" dt="2022-11-08T19:13:46.330" v="52" actId="1076"/>
          <ac:spMkLst>
            <pc:docMk/>
            <pc:sldMk cId="2761406281" sldId="439"/>
            <ac:spMk id="3" creationId="{7E2BCDAD-B51B-2B7B-6B61-6A75D3F777DE}"/>
          </ac:spMkLst>
        </pc:spChg>
        <pc:picChg chg="mod">
          <ac:chgData name="Qing Wang" userId="" providerId="" clId="Web-{BDE7962D-51F7-45DA-B946-7204DB4CAD22}" dt="2022-11-08T19:10:21.187" v="35" actId="1076"/>
          <ac:picMkLst>
            <pc:docMk/>
            <pc:sldMk cId="2761406281" sldId="439"/>
            <ac:picMk id="2" creationId="{D7D32373-4788-DF7F-724C-B95889C0BC8C}"/>
          </ac:picMkLst>
        </pc:picChg>
      </pc:sldChg>
      <pc:sldChg chg="modSp">
        <pc:chgData name="Qing Wang" userId="" providerId="" clId="Web-{BDE7962D-51F7-45DA-B946-7204DB4CAD22}" dt="2022-11-08T19:10:49.265" v="49" actId="20577"/>
        <pc:sldMkLst>
          <pc:docMk/>
          <pc:sldMk cId="2176984265" sldId="444"/>
        </pc:sldMkLst>
        <pc:spChg chg="mod">
          <ac:chgData name="Qing Wang" userId="" providerId="" clId="Web-{BDE7962D-51F7-45DA-B946-7204DB4CAD22}" dt="2022-11-08T19:10:49.265" v="49" actId="20577"/>
          <ac:spMkLst>
            <pc:docMk/>
            <pc:sldMk cId="2176984265" sldId="444"/>
            <ac:spMk id="3" creationId="{B18EA46C-F77B-1666-9D4C-4AF018DA5FAC}"/>
          </ac:spMkLst>
        </pc:spChg>
        <pc:graphicFrameChg chg="mod">
          <ac:chgData name="Qing Wang" userId="" providerId="" clId="Web-{BDE7962D-51F7-45DA-B946-7204DB4CAD22}" dt="2022-11-08T19:10:39.937" v="37" actId="1076"/>
          <ac:graphicFrameMkLst>
            <pc:docMk/>
            <pc:sldMk cId="2176984265" sldId="444"/>
            <ac:graphicFrameMk id="8" creationId="{78B12887-0C4D-AB45-0AF8-A3D2079BCDC6}"/>
          </ac:graphicFrameMkLst>
        </pc:graphicFrameChg>
      </pc:sldChg>
      <pc:sldChg chg="modSp">
        <pc:chgData name="Qing Wang" userId="" providerId="" clId="Web-{BDE7962D-51F7-45DA-B946-7204DB4CAD22}" dt="2022-11-08T19:16:00.770" v="78" actId="20577"/>
        <pc:sldMkLst>
          <pc:docMk/>
          <pc:sldMk cId="2881582837" sldId="445"/>
        </pc:sldMkLst>
        <pc:spChg chg="mod">
          <ac:chgData name="Qing Wang" userId="" providerId="" clId="Web-{BDE7962D-51F7-45DA-B946-7204DB4CAD22}" dt="2022-11-08T19:16:00.770" v="78" actId="20577"/>
          <ac:spMkLst>
            <pc:docMk/>
            <pc:sldMk cId="2881582837" sldId="445"/>
            <ac:spMk id="3" creationId="{7E2BCDAD-B51B-2B7B-6B61-6A75D3F777DE}"/>
          </ac:spMkLst>
        </pc:spChg>
        <pc:picChg chg="mod">
          <ac:chgData name="Qing Wang" userId="" providerId="" clId="Web-{BDE7962D-51F7-45DA-B946-7204DB4CAD22}" dt="2022-11-08T19:15:08.628" v="75" actId="1076"/>
          <ac:picMkLst>
            <pc:docMk/>
            <pc:sldMk cId="2881582837" sldId="445"/>
            <ac:picMk id="7" creationId="{F1510A90-BCBB-0F0F-3C34-63EF01DD2FEF}"/>
          </ac:picMkLst>
        </pc:picChg>
      </pc:sldChg>
      <pc:sldChg chg="modSp add replId">
        <pc:chgData name="Qing Wang" userId="" providerId="" clId="Web-{BDE7962D-51F7-45DA-B946-7204DB4CAD22}" dt="2022-11-08T19:08:02.513" v="17" actId="20577"/>
        <pc:sldMkLst>
          <pc:docMk/>
          <pc:sldMk cId="2630563417" sldId="448"/>
        </pc:sldMkLst>
        <pc:spChg chg="mod">
          <ac:chgData name="Qing Wang" userId="" providerId="" clId="Web-{BDE7962D-51F7-45DA-B946-7204DB4CAD22}" dt="2022-11-08T19:08:02.513" v="17" actId="20577"/>
          <ac:spMkLst>
            <pc:docMk/>
            <pc:sldMk cId="2630563417" sldId="448"/>
            <ac:spMk id="2" creationId="{C0065EE2-0B01-C05A-F4DF-135342E75E3D}"/>
          </ac:spMkLst>
        </pc:spChg>
        <pc:spChg chg="mod">
          <ac:chgData name="Qing Wang" userId="" providerId="" clId="Web-{BDE7962D-51F7-45DA-B946-7204DB4CAD22}" dt="2022-11-08T19:07:41.700" v="10" actId="20577"/>
          <ac:spMkLst>
            <pc:docMk/>
            <pc:sldMk cId="2630563417" sldId="448"/>
            <ac:spMk id="3" creationId="{E9C3F41A-7EB6-405E-8A96-385227B781DD}"/>
          </ac:spMkLst>
        </pc:spChg>
      </pc:sldChg>
    </pc:docChg>
  </pc:docChgLst>
  <pc:docChgLst>
    <pc:chgData name="Qing Wang" clId="Web-{2189C07B-A924-4503-80DF-1B962045374E}"/>
    <pc:docChg chg="modSld">
      <pc:chgData name="Qing Wang" userId="" providerId="" clId="Web-{2189C07B-A924-4503-80DF-1B962045374E}" dt="2022-11-08T22:17:01.537" v="51" actId="20577"/>
      <pc:docMkLst>
        <pc:docMk/>
      </pc:docMkLst>
      <pc:sldChg chg="modSp">
        <pc:chgData name="Qing Wang" userId="" providerId="" clId="Web-{2189C07B-A924-4503-80DF-1B962045374E}" dt="2022-11-08T21:31:16.704" v="1" actId="20577"/>
        <pc:sldMkLst>
          <pc:docMk/>
          <pc:sldMk cId="282652253" sldId="433"/>
        </pc:sldMkLst>
        <pc:spChg chg="mod">
          <ac:chgData name="Qing Wang" userId="" providerId="" clId="Web-{2189C07B-A924-4503-80DF-1B962045374E}" dt="2022-11-08T21:31:16.704" v="1" actId="20577"/>
          <ac:spMkLst>
            <pc:docMk/>
            <pc:sldMk cId="282652253" sldId="433"/>
            <ac:spMk id="2" creationId="{DD4FB5BC-910D-346D-0950-BF9F634C6D35}"/>
          </ac:spMkLst>
        </pc:spChg>
      </pc:sldChg>
      <pc:sldChg chg="modSp">
        <pc:chgData name="Qing Wang" userId="" providerId="" clId="Web-{2189C07B-A924-4503-80DF-1B962045374E}" dt="2022-11-08T22:17:01.537" v="51" actId="20577"/>
        <pc:sldMkLst>
          <pc:docMk/>
          <pc:sldMk cId="2176984265" sldId="444"/>
        </pc:sldMkLst>
        <pc:spChg chg="mod">
          <ac:chgData name="Qing Wang" userId="" providerId="" clId="Web-{2189C07B-A924-4503-80DF-1B962045374E}" dt="2022-11-08T22:17:01.537" v="51" actId="20577"/>
          <ac:spMkLst>
            <pc:docMk/>
            <pc:sldMk cId="2176984265" sldId="444"/>
            <ac:spMk id="3" creationId="{B18EA46C-F77B-1666-9D4C-4AF018DA5FAC}"/>
          </ac:spMkLst>
        </pc:spChg>
        <pc:graphicFrameChg chg="mod modGraphic">
          <ac:chgData name="Qing Wang" userId="" providerId="" clId="Web-{2189C07B-A924-4503-80DF-1B962045374E}" dt="2022-11-08T22:15:55.364" v="49"/>
          <ac:graphicFrameMkLst>
            <pc:docMk/>
            <pc:sldMk cId="2176984265" sldId="444"/>
            <ac:graphicFrameMk id="8" creationId="{78B12887-0C4D-AB45-0AF8-A3D2079BCDC6}"/>
          </ac:graphicFrameMkLst>
        </pc:graphicFrameChg>
      </pc:sldChg>
    </pc:docChg>
  </pc:docChgLst>
  <pc:docChgLst>
    <pc:chgData name="Qing Wang" clId="Web-{D8284E9E-5F9D-44FF-BCE9-5B865777ABA3}"/>
    <pc:docChg chg="modSld">
      <pc:chgData name="Qing Wang" userId="" providerId="" clId="Web-{D8284E9E-5F9D-44FF-BCE9-5B865777ABA3}" dt="2022-09-28T22:31:58.262" v="32" actId="20577"/>
      <pc:docMkLst>
        <pc:docMk/>
      </pc:docMkLst>
      <pc:sldChg chg="modSp">
        <pc:chgData name="Qing Wang" userId="" providerId="" clId="Web-{D8284E9E-5F9D-44FF-BCE9-5B865777ABA3}" dt="2022-09-28T22:31:58.262" v="32" actId="20577"/>
        <pc:sldMkLst>
          <pc:docMk/>
          <pc:sldMk cId="2915647573" sldId="434"/>
        </pc:sldMkLst>
        <pc:spChg chg="mod">
          <ac:chgData name="Qing Wang" userId="" providerId="" clId="Web-{D8284E9E-5F9D-44FF-BCE9-5B865777ABA3}" dt="2022-09-28T22:31:58.262" v="32" actId="20577"/>
          <ac:spMkLst>
            <pc:docMk/>
            <pc:sldMk cId="2915647573" sldId="434"/>
            <ac:spMk id="2" creationId="{DD4FB5BC-910D-346D-0950-BF9F634C6D35}"/>
          </ac:spMkLst>
        </pc:spChg>
      </pc:sldChg>
    </pc:docChg>
  </pc:docChgLst>
  <pc:docChgLst>
    <pc:chgData name="Qing Wang" clId="Web-{1980835B-E9D1-4C48-9E0E-52CB90E49F88}"/>
    <pc:docChg chg="modSld">
      <pc:chgData name="Qing Wang" userId="" providerId="" clId="Web-{1980835B-E9D1-4C48-9E0E-52CB90E49F88}" dt="2022-11-04T17:01:23.479" v="113" actId="20577"/>
      <pc:docMkLst>
        <pc:docMk/>
      </pc:docMkLst>
      <pc:sldChg chg="modSp">
        <pc:chgData name="Qing Wang" userId="" providerId="" clId="Web-{1980835B-E9D1-4C48-9E0E-52CB90E49F88}" dt="2022-11-04T17:00:32.698" v="104" actId="20577"/>
        <pc:sldMkLst>
          <pc:docMk/>
          <pc:sldMk cId="3904666925" sldId="430"/>
        </pc:sldMkLst>
        <pc:spChg chg="mod">
          <ac:chgData name="Qing Wang" userId="" providerId="" clId="Web-{1980835B-E9D1-4C48-9E0E-52CB90E49F88}" dt="2022-11-04T17:00:32.698" v="104" actId="20577"/>
          <ac:spMkLst>
            <pc:docMk/>
            <pc:sldMk cId="3904666925" sldId="430"/>
            <ac:spMk id="3" creationId="{B18EA46C-F77B-1666-9D4C-4AF018DA5FAC}"/>
          </ac:spMkLst>
        </pc:spChg>
        <pc:graphicFrameChg chg="mod modGraphic">
          <ac:chgData name="Qing Wang" userId="" providerId="" clId="Web-{1980835B-E9D1-4C48-9E0E-52CB90E49F88}" dt="2022-11-04T16:59:24.260" v="51"/>
          <ac:graphicFrameMkLst>
            <pc:docMk/>
            <pc:sldMk cId="3904666925" sldId="430"/>
            <ac:graphicFrameMk id="8" creationId="{78B12887-0C4D-AB45-0AF8-A3D2079BCDC6}"/>
          </ac:graphicFrameMkLst>
        </pc:graphicFrameChg>
      </pc:sldChg>
      <pc:sldChg chg="modSp">
        <pc:chgData name="Qing Wang" userId="" providerId="" clId="Web-{1980835B-E9D1-4C48-9E0E-52CB90E49F88}" dt="2022-11-04T17:01:23.479" v="113" actId="20577"/>
        <pc:sldMkLst>
          <pc:docMk/>
          <pc:sldMk cId="2034098799" sldId="432"/>
        </pc:sldMkLst>
        <pc:spChg chg="mod">
          <ac:chgData name="Qing Wang" userId="" providerId="" clId="Web-{1980835B-E9D1-4C48-9E0E-52CB90E49F88}" dt="2022-11-04T17:01:23.479" v="113" actId="20577"/>
          <ac:spMkLst>
            <pc:docMk/>
            <pc:sldMk cId="2034098799" sldId="432"/>
            <ac:spMk id="3" creationId="{E9C3F41A-7EB6-405E-8A96-385227B781DD}"/>
          </ac:spMkLst>
        </pc:spChg>
      </pc:sldChg>
      <pc:sldChg chg="modSp">
        <pc:chgData name="Qing Wang" userId="" providerId="" clId="Web-{1980835B-E9D1-4C48-9E0E-52CB90E49F88}" dt="2022-11-04T16:59:58.182" v="53" actId="20577"/>
        <pc:sldMkLst>
          <pc:docMk/>
          <pc:sldMk cId="282652253" sldId="433"/>
        </pc:sldMkLst>
        <pc:spChg chg="mod">
          <ac:chgData name="Qing Wang" userId="" providerId="" clId="Web-{1980835B-E9D1-4C48-9E0E-52CB90E49F88}" dt="2022-11-04T16:59:58.182" v="53" actId="20577"/>
          <ac:spMkLst>
            <pc:docMk/>
            <pc:sldMk cId="282652253" sldId="433"/>
            <ac:spMk id="3" creationId="{7E2BCDAD-B51B-2B7B-6B61-6A75D3F777DE}"/>
          </ac:spMkLst>
        </pc:spChg>
      </pc:sldChg>
      <pc:sldChg chg="modSp">
        <pc:chgData name="Qing Wang" userId="" providerId="" clId="Web-{1980835B-E9D1-4C48-9E0E-52CB90E49F88}" dt="2022-11-04T17:01:11.432" v="110" actId="20577"/>
        <pc:sldMkLst>
          <pc:docMk/>
          <pc:sldMk cId="2915647573" sldId="434"/>
        </pc:sldMkLst>
        <pc:spChg chg="mod">
          <ac:chgData name="Qing Wang" userId="" providerId="" clId="Web-{1980835B-E9D1-4C48-9E0E-52CB90E49F88}" dt="2022-11-04T17:01:11.432" v="110" actId="20577"/>
          <ac:spMkLst>
            <pc:docMk/>
            <pc:sldMk cId="2915647573" sldId="434"/>
            <ac:spMk id="3" creationId="{7E2BCDAD-B51B-2B7B-6B61-6A75D3F777DE}"/>
          </ac:spMkLst>
        </pc:spChg>
      </pc:sldChg>
      <pc:sldChg chg="modSp">
        <pc:chgData name="Qing Wang" userId="" providerId="" clId="Web-{1980835B-E9D1-4C48-9E0E-52CB90E49F88}" dt="2022-11-04T17:00:18.604" v="103"/>
        <pc:sldMkLst>
          <pc:docMk/>
          <pc:sldMk cId="981370856" sldId="436"/>
        </pc:sldMkLst>
        <pc:spChg chg="mod">
          <ac:chgData name="Qing Wang" userId="" providerId="" clId="Web-{1980835B-E9D1-4C48-9E0E-52CB90E49F88}" dt="2022-11-04T17:00:08.401" v="55" actId="20577"/>
          <ac:spMkLst>
            <pc:docMk/>
            <pc:sldMk cId="981370856" sldId="436"/>
            <ac:spMk id="3" creationId="{B18EA46C-F77B-1666-9D4C-4AF018DA5FAC}"/>
          </ac:spMkLst>
        </pc:spChg>
        <pc:graphicFrameChg chg="mod modGraphic">
          <ac:chgData name="Qing Wang" userId="" providerId="" clId="Web-{1980835B-E9D1-4C48-9E0E-52CB90E49F88}" dt="2022-11-04T17:00:18.604" v="103"/>
          <ac:graphicFrameMkLst>
            <pc:docMk/>
            <pc:sldMk cId="981370856" sldId="436"/>
            <ac:graphicFrameMk id="8" creationId="{78B12887-0C4D-AB45-0AF8-A3D2079BCDC6}"/>
          </ac:graphicFrameMkLst>
        </pc:graphicFrameChg>
      </pc:sldChg>
      <pc:sldChg chg="modSp">
        <pc:chgData name="Qing Wang" userId="" providerId="" clId="Web-{1980835B-E9D1-4C48-9E0E-52CB90E49F88}" dt="2022-11-04T17:00:42.932" v="105" actId="20577"/>
        <pc:sldMkLst>
          <pc:docMk/>
          <pc:sldMk cId="1754476248" sldId="437"/>
        </pc:sldMkLst>
        <pc:spChg chg="mod">
          <ac:chgData name="Qing Wang" userId="" providerId="" clId="Web-{1980835B-E9D1-4C48-9E0E-52CB90E49F88}" dt="2022-11-04T17:00:42.932" v="105" actId="20577"/>
          <ac:spMkLst>
            <pc:docMk/>
            <pc:sldMk cId="1754476248" sldId="437"/>
            <ac:spMk id="3" creationId="{7E2BCDAD-B51B-2B7B-6B61-6A75D3F777DE}"/>
          </ac:spMkLst>
        </pc:spChg>
      </pc:sldChg>
      <pc:sldChg chg="modSp">
        <pc:chgData name="Qing Wang" userId="" providerId="" clId="Web-{1980835B-E9D1-4C48-9E0E-52CB90E49F88}" dt="2022-11-04T17:01:15.761" v="111" actId="20577"/>
        <pc:sldMkLst>
          <pc:docMk/>
          <pc:sldMk cId="1209168166" sldId="438"/>
        </pc:sldMkLst>
        <pc:spChg chg="mod">
          <ac:chgData name="Qing Wang" userId="" providerId="" clId="Web-{1980835B-E9D1-4C48-9E0E-52CB90E49F88}" dt="2022-11-04T17:01:15.761" v="111" actId="20577"/>
          <ac:spMkLst>
            <pc:docMk/>
            <pc:sldMk cId="1209168166" sldId="438"/>
            <ac:spMk id="3" creationId="{7E2BCDAD-B51B-2B7B-6B61-6A75D3F777DE}"/>
          </ac:spMkLst>
        </pc:spChg>
      </pc:sldChg>
      <pc:sldChg chg="modSp">
        <pc:chgData name="Qing Wang" userId="" providerId="" clId="Web-{1980835B-E9D1-4C48-9E0E-52CB90E49F88}" dt="2022-11-04T17:00:02.901" v="54" actId="20577"/>
        <pc:sldMkLst>
          <pc:docMk/>
          <pc:sldMk cId="2761406281" sldId="439"/>
        </pc:sldMkLst>
        <pc:spChg chg="mod">
          <ac:chgData name="Qing Wang" userId="" providerId="" clId="Web-{1980835B-E9D1-4C48-9E0E-52CB90E49F88}" dt="2022-11-04T17:00:02.901" v="54" actId="20577"/>
          <ac:spMkLst>
            <pc:docMk/>
            <pc:sldMk cId="2761406281" sldId="439"/>
            <ac:spMk id="3" creationId="{7E2BCDAD-B51B-2B7B-6B61-6A75D3F777DE}"/>
          </ac:spMkLst>
        </pc:spChg>
      </pc:sldChg>
      <pc:sldChg chg="modSp">
        <pc:chgData name="Qing Wang" userId="" providerId="" clId="Web-{1980835B-E9D1-4C48-9E0E-52CB90E49F88}" dt="2022-11-04T17:00:46.807" v="106" actId="20577"/>
        <pc:sldMkLst>
          <pc:docMk/>
          <pc:sldMk cId="701858974" sldId="441"/>
        </pc:sldMkLst>
        <pc:spChg chg="mod">
          <ac:chgData name="Qing Wang" userId="" providerId="" clId="Web-{1980835B-E9D1-4C48-9E0E-52CB90E49F88}" dt="2022-11-04T17:00:46.807" v="106" actId="20577"/>
          <ac:spMkLst>
            <pc:docMk/>
            <pc:sldMk cId="701858974" sldId="441"/>
            <ac:spMk id="3" creationId="{27E919FB-CBEA-84D5-B6D3-12F83CBF1C42}"/>
          </ac:spMkLst>
        </pc:spChg>
      </pc:sldChg>
      <pc:sldChg chg="modSp">
        <pc:chgData name="Qing Wang" userId="" providerId="" clId="Web-{1980835B-E9D1-4C48-9E0E-52CB90E49F88}" dt="2022-11-04T17:01:03.542" v="109" actId="1076"/>
        <pc:sldMkLst>
          <pc:docMk/>
          <pc:sldMk cId="3941881295" sldId="442"/>
        </pc:sldMkLst>
        <pc:spChg chg="mod">
          <ac:chgData name="Qing Wang" userId="" providerId="" clId="Web-{1980835B-E9D1-4C48-9E0E-52CB90E49F88}" dt="2022-11-04T17:00:51.823" v="107" actId="20577"/>
          <ac:spMkLst>
            <pc:docMk/>
            <pc:sldMk cId="3941881295" sldId="442"/>
            <ac:spMk id="3" creationId="{27E919FB-CBEA-84D5-B6D3-12F83CBF1C42}"/>
          </ac:spMkLst>
        </pc:spChg>
        <pc:spChg chg="mod">
          <ac:chgData name="Qing Wang" userId="" providerId="" clId="Web-{1980835B-E9D1-4C48-9E0E-52CB90E49F88}" dt="2022-11-04T17:01:03.542" v="109" actId="1076"/>
          <ac:spMkLst>
            <pc:docMk/>
            <pc:sldMk cId="3941881295" sldId="442"/>
            <ac:spMk id="45" creationId="{C131649B-EFBB-CAD6-8FC2-0D7679403F89}"/>
          </ac:spMkLst>
        </pc:spChg>
        <pc:spChg chg="mod">
          <ac:chgData name="Qing Wang" userId="" providerId="" clId="Web-{1980835B-E9D1-4C48-9E0E-52CB90E49F88}" dt="2022-11-04T17:00:58.979" v="108" actId="1076"/>
          <ac:spMkLst>
            <pc:docMk/>
            <pc:sldMk cId="3941881295" sldId="442"/>
            <ac:spMk id="46" creationId="{A40E1410-325F-41F5-2190-CC0BD9F2B64E}"/>
          </ac:spMkLst>
        </pc:spChg>
      </pc:sldChg>
    </pc:docChg>
  </pc:docChgLst>
  <pc:docChgLst>
    <pc:chgData name="Huy Tran" clId="Web-{980F60CE-392A-4490-94A9-80838CCC168A}"/>
    <pc:docChg chg="modSld">
      <pc:chgData name="Huy Tran" userId="" providerId="" clId="Web-{980F60CE-392A-4490-94A9-80838CCC168A}" dt="2022-09-13T03:40:34.201" v="186" actId="20577"/>
      <pc:docMkLst>
        <pc:docMk/>
      </pc:docMkLst>
      <pc:sldChg chg="modSp">
        <pc:chgData name="Huy Tran" userId="" providerId="" clId="Web-{980F60CE-392A-4490-94A9-80838CCC168A}" dt="2022-09-13T03:40:34.201" v="186" actId="20577"/>
        <pc:sldMkLst>
          <pc:docMk/>
          <pc:sldMk cId="1270655567" sldId="418"/>
        </pc:sldMkLst>
        <pc:spChg chg="mod">
          <ac:chgData name="Huy Tran" userId="" providerId="" clId="Web-{980F60CE-392A-4490-94A9-80838CCC168A}" dt="2022-09-13T03:40:34.201" v="186" actId="20577"/>
          <ac:spMkLst>
            <pc:docMk/>
            <pc:sldMk cId="1270655567" sldId="418"/>
            <ac:spMk id="10" creationId="{B0BF87FF-F583-2A55-68D7-61EB8E9F5EC7}"/>
          </ac:spMkLst>
        </pc:spChg>
        <pc:graphicFrameChg chg="mod modGraphic">
          <ac:chgData name="Huy Tran" userId="" providerId="" clId="Web-{980F60CE-392A-4490-94A9-80838CCC168A}" dt="2022-09-13T03:28:35.560" v="177"/>
          <ac:graphicFrameMkLst>
            <pc:docMk/>
            <pc:sldMk cId="1270655567" sldId="418"/>
            <ac:graphicFrameMk id="8" creationId="{78B12887-0C4D-AB45-0AF8-A3D2079BCDC6}"/>
          </ac:graphicFrameMkLst>
        </pc:graphicFrameChg>
      </pc:sldChg>
    </pc:docChg>
  </pc:docChgLst>
  <pc:docChgLst>
    <pc:chgData name="Qing Wang" clId="Web-{80936D2C-0915-49C8-AB26-0038F76C9AA5}"/>
    <pc:docChg chg="modSld">
      <pc:chgData name="Qing Wang" userId="" providerId="" clId="Web-{80936D2C-0915-49C8-AB26-0038F76C9AA5}" dt="2022-08-29T19:30:43.824" v="10" actId="20577"/>
      <pc:docMkLst>
        <pc:docMk/>
      </pc:docMkLst>
      <pc:sldChg chg="modSp">
        <pc:chgData name="Qing Wang" userId="" providerId="" clId="Web-{80936D2C-0915-49C8-AB26-0038F76C9AA5}" dt="2022-08-29T19:30:43.824" v="10" actId="20577"/>
        <pc:sldMkLst>
          <pc:docMk/>
          <pc:sldMk cId="71464787" sldId="401"/>
        </pc:sldMkLst>
        <pc:spChg chg="mod">
          <ac:chgData name="Qing Wang" userId="" providerId="" clId="Web-{80936D2C-0915-49C8-AB26-0038F76C9AA5}" dt="2022-08-29T19:30:43.824" v="10" actId="20577"/>
          <ac:spMkLst>
            <pc:docMk/>
            <pc:sldMk cId="71464787" sldId="401"/>
            <ac:spMk id="4" creationId="{9A393E49-839E-B021-75A7-AF837A4EA571}"/>
          </ac:spMkLst>
        </pc:spChg>
      </pc:sldChg>
    </pc:docChg>
  </pc:docChgLst>
  <pc:docChgLst>
    <pc:chgData name="Qing Wang" clId="Web-{D6A2219D-D35C-441C-B208-4B9C150BB642}"/>
    <pc:docChg chg="modSld">
      <pc:chgData name="Qing Wang" userId="" providerId="" clId="Web-{D6A2219D-D35C-441C-B208-4B9C150BB642}" dt="2022-10-06T18:25:37.819" v="12" actId="20577"/>
      <pc:docMkLst>
        <pc:docMk/>
      </pc:docMkLst>
      <pc:sldChg chg="modSp">
        <pc:chgData name="Qing Wang" userId="" providerId="" clId="Web-{D6A2219D-D35C-441C-B208-4B9C150BB642}" dt="2022-10-06T18:25:37.819" v="12" actId="20577"/>
        <pc:sldMkLst>
          <pc:docMk/>
          <pc:sldMk cId="2915647573" sldId="434"/>
        </pc:sldMkLst>
        <pc:spChg chg="mod">
          <ac:chgData name="Qing Wang" userId="" providerId="" clId="Web-{D6A2219D-D35C-441C-B208-4B9C150BB642}" dt="2022-10-06T18:25:37.819" v="12" actId="20577"/>
          <ac:spMkLst>
            <pc:docMk/>
            <pc:sldMk cId="2915647573" sldId="434"/>
            <ac:spMk id="2" creationId="{DD4FB5BC-910D-346D-0950-BF9F634C6D35}"/>
          </ac:spMkLst>
        </pc:spChg>
      </pc:sldChg>
    </pc:docChg>
  </pc:docChgLst>
  <pc:docChgLst>
    <pc:chgData name="Qing Wang" clId="Web-{54FE44FC-685E-45E8-8A86-84845FEADDF2}"/>
    <pc:docChg chg="addSld">
      <pc:chgData name="Qing Wang" userId="" providerId="" clId="Web-{54FE44FC-685E-45E8-8A86-84845FEADDF2}" dt="2022-09-15T02:59:51.510" v="0"/>
      <pc:docMkLst>
        <pc:docMk/>
      </pc:docMkLst>
      <pc:sldChg chg="add">
        <pc:chgData name="Qing Wang" userId="" providerId="" clId="Web-{54FE44FC-685E-45E8-8A86-84845FEADDF2}" dt="2022-09-15T02:59:51.510" v="0"/>
        <pc:sldMkLst>
          <pc:docMk/>
          <pc:sldMk cId="2034098799" sldId="432"/>
        </pc:sldMkLst>
      </pc:sldChg>
    </pc:docChg>
  </pc:docChgLst>
  <pc:docChgLst>
    <pc:chgData name="Qing Wang" clId="Web-{C129094E-A2A0-43B4-BF5F-9F6CB78471C7}"/>
    <pc:docChg chg="modSld">
      <pc:chgData name="Qing Wang" userId="" providerId="" clId="Web-{C129094E-A2A0-43B4-BF5F-9F6CB78471C7}" dt="2022-11-07T22:28:06.530" v="80" actId="20577"/>
      <pc:docMkLst>
        <pc:docMk/>
      </pc:docMkLst>
      <pc:sldChg chg="addSp modSp">
        <pc:chgData name="Qing Wang" userId="" providerId="" clId="Web-{C129094E-A2A0-43B4-BF5F-9F6CB78471C7}" dt="2022-11-07T22:28:06.530" v="80" actId="20577"/>
        <pc:sldMkLst>
          <pc:docMk/>
          <pc:sldMk cId="1056677331" sldId="409"/>
        </pc:sldMkLst>
        <pc:spChg chg="mod">
          <ac:chgData name="Qing Wang" userId="" providerId="" clId="Web-{C129094E-A2A0-43B4-BF5F-9F6CB78471C7}" dt="2022-11-07T22:28:06.530" v="80" actId="20577"/>
          <ac:spMkLst>
            <pc:docMk/>
            <pc:sldMk cId="1056677331" sldId="409"/>
            <ac:spMk id="2" creationId="{C0065EE2-0B01-C05A-F4DF-135342E75E3D}"/>
          </ac:spMkLst>
        </pc:spChg>
        <pc:spChg chg="add mod">
          <ac:chgData name="Qing Wang" userId="" providerId="" clId="Web-{C129094E-A2A0-43B4-BF5F-9F6CB78471C7}" dt="2022-11-07T22:27:46.624" v="74" actId="1076"/>
          <ac:spMkLst>
            <pc:docMk/>
            <pc:sldMk cId="1056677331" sldId="409"/>
            <ac:spMk id="5" creationId="{38859A9A-85DE-427C-8716-15405AA97594}"/>
          </ac:spMkLst>
        </pc:spChg>
      </pc:sldChg>
      <pc:sldChg chg="modSp">
        <pc:chgData name="Qing Wang" userId="" providerId="" clId="Web-{C129094E-A2A0-43B4-BF5F-9F6CB78471C7}" dt="2022-11-07T22:26:33.295" v="42" actId="20577"/>
        <pc:sldMkLst>
          <pc:docMk/>
          <pc:sldMk cId="2034098799" sldId="432"/>
        </pc:sldMkLst>
        <pc:spChg chg="mod">
          <ac:chgData name="Qing Wang" userId="" providerId="" clId="Web-{C129094E-A2A0-43B4-BF5F-9F6CB78471C7}" dt="2022-11-07T22:26:33.295" v="42" actId="20577"/>
          <ac:spMkLst>
            <pc:docMk/>
            <pc:sldMk cId="2034098799" sldId="432"/>
            <ac:spMk id="2" creationId="{C0065EE2-0B01-C05A-F4DF-135342E75E3D}"/>
          </ac:spMkLst>
        </pc:spChg>
      </pc:sldChg>
    </pc:docChg>
  </pc:docChgLst>
  <pc:docChgLst>
    <pc:chgData name="Qing Wang" clId="Web-{25A0E911-B3E1-4B28-BA37-03AA22E712BF}"/>
    <pc:docChg chg="addSld">
      <pc:chgData name="Qing Wang" userId="" providerId="" clId="Web-{25A0E911-B3E1-4B28-BA37-03AA22E712BF}" dt="2022-09-13T18:57:19.208" v="1"/>
      <pc:docMkLst>
        <pc:docMk/>
      </pc:docMkLst>
      <pc:sldChg chg="add">
        <pc:chgData name="Qing Wang" userId="" providerId="" clId="Web-{25A0E911-B3E1-4B28-BA37-03AA22E712BF}" dt="2022-09-13T18:57:12.802" v="0"/>
        <pc:sldMkLst>
          <pc:docMk/>
          <pc:sldMk cId="53892672" sldId="426"/>
        </pc:sldMkLst>
      </pc:sldChg>
      <pc:sldChg chg="add">
        <pc:chgData name="Qing Wang" userId="" providerId="" clId="Web-{25A0E911-B3E1-4B28-BA37-03AA22E712BF}" dt="2022-09-13T18:57:19.208" v="1"/>
        <pc:sldMkLst>
          <pc:docMk/>
          <pc:sldMk cId="1480425784" sldId="427"/>
        </pc:sldMkLst>
      </pc:sldChg>
    </pc:docChg>
  </pc:docChgLst>
  <pc:docChgLst>
    <pc:chgData name="Qing Wang" clId="Web-{ED8A5A59-0E81-4457-BACD-78FDAB17F4C5}"/>
    <pc:docChg chg="modSld">
      <pc:chgData name="Qing Wang" userId="" providerId="" clId="Web-{ED8A5A59-0E81-4457-BACD-78FDAB17F4C5}" dt="2022-08-29T20:01:31.221" v="45" actId="20577"/>
      <pc:docMkLst>
        <pc:docMk/>
      </pc:docMkLst>
      <pc:sldChg chg="modSp">
        <pc:chgData name="Qing Wang" userId="" providerId="" clId="Web-{ED8A5A59-0E81-4457-BACD-78FDAB17F4C5}" dt="2022-08-29T20:01:31.221" v="45" actId="20577"/>
        <pc:sldMkLst>
          <pc:docMk/>
          <pc:sldMk cId="2811376762" sldId="411"/>
        </pc:sldMkLst>
        <pc:spChg chg="mod">
          <ac:chgData name="Qing Wang" userId="" providerId="" clId="Web-{ED8A5A59-0E81-4457-BACD-78FDAB17F4C5}" dt="2022-08-29T20:01:31.221" v="45" actId="20577"/>
          <ac:spMkLst>
            <pc:docMk/>
            <pc:sldMk cId="2811376762" sldId="411"/>
            <ac:spMk id="2" creationId="{70ECD260-B827-C013-B73E-C120F62F423A}"/>
          </ac:spMkLst>
        </pc:spChg>
      </pc:sldChg>
    </pc:docChg>
  </pc:docChgLst>
  <pc:docChgLst>
    <pc:chgData name="Qing Wang" clId="Web-{B7FD26A9-B9E4-4C4C-BC09-3F811C9AF5FA}"/>
    <pc:docChg chg="modSld">
      <pc:chgData name="Qing Wang" userId="" providerId="" clId="Web-{B7FD26A9-B9E4-4C4C-BC09-3F811C9AF5FA}" dt="2022-08-29T21:15:58.943" v="2" actId="14100"/>
      <pc:docMkLst>
        <pc:docMk/>
      </pc:docMkLst>
      <pc:sldChg chg="modSp">
        <pc:chgData name="Qing Wang" userId="" providerId="" clId="Web-{B7FD26A9-B9E4-4C4C-BC09-3F811C9AF5FA}" dt="2022-08-29T21:15:58.943" v="2" actId="14100"/>
        <pc:sldMkLst>
          <pc:docMk/>
          <pc:sldMk cId="918446317" sldId="412"/>
        </pc:sldMkLst>
        <pc:spChg chg="mod">
          <ac:chgData name="Qing Wang" userId="" providerId="" clId="Web-{B7FD26A9-B9E4-4C4C-BC09-3F811C9AF5FA}" dt="2022-08-29T21:15:58.943" v="2" actId="14100"/>
          <ac:spMkLst>
            <pc:docMk/>
            <pc:sldMk cId="918446317" sldId="412"/>
            <ac:spMk id="9" creationId="{67EE59FD-A60C-ABF3-89BD-152A26E211FD}"/>
          </ac:spMkLst>
        </pc:spChg>
      </pc:sldChg>
    </pc:docChg>
  </pc:docChgLst>
  <pc:docChgLst>
    <pc:chgData name="Qing Wang" clId="Web-{FB7B514B-D897-4850-AC72-EE40B2233AB6}"/>
    <pc:docChg chg="addSld modSld">
      <pc:chgData name="Qing Wang" userId="" providerId="" clId="Web-{FB7B514B-D897-4850-AC72-EE40B2233AB6}" dt="2022-11-09T18:25:35.360" v="189" actId="1076"/>
      <pc:docMkLst>
        <pc:docMk/>
      </pc:docMkLst>
      <pc:sldChg chg="addSp delSp modSp new modNotes">
        <pc:chgData name="Qing Wang" userId="" providerId="" clId="Web-{FB7B514B-D897-4850-AC72-EE40B2233AB6}" dt="2022-11-09T18:16:50.554" v="28" actId="14100"/>
        <pc:sldMkLst>
          <pc:docMk/>
          <pc:sldMk cId="1847866667" sldId="448"/>
        </pc:sldMkLst>
        <pc:spChg chg="del">
          <ac:chgData name="Qing Wang" userId="" providerId="" clId="Web-{FB7B514B-D897-4850-AC72-EE40B2233AB6}" dt="2022-11-09T18:15:35.896" v="3"/>
          <ac:spMkLst>
            <pc:docMk/>
            <pc:sldMk cId="1847866667" sldId="448"/>
            <ac:spMk id="2" creationId="{9A7B66A8-A4D7-F651-72FD-BCFD18D143D1}"/>
          </ac:spMkLst>
        </pc:spChg>
        <pc:spChg chg="mod">
          <ac:chgData name="Qing Wang" userId="" providerId="" clId="Web-{FB7B514B-D897-4850-AC72-EE40B2233AB6}" dt="2022-11-09T18:15:33.318" v="2" actId="20577"/>
          <ac:spMkLst>
            <pc:docMk/>
            <pc:sldMk cId="1847866667" sldId="448"/>
            <ac:spMk id="3" creationId="{64E36363-86B2-C24A-866C-A4E49336AB01}"/>
          </ac:spMkLst>
        </pc:spChg>
        <pc:spChg chg="add">
          <ac:chgData name="Qing Wang" userId="" providerId="" clId="Web-{FB7B514B-D897-4850-AC72-EE40B2233AB6}" dt="2022-11-09T17:35:42.734" v="1"/>
          <ac:spMkLst>
            <pc:docMk/>
            <pc:sldMk cId="1847866667" sldId="448"/>
            <ac:spMk id="5" creationId="{1F39D14D-1DF6-6DCD-AD66-C07C63F5128D}"/>
          </ac:spMkLst>
        </pc:spChg>
        <pc:picChg chg="add mod">
          <ac:chgData name="Qing Wang" userId="" providerId="" clId="Web-{FB7B514B-D897-4850-AC72-EE40B2233AB6}" dt="2022-11-09T18:16:46.569" v="27" actId="1076"/>
          <ac:picMkLst>
            <pc:docMk/>
            <pc:sldMk cId="1847866667" sldId="448"/>
            <ac:picMk id="4" creationId="{3008D1E3-22D5-F7CB-DF8B-B4B5F2E1F1D8}"/>
          </ac:picMkLst>
        </pc:picChg>
        <pc:picChg chg="add mod">
          <ac:chgData name="Qing Wang" userId="" providerId="" clId="Web-{FB7B514B-D897-4850-AC72-EE40B2233AB6}" dt="2022-11-09T18:16:50.554" v="28" actId="14100"/>
          <ac:picMkLst>
            <pc:docMk/>
            <pc:sldMk cId="1847866667" sldId="448"/>
            <ac:picMk id="6" creationId="{B3D439D5-264E-68BF-49AC-CA8F49FC1F0D}"/>
          </ac:picMkLst>
        </pc:picChg>
      </pc:sldChg>
      <pc:sldChg chg="addSp delSp modSp add replId">
        <pc:chgData name="Qing Wang" userId="" providerId="" clId="Web-{FB7B514B-D897-4850-AC72-EE40B2233AB6}" dt="2022-11-09T18:22:08.435" v="79" actId="1076"/>
        <pc:sldMkLst>
          <pc:docMk/>
          <pc:sldMk cId="72899460" sldId="449"/>
        </pc:sldMkLst>
        <pc:spChg chg="add mod">
          <ac:chgData name="Qing Wang" userId="" providerId="" clId="Web-{FB7B514B-D897-4850-AC72-EE40B2233AB6}" dt="2022-11-09T18:22:03.419" v="77" actId="1076"/>
          <ac:spMkLst>
            <pc:docMk/>
            <pc:sldMk cId="72899460" sldId="449"/>
            <ac:spMk id="2" creationId="{BD0DD85A-851A-8B68-28C8-5A9870D852DB}"/>
          </ac:spMkLst>
        </pc:spChg>
        <pc:spChg chg="mod">
          <ac:chgData name="Qing Wang" userId="" providerId="" clId="Web-{FB7B514B-D897-4850-AC72-EE40B2233AB6}" dt="2022-11-09T18:17:16.601" v="31" actId="20577"/>
          <ac:spMkLst>
            <pc:docMk/>
            <pc:sldMk cId="72899460" sldId="449"/>
            <ac:spMk id="3" creationId="{64E36363-86B2-C24A-866C-A4E49336AB01}"/>
          </ac:spMkLst>
        </pc:spChg>
        <pc:graphicFrameChg chg="add mod">
          <ac:chgData name="Qing Wang" userId="" providerId="" clId="Web-{FB7B514B-D897-4850-AC72-EE40B2233AB6}" dt="2022-11-09T18:18:33.321" v="48" actId="1076"/>
          <ac:graphicFrameMkLst>
            <pc:docMk/>
            <pc:sldMk cId="72899460" sldId="449"/>
            <ac:graphicFrameMk id="7" creationId="{C92F2D42-29CE-F4C4-8BB2-E5E03374BA5F}"/>
          </ac:graphicFrameMkLst>
        </pc:graphicFrameChg>
        <pc:picChg chg="del">
          <ac:chgData name="Qing Wang" userId="" providerId="" clId="Web-{FB7B514B-D897-4850-AC72-EE40B2233AB6}" dt="2022-11-09T18:17:20.211" v="32"/>
          <ac:picMkLst>
            <pc:docMk/>
            <pc:sldMk cId="72899460" sldId="449"/>
            <ac:picMk id="4" creationId="{3008D1E3-22D5-F7CB-DF8B-B4B5F2E1F1D8}"/>
          </ac:picMkLst>
        </pc:picChg>
        <pc:picChg chg="del">
          <ac:chgData name="Qing Wang" userId="" providerId="" clId="Web-{FB7B514B-D897-4850-AC72-EE40B2233AB6}" dt="2022-11-09T18:17:21.257" v="33"/>
          <ac:picMkLst>
            <pc:docMk/>
            <pc:sldMk cId="72899460" sldId="449"/>
            <ac:picMk id="6" creationId="{B3D439D5-264E-68BF-49AC-CA8F49FC1F0D}"/>
          </ac:picMkLst>
        </pc:picChg>
        <pc:picChg chg="add mod">
          <ac:chgData name="Qing Wang" userId="" providerId="" clId="Web-{FB7B514B-D897-4850-AC72-EE40B2233AB6}" dt="2022-11-09T18:22:08.435" v="79" actId="1076"/>
          <ac:picMkLst>
            <pc:docMk/>
            <pc:sldMk cId="72899460" sldId="449"/>
            <ac:picMk id="28" creationId="{07677ECA-159A-4523-7CB4-28CF6906E669}"/>
          </ac:picMkLst>
        </pc:picChg>
        <pc:picChg chg="add mod">
          <ac:chgData name="Qing Wang" userId="" providerId="" clId="Web-{FB7B514B-D897-4850-AC72-EE40B2233AB6}" dt="2022-11-09T18:18:23.196" v="46" actId="1076"/>
          <ac:picMkLst>
            <pc:docMk/>
            <pc:sldMk cId="72899460" sldId="449"/>
            <ac:picMk id="29" creationId="{BCF34B85-C7A2-C9B9-7F05-68169017B842}"/>
          </ac:picMkLst>
        </pc:picChg>
      </pc:sldChg>
      <pc:sldChg chg="addSp delSp modSp add replId modNotes">
        <pc:chgData name="Qing Wang" userId="" providerId="" clId="Web-{FB7B514B-D897-4850-AC72-EE40B2233AB6}" dt="2022-11-09T18:21:45.200" v="75" actId="1076"/>
        <pc:sldMkLst>
          <pc:docMk/>
          <pc:sldMk cId="2486615429" sldId="450"/>
        </pc:sldMkLst>
        <pc:spChg chg="del">
          <ac:chgData name="Qing Wang" userId="" providerId="" clId="Web-{FB7B514B-D897-4850-AC72-EE40B2233AB6}" dt="2022-11-09T18:19:57.495" v="60"/>
          <ac:spMkLst>
            <pc:docMk/>
            <pc:sldMk cId="2486615429" sldId="450"/>
            <ac:spMk id="2" creationId="{BD0DD85A-851A-8B68-28C8-5A9870D852DB}"/>
          </ac:spMkLst>
        </pc:spChg>
        <pc:spChg chg="mod">
          <ac:chgData name="Qing Wang" userId="" providerId="" clId="Web-{FB7B514B-D897-4850-AC72-EE40B2233AB6}" dt="2022-11-09T18:19:28.150" v="51" actId="20577"/>
          <ac:spMkLst>
            <pc:docMk/>
            <pc:sldMk cId="2486615429" sldId="450"/>
            <ac:spMk id="3" creationId="{64E36363-86B2-C24A-866C-A4E49336AB01}"/>
          </ac:spMkLst>
        </pc:spChg>
        <pc:spChg chg="add mod">
          <ac:chgData name="Qing Wang" userId="" providerId="" clId="Web-{FB7B514B-D897-4850-AC72-EE40B2233AB6}" dt="2022-11-09T18:21:45.200" v="75" actId="1076"/>
          <ac:spMkLst>
            <pc:docMk/>
            <pc:sldMk cId="2486615429" sldId="450"/>
            <ac:spMk id="16" creationId="{9731DF8D-DF11-6F42-1C0E-78B9E9300282}"/>
          </ac:spMkLst>
        </pc:spChg>
        <pc:graphicFrameChg chg="del">
          <ac:chgData name="Qing Wang" userId="" providerId="" clId="Web-{FB7B514B-D897-4850-AC72-EE40B2233AB6}" dt="2022-11-09T18:20:01.948" v="63"/>
          <ac:graphicFrameMkLst>
            <pc:docMk/>
            <pc:sldMk cId="2486615429" sldId="450"/>
            <ac:graphicFrameMk id="7" creationId="{C92F2D42-29CE-F4C4-8BB2-E5E03374BA5F}"/>
          </ac:graphicFrameMkLst>
        </pc:graphicFrameChg>
        <pc:picChg chg="del">
          <ac:chgData name="Qing Wang" userId="" providerId="" clId="Web-{FB7B514B-D897-4850-AC72-EE40B2233AB6}" dt="2022-11-09T18:19:58.854" v="61"/>
          <ac:picMkLst>
            <pc:docMk/>
            <pc:sldMk cId="2486615429" sldId="450"/>
            <ac:picMk id="28" creationId="{07677ECA-159A-4523-7CB4-28CF6906E669}"/>
          </ac:picMkLst>
        </pc:picChg>
        <pc:picChg chg="del">
          <ac:chgData name="Qing Wang" userId="" providerId="" clId="Web-{FB7B514B-D897-4850-AC72-EE40B2233AB6}" dt="2022-11-09T18:20:00.010" v="62"/>
          <ac:picMkLst>
            <pc:docMk/>
            <pc:sldMk cId="2486615429" sldId="450"/>
            <ac:picMk id="29" creationId="{BCF34B85-C7A2-C9B9-7F05-68169017B842}"/>
          </ac:picMkLst>
        </pc:picChg>
      </pc:sldChg>
      <pc:sldChg chg="addSp delSp modSp add replId modNotes">
        <pc:chgData name="Qing Wang" userId="" providerId="" clId="Web-{FB7B514B-D897-4850-AC72-EE40B2233AB6}" dt="2022-11-09T18:23:29.171" v="84"/>
        <pc:sldMkLst>
          <pc:docMk/>
          <pc:sldMk cId="1989123498" sldId="451"/>
        </pc:sldMkLst>
        <pc:spChg chg="add mod">
          <ac:chgData name="Qing Wang" userId="" providerId="" clId="Web-{FB7B514B-D897-4850-AC72-EE40B2233AB6}" dt="2022-11-09T18:22:16.904" v="81" actId="20577"/>
          <ac:spMkLst>
            <pc:docMk/>
            <pc:sldMk cId="1989123498" sldId="451"/>
            <ac:spMk id="2" creationId="{204A6BDF-F64D-432C-83F2-2C69BF56C3F4}"/>
          </ac:spMkLst>
        </pc:spChg>
        <pc:spChg chg="mod">
          <ac:chgData name="Qing Wang" userId="" providerId="" clId="Web-{FB7B514B-D897-4850-AC72-EE40B2233AB6}" dt="2022-11-09T18:21:21.731" v="69" actId="20577"/>
          <ac:spMkLst>
            <pc:docMk/>
            <pc:sldMk cId="1989123498" sldId="451"/>
            <ac:spMk id="3" creationId="{64E36363-86B2-C24A-866C-A4E49336AB01}"/>
          </ac:spMkLst>
        </pc:spChg>
        <pc:spChg chg="del">
          <ac:chgData name="Qing Wang" userId="" providerId="" clId="Web-{FB7B514B-D897-4850-AC72-EE40B2233AB6}" dt="2022-11-09T18:21:22.887" v="70"/>
          <ac:spMkLst>
            <pc:docMk/>
            <pc:sldMk cId="1989123498" sldId="451"/>
            <ac:spMk id="16" creationId="{9731DF8D-DF11-6F42-1C0E-78B9E9300282}"/>
          </ac:spMkLst>
        </pc:spChg>
      </pc:sldChg>
      <pc:sldChg chg="addSp delSp modSp add replId">
        <pc:chgData name="Qing Wang" userId="" providerId="" clId="Web-{FB7B514B-D897-4850-AC72-EE40B2233AB6}" dt="2022-11-09T18:25:35.360" v="189" actId="1076"/>
        <pc:sldMkLst>
          <pc:docMk/>
          <pc:sldMk cId="2468903847" sldId="452"/>
        </pc:sldMkLst>
        <pc:spChg chg="del">
          <ac:chgData name="Qing Wang" userId="" providerId="" clId="Web-{FB7B514B-D897-4850-AC72-EE40B2233AB6}" dt="2022-11-09T18:23:46.218" v="88"/>
          <ac:spMkLst>
            <pc:docMk/>
            <pc:sldMk cId="2468903847" sldId="452"/>
            <ac:spMk id="2" creationId="{204A6BDF-F64D-432C-83F2-2C69BF56C3F4}"/>
          </ac:spMkLst>
        </pc:spChg>
        <pc:spChg chg="mod">
          <ac:chgData name="Qing Wang" userId="" providerId="" clId="Web-{FB7B514B-D897-4850-AC72-EE40B2233AB6}" dt="2022-11-09T18:23:44.671" v="87" actId="20577"/>
          <ac:spMkLst>
            <pc:docMk/>
            <pc:sldMk cId="2468903847" sldId="452"/>
            <ac:spMk id="3" creationId="{64E36363-86B2-C24A-866C-A4E49336AB01}"/>
          </ac:spMkLst>
        </pc:spChg>
        <pc:spChg chg="add mod">
          <ac:chgData name="Qing Wang" userId="" providerId="" clId="Web-{FB7B514B-D897-4850-AC72-EE40B2233AB6}" dt="2022-11-09T18:25:35.345" v="175" actId="1076"/>
          <ac:spMkLst>
            <pc:docMk/>
            <pc:sldMk cId="2468903847" sldId="452"/>
            <ac:spMk id="19" creationId="{7E8D0E32-05C4-1DAE-C0A2-DCC63AAC859F}"/>
          </ac:spMkLst>
        </pc:spChg>
        <pc:spChg chg="add mod">
          <ac:chgData name="Qing Wang" userId="" providerId="" clId="Web-{FB7B514B-D897-4850-AC72-EE40B2233AB6}" dt="2022-11-09T18:24:13.734" v="92" actId="1076"/>
          <ac:spMkLst>
            <pc:docMk/>
            <pc:sldMk cId="2468903847" sldId="452"/>
            <ac:spMk id="21" creationId="{0858ADB7-8055-0814-73DC-A7579AA296AD}"/>
          </ac:spMkLst>
        </pc:spChg>
        <pc:grpChg chg="add mod">
          <ac:chgData name="Qing Wang" userId="" providerId="" clId="Web-{FB7B514B-D897-4850-AC72-EE40B2233AB6}" dt="2022-11-09T18:25:35.360" v="177" actId="1076"/>
          <ac:grpSpMkLst>
            <pc:docMk/>
            <pc:sldMk cId="2468903847" sldId="452"/>
            <ac:grpSpMk id="17" creationId="{58F2A91A-6430-8C16-7C52-F170F7F38A12}"/>
          </ac:grpSpMkLst>
        </pc:grpChg>
        <pc:graphicFrameChg chg="add del mod">
          <ac:chgData name="Qing Wang" userId="" providerId="" clId="Web-{FB7B514B-D897-4850-AC72-EE40B2233AB6}" dt="2022-11-09T18:24:58.922" v="133"/>
          <ac:graphicFrameMkLst>
            <pc:docMk/>
            <pc:sldMk cId="2468903847" sldId="452"/>
            <ac:graphicFrameMk id="25" creationId="{2DBD16B2-0E5D-7A48-F88F-099C28674AC1}"/>
          </ac:graphicFrameMkLst>
        </pc:graphicFrameChg>
        <pc:picChg chg="add mod">
          <ac:chgData name="Qing Wang" userId="" providerId="" clId="Web-{FB7B514B-D897-4850-AC72-EE40B2233AB6}" dt="2022-11-09T18:25:35.360" v="189" actId="1076"/>
          <ac:picMkLst>
            <pc:docMk/>
            <pc:sldMk cId="2468903847" sldId="452"/>
            <ac:picMk id="4" creationId="{7259CD40-D71B-613F-89F4-40378ADF8ADB}"/>
          </ac:picMkLst>
        </pc:picChg>
        <pc:picChg chg="add mod">
          <ac:chgData name="Qing Wang" userId="" providerId="" clId="Web-{FB7B514B-D897-4850-AC72-EE40B2233AB6}" dt="2022-11-09T18:25:35.360" v="188" actId="1076"/>
          <ac:picMkLst>
            <pc:docMk/>
            <pc:sldMk cId="2468903847" sldId="452"/>
            <ac:picMk id="6" creationId="{4DBA3DEA-B371-47CC-C2E3-DEFDA51796A6}"/>
          </ac:picMkLst>
        </pc:picChg>
        <pc:picChg chg="add mod">
          <ac:chgData name="Qing Wang" userId="" providerId="" clId="Web-{FB7B514B-D897-4850-AC72-EE40B2233AB6}" dt="2022-11-09T18:25:35.360" v="187" actId="1076"/>
          <ac:picMkLst>
            <pc:docMk/>
            <pc:sldMk cId="2468903847" sldId="452"/>
            <ac:picMk id="7" creationId="{9820138A-E5C3-8D80-5555-DAB3F1A1F715}"/>
          </ac:picMkLst>
        </pc:picChg>
        <pc:picChg chg="add mod">
          <ac:chgData name="Qing Wang" userId="" providerId="" clId="Web-{FB7B514B-D897-4850-AC72-EE40B2233AB6}" dt="2022-11-09T18:25:35.360" v="186" actId="1076"/>
          <ac:picMkLst>
            <pc:docMk/>
            <pc:sldMk cId="2468903847" sldId="452"/>
            <ac:picMk id="8" creationId="{6CC2313B-28BC-FC15-7CDC-34CD0EE3FB09}"/>
          </ac:picMkLst>
        </pc:picChg>
        <pc:picChg chg="add mod">
          <ac:chgData name="Qing Wang" userId="" providerId="" clId="Web-{FB7B514B-D897-4850-AC72-EE40B2233AB6}" dt="2022-11-09T18:25:35.360" v="185" actId="1076"/>
          <ac:picMkLst>
            <pc:docMk/>
            <pc:sldMk cId="2468903847" sldId="452"/>
            <ac:picMk id="9" creationId="{AE73979F-5158-1ED5-7EC6-A314E6B3ECA9}"/>
          </ac:picMkLst>
        </pc:picChg>
        <pc:picChg chg="add mod">
          <ac:chgData name="Qing Wang" userId="" providerId="" clId="Web-{FB7B514B-D897-4850-AC72-EE40B2233AB6}" dt="2022-11-09T18:25:35.360" v="184" actId="1076"/>
          <ac:picMkLst>
            <pc:docMk/>
            <pc:sldMk cId="2468903847" sldId="452"/>
            <ac:picMk id="10" creationId="{F541D39C-8BA0-E36A-8A61-AC562A92E3B4}"/>
          </ac:picMkLst>
        </pc:picChg>
        <pc:picChg chg="add mod">
          <ac:chgData name="Qing Wang" userId="" providerId="" clId="Web-{FB7B514B-D897-4850-AC72-EE40B2233AB6}" dt="2022-11-09T18:25:35.360" v="183" actId="1076"/>
          <ac:picMkLst>
            <pc:docMk/>
            <pc:sldMk cId="2468903847" sldId="452"/>
            <ac:picMk id="11" creationId="{48956D47-5A15-FBD5-4DAA-F59B3A9F7106}"/>
          </ac:picMkLst>
        </pc:picChg>
        <pc:picChg chg="add mod">
          <ac:chgData name="Qing Wang" userId="" providerId="" clId="Web-{FB7B514B-D897-4850-AC72-EE40B2233AB6}" dt="2022-11-09T18:25:35.360" v="182" actId="1076"/>
          <ac:picMkLst>
            <pc:docMk/>
            <pc:sldMk cId="2468903847" sldId="452"/>
            <ac:picMk id="12" creationId="{8FECFD8C-1828-4BE4-3F3F-B21075C6B639}"/>
          </ac:picMkLst>
        </pc:picChg>
        <pc:picChg chg="add mod">
          <ac:chgData name="Qing Wang" userId="" providerId="" clId="Web-{FB7B514B-D897-4850-AC72-EE40B2233AB6}" dt="2022-11-09T18:25:35.360" v="181" actId="1076"/>
          <ac:picMkLst>
            <pc:docMk/>
            <pc:sldMk cId="2468903847" sldId="452"/>
            <ac:picMk id="13" creationId="{86F4ED84-2A29-DAE0-A984-B49DBDCA40E5}"/>
          </ac:picMkLst>
        </pc:picChg>
        <pc:picChg chg="add mod">
          <ac:chgData name="Qing Wang" userId="" providerId="" clId="Web-{FB7B514B-D897-4850-AC72-EE40B2233AB6}" dt="2022-11-09T18:25:35.360" v="180" actId="1076"/>
          <ac:picMkLst>
            <pc:docMk/>
            <pc:sldMk cId="2468903847" sldId="452"/>
            <ac:picMk id="14" creationId="{BE80118C-54F8-8F84-991F-E34A1A77E077}"/>
          </ac:picMkLst>
        </pc:picChg>
        <pc:picChg chg="add mod">
          <ac:chgData name="Qing Wang" userId="" providerId="" clId="Web-{FB7B514B-D897-4850-AC72-EE40B2233AB6}" dt="2022-11-09T18:25:35.360" v="179" actId="1076"/>
          <ac:picMkLst>
            <pc:docMk/>
            <pc:sldMk cId="2468903847" sldId="452"/>
            <ac:picMk id="15" creationId="{0DCA976F-E561-DA94-C31D-57E895C7146E}"/>
          </ac:picMkLst>
        </pc:picChg>
        <pc:picChg chg="add mod">
          <ac:chgData name="Qing Wang" userId="" providerId="" clId="Web-{FB7B514B-D897-4850-AC72-EE40B2233AB6}" dt="2022-11-09T18:25:35.360" v="178" actId="1076"/>
          <ac:picMkLst>
            <pc:docMk/>
            <pc:sldMk cId="2468903847" sldId="452"/>
            <ac:picMk id="16" creationId="{AE2BAE67-FD89-68C1-A6A8-388175530EBE}"/>
          </ac:picMkLst>
        </pc:picChg>
        <pc:picChg chg="add mod">
          <ac:chgData name="Qing Wang" userId="" providerId="" clId="Web-{FB7B514B-D897-4850-AC72-EE40B2233AB6}" dt="2022-11-09T18:24:10.828" v="91" actId="1076"/>
          <ac:picMkLst>
            <pc:docMk/>
            <pc:sldMk cId="2468903847" sldId="452"/>
            <ac:picMk id="20" creationId="{EFC49ADF-4346-614A-EB0E-C6B9EEA0096D}"/>
          </ac:picMkLst>
        </pc:picChg>
        <pc:picChg chg="add">
          <ac:chgData name="Qing Wang" userId="" providerId="" clId="Web-{FB7B514B-D897-4850-AC72-EE40B2233AB6}" dt="2022-11-09T18:23:56.874" v="89"/>
          <ac:picMkLst>
            <pc:docMk/>
            <pc:sldMk cId="2468903847" sldId="452"/>
            <ac:picMk id="22" creationId="{827018DC-0E4E-08AA-94B3-1CC0B74F81A1}"/>
          </ac:picMkLst>
        </pc:picChg>
        <pc:picChg chg="add">
          <ac:chgData name="Qing Wang" userId="" providerId="" clId="Web-{FB7B514B-D897-4850-AC72-EE40B2233AB6}" dt="2022-11-09T18:23:56.874" v="89"/>
          <ac:picMkLst>
            <pc:docMk/>
            <pc:sldMk cId="2468903847" sldId="452"/>
            <ac:picMk id="23" creationId="{E7D499BA-8A27-4752-F88E-EF0C7177D6C6}"/>
          </ac:picMkLst>
        </pc:picChg>
        <pc:picChg chg="add del mod">
          <ac:chgData name="Qing Wang" userId="" providerId="" clId="Web-{FB7B514B-D897-4850-AC72-EE40B2233AB6}" dt="2022-11-09T18:24:58.922" v="132"/>
          <ac:picMkLst>
            <pc:docMk/>
            <pc:sldMk cId="2468903847" sldId="452"/>
            <ac:picMk id="26" creationId="{666A1706-44A1-42B5-4161-D304E73AB133}"/>
          </ac:picMkLst>
        </pc:picChg>
        <pc:picChg chg="add del mod">
          <ac:chgData name="Qing Wang" userId="" providerId="" clId="Web-{FB7B514B-D897-4850-AC72-EE40B2233AB6}" dt="2022-11-09T18:24:58.922" v="131"/>
          <ac:picMkLst>
            <pc:docMk/>
            <pc:sldMk cId="2468903847" sldId="452"/>
            <ac:picMk id="27" creationId="{71342348-2EB5-72F2-27E4-86BAEA19A424}"/>
          </ac:picMkLst>
        </pc:picChg>
        <pc:picChg chg="add del mod">
          <ac:chgData name="Qing Wang" userId="" providerId="" clId="Web-{FB7B514B-D897-4850-AC72-EE40B2233AB6}" dt="2022-11-09T18:24:58.922" v="130"/>
          <ac:picMkLst>
            <pc:docMk/>
            <pc:sldMk cId="2468903847" sldId="452"/>
            <ac:picMk id="28" creationId="{3A235145-A8F2-B09A-2367-4E239EB5694E}"/>
          </ac:picMkLst>
        </pc:picChg>
        <pc:picChg chg="add del mod">
          <ac:chgData name="Qing Wang" userId="" providerId="" clId="Web-{FB7B514B-D897-4850-AC72-EE40B2233AB6}" dt="2022-11-09T18:24:58.922" v="129"/>
          <ac:picMkLst>
            <pc:docMk/>
            <pc:sldMk cId="2468903847" sldId="452"/>
            <ac:picMk id="29" creationId="{C7E4E45E-176C-46F5-5F9C-52D0B9598766}"/>
          </ac:picMkLst>
        </pc:picChg>
        <pc:picChg chg="add del mod">
          <ac:chgData name="Qing Wang" userId="" providerId="" clId="Web-{FB7B514B-D897-4850-AC72-EE40B2233AB6}" dt="2022-11-09T18:24:58.922" v="128"/>
          <ac:picMkLst>
            <pc:docMk/>
            <pc:sldMk cId="2468903847" sldId="452"/>
            <ac:picMk id="30" creationId="{1010AA6D-706B-6FB9-26B6-919F8ACAE2F3}"/>
          </ac:picMkLst>
        </pc:picChg>
        <pc:picChg chg="add del mod">
          <ac:chgData name="Qing Wang" userId="" providerId="" clId="Web-{FB7B514B-D897-4850-AC72-EE40B2233AB6}" dt="2022-11-09T18:24:58.922" v="127"/>
          <ac:picMkLst>
            <pc:docMk/>
            <pc:sldMk cId="2468903847" sldId="452"/>
            <ac:picMk id="31" creationId="{AABE048F-2B40-C4C1-94F5-BD672345BE40}"/>
          </ac:picMkLst>
        </pc:picChg>
        <pc:picChg chg="add del mod">
          <ac:chgData name="Qing Wang" userId="" providerId="" clId="Web-{FB7B514B-D897-4850-AC72-EE40B2233AB6}" dt="2022-11-09T18:24:58.922" v="126"/>
          <ac:picMkLst>
            <pc:docMk/>
            <pc:sldMk cId="2468903847" sldId="452"/>
            <ac:picMk id="32" creationId="{91E402F5-2979-4B4A-F620-B5BC55034990}"/>
          </ac:picMkLst>
        </pc:picChg>
        <pc:picChg chg="add del mod">
          <ac:chgData name="Qing Wang" userId="" providerId="" clId="Web-{FB7B514B-D897-4850-AC72-EE40B2233AB6}" dt="2022-11-09T18:24:58.922" v="125"/>
          <ac:picMkLst>
            <pc:docMk/>
            <pc:sldMk cId="2468903847" sldId="452"/>
            <ac:picMk id="33" creationId="{30B777A9-6DFA-3C68-B124-C28B4DA59230}"/>
          </ac:picMkLst>
        </pc:picChg>
        <pc:picChg chg="add del mod">
          <ac:chgData name="Qing Wang" userId="" providerId="" clId="Web-{FB7B514B-D897-4850-AC72-EE40B2233AB6}" dt="2022-11-09T18:24:58.922" v="124"/>
          <ac:picMkLst>
            <pc:docMk/>
            <pc:sldMk cId="2468903847" sldId="452"/>
            <ac:picMk id="34" creationId="{7A409AA4-E115-D411-774E-DF119561624D}"/>
          </ac:picMkLst>
        </pc:picChg>
        <pc:picChg chg="add del mod">
          <ac:chgData name="Qing Wang" userId="" providerId="" clId="Web-{FB7B514B-D897-4850-AC72-EE40B2233AB6}" dt="2022-11-09T18:24:58.922" v="123"/>
          <ac:picMkLst>
            <pc:docMk/>
            <pc:sldMk cId="2468903847" sldId="452"/>
            <ac:picMk id="35" creationId="{5EB76FD5-A974-6AD1-51BD-CCBF52FAE73F}"/>
          </ac:picMkLst>
        </pc:picChg>
        <pc:picChg chg="add del mod">
          <ac:chgData name="Qing Wang" userId="" providerId="" clId="Web-{FB7B514B-D897-4850-AC72-EE40B2233AB6}" dt="2022-11-09T18:24:58.922" v="122"/>
          <ac:picMkLst>
            <pc:docMk/>
            <pc:sldMk cId="2468903847" sldId="452"/>
            <ac:picMk id="36" creationId="{2754177C-DF2E-EC9E-F88D-0822ECAEDB14}"/>
          </ac:picMkLst>
        </pc:picChg>
        <pc:picChg chg="add del mod">
          <ac:chgData name="Qing Wang" userId="" providerId="" clId="Web-{FB7B514B-D897-4850-AC72-EE40B2233AB6}" dt="2022-11-09T18:24:58.922" v="121"/>
          <ac:picMkLst>
            <pc:docMk/>
            <pc:sldMk cId="2468903847" sldId="452"/>
            <ac:picMk id="37" creationId="{37785ACF-8243-521F-748A-EF6FB8F231E5}"/>
          </ac:picMkLst>
        </pc:picChg>
        <pc:cxnChg chg="add mod">
          <ac:chgData name="Qing Wang" userId="" providerId="" clId="Web-{FB7B514B-D897-4850-AC72-EE40B2233AB6}" dt="2022-11-09T18:25:35.360" v="176" actId="1076"/>
          <ac:cxnSpMkLst>
            <pc:docMk/>
            <pc:sldMk cId="2468903847" sldId="452"/>
            <ac:cxnSpMk id="18" creationId="{0BBF3AA1-1F08-C446-4AAC-D8A54D84A31A}"/>
          </ac:cxnSpMkLst>
        </pc:cxnChg>
      </pc:sldChg>
    </pc:docChg>
  </pc:docChgLst>
  <pc:docChgLst>
    <pc:chgData name="Huy Tran" clId="Web-{EDE5928C-2B2E-4E43-9DAB-1EAB0478B6E3}"/>
    <pc:docChg chg="modSld">
      <pc:chgData name="Huy Tran" userId="" providerId="" clId="Web-{EDE5928C-2B2E-4E43-9DAB-1EAB0478B6E3}" dt="2022-09-13T20:47:36.819" v="90"/>
      <pc:docMkLst>
        <pc:docMk/>
      </pc:docMkLst>
      <pc:sldChg chg="modSp">
        <pc:chgData name="Huy Tran" userId="" providerId="" clId="Web-{EDE5928C-2B2E-4E43-9DAB-1EAB0478B6E3}" dt="2022-09-13T20:47:36.819" v="90"/>
        <pc:sldMkLst>
          <pc:docMk/>
          <pc:sldMk cId="1270655567" sldId="418"/>
        </pc:sldMkLst>
        <pc:spChg chg="mod">
          <ac:chgData name="Huy Tran" userId="" providerId="" clId="Web-{EDE5928C-2B2E-4E43-9DAB-1EAB0478B6E3}" dt="2022-09-13T17:17:04.786" v="16" actId="1076"/>
          <ac:spMkLst>
            <pc:docMk/>
            <pc:sldMk cId="1270655567" sldId="418"/>
            <ac:spMk id="7" creationId="{002DC8AB-045B-81FC-E56D-67E8A20F2F40}"/>
          </ac:spMkLst>
        </pc:spChg>
        <pc:spChg chg="mod">
          <ac:chgData name="Huy Tran" userId="" providerId="" clId="Web-{EDE5928C-2B2E-4E43-9DAB-1EAB0478B6E3}" dt="2022-09-13T16:29:21.631" v="5" actId="20577"/>
          <ac:spMkLst>
            <pc:docMk/>
            <pc:sldMk cId="1270655567" sldId="418"/>
            <ac:spMk id="10" creationId="{B0BF87FF-F583-2A55-68D7-61EB8E9F5EC7}"/>
          </ac:spMkLst>
        </pc:spChg>
        <pc:graphicFrameChg chg="mod modGraphic">
          <ac:chgData name="Huy Tran" userId="" providerId="" clId="Web-{EDE5928C-2B2E-4E43-9DAB-1EAB0478B6E3}" dt="2022-09-13T20:47:36.819" v="90"/>
          <ac:graphicFrameMkLst>
            <pc:docMk/>
            <pc:sldMk cId="1270655567" sldId="418"/>
            <ac:graphicFrameMk id="8" creationId="{78B12887-0C4D-AB45-0AF8-A3D2079BCDC6}"/>
          </ac:graphicFrameMkLst>
        </pc:graphicFrameChg>
      </pc:sldChg>
    </pc:docChg>
  </pc:docChgLst>
  <pc:docChgLst>
    <pc:chgData name="Qing Wang" clId="Web-{EBC6D881-375C-46E8-943C-6246FAF1FC2C}"/>
    <pc:docChg chg="sldOrd">
      <pc:chgData name="Qing Wang" userId="" providerId="" clId="Web-{EBC6D881-375C-46E8-943C-6246FAF1FC2C}" dt="2022-11-08T19:01:01.131" v="0"/>
      <pc:docMkLst>
        <pc:docMk/>
      </pc:docMkLst>
      <pc:sldChg chg="ord">
        <pc:chgData name="Qing Wang" userId="" providerId="" clId="Web-{EBC6D881-375C-46E8-943C-6246FAF1FC2C}" dt="2022-11-08T19:01:01.131" v="0"/>
        <pc:sldMkLst>
          <pc:docMk/>
          <pc:sldMk cId="2915647573" sldId="434"/>
        </pc:sldMkLst>
      </pc:sldChg>
    </pc:docChg>
  </pc:docChgLst>
  <pc:docChgLst>
    <pc:chgData name="Qing Wang" clId="Web-{7DE5292A-B979-4302-9281-AE332AF9EAA3}"/>
    <pc:docChg chg="modSld">
      <pc:chgData name="Qing Wang" userId="" providerId="" clId="Web-{7DE5292A-B979-4302-9281-AE332AF9EAA3}" dt="2022-10-10T20:53:56.253" v="71" actId="20577"/>
      <pc:docMkLst>
        <pc:docMk/>
      </pc:docMkLst>
      <pc:sldChg chg="modSp">
        <pc:chgData name="Qing Wang" userId="" providerId="" clId="Web-{7DE5292A-B979-4302-9281-AE332AF9EAA3}" dt="2022-10-10T20:53:56.253" v="71" actId="20577"/>
        <pc:sldMkLst>
          <pc:docMk/>
          <pc:sldMk cId="2915647573" sldId="434"/>
        </pc:sldMkLst>
        <pc:spChg chg="mod">
          <ac:chgData name="Qing Wang" userId="" providerId="" clId="Web-{7DE5292A-B979-4302-9281-AE332AF9EAA3}" dt="2022-10-10T20:53:56.253" v="71" actId="20577"/>
          <ac:spMkLst>
            <pc:docMk/>
            <pc:sldMk cId="2915647573" sldId="434"/>
            <ac:spMk id="2" creationId="{DD4FB5BC-910D-346D-0950-BF9F634C6D35}"/>
          </ac:spMkLst>
        </pc:spChg>
      </pc:sldChg>
    </pc:docChg>
  </pc:docChgLst>
  <pc:docChgLst>
    <pc:chgData name="Qing Wang" clId="Web-{C09F4BFF-54B8-46D9-8AB4-BD2DA278821F}"/>
    <pc:docChg chg="modSld">
      <pc:chgData name="Qing Wang" userId="" providerId="" clId="Web-{C09F4BFF-54B8-46D9-8AB4-BD2DA278821F}" dt="2022-11-07T18:14:42.087" v="116" actId="20577"/>
      <pc:docMkLst>
        <pc:docMk/>
      </pc:docMkLst>
      <pc:sldChg chg="modSp">
        <pc:chgData name="Qing Wang" userId="" providerId="" clId="Web-{C09F4BFF-54B8-46D9-8AB4-BD2DA278821F}" dt="2022-11-07T18:14:42.087" v="116" actId="20577"/>
        <pc:sldMkLst>
          <pc:docMk/>
          <pc:sldMk cId="2915647573" sldId="434"/>
        </pc:sldMkLst>
        <pc:spChg chg="mod">
          <ac:chgData name="Qing Wang" userId="" providerId="" clId="Web-{C09F4BFF-54B8-46D9-8AB4-BD2DA278821F}" dt="2022-11-07T18:14:42.087" v="116" actId="20577"/>
          <ac:spMkLst>
            <pc:docMk/>
            <pc:sldMk cId="2915647573" sldId="434"/>
            <ac:spMk id="2" creationId="{DD4FB5BC-910D-346D-0950-BF9F634C6D35}"/>
          </ac:spMkLst>
        </pc:spChg>
      </pc:sldChg>
      <pc:sldChg chg="modSp">
        <pc:chgData name="Qing Wang" userId="" providerId="" clId="Web-{C09F4BFF-54B8-46D9-8AB4-BD2DA278821F}" dt="2022-11-07T18:14:06.711" v="97" actId="1076"/>
        <pc:sldMkLst>
          <pc:docMk/>
          <pc:sldMk cId="701858974" sldId="441"/>
        </pc:sldMkLst>
        <pc:spChg chg="mod">
          <ac:chgData name="Qing Wang" userId="" providerId="" clId="Web-{C09F4BFF-54B8-46D9-8AB4-BD2DA278821F}" dt="2022-11-07T18:14:06.711" v="97" actId="1076"/>
          <ac:spMkLst>
            <pc:docMk/>
            <pc:sldMk cId="701858974" sldId="441"/>
            <ac:spMk id="31" creationId="{63842B5F-8A06-14AF-6E29-A528F380200F}"/>
          </ac:spMkLst>
        </pc:spChg>
        <pc:graphicFrameChg chg="mod modGraphic">
          <ac:chgData name="Qing Wang" userId="" providerId="" clId="Web-{C09F4BFF-54B8-46D9-8AB4-BD2DA278821F}" dt="2022-11-07T18:13:17.804" v="89"/>
          <ac:graphicFrameMkLst>
            <pc:docMk/>
            <pc:sldMk cId="701858974" sldId="441"/>
            <ac:graphicFrameMk id="2" creationId="{4C9A7D20-CE99-77A1-ADF4-FF2EA98A04DD}"/>
          </ac:graphicFrameMkLst>
        </pc:graphicFrameChg>
      </pc:sldChg>
    </pc:docChg>
  </pc:docChgLst>
  <pc:docChgLst>
    <pc:chgData name="Qing Wang" clId="Web-{DD5A21BF-D992-456E-BA31-9B96FC1D1B15}"/>
    <pc:docChg chg="modSld">
      <pc:chgData name="Qing Wang" userId="" providerId="" clId="Web-{DD5A21BF-D992-456E-BA31-9B96FC1D1B15}" dt="2022-09-14T20:04:09.016" v="66" actId="20577"/>
      <pc:docMkLst>
        <pc:docMk/>
      </pc:docMkLst>
      <pc:sldChg chg="modSp">
        <pc:chgData name="Qing Wang" userId="" providerId="" clId="Web-{DD5A21BF-D992-456E-BA31-9B96FC1D1B15}" dt="2022-09-14T19:57:14.308" v="52" actId="20577"/>
        <pc:sldMkLst>
          <pc:docMk/>
          <pc:sldMk cId="2472411624" sldId="425"/>
        </pc:sldMkLst>
        <pc:spChg chg="mod">
          <ac:chgData name="Qing Wang" userId="" providerId="" clId="Web-{DD5A21BF-D992-456E-BA31-9B96FC1D1B15}" dt="2022-09-14T19:57:14.308" v="52" actId="20577"/>
          <ac:spMkLst>
            <pc:docMk/>
            <pc:sldMk cId="2472411624" sldId="425"/>
            <ac:spMk id="2" creationId="{C0065EE2-0B01-C05A-F4DF-135342E75E3D}"/>
          </ac:spMkLst>
        </pc:spChg>
      </pc:sldChg>
      <pc:sldChg chg="modSp">
        <pc:chgData name="Qing Wang" userId="" providerId="" clId="Web-{DD5A21BF-D992-456E-BA31-9B96FC1D1B15}" dt="2022-09-14T20:04:09.016" v="66" actId="20577"/>
        <pc:sldMkLst>
          <pc:docMk/>
          <pc:sldMk cId="3713008963" sldId="428"/>
        </pc:sldMkLst>
        <pc:spChg chg="mod">
          <ac:chgData name="Qing Wang" userId="" providerId="" clId="Web-{DD5A21BF-D992-456E-BA31-9B96FC1D1B15}" dt="2022-09-14T20:04:09.016" v="66" actId="20577"/>
          <ac:spMkLst>
            <pc:docMk/>
            <pc:sldMk cId="3713008963" sldId="428"/>
            <ac:spMk id="2" creationId="{DD4FB5BC-910D-346D-0950-BF9F634C6D35}"/>
          </ac:spMkLst>
        </pc:spChg>
      </pc:sldChg>
    </pc:docChg>
  </pc:docChgLst>
  <pc:docChgLst>
    <pc:chgData name="Qing Wang" clId="Web-{18E40A99-4A5D-402E-8CE6-907D1435D72E}"/>
    <pc:docChg chg="modSld">
      <pc:chgData name="Qing Wang" userId="" providerId="" clId="Web-{18E40A99-4A5D-402E-8CE6-907D1435D72E}" dt="2022-11-03T21:11:15.898" v="62" actId="20577"/>
      <pc:docMkLst>
        <pc:docMk/>
      </pc:docMkLst>
      <pc:sldChg chg="modSp">
        <pc:chgData name="Qing Wang" userId="" providerId="" clId="Web-{18E40A99-4A5D-402E-8CE6-907D1435D72E}" dt="2022-11-03T21:11:15.898" v="62" actId="20577"/>
        <pc:sldMkLst>
          <pc:docMk/>
          <pc:sldMk cId="2034098799" sldId="432"/>
        </pc:sldMkLst>
        <pc:spChg chg="mod">
          <ac:chgData name="Qing Wang" userId="" providerId="" clId="Web-{18E40A99-4A5D-402E-8CE6-907D1435D72E}" dt="2022-11-03T21:11:15.898" v="62" actId="20577"/>
          <ac:spMkLst>
            <pc:docMk/>
            <pc:sldMk cId="2034098799" sldId="432"/>
            <ac:spMk id="2" creationId="{C0065EE2-0B01-C05A-F4DF-135342E75E3D}"/>
          </ac:spMkLst>
        </pc:spChg>
      </pc:sldChg>
    </pc:docChg>
  </pc:docChgLst>
  <pc:docChgLst>
    <pc:chgData name="Qing Wang" clId="Web-{FA2EF9E0-95AF-48DE-9B74-DAD089DD17E2}"/>
    <pc:docChg chg="sldOrd">
      <pc:chgData name="Qing Wang" userId="" providerId="" clId="Web-{FA2EF9E0-95AF-48DE-9B74-DAD089DD17E2}" dt="2022-11-02T17:25:11.892" v="0"/>
      <pc:docMkLst>
        <pc:docMk/>
      </pc:docMkLst>
      <pc:sldChg chg="ord">
        <pc:chgData name="Qing Wang" userId="" providerId="" clId="Web-{FA2EF9E0-95AF-48DE-9B74-DAD089DD17E2}" dt="2022-11-02T17:25:11.892" v="0"/>
        <pc:sldMkLst>
          <pc:docMk/>
          <pc:sldMk cId="2761406281" sldId="439"/>
        </pc:sldMkLst>
      </pc:sldChg>
    </pc:docChg>
  </pc:docChgLst>
  <pc:docChgLst>
    <pc:chgData name="Qing Wang" clId="Web-{A3F08D6B-AC68-4C63-B8E2-16079309233F}"/>
    <pc:docChg chg="modSld">
      <pc:chgData name="Qing Wang" userId="" providerId="" clId="Web-{A3F08D6B-AC68-4C63-B8E2-16079309233F}" dt="2022-11-07T23:39:38.734" v="5" actId="20577"/>
      <pc:docMkLst>
        <pc:docMk/>
      </pc:docMkLst>
      <pc:sldChg chg="modSp">
        <pc:chgData name="Qing Wang" userId="" providerId="" clId="Web-{A3F08D6B-AC68-4C63-B8E2-16079309233F}" dt="2022-11-07T23:39:38.734" v="5" actId="20577"/>
        <pc:sldMkLst>
          <pc:docMk/>
          <pc:sldMk cId="282652253" sldId="433"/>
        </pc:sldMkLst>
        <pc:spChg chg="mod">
          <ac:chgData name="Qing Wang" userId="" providerId="" clId="Web-{A3F08D6B-AC68-4C63-B8E2-16079309233F}" dt="2022-11-07T23:39:38.734" v="5" actId="20577"/>
          <ac:spMkLst>
            <pc:docMk/>
            <pc:sldMk cId="282652253" sldId="433"/>
            <ac:spMk id="2" creationId="{DD4FB5BC-910D-346D-0950-BF9F634C6D35}"/>
          </ac:spMkLst>
        </pc:spChg>
      </pc:sldChg>
    </pc:docChg>
  </pc:docChgLst>
  <pc:docChgLst>
    <pc:chgData name="Qing Wang" clId="Web-{0AD2AF9E-C734-470A-8F0B-57E82269C7DE}"/>
    <pc:docChg chg="modSld">
      <pc:chgData name="Qing Wang" userId="" providerId="" clId="Web-{0AD2AF9E-C734-470A-8F0B-57E82269C7DE}" dt="2022-08-23T04:33:39.372" v="24" actId="1076"/>
      <pc:docMkLst>
        <pc:docMk/>
      </pc:docMkLst>
      <pc:sldChg chg="modSp">
        <pc:chgData name="Qing Wang" userId="" providerId="" clId="Web-{0AD2AF9E-C734-470A-8F0B-57E82269C7DE}" dt="2022-08-23T04:33:39.372" v="24" actId="1076"/>
        <pc:sldMkLst>
          <pc:docMk/>
          <pc:sldMk cId="2263439564" sldId="404"/>
        </pc:sldMkLst>
        <pc:spChg chg="mod">
          <ac:chgData name="Qing Wang" userId="" providerId="" clId="Web-{0AD2AF9E-C734-470A-8F0B-57E82269C7DE}" dt="2022-08-23T04:33:08.152" v="17" actId="20577"/>
          <ac:spMkLst>
            <pc:docMk/>
            <pc:sldMk cId="2263439564" sldId="404"/>
            <ac:spMk id="8" creationId="{50C9EB5C-B760-0E37-5796-AE272BB184DC}"/>
          </ac:spMkLst>
        </pc:spChg>
        <pc:spChg chg="mod">
          <ac:chgData name="Qing Wang" userId="" providerId="" clId="Web-{0AD2AF9E-C734-470A-8F0B-57E82269C7DE}" dt="2022-08-23T04:32:41.480" v="2" actId="20577"/>
          <ac:spMkLst>
            <pc:docMk/>
            <pc:sldMk cId="2263439564" sldId="404"/>
            <ac:spMk id="9" creationId="{73A3D436-41EE-4176-944C-F92C68A4376C}"/>
          </ac:spMkLst>
        </pc:spChg>
        <pc:spChg chg="mod">
          <ac:chgData name="Qing Wang" userId="" providerId="" clId="Web-{0AD2AF9E-C734-470A-8F0B-57E82269C7DE}" dt="2022-08-23T04:33:22.246" v="20" actId="20577"/>
          <ac:spMkLst>
            <pc:docMk/>
            <pc:sldMk cId="2263439564" sldId="404"/>
            <ac:spMk id="12" creationId="{09777992-C7B7-795A-10D4-DB53452CB5F8}"/>
          </ac:spMkLst>
        </pc:spChg>
        <pc:picChg chg="mod">
          <ac:chgData name="Qing Wang" userId="" providerId="" clId="Web-{0AD2AF9E-C734-470A-8F0B-57E82269C7DE}" dt="2022-08-23T04:33:34.669" v="23" actId="1076"/>
          <ac:picMkLst>
            <pc:docMk/>
            <pc:sldMk cId="2263439564" sldId="404"/>
            <ac:picMk id="7" creationId="{004254A6-6CFF-CCE0-1F77-717185DAEF0D}"/>
          </ac:picMkLst>
        </pc:picChg>
        <pc:picChg chg="mod">
          <ac:chgData name="Qing Wang" userId="" providerId="" clId="Web-{0AD2AF9E-C734-470A-8F0B-57E82269C7DE}" dt="2022-08-23T04:33:39.372" v="24" actId="1076"/>
          <ac:picMkLst>
            <pc:docMk/>
            <pc:sldMk cId="2263439564" sldId="404"/>
            <ac:picMk id="14" creationId="{F99D38E9-A085-5E5C-22E7-3A141A03EA31}"/>
          </ac:picMkLst>
        </pc:picChg>
      </pc:sldChg>
    </pc:docChg>
  </pc:docChgLst>
  <pc:docChgLst>
    <pc:chgData name="Qing Wang" clId="Web-{494806E7-D51B-4D8C-856D-C4DA7DA080E1}"/>
    <pc:docChg chg="modSld">
      <pc:chgData name="Qing Wang" userId="" providerId="" clId="Web-{494806E7-D51B-4D8C-856D-C4DA7DA080E1}" dt="2022-09-15T15:56:02.994" v="1"/>
      <pc:docMkLst>
        <pc:docMk/>
      </pc:docMkLst>
      <pc:sldChg chg="addSp">
        <pc:chgData name="Qing Wang" userId="" providerId="" clId="Web-{494806E7-D51B-4D8C-856D-C4DA7DA080E1}" dt="2022-09-15T15:56:00.869" v="0"/>
        <pc:sldMkLst>
          <pc:docMk/>
          <pc:sldMk cId="53892672" sldId="426"/>
        </pc:sldMkLst>
        <pc:spChg chg="add">
          <ac:chgData name="Qing Wang" userId="" providerId="" clId="Web-{494806E7-D51B-4D8C-856D-C4DA7DA080E1}" dt="2022-09-15T15:56:00.869" v="0"/>
          <ac:spMkLst>
            <pc:docMk/>
            <pc:sldMk cId="53892672" sldId="426"/>
            <ac:spMk id="5" creationId="{02DC00BE-105D-1B8D-ED09-2C1D876D478A}"/>
          </ac:spMkLst>
        </pc:spChg>
      </pc:sldChg>
      <pc:sldChg chg="addSp">
        <pc:chgData name="Qing Wang" userId="" providerId="" clId="Web-{494806E7-D51B-4D8C-856D-C4DA7DA080E1}" dt="2022-09-15T15:56:02.994" v="1"/>
        <pc:sldMkLst>
          <pc:docMk/>
          <pc:sldMk cId="1480425784" sldId="427"/>
        </pc:sldMkLst>
        <pc:spChg chg="add">
          <ac:chgData name="Qing Wang" userId="" providerId="" clId="Web-{494806E7-D51B-4D8C-856D-C4DA7DA080E1}" dt="2022-09-15T15:56:02.994" v="1"/>
          <ac:spMkLst>
            <pc:docMk/>
            <pc:sldMk cId="1480425784" sldId="427"/>
            <ac:spMk id="4" creationId="{DE8D9A36-0A9A-CFD7-8BF9-E6B5BF3B5FC2}"/>
          </ac:spMkLst>
        </pc:spChg>
      </pc:sldChg>
    </pc:docChg>
  </pc:docChgLst>
  <pc:docChgLst>
    <pc:chgData name="Qing Wang" clId="Web-{56A6DA9E-123A-4E72-B85B-54CF6EBF2F31}"/>
    <pc:docChg chg="modSld">
      <pc:chgData name="Qing Wang" userId="" providerId="" clId="Web-{56A6DA9E-123A-4E72-B85B-54CF6EBF2F31}" dt="2022-09-12T16:32:35.767" v="80"/>
      <pc:docMkLst>
        <pc:docMk/>
      </pc:docMkLst>
      <pc:sldChg chg="modSp">
        <pc:chgData name="Qing Wang" userId="" providerId="" clId="Web-{56A6DA9E-123A-4E72-B85B-54CF6EBF2F31}" dt="2022-09-12T16:30:13.874" v="13" actId="20577"/>
        <pc:sldMkLst>
          <pc:docMk/>
          <pc:sldMk cId="71464787" sldId="401"/>
        </pc:sldMkLst>
        <pc:spChg chg="mod">
          <ac:chgData name="Qing Wang" userId="" providerId="" clId="Web-{56A6DA9E-123A-4E72-B85B-54CF6EBF2F31}" dt="2022-09-12T16:30:13.874" v="13" actId="20577"/>
          <ac:spMkLst>
            <pc:docMk/>
            <pc:sldMk cId="71464787" sldId="401"/>
            <ac:spMk id="4" creationId="{9A393E49-839E-B021-75A7-AF837A4EA571}"/>
          </ac:spMkLst>
        </pc:spChg>
      </pc:sldChg>
      <pc:sldChg chg="addSp delSp modSp">
        <pc:chgData name="Qing Wang" userId="" providerId="" clId="Web-{56A6DA9E-123A-4E72-B85B-54CF6EBF2F31}" dt="2022-09-12T16:32:35.767" v="80"/>
        <pc:sldMkLst>
          <pc:docMk/>
          <pc:sldMk cId="1415978433" sldId="414"/>
        </pc:sldMkLst>
        <pc:spChg chg="mod">
          <ac:chgData name="Qing Wang" userId="" providerId="" clId="Web-{56A6DA9E-123A-4E72-B85B-54CF6EBF2F31}" dt="2022-09-12T16:31:49.094" v="75" actId="20577"/>
          <ac:spMkLst>
            <pc:docMk/>
            <pc:sldMk cId="1415978433" sldId="414"/>
            <ac:spMk id="4" creationId="{949EECD0-B121-C438-AC42-BBF8289EB4C3}"/>
          </ac:spMkLst>
        </pc:spChg>
        <pc:spChg chg="add del mod">
          <ac:chgData name="Qing Wang" userId="" providerId="" clId="Web-{56A6DA9E-123A-4E72-B85B-54CF6EBF2F31}" dt="2022-09-12T16:32:35.767" v="80"/>
          <ac:spMkLst>
            <pc:docMk/>
            <pc:sldMk cId="1415978433" sldId="414"/>
            <ac:spMk id="5" creationId="{0F5B3F52-0A2D-DE2A-2BBF-9ABE410E49DB}"/>
          </ac:spMkLst>
        </pc:spChg>
      </pc:sldChg>
    </pc:docChg>
  </pc:docChgLst>
  <pc:docChgLst>
    <pc:chgData name="Qing Wang" clId="Web-{50137916-46B1-4D82-B0CB-2BE28899A240}"/>
    <pc:docChg chg="modSld">
      <pc:chgData name="Qing Wang" userId="" providerId="" clId="Web-{50137916-46B1-4D82-B0CB-2BE28899A240}" dt="2022-08-23T00:23:34.065" v="8"/>
      <pc:docMkLst>
        <pc:docMk/>
      </pc:docMkLst>
      <pc:sldChg chg="modSp">
        <pc:chgData name="Qing Wang" userId="" providerId="" clId="Web-{50137916-46B1-4D82-B0CB-2BE28899A240}" dt="2022-08-23T00:22:49.064" v="3" actId="20577"/>
        <pc:sldMkLst>
          <pc:docMk/>
          <pc:sldMk cId="71464787" sldId="401"/>
        </pc:sldMkLst>
        <pc:spChg chg="mod">
          <ac:chgData name="Qing Wang" userId="" providerId="" clId="Web-{50137916-46B1-4D82-B0CB-2BE28899A240}" dt="2022-08-23T00:22:49.064" v="3" actId="20577"/>
          <ac:spMkLst>
            <pc:docMk/>
            <pc:sldMk cId="71464787" sldId="401"/>
            <ac:spMk id="4" creationId="{9A393E49-839E-B021-75A7-AF837A4EA571}"/>
          </ac:spMkLst>
        </pc:spChg>
      </pc:sldChg>
      <pc:sldChg chg="modSp">
        <pc:chgData name="Qing Wang" userId="" providerId="" clId="Web-{50137916-46B1-4D82-B0CB-2BE28899A240}" dt="2022-08-23T00:23:06.830" v="5"/>
        <pc:sldMkLst>
          <pc:docMk/>
          <pc:sldMk cId="385544938" sldId="403"/>
        </pc:sldMkLst>
        <pc:graphicFrameChg chg="mod modGraphic">
          <ac:chgData name="Qing Wang" userId="" providerId="" clId="Web-{50137916-46B1-4D82-B0CB-2BE28899A240}" dt="2022-08-23T00:23:06.830" v="5"/>
          <ac:graphicFrameMkLst>
            <pc:docMk/>
            <pc:sldMk cId="385544938" sldId="403"/>
            <ac:graphicFrameMk id="26" creationId="{3522F7E0-B84C-842D-AAE5-8E55D7A62BE3}"/>
          </ac:graphicFrameMkLst>
        </pc:graphicFrameChg>
      </pc:sldChg>
      <pc:sldChg chg="delSp">
        <pc:chgData name="Qing Wang" userId="" providerId="" clId="Web-{50137916-46B1-4D82-B0CB-2BE28899A240}" dt="2022-08-23T00:23:34.065" v="8"/>
        <pc:sldMkLst>
          <pc:docMk/>
          <pc:sldMk cId="2263439564" sldId="404"/>
        </pc:sldMkLst>
        <pc:spChg chg="del">
          <ac:chgData name="Qing Wang" userId="" providerId="" clId="Web-{50137916-46B1-4D82-B0CB-2BE28899A240}" dt="2022-08-23T00:23:34.065" v="8"/>
          <ac:spMkLst>
            <pc:docMk/>
            <pc:sldMk cId="2263439564" sldId="404"/>
            <ac:spMk id="2" creationId="{B7D5244E-C820-416E-29DD-4D6DE68190D9}"/>
          </ac:spMkLst>
        </pc:spChg>
      </pc:sldChg>
      <pc:sldChg chg="modSp">
        <pc:chgData name="Qing Wang" userId="" providerId="" clId="Web-{50137916-46B1-4D82-B0CB-2BE28899A240}" dt="2022-08-23T00:23:19.252" v="7"/>
        <pc:sldMkLst>
          <pc:docMk/>
          <pc:sldMk cId="4181924233" sldId="408"/>
        </pc:sldMkLst>
        <pc:graphicFrameChg chg="mod modGraphic">
          <ac:chgData name="Qing Wang" userId="" providerId="" clId="Web-{50137916-46B1-4D82-B0CB-2BE28899A240}" dt="2022-08-23T00:23:19.252" v="7"/>
          <ac:graphicFrameMkLst>
            <pc:docMk/>
            <pc:sldMk cId="4181924233" sldId="408"/>
            <ac:graphicFrameMk id="8" creationId="{78B12887-0C4D-AB45-0AF8-A3D2079BCDC6}"/>
          </ac:graphicFrameMkLst>
        </pc:graphicFrameChg>
      </pc:sldChg>
    </pc:docChg>
  </pc:docChgLst>
  <pc:docChgLst>
    <pc:chgData name="Qing Wang" clId="Web-{253D5DDC-6173-498B-AD82-B7A2F127E684}"/>
    <pc:docChg chg="delSld modSld">
      <pc:chgData name="Qing Wang" userId="" providerId="" clId="Web-{253D5DDC-6173-498B-AD82-B7A2F127E684}" dt="2022-11-08T18:52:12.749" v="55" actId="1076"/>
      <pc:docMkLst>
        <pc:docMk/>
      </pc:docMkLst>
      <pc:sldChg chg="del">
        <pc:chgData name="Qing Wang" userId="" providerId="" clId="Web-{253D5DDC-6173-498B-AD82-B7A2F127E684}" dt="2022-11-08T18:47:49.963" v="16"/>
        <pc:sldMkLst>
          <pc:docMk/>
          <pc:sldMk cId="2403988276" sldId="400"/>
        </pc:sldMkLst>
      </pc:sldChg>
      <pc:sldChg chg="del">
        <pc:chgData name="Qing Wang" userId="" providerId="" clId="Web-{253D5DDC-6173-498B-AD82-B7A2F127E684}" dt="2022-11-08T18:47:46.760" v="15"/>
        <pc:sldMkLst>
          <pc:docMk/>
          <pc:sldMk cId="1375469414" sldId="402"/>
        </pc:sldMkLst>
      </pc:sldChg>
      <pc:sldChg chg="del">
        <pc:chgData name="Qing Wang" userId="" providerId="" clId="Web-{253D5DDC-6173-498B-AD82-B7A2F127E684}" dt="2022-11-08T18:47:34.182" v="8"/>
        <pc:sldMkLst>
          <pc:docMk/>
          <pc:sldMk cId="385544938" sldId="403"/>
        </pc:sldMkLst>
      </pc:sldChg>
      <pc:sldChg chg="del">
        <pc:chgData name="Qing Wang" userId="" providerId="" clId="Web-{253D5DDC-6173-498B-AD82-B7A2F127E684}" dt="2022-11-08T18:47:42.963" v="13"/>
        <pc:sldMkLst>
          <pc:docMk/>
          <pc:sldMk cId="511616606" sldId="407"/>
        </pc:sldMkLst>
      </pc:sldChg>
      <pc:sldChg chg="del">
        <pc:chgData name="Qing Wang" userId="" providerId="" clId="Web-{253D5DDC-6173-498B-AD82-B7A2F127E684}" dt="2022-11-08T18:47:45.401" v="14"/>
        <pc:sldMkLst>
          <pc:docMk/>
          <pc:sldMk cId="4181924233" sldId="408"/>
        </pc:sldMkLst>
      </pc:sldChg>
      <pc:sldChg chg="del">
        <pc:chgData name="Qing Wang" userId="" providerId="" clId="Web-{253D5DDC-6173-498B-AD82-B7A2F127E684}" dt="2022-11-08T18:47:31.416" v="5"/>
        <pc:sldMkLst>
          <pc:docMk/>
          <pc:sldMk cId="1072633822" sldId="415"/>
        </pc:sldMkLst>
      </pc:sldChg>
      <pc:sldChg chg="del">
        <pc:chgData name="Qing Wang" userId="" providerId="" clId="Web-{253D5DDC-6173-498B-AD82-B7A2F127E684}" dt="2022-11-08T18:47:31.478" v="6"/>
        <pc:sldMkLst>
          <pc:docMk/>
          <pc:sldMk cId="930003194" sldId="416"/>
        </pc:sldMkLst>
      </pc:sldChg>
      <pc:sldChg chg="del">
        <pc:chgData name="Qing Wang" userId="" providerId="" clId="Web-{253D5DDC-6173-498B-AD82-B7A2F127E684}" dt="2022-11-08T18:47:41.635" v="12"/>
        <pc:sldMkLst>
          <pc:docMk/>
          <pc:sldMk cId="1270655567" sldId="418"/>
        </pc:sldMkLst>
      </pc:sldChg>
      <pc:sldChg chg="del">
        <pc:chgData name="Qing Wang" userId="" providerId="" clId="Web-{253D5DDC-6173-498B-AD82-B7A2F127E684}" dt="2022-11-08T18:47:36.291" v="9"/>
        <pc:sldMkLst>
          <pc:docMk/>
          <pc:sldMk cId="3323823965" sldId="419"/>
        </pc:sldMkLst>
      </pc:sldChg>
      <pc:sldChg chg="del">
        <pc:chgData name="Qing Wang" userId="" providerId="" clId="Web-{253D5DDC-6173-498B-AD82-B7A2F127E684}" dt="2022-11-08T18:47:37.822" v="10"/>
        <pc:sldMkLst>
          <pc:docMk/>
          <pc:sldMk cId="2508825082" sldId="420"/>
        </pc:sldMkLst>
      </pc:sldChg>
      <pc:sldChg chg="del">
        <pc:chgData name="Qing Wang" userId="" providerId="" clId="Web-{253D5DDC-6173-498B-AD82-B7A2F127E684}" dt="2022-11-08T18:47:25.869" v="1"/>
        <pc:sldMkLst>
          <pc:docMk/>
          <pc:sldMk cId="2772401194" sldId="421"/>
        </pc:sldMkLst>
      </pc:sldChg>
      <pc:sldChg chg="del">
        <pc:chgData name="Qing Wang" userId="" providerId="" clId="Web-{253D5DDC-6173-498B-AD82-B7A2F127E684}" dt="2022-11-08T18:47:30.932" v="4"/>
        <pc:sldMkLst>
          <pc:docMk/>
          <pc:sldMk cId="1405255761" sldId="423"/>
        </pc:sldMkLst>
      </pc:sldChg>
      <pc:sldChg chg="del">
        <pc:chgData name="Qing Wang" userId="" providerId="" clId="Web-{253D5DDC-6173-498B-AD82-B7A2F127E684}" dt="2022-11-08T18:47:30.166" v="3"/>
        <pc:sldMkLst>
          <pc:docMk/>
          <pc:sldMk cId="3928236618" sldId="424"/>
        </pc:sldMkLst>
      </pc:sldChg>
      <pc:sldChg chg="del">
        <pc:chgData name="Qing Wang" userId="" providerId="" clId="Web-{253D5DDC-6173-498B-AD82-B7A2F127E684}" dt="2022-11-08T18:47:32.010" v="7"/>
        <pc:sldMkLst>
          <pc:docMk/>
          <pc:sldMk cId="53892672" sldId="426"/>
        </pc:sldMkLst>
      </pc:sldChg>
      <pc:sldChg chg="del">
        <pc:chgData name="Qing Wang" userId="" providerId="" clId="Web-{253D5DDC-6173-498B-AD82-B7A2F127E684}" dt="2022-11-08T18:47:13.916" v="0"/>
        <pc:sldMkLst>
          <pc:docMk/>
          <pc:sldMk cId="1480425784" sldId="427"/>
        </pc:sldMkLst>
      </pc:sldChg>
      <pc:sldChg chg="del">
        <pc:chgData name="Qing Wang" userId="" providerId="" clId="Web-{253D5DDC-6173-498B-AD82-B7A2F127E684}" dt="2022-11-08T18:47:39.416" v="11"/>
        <pc:sldMkLst>
          <pc:docMk/>
          <pc:sldMk cId="3904666925" sldId="430"/>
        </pc:sldMkLst>
      </pc:sldChg>
      <pc:sldChg chg="modSp">
        <pc:chgData name="Qing Wang" userId="" providerId="" clId="Web-{253D5DDC-6173-498B-AD82-B7A2F127E684}" dt="2022-11-08T18:52:12.749" v="55" actId="1076"/>
        <pc:sldMkLst>
          <pc:docMk/>
          <pc:sldMk cId="2761406281" sldId="439"/>
        </pc:sldMkLst>
        <pc:picChg chg="mod">
          <ac:chgData name="Qing Wang" userId="" providerId="" clId="Web-{253D5DDC-6173-498B-AD82-B7A2F127E684}" dt="2022-11-08T18:52:12.749" v="55" actId="1076"/>
          <ac:picMkLst>
            <pc:docMk/>
            <pc:sldMk cId="2761406281" sldId="439"/>
            <ac:picMk id="4" creationId="{E2D0C906-3A4D-0C9B-8C28-FBFA36B87992}"/>
          </ac:picMkLst>
        </pc:picChg>
      </pc:sldChg>
      <pc:sldChg chg="del">
        <pc:chgData name="Qing Wang" userId="" providerId="" clId="Web-{253D5DDC-6173-498B-AD82-B7A2F127E684}" dt="2022-11-08T18:47:29.197" v="2"/>
        <pc:sldMkLst>
          <pc:docMk/>
          <pc:sldMk cId="3406777591" sldId="440"/>
        </pc:sldMkLst>
      </pc:sldChg>
      <pc:sldChg chg="modSp">
        <pc:chgData name="Qing Wang" userId="" providerId="" clId="Web-{253D5DDC-6173-498B-AD82-B7A2F127E684}" dt="2022-11-08T18:49:27.746" v="26" actId="20577"/>
        <pc:sldMkLst>
          <pc:docMk/>
          <pc:sldMk cId="701858974" sldId="441"/>
        </pc:sldMkLst>
        <pc:spChg chg="mod">
          <ac:chgData name="Qing Wang" userId="" providerId="" clId="Web-{253D5DDC-6173-498B-AD82-B7A2F127E684}" dt="2022-11-08T18:49:27.746" v="26" actId="20577"/>
          <ac:spMkLst>
            <pc:docMk/>
            <pc:sldMk cId="701858974" sldId="441"/>
            <ac:spMk id="4" creationId="{CBFA34D0-688D-ACFB-6CD7-347E23AAA4D0}"/>
          </ac:spMkLst>
        </pc:spChg>
        <pc:spChg chg="mod">
          <ac:chgData name="Qing Wang" userId="" providerId="" clId="Web-{253D5DDC-6173-498B-AD82-B7A2F127E684}" dt="2022-11-08T18:49:25.137" v="24" actId="20577"/>
          <ac:spMkLst>
            <pc:docMk/>
            <pc:sldMk cId="701858974" sldId="441"/>
            <ac:spMk id="31" creationId="{63842B5F-8A06-14AF-6E29-A528F380200F}"/>
          </ac:spMkLst>
        </pc:spChg>
      </pc:sldChg>
      <pc:sldChg chg="modSp">
        <pc:chgData name="Qing Wang" userId="" providerId="" clId="Web-{253D5DDC-6173-498B-AD82-B7A2F127E684}" dt="2022-11-08T18:48:58.089" v="22" actId="1076"/>
        <pc:sldMkLst>
          <pc:docMk/>
          <pc:sldMk cId="2176984265" sldId="444"/>
        </pc:sldMkLst>
        <pc:spChg chg="mod">
          <ac:chgData name="Qing Wang" userId="" providerId="" clId="Web-{253D5DDC-6173-498B-AD82-B7A2F127E684}" dt="2022-11-08T18:48:58.089" v="22" actId="1076"/>
          <ac:spMkLst>
            <pc:docMk/>
            <pc:sldMk cId="2176984265" sldId="444"/>
            <ac:spMk id="2" creationId="{693E3BAD-C489-5804-2B55-4E68EB97476F}"/>
          </ac:spMkLst>
        </pc:spChg>
        <pc:spChg chg="mod">
          <ac:chgData name="Qing Wang" userId="" providerId="" clId="Web-{253D5DDC-6173-498B-AD82-B7A2F127E684}" dt="2022-11-08T18:48:54.574" v="21" actId="1076"/>
          <ac:spMkLst>
            <pc:docMk/>
            <pc:sldMk cId="2176984265" sldId="444"/>
            <ac:spMk id="7" creationId="{002DC8AB-045B-81FC-E56D-67E8A20F2F40}"/>
          </ac:spMkLst>
        </pc:spChg>
      </pc:sldChg>
      <pc:sldChg chg="modSp">
        <pc:chgData name="Qing Wang" userId="" providerId="" clId="Web-{253D5DDC-6173-498B-AD82-B7A2F127E684}" dt="2022-11-08T18:51:52.764" v="49" actId="20577"/>
        <pc:sldMkLst>
          <pc:docMk/>
          <pc:sldMk cId="2236743688" sldId="446"/>
        </pc:sldMkLst>
        <pc:spChg chg="mod">
          <ac:chgData name="Qing Wang" userId="" providerId="" clId="Web-{253D5DDC-6173-498B-AD82-B7A2F127E684}" dt="2022-11-08T18:48:43.370" v="20" actId="20577"/>
          <ac:spMkLst>
            <pc:docMk/>
            <pc:sldMk cId="2236743688" sldId="446"/>
            <ac:spMk id="2" creationId="{DB7D89FC-BAE1-8907-7A0C-EFC716F39243}"/>
          </ac:spMkLst>
        </pc:spChg>
        <pc:spChg chg="mod">
          <ac:chgData name="Qing Wang" userId="" providerId="" clId="Web-{253D5DDC-6173-498B-AD82-B7A2F127E684}" dt="2022-11-08T18:51:52.764" v="49" actId="20577"/>
          <ac:spMkLst>
            <pc:docMk/>
            <pc:sldMk cId="2236743688" sldId="446"/>
            <ac:spMk id="3" creationId="{7E2BCDAD-B51B-2B7B-6B61-6A75D3F777DE}"/>
          </ac:spMkLst>
        </pc:spChg>
      </pc:sldChg>
    </pc:docChg>
  </pc:docChgLst>
  <pc:docChgLst>
    <pc:chgData name="Qing Wang" clId="Web-{735809D5-AAE6-40FE-9085-97F9FB7BB808}"/>
    <pc:docChg chg="modSld">
      <pc:chgData name="Qing Wang" userId="" providerId="" clId="Web-{735809D5-AAE6-40FE-9085-97F9FB7BB808}" dt="2022-09-12T20:17:42.344" v="31" actId="20577"/>
      <pc:docMkLst>
        <pc:docMk/>
      </pc:docMkLst>
      <pc:sldChg chg="modSp">
        <pc:chgData name="Qing Wang" userId="" providerId="" clId="Web-{735809D5-AAE6-40FE-9085-97F9FB7BB808}" dt="2022-09-12T20:17:42.344" v="31" actId="20577"/>
        <pc:sldMkLst>
          <pc:docMk/>
          <pc:sldMk cId="930003194" sldId="416"/>
        </pc:sldMkLst>
        <pc:spChg chg="mod">
          <ac:chgData name="Qing Wang" userId="" providerId="" clId="Web-{735809D5-AAE6-40FE-9085-97F9FB7BB808}" dt="2022-09-12T20:17:42.344" v="31" actId="20577"/>
          <ac:spMkLst>
            <pc:docMk/>
            <pc:sldMk cId="930003194" sldId="416"/>
            <ac:spMk id="26" creationId="{40478AC1-0603-A9FE-0266-ECB6C25A0ADC}"/>
          </ac:spMkLst>
        </pc:spChg>
      </pc:sldChg>
    </pc:docChg>
  </pc:docChgLst>
  <pc:docChgLst>
    <pc:chgData name="Qing Wang" clId="Web-{165359C5-EBB1-4CDB-A8B6-D44C9CA784F3}"/>
    <pc:docChg chg="modSld">
      <pc:chgData name="Qing Wang" userId="" providerId="" clId="Web-{165359C5-EBB1-4CDB-A8B6-D44C9CA784F3}" dt="2022-11-07T18:38:34.171" v="33" actId="20577"/>
      <pc:docMkLst>
        <pc:docMk/>
      </pc:docMkLst>
      <pc:sldChg chg="modSp">
        <pc:chgData name="Qing Wang" userId="" providerId="" clId="Web-{165359C5-EBB1-4CDB-A8B6-D44C9CA784F3}" dt="2022-11-07T18:38:34.171" v="33" actId="20577"/>
        <pc:sldMkLst>
          <pc:docMk/>
          <pc:sldMk cId="2034098799" sldId="432"/>
        </pc:sldMkLst>
        <pc:spChg chg="mod">
          <ac:chgData name="Qing Wang" userId="" providerId="" clId="Web-{165359C5-EBB1-4CDB-A8B6-D44C9CA784F3}" dt="2022-11-07T18:38:34.171" v="33" actId="20577"/>
          <ac:spMkLst>
            <pc:docMk/>
            <pc:sldMk cId="2034098799" sldId="432"/>
            <ac:spMk id="2" creationId="{C0065EE2-0B01-C05A-F4DF-135342E75E3D}"/>
          </ac:spMkLst>
        </pc:spChg>
      </pc:sldChg>
    </pc:docChg>
  </pc:docChgLst>
  <pc:docChgLst>
    <pc:chgData name="Qing Wang" clId="Web-{A5D9D22A-5D71-4655-BCCC-FF067B1E66D3}"/>
    <pc:docChg chg="modSld">
      <pc:chgData name="Qing Wang" userId="" providerId="" clId="Web-{A5D9D22A-5D71-4655-BCCC-FF067B1E66D3}" dt="2022-07-27T21:49:26.195" v="1" actId="1076"/>
      <pc:docMkLst>
        <pc:docMk/>
      </pc:docMkLst>
      <pc:sldChg chg="modSp">
        <pc:chgData name="Qing Wang" userId="" providerId="" clId="Web-{A5D9D22A-5D71-4655-BCCC-FF067B1E66D3}" dt="2022-07-27T21:49:26.195" v="1" actId="1076"/>
        <pc:sldMkLst>
          <pc:docMk/>
          <pc:sldMk cId="2403988276" sldId="400"/>
        </pc:sldMkLst>
        <pc:picChg chg="mod">
          <ac:chgData name="Qing Wang" userId="" providerId="" clId="Web-{A5D9D22A-5D71-4655-BCCC-FF067B1E66D3}" dt="2022-07-27T21:49:26.195" v="1" actId="1076"/>
          <ac:picMkLst>
            <pc:docMk/>
            <pc:sldMk cId="2403988276" sldId="400"/>
            <ac:picMk id="32" creationId="{D45AE477-6428-9348-8E34-CF13107FB76D}"/>
          </ac:picMkLst>
        </pc:picChg>
      </pc:sldChg>
    </pc:docChg>
  </pc:docChgLst>
  <pc:docChgLst>
    <pc:chgData name="Qing Wang" clId="Web-{562C556C-68A7-47DC-ADC3-FBB51C00B614}"/>
    <pc:docChg chg="modSld">
      <pc:chgData name="Qing Wang" userId="" providerId="" clId="Web-{562C556C-68A7-47DC-ADC3-FBB51C00B614}" dt="2022-09-15T00:04:40.711" v="2" actId="20577"/>
      <pc:docMkLst>
        <pc:docMk/>
      </pc:docMkLst>
      <pc:sldChg chg="modSp">
        <pc:chgData name="Qing Wang" userId="" providerId="" clId="Web-{562C556C-68A7-47DC-ADC3-FBB51C00B614}" dt="2022-09-15T00:04:40.711" v="2" actId="20577"/>
        <pc:sldMkLst>
          <pc:docMk/>
          <pc:sldMk cId="1405255761" sldId="423"/>
        </pc:sldMkLst>
        <pc:spChg chg="mod">
          <ac:chgData name="Qing Wang" userId="" providerId="" clId="Web-{562C556C-68A7-47DC-ADC3-FBB51C00B614}" dt="2022-09-15T00:04:40.711" v="2" actId="20577"/>
          <ac:spMkLst>
            <pc:docMk/>
            <pc:sldMk cId="1405255761" sldId="423"/>
            <ac:spMk id="2" creationId="{C0065EE2-0B01-C05A-F4DF-135342E75E3D}"/>
          </ac:spMkLst>
        </pc:spChg>
      </pc:sldChg>
      <pc:sldChg chg="modSp">
        <pc:chgData name="Qing Wang" userId="" providerId="" clId="Web-{562C556C-68A7-47DC-ADC3-FBB51C00B614}" dt="2022-09-15T00:04:31.243" v="1" actId="20577"/>
        <pc:sldMkLst>
          <pc:docMk/>
          <pc:sldMk cId="3928236618" sldId="424"/>
        </pc:sldMkLst>
        <pc:spChg chg="mod">
          <ac:chgData name="Qing Wang" userId="" providerId="" clId="Web-{562C556C-68A7-47DC-ADC3-FBB51C00B614}" dt="2022-09-15T00:04:31.243" v="1" actId="20577"/>
          <ac:spMkLst>
            <pc:docMk/>
            <pc:sldMk cId="3928236618" sldId="424"/>
            <ac:spMk id="2" creationId="{C0065EE2-0B01-C05A-F4DF-135342E75E3D}"/>
          </ac:spMkLst>
        </pc:spChg>
      </pc:sldChg>
    </pc:docChg>
  </pc:docChgLst>
  <pc:docChgLst>
    <pc:chgData name="Qing Wang" clId="Web-{207D1C5E-3E8C-478C-991B-284BBD5E02AD}"/>
    <pc:docChg chg="delSld">
      <pc:chgData name="Qing Wang" userId="" providerId="" clId="Web-{207D1C5E-3E8C-478C-991B-284BBD5E02AD}" dt="2022-09-15T02:36:18.506" v="0"/>
      <pc:docMkLst>
        <pc:docMk/>
      </pc:docMkLst>
      <pc:sldChg chg="del">
        <pc:chgData name="Qing Wang" userId="" providerId="" clId="Web-{207D1C5E-3E8C-478C-991B-284BBD5E02AD}" dt="2022-09-15T02:36:18.506" v="0"/>
        <pc:sldMkLst>
          <pc:docMk/>
          <pc:sldMk cId="3480320691" sldId="429"/>
        </pc:sldMkLst>
      </pc:sldChg>
    </pc:docChg>
  </pc:docChgLst>
  <pc:docChgLst>
    <pc:chgData name="Qing Wang" clId="Web-{8456D5DA-9C2A-4490-A94C-4E2D5BA5AFD4}"/>
    <pc:docChg chg="modSld">
      <pc:chgData name="Qing Wang" userId="" providerId="" clId="Web-{8456D5DA-9C2A-4490-A94C-4E2D5BA5AFD4}" dt="2022-09-13T19:38:14.295" v="101"/>
      <pc:docMkLst>
        <pc:docMk/>
      </pc:docMkLst>
      <pc:sldChg chg="modSp">
        <pc:chgData name="Qing Wang" userId="" providerId="" clId="Web-{8456D5DA-9C2A-4490-A94C-4E2D5BA5AFD4}" dt="2022-09-13T19:38:14.295" v="101"/>
        <pc:sldMkLst>
          <pc:docMk/>
          <pc:sldMk cId="1270655567" sldId="418"/>
        </pc:sldMkLst>
        <pc:spChg chg="mod">
          <ac:chgData name="Qing Wang" userId="" providerId="" clId="Web-{8456D5DA-9C2A-4490-A94C-4E2D5BA5AFD4}" dt="2022-09-13T19:36:43.044" v="47" actId="1076"/>
          <ac:spMkLst>
            <pc:docMk/>
            <pc:sldMk cId="1270655567" sldId="418"/>
            <ac:spMk id="4" creationId="{E9070178-4C86-A7E5-E4E3-2198992AD5AC}"/>
          </ac:spMkLst>
        </pc:spChg>
        <pc:spChg chg="mod">
          <ac:chgData name="Qing Wang" userId="" providerId="" clId="Web-{8456D5DA-9C2A-4490-A94C-4E2D5BA5AFD4}" dt="2022-09-13T19:38:09.764" v="100" actId="20577"/>
          <ac:spMkLst>
            <pc:docMk/>
            <pc:sldMk cId="1270655567" sldId="418"/>
            <ac:spMk id="10" creationId="{B0BF87FF-F583-2A55-68D7-61EB8E9F5EC7}"/>
          </ac:spMkLst>
        </pc:spChg>
        <pc:graphicFrameChg chg="modGraphic">
          <ac:chgData name="Qing Wang" userId="" providerId="" clId="Web-{8456D5DA-9C2A-4490-A94C-4E2D5BA5AFD4}" dt="2022-09-13T19:38:14.295" v="101"/>
          <ac:graphicFrameMkLst>
            <pc:docMk/>
            <pc:sldMk cId="1270655567" sldId="418"/>
            <ac:graphicFrameMk id="8" creationId="{78B12887-0C4D-AB45-0AF8-A3D2079BCDC6}"/>
          </ac:graphicFrameMkLst>
        </pc:graphicFrameChg>
      </pc:sldChg>
    </pc:docChg>
  </pc:docChgLst>
  <pc:docChgLst>
    <pc:chgData name="Qing Wang" clId="Web-{7B9C97BF-7CD7-4581-8EE7-85881112F4C3}"/>
    <pc:docChg chg="modSld">
      <pc:chgData name="Qing Wang" userId="" providerId="" clId="Web-{7B9C97BF-7CD7-4581-8EE7-85881112F4C3}" dt="2022-08-22T22:11:58.810" v="6" actId="20577"/>
      <pc:docMkLst>
        <pc:docMk/>
      </pc:docMkLst>
      <pc:sldChg chg="modSp">
        <pc:chgData name="Qing Wang" userId="" providerId="" clId="Web-{7B9C97BF-7CD7-4581-8EE7-85881112F4C3}" dt="2022-08-22T22:11:54.498" v="5" actId="20577"/>
        <pc:sldMkLst>
          <pc:docMk/>
          <pc:sldMk cId="1099423208" sldId="406"/>
        </pc:sldMkLst>
        <pc:spChg chg="mod">
          <ac:chgData name="Qing Wang" userId="" providerId="" clId="Web-{7B9C97BF-7CD7-4581-8EE7-85881112F4C3}" dt="2022-08-22T22:11:54.498" v="5" actId="20577"/>
          <ac:spMkLst>
            <pc:docMk/>
            <pc:sldMk cId="1099423208" sldId="406"/>
            <ac:spMk id="3" creationId="{27E919FB-CBEA-84D5-B6D3-12F83CBF1C42}"/>
          </ac:spMkLst>
        </pc:spChg>
      </pc:sldChg>
      <pc:sldChg chg="modSp">
        <pc:chgData name="Qing Wang" userId="" providerId="" clId="Web-{7B9C97BF-7CD7-4581-8EE7-85881112F4C3}" dt="2022-08-22T22:11:58.810" v="6" actId="20577"/>
        <pc:sldMkLst>
          <pc:docMk/>
          <pc:sldMk cId="511616606" sldId="407"/>
        </pc:sldMkLst>
        <pc:spChg chg="mod">
          <ac:chgData name="Qing Wang" userId="" providerId="" clId="Web-{7B9C97BF-7CD7-4581-8EE7-85881112F4C3}" dt="2022-08-22T22:11:58.810" v="6" actId="20577"/>
          <ac:spMkLst>
            <pc:docMk/>
            <pc:sldMk cId="511616606" sldId="407"/>
            <ac:spMk id="3" creationId="{9468C985-BCCE-CA40-7027-CAAB78E37D7C}"/>
          </ac:spMkLst>
        </pc:spChg>
      </pc:sldChg>
    </pc:docChg>
  </pc:docChgLst>
  <pc:docChgLst>
    <pc:chgData name="Qing Wang" clId="Web-{068F11B4-42D3-4A0C-A0E1-B3E7FF09DF97}"/>
    <pc:docChg chg="modSld">
      <pc:chgData name="Qing Wang" userId="" providerId="" clId="Web-{068F11B4-42D3-4A0C-A0E1-B3E7FF09DF97}" dt="2022-11-08T22:18:08.851" v="7"/>
      <pc:docMkLst>
        <pc:docMk/>
      </pc:docMkLst>
      <pc:sldChg chg="modSp">
        <pc:chgData name="Qing Wang" userId="" providerId="" clId="Web-{068F11B4-42D3-4A0C-A0E1-B3E7FF09DF97}" dt="2022-11-08T22:18:08.851" v="7"/>
        <pc:sldMkLst>
          <pc:docMk/>
          <pc:sldMk cId="2176984265" sldId="444"/>
        </pc:sldMkLst>
        <pc:graphicFrameChg chg="mod modGraphic">
          <ac:chgData name="Qing Wang" userId="" providerId="" clId="Web-{068F11B4-42D3-4A0C-A0E1-B3E7FF09DF97}" dt="2022-11-08T22:18:08.851" v="7"/>
          <ac:graphicFrameMkLst>
            <pc:docMk/>
            <pc:sldMk cId="2176984265" sldId="444"/>
            <ac:graphicFrameMk id="8" creationId="{78B12887-0C4D-AB45-0AF8-A3D2079BCDC6}"/>
          </ac:graphicFrameMkLst>
        </pc:graphicFrameChg>
      </pc:sldChg>
    </pc:docChg>
  </pc:docChgLst>
  <pc:docChgLst>
    <pc:chgData name="Qing Wang" clId="Web-{74260119-44B4-4A53-9C6D-CEF86AD33D21}"/>
    <pc:docChg chg="modSld">
      <pc:chgData name="Qing Wang" userId="" providerId="" clId="Web-{74260119-44B4-4A53-9C6D-CEF86AD33D21}" dt="2022-09-15T16:43:30.820" v="0"/>
      <pc:docMkLst>
        <pc:docMk/>
      </pc:docMkLst>
      <pc:sldChg chg="delSp">
        <pc:chgData name="Qing Wang" userId="" providerId="" clId="Web-{74260119-44B4-4A53-9C6D-CEF86AD33D21}" dt="2022-09-15T16:43:30.820" v="0"/>
        <pc:sldMkLst>
          <pc:docMk/>
          <pc:sldMk cId="1270655567" sldId="418"/>
        </pc:sldMkLst>
        <pc:spChg chg="del">
          <ac:chgData name="Qing Wang" userId="" providerId="" clId="Web-{74260119-44B4-4A53-9C6D-CEF86AD33D21}" dt="2022-09-15T16:43:30.820" v="0"/>
          <ac:spMkLst>
            <pc:docMk/>
            <pc:sldMk cId="1270655567" sldId="418"/>
            <ac:spMk id="7" creationId="{002DC8AB-045B-81FC-E56D-67E8A20F2F40}"/>
          </ac:spMkLst>
        </pc:spChg>
      </pc:sldChg>
    </pc:docChg>
  </pc:docChgLst>
  <pc:docChgLst>
    <pc:chgData name="Qing Wang" clId="Web-{F5F9E7C5-9E8C-4D27-9336-A647DE20D26D}"/>
    <pc:docChg chg="modSld">
      <pc:chgData name="Qing Wang" userId="" providerId="" clId="Web-{F5F9E7C5-9E8C-4D27-9336-A647DE20D26D}" dt="2022-11-08T20:35:57.067" v="145" actId="1076"/>
      <pc:docMkLst>
        <pc:docMk/>
      </pc:docMkLst>
      <pc:sldChg chg="delSp modSp">
        <pc:chgData name="Qing Wang" userId="" providerId="" clId="Web-{F5F9E7C5-9E8C-4D27-9336-A647DE20D26D}" dt="2022-11-08T20:35:57.067" v="145" actId="1076"/>
        <pc:sldMkLst>
          <pc:docMk/>
          <pc:sldMk cId="701858974" sldId="441"/>
        </pc:sldMkLst>
        <pc:spChg chg="mod">
          <ac:chgData name="Qing Wang" userId="" providerId="" clId="Web-{F5F9E7C5-9E8C-4D27-9336-A647DE20D26D}" dt="2022-11-08T20:35:57.067" v="145" actId="1076"/>
          <ac:spMkLst>
            <pc:docMk/>
            <pc:sldMk cId="701858974" sldId="441"/>
            <ac:spMk id="4" creationId="{CBFA34D0-688D-ACFB-6CD7-347E23AAA4D0}"/>
          </ac:spMkLst>
        </pc:spChg>
        <pc:spChg chg="del">
          <ac:chgData name="Qing Wang" userId="" providerId="" clId="Web-{F5F9E7C5-9E8C-4D27-9336-A647DE20D26D}" dt="2022-11-08T20:00:11.822" v="81"/>
          <ac:spMkLst>
            <pc:docMk/>
            <pc:sldMk cId="701858974" sldId="441"/>
            <ac:spMk id="16" creationId="{5E8D1DA4-1E0D-97A6-32B7-611E90869501}"/>
          </ac:spMkLst>
        </pc:spChg>
        <pc:spChg chg="del">
          <ac:chgData name="Qing Wang" userId="" providerId="" clId="Web-{F5F9E7C5-9E8C-4D27-9336-A647DE20D26D}" dt="2022-11-08T20:00:18.056" v="82"/>
          <ac:spMkLst>
            <pc:docMk/>
            <pc:sldMk cId="701858974" sldId="441"/>
            <ac:spMk id="18" creationId="{3878AF9E-7A25-63DE-734F-60D9B9323D1A}"/>
          </ac:spMkLst>
        </pc:spChg>
        <pc:spChg chg="del">
          <ac:chgData name="Qing Wang" userId="" providerId="" clId="Web-{F5F9E7C5-9E8C-4D27-9336-A647DE20D26D}" dt="2022-11-08T20:00:18.962" v="83"/>
          <ac:spMkLst>
            <pc:docMk/>
            <pc:sldMk cId="701858974" sldId="441"/>
            <ac:spMk id="20" creationId="{B9986F0A-96CC-0C21-5434-4813CA311BCA}"/>
          </ac:spMkLst>
        </pc:spChg>
        <pc:spChg chg="del">
          <ac:chgData name="Qing Wang" userId="" providerId="" clId="Web-{F5F9E7C5-9E8C-4D27-9336-A647DE20D26D}" dt="2022-11-08T20:00:19.822" v="84"/>
          <ac:spMkLst>
            <pc:docMk/>
            <pc:sldMk cId="701858974" sldId="441"/>
            <ac:spMk id="22" creationId="{66AC0061-D446-F598-D2CC-3F44076D8A15}"/>
          </ac:spMkLst>
        </pc:spChg>
        <pc:spChg chg="del">
          <ac:chgData name="Qing Wang" userId="" providerId="" clId="Web-{F5F9E7C5-9E8C-4D27-9336-A647DE20D26D}" dt="2022-11-08T20:00:20.697" v="85"/>
          <ac:spMkLst>
            <pc:docMk/>
            <pc:sldMk cId="701858974" sldId="441"/>
            <ac:spMk id="24" creationId="{F5875C05-9FDE-F17F-5CC5-8591DFF710D5}"/>
          </ac:spMkLst>
        </pc:spChg>
        <pc:spChg chg="del mod">
          <ac:chgData name="Qing Wang" userId="" providerId="" clId="Web-{F5F9E7C5-9E8C-4D27-9336-A647DE20D26D}" dt="2022-11-08T20:00:24.197" v="87"/>
          <ac:spMkLst>
            <pc:docMk/>
            <pc:sldMk cId="701858974" sldId="441"/>
            <ac:spMk id="30" creationId="{EDF6BC32-93BB-5285-0EC1-7E01312CB9D4}"/>
          </ac:spMkLst>
        </pc:spChg>
        <pc:spChg chg="mod">
          <ac:chgData name="Qing Wang" userId="" providerId="" clId="Web-{F5F9E7C5-9E8C-4D27-9336-A647DE20D26D}" dt="2022-11-08T20:02:09.494" v="122" actId="1076"/>
          <ac:spMkLst>
            <pc:docMk/>
            <pc:sldMk cId="701858974" sldId="441"/>
            <ac:spMk id="31" creationId="{63842B5F-8A06-14AF-6E29-A528F380200F}"/>
          </ac:spMkLst>
        </pc:spChg>
        <pc:spChg chg="mod">
          <ac:chgData name="Qing Wang" userId="" providerId="" clId="Web-{F5F9E7C5-9E8C-4D27-9336-A647DE20D26D}" dt="2022-11-08T20:01:41.197" v="107" actId="1076"/>
          <ac:spMkLst>
            <pc:docMk/>
            <pc:sldMk cId="701858974" sldId="441"/>
            <ac:spMk id="33" creationId="{A2F7870B-1A0C-0A91-682A-8470B23296E1}"/>
          </ac:spMkLst>
        </pc:spChg>
        <pc:graphicFrameChg chg="mod modGraphic">
          <ac:chgData name="Qing Wang" userId="" providerId="" clId="Web-{F5F9E7C5-9E8C-4D27-9336-A647DE20D26D}" dt="2022-11-08T20:35:34.207" v="144"/>
          <ac:graphicFrameMkLst>
            <pc:docMk/>
            <pc:sldMk cId="701858974" sldId="441"/>
            <ac:graphicFrameMk id="2" creationId="{4C9A7D20-CE99-77A1-ADF4-FF2EA98A04DD}"/>
          </ac:graphicFrameMkLst>
        </pc:graphicFrameChg>
        <pc:graphicFrameChg chg="mod modGraphic">
          <ac:chgData name="Qing Wang" userId="" providerId="" clId="Web-{F5F9E7C5-9E8C-4D27-9336-A647DE20D26D}" dt="2022-11-08T20:01:34.244" v="105"/>
          <ac:graphicFrameMkLst>
            <pc:docMk/>
            <pc:sldMk cId="701858974" sldId="441"/>
            <ac:graphicFrameMk id="13" creationId="{D0BDB70F-B16A-2D73-BFA3-13516A688EAF}"/>
          </ac:graphicFrameMkLst>
        </pc:graphicFrameChg>
        <pc:picChg chg="mod">
          <ac:chgData name="Qing Wang" userId="" providerId="" clId="Web-{F5F9E7C5-9E8C-4D27-9336-A647DE20D26D}" dt="2022-11-08T20:01:13.447" v="100" actId="14100"/>
          <ac:picMkLst>
            <pc:docMk/>
            <pc:sldMk cId="701858974" sldId="441"/>
            <ac:picMk id="28" creationId="{9907CAAD-18EE-5F36-6412-FBE35ECCC965}"/>
          </ac:picMkLst>
        </pc:picChg>
      </pc:sldChg>
    </pc:docChg>
  </pc:docChgLst>
  <pc:docChgLst>
    <pc:chgData name="Qing Wang" clId="Web-{F60A128E-1CB0-4078-A26A-177C66662D10}"/>
    <pc:docChg chg="addSld delSld modSld">
      <pc:chgData name="Qing Wang" userId="" providerId="" clId="Web-{F60A128E-1CB0-4078-A26A-177C66662D10}" dt="2022-08-22T22:28:13.888" v="119"/>
      <pc:docMkLst>
        <pc:docMk/>
      </pc:docMkLst>
      <pc:sldChg chg="add del">
        <pc:chgData name="Qing Wang" userId="" providerId="" clId="Web-{F60A128E-1CB0-4078-A26A-177C66662D10}" dt="2022-08-22T22:26:52.777" v="81"/>
        <pc:sldMkLst>
          <pc:docMk/>
          <pc:sldMk cId="385544938" sldId="403"/>
        </pc:sldMkLst>
      </pc:sldChg>
      <pc:sldChg chg="modSp">
        <pc:chgData name="Qing Wang" userId="" providerId="" clId="Web-{F60A128E-1CB0-4078-A26A-177C66662D10}" dt="2022-08-22T22:28:13.888" v="119"/>
        <pc:sldMkLst>
          <pc:docMk/>
          <pc:sldMk cId="4181924233" sldId="408"/>
        </pc:sldMkLst>
        <pc:graphicFrameChg chg="mod modGraphic">
          <ac:chgData name="Qing Wang" userId="" providerId="" clId="Web-{F60A128E-1CB0-4078-A26A-177C66662D10}" dt="2022-08-22T22:28:13.888" v="119"/>
          <ac:graphicFrameMkLst>
            <pc:docMk/>
            <pc:sldMk cId="4181924233" sldId="408"/>
            <ac:graphicFrameMk id="8" creationId="{78B12887-0C4D-AB45-0AF8-A3D2079BCDC6}"/>
          </ac:graphicFrameMkLst>
        </pc:graphicFrameChg>
      </pc:sldChg>
    </pc:docChg>
  </pc:docChgLst>
  <pc:docChgLst>
    <pc:chgData name="Qing Wang" clId="Web-{CEB312F7-639B-473C-A736-44471BE6306A}"/>
    <pc:docChg chg="modSld">
      <pc:chgData name="Qing Wang" userId="" providerId="" clId="Web-{CEB312F7-639B-473C-A736-44471BE6306A}" dt="2022-11-10T18:54:43.730" v="4" actId="20577"/>
      <pc:docMkLst>
        <pc:docMk/>
      </pc:docMkLst>
      <pc:sldChg chg="modSp">
        <pc:chgData name="Qing Wang" userId="" providerId="" clId="Web-{CEB312F7-639B-473C-A736-44471BE6306A}" dt="2022-11-10T18:54:43.730" v="4" actId="20577"/>
        <pc:sldMkLst>
          <pc:docMk/>
          <pc:sldMk cId="71464787" sldId="401"/>
        </pc:sldMkLst>
        <pc:spChg chg="mod">
          <ac:chgData name="Qing Wang" userId="" providerId="" clId="Web-{CEB312F7-639B-473C-A736-44471BE6306A}" dt="2022-11-10T18:54:43.730" v="4" actId="20577"/>
          <ac:spMkLst>
            <pc:docMk/>
            <pc:sldMk cId="71464787" sldId="401"/>
            <ac:spMk id="4" creationId="{9A393E49-839E-B021-75A7-AF837A4EA571}"/>
          </ac:spMkLst>
        </pc:spChg>
      </pc:sldChg>
    </pc:docChg>
  </pc:docChgLst>
  <pc:docChgLst>
    <pc:chgData name="Chris Rayner" clId="Web-{28418807-1314-4DDE-9E1D-FACEDDA4F2FE}"/>
    <pc:docChg chg="addSld delSld modSld">
      <pc:chgData name="Chris Rayner" userId="" providerId="" clId="Web-{28418807-1314-4DDE-9E1D-FACEDDA4F2FE}" dt="2022-09-15T00:49:06.925" v="15" actId="1076"/>
      <pc:docMkLst>
        <pc:docMk/>
      </pc:docMkLst>
      <pc:sldChg chg="mod modShow">
        <pc:chgData name="Chris Rayner" userId="" providerId="" clId="Web-{28418807-1314-4DDE-9E1D-FACEDDA4F2FE}" dt="2022-09-15T00:47:38.518" v="3"/>
        <pc:sldMkLst>
          <pc:docMk/>
          <pc:sldMk cId="2263439564" sldId="404"/>
        </pc:sldMkLst>
      </pc:sldChg>
      <pc:sldChg chg="mod modShow">
        <pc:chgData name="Chris Rayner" userId="" providerId="" clId="Web-{28418807-1314-4DDE-9E1D-FACEDDA4F2FE}" dt="2022-09-15T00:47:40.580" v="4"/>
        <pc:sldMkLst>
          <pc:docMk/>
          <pc:sldMk cId="1099423208" sldId="406"/>
        </pc:sldMkLst>
      </pc:sldChg>
      <pc:sldChg chg="addSp modSp">
        <pc:chgData name="Chris Rayner" userId="" providerId="" clId="Web-{28418807-1314-4DDE-9E1D-FACEDDA4F2FE}" dt="2022-09-15T00:49:06.925" v="15" actId="1076"/>
        <pc:sldMkLst>
          <pc:docMk/>
          <pc:sldMk cId="1965844253" sldId="431"/>
        </pc:sldMkLst>
        <pc:picChg chg="add mod">
          <ac:chgData name="Chris Rayner" userId="" providerId="" clId="Web-{28418807-1314-4DDE-9E1D-FACEDDA4F2FE}" dt="2022-09-15T00:48:57.316" v="14" actId="1076"/>
          <ac:picMkLst>
            <pc:docMk/>
            <pc:sldMk cId="1965844253" sldId="431"/>
            <ac:picMk id="3" creationId="{64A57516-D6F2-BB3B-6844-2F2040730D24}"/>
          </ac:picMkLst>
        </pc:picChg>
        <pc:picChg chg="mod">
          <ac:chgData name="Chris Rayner" userId="" providerId="" clId="Web-{28418807-1314-4DDE-9E1D-FACEDDA4F2FE}" dt="2022-09-15T00:49:06.925" v="15" actId="1076"/>
          <ac:picMkLst>
            <pc:docMk/>
            <pc:sldMk cId="1965844253" sldId="431"/>
            <ac:picMk id="4" creationId="{DB5756CF-164B-3E26-E69A-054F25D32C0D}"/>
          </ac:picMkLst>
        </pc:picChg>
      </pc:sldChg>
      <pc:sldChg chg="add del replId">
        <pc:chgData name="Chris Rayner" userId="" providerId="" clId="Web-{28418807-1314-4DDE-9E1D-FACEDDA4F2FE}" dt="2022-09-15T00:48:09.924" v="6"/>
        <pc:sldMkLst>
          <pc:docMk/>
          <pc:sldMk cId="50278089" sldId="432"/>
        </pc:sldMkLst>
      </pc:sldChg>
      <pc:sldChg chg="del">
        <pc:chgData name="Chris Rayner" userId="" providerId="" clId="Web-{28418807-1314-4DDE-9E1D-FACEDDA4F2FE}" dt="2022-09-15T00:45:26.218" v="0"/>
        <pc:sldMkLst>
          <pc:docMk/>
          <pc:sldMk cId="1506571043" sldId="432"/>
        </pc:sldMkLst>
      </pc:sldChg>
      <pc:sldChg chg="add del replId">
        <pc:chgData name="Chris Rayner" userId="" providerId="" clId="Web-{28418807-1314-4DDE-9E1D-FACEDDA4F2FE}" dt="2022-09-15T00:45:31.265" v="2"/>
        <pc:sldMkLst>
          <pc:docMk/>
          <pc:sldMk cId="3546858432" sldId="432"/>
        </pc:sldMkLst>
      </pc:sldChg>
    </pc:docChg>
  </pc:docChgLst>
  <pc:docChgLst>
    <pc:chgData name="Qing Wang" clId="Web-{948EDD0D-42B5-46CE-BAE2-C3993E9FC11F}"/>
    <pc:docChg chg="modSld">
      <pc:chgData name="Qing Wang" userId="" providerId="" clId="Web-{948EDD0D-42B5-46CE-BAE2-C3993E9FC11F}" dt="2022-08-24T01:04:49.962" v="14" actId="20577"/>
      <pc:docMkLst>
        <pc:docMk/>
      </pc:docMkLst>
      <pc:sldChg chg="modSp">
        <pc:chgData name="Qing Wang" userId="" providerId="" clId="Web-{948EDD0D-42B5-46CE-BAE2-C3993E9FC11F}" dt="2022-08-24T01:04:49.962" v="14" actId="20577"/>
        <pc:sldMkLst>
          <pc:docMk/>
          <pc:sldMk cId="1375469414" sldId="402"/>
        </pc:sldMkLst>
        <pc:spChg chg="mod">
          <ac:chgData name="Qing Wang" userId="" providerId="" clId="Web-{948EDD0D-42B5-46CE-BAE2-C3993E9FC11F}" dt="2022-08-24T01:04:49.962" v="14" actId="20577"/>
          <ac:spMkLst>
            <pc:docMk/>
            <pc:sldMk cId="1375469414" sldId="402"/>
            <ac:spMk id="3" creationId="{B18EA46C-F77B-1666-9D4C-4AF018DA5FAC}"/>
          </ac:spMkLst>
        </pc:spChg>
      </pc:sldChg>
      <pc:sldChg chg="modSp">
        <pc:chgData name="Qing Wang" userId="" providerId="" clId="Web-{948EDD0D-42B5-46CE-BAE2-C3993E9FC11F}" dt="2022-08-24T01:04:43.087" v="4" actId="20577"/>
        <pc:sldMkLst>
          <pc:docMk/>
          <pc:sldMk cId="4181924233" sldId="408"/>
        </pc:sldMkLst>
        <pc:spChg chg="mod">
          <ac:chgData name="Qing Wang" userId="" providerId="" clId="Web-{948EDD0D-42B5-46CE-BAE2-C3993E9FC11F}" dt="2022-08-24T01:04:43.087" v="4" actId="20577"/>
          <ac:spMkLst>
            <pc:docMk/>
            <pc:sldMk cId="4181924233" sldId="408"/>
            <ac:spMk id="3" creationId="{B18EA46C-F77B-1666-9D4C-4AF018DA5FAC}"/>
          </ac:spMkLst>
        </pc:spChg>
      </pc:sldChg>
    </pc:docChg>
  </pc:docChgLst>
  <pc:docChgLst>
    <pc:chgData name="Huy Tran" clId="Web-{184C4407-9822-48C4-8619-F9FF76F1A9BE}"/>
    <pc:docChg chg="addSld modSld sldOrd">
      <pc:chgData name="Huy Tran" userId="" providerId="" clId="Web-{184C4407-9822-48C4-8619-F9FF76F1A9BE}" dt="2022-09-13T23:19:11.341" v="2693"/>
      <pc:docMkLst>
        <pc:docMk/>
      </pc:docMkLst>
      <pc:sldChg chg="addSp delSp modSp">
        <pc:chgData name="Huy Tran" userId="" providerId="" clId="Web-{184C4407-9822-48C4-8619-F9FF76F1A9BE}" dt="2022-09-13T21:18:17.383" v="766" actId="1076"/>
        <pc:sldMkLst>
          <pc:docMk/>
          <pc:sldMk cId="1270655567" sldId="418"/>
        </pc:sldMkLst>
        <pc:spChg chg="add del mod">
          <ac:chgData name="Huy Tran" userId="" providerId="" clId="Web-{184C4407-9822-48C4-8619-F9FF76F1A9BE}" dt="2022-09-13T21:17:48.304" v="758"/>
          <ac:spMkLst>
            <pc:docMk/>
            <pc:sldMk cId="1270655567" sldId="418"/>
            <ac:spMk id="2" creationId="{382F57A1-3619-21AA-42E5-7DB4D2C96B97}"/>
          </ac:spMkLst>
        </pc:spChg>
        <pc:spChg chg="mod">
          <ac:chgData name="Huy Tran" userId="" providerId="" clId="Web-{184C4407-9822-48C4-8619-F9FF76F1A9BE}" dt="2022-09-13T21:18:17.383" v="766" actId="1076"/>
          <ac:spMkLst>
            <pc:docMk/>
            <pc:sldMk cId="1270655567" sldId="418"/>
            <ac:spMk id="10" creationId="{B0BF87FF-F583-2A55-68D7-61EB8E9F5EC7}"/>
          </ac:spMkLst>
        </pc:spChg>
        <pc:graphicFrameChg chg="del mod modGraphic">
          <ac:chgData name="Huy Tran" userId="" providerId="" clId="Web-{184C4407-9822-48C4-8619-F9FF76F1A9BE}" dt="2022-09-13T21:01:24.686" v="138"/>
          <ac:graphicFrameMkLst>
            <pc:docMk/>
            <pc:sldMk cId="1270655567" sldId="418"/>
            <ac:graphicFrameMk id="8" creationId="{78B12887-0C4D-AB45-0AF8-A3D2079BCDC6}"/>
          </ac:graphicFrameMkLst>
        </pc:graphicFrameChg>
      </pc:sldChg>
      <pc:sldChg chg="modSp add ord replId">
        <pc:chgData name="Huy Tran" userId="" providerId="" clId="Web-{184C4407-9822-48C4-8619-F9FF76F1A9BE}" dt="2022-09-13T22:44:50.593" v="2060"/>
        <pc:sldMkLst>
          <pc:docMk/>
          <pc:sldMk cId="3480320691" sldId="429"/>
        </pc:sldMkLst>
        <pc:graphicFrameChg chg="mod modGraphic">
          <ac:chgData name="Huy Tran" userId="" providerId="" clId="Web-{184C4407-9822-48C4-8619-F9FF76F1A9BE}" dt="2022-09-13T20:54:39.729" v="50"/>
          <ac:graphicFrameMkLst>
            <pc:docMk/>
            <pc:sldMk cId="3480320691" sldId="429"/>
            <ac:graphicFrameMk id="8" creationId="{78B12887-0C4D-AB45-0AF8-A3D2079BCDC6}"/>
          </ac:graphicFrameMkLst>
        </pc:graphicFrameChg>
      </pc:sldChg>
      <pc:sldChg chg="addSp delSp modSp add replId modNotes">
        <pc:chgData name="Huy Tran" userId="" providerId="" clId="Web-{184C4407-9822-48C4-8619-F9FF76F1A9BE}" dt="2022-09-13T23:19:11.341" v="2693"/>
        <pc:sldMkLst>
          <pc:docMk/>
          <pc:sldMk cId="3904666925" sldId="430"/>
        </pc:sldMkLst>
        <pc:spChg chg="add mod">
          <ac:chgData name="Huy Tran" userId="" providerId="" clId="Web-{184C4407-9822-48C4-8619-F9FF76F1A9BE}" dt="2022-09-13T22:59:14.411" v="2259" actId="1076"/>
          <ac:spMkLst>
            <pc:docMk/>
            <pc:sldMk cId="3904666925" sldId="430"/>
            <ac:spMk id="2" creationId="{693E3BAD-C489-5804-2B55-4E68EB97476F}"/>
          </ac:spMkLst>
        </pc:spChg>
        <pc:spChg chg="del">
          <ac:chgData name="Huy Tran" userId="" providerId="" clId="Web-{184C4407-9822-48C4-8619-F9FF76F1A9BE}" dt="2022-09-13T21:01:35.842" v="141"/>
          <ac:spMkLst>
            <pc:docMk/>
            <pc:sldMk cId="3904666925" sldId="430"/>
            <ac:spMk id="4" creationId="{E9070178-4C86-A7E5-E4E3-2198992AD5AC}"/>
          </ac:spMkLst>
        </pc:spChg>
        <pc:spChg chg="add del mod">
          <ac:chgData name="Huy Tran" userId="" providerId="" clId="Web-{184C4407-9822-48C4-8619-F9FF76F1A9BE}" dt="2022-09-13T21:49:46.104" v="1666" actId="1076"/>
          <ac:spMkLst>
            <pc:docMk/>
            <pc:sldMk cId="3904666925" sldId="430"/>
            <ac:spMk id="7" creationId="{002DC8AB-045B-81FC-E56D-67E8A20F2F40}"/>
          </ac:spMkLst>
        </pc:spChg>
        <pc:spChg chg="del">
          <ac:chgData name="Huy Tran" userId="" providerId="" clId="Web-{184C4407-9822-48C4-8619-F9FF76F1A9BE}" dt="2022-09-13T21:01:29.826" v="139"/>
          <ac:spMkLst>
            <pc:docMk/>
            <pc:sldMk cId="3904666925" sldId="430"/>
            <ac:spMk id="10" creationId="{B0BF87FF-F583-2A55-68D7-61EB8E9F5EC7}"/>
          </ac:spMkLst>
        </pc:spChg>
        <pc:graphicFrameChg chg="mod modGraphic">
          <ac:chgData name="Huy Tran" userId="" providerId="" clId="Web-{184C4407-9822-48C4-8619-F9FF76F1A9BE}" dt="2022-09-13T23:17:56.747" v="2674"/>
          <ac:graphicFrameMkLst>
            <pc:docMk/>
            <pc:sldMk cId="3904666925" sldId="430"/>
            <ac:graphicFrameMk id="8" creationId="{78B12887-0C4D-AB45-0AF8-A3D2079BCDC6}"/>
          </ac:graphicFrameMkLst>
        </pc:graphicFrameChg>
      </pc:sldChg>
    </pc:docChg>
  </pc:docChgLst>
  <pc:docChgLst>
    <pc:chgData name="Qing Wang" clId="Web-{81C79623-2606-4268-A012-8902428E394C}"/>
    <pc:docChg chg="modSld">
      <pc:chgData name="Qing Wang" userId="" providerId="" clId="Web-{81C79623-2606-4268-A012-8902428E394C}" dt="2022-09-13T19:07:31.003" v="107" actId="20577"/>
      <pc:docMkLst>
        <pc:docMk/>
      </pc:docMkLst>
      <pc:sldChg chg="addSp delSp modSp">
        <pc:chgData name="Qing Wang" userId="" providerId="" clId="Web-{81C79623-2606-4268-A012-8902428E394C}" dt="2022-09-13T19:07:31.003" v="107" actId="20577"/>
        <pc:sldMkLst>
          <pc:docMk/>
          <pc:sldMk cId="1415978433" sldId="414"/>
        </pc:sldMkLst>
        <pc:spChg chg="mod">
          <ac:chgData name="Qing Wang" userId="" providerId="" clId="Web-{81C79623-2606-4268-A012-8902428E394C}" dt="2022-09-13T19:07:31.003" v="107" actId="20577"/>
          <ac:spMkLst>
            <pc:docMk/>
            <pc:sldMk cId="1415978433" sldId="414"/>
            <ac:spMk id="2" creationId="{DD4FB5BC-910D-346D-0950-BF9F634C6D35}"/>
          </ac:spMkLst>
        </pc:spChg>
        <pc:spChg chg="add del mod">
          <ac:chgData name="Qing Wang" userId="" providerId="" clId="Web-{81C79623-2606-4268-A012-8902428E394C}" dt="2022-09-13T19:06:26.393" v="84"/>
          <ac:spMkLst>
            <pc:docMk/>
            <pc:sldMk cId="1415978433" sldId="414"/>
            <ac:spMk id="4" creationId="{59B221CF-34D4-A8A4-4E9E-5D594DC25B07}"/>
          </ac:spMkLst>
        </pc:spChg>
      </pc:sldChg>
    </pc:docChg>
  </pc:docChgLst>
  <pc:docChgLst>
    <pc:chgData name="Huy Tran" clId="Web-{81704F28-91B3-4080-828B-7DF11EB96523}"/>
    <pc:docChg chg="modSld">
      <pc:chgData name="Huy Tran" userId="" providerId="" clId="Web-{81704F28-91B3-4080-828B-7DF11EB96523}" dt="2022-08-24T18:41:22.750" v="20"/>
      <pc:docMkLst>
        <pc:docMk/>
      </pc:docMkLst>
      <pc:sldChg chg="modSp">
        <pc:chgData name="Huy Tran" userId="" providerId="" clId="Web-{81704F28-91B3-4080-828B-7DF11EB96523}" dt="2022-08-24T18:41:22.750" v="20"/>
        <pc:sldMkLst>
          <pc:docMk/>
          <pc:sldMk cId="511616606" sldId="407"/>
        </pc:sldMkLst>
        <pc:graphicFrameChg chg="mod modGraphic">
          <ac:chgData name="Huy Tran" userId="" providerId="" clId="Web-{81704F28-91B3-4080-828B-7DF11EB96523}" dt="2022-08-24T18:41:22.750" v="20"/>
          <ac:graphicFrameMkLst>
            <pc:docMk/>
            <pc:sldMk cId="511616606" sldId="407"/>
            <ac:graphicFrameMk id="4" creationId="{87C8F694-DFB2-FC4B-1B5D-ED6A2B8E3011}"/>
          </ac:graphicFrameMkLst>
        </pc:graphicFrameChg>
      </pc:sldChg>
    </pc:docChg>
  </pc:docChgLst>
  <pc:docChgLst>
    <pc:chgData name="Qing Wang" clId="Web-{AE9E29D9-2951-4469-AC69-06C0C96E581F}"/>
    <pc:docChg chg="addSld modSld">
      <pc:chgData name="Qing Wang" userId="" providerId="" clId="Web-{AE9E29D9-2951-4469-AC69-06C0C96E581F}" dt="2022-10-24T23:10:22.969" v="24" actId="1076"/>
      <pc:docMkLst>
        <pc:docMk/>
      </pc:docMkLst>
      <pc:sldChg chg="addSp delSp modSp add replId">
        <pc:chgData name="Qing Wang" userId="" providerId="" clId="Web-{AE9E29D9-2951-4469-AC69-06C0C96E581F}" dt="2022-10-24T23:10:22.969" v="24" actId="1076"/>
        <pc:sldMkLst>
          <pc:docMk/>
          <pc:sldMk cId="1365794773" sldId="435"/>
        </pc:sldMkLst>
        <pc:spChg chg="del">
          <ac:chgData name="Qing Wang" userId="" providerId="" clId="Web-{AE9E29D9-2951-4469-AC69-06C0C96E581F}" dt="2022-10-24T23:09:19.905" v="8"/>
          <ac:spMkLst>
            <pc:docMk/>
            <pc:sldMk cId="1365794773" sldId="435"/>
            <ac:spMk id="2" creationId="{C0065EE2-0B01-C05A-F4DF-135342E75E3D}"/>
          </ac:spMkLst>
        </pc:spChg>
        <pc:spChg chg="mod">
          <ac:chgData name="Qing Wang" userId="" providerId="" clId="Web-{AE9E29D9-2951-4469-AC69-06C0C96E581F}" dt="2022-10-24T23:09:19.593" v="7" actId="20577"/>
          <ac:spMkLst>
            <pc:docMk/>
            <pc:sldMk cId="1365794773" sldId="435"/>
            <ac:spMk id="3" creationId="{E9C3F41A-7EB6-405E-8A96-385227B781DD}"/>
          </ac:spMkLst>
        </pc:spChg>
        <pc:picChg chg="add mod ord">
          <ac:chgData name="Qing Wang" userId="" providerId="" clId="Web-{AE9E29D9-2951-4469-AC69-06C0C96E581F}" dt="2022-10-24T23:09:26.921" v="13" actId="1076"/>
          <ac:picMkLst>
            <pc:docMk/>
            <pc:sldMk cId="1365794773" sldId="435"/>
            <ac:picMk id="5" creationId="{BD3815CF-6913-294B-ED53-004EC817C185}"/>
          </ac:picMkLst>
        </pc:picChg>
        <pc:picChg chg="add mod">
          <ac:chgData name="Qing Wang" userId="" providerId="" clId="Web-{AE9E29D9-2951-4469-AC69-06C0C96E581F}" dt="2022-10-24T23:10:22.969" v="24" actId="1076"/>
          <ac:picMkLst>
            <pc:docMk/>
            <pc:sldMk cId="1365794773" sldId="435"/>
            <ac:picMk id="6" creationId="{8D4E72E6-4C1C-8F5E-0BB9-6D33809D5C5D}"/>
          </ac:picMkLst>
        </pc:picChg>
      </pc:sldChg>
    </pc:docChg>
  </pc:docChgLst>
  <pc:docChgLst>
    <pc:chgData name="Huy Tran" clId="Web-{2BD74F11-16FB-4B06-9EF8-78D14B3739B8}"/>
    <pc:docChg chg="modSld">
      <pc:chgData name="Huy Tran" userId="" providerId="" clId="Web-{2BD74F11-16FB-4B06-9EF8-78D14B3739B8}" dt="2022-09-15T15:56:28.427" v="31"/>
      <pc:docMkLst>
        <pc:docMk/>
      </pc:docMkLst>
      <pc:sldChg chg="modSp">
        <pc:chgData name="Huy Tran" userId="" providerId="" clId="Web-{2BD74F11-16FB-4B06-9EF8-78D14B3739B8}" dt="2022-09-15T15:56:28.427" v="31"/>
        <pc:sldMkLst>
          <pc:docMk/>
          <pc:sldMk cId="3904666925" sldId="430"/>
        </pc:sldMkLst>
        <pc:graphicFrameChg chg="mod modGraphic">
          <ac:chgData name="Huy Tran" userId="" providerId="" clId="Web-{2BD74F11-16FB-4B06-9EF8-78D14B3739B8}" dt="2022-09-15T15:56:28.427" v="31"/>
          <ac:graphicFrameMkLst>
            <pc:docMk/>
            <pc:sldMk cId="3904666925" sldId="430"/>
            <ac:graphicFrameMk id="8" creationId="{78B12887-0C4D-AB45-0AF8-A3D2079BCDC6}"/>
          </ac:graphicFrameMkLst>
        </pc:graphicFrameChg>
      </pc:sldChg>
    </pc:docChg>
  </pc:docChgLst>
  <pc:docChgLst>
    <pc:chgData name="Qing Wang" clId="Web-{1B028252-8D8C-4722-8586-A865483A6B93}"/>
    <pc:docChg chg="modSld">
      <pc:chgData name="Qing Wang" userId="" providerId="" clId="Web-{1B028252-8D8C-4722-8586-A865483A6B93}" dt="2022-08-23T01:24:19.203" v="37" actId="14100"/>
      <pc:docMkLst>
        <pc:docMk/>
      </pc:docMkLst>
      <pc:sldChg chg="modSp">
        <pc:chgData name="Qing Wang" userId="" providerId="" clId="Web-{1B028252-8D8C-4722-8586-A865483A6B93}" dt="2022-08-23T01:24:19.203" v="37" actId="14100"/>
        <pc:sldMkLst>
          <pc:docMk/>
          <pc:sldMk cId="4181924233" sldId="408"/>
        </pc:sldMkLst>
        <pc:spChg chg="mod">
          <ac:chgData name="Qing Wang" userId="" providerId="" clId="Web-{1B028252-8D8C-4722-8586-A865483A6B93}" dt="2022-08-23T01:24:19.203" v="37" actId="14100"/>
          <ac:spMkLst>
            <pc:docMk/>
            <pc:sldMk cId="4181924233" sldId="408"/>
            <ac:spMk id="10" creationId="{B0BF87FF-F583-2A55-68D7-61EB8E9F5EC7}"/>
          </ac:spMkLst>
        </pc:spChg>
        <pc:graphicFrameChg chg="mod">
          <ac:chgData name="Qing Wang" userId="" providerId="" clId="Web-{1B028252-8D8C-4722-8586-A865483A6B93}" dt="2022-08-23T01:23:34.343" v="17" actId="1076"/>
          <ac:graphicFrameMkLst>
            <pc:docMk/>
            <pc:sldMk cId="4181924233" sldId="408"/>
            <ac:graphicFrameMk id="9" creationId="{F5F361C6-6EE8-84CC-C90E-743155935BB4}"/>
          </ac:graphicFrameMkLst>
        </pc:graphicFrameChg>
      </pc:sldChg>
    </pc:docChg>
  </pc:docChgLst>
  <pc:docChgLst>
    <pc:chgData name="Qing Wang" clId="Web-{0DD1A8F9-A9B1-4448-BF3C-0104E2283B9B}"/>
    <pc:docChg chg="addSld modSld sldOrd">
      <pc:chgData name="Qing Wang" userId="" providerId="" clId="Web-{0DD1A8F9-A9B1-4448-BF3C-0104E2283B9B}" dt="2022-11-03T22:15:16.442" v="507"/>
      <pc:docMkLst>
        <pc:docMk/>
      </pc:docMkLst>
      <pc:sldChg chg="addSp delSp modSp">
        <pc:chgData name="Qing Wang" userId="" providerId="" clId="Web-{0DD1A8F9-A9B1-4448-BF3C-0104E2283B9B}" dt="2022-11-03T21:56:36.130" v="160"/>
        <pc:sldMkLst>
          <pc:docMk/>
          <pc:sldMk cId="2761406281" sldId="439"/>
        </pc:sldMkLst>
        <pc:spChg chg="add del mod">
          <ac:chgData name="Qing Wang" userId="" providerId="" clId="Web-{0DD1A8F9-A9B1-4448-BF3C-0104E2283B9B}" dt="2022-11-03T21:56:36.130" v="160"/>
          <ac:spMkLst>
            <pc:docMk/>
            <pc:sldMk cId="2761406281" sldId="439"/>
            <ac:spMk id="2" creationId="{2BCFC0E8-CC10-2083-D07A-9616C6E6224C}"/>
          </ac:spMkLst>
        </pc:spChg>
      </pc:sldChg>
      <pc:sldChg chg="addSp delSp modSp add ord replId">
        <pc:chgData name="Qing Wang" userId="" providerId="" clId="Web-{0DD1A8F9-A9B1-4448-BF3C-0104E2283B9B}" dt="2022-11-03T22:15:16.442" v="507"/>
        <pc:sldMkLst>
          <pc:docMk/>
          <pc:sldMk cId="701858974" sldId="441"/>
        </pc:sldMkLst>
        <pc:spChg chg="add del mod">
          <ac:chgData name="Qing Wang" userId="" providerId="" clId="Web-{0DD1A8F9-A9B1-4448-BF3C-0104E2283B9B}" dt="2022-11-03T21:59:23.632" v="218"/>
          <ac:spMkLst>
            <pc:docMk/>
            <pc:sldMk cId="701858974" sldId="441"/>
            <ac:spMk id="2" creationId="{A1FEAFCC-01B0-7055-3D89-B8C8B449BF58}"/>
          </ac:spMkLst>
        </pc:spChg>
        <pc:spChg chg="mod">
          <ac:chgData name="Qing Wang" userId="" providerId="" clId="Web-{0DD1A8F9-A9B1-4448-BF3C-0104E2283B9B}" dt="2022-11-03T21:53:10.143" v="101" actId="20577"/>
          <ac:spMkLst>
            <pc:docMk/>
            <pc:sldMk cId="701858974" sldId="441"/>
            <ac:spMk id="3" creationId="{27E919FB-CBEA-84D5-B6D3-12F83CBF1C42}"/>
          </ac:spMkLst>
        </pc:spChg>
        <pc:spChg chg="del mod">
          <ac:chgData name="Qing Wang" userId="" providerId="" clId="Web-{0DD1A8F9-A9B1-4448-BF3C-0104E2283B9B}" dt="2022-11-03T21:59:23.632" v="223"/>
          <ac:spMkLst>
            <pc:docMk/>
            <pc:sldMk cId="701858974" sldId="441"/>
            <ac:spMk id="6" creationId="{8432C194-77D2-BD3E-6278-CE0E7B9B93AA}"/>
          </ac:spMkLst>
        </pc:spChg>
        <pc:spChg chg="del mod">
          <ac:chgData name="Qing Wang" userId="" providerId="" clId="Web-{0DD1A8F9-A9B1-4448-BF3C-0104E2283B9B}" dt="2022-11-03T21:59:23.632" v="222"/>
          <ac:spMkLst>
            <pc:docMk/>
            <pc:sldMk cId="701858974" sldId="441"/>
            <ac:spMk id="7" creationId="{BB24F5A1-24E3-F131-2493-C17DCF2717D8}"/>
          </ac:spMkLst>
        </pc:spChg>
        <pc:spChg chg="del mod">
          <ac:chgData name="Qing Wang" userId="" providerId="" clId="Web-{0DD1A8F9-A9B1-4448-BF3C-0104E2283B9B}" dt="2022-11-03T21:59:23.632" v="221"/>
          <ac:spMkLst>
            <pc:docMk/>
            <pc:sldMk cId="701858974" sldId="441"/>
            <ac:spMk id="8" creationId="{E25C4542-C464-59C7-0E54-25E95C606029}"/>
          </ac:spMkLst>
        </pc:spChg>
        <pc:spChg chg="del mod">
          <ac:chgData name="Qing Wang" userId="" providerId="" clId="Web-{0DD1A8F9-A9B1-4448-BF3C-0104E2283B9B}" dt="2022-11-03T21:59:23.632" v="220"/>
          <ac:spMkLst>
            <pc:docMk/>
            <pc:sldMk cId="701858974" sldId="441"/>
            <ac:spMk id="11" creationId="{CDD392A5-A89C-A43F-FD63-600703152A96}"/>
          </ac:spMkLst>
        </pc:spChg>
        <pc:spChg chg="del mod">
          <ac:chgData name="Qing Wang" userId="" providerId="" clId="Web-{0DD1A8F9-A9B1-4448-BF3C-0104E2283B9B}" dt="2022-11-03T21:59:23.632" v="219"/>
          <ac:spMkLst>
            <pc:docMk/>
            <pc:sldMk cId="701858974" sldId="441"/>
            <ac:spMk id="12" creationId="{1F81322A-807A-D3C2-94F4-E66D5BE0E385}"/>
          </ac:spMkLst>
        </pc:spChg>
        <pc:spChg chg="del">
          <ac:chgData name="Qing Wang" userId="" providerId="" clId="Web-{0DD1A8F9-A9B1-4448-BF3C-0104E2283B9B}" dt="2022-11-03T21:51:25.564" v="65"/>
          <ac:spMkLst>
            <pc:docMk/>
            <pc:sldMk cId="701858974" sldId="441"/>
            <ac:spMk id="15" creationId="{0550FA4A-8D2C-0A52-3F9F-525E20AEF6B7}"/>
          </ac:spMkLst>
        </pc:spChg>
        <pc:spChg chg="add mod">
          <ac:chgData name="Qing Wang" userId="" providerId="" clId="Web-{0DD1A8F9-A9B1-4448-BF3C-0104E2283B9B}" dt="2022-11-03T22:09:13.781" v="423" actId="1076"/>
          <ac:spMkLst>
            <pc:docMk/>
            <pc:sldMk cId="701858974" sldId="441"/>
            <ac:spMk id="16" creationId="{5E8D1DA4-1E0D-97A6-32B7-611E90869501}"/>
          </ac:spMkLst>
        </pc:spChg>
        <pc:spChg chg="add mod">
          <ac:chgData name="Qing Wang" userId="" providerId="" clId="Web-{0DD1A8F9-A9B1-4448-BF3C-0104E2283B9B}" dt="2022-11-03T22:09:13.796" v="424" actId="1076"/>
          <ac:spMkLst>
            <pc:docMk/>
            <pc:sldMk cId="701858974" sldId="441"/>
            <ac:spMk id="18" creationId="{3878AF9E-7A25-63DE-734F-60D9B9323D1A}"/>
          </ac:spMkLst>
        </pc:spChg>
        <pc:spChg chg="add mod">
          <ac:chgData name="Qing Wang" userId="" providerId="" clId="Web-{0DD1A8F9-A9B1-4448-BF3C-0104E2283B9B}" dt="2022-11-03T22:09:13.812" v="425" actId="1076"/>
          <ac:spMkLst>
            <pc:docMk/>
            <pc:sldMk cId="701858974" sldId="441"/>
            <ac:spMk id="20" creationId="{B9986F0A-96CC-0C21-5434-4813CA311BCA}"/>
          </ac:spMkLst>
        </pc:spChg>
        <pc:spChg chg="add mod">
          <ac:chgData name="Qing Wang" userId="" providerId="" clId="Web-{0DD1A8F9-A9B1-4448-BF3C-0104E2283B9B}" dt="2022-11-03T22:09:13.828" v="426" actId="1076"/>
          <ac:spMkLst>
            <pc:docMk/>
            <pc:sldMk cId="701858974" sldId="441"/>
            <ac:spMk id="22" creationId="{66AC0061-D446-F598-D2CC-3F44076D8A15}"/>
          </ac:spMkLst>
        </pc:spChg>
        <pc:spChg chg="add mod">
          <ac:chgData name="Qing Wang" userId="" providerId="" clId="Web-{0DD1A8F9-A9B1-4448-BF3C-0104E2283B9B}" dt="2022-11-03T22:09:13.843" v="427" actId="1076"/>
          <ac:spMkLst>
            <pc:docMk/>
            <pc:sldMk cId="701858974" sldId="441"/>
            <ac:spMk id="24" creationId="{F5875C05-9FDE-F17F-5CC5-8591DFF710D5}"/>
          </ac:spMkLst>
        </pc:spChg>
        <pc:spChg chg="add mod">
          <ac:chgData name="Qing Wang" userId="" providerId="" clId="Web-{0DD1A8F9-A9B1-4448-BF3C-0104E2283B9B}" dt="2022-11-03T22:09:13.890" v="429" actId="1076"/>
          <ac:spMkLst>
            <pc:docMk/>
            <pc:sldMk cId="701858974" sldId="441"/>
            <ac:spMk id="30" creationId="{EDF6BC32-93BB-5285-0EC1-7E01312CB9D4}"/>
          </ac:spMkLst>
        </pc:spChg>
        <pc:spChg chg="add mod">
          <ac:chgData name="Qing Wang" userId="" providerId="" clId="Web-{0DD1A8F9-A9B1-4448-BF3C-0104E2283B9B}" dt="2022-11-03T22:09:16.015" v="431" actId="1076"/>
          <ac:spMkLst>
            <pc:docMk/>
            <pc:sldMk cId="701858974" sldId="441"/>
            <ac:spMk id="31" creationId="{63842B5F-8A06-14AF-6E29-A528F380200F}"/>
          </ac:spMkLst>
        </pc:spChg>
        <pc:spChg chg="add del">
          <ac:chgData name="Qing Wang" userId="" providerId="" clId="Web-{0DD1A8F9-A9B1-4448-BF3C-0104E2283B9B}" dt="2022-11-03T22:07:14.045" v="363"/>
          <ac:spMkLst>
            <pc:docMk/>
            <pc:sldMk cId="701858974" sldId="441"/>
            <ac:spMk id="32" creationId="{7CA3BC5A-CA38-0F1C-C784-18E663303A4F}"/>
          </ac:spMkLst>
        </pc:spChg>
        <pc:spChg chg="add mod">
          <ac:chgData name="Qing Wang" userId="" providerId="" clId="Web-{0DD1A8F9-A9B1-4448-BF3C-0104E2283B9B}" dt="2022-11-03T22:08:38.374" v="414" actId="688"/>
          <ac:spMkLst>
            <pc:docMk/>
            <pc:sldMk cId="701858974" sldId="441"/>
            <ac:spMk id="33" creationId="{A2F7870B-1A0C-0A91-682A-8470B23296E1}"/>
          </ac:spMkLst>
        </pc:spChg>
        <pc:spChg chg="add del">
          <ac:chgData name="Qing Wang" userId="" providerId="" clId="Web-{0DD1A8F9-A9B1-4448-BF3C-0104E2283B9B}" dt="2022-11-03T22:07:20.139" v="385"/>
          <ac:spMkLst>
            <pc:docMk/>
            <pc:sldMk cId="701858974" sldId="441"/>
            <ac:spMk id="37" creationId="{C11E7BFD-5C43-2DA5-825B-D89B7A19CA89}"/>
          </ac:spMkLst>
        </pc:spChg>
        <pc:spChg chg="add del">
          <ac:chgData name="Qing Wang" userId="" providerId="" clId="Web-{0DD1A8F9-A9B1-4448-BF3C-0104E2283B9B}" dt="2022-11-03T22:07:20.139" v="384"/>
          <ac:spMkLst>
            <pc:docMk/>
            <pc:sldMk cId="701858974" sldId="441"/>
            <ac:spMk id="39" creationId="{E52B6E74-E1E6-6131-A320-F2E1B9261861}"/>
          </ac:spMkLst>
        </pc:spChg>
        <pc:spChg chg="add del">
          <ac:chgData name="Qing Wang" userId="" providerId="" clId="Web-{0DD1A8F9-A9B1-4448-BF3C-0104E2283B9B}" dt="2022-11-03T22:07:20.139" v="383"/>
          <ac:spMkLst>
            <pc:docMk/>
            <pc:sldMk cId="701858974" sldId="441"/>
            <ac:spMk id="41" creationId="{E481A01F-47A3-4DF9-788A-E8F844667D22}"/>
          </ac:spMkLst>
        </pc:spChg>
        <pc:spChg chg="add del">
          <ac:chgData name="Qing Wang" userId="" providerId="" clId="Web-{0DD1A8F9-A9B1-4448-BF3C-0104E2283B9B}" dt="2022-11-03T22:07:20.139" v="382"/>
          <ac:spMkLst>
            <pc:docMk/>
            <pc:sldMk cId="701858974" sldId="441"/>
            <ac:spMk id="43" creationId="{D0687CE8-158C-CBB3-5477-50F54AA57CD2}"/>
          </ac:spMkLst>
        </pc:spChg>
        <pc:spChg chg="add del">
          <ac:chgData name="Qing Wang" userId="" providerId="" clId="Web-{0DD1A8F9-A9B1-4448-BF3C-0104E2283B9B}" dt="2022-11-03T22:07:20.139" v="381"/>
          <ac:spMkLst>
            <pc:docMk/>
            <pc:sldMk cId="701858974" sldId="441"/>
            <ac:spMk id="45" creationId="{29D04395-73E4-19B3-422C-8299ED53F6CC}"/>
          </ac:spMkLst>
        </pc:spChg>
        <pc:spChg chg="add del">
          <ac:chgData name="Qing Wang" userId="" providerId="" clId="Web-{0DD1A8F9-A9B1-4448-BF3C-0104E2283B9B}" dt="2022-11-03T22:07:20.139" v="378"/>
          <ac:spMkLst>
            <pc:docMk/>
            <pc:sldMk cId="701858974" sldId="441"/>
            <ac:spMk id="51" creationId="{1A8139A7-E66F-8481-F8B0-A78C01C3C621}"/>
          </ac:spMkLst>
        </pc:spChg>
        <pc:spChg chg="add del">
          <ac:chgData name="Qing Wang" userId="" providerId="" clId="Web-{0DD1A8F9-A9B1-4448-BF3C-0104E2283B9B}" dt="2022-11-03T22:15:16.442" v="507"/>
          <ac:spMkLst>
            <pc:docMk/>
            <pc:sldMk cId="701858974" sldId="441"/>
            <ac:spMk id="52" creationId="{B75382A2-0675-1A32-AD49-BB396A745004}"/>
          </ac:spMkLst>
        </pc:spChg>
        <pc:spChg chg="add del mod">
          <ac:chgData name="Qing Wang" userId="" providerId="" clId="Web-{0DD1A8F9-A9B1-4448-BF3C-0104E2283B9B}" dt="2022-11-03T22:11:21.501" v="482"/>
          <ac:spMkLst>
            <pc:docMk/>
            <pc:sldMk cId="701858974" sldId="441"/>
            <ac:spMk id="53" creationId="{604EE56E-7753-45F6-FD9A-F34935D4617C}"/>
          </ac:spMkLst>
        </pc:spChg>
        <pc:spChg chg="add del mod">
          <ac:chgData name="Qing Wang" userId="" providerId="" clId="Web-{0DD1A8F9-A9B1-4448-BF3C-0104E2283B9B}" dt="2022-11-03T22:15:13.317" v="506"/>
          <ac:spMkLst>
            <pc:docMk/>
            <pc:sldMk cId="701858974" sldId="441"/>
            <ac:spMk id="55" creationId="{926019DA-8942-0366-C9AA-D6FB13629BF2}"/>
          </ac:spMkLst>
        </pc:spChg>
        <pc:graphicFrameChg chg="del mod modGraphic">
          <ac:chgData name="Qing Wang" userId="" providerId="" clId="Web-{0DD1A8F9-A9B1-4448-BF3C-0104E2283B9B}" dt="2022-11-03T21:59:23.632" v="224"/>
          <ac:graphicFrameMkLst>
            <pc:docMk/>
            <pc:sldMk cId="701858974" sldId="441"/>
            <ac:graphicFrameMk id="5" creationId="{F75898F7-EBCB-4851-62DC-7D7AC9409378}"/>
          </ac:graphicFrameMkLst>
        </pc:graphicFrameChg>
        <pc:graphicFrameChg chg="add mod modGraphic">
          <ac:chgData name="Qing Wang" userId="" providerId="" clId="Web-{0DD1A8F9-A9B1-4448-BF3C-0104E2283B9B}" dt="2022-11-03T22:09:20.093" v="432"/>
          <ac:graphicFrameMkLst>
            <pc:docMk/>
            <pc:sldMk cId="701858974" sldId="441"/>
            <ac:graphicFrameMk id="13" creationId="{D0BDB70F-B16A-2D73-BFA3-13516A688EAF}"/>
          </ac:graphicFrameMkLst>
        </pc:graphicFrameChg>
        <pc:graphicFrameChg chg="add mod">
          <ac:chgData name="Qing Wang" userId="" providerId="" clId="Web-{0DD1A8F9-A9B1-4448-BF3C-0104E2283B9B}" dt="2022-11-03T22:09:13.859" v="428" actId="1076"/>
          <ac:graphicFrameMkLst>
            <pc:docMk/>
            <pc:sldMk cId="701858974" sldId="441"/>
            <ac:graphicFrameMk id="26" creationId="{4E2EFF4F-5CA6-BEA3-9099-60BD8B8E359A}"/>
          </ac:graphicFrameMkLst>
        </pc:graphicFrameChg>
        <pc:graphicFrameChg chg="add del">
          <ac:chgData name="Qing Wang" userId="" providerId="" clId="Web-{0DD1A8F9-A9B1-4448-BF3C-0104E2283B9B}" dt="2022-11-03T22:07:20.139" v="386"/>
          <ac:graphicFrameMkLst>
            <pc:docMk/>
            <pc:sldMk cId="701858974" sldId="441"/>
            <ac:graphicFrameMk id="35" creationId="{80CB52A0-2D11-DE15-6658-4B4BA63AF6E4}"/>
          </ac:graphicFrameMkLst>
        </pc:graphicFrameChg>
        <pc:graphicFrameChg chg="add del">
          <ac:chgData name="Qing Wang" userId="" providerId="" clId="Web-{0DD1A8F9-A9B1-4448-BF3C-0104E2283B9B}" dt="2022-11-03T22:07:20.139" v="380"/>
          <ac:graphicFrameMkLst>
            <pc:docMk/>
            <pc:sldMk cId="701858974" sldId="441"/>
            <ac:graphicFrameMk id="47" creationId="{495A5A2A-EE8E-6378-47A6-29F70ED33AF8}"/>
          </ac:graphicFrameMkLst>
        </pc:graphicFrameChg>
        <pc:picChg chg="del mod">
          <ac:chgData name="Qing Wang" userId="" providerId="" clId="Web-{0DD1A8F9-A9B1-4448-BF3C-0104E2283B9B}" dt="2022-11-03T21:59:23.632" v="225"/>
          <ac:picMkLst>
            <pc:docMk/>
            <pc:sldMk cId="701858974" sldId="441"/>
            <ac:picMk id="4" creationId="{8419DF27-09E2-B83B-80E3-99DB94F5D407}"/>
          </ac:picMkLst>
        </pc:picChg>
        <pc:picChg chg="add mod">
          <ac:chgData name="Qing Wang" userId="" providerId="" clId="Web-{0DD1A8F9-A9B1-4448-BF3C-0104E2283B9B}" dt="2022-11-03T22:09:26.109" v="433" actId="14100"/>
          <ac:picMkLst>
            <pc:docMk/>
            <pc:sldMk cId="701858974" sldId="441"/>
            <ac:picMk id="28" creationId="{9907CAAD-18EE-5F36-6412-FBE35ECCC965}"/>
          </ac:picMkLst>
        </pc:picChg>
        <pc:picChg chg="add del">
          <ac:chgData name="Qing Wang" userId="" providerId="" clId="Web-{0DD1A8F9-A9B1-4448-BF3C-0104E2283B9B}" dt="2022-11-03T22:07:20.139" v="379"/>
          <ac:picMkLst>
            <pc:docMk/>
            <pc:sldMk cId="701858974" sldId="441"/>
            <ac:picMk id="49" creationId="{609AEE90-A6AD-913E-D17F-7341FFFC8CB7}"/>
          </ac:picMkLst>
        </pc:picChg>
      </pc:sldChg>
    </pc:docChg>
  </pc:docChgLst>
  <pc:docChgLst>
    <pc:chgData name="Qing Wang" clId="Web-{02DFCEF5-AA8E-4789-94AB-194A99CF45EA}"/>
    <pc:docChg chg="modSld">
      <pc:chgData name="Qing Wang" userId="" providerId="" clId="Web-{02DFCEF5-AA8E-4789-94AB-194A99CF45EA}" dt="2022-08-18T06:00:33.511" v="173" actId="20577"/>
      <pc:docMkLst>
        <pc:docMk/>
      </pc:docMkLst>
      <pc:sldChg chg="addSp modSp">
        <pc:chgData name="Qing Wang" userId="" providerId="" clId="Web-{02DFCEF5-AA8E-4789-94AB-194A99CF45EA}" dt="2022-08-18T06:00:33.511" v="173" actId="20577"/>
        <pc:sldMkLst>
          <pc:docMk/>
          <pc:sldMk cId="71464787" sldId="401"/>
        </pc:sldMkLst>
        <pc:spChg chg="mod">
          <ac:chgData name="Qing Wang" userId="" providerId="" clId="Web-{02DFCEF5-AA8E-4789-94AB-194A99CF45EA}" dt="2022-08-18T05:59:03.572" v="156" actId="20577"/>
          <ac:spMkLst>
            <pc:docMk/>
            <pc:sldMk cId="71464787" sldId="401"/>
            <ac:spMk id="2" creationId="{F5558180-891B-E9D9-0F2B-5D372F64A120}"/>
          </ac:spMkLst>
        </pc:spChg>
        <pc:spChg chg="add mod">
          <ac:chgData name="Qing Wang" userId="" providerId="" clId="Web-{02DFCEF5-AA8E-4789-94AB-194A99CF45EA}" dt="2022-08-18T06:00:33.511" v="173" actId="20577"/>
          <ac:spMkLst>
            <pc:docMk/>
            <pc:sldMk cId="71464787" sldId="401"/>
            <ac:spMk id="4" creationId="{9A393E49-839E-B021-75A7-AF837A4EA571}"/>
          </ac:spMkLst>
        </pc:spChg>
      </pc:sldChg>
    </pc:docChg>
  </pc:docChgLst>
  <pc:docChgLst>
    <pc:chgData name="Qing Wang" clId="Web-{4C25230C-AEE2-4F37-94DB-AA22B9A5FAD9}"/>
    <pc:docChg chg="modSld">
      <pc:chgData name="Qing Wang" userId="" providerId="" clId="Web-{4C25230C-AEE2-4F37-94DB-AA22B9A5FAD9}" dt="2022-11-08T18:36:37.048" v="7"/>
      <pc:docMkLst>
        <pc:docMk/>
      </pc:docMkLst>
      <pc:sldChg chg="mod modShow">
        <pc:chgData name="Qing Wang" userId="" providerId="" clId="Web-{4C25230C-AEE2-4F37-94DB-AA22B9A5FAD9}" dt="2022-11-08T18:36:11.423" v="0"/>
        <pc:sldMkLst>
          <pc:docMk/>
          <pc:sldMk cId="2403988276" sldId="400"/>
        </pc:sldMkLst>
      </pc:sldChg>
      <pc:sldChg chg="mod modShow">
        <pc:chgData name="Qing Wang" userId="" providerId="" clId="Web-{4C25230C-AEE2-4F37-94DB-AA22B9A5FAD9}" dt="2022-11-08T18:36:17.173" v="1"/>
        <pc:sldMkLst>
          <pc:docMk/>
          <pc:sldMk cId="1375469414" sldId="402"/>
        </pc:sldMkLst>
      </pc:sldChg>
      <pc:sldChg chg="mod modShow">
        <pc:chgData name="Qing Wang" userId="" providerId="" clId="Web-{4C25230C-AEE2-4F37-94DB-AA22B9A5FAD9}" dt="2022-11-08T18:36:23.189" v="3"/>
        <pc:sldMkLst>
          <pc:docMk/>
          <pc:sldMk cId="511616606" sldId="407"/>
        </pc:sldMkLst>
      </pc:sldChg>
      <pc:sldChg chg="mod modShow">
        <pc:chgData name="Qing Wang" userId="" providerId="" clId="Web-{4C25230C-AEE2-4F37-94DB-AA22B9A5FAD9}" dt="2022-11-08T18:36:19.892" v="2"/>
        <pc:sldMkLst>
          <pc:docMk/>
          <pc:sldMk cId="4181924233" sldId="408"/>
        </pc:sldMkLst>
      </pc:sldChg>
      <pc:sldChg chg="mod modShow">
        <pc:chgData name="Qing Wang" userId="" providerId="" clId="Web-{4C25230C-AEE2-4F37-94DB-AA22B9A5FAD9}" dt="2022-11-08T18:36:26.345" v="4"/>
        <pc:sldMkLst>
          <pc:docMk/>
          <pc:sldMk cId="1270655567" sldId="418"/>
        </pc:sldMkLst>
      </pc:sldChg>
      <pc:sldChg chg="mod modShow">
        <pc:chgData name="Qing Wang" userId="" providerId="" clId="Web-{4C25230C-AEE2-4F37-94DB-AA22B9A5FAD9}" dt="2022-11-08T18:36:37.048" v="7"/>
        <pc:sldMkLst>
          <pc:docMk/>
          <pc:sldMk cId="3323823965" sldId="419"/>
        </pc:sldMkLst>
      </pc:sldChg>
      <pc:sldChg chg="mod modShow">
        <pc:chgData name="Qing Wang" userId="" providerId="" clId="Web-{4C25230C-AEE2-4F37-94DB-AA22B9A5FAD9}" dt="2022-11-08T18:36:33.814" v="6"/>
        <pc:sldMkLst>
          <pc:docMk/>
          <pc:sldMk cId="2508825082" sldId="420"/>
        </pc:sldMkLst>
      </pc:sldChg>
      <pc:sldChg chg="mod modShow">
        <pc:chgData name="Qing Wang" userId="" providerId="" clId="Web-{4C25230C-AEE2-4F37-94DB-AA22B9A5FAD9}" dt="2022-11-08T18:36:30.580" v="5"/>
        <pc:sldMkLst>
          <pc:docMk/>
          <pc:sldMk cId="3904666925" sldId="430"/>
        </pc:sldMkLst>
      </pc:sldChg>
    </pc:docChg>
  </pc:docChgLst>
  <pc:docChgLst>
    <pc:chgData name="Qing Wang" clId="Web-{CA01E4F2-1705-4286-88C1-E1A5F7BE8A3A}"/>
    <pc:docChg chg="modSld">
      <pc:chgData name="Qing Wang" userId="" providerId="" clId="Web-{CA01E4F2-1705-4286-88C1-E1A5F7BE8A3A}" dt="2022-11-07T21:50:23.589" v="249"/>
      <pc:docMkLst>
        <pc:docMk/>
      </pc:docMkLst>
      <pc:sldChg chg="addSp modSp">
        <pc:chgData name="Qing Wang" userId="" providerId="" clId="Web-{CA01E4F2-1705-4286-88C1-E1A5F7BE8A3A}" dt="2022-11-07T21:49:54.401" v="223" actId="20577"/>
        <pc:sldMkLst>
          <pc:docMk/>
          <pc:sldMk cId="2034098799" sldId="432"/>
        </pc:sldMkLst>
        <pc:spChg chg="mod">
          <ac:chgData name="Qing Wang" userId="" providerId="" clId="Web-{CA01E4F2-1705-4286-88C1-E1A5F7BE8A3A}" dt="2022-11-07T21:49:54.401" v="223" actId="20577"/>
          <ac:spMkLst>
            <pc:docMk/>
            <pc:sldMk cId="2034098799" sldId="432"/>
            <ac:spMk id="2" creationId="{C0065EE2-0B01-C05A-F4DF-135342E75E3D}"/>
          </ac:spMkLst>
        </pc:spChg>
        <pc:spChg chg="mod">
          <ac:chgData name="Qing Wang" userId="" providerId="" clId="Web-{CA01E4F2-1705-4286-88C1-E1A5F7BE8A3A}" dt="2022-11-07T21:45:52.867" v="149" actId="20577"/>
          <ac:spMkLst>
            <pc:docMk/>
            <pc:sldMk cId="2034098799" sldId="432"/>
            <ac:spMk id="3" creationId="{E9C3F41A-7EB6-405E-8A96-385227B781DD}"/>
          </ac:spMkLst>
        </pc:spChg>
        <pc:graphicFrameChg chg="add mod modGraphic">
          <ac:chgData name="Qing Wang" userId="" providerId="" clId="Web-{CA01E4F2-1705-4286-88C1-E1A5F7BE8A3A}" dt="2022-11-07T21:48:20.791" v="200"/>
          <ac:graphicFrameMkLst>
            <pc:docMk/>
            <pc:sldMk cId="2034098799" sldId="432"/>
            <ac:graphicFrameMk id="6" creationId="{11A32993-C479-A007-3F17-DD86994512D2}"/>
          </ac:graphicFrameMkLst>
        </pc:graphicFrameChg>
      </pc:sldChg>
      <pc:sldChg chg="modSp">
        <pc:chgData name="Qing Wang" userId="" providerId="" clId="Web-{CA01E4F2-1705-4286-88C1-E1A5F7BE8A3A}" dt="2022-11-07T21:50:23.589" v="249"/>
        <pc:sldMkLst>
          <pc:docMk/>
          <pc:sldMk cId="701858974" sldId="441"/>
        </pc:sldMkLst>
        <pc:spChg chg="mod">
          <ac:chgData name="Qing Wang" userId="" providerId="" clId="Web-{CA01E4F2-1705-4286-88C1-E1A5F7BE8A3A}" dt="2022-11-07T21:50:19.652" v="247" actId="1076"/>
          <ac:spMkLst>
            <pc:docMk/>
            <pc:sldMk cId="701858974" sldId="441"/>
            <ac:spMk id="4" creationId="{CBFA34D0-688D-ACFB-6CD7-347E23AAA4D0}"/>
          </ac:spMkLst>
        </pc:spChg>
        <pc:spChg chg="mod">
          <ac:chgData name="Qing Wang" userId="" providerId="" clId="Web-{CA01E4F2-1705-4286-88C1-E1A5F7BE8A3A}" dt="2022-11-07T21:50:05.183" v="235" actId="1076"/>
          <ac:spMkLst>
            <pc:docMk/>
            <pc:sldMk cId="701858974" sldId="441"/>
            <ac:spMk id="16" creationId="{5E8D1DA4-1E0D-97A6-32B7-611E90869501}"/>
          </ac:spMkLst>
        </pc:spChg>
        <pc:spChg chg="mod">
          <ac:chgData name="Qing Wang" userId="" providerId="" clId="Web-{CA01E4F2-1705-4286-88C1-E1A5F7BE8A3A}" dt="2022-11-07T21:50:05.214" v="236" actId="1076"/>
          <ac:spMkLst>
            <pc:docMk/>
            <pc:sldMk cId="701858974" sldId="441"/>
            <ac:spMk id="18" creationId="{3878AF9E-7A25-63DE-734F-60D9B9323D1A}"/>
          </ac:spMkLst>
        </pc:spChg>
        <pc:spChg chg="mod">
          <ac:chgData name="Qing Wang" userId="" providerId="" clId="Web-{CA01E4F2-1705-4286-88C1-E1A5F7BE8A3A}" dt="2022-11-07T21:50:05.261" v="237" actId="1076"/>
          <ac:spMkLst>
            <pc:docMk/>
            <pc:sldMk cId="701858974" sldId="441"/>
            <ac:spMk id="20" creationId="{B9986F0A-96CC-0C21-5434-4813CA311BCA}"/>
          </ac:spMkLst>
        </pc:spChg>
        <pc:spChg chg="mod">
          <ac:chgData name="Qing Wang" userId="" providerId="" clId="Web-{CA01E4F2-1705-4286-88C1-E1A5F7BE8A3A}" dt="2022-11-07T21:50:05.277" v="238" actId="1076"/>
          <ac:spMkLst>
            <pc:docMk/>
            <pc:sldMk cId="701858974" sldId="441"/>
            <ac:spMk id="22" creationId="{66AC0061-D446-F598-D2CC-3F44076D8A15}"/>
          </ac:spMkLst>
        </pc:spChg>
        <pc:spChg chg="mod">
          <ac:chgData name="Qing Wang" userId="" providerId="" clId="Web-{CA01E4F2-1705-4286-88C1-E1A5F7BE8A3A}" dt="2022-11-07T21:50:05.308" v="239" actId="1076"/>
          <ac:spMkLst>
            <pc:docMk/>
            <pc:sldMk cId="701858974" sldId="441"/>
            <ac:spMk id="24" creationId="{F5875C05-9FDE-F17F-5CC5-8591DFF710D5}"/>
          </ac:spMkLst>
        </pc:spChg>
        <pc:spChg chg="mod">
          <ac:chgData name="Qing Wang" userId="" providerId="" clId="Web-{CA01E4F2-1705-4286-88C1-E1A5F7BE8A3A}" dt="2022-11-07T21:50:05.433" v="241" actId="1076"/>
          <ac:spMkLst>
            <pc:docMk/>
            <pc:sldMk cId="701858974" sldId="441"/>
            <ac:spMk id="30" creationId="{EDF6BC32-93BB-5285-0EC1-7E01312CB9D4}"/>
          </ac:spMkLst>
        </pc:spChg>
        <pc:spChg chg="mod">
          <ac:chgData name="Qing Wang" userId="" providerId="" clId="Web-{CA01E4F2-1705-4286-88C1-E1A5F7BE8A3A}" dt="2022-11-07T21:50:05.464" v="242" actId="1076"/>
          <ac:spMkLst>
            <pc:docMk/>
            <pc:sldMk cId="701858974" sldId="441"/>
            <ac:spMk id="31" creationId="{63842B5F-8A06-14AF-6E29-A528F380200F}"/>
          </ac:spMkLst>
        </pc:spChg>
        <pc:spChg chg="mod">
          <ac:chgData name="Qing Wang" userId="" providerId="" clId="Web-{CA01E4F2-1705-4286-88C1-E1A5F7BE8A3A}" dt="2022-11-07T21:50:05.495" v="243" actId="1076"/>
          <ac:spMkLst>
            <pc:docMk/>
            <pc:sldMk cId="701858974" sldId="441"/>
            <ac:spMk id="33" creationId="{A2F7870B-1A0C-0A91-682A-8470B23296E1}"/>
          </ac:spMkLst>
        </pc:spChg>
        <pc:graphicFrameChg chg="mod modGraphic">
          <ac:chgData name="Qing Wang" userId="" providerId="" clId="Web-{CA01E4F2-1705-4286-88C1-E1A5F7BE8A3A}" dt="2022-11-07T21:50:23.589" v="249"/>
          <ac:graphicFrameMkLst>
            <pc:docMk/>
            <pc:sldMk cId="701858974" sldId="441"/>
            <ac:graphicFrameMk id="2" creationId="{4C9A7D20-CE99-77A1-ADF4-FF2EA98A04DD}"/>
          </ac:graphicFrameMkLst>
        </pc:graphicFrameChg>
        <pc:graphicFrameChg chg="mod">
          <ac:chgData name="Qing Wang" userId="" providerId="" clId="Web-{CA01E4F2-1705-4286-88C1-E1A5F7BE8A3A}" dt="2022-11-07T21:50:05.152" v="234" actId="1076"/>
          <ac:graphicFrameMkLst>
            <pc:docMk/>
            <pc:sldMk cId="701858974" sldId="441"/>
            <ac:graphicFrameMk id="13" creationId="{D0BDB70F-B16A-2D73-BFA3-13516A688EAF}"/>
          </ac:graphicFrameMkLst>
        </pc:graphicFrameChg>
        <pc:picChg chg="mod">
          <ac:chgData name="Qing Wang" userId="" providerId="" clId="Web-{CA01E4F2-1705-4286-88C1-E1A5F7BE8A3A}" dt="2022-11-07T21:50:05.402" v="240" actId="1076"/>
          <ac:picMkLst>
            <pc:docMk/>
            <pc:sldMk cId="701858974" sldId="441"/>
            <ac:picMk id="28" creationId="{9907CAAD-18EE-5F36-6412-FBE35ECCC965}"/>
          </ac:picMkLst>
        </pc:picChg>
      </pc:sldChg>
      <pc:sldChg chg="modSp">
        <pc:chgData name="Qing Wang" userId="" providerId="" clId="Web-{CA01E4F2-1705-4286-88C1-E1A5F7BE8A3A}" dt="2022-11-07T21:35:56.470" v="11"/>
        <pc:sldMkLst>
          <pc:docMk/>
          <pc:sldMk cId="2176984265" sldId="444"/>
        </pc:sldMkLst>
        <pc:graphicFrameChg chg="mod modGraphic">
          <ac:chgData name="Qing Wang" userId="" providerId="" clId="Web-{CA01E4F2-1705-4286-88C1-E1A5F7BE8A3A}" dt="2022-11-07T21:35:56.470" v="11"/>
          <ac:graphicFrameMkLst>
            <pc:docMk/>
            <pc:sldMk cId="2176984265" sldId="444"/>
            <ac:graphicFrameMk id="8" creationId="{78B12887-0C4D-AB45-0AF8-A3D2079BCDC6}"/>
          </ac:graphicFrameMkLst>
        </pc:graphicFrameChg>
      </pc:sldChg>
    </pc:docChg>
  </pc:docChgLst>
  <pc:docChgLst>
    <pc:chgData name="Huy Tran" clId="Web-{540E5213-4D6E-43BB-8CC6-E0723EAD99A9}"/>
    <pc:docChg chg="addSld delSld modSld">
      <pc:chgData name="Huy Tran" userId="" providerId="" clId="Web-{540E5213-4D6E-43BB-8CC6-E0723EAD99A9}" dt="2022-11-08T06:08:55.322" v="59" actId="1076"/>
      <pc:docMkLst>
        <pc:docMk/>
      </pc:docMkLst>
      <pc:sldChg chg="del">
        <pc:chgData name="Huy Tran" userId="" providerId="" clId="Web-{540E5213-4D6E-43BB-8CC6-E0723EAD99A9}" dt="2022-11-07T21:34:13.303" v="2"/>
        <pc:sldMkLst>
          <pc:docMk/>
          <pc:sldMk cId="981370856" sldId="436"/>
        </pc:sldMkLst>
      </pc:sldChg>
      <pc:sldChg chg="addSp delSp modSp">
        <pc:chgData name="Huy Tran" userId="" providerId="" clId="Web-{540E5213-4D6E-43BB-8CC6-E0723EAD99A9}" dt="2022-11-08T06:06:45.102" v="44" actId="1076"/>
        <pc:sldMkLst>
          <pc:docMk/>
          <pc:sldMk cId="2761406281" sldId="439"/>
        </pc:sldMkLst>
        <pc:picChg chg="add del mod">
          <ac:chgData name="Huy Tran" userId="" providerId="" clId="Web-{540E5213-4D6E-43BB-8CC6-E0723EAD99A9}" dt="2022-11-08T06:04:16.428" v="36"/>
          <ac:picMkLst>
            <pc:docMk/>
            <pc:sldMk cId="2761406281" sldId="439"/>
            <ac:picMk id="2" creationId="{B3268980-9A1E-6616-EC2E-CCC2FA167F3D}"/>
          </ac:picMkLst>
        </pc:picChg>
        <pc:picChg chg="add mod">
          <ac:chgData name="Huy Tran" userId="" providerId="" clId="Web-{540E5213-4D6E-43BB-8CC6-E0723EAD99A9}" dt="2022-11-08T06:06:45.102" v="44" actId="1076"/>
          <ac:picMkLst>
            <pc:docMk/>
            <pc:sldMk cId="2761406281" sldId="439"/>
            <ac:picMk id="4" creationId="{E2D0C906-3A4D-0C9B-8C28-FBFA36B87992}"/>
          </ac:picMkLst>
        </pc:picChg>
      </pc:sldChg>
      <pc:sldChg chg="add del replId">
        <pc:chgData name="Huy Tran" userId="" providerId="" clId="Web-{540E5213-4D6E-43BB-8CC6-E0723EAD99A9}" dt="2022-11-07T21:34:15.335" v="3"/>
        <pc:sldMkLst>
          <pc:docMk/>
          <pc:sldMk cId="2965352619" sldId="443"/>
        </pc:sldMkLst>
      </pc:sldChg>
      <pc:sldChg chg="modSp add">
        <pc:chgData name="Huy Tran" userId="" providerId="" clId="Web-{540E5213-4D6E-43BB-8CC6-E0723EAD99A9}" dt="2022-11-07T21:42:33.497" v="28"/>
        <pc:sldMkLst>
          <pc:docMk/>
          <pc:sldMk cId="2176984265" sldId="444"/>
        </pc:sldMkLst>
        <pc:spChg chg="mod">
          <ac:chgData name="Huy Tran" userId="" providerId="" clId="Web-{540E5213-4D6E-43BB-8CC6-E0723EAD99A9}" dt="2022-11-07T21:41:50.668" v="18" actId="20577"/>
          <ac:spMkLst>
            <pc:docMk/>
            <pc:sldMk cId="2176984265" sldId="444"/>
            <ac:spMk id="2" creationId="{693E3BAD-C489-5804-2B55-4E68EB97476F}"/>
          </ac:spMkLst>
        </pc:spChg>
        <pc:spChg chg="mod">
          <ac:chgData name="Huy Tran" userId="" providerId="" clId="Web-{540E5213-4D6E-43BB-8CC6-E0723EAD99A9}" dt="2022-11-07T21:34:33.241" v="11" actId="20577"/>
          <ac:spMkLst>
            <pc:docMk/>
            <pc:sldMk cId="2176984265" sldId="444"/>
            <ac:spMk id="7" creationId="{002DC8AB-045B-81FC-E56D-67E8A20F2F40}"/>
          </ac:spMkLst>
        </pc:spChg>
        <pc:graphicFrameChg chg="mod modGraphic">
          <ac:chgData name="Huy Tran" userId="" providerId="" clId="Web-{540E5213-4D6E-43BB-8CC6-E0723EAD99A9}" dt="2022-11-07T21:42:33.497" v="28"/>
          <ac:graphicFrameMkLst>
            <pc:docMk/>
            <pc:sldMk cId="2176984265" sldId="444"/>
            <ac:graphicFrameMk id="8" creationId="{78B12887-0C4D-AB45-0AF8-A3D2079BCDC6}"/>
          </ac:graphicFrameMkLst>
        </pc:graphicFrameChg>
      </pc:sldChg>
      <pc:sldChg chg="addSp delSp modSp add replId">
        <pc:chgData name="Huy Tran" userId="" providerId="" clId="Web-{540E5213-4D6E-43BB-8CC6-E0723EAD99A9}" dt="2022-11-08T06:08:55.322" v="59" actId="1076"/>
        <pc:sldMkLst>
          <pc:docMk/>
          <pc:sldMk cId="2881582837" sldId="445"/>
        </pc:sldMkLst>
        <pc:picChg chg="add del mod">
          <ac:chgData name="Huy Tran" userId="" providerId="" clId="Web-{540E5213-4D6E-43BB-8CC6-E0723EAD99A9}" dt="2022-11-08T06:07:07.336" v="48"/>
          <ac:picMkLst>
            <pc:docMk/>
            <pc:sldMk cId="2881582837" sldId="445"/>
            <ac:picMk id="2" creationId="{B0CD51A5-CF8B-D702-3DF2-A95ABE543C7B}"/>
          </ac:picMkLst>
        </pc:picChg>
        <pc:picChg chg="del">
          <ac:chgData name="Huy Tran" userId="" providerId="" clId="Web-{540E5213-4D6E-43BB-8CC6-E0723EAD99A9}" dt="2022-11-08T06:06:51.961" v="46"/>
          <ac:picMkLst>
            <pc:docMk/>
            <pc:sldMk cId="2881582837" sldId="445"/>
            <ac:picMk id="4" creationId="{E2D0C906-3A4D-0C9B-8C28-FBFA36B87992}"/>
          </ac:picMkLst>
        </pc:picChg>
        <pc:picChg chg="add del mod">
          <ac:chgData name="Huy Tran" userId="" providerId="" clId="Web-{540E5213-4D6E-43BB-8CC6-E0723EAD99A9}" dt="2022-11-08T06:07:35.180" v="52"/>
          <ac:picMkLst>
            <pc:docMk/>
            <pc:sldMk cId="2881582837" sldId="445"/>
            <ac:picMk id="5" creationId="{F67F6951-A7C9-43CD-95C2-6B284959DF4B}"/>
          </ac:picMkLst>
        </pc:picChg>
        <pc:picChg chg="add mod">
          <ac:chgData name="Huy Tran" userId="" providerId="" clId="Web-{540E5213-4D6E-43BB-8CC6-E0723EAD99A9}" dt="2022-11-08T06:08:55.322" v="59" actId="1076"/>
          <ac:picMkLst>
            <pc:docMk/>
            <pc:sldMk cId="2881582837" sldId="445"/>
            <ac:picMk id="7" creationId="{F1510A90-BCBB-0F0F-3C34-63EF01DD2FEF}"/>
          </ac:picMkLst>
        </pc:picChg>
      </pc:sldChg>
    </pc:docChg>
  </pc:docChgLst>
  <pc:docChgLst>
    <pc:chgData name="Qing Wang" clId="Web-{C41A7D29-9403-435B-8944-1F56D910588B}"/>
    <pc:docChg chg="modSld">
      <pc:chgData name="Qing Wang" userId="" providerId="" clId="Web-{C41A7D29-9403-435B-8944-1F56D910588B}" dt="2022-09-14T23:58:52.356" v="187" actId="14100"/>
      <pc:docMkLst>
        <pc:docMk/>
      </pc:docMkLst>
      <pc:sldChg chg="addSp delSp modSp">
        <pc:chgData name="Qing Wang" userId="" providerId="" clId="Web-{C41A7D29-9403-435B-8944-1F56D910588B}" dt="2022-09-14T23:58:52.356" v="187" actId="14100"/>
        <pc:sldMkLst>
          <pc:docMk/>
          <pc:sldMk cId="2472411624" sldId="425"/>
        </pc:sldMkLst>
        <pc:spChg chg="mod">
          <ac:chgData name="Qing Wang" userId="" providerId="" clId="Web-{C41A7D29-9403-435B-8944-1F56D910588B}" dt="2022-09-14T23:58:47.028" v="185" actId="20577"/>
          <ac:spMkLst>
            <pc:docMk/>
            <pc:sldMk cId="2472411624" sldId="425"/>
            <ac:spMk id="2" creationId="{C0065EE2-0B01-C05A-F4DF-135342E75E3D}"/>
          </ac:spMkLst>
        </pc:spChg>
        <pc:spChg chg="mod">
          <ac:chgData name="Qing Wang" userId="" providerId="" clId="Web-{C41A7D29-9403-435B-8944-1F56D910588B}" dt="2022-09-14T23:30:39.180" v="85" actId="1076"/>
          <ac:spMkLst>
            <pc:docMk/>
            <pc:sldMk cId="2472411624" sldId="425"/>
            <ac:spMk id="3" creationId="{E9C3F41A-7EB6-405E-8A96-385227B781DD}"/>
          </ac:spMkLst>
        </pc:spChg>
        <pc:picChg chg="add del mod">
          <ac:chgData name="Qing Wang" userId="" providerId="" clId="Web-{C41A7D29-9403-435B-8944-1F56D910588B}" dt="2022-09-14T23:56:10.870" v="90"/>
          <ac:picMkLst>
            <pc:docMk/>
            <pc:sldMk cId="2472411624" sldId="425"/>
            <ac:picMk id="5" creationId="{A83C38D9-74B3-CCCA-8DBE-A79C721F831A}"/>
          </ac:picMkLst>
        </pc:picChg>
        <pc:picChg chg="add mod">
          <ac:chgData name="Qing Wang" userId="" providerId="" clId="Web-{C41A7D29-9403-435B-8944-1F56D910588B}" dt="2022-09-14T23:58:52.356" v="187" actId="14100"/>
          <ac:picMkLst>
            <pc:docMk/>
            <pc:sldMk cId="2472411624" sldId="425"/>
            <ac:picMk id="6" creationId="{B99AFBD8-629E-D060-2AD2-3E896CA0083E}"/>
          </ac:picMkLst>
        </pc:picChg>
      </pc:sldChg>
    </pc:docChg>
  </pc:docChgLst>
  <pc:docChgLst>
    <pc:chgData name="Huy Tran" clId="Web-{F70D3840-96E9-4A23-B32A-90172DB46FF1}"/>
    <pc:docChg chg="modSld">
      <pc:chgData name="Huy Tran" userId="" providerId="" clId="Web-{F70D3840-96E9-4A23-B32A-90172DB46FF1}" dt="2022-11-08T21:58:38.076" v="50" actId="20577"/>
      <pc:docMkLst>
        <pc:docMk/>
      </pc:docMkLst>
      <pc:sldChg chg="modSp">
        <pc:chgData name="Huy Tran" userId="" providerId="" clId="Web-{F70D3840-96E9-4A23-B32A-90172DB46FF1}" dt="2022-11-08T21:58:38.076" v="50" actId="20577"/>
        <pc:sldMkLst>
          <pc:docMk/>
          <pc:sldMk cId="2236743688" sldId="446"/>
        </pc:sldMkLst>
        <pc:spChg chg="mod">
          <ac:chgData name="Huy Tran" userId="" providerId="" clId="Web-{F70D3840-96E9-4A23-B32A-90172DB46FF1}" dt="2022-11-08T21:52:31.759" v="36" actId="1076"/>
          <ac:spMkLst>
            <pc:docMk/>
            <pc:sldMk cId="2236743688" sldId="446"/>
            <ac:spMk id="10" creationId="{EEA5AAFB-72DD-DDCE-F24F-409E3605D1C6}"/>
          </ac:spMkLst>
        </pc:spChg>
        <pc:spChg chg="mod">
          <ac:chgData name="Huy Tran" userId="" providerId="" clId="Web-{F70D3840-96E9-4A23-B32A-90172DB46FF1}" dt="2022-11-08T21:51:06.727" v="9" actId="20577"/>
          <ac:spMkLst>
            <pc:docMk/>
            <pc:sldMk cId="2236743688" sldId="446"/>
            <ac:spMk id="25" creationId="{58E91F7F-C842-C10B-740B-7C1E1E3DFC4E}"/>
          </ac:spMkLst>
        </pc:spChg>
        <pc:spChg chg="mod">
          <ac:chgData name="Huy Tran" userId="" providerId="" clId="Web-{F70D3840-96E9-4A23-B32A-90172DB46FF1}" dt="2022-11-08T21:58:38.076" v="50" actId="20577"/>
          <ac:spMkLst>
            <pc:docMk/>
            <pc:sldMk cId="2236743688" sldId="446"/>
            <ac:spMk id="263" creationId="{2E656698-7AFD-F403-C320-449E90CE78EF}"/>
          </ac:spMkLst>
        </pc:spChg>
        <pc:cxnChg chg="mod">
          <ac:chgData name="Huy Tran" userId="" providerId="" clId="Web-{F70D3840-96E9-4A23-B32A-90172DB46FF1}" dt="2022-11-08T21:51:00.242" v="7" actId="20577"/>
          <ac:cxnSpMkLst>
            <pc:docMk/>
            <pc:sldMk cId="2236743688" sldId="446"/>
            <ac:cxnSpMk id="37" creationId="{5F7F8D1F-C037-A109-9886-87435F9C40E3}"/>
          </ac:cxnSpMkLst>
        </pc:cxnChg>
        <pc:cxnChg chg="mod">
          <ac:chgData name="Huy Tran" userId="" providerId="" clId="Web-{F70D3840-96E9-4A23-B32A-90172DB46FF1}" dt="2022-11-08T21:51:00.242" v="7" actId="20577"/>
          <ac:cxnSpMkLst>
            <pc:docMk/>
            <pc:sldMk cId="2236743688" sldId="446"/>
            <ac:cxnSpMk id="46" creationId="{C97E4801-5708-1558-B998-E4933AFBE6FF}"/>
          </ac:cxnSpMkLst>
        </pc:cxnChg>
        <pc:cxnChg chg="mod">
          <ac:chgData name="Huy Tran" userId="" providerId="" clId="Web-{F70D3840-96E9-4A23-B32A-90172DB46FF1}" dt="2022-11-08T21:51:00.242" v="7" actId="20577"/>
          <ac:cxnSpMkLst>
            <pc:docMk/>
            <pc:sldMk cId="2236743688" sldId="446"/>
            <ac:cxnSpMk id="316" creationId="{B3D852B4-ADD1-5E81-05F9-903E92FAF24E}"/>
          </ac:cxnSpMkLst>
        </pc:cxnChg>
      </pc:sldChg>
    </pc:docChg>
  </pc:docChgLst>
  <pc:docChgLst>
    <pc:chgData name="Huy Tran" clId="Web-{F19B88FF-E20B-44D2-98C4-AD05803B42DE}"/>
    <pc:docChg chg="modSld">
      <pc:chgData name="Huy Tran" userId="" providerId="" clId="Web-{F19B88FF-E20B-44D2-98C4-AD05803B42DE}" dt="2022-11-07T20:46:15.947" v="300"/>
      <pc:docMkLst>
        <pc:docMk/>
      </pc:docMkLst>
      <pc:sldChg chg="addSp delSp modSp">
        <pc:chgData name="Huy Tran" userId="" providerId="" clId="Web-{F19B88FF-E20B-44D2-98C4-AD05803B42DE}" dt="2022-11-07T20:46:15.947" v="300"/>
        <pc:sldMkLst>
          <pc:docMk/>
          <pc:sldMk cId="981370856" sldId="436"/>
        </pc:sldMkLst>
        <pc:spChg chg="add mod">
          <ac:chgData name="Huy Tran" userId="" providerId="" clId="Web-{F19B88FF-E20B-44D2-98C4-AD05803B42DE}" dt="2022-11-07T18:09:59.705" v="281" actId="20577"/>
          <ac:spMkLst>
            <pc:docMk/>
            <pc:sldMk cId="981370856" sldId="436"/>
            <ac:spMk id="4" creationId="{B8F5590C-9258-90E3-60B8-71DDF6A29C9E}"/>
          </ac:spMkLst>
        </pc:spChg>
        <pc:spChg chg="mod">
          <ac:chgData name="Huy Tran" userId="" providerId="" clId="Web-{F19B88FF-E20B-44D2-98C4-AD05803B42DE}" dt="2022-11-07T18:08:25.595" v="253" actId="20577"/>
          <ac:spMkLst>
            <pc:docMk/>
            <pc:sldMk cId="981370856" sldId="436"/>
            <ac:spMk id="7" creationId="{002DC8AB-045B-81FC-E56D-67E8A20F2F40}"/>
          </ac:spMkLst>
        </pc:spChg>
        <pc:graphicFrameChg chg="mod modGraphic">
          <ac:chgData name="Huy Tran" userId="" providerId="" clId="Web-{F19B88FF-E20B-44D2-98C4-AD05803B42DE}" dt="2022-11-07T20:46:11.931" v="298"/>
          <ac:graphicFrameMkLst>
            <pc:docMk/>
            <pc:sldMk cId="981370856" sldId="436"/>
            <ac:graphicFrameMk id="8" creationId="{78B12887-0C4D-AB45-0AF8-A3D2079BCDC6}"/>
          </ac:graphicFrameMkLst>
        </pc:graphicFrameChg>
        <pc:graphicFrameChg chg="add del mod">
          <ac:chgData name="Huy Tran" userId="" providerId="" clId="Web-{F19B88FF-E20B-44D2-98C4-AD05803B42DE}" dt="2022-11-07T20:46:15.947" v="300"/>
          <ac:graphicFrameMkLst>
            <pc:docMk/>
            <pc:sldMk cId="981370856" sldId="436"/>
            <ac:graphicFrameMk id="9" creationId="{F1F4C170-E047-2466-814B-08A329C617A9}"/>
          </ac:graphicFrameMkLst>
        </pc:graphicFrameChg>
      </pc:sldChg>
    </pc:docChg>
  </pc:docChgLst>
  <pc:docChgLst>
    <pc:chgData name="Qing Wang" clId="Web-{8B55D3D2-B85E-4B0F-B52E-DA306D66064A}"/>
    <pc:docChg chg="modSld">
      <pc:chgData name="Qing Wang" userId="" providerId="" clId="Web-{8B55D3D2-B85E-4B0F-B52E-DA306D66064A}" dt="2022-11-07T19:28:49.407" v="4"/>
      <pc:docMkLst>
        <pc:docMk/>
      </pc:docMkLst>
      <pc:sldChg chg="modSp">
        <pc:chgData name="Qing Wang" userId="" providerId="" clId="Web-{8B55D3D2-B85E-4B0F-B52E-DA306D66064A}" dt="2022-11-07T19:28:49.407" v="4"/>
        <pc:sldMkLst>
          <pc:docMk/>
          <pc:sldMk cId="701858974" sldId="441"/>
        </pc:sldMkLst>
        <pc:graphicFrameChg chg="modGraphic">
          <ac:chgData name="Qing Wang" userId="" providerId="" clId="Web-{8B55D3D2-B85E-4B0F-B52E-DA306D66064A}" dt="2022-11-07T19:28:49.407" v="4"/>
          <ac:graphicFrameMkLst>
            <pc:docMk/>
            <pc:sldMk cId="701858974" sldId="441"/>
            <ac:graphicFrameMk id="2" creationId="{4C9A7D20-CE99-77A1-ADF4-FF2EA98A04DD}"/>
          </ac:graphicFrameMkLst>
        </pc:graphicFrameChg>
      </pc:sldChg>
    </pc:docChg>
  </pc:docChgLst>
  <pc:docChgLst>
    <pc:chgData name="Qing Wang" clId="Web-{54D8205D-0EFD-4F77-B9F1-BF9245F58A0A}"/>
    <pc:docChg chg="modSld">
      <pc:chgData name="Qing Wang" userId="" providerId="" clId="Web-{54D8205D-0EFD-4F77-B9F1-BF9245F58A0A}" dt="2022-08-22T22:10:39.405" v="63" actId="20577"/>
      <pc:docMkLst>
        <pc:docMk/>
      </pc:docMkLst>
      <pc:sldChg chg="modSp">
        <pc:chgData name="Qing Wang" userId="" providerId="" clId="Web-{54D8205D-0EFD-4F77-B9F1-BF9245F58A0A}" dt="2022-08-22T22:09:55.670" v="49" actId="20577"/>
        <pc:sldMkLst>
          <pc:docMk/>
          <pc:sldMk cId="2263439564" sldId="404"/>
        </pc:sldMkLst>
        <pc:spChg chg="mod">
          <ac:chgData name="Qing Wang" userId="" providerId="" clId="Web-{54D8205D-0EFD-4F77-B9F1-BF9245F58A0A}" dt="2022-08-22T22:09:55.670" v="49" actId="20577"/>
          <ac:spMkLst>
            <pc:docMk/>
            <pc:sldMk cId="2263439564" sldId="404"/>
            <ac:spMk id="8" creationId="{50C9EB5C-B760-0E37-5796-AE272BB184DC}"/>
          </ac:spMkLst>
        </pc:spChg>
        <pc:spChg chg="mod">
          <ac:chgData name="Qing Wang" userId="" providerId="" clId="Web-{54D8205D-0EFD-4F77-B9F1-BF9245F58A0A}" dt="2022-08-22T22:09:50.561" v="47" actId="20577"/>
          <ac:spMkLst>
            <pc:docMk/>
            <pc:sldMk cId="2263439564" sldId="404"/>
            <ac:spMk id="9" creationId="{73A3D436-41EE-4176-944C-F92C68A4376C}"/>
          </ac:spMkLst>
        </pc:spChg>
      </pc:sldChg>
      <pc:sldChg chg="modSp">
        <pc:chgData name="Qing Wang" userId="" providerId="" clId="Web-{54D8205D-0EFD-4F77-B9F1-BF9245F58A0A}" dt="2022-08-22T22:10:05.233" v="51" actId="20577"/>
        <pc:sldMkLst>
          <pc:docMk/>
          <pc:sldMk cId="1099423208" sldId="406"/>
        </pc:sldMkLst>
        <pc:spChg chg="mod">
          <ac:chgData name="Qing Wang" userId="" providerId="" clId="Web-{54D8205D-0EFD-4F77-B9F1-BF9245F58A0A}" dt="2022-08-22T22:10:05.233" v="51" actId="20577"/>
          <ac:spMkLst>
            <pc:docMk/>
            <pc:sldMk cId="1099423208" sldId="406"/>
            <ac:spMk id="15" creationId="{0550FA4A-8D2C-0A52-3F9F-525E20AEF6B7}"/>
          </ac:spMkLst>
        </pc:spChg>
        <pc:picChg chg="mod">
          <ac:chgData name="Qing Wang" userId="" providerId="" clId="Web-{54D8205D-0EFD-4F77-B9F1-BF9245F58A0A}" dt="2022-08-22T22:08:58.216" v="25" actId="1076"/>
          <ac:picMkLst>
            <pc:docMk/>
            <pc:sldMk cId="1099423208" sldId="406"/>
            <ac:picMk id="13" creationId="{A2603AF7-EF95-681B-6AEC-0EA25B8AC32C}"/>
          </ac:picMkLst>
        </pc:picChg>
      </pc:sldChg>
      <pc:sldChg chg="modSp">
        <pc:chgData name="Qing Wang" userId="" providerId="" clId="Web-{54D8205D-0EFD-4F77-B9F1-BF9245F58A0A}" dt="2022-08-22T22:10:39.405" v="63" actId="20577"/>
        <pc:sldMkLst>
          <pc:docMk/>
          <pc:sldMk cId="511616606" sldId="407"/>
        </pc:sldMkLst>
        <pc:spChg chg="mod">
          <ac:chgData name="Qing Wang" userId="" providerId="" clId="Web-{54D8205D-0EFD-4F77-B9F1-BF9245F58A0A}" dt="2022-08-22T22:10:39.405" v="63" actId="20577"/>
          <ac:spMkLst>
            <pc:docMk/>
            <pc:sldMk cId="511616606" sldId="407"/>
            <ac:spMk id="2" creationId="{2122CC92-5AEB-0AA2-F502-02989439F916}"/>
          </ac:spMkLst>
        </pc:spChg>
      </pc:sldChg>
    </pc:docChg>
  </pc:docChgLst>
  <pc:docChgLst>
    <pc:chgData name="Qing Wang" clId="Web-{E0CCFF86-B57A-4B04-9A12-E1E7E6EC5F6C}"/>
    <pc:docChg chg="addSld delSld">
      <pc:chgData name="Qing Wang" userId="" providerId="" clId="Web-{E0CCFF86-B57A-4B04-9A12-E1E7E6EC5F6C}" dt="2022-09-15T03:02:17.750" v="2"/>
      <pc:docMkLst>
        <pc:docMk/>
      </pc:docMkLst>
      <pc:sldChg chg="del">
        <pc:chgData name="Qing Wang" userId="" providerId="" clId="Web-{E0CCFF86-B57A-4B04-9A12-E1E7E6EC5F6C}" dt="2022-09-15T03:01:34" v="0"/>
        <pc:sldMkLst>
          <pc:docMk/>
          <pc:sldMk cId="2472411624" sldId="425"/>
        </pc:sldMkLst>
      </pc:sldChg>
      <pc:sldChg chg="del">
        <pc:chgData name="Qing Wang" userId="" providerId="" clId="Web-{E0CCFF86-B57A-4B04-9A12-E1E7E6EC5F6C}" dt="2022-09-15T03:02:17.750" v="2"/>
        <pc:sldMkLst>
          <pc:docMk/>
          <pc:sldMk cId="3713008963" sldId="428"/>
        </pc:sldMkLst>
      </pc:sldChg>
      <pc:sldChg chg="add">
        <pc:chgData name="Qing Wang" userId="" providerId="" clId="Web-{E0CCFF86-B57A-4B04-9A12-E1E7E6EC5F6C}" dt="2022-09-15T03:01:59.016" v="1"/>
        <pc:sldMkLst>
          <pc:docMk/>
          <pc:sldMk cId="282652253" sldId="433"/>
        </pc:sldMkLst>
      </pc:sldChg>
    </pc:docChg>
  </pc:docChgLst>
  <pc:docChgLst>
    <pc:chgData name="Qing Wang" clId="Web-{640AD129-63CA-4B91-A2BF-95C2892B10A2}"/>
    <pc:docChg chg="modSld">
      <pc:chgData name="Qing Wang" userId="" providerId="" clId="Web-{640AD129-63CA-4B91-A2BF-95C2892B10A2}" dt="2022-11-09T19:09:35.819" v="3" actId="1076"/>
      <pc:docMkLst>
        <pc:docMk/>
      </pc:docMkLst>
      <pc:sldChg chg="modSp">
        <pc:chgData name="Qing Wang" userId="" providerId="" clId="Web-{640AD129-63CA-4B91-A2BF-95C2892B10A2}" dt="2022-11-09T19:09:24.897" v="0" actId="1076"/>
        <pc:sldMkLst>
          <pc:docMk/>
          <pc:sldMk cId="3307342009" sldId="453"/>
        </pc:sldMkLst>
        <pc:grpChg chg="mod">
          <ac:chgData name="Qing Wang" userId="" providerId="" clId="Web-{640AD129-63CA-4B91-A2BF-95C2892B10A2}" dt="2022-11-09T19:09:24.897" v="0" actId="1076"/>
          <ac:grpSpMkLst>
            <pc:docMk/>
            <pc:sldMk cId="3307342009" sldId="453"/>
            <ac:grpSpMk id="2" creationId="{76927B08-1579-6404-8383-E56FB1A59487}"/>
          </ac:grpSpMkLst>
        </pc:grpChg>
      </pc:sldChg>
      <pc:sldChg chg="modSp">
        <pc:chgData name="Qing Wang" userId="" providerId="" clId="Web-{640AD129-63CA-4B91-A2BF-95C2892B10A2}" dt="2022-11-09T19:09:35.819" v="3" actId="1076"/>
        <pc:sldMkLst>
          <pc:docMk/>
          <pc:sldMk cId="359156953" sldId="454"/>
        </pc:sldMkLst>
        <pc:picChg chg="mod">
          <ac:chgData name="Qing Wang" userId="" providerId="" clId="Web-{640AD129-63CA-4B91-A2BF-95C2892B10A2}" dt="2022-11-09T19:09:35.819" v="3" actId="1076"/>
          <ac:picMkLst>
            <pc:docMk/>
            <pc:sldMk cId="359156953" sldId="454"/>
            <ac:picMk id="4" creationId="{4C06BCBE-D6D0-6E8E-5D43-034198474CFE}"/>
          </ac:picMkLst>
        </pc:picChg>
      </pc:sldChg>
    </pc:docChg>
  </pc:docChgLst>
  <pc:docChgLst>
    <pc:chgData name="Qing Wang" clId="Web-{4E85B027-5BFE-4221-AB98-40AED5086D80}"/>
    <pc:docChg chg="addSld sldOrd">
      <pc:chgData name="Qing Wang" userId="" providerId="" clId="Web-{4E85B027-5BFE-4221-AB98-40AED5086D80}" dt="2022-09-13T05:52:14.024" v="1"/>
      <pc:docMkLst>
        <pc:docMk/>
      </pc:docMkLst>
      <pc:sldChg chg="add ord">
        <pc:chgData name="Qing Wang" userId="" providerId="" clId="Web-{4E85B027-5BFE-4221-AB98-40AED5086D80}" dt="2022-09-13T05:52:14.024" v="1"/>
        <pc:sldMkLst>
          <pc:docMk/>
          <pc:sldMk cId="3928236618" sldId="424"/>
        </pc:sldMkLst>
      </pc:sldChg>
    </pc:docChg>
  </pc:docChgLst>
  <pc:docChgLst>
    <pc:chgData name="Qing Wang" clId="Web-{6E932CAE-0F00-4C9B-A9B3-6994353DDE50}"/>
    <pc:docChg chg="modSld sldOrd">
      <pc:chgData name="Qing Wang" userId="" providerId="" clId="Web-{6E932CAE-0F00-4C9B-A9B3-6994353DDE50}" dt="2022-11-07T20:11:55.447" v="149" actId="14100"/>
      <pc:docMkLst>
        <pc:docMk/>
      </pc:docMkLst>
      <pc:sldChg chg="modSp ord">
        <pc:chgData name="Qing Wang" userId="" providerId="" clId="Web-{6E932CAE-0F00-4C9B-A9B3-6994353DDE50}" dt="2022-11-07T20:11:55.447" v="149" actId="14100"/>
        <pc:sldMkLst>
          <pc:docMk/>
          <pc:sldMk cId="2915647573" sldId="434"/>
        </pc:sldMkLst>
        <pc:spChg chg="mod">
          <ac:chgData name="Qing Wang" userId="" providerId="" clId="Web-{6E932CAE-0F00-4C9B-A9B3-6994353DDE50}" dt="2022-11-07T20:11:55.447" v="149" actId="14100"/>
          <ac:spMkLst>
            <pc:docMk/>
            <pc:sldMk cId="2915647573" sldId="434"/>
            <ac:spMk id="2" creationId="{DD4FB5BC-910D-346D-0950-BF9F634C6D35}"/>
          </ac:spMkLst>
        </pc:spChg>
        <pc:spChg chg="mod">
          <ac:chgData name="Qing Wang" userId="" providerId="" clId="Web-{6E932CAE-0F00-4C9B-A9B3-6994353DDE50}" dt="2022-11-07T19:35:51.492" v="62" actId="1076"/>
          <ac:spMkLst>
            <pc:docMk/>
            <pc:sldMk cId="2915647573" sldId="434"/>
            <ac:spMk id="3" creationId="{7E2BCDAD-B51B-2B7B-6B61-6A75D3F777D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37D51-4318-F040-8A56-AAB7A9503CD2}" type="doc">
      <dgm:prSet loTypeId="urn:microsoft.com/office/officeart/2005/8/layout/radial5" loCatId="" qsTypeId="urn:microsoft.com/office/officeart/2005/8/quickstyle/3d3" qsCatId="3D" csTypeId="urn:microsoft.com/office/officeart/2005/8/colors/accent0_1" csCatId="mainScheme" phldr="1"/>
      <dgm:spPr/>
      <dgm:t>
        <a:bodyPr/>
        <a:lstStyle/>
        <a:p>
          <a:endParaRPr lang="en-US"/>
        </a:p>
      </dgm:t>
    </dgm:pt>
    <dgm:pt modelId="{0E75537C-FB6E-504E-A05F-5D22412A4C66}">
      <dgm:prSet phldrT="[Text]"/>
      <dgm:spPr/>
      <dgm:t>
        <a:bodyPr/>
        <a:lstStyle/>
        <a:p>
          <a:r>
            <a:rPr lang="en-US" dirty="0"/>
            <a:t>Data</a:t>
          </a:r>
          <a:r>
            <a:rPr lang="zh-CN" altLang="en-US" dirty="0"/>
            <a:t> </a:t>
          </a:r>
          <a:r>
            <a:rPr lang="en-US" altLang="zh-CN"/>
            <a:t>Mining</a:t>
          </a:r>
          <a:endParaRPr lang="en-US"/>
        </a:p>
      </dgm:t>
    </dgm:pt>
    <dgm:pt modelId="{1DF59BC6-8106-BE45-99B7-26EB65A4E39D}" type="parTrans" cxnId="{E8FBF225-2A18-D349-9CA4-37B8DE8DA272}">
      <dgm:prSet/>
      <dgm:spPr/>
      <dgm:t>
        <a:bodyPr/>
        <a:lstStyle/>
        <a:p>
          <a:endParaRPr lang="en-US"/>
        </a:p>
      </dgm:t>
    </dgm:pt>
    <dgm:pt modelId="{E2409DD3-AC56-6B4B-AF8E-D8239628588C}" type="sibTrans" cxnId="{E8FBF225-2A18-D349-9CA4-37B8DE8DA272}">
      <dgm:prSet/>
      <dgm:spPr/>
      <dgm:t>
        <a:bodyPr/>
        <a:lstStyle/>
        <a:p>
          <a:endParaRPr lang="en-US"/>
        </a:p>
      </dgm:t>
    </dgm:pt>
    <dgm:pt modelId="{3DC3C1A5-75DA-4A48-B108-CEA150A53108}">
      <dgm:prSet phldrT="[Text]"/>
      <dgm:spPr/>
      <dgm:t>
        <a:bodyPr/>
        <a:lstStyle/>
        <a:p>
          <a:r>
            <a:rPr lang="en-US" dirty="0"/>
            <a:t>Business</a:t>
          </a:r>
        </a:p>
      </dgm:t>
    </dgm:pt>
    <dgm:pt modelId="{D8189A0A-E83C-DB46-9716-5A223FFA2341}" type="parTrans" cxnId="{C1FD1A07-49C0-4D4F-9858-9D636859924F}">
      <dgm:prSet/>
      <dgm:spPr/>
      <dgm:t>
        <a:bodyPr/>
        <a:lstStyle/>
        <a:p>
          <a:endParaRPr lang="en-US"/>
        </a:p>
      </dgm:t>
    </dgm:pt>
    <dgm:pt modelId="{6DC91245-2F9E-EE42-9B9F-7077DBEE2634}" type="sibTrans" cxnId="{C1FD1A07-49C0-4D4F-9858-9D636859924F}">
      <dgm:prSet/>
      <dgm:spPr/>
      <dgm:t>
        <a:bodyPr/>
        <a:lstStyle/>
        <a:p>
          <a:endParaRPr lang="en-US"/>
        </a:p>
      </dgm:t>
    </dgm:pt>
    <dgm:pt modelId="{7943061F-196C-BA4E-B4F6-72B8082F96F5}">
      <dgm:prSet phldrT="[Text]"/>
      <dgm:spPr/>
      <dgm:t>
        <a:bodyPr/>
        <a:lstStyle/>
        <a:p>
          <a:r>
            <a:rPr lang="en-US" dirty="0"/>
            <a:t>Marketing</a:t>
          </a:r>
        </a:p>
      </dgm:t>
    </dgm:pt>
    <dgm:pt modelId="{66B36746-DDEE-5F4A-9FAF-1B44FB8AA816}" type="parTrans" cxnId="{DE83324E-564C-D84F-B2BA-1FCBD56DEBE5}">
      <dgm:prSet/>
      <dgm:spPr/>
      <dgm:t>
        <a:bodyPr/>
        <a:lstStyle/>
        <a:p>
          <a:endParaRPr lang="en-US"/>
        </a:p>
      </dgm:t>
    </dgm:pt>
    <dgm:pt modelId="{08D11F56-4AD7-F147-9177-E2F099A89EDD}" type="sibTrans" cxnId="{DE83324E-564C-D84F-B2BA-1FCBD56DEBE5}">
      <dgm:prSet/>
      <dgm:spPr/>
      <dgm:t>
        <a:bodyPr/>
        <a:lstStyle/>
        <a:p>
          <a:endParaRPr lang="en-US"/>
        </a:p>
      </dgm:t>
    </dgm:pt>
    <dgm:pt modelId="{834825D5-B3D9-8443-AB02-BC0D1EC5E2AE}">
      <dgm:prSet phldrT="[Text]"/>
      <dgm:spPr/>
      <dgm:t>
        <a:bodyPr/>
        <a:lstStyle/>
        <a:p>
          <a:r>
            <a:rPr lang="en-US" dirty="0"/>
            <a:t>HealthCare</a:t>
          </a:r>
        </a:p>
      </dgm:t>
    </dgm:pt>
    <dgm:pt modelId="{A45E65F6-8AE3-B548-9705-A739B9160607}" type="parTrans" cxnId="{954E287A-44A0-C74F-8078-F9E4F683CD95}">
      <dgm:prSet/>
      <dgm:spPr/>
      <dgm:t>
        <a:bodyPr/>
        <a:lstStyle/>
        <a:p>
          <a:endParaRPr lang="en-US"/>
        </a:p>
      </dgm:t>
    </dgm:pt>
    <dgm:pt modelId="{521722A0-EEDA-754B-AA04-0AA5AED8B495}" type="sibTrans" cxnId="{954E287A-44A0-C74F-8078-F9E4F683CD95}">
      <dgm:prSet/>
      <dgm:spPr/>
      <dgm:t>
        <a:bodyPr/>
        <a:lstStyle/>
        <a:p>
          <a:endParaRPr lang="en-US"/>
        </a:p>
      </dgm:t>
    </dgm:pt>
    <dgm:pt modelId="{100B995F-9748-9443-8736-32D5B1757651}">
      <dgm:prSet phldrT="[Text]"/>
      <dgm:spPr/>
      <dgm:t>
        <a:bodyPr/>
        <a:lstStyle/>
        <a:p>
          <a:r>
            <a:rPr lang="en-US" dirty="0"/>
            <a:t>Security</a:t>
          </a:r>
        </a:p>
      </dgm:t>
    </dgm:pt>
    <dgm:pt modelId="{6BF4AEC7-02FF-5E40-A789-622209164F94}" type="parTrans" cxnId="{0D1C2C0A-959D-EA40-BF46-21F899273D28}">
      <dgm:prSet/>
      <dgm:spPr/>
      <dgm:t>
        <a:bodyPr/>
        <a:lstStyle/>
        <a:p>
          <a:endParaRPr lang="en-US"/>
        </a:p>
      </dgm:t>
    </dgm:pt>
    <dgm:pt modelId="{5AAA61A0-4913-1F4B-BE75-3006FF2E4C53}" type="sibTrans" cxnId="{0D1C2C0A-959D-EA40-BF46-21F899273D28}">
      <dgm:prSet/>
      <dgm:spPr/>
      <dgm:t>
        <a:bodyPr/>
        <a:lstStyle/>
        <a:p>
          <a:endParaRPr lang="en-US"/>
        </a:p>
      </dgm:t>
    </dgm:pt>
    <dgm:pt modelId="{4133D5BB-5006-A445-9EA9-6BC1BE3E495A}" type="pres">
      <dgm:prSet presAssocID="{E3737D51-4318-F040-8A56-AAB7A9503CD2}" presName="Name0" presStyleCnt="0">
        <dgm:presLayoutVars>
          <dgm:chMax val="1"/>
          <dgm:dir/>
          <dgm:animLvl val="ctr"/>
          <dgm:resizeHandles val="exact"/>
        </dgm:presLayoutVars>
      </dgm:prSet>
      <dgm:spPr/>
    </dgm:pt>
    <dgm:pt modelId="{02700E00-170F-9340-9D65-0A92E21A6107}" type="pres">
      <dgm:prSet presAssocID="{0E75537C-FB6E-504E-A05F-5D22412A4C66}" presName="centerShape" presStyleLbl="node0" presStyleIdx="0" presStyleCnt="1"/>
      <dgm:spPr/>
    </dgm:pt>
    <dgm:pt modelId="{E55623DF-8E07-F94D-B314-943279E0FE5D}" type="pres">
      <dgm:prSet presAssocID="{D8189A0A-E83C-DB46-9716-5A223FFA2341}" presName="parTrans" presStyleLbl="sibTrans2D1" presStyleIdx="0" presStyleCnt="4"/>
      <dgm:spPr/>
    </dgm:pt>
    <dgm:pt modelId="{D543430B-DCDE-3D4C-9D0F-276C8C4DB2F8}" type="pres">
      <dgm:prSet presAssocID="{D8189A0A-E83C-DB46-9716-5A223FFA2341}" presName="connectorText" presStyleLbl="sibTrans2D1" presStyleIdx="0" presStyleCnt="4"/>
      <dgm:spPr/>
    </dgm:pt>
    <dgm:pt modelId="{910B974A-86DA-FA44-AD1C-38948333C38D}" type="pres">
      <dgm:prSet presAssocID="{3DC3C1A5-75DA-4A48-B108-CEA150A53108}" presName="node" presStyleLbl="node1" presStyleIdx="0" presStyleCnt="4">
        <dgm:presLayoutVars>
          <dgm:bulletEnabled val="1"/>
        </dgm:presLayoutVars>
      </dgm:prSet>
      <dgm:spPr/>
    </dgm:pt>
    <dgm:pt modelId="{7051958D-FDB7-FD44-88BD-73365A2FD5DB}" type="pres">
      <dgm:prSet presAssocID="{66B36746-DDEE-5F4A-9FAF-1B44FB8AA816}" presName="parTrans" presStyleLbl="sibTrans2D1" presStyleIdx="1" presStyleCnt="4"/>
      <dgm:spPr/>
    </dgm:pt>
    <dgm:pt modelId="{A90986D6-8E0B-3448-9288-AAAAF25EC4FD}" type="pres">
      <dgm:prSet presAssocID="{66B36746-DDEE-5F4A-9FAF-1B44FB8AA816}" presName="connectorText" presStyleLbl="sibTrans2D1" presStyleIdx="1" presStyleCnt="4"/>
      <dgm:spPr/>
    </dgm:pt>
    <dgm:pt modelId="{FF9E0358-F3F4-1E40-B1EC-C9ECCF4DD307}" type="pres">
      <dgm:prSet presAssocID="{7943061F-196C-BA4E-B4F6-72B8082F96F5}" presName="node" presStyleLbl="node1" presStyleIdx="1" presStyleCnt="4">
        <dgm:presLayoutVars>
          <dgm:bulletEnabled val="1"/>
        </dgm:presLayoutVars>
      </dgm:prSet>
      <dgm:spPr/>
    </dgm:pt>
    <dgm:pt modelId="{B029A26F-017F-BD45-916B-B84CF6504598}" type="pres">
      <dgm:prSet presAssocID="{A45E65F6-8AE3-B548-9705-A739B9160607}" presName="parTrans" presStyleLbl="sibTrans2D1" presStyleIdx="2" presStyleCnt="4"/>
      <dgm:spPr/>
    </dgm:pt>
    <dgm:pt modelId="{1BB7F4FC-0AD9-1346-89CC-1C05395917C1}" type="pres">
      <dgm:prSet presAssocID="{A45E65F6-8AE3-B548-9705-A739B9160607}" presName="connectorText" presStyleLbl="sibTrans2D1" presStyleIdx="2" presStyleCnt="4"/>
      <dgm:spPr/>
    </dgm:pt>
    <dgm:pt modelId="{0DDEF3E8-C8CB-A446-ADD7-B21641DBF984}" type="pres">
      <dgm:prSet presAssocID="{834825D5-B3D9-8443-AB02-BC0D1EC5E2AE}" presName="node" presStyleLbl="node1" presStyleIdx="2" presStyleCnt="4">
        <dgm:presLayoutVars>
          <dgm:bulletEnabled val="1"/>
        </dgm:presLayoutVars>
      </dgm:prSet>
      <dgm:spPr/>
    </dgm:pt>
    <dgm:pt modelId="{84693390-33E6-CF4B-8288-511F016C477E}" type="pres">
      <dgm:prSet presAssocID="{6BF4AEC7-02FF-5E40-A789-622209164F94}" presName="parTrans" presStyleLbl="sibTrans2D1" presStyleIdx="3" presStyleCnt="4"/>
      <dgm:spPr/>
    </dgm:pt>
    <dgm:pt modelId="{D07DDEC4-DF26-1E4A-B3E8-763D6181D558}" type="pres">
      <dgm:prSet presAssocID="{6BF4AEC7-02FF-5E40-A789-622209164F94}" presName="connectorText" presStyleLbl="sibTrans2D1" presStyleIdx="3" presStyleCnt="4"/>
      <dgm:spPr/>
    </dgm:pt>
    <dgm:pt modelId="{B99774D5-B5A8-EB40-808C-9DA8C31903A5}" type="pres">
      <dgm:prSet presAssocID="{100B995F-9748-9443-8736-32D5B1757651}" presName="node" presStyleLbl="node1" presStyleIdx="3" presStyleCnt="4">
        <dgm:presLayoutVars>
          <dgm:bulletEnabled val="1"/>
        </dgm:presLayoutVars>
      </dgm:prSet>
      <dgm:spPr/>
    </dgm:pt>
  </dgm:ptLst>
  <dgm:cxnLst>
    <dgm:cxn modelId="{CB9D1704-98CD-4A4A-96C2-067D78E053CF}" type="presOf" srcId="{A45E65F6-8AE3-B548-9705-A739B9160607}" destId="{1BB7F4FC-0AD9-1346-89CC-1C05395917C1}" srcOrd="1" destOrd="0" presId="urn:microsoft.com/office/officeart/2005/8/layout/radial5"/>
    <dgm:cxn modelId="{C1FD1A07-49C0-4D4F-9858-9D636859924F}" srcId="{0E75537C-FB6E-504E-A05F-5D22412A4C66}" destId="{3DC3C1A5-75DA-4A48-B108-CEA150A53108}" srcOrd="0" destOrd="0" parTransId="{D8189A0A-E83C-DB46-9716-5A223FFA2341}" sibTransId="{6DC91245-2F9E-EE42-9B9F-7077DBEE2634}"/>
    <dgm:cxn modelId="{0D1C2C0A-959D-EA40-BF46-21F899273D28}" srcId="{0E75537C-FB6E-504E-A05F-5D22412A4C66}" destId="{100B995F-9748-9443-8736-32D5B1757651}" srcOrd="3" destOrd="0" parTransId="{6BF4AEC7-02FF-5E40-A789-622209164F94}" sibTransId="{5AAA61A0-4913-1F4B-BE75-3006FF2E4C53}"/>
    <dgm:cxn modelId="{6C0D110E-FA98-3942-80C1-79688F9A20BE}" type="presOf" srcId="{A45E65F6-8AE3-B548-9705-A739B9160607}" destId="{B029A26F-017F-BD45-916B-B84CF6504598}" srcOrd="0" destOrd="0" presId="urn:microsoft.com/office/officeart/2005/8/layout/radial5"/>
    <dgm:cxn modelId="{E8FBF225-2A18-D349-9CA4-37B8DE8DA272}" srcId="{E3737D51-4318-F040-8A56-AAB7A9503CD2}" destId="{0E75537C-FB6E-504E-A05F-5D22412A4C66}" srcOrd="0" destOrd="0" parTransId="{1DF59BC6-8106-BE45-99B7-26EB65A4E39D}" sibTransId="{E2409DD3-AC56-6B4B-AF8E-D8239628588C}"/>
    <dgm:cxn modelId="{CD91E22A-B24A-4E42-9146-CF0DD43ED9C6}" type="presOf" srcId="{6BF4AEC7-02FF-5E40-A789-622209164F94}" destId="{84693390-33E6-CF4B-8288-511F016C477E}" srcOrd="0" destOrd="0" presId="urn:microsoft.com/office/officeart/2005/8/layout/radial5"/>
    <dgm:cxn modelId="{DE83324E-564C-D84F-B2BA-1FCBD56DEBE5}" srcId="{0E75537C-FB6E-504E-A05F-5D22412A4C66}" destId="{7943061F-196C-BA4E-B4F6-72B8082F96F5}" srcOrd="1" destOrd="0" parTransId="{66B36746-DDEE-5F4A-9FAF-1B44FB8AA816}" sibTransId="{08D11F56-4AD7-F147-9177-E2F099A89EDD}"/>
    <dgm:cxn modelId="{253BD551-337C-C742-8F97-1DA2869B47D0}" type="presOf" srcId="{3DC3C1A5-75DA-4A48-B108-CEA150A53108}" destId="{910B974A-86DA-FA44-AD1C-38948333C38D}" srcOrd="0" destOrd="0" presId="urn:microsoft.com/office/officeart/2005/8/layout/radial5"/>
    <dgm:cxn modelId="{310CF862-E61A-EC4F-8F34-F8C552BD14F5}" type="presOf" srcId="{6BF4AEC7-02FF-5E40-A789-622209164F94}" destId="{D07DDEC4-DF26-1E4A-B3E8-763D6181D558}" srcOrd="1" destOrd="0" presId="urn:microsoft.com/office/officeart/2005/8/layout/radial5"/>
    <dgm:cxn modelId="{C50E2F6A-1B35-8840-8053-CB8B34E50695}" type="presOf" srcId="{E3737D51-4318-F040-8A56-AAB7A9503CD2}" destId="{4133D5BB-5006-A445-9EA9-6BC1BE3E495A}" srcOrd="0" destOrd="0" presId="urn:microsoft.com/office/officeart/2005/8/layout/radial5"/>
    <dgm:cxn modelId="{011B8474-C6A7-F246-B9CB-87C99C766D16}" type="presOf" srcId="{D8189A0A-E83C-DB46-9716-5A223FFA2341}" destId="{D543430B-DCDE-3D4C-9D0F-276C8C4DB2F8}" srcOrd="1" destOrd="0" presId="urn:microsoft.com/office/officeart/2005/8/layout/radial5"/>
    <dgm:cxn modelId="{CD4D8974-5A7F-7849-BFA6-89507E4188B0}" type="presOf" srcId="{834825D5-B3D9-8443-AB02-BC0D1EC5E2AE}" destId="{0DDEF3E8-C8CB-A446-ADD7-B21641DBF984}" srcOrd="0" destOrd="0" presId="urn:microsoft.com/office/officeart/2005/8/layout/radial5"/>
    <dgm:cxn modelId="{954E287A-44A0-C74F-8078-F9E4F683CD95}" srcId="{0E75537C-FB6E-504E-A05F-5D22412A4C66}" destId="{834825D5-B3D9-8443-AB02-BC0D1EC5E2AE}" srcOrd="2" destOrd="0" parTransId="{A45E65F6-8AE3-B548-9705-A739B9160607}" sibTransId="{521722A0-EEDA-754B-AA04-0AA5AED8B495}"/>
    <dgm:cxn modelId="{62957185-8E3A-C84B-BFAA-4C3B636030E9}" type="presOf" srcId="{7943061F-196C-BA4E-B4F6-72B8082F96F5}" destId="{FF9E0358-F3F4-1E40-B1EC-C9ECCF4DD307}" srcOrd="0" destOrd="0" presId="urn:microsoft.com/office/officeart/2005/8/layout/radial5"/>
    <dgm:cxn modelId="{CB93018C-1E23-E848-AF64-644939E449F1}" type="presOf" srcId="{D8189A0A-E83C-DB46-9716-5A223FFA2341}" destId="{E55623DF-8E07-F94D-B314-943279E0FE5D}" srcOrd="0" destOrd="0" presId="urn:microsoft.com/office/officeart/2005/8/layout/radial5"/>
    <dgm:cxn modelId="{B171E897-E3DA-B740-8ABC-6E0DBFE4A8F5}" type="presOf" srcId="{66B36746-DDEE-5F4A-9FAF-1B44FB8AA816}" destId="{7051958D-FDB7-FD44-88BD-73365A2FD5DB}" srcOrd="0" destOrd="0" presId="urn:microsoft.com/office/officeart/2005/8/layout/radial5"/>
    <dgm:cxn modelId="{072D5AAA-488E-0B4C-8706-D5E00E74CEEA}" type="presOf" srcId="{0E75537C-FB6E-504E-A05F-5D22412A4C66}" destId="{02700E00-170F-9340-9D65-0A92E21A6107}" srcOrd="0" destOrd="0" presId="urn:microsoft.com/office/officeart/2005/8/layout/radial5"/>
    <dgm:cxn modelId="{98C9E0B7-29EC-EA4C-938B-128DE696F694}" type="presOf" srcId="{66B36746-DDEE-5F4A-9FAF-1B44FB8AA816}" destId="{A90986D6-8E0B-3448-9288-AAAAF25EC4FD}" srcOrd="1" destOrd="0" presId="urn:microsoft.com/office/officeart/2005/8/layout/radial5"/>
    <dgm:cxn modelId="{1265D9F4-C309-9845-9682-CD5A590A92F6}" type="presOf" srcId="{100B995F-9748-9443-8736-32D5B1757651}" destId="{B99774D5-B5A8-EB40-808C-9DA8C31903A5}" srcOrd="0" destOrd="0" presId="urn:microsoft.com/office/officeart/2005/8/layout/radial5"/>
    <dgm:cxn modelId="{0E795983-4C60-C94B-925F-26D8B8DB54BA}" type="presParOf" srcId="{4133D5BB-5006-A445-9EA9-6BC1BE3E495A}" destId="{02700E00-170F-9340-9D65-0A92E21A6107}" srcOrd="0" destOrd="0" presId="urn:microsoft.com/office/officeart/2005/8/layout/radial5"/>
    <dgm:cxn modelId="{82E8F3DE-2551-2F46-90A8-583EBCBA8867}" type="presParOf" srcId="{4133D5BB-5006-A445-9EA9-6BC1BE3E495A}" destId="{E55623DF-8E07-F94D-B314-943279E0FE5D}" srcOrd="1" destOrd="0" presId="urn:microsoft.com/office/officeart/2005/8/layout/radial5"/>
    <dgm:cxn modelId="{C2C2A025-094A-6C40-8F84-C918E72A2176}" type="presParOf" srcId="{E55623DF-8E07-F94D-B314-943279E0FE5D}" destId="{D543430B-DCDE-3D4C-9D0F-276C8C4DB2F8}" srcOrd="0" destOrd="0" presId="urn:microsoft.com/office/officeart/2005/8/layout/radial5"/>
    <dgm:cxn modelId="{D1AC57B0-FCDE-8441-B384-5CAB75FD532C}" type="presParOf" srcId="{4133D5BB-5006-A445-9EA9-6BC1BE3E495A}" destId="{910B974A-86DA-FA44-AD1C-38948333C38D}" srcOrd="2" destOrd="0" presId="urn:microsoft.com/office/officeart/2005/8/layout/radial5"/>
    <dgm:cxn modelId="{13CEBEA2-748C-234D-9F17-B1EB5C071F12}" type="presParOf" srcId="{4133D5BB-5006-A445-9EA9-6BC1BE3E495A}" destId="{7051958D-FDB7-FD44-88BD-73365A2FD5DB}" srcOrd="3" destOrd="0" presId="urn:microsoft.com/office/officeart/2005/8/layout/radial5"/>
    <dgm:cxn modelId="{71351DC6-583A-EA4F-B48F-FCCC0546816B}" type="presParOf" srcId="{7051958D-FDB7-FD44-88BD-73365A2FD5DB}" destId="{A90986D6-8E0B-3448-9288-AAAAF25EC4FD}" srcOrd="0" destOrd="0" presId="urn:microsoft.com/office/officeart/2005/8/layout/radial5"/>
    <dgm:cxn modelId="{BE3B16B8-4454-6140-92EB-024C7A85503A}" type="presParOf" srcId="{4133D5BB-5006-A445-9EA9-6BC1BE3E495A}" destId="{FF9E0358-F3F4-1E40-B1EC-C9ECCF4DD307}" srcOrd="4" destOrd="0" presId="urn:microsoft.com/office/officeart/2005/8/layout/radial5"/>
    <dgm:cxn modelId="{E3C51A54-FB52-FF43-A7E5-83D18A040AE3}" type="presParOf" srcId="{4133D5BB-5006-A445-9EA9-6BC1BE3E495A}" destId="{B029A26F-017F-BD45-916B-B84CF6504598}" srcOrd="5" destOrd="0" presId="urn:microsoft.com/office/officeart/2005/8/layout/radial5"/>
    <dgm:cxn modelId="{BDEB4059-B03F-2646-9650-FE96261BCF6A}" type="presParOf" srcId="{B029A26F-017F-BD45-916B-B84CF6504598}" destId="{1BB7F4FC-0AD9-1346-89CC-1C05395917C1}" srcOrd="0" destOrd="0" presId="urn:microsoft.com/office/officeart/2005/8/layout/radial5"/>
    <dgm:cxn modelId="{D1EB6E77-7D42-6A49-B8CD-48CF024810F9}" type="presParOf" srcId="{4133D5BB-5006-A445-9EA9-6BC1BE3E495A}" destId="{0DDEF3E8-C8CB-A446-ADD7-B21641DBF984}" srcOrd="6" destOrd="0" presId="urn:microsoft.com/office/officeart/2005/8/layout/radial5"/>
    <dgm:cxn modelId="{8A426496-B7C5-AD4B-A407-A4B031B387A0}" type="presParOf" srcId="{4133D5BB-5006-A445-9EA9-6BC1BE3E495A}" destId="{84693390-33E6-CF4B-8288-511F016C477E}" srcOrd="7" destOrd="0" presId="urn:microsoft.com/office/officeart/2005/8/layout/radial5"/>
    <dgm:cxn modelId="{8A1D050A-34CF-7D47-ACD3-635509D89455}" type="presParOf" srcId="{84693390-33E6-CF4B-8288-511F016C477E}" destId="{D07DDEC4-DF26-1E4A-B3E8-763D6181D558}" srcOrd="0" destOrd="0" presId="urn:microsoft.com/office/officeart/2005/8/layout/radial5"/>
    <dgm:cxn modelId="{005EAD9E-80F7-ED4E-845A-649509FB499F}" type="presParOf" srcId="{4133D5BB-5006-A445-9EA9-6BC1BE3E495A}" destId="{B99774D5-B5A8-EB40-808C-9DA8C31903A5}"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0E00-170F-9340-9D65-0A92E21A6107}">
      <dsp:nvSpPr>
        <dsp:cNvPr id="0" name=""/>
        <dsp:cNvSpPr/>
      </dsp:nvSpPr>
      <dsp:spPr>
        <a:xfrm>
          <a:off x="2126232" y="952388"/>
          <a:ext cx="576939" cy="576939"/>
        </a:xfrm>
        <a:prstGeom prst="ellipse">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a:t>
          </a:r>
          <a:r>
            <a:rPr lang="zh-CN" altLang="en-US" sz="1000" kern="1200" dirty="0"/>
            <a:t> </a:t>
          </a:r>
          <a:r>
            <a:rPr lang="en-US" altLang="zh-CN" sz="1000" kern="1200"/>
            <a:t>Mining</a:t>
          </a:r>
          <a:endParaRPr lang="en-US" sz="1000" kern="1200"/>
        </a:p>
      </dsp:txBody>
      <dsp:txXfrm>
        <a:off x="2210723" y="1036879"/>
        <a:ext cx="407957" cy="407957"/>
      </dsp:txXfrm>
    </dsp:sp>
    <dsp:sp modelId="{E55623DF-8E07-F94D-B314-943279E0FE5D}">
      <dsp:nvSpPr>
        <dsp:cNvPr id="0" name=""/>
        <dsp:cNvSpPr/>
      </dsp:nvSpPr>
      <dsp:spPr>
        <a:xfrm rot="16200000">
          <a:off x="2353140" y="745713"/>
          <a:ext cx="123123" cy="188011"/>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371609" y="801784"/>
        <a:ext cx="86186" cy="112807"/>
      </dsp:txXfrm>
    </dsp:sp>
    <dsp:sp modelId="{910B974A-86DA-FA44-AD1C-38948333C38D}">
      <dsp:nvSpPr>
        <dsp:cNvPr id="0" name=""/>
        <dsp:cNvSpPr/>
      </dsp:nvSpPr>
      <dsp:spPr>
        <a:xfrm>
          <a:off x="2056368" y="3413"/>
          <a:ext cx="716666" cy="71666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Business</a:t>
          </a:r>
        </a:p>
      </dsp:txBody>
      <dsp:txXfrm>
        <a:off x="2161321" y="108366"/>
        <a:ext cx="506760" cy="506760"/>
      </dsp:txXfrm>
    </dsp:sp>
    <dsp:sp modelId="{7051958D-FDB7-FD44-88BD-73365A2FD5DB}">
      <dsp:nvSpPr>
        <dsp:cNvPr id="0" name=""/>
        <dsp:cNvSpPr/>
      </dsp:nvSpPr>
      <dsp:spPr>
        <a:xfrm>
          <a:off x="2754279" y="1146852"/>
          <a:ext cx="123123" cy="188011"/>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754279" y="1184454"/>
        <a:ext cx="86186" cy="112807"/>
      </dsp:txXfrm>
    </dsp:sp>
    <dsp:sp modelId="{FF9E0358-F3F4-1E40-B1EC-C9ECCF4DD307}">
      <dsp:nvSpPr>
        <dsp:cNvPr id="0" name=""/>
        <dsp:cNvSpPr/>
      </dsp:nvSpPr>
      <dsp:spPr>
        <a:xfrm>
          <a:off x="2935479" y="882524"/>
          <a:ext cx="716666" cy="71666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Marketing</a:t>
          </a:r>
        </a:p>
      </dsp:txBody>
      <dsp:txXfrm>
        <a:off x="3040432" y="987477"/>
        <a:ext cx="506760" cy="506760"/>
      </dsp:txXfrm>
    </dsp:sp>
    <dsp:sp modelId="{B029A26F-017F-BD45-916B-B84CF6504598}">
      <dsp:nvSpPr>
        <dsp:cNvPr id="0" name=""/>
        <dsp:cNvSpPr/>
      </dsp:nvSpPr>
      <dsp:spPr>
        <a:xfrm rot="5400000">
          <a:off x="2353140" y="1547990"/>
          <a:ext cx="123123" cy="188011"/>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371609" y="1567124"/>
        <a:ext cx="86186" cy="112807"/>
      </dsp:txXfrm>
    </dsp:sp>
    <dsp:sp modelId="{0DDEF3E8-C8CB-A446-ADD7-B21641DBF984}">
      <dsp:nvSpPr>
        <dsp:cNvPr id="0" name=""/>
        <dsp:cNvSpPr/>
      </dsp:nvSpPr>
      <dsp:spPr>
        <a:xfrm>
          <a:off x="2056368" y="1761635"/>
          <a:ext cx="716666" cy="71666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HealthCare</a:t>
          </a:r>
        </a:p>
      </dsp:txBody>
      <dsp:txXfrm>
        <a:off x="2161321" y="1866588"/>
        <a:ext cx="506760" cy="506760"/>
      </dsp:txXfrm>
    </dsp:sp>
    <dsp:sp modelId="{84693390-33E6-CF4B-8288-511F016C477E}">
      <dsp:nvSpPr>
        <dsp:cNvPr id="0" name=""/>
        <dsp:cNvSpPr/>
      </dsp:nvSpPr>
      <dsp:spPr>
        <a:xfrm rot="10800000">
          <a:off x="1952001" y="1146852"/>
          <a:ext cx="123123" cy="188011"/>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988938" y="1184454"/>
        <a:ext cx="86186" cy="112807"/>
      </dsp:txXfrm>
    </dsp:sp>
    <dsp:sp modelId="{B99774D5-B5A8-EB40-808C-9DA8C31903A5}">
      <dsp:nvSpPr>
        <dsp:cNvPr id="0" name=""/>
        <dsp:cNvSpPr/>
      </dsp:nvSpPr>
      <dsp:spPr>
        <a:xfrm>
          <a:off x="1177257" y="882524"/>
          <a:ext cx="716666" cy="716666"/>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Security</a:t>
          </a:r>
        </a:p>
      </dsp:txBody>
      <dsp:txXfrm>
        <a:off x="1282210" y="987477"/>
        <a:ext cx="506760" cy="50676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vl1pPr>
          </a:lstStyle>
          <a:p>
            <a:pPr>
              <a:defRPr/>
            </a:pPr>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vl1pPr>
          </a:lstStyle>
          <a:p>
            <a:pPr>
              <a:defRPr/>
            </a:pPr>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4E3FB3E-002E-46A2-A167-89CCFC5BDAB0}" type="slidenum">
              <a:rPr lang="en-US" altLang="en-US"/>
              <a:pPr/>
              <a:t>‹#›</a:t>
            </a:fld>
            <a:endParaRPr lang="en-US" altLang="en-US"/>
          </a:p>
        </p:txBody>
      </p:sp>
    </p:spTree>
    <p:extLst>
      <p:ext uri="{BB962C8B-B14F-4D97-AF65-F5344CB8AC3E}">
        <p14:creationId xmlns:p14="http://schemas.microsoft.com/office/powerpoint/2010/main" val="28199386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everyone. my name is Qing Wang, I'm now a data scientist in AICAP team. During my Ph.D. study, my research interests lie in data mining, which also you can say is learning from data. After I joined IBM research, my projects were about developing models for Watson AIOps. Today I'm </a:t>
            </a:r>
            <a:r>
              <a:rPr lang="en-US" dirty="0" err="1"/>
              <a:t>gonna</a:t>
            </a:r>
            <a:r>
              <a:rPr lang="en-US" dirty="0"/>
              <a:t> introduce you some basic concepts in data mining.</a:t>
            </a:r>
          </a:p>
        </p:txBody>
      </p:sp>
      <p:sp>
        <p:nvSpPr>
          <p:cNvPr id="4" name="Slide Number Placeholder 3"/>
          <p:cNvSpPr>
            <a:spLocks noGrp="1"/>
          </p:cNvSpPr>
          <p:nvPr>
            <p:ph type="sldNum" sz="quarter" idx="5"/>
          </p:nvPr>
        </p:nvSpPr>
        <p:spPr/>
        <p:txBody>
          <a:bodyPr/>
          <a:lstStyle/>
          <a:p>
            <a:fld id="{F4E3FB3E-002E-46A2-A167-89CCFC5BDAB0}" type="slidenum">
              <a:rPr lang="en-US" altLang="en-US" smtClean="0"/>
              <a:pPr/>
              <a:t>2</a:t>
            </a:fld>
            <a:endParaRPr lang="en-US" altLang="en-US"/>
          </a:p>
        </p:txBody>
      </p:sp>
    </p:spTree>
    <p:extLst>
      <p:ext uri="{BB962C8B-B14F-4D97-AF65-F5344CB8AC3E}">
        <p14:creationId xmlns:p14="http://schemas.microsoft.com/office/powerpoint/2010/main" val="176890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Arial"/>
                <a:cs typeface="Arial"/>
              </a:rPr>
              <a:t>If you’ve ever been digging for gold, you’ll know that it takes a lot of time and effort to find even a small nugget. It has been estimated that to extract enough gold to make a single gold ring, you’d need to dig and sort through around twenty-six tons of rock and other stuff. </a:t>
            </a:r>
          </a:p>
          <a:p>
            <a:pPr>
              <a:spcBef>
                <a:spcPts val="0"/>
              </a:spcBef>
              <a:spcAft>
                <a:spcPts val="0"/>
              </a:spcAft>
            </a:pPr>
            <a:r>
              <a:rPr lang="en-US" dirty="0">
                <a:latin typeface="Arial"/>
                <a:cs typeface="Arial"/>
              </a:rPr>
              <a:t>The same is true when mining data, except the gold is replaced with insights and the mining is replaced with algorithms. </a:t>
            </a:r>
          </a:p>
        </p:txBody>
      </p:sp>
      <p:sp>
        <p:nvSpPr>
          <p:cNvPr id="4" name="Slide Number Placeholder 3"/>
          <p:cNvSpPr>
            <a:spLocks noGrp="1"/>
          </p:cNvSpPr>
          <p:nvPr>
            <p:ph type="sldNum" sz="quarter" idx="5"/>
          </p:nvPr>
        </p:nvSpPr>
        <p:spPr/>
        <p:txBody>
          <a:bodyPr/>
          <a:lstStyle/>
          <a:p>
            <a:fld id="{F4E3FB3E-002E-46A2-A167-89CCFC5BDAB0}" type="slidenum">
              <a:rPr lang="en-US" altLang="en-US"/>
              <a:pPr/>
              <a:t>3</a:t>
            </a:fld>
            <a:endParaRPr lang="en-US" altLang="en-US"/>
          </a:p>
        </p:txBody>
      </p:sp>
    </p:spTree>
    <p:extLst>
      <p:ext uri="{BB962C8B-B14F-4D97-AF65-F5344CB8AC3E}">
        <p14:creationId xmlns:p14="http://schemas.microsoft.com/office/powerpoint/2010/main" val="181679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Data mining has been applied in a variety of industries, from marketing through to healthcare. And it also helps businesses to make better decisions.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Data mining techniques have rapidly accelerated over the last couple of decades. One of the main advantages of data mining is that it can help you to make predictions about future trends. By analyzing past data/historical data, you can build up a picture of how things might develop in the future.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spcBef>
                <a:spcPts val="0"/>
              </a:spcBef>
              <a:spcAft>
                <a:spcPts val="0"/>
              </a:spcAft>
            </a:pPr>
            <a:endParaRPr lang="en-US" dirty="0">
              <a:latin typeface="Arial"/>
              <a:cs typeface="Arial"/>
            </a:endParaRPr>
          </a:p>
        </p:txBody>
      </p:sp>
      <p:sp>
        <p:nvSpPr>
          <p:cNvPr id="4" name="Slide Number Placeholder 3"/>
          <p:cNvSpPr>
            <a:spLocks noGrp="1"/>
          </p:cNvSpPr>
          <p:nvPr>
            <p:ph type="sldNum" sz="quarter" idx="5"/>
          </p:nvPr>
        </p:nvSpPr>
        <p:spPr/>
        <p:txBody>
          <a:bodyPr/>
          <a:lstStyle/>
          <a:p>
            <a:fld id="{F4E3FB3E-002E-46A2-A167-89CCFC5BDAB0}" type="slidenum">
              <a:rPr lang="en-US" altLang="en-US"/>
              <a:pPr/>
              <a:t>4</a:t>
            </a:fld>
            <a:endParaRPr lang="en-US" altLang="en-US"/>
          </a:p>
        </p:txBody>
      </p:sp>
    </p:spTree>
    <p:extLst>
      <p:ext uri="{BB962C8B-B14F-4D97-AF65-F5344CB8AC3E}">
        <p14:creationId xmlns:p14="http://schemas.microsoft.com/office/powerpoint/2010/main" val="342224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Arial"/>
                <a:cs typeface="Arial"/>
              </a:rPr>
              <a:t>Now we can think of the data mining process consisting of four basic steps. </a:t>
            </a:r>
          </a:p>
          <a:p>
            <a:pPr>
              <a:spcBef>
                <a:spcPts val="0"/>
              </a:spcBef>
              <a:spcAft>
                <a:spcPts val="0"/>
              </a:spcAft>
            </a:pPr>
            <a:r>
              <a:rPr lang="en-US" dirty="0"/>
              <a:t>1. setting objectives: and this is where data scientists and business stakeholders work together to define a business problem. </a:t>
            </a:r>
          </a:p>
          <a:p>
            <a:pPr>
              <a:spcBef>
                <a:spcPts val="0"/>
              </a:spcBef>
              <a:spcAft>
                <a:spcPts val="0"/>
              </a:spcAft>
            </a:pPr>
            <a:r>
              <a:rPr lang="en-US" dirty="0"/>
              <a:t>2. data preparation: identifying the data for the defined problem. We also need to clean it, removing any noise, such as duplicates, missing values, and outliers. </a:t>
            </a:r>
          </a:p>
          <a:p>
            <a:pPr>
              <a:spcBef>
                <a:spcPts val="0"/>
              </a:spcBef>
              <a:spcAft>
                <a:spcPts val="0"/>
              </a:spcAft>
            </a:pPr>
            <a:r>
              <a:rPr lang="en-US" dirty="0"/>
              <a:t>3. applying data: applying it specifically through data mining algorithms. We may looking for interesting data relationships or patterns. </a:t>
            </a:r>
          </a:p>
          <a:p>
            <a:pPr>
              <a:spcBef>
                <a:spcPts val="0"/>
              </a:spcBef>
              <a:spcAft>
                <a:spcPts val="0"/>
              </a:spcAft>
            </a:pPr>
            <a:r>
              <a:rPr lang="en-US" dirty="0"/>
              <a:t>4. evaluating results. This is really interpreting results that are valid, novel, useful and understandable. </a:t>
            </a:r>
          </a:p>
          <a:p>
            <a:pPr>
              <a:spcBef>
                <a:spcPts val="0"/>
              </a:spcBef>
              <a:spcAft>
                <a:spcPts val="0"/>
              </a:spcAft>
            </a:pPr>
            <a:endParaRPr lang="en-US" dirty="0"/>
          </a:p>
          <a:p>
            <a:pPr>
              <a:spcBef>
                <a:spcPts val="0"/>
              </a:spcBef>
              <a:spcAft>
                <a:spcPts val="0"/>
              </a:spcAft>
            </a:pPr>
            <a:r>
              <a:rPr lang="en-US" dirty="0"/>
              <a:t>Data mining works by using various algorithms and techniques to turn large volumes of data into useful information. There are many ways to do it. Let's start with kind of the most straightforward, which is association rule. </a:t>
            </a:r>
          </a:p>
          <a:p>
            <a:pPr>
              <a:spcBef>
                <a:spcPts val="0"/>
              </a:spcBef>
              <a:spcAft>
                <a:spcPts val="0"/>
              </a:spcAft>
            </a:pPr>
            <a:endParaRPr lang="en-US" dirty="0"/>
          </a:p>
          <a:p>
            <a:pPr>
              <a:spcBef>
                <a:spcPts val="0"/>
              </a:spcBef>
              <a:spcAft>
                <a:spcPts val="0"/>
              </a:spcAft>
            </a:pPr>
            <a:endParaRPr lang="en-US" dirty="0">
              <a:latin typeface="Arial"/>
              <a:cs typeface="Arial"/>
            </a:endParaRPr>
          </a:p>
        </p:txBody>
      </p:sp>
      <p:sp>
        <p:nvSpPr>
          <p:cNvPr id="4" name="Slide Number Placeholder 3"/>
          <p:cNvSpPr>
            <a:spLocks noGrp="1"/>
          </p:cNvSpPr>
          <p:nvPr>
            <p:ph type="sldNum" sz="quarter" idx="5"/>
          </p:nvPr>
        </p:nvSpPr>
        <p:spPr/>
        <p:txBody>
          <a:bodyPr/>
          <a:lstStyle/>
          <a:p>
            <a:fld id="{F4E3FB3E-002E-46A2-A167-89CCFC5BDAB0}" type="slidenum">
              <a:rPr lang="en-US" altLang="en-US"/>
              <a:pPr/>
              <a:t>5</a:t>
            </a:fld>
            <a:endParaRPr lang="en-US" altLang="en-US"/>
          </a:p>
        </p:txBody>
      </p:sp>
    </p:spTree>
    <p:extLst>
      <p:ext uri="{BB962C8B-B14F-4D97-AF65-F5344CB8AC3E}">
        <p14:creationId xmlns:p14="http://schemas.microsoft.com/office/powerpoint/2010/main" val="324089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Arial"/>
              </a:rPr>
              <a:t>Association rule or frequent pattern mining is a rule-based, and it's a method for finding relationships between variables in a given dataset. </a:t>
            </a:r>
          </a:p>
          <a:p>
            <a:endParaRPr lang="en-US" dirty="0">
              <a:latin typeface="Arial"/>
              <a:cs typeface="Arial"/>
            </a:endParaRPr>
          </a:p>
          <a:p>
            <a:r>
              <a:rPr lang="en-US" dirty="0">
                <a:latin typeface="Arial"/>
                <a:cs typeface="Arial"/>
              </a:rPr>
              <a:t>I also list the definition of association rule from Wikipedia. </a:t>
            </a:r>
          </a:p>
          <a:p>
            <a:endParaRPr lang="en-US" dirty="0">
              <a:latin typeface="Arial"/>
              <a:cs typeface="Arial"/>
            </a:endParaRPr>
          </a:p>
          <a:p>
            <a:r>
              <a:rPr lang="en-US" dirty="0">
                <a:latin typeface="Arial"/>
                <a:cs typeface="Arial"/>
              </a:rPr>
              <a:t>Frequent pattern mining...</a:t>
            </a:r>
          </a:p>
          <a:p>
            <a:pPr>
              <a:spcBef>
                <a:spcPts val="0"/>
              </a:spcBef>
              <a:spcAft>
                <a:spcPts val="0"/>
              </a:spcAft>
            </a:pPr>
            <a:endParaRPr lang="en-US" dirty="0">
              <a:latin typeface="Arial"/>
              <a:cs typeface="Arial"/>
            </a:endParaRPr>
          </a:p>
          <a:p>
            <a:pPr>
              <a:spcBef>
                <a:spcPts val="0"/>
              </a:spcBef>
              <a:spcAft>
                <a:spcPts val="0"/>
              </a:spcAft>
            </a:pPr>
            <a:r>
              <a:rPr lang="en-US" dirty="0">
                <a:latin typeface="Arial"/>
                <a:cs typeface="Arial"/>
              </a:rPr>
              <a:t>There are two important parameters</a:t>
            </a:r>
          </a:p>
          <a:p>
            <a:pPr>
              <a:spcBef>
                <a:spcPts val="0"/>
              </a:spcBef>
              <a:spcAft>
                <a:spcPts val="0"/>
              </a:spcAft>
            </a:pPr>
            <a:r>
              <a:rPr lang="en-US" dirty="0">
                <a:latin typeface="Arial"/>
                <a:cs typeface="Arial"/>
              </a:rPr>
              <a:t>support: used to find the frequent </a:t>
            </a:r>
            <a:r>
              <a:rPr lang="en-US" dirty="0" err="1">
                <a:latin typeface="Arial"/>
                <a:cs typeface="Arial"/>
              </a:rPr>
              <a:t>itemsets</a:t>
            </a:r>
            <a:endParaRPr lang="en-US" dirty="0">
              <a:latin typeface="Arial"/>
              <a:cs typeface="Arial"/>
            </a:endParaRPr>
          </a:p>
          <a:p>
            <a:pPr>
              <a:spcBef>
                <a:spcPts val="0"/>
              </a:spcBef>
              <a:spcAft>
                <a:spcPts val="0"/>
              </a:spcAft>
            </a:pPr>
            <a:r>
              <a:rPr lang="en-US" dirty="0">
                <a:latin typeface="Arial"/>
                <a:cs typeface="Arial"/>
              </a:rPr>
              <a:t>confidence: used to generate rules. </a:t>
            </a:r>
          </a:p>
        </p:txBody>
      </p:sp>
      <p:sp>
        <p:nvSpPr>
          <p:cNvPr id="4" name="Slide Number Placeholder 3"/>
          <p:cNvSpPr>
            <a:spLocks noGrp="1"/>
          </p:cNvSpPr>
          <p:nvPr>
            <p:ph type="sldNum" sz="quarter" idx="5"/>
          </p:nvPr>
        </p:nvSpPr>
        <p:spPr/>
        <p:txBody>
          <a:bodyPr/>
          <a:lstStyle/>
          <a:p>
            <a:fld id="{F4E3FB3E-002E-46A2-A167-89CCFC5BDAB0}" type="slidenum">
              <a:rPr lang="en-US" altLang="en-US"/>
              <a:pPr/>
              <a:t>6</a:t>
            </a:fld>
            <a:endParaRPr lang="en-US" altLang="en-US"/>
          </a:p>
        </p:txBody>
      </p:sp>
    </p:spTree>
    <p:extLst>
      <p:ext uri="{BB962C8B-B14F-4D97-AF65-F5344CB8AC3E}">
        <p14:creationId xmlns:p14="http://schemas.microsoft.com/office/powerpoint/2010/main" val="9728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Arial"/>
                <a:cs typeface="Arial"/>
              </a:rPr>
              <a:t>Association rules are widely used to analyze retail transaction data. For example, when tracking people's buying habits, you might identify that a customer always buys bread and then they tend to buy grape juice. </a:t>
            </a:r>
          </a:p>
          <a:p>
            <a:pPr>
              <a:spcBef>
                <a:spcPts val="0"/>
              </a:spcBef>
              <a:spcAft>
                <a:spcPts val="0"/>
              </a:spcAft>
            </a:pPr>
            <a:endParaRPr lang="en-US" dirty="0"/>
          </a:p>
          <a:p>
            <a:pPr marL="0" marR="0" lvl="0" indent="0" algn="l" defTabSz="914400" rtl="0" eaLnBrk="0" fontAlgn="base" latinLnBrk="0" hangingPunct="0">
              <a:lnSpc>
                <a:spcPct val="100000"/>
              </a:lnSpc>
              <a:spcBef>
                <a:spcPts val="0"/>
              </a:spcBef>
              <a:spcAft>
                <a:spcPts val="0"/>
              </a:spcAft>
              <a:buClrTx/>
              <a:buSzTx/>
              <a:buFontTx/>
              <a:buNone/>
              <a:tabLst/>
              <a:defRPr/>
            </a:pPr>
            <a:r>
              <a:rPr lang="en-US" dirty="0"/>
              <a:t>Here I provide you a transaction table with 4 records. From the table, you can easily tell the frequent </a:t>
            </a:r>
            <a:r>
              <a:rPr lang="en-US" dirty="0" err="1"/>
              <a:t>itemsets</a:t>
            </a:r>
            <a:r>
              <a:rPr lang="en-US" dirty="0"/>
              <a:t>. which some items have frequent co </a:t>
            </a:r>
            <a:r>
              <a:rPr lang="en-US" dirty="0" err="1"/>
              <a:t>ocurrence</a:t>
            </a:r>
            <a:r>
              <a:rPr lang="en-US" dirty="0"/>
              <a:t>. </a:t>
            </a:r>
          </a:p>
          <a:p>
            <a:pPr>
              <a:spcBef>
                <a:spcPts val="0"/>
              </a:spcBef>
              <a:spcAft>
                <a:spcPts val="0"/>
              </a:spcAft>
            </a:pPr>
            <a:endParaRPr lang="en-US" dirty="0">
              <a:latin typeface="Arial"/>
              <a:cs typeface="Arial"/>
            </a:endParaRPr>
          </a:p>
          <a:p>
            <a:pPr>
              <a:spcBef>
                <a:spcPts val="0"/>
              </a:spcBef>
              <a:spcAft>
                <a:spcPts val="0"/>
              </a:spcAft>
            </a:pPr>
            <a:endParaRPr lang="en-US" dirty="0">
              <a:latin typeface="Arial"/>
              <a:cs typeface="Arial"/>
            </a:endParaRPr>
          </a:p>
          <a:p>
            <a:pPr>
              <a:spcBef>
                <a:spcPts val="0"/>
              </a:spcBef>
              <a:spcAft>
                <a:spcPts val="0"/>
              </a:spcAft>
            </a:pPr>
            <a:endParaRPr lang="en-US" dirty="0"/>
          </a:p>
          <a:p>
            <a:pPr>
              <a:spcBef>
                <a:spcPts val="0"/>
              </a:spcBef>
              <a:spcAft>
                <a:spcPts val="0"/>
              </a:spcAft>
            </a:pPr>
            <a:endParaRPr lang="en-US" dirty="0"/>
          </a:p>
          <a:p>
            <a:endParaRPr lang="en-US" dirty="0">
              <a:latin typeface="Arial"/>
              <a:cs typeface="Arial"/>
            </a:endParaRPr>
          </a:p>
          <a:p>
            <a:pPr>
              <a:spcBef>
                <a:spcPts val="0"/>
              </a:spcBef>
              <a:spcAft>
                <a:spcPts val="0"/>
              </a:spcAft>
            </a:pPr>
            <a:endParaRPr lang="en-US" dirty="0">
              <a:latin typeface="Arial"/>
              <a:cs typeface="Arial"/>
            </a:endParaRPr>
          </a:p>
        </p:txBody>
      </p:sp>
      <p:sp>
        <p:nvSpPr>
          <p:cNvPr id="4" name="Slide Number Placeholder 3"/>
          <p:cNvSpPr>
            <a:spLocks noGrp="1"/>
          </p:cNvSpPr>
          <p:nvPr>
            <p:ph type="sldNum" sz="quarter" idx="5"/>
          </p:nvPr>
        </p:nvSpPr>
        <p:spPr/>
        <p:txBody>
          <a:bodyPr/>
          <a:lstStyle/>
          <a:p>
            <a:fld id="{F4E3FB3E-002E-46A2-A167-89CCFC5BDAB0}" type="slidenum">
              <a:rPr lang="en-US" altLang="en-US"/>
              <a:pPr/>
              <a:t>7</a:t>
            </a:fld>
            <a:endParaRPr lang="en-US" altLang="en-US"/>
          </a:p>
        </p:txBody>
      </p:sp>
    </p:spTree>
    <p:extLst>
      <p:ext uri="{BB962C8B-B14F-4D97-AF65-F5344CB8AC3E}">
        <p14:creationId xmlns:p14="http://schemas.microsoft.com/office/powerpoint/2010/main" val="257008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latin typeface="Arial"/>
                <a:cs typeface="Arial"/>
              </a:rPr>
              <a:t>And therefore, you could generate a strong rule/rules or the answers for the questioner. </a:t>
            </a:r>
            <a:br>
              <a:rPr lang="en-US" dirty="0">
                <a:latin typeface="Arial"/>
                <a:cs typeface="Arial"/>
              </a:rPr>
            </a:br>
            <a:br>
              <a:rPr lang="en-US" dirty="0">
                <a:latin typeface="Arial"/>
                <a:cs typeface="Arial"/>
              </a:rPr>
            </a:br>
            <a:r>
              <a:rPr lang="en-US" dirty="0">
                <a:latin typeface="Arial"/>
                <a:cs typeface="Arial"/>
              </a:rPr>
              <a:t>is that the next time they buy bread, they might also want to purchase grape juice.</a:t>
            </a:r>
          </a:p>
          <a:p>
            <a:pPr>
              <a:spcBef>
                <a:spcPts val="0"/>
              </a:spcBef>
              <a:spcAft>
                <a:spcPts val="0"/>
              </a:spcAft>
            </a:pPr>
            <a:endParaRPr lang="en-US" dirty="0"/>
          </a:p>
          <a:p>
            <a:endParaRPr lang="en-US" dirty="0">
              <a:latin typeface="Arial"/>
              <a:cs typeface="Arial"/>
            </a:endParaRPr>
          </a:p>
          <a:p>
            <a:pPr>
              <a:spcBef>
                <a:spcPts val="0"/>
              </a:spcBef>
              <a:spcAft>
                <a:spcPts val="0"/>
              </a:spcAft>
            </a:pPr>
            <a:endParaRPr lang="en-US" dirty="0">
              <a:latin typeface="Arial"/>
              <a:cs typeface="Arial"/>
            </a:endParaRPr>
          </a:p>
        </p:txBody>
      </p:sp>
      <p:sp>
        <p:nvSpPr>
          <p:cNvPr id="4" name="Slide Number Placeholder 3"/>
          <p:cNvSpPr>
            <a:spLocks noGrp="1"/>
          </p:cNvSpPr>
          <p:nvPr>
            <p:ph type="sldNum" sz="quarter" idx="5"/>
          </p:nvPr>
        </p:nvSpPr>
        <p:spPr/>
        <p:txBody>
          <a:bodyPr/>
          <a:lstStyle/>
          <a:p>
            <a:fld id="{F4E3FB3E-002E-46A2-A167-89CCFC5BDAB0}" type="slidenum">
              <a:rPr lang="en-US" altLang="en-US"/>
              <a:pPr/>
              <a:t>8</a:t>
            </a:fld>
            <a:endParaRPr lang="en-US" altLang="en-US"/>
          </a:p>
        </p:txBody>
      </p:sp>
    </p:spTree>
    <p:extLst>
      <p:ext uri="{BB962C8B-B14F-4D97-AF65-F5344CB8AC3E}">
        <p14:creationId xmlns:p14="http://schemas.microsoft.com/office/powerpoint/2010/main" val="239966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Arial"/>
              </a:rPr>
              <a:t>Also, we used association rule to mining interesting event correlation in </a:t>
            </a:r>
            <a:r>
              <a:rPr lang="en-US" dirty="0" err="1">
                <a:latin typeface="Arial"/>
                <a:cs typeface="Arial"/>
              </a:rPr>
              <a:t>Waston</a:t>
            </a:r>
            <a:r>
              <a:rPr lang="en-US" dirty="0">
                <a:latin typeface="Arial"/>
                <a:cs typeface="Arial"/>
              </a:rPr>
              <a:t> AIOps. the idea is similar, we first convert the sequential events to transactions, then we apply the association to find event correlation. if you're interested in this work, you could find more detailed information the paper we have published in 2021.  </a:t>
            </a:r>
          </a:p>
          <a:p>
            <a:pPr>
              <a:spcBef>
                <a:spcPts val="0"/>
              </a:spcBef>
              <a:spcAft>
                <a:spcPts val="0"/>
              </a:spcAft>
            </a:pPr>
            <a:endParaRPr lang="en-US" dirty="0">
              <a:latin typeface="Arial"/>
              <a:cs typeface="Arial"/>
            </a:endParaRPr>
          </a:p>
        </p:txBody>
      </p:sp>
      <p:sp>
        <p:nvSpPr>
          <p:cNvPr id="4" name="Slide Number Placeholder 3"/>
          <p:cNvSpPr>
            <a:spLocks noGrp="1"/>
          </p:cNvSpPr>
          <p:nvPr>
            <p:ph type="sldNum" sz="quarter" idx="5"/>
          </p:nvPr>
        </p:nvSpPr>
        <p:spPr/>
        <p:txBody>
          <a:bodyPr/>
          <a:lstStyle/>
          <a:p>
            <a:fld id="{F4E3FB3E-002E-46A2-A167-89CCFC5BDAB0}" type="slidenum">
              <a:rPr lang="en-US" altLang="en-US"/>
              <a:pPr/>
              <a:t>9</a:t>
            </a:fld>
            <a:endParaRPr lang="en-US" altLang="en-US"/>
          </a:p>
        </p:txBody>
      </p:sp>
    </p:spTree>
    <p:extLst>
      <p:ext uri="{BB962C8B-B14F-4D97-AF65-F5344CB8AC3E}">
        <p14:creationId xmlns:p14="http://schemas.microsoft.com/office/powerpoint/2010/main" val="519490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r" eaLnBrk="1" hangingPunct="1">
              <a:defRPr/>
            </a:pPr>
            <a:r>
              <a:rPr lang="en-US" sz="800" dirty="0"/>
              <a:t>© 2019 IBM Corporation</a:t>
            </a:r>
            <a:endParaRPr lang="en-US" sz="1800" dirty="0"/>
          </a:p>
        </p:txBody>
      </p:sp>
      <p:pic>
        <p:nvPicPr>
          <p:cNvPr id="7"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8"/>
          <p:cNvGrpSpPr>
            <a:grpSpLocks/>
          </p:cNvGrpSpPr>
          <p:nvPr/>
        </p:nvGrpSpPr>
        <p:grpSpPr bwMode="auto">
          <a:xfrm>
            <a:off x="274638" y="3665538"/>
            <a:ext cx="8594725" cy="2233612"/>
            <a:chOff x="160" y="2308"/>
            <a:chExt cx="5437" cy="1399"/>
          </a:xfrm>
        </p:grpSpPr>
        <p:sp>
          <p:nvSpPr>
            <p:cNvPr id="9" name="Rectangle 9"/>
            <p:cNvSpPr>
              <a:spLocks noChangeArrowheads="1"/>
            </p:cNvSpPr>
            <p:nvPr/>
          </p:nvSpPr>
          <p:spPr bwMode="auto">
            <a:xfrm>
              <a:off x="160" y="2308"/>
              <a:ext cx="858" cy="288"/>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sp>
          <p:nvSpPr>
            <p:cNvPr id="10" name="Rectangle 10"/>
            <p:cNvSpPr>
              <a:spLocks noChangeArrowheads="1"/>
            </p:cNvSpPr>
            <p:nvPr/>
          </p:nvSpPr>
          <p:spPr bwMode="auto">
            <a:xfrm>
              <a:off x="160" y="2862"/>
              <a:ext cx="858" cy="289"/>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sp>
          <p:nvSpPr>
            <p:cNvPr id="11" name="Rectangle 11"/>
            <p:cNvSpPr>
              <a:spLocks noChangeArrowheads="1"/>
            </p:cNvSpPr>
            <p:nvPr/>
          </p:nvSpPr>
          <p:spPr bwMode="auto">
            <a:xfrm>
              <a:off x="160" y="3419"/>
              <a:ext cx="269" cy="288"/>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sp>
          <p:nvSpPr>
            <p:cNvPr id="12" name="Rectangle 12"/>
            <p:cNvSpPr>
              <a:spLocks noChangeArrowheads="1"/>
            </p:cNvSpPr>
            <p:nvPr/>
          </p:nvSpPr>
          <p:spPr bwMode="auto">
            <a:xfrm>
              <a:off x="4739" y="2308"/>
              <a:ext cx="858" cy="288"/>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sp>
          <p:nvSpPr>
            <p:cNvPr id="13" name="Rectangle 13"/>
            <p:cNvSpPr>
              <a:spLocks noChangeArrowheads="1"/>
            </p:cNvSpPr>
            <p:nvPr/>
          </p:nvSpPr>
          <p:spPr bwMode="auto">
            <a:xfrm>
              <a:off x="4739" y="2862"/>
              <a:ext cx="858" cy="289"/>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sp>
          <p:nvSpPr>
            <p:cNvPr id="14" name="Rectangle 14"/>
            <p:cNvSpPr>
              <a:spLocks noChangeArrowheads="1"/>
            </p:cNvSpPr>
            <p:nvPr/>
          </p:nvSpPr>
          <p:spPr bwMode="auto">
            <a:xfrm>
              <a:off x="5328" y="3419"/>
              <a:ext cx="269" cy="288"/>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sp>
          <p:nvSpPr>
            <p:cNvPr id="15" name="Freeform 15"/>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p>
          </p:txBody>
        </p:sp>
        <p:sp>
          <p:nvSpPr>
            <p:cNvPr id="16" name="Freeform 16"/>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p>
          </p:txBody>
        </p:sp>
        <p:sp>
          <p:nvSpPr>
            <p:cNvPr id="17" name="Freeform 17"/>
            <p:cNvSpPr>
              <a:spLocks/>
            </p:cNvSpPr>
            <p:nvPr/>
          </p:nvSpPr>
          <p:spPr bwMode="auto">
            <a:xfrm>
              <a:off x="3595" y="3417"/>
              <a:ext cx="921" cy="290"/>
            </a:xfrm>
            <a:custGeom>
              <a:avLst/>
              <a:gdLst>
                <a:gd name="T0" fmla="*/ 0 w 3194"/>
                <a:gd name="T1" fmla="*/ 290 h 290"/>
                <a:gd name="T2" fmla="*/ 0 w 3194"/>
                <a:gd name="T3" fmla="*/ 2 h 290"/>
                <a:gd name="T4" fmla="*/ 266 w 3194"/>
                <a:gd name="T5" fmla="*/ 0 h 290"/>
                <a:gd name="T6" fmla="*/ 264 w 3194"/>
                <a:gd name="T7" fmla="*/ 156 h 290"/>
                <a:gd name="T8" fmla="*/ 262 w 3194"/>
                <a:gd name="T9" fmla="*/ 254 h 290"/>
                <a:gd name="T10" fmla="*/ 261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p>
          </p:txBody>
        </p:sp>
        <p:sp>
          <p:nvSpPr>
            <p:cNvPr id="18" name="Rectangle 18"/>
            <p:cNvSpPr>
              <a:spLocks noChangeArrowheads="1"/>
            </p:cNvSpPr>
            <p:nvPr/>
          </p:nvSpPr>
          <p:spPr bwMode="auto">
            <a:xfrm>
              <a:off x="1877" y="3419"/>
              <a:ext cx="858" cy="288"/>
            </a:xfrm>
            <a:prstGeom prst="rect">
              <a:avLst/>
            </a:prstGeom>
            <a:solidFill>
              <a:srgbClr val="FEFFFE">
                <a:alpha val="49001"/>
              </a:srgbClr>
            </a:solidFill>
            <a:ln w="9525">
              <a:noFill/>
              <a:miter lim="800000"/>
              <a:headEnd/>
              <a:tailEnd/>
            </a:ln>
          </p:spPr>
          <p:txBody>
            <a:bodyPr wrap="none" anchor="ctr"/>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defRPr/>
              </a:pPr>
              <a:endParaRPr 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vl1pPr>
          </a:lstStyle>
          <a:p>
            <a:r>
              <a:rPr lang="en-US"/>
              <a:t>Click to edit Master subtitle style</a:t>
            </a:r>
          </a:p>
        </p:txBody>
      </p:sp>
    </p:spTree>
    <p:extLst>
      <p:ext uri="{BB962C8B-B14F-4D97-AF65-F5344CB8AC3E}">
        <p14:creationId xmlns:p14="http://schemas.microsoft.com/office/powerpoint/2010/main" val="60143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fld id="{945FDD18-26EC-4044-B134-32319FBE8822}" type="slidenum">
              <a:rPr lang="en-US" altLang="en-US"/>
              <a:pPr/>
              <a:t>‹#›</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9242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fld id="{BD9FD5D3-0FA9-4882-AB9B-9F4FEA46E5F6}" type="slidenum">
              <a:rPr lang="en-US" altLang="en-US"/>
              <a:pPr/>
              <a:t>‹#›</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9178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6800" cy="639763"/>
          </a:xfrm>
        </p:spPr>
        <p:txBody>
          <a:bodyPr/>
          <a:lstStyle/>
          <a:p>
            <a:r>
              <a:rPr lang="en-US"/>
              <a:t>Click to edit Master title style</a:t>
            </a:r>
          </a:p>
        </p:txBody>
      </p:sp>
      <p:sp>
        <p:nvSpPr>
          <p:cNvPr id="3" name="Table Placeholder 2"/>
          <p:cNvSpPr>
            <a:spLocks noGrp="1"/>
          </p:cNvSpPr>
          <p:nvPr>
            <p:ph type="tbl" idx="1"/>
          </p:nvPr>
        </p:nvSpPr>
        <p:spPr>
          <a:xfrm>
            <a:off x="182563" y="1874838"/>
            <a:ext cx="8686800" cy="4479925"/>
          </a:xfrm>
        </p:spPr>
        <p:txBody>
          <a:bodyPr/>
          <a:lstStyle/>
          <a:p>
            <a:pPr lvl="0"/>
            <a:endParaRPr lang="en-US" noProof="0"/>
          </a:p>
        </p:txBody>
      </p:sp>
      <p:sp>
        <p:nvSpPr>
          <p:cNvPr id="4" name="Rectangle 5"/>
          <p:cNvSpPr>
            <a:spLocks noGrp="1" noChangeArrowheads="1"/>
          </p:cNvSpPr>
          <p:nvPr>
            <p:ph type="sldNum" sz="quarter" idx="10"/>
          </p:nvPr>
        </p:nvSpPr>
        <p:spPr>
          <a:ln/>
        </p:spPr>
        <p:txBody>
          <a:bodyPr/>
          <a:lstStyle>
            <a:lvl1pPr>
              <a:defRPr/>
            </a:lvl1pPr>
          </a:lstStyle>
          <a:p>
            <a:fld id="{DDA59DA4-209A-4172-B831-950E7E40B71B}" type="slidenum">
              <a:rPr lang="en-US" altLang="en-US"/>
              <a:pPr/>
              <a:t>‹#›</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8779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3" y="1676400"/>
            <a:ext cx="8686800" cy="447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4592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1D799CC3-ACE4-43AB-9606-86D97179843A}" type="slidenum">
              <a:rPr lang="en-US" altLang="en-US"/>
              <a:pPr/>
              <a:t>‹#›</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05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fld id="{8455FA87-1A61-4A0F-AC95-1C4BDC38E451}" type="slidenum">
              <a:rPr lang="en-US" altLang="en-US"/>
              <a:pPr/>
              <a:t>‹#›</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880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fld id="{DD147E0F-7BBC-499E-8F95-AD6893558176}" type="slidenum">
              <a:rPr lang="en-US" altLang="en-US"/>
              <a:pPr/>
              <a:t>‹#›</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1903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fld id="{55CAFDA3-6572-44B1-AE93-5DCFAA79FD7D}" type="slidenum">
              <a:rPr lang="en-US" altLang="en-US"/>
              <a:pPr/>
              <a:t>‹#›</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4708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67D4CABC-B550-409E-8B57-FEC84439DB5D}" type="slidenum">
              <a:rPr lang="en-US" altLang="en-US"/>
              <a:pPr/>
              <a:t>‹#›</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6500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3BF12DB9-2C36-4070-BE93-C9BCE878BB06}" type="slidenum">
              <a:rPr lang="en-US" altLang="en-US"/>
              <a:pPr/>
              <a:t>‹#›</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0343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48E1178C-0F2F-4FA8-812E-5551BC9CA179}" type="slidenum">
              <a:rPr lang="en-US" altLang="en-US"/>
              <a:pPr/>
              <a:t>‹#›</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7291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lvl1pPr eaLnBrk="0" hangingPunct="0">
              <a:defRPr sz="1000">
                <a:solidFill>
                  <a:schemeClr val="tx1"/>
                </a:solidFill>
                <a:latin typeface="Arial" panose="020B0604020202020204" pitchFamily="34" charset="0"/>
                <a:cs typeface="Arial" panose="020B0604020202020204" pitchFamily="34" charset="0"/>
              </a:defRPr>
            </a:lvl1pPr>
            <a:lvl2pPr marL="742950" indent="-285750" eaLnBrk="0" hangingPunct="0">
              <a:defRPr sz="1000">
                <a:solidFill>
                  <a:schemeClr val="tx1"/>
                </a:solidFill>
                <a:latin typeface="Arial" panose="020B0604020202020204" pitchFamily="34" charset="0"/>
                <a:cs typeface="Arial" panose="020B0604020202020204" pitchFamily="34" charset="0"/>
              </a:defRPr>
            </a:lvl2pPr>
            <a:lvl3pPr marL="1143000" indent="-228600" eaLnBrk="0" hangingPunct="0">
              <a:defRPr sz="1000">
                <a:solidFill>
                  <a:schemeClr val="tx1"/>
                </a:solidFill>
                <a:latin typeface="Arial" panose="020B0604020202020204" pitchFamily="34" charset="0"/>
                <a:cs typeface="Arial" panose="020B0604020202020204" pitchFamily="34" charset="0"/>
              </a:defRPr>
            </a:lvl3pPr>
            <a:lvl4pPr marL="1600200" indent="-228600" eaLnBrk="0" hangingPunct="0">
              <a:defRPr sz="1000">
                <a:solidFill>
                  <a:schemeClr val="tx1"/>
                </a:solidFill>
                <a:latin typeface="Arial" panose="020B0604020202020204" pitchFamily="34" charset="0"/>
                <a:cs typeface="Arial" panose="020B0604020202020204" pitchFamily="34" charset="0"/>
              </a:defRPr>
            </a:lvl4pPr>
            <a:lvl5pPr marL="2057400" indent="-228600" eaLnBrk="0" hangingPunct="0">
              <a:defRPr sz="1000">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algn="r" eaLnBrk="1" hangingPunct="1">
              <a:defRPr/>
            </a:pPr>
            <a:r>
              <a:rPr lang="en-US" sz="800" dirty="0"/>
              <a:t>© 2019 IBM Corporation</a:t>
            </a:r>
            <a:endParaRPr lang="en-US" sz="1800" dirty="0"/>
          </a:p>
        </p:txBody>
      </p:sp>
      <p:sp>
        <p:nvSpPr>
          <p:cNvPr id="4101" name="Rectangle 5"/>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800"/>
            </a:lvl1pPr>
          </a:lstStyle>
          <a:p>
            <a:fld id="{DCC92D38-C0A9-45F9-9359-1F6FA8166150}" type="slidenum">
              <a:rPr lang="en-US" altLang="en-US"/>
              <a:pPr/>
              <a:t>‹#›</a:t>
            </a:fld>
            <a:endParaRPr lang="en-US" altLang="en-US"/>
          </a:p>
        </p:txBody>
      </p:sp>
      <p:sp>
        <p:nvSpPr>
          <p:cNvPr id="4102" name="Rectangle 6"/>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1" hangingPunct="1">
              <a:lnSpc>
                <a:spcPct val="100000"/>
              </a:lnSpc>
              <a:defRPr sz="800"/>
            </a:lvl1pPr>
          </a:lstStyle>
          <a:p>
            <a:pPr>
              <a:defRPr/>
            </a:pPr>
            <a:endParaRPr lang="en-US"/>
          </a:p>
        </p:txBody>
      </p:sp>
      <p:sp>
        <p:nvSpPr>
          <p:cNvPr id="4103" name="Rectangle 7"/>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1" hangingPunct="1">
              <a:lnSpc>
                <a:spcPct val="100000"/>
              </a:lnSpc>
              <a:defRPr sz="800"/>
            </a:lvl1pPr>
          </a:lstStyle>
          <a:p>
            <a:pPr>
              <a:defRPr/>
            </a:pPr>
            <a:endParaRPr lang="en-US"/>
          </a:p>
        </p:txBody>
      </p:sp>
      <p:pic>
        <p:nvPicPr>
          <p:cNvPr id="1032" name="Picture 8" descr="R120_G137_B251-2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28"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pitchFamily="34" charset="0"/>
        </a:defRPr>
      </a:lvl2pPr>
      <a:lvl3pPr algn="l" rtl="0" eaLnBrk="0" fontAlgn="base" hangingPunct="0">
        <a:lnSpc>
          <a:spcPct val="90000"/>
        </a:lnSpc>
        <a:spcBef>
          <a:spcPct val="0"/>
        </a:spcBef>
        <a:spcAft>
          <a:spcPct val="0"/>
        </a:spcAft>
        <a:defRPr sz="2200">
          <a:solidFill>
            <a:schemeClr val="hlink"/>
          </a:solidFill>
          <a:latin typeface="Arial" pitchFamily="34" charset="0"/>
        </a:defRPr>
      </a:lvl3pPr>
      <a:lvl4pPr algn="l" rtl="0" eaLnBrk="0" fontAlgn="base" hangingPunct="0">
        <a:lnSpc>
          <a:spcPct val="90000"/>
        </a:lnSpc>
        <a:spcBef>
          <a:spcPct val="0"/>
        </a:spcBef>
        <a:spcAft>
          <a:spcPct val="0"/>
        </a:spcAft>
        <a:defRPr sz="2200">
          <a:solidFill>
            <a:schemeClr val="hlink"/>
          </a:solidFill>
          <a:latin typeface="Arial" pitchFamily="34" charset="0"/>
        </a:defRPr>
      </a:lvl4pPr>
      <a:lvl5pPr algn="l" rtl="0" eaLnBrk="0" fontAlgn="base" hangingPunct="0">
        <a:lnSpc>
          <a:spcPct val="90000"/>
        </a:lnSpc>
        <a:spcBef>
          <a:spcPct val="0"/>
        </a:spcBef>
        <a:spcAft>
          <a:spcPct val="0"/>
        </a:spcAft>
        <a:defRPr sz="2200">
          <a:solidFill>
            <a:schemeClr val="hlink"/>
          </a:solidFill>
          <a:latin typeface="Arial" pitchFamily="34" charset="0"/>
        </a:defRPr>
      </a:lvl5pPr>
      <a:lvl6pPr marL="457200" algn="l" rtl="0" fontAlgn="base">
        <a:lnSpc>
          <a:spcPct val="90000"/>
        </a:lnSpc>
        <a:spcBef>
          <a:spcPct val="0"/>
        </a:spcBef>
        <a:spcAft>
          <a:spcPct val="0"/>
        </a:spcAft>
        <a:defRPr sz="2200">
          <a:solidFill>
            <a:schemeClr val="hlink"/>
          </a:solidFill>
          <a:latin typeface="Arial" pitchFamily="34" charset="0"/>
        </a:defRPr>
      </a:lvl6pPr>
      <a:lvl7pPr marL="914400" algn="l" rtl="0" fontAlgn="base">
        <a:lnSpc>
          <a:spcPct val="90000"/>
        </a:lnSpc>
        <a:spcBef>
          <a:spcPct val="0"/>
        </a:spcBef>
        <a:spcAft>
          <a:spcPct val="0"/>
        </a:spcAft>
        <a:defRPr sz="2200">
          <a:solidFill>
            <a:schemeClr val="hlink"/>
          </a:solidFill>
          <a:latin typeface="Arial" pitchFamily="34" charset="0"/>
        </a:defRPr>
      </a:lvl7pPr>
      <a:lvl8pPr marL="1371600" algn="l" rtl="0" fontAlgn="base">
        <a:lnSpc>
          <a:spcPct val="90000"/>
        </a:lnSpc>
        <a:spcBef>
          <a:spcPct val="0"/>
        </a:spcBef>
        <a:spcAft>
          <a:spcPct val="0"/>
        </a:spcAft>
        <a:defRPr sz="2200">
          <a:solidFill>
            <a:schemeClr val="hlink"/>
          </a:solidFill>
          <a:latin typeface="Arial" pitchFamily="34" charset="0"/>
        </a:defRPr>
      </a:lvl8pPr>
      <a:lvl9pPr marL="1828800" algn="l" rtl="0" fontAlgn="base">
        <a:lnSpc>
          <a:spcPct val="90000"/>
        </a:lnSpc>
        <a:spcBef>
          <a:spcPct val="0"/>
        </a:spcBef>
        <a:spcAft>
          <a:spcPct val="0"/>
        </a:spcAft>
        <a:defRPr sz="2200">
          <a:solidFill>
            <a:schemeClr val="hlink"/>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n-ea"/>
          <a:cs typeface="+mn-cs"/>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defRPr>
      </a:lvl2pPr>
      <a:lvl3pPr marL="855663" indent="-173038" algn="l" rtl="0" eaLnBrk="0" fontAlgn="base" hangingPunct="0">
        <a:spcBef>
          <a:spcPct val="0"/>
        </a:spcBef>
        <a:spcAft>
          <a:spcPct val="0"/>
        </a:spcAft>
        <a:buClr>
          <a:schemeClr val="tx1"/>
        </a:buClr>
        <a:buChar char="•"/>
        <a:defRPr sz="1600">
          <a:solidFill>
            <a:schemeClr val="tx1"/>
          </a:solidFill>
          <a:latin typeface="+mn-lt"/>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defRPr>
      </a:lvl5pPr>
      <a:lvl6pPr marL="1997075" indent="-163513" algn="l" rtl="0" fontAlgn="base">
        <a:spcBef>
          <a:spcPct val="20000"/>
        </a:spcBef>
        <a:spcAft>
          <a:spcPct val="0"/>
        </a:spcAft>
        <a:buClr>
          <a:schemeClr val="bg1"/>
        </a:buClr>
        <a:buChar char="»"/>
        <a:defRPr sz="1600">
          <a:solidFill>
            <a:schemeClr val="bg1"/>
          </a:solidFill>
          <a:latin typeface="+mn-lt"/>
        </a:defRPr>
      </a:lvl6pPr>
      <a:lvl7pPr marL="2454275" indent="-163513" algn="l" rtl="0" fontAlgn="base">
        <a:spcBef>
          <a:spcPct val="20000"/>
        </a:spcBef>
        <a:spcAft>
          <a:spcPct val="0"/>
        </a:spcAft>
        <a:buClr>
          <a:schemeClr val="bg1"/>
        </a:buClr>
        <a:buChar char="»"/>
        <a:defRPr sz="1600">
          <a:solidFill>
            <a:schemeClr val="bg1"/>
          </a:solidFill>
          <a:latin typeface="+mn-lt"/>
        </a:defRPr>
      </a:lvl7pPr>
      <a:lvl8pPr marL="2911475" indent="-163513" algn="l" rtl="0" fontAlgn="base">
        <a:spcBef>
          <a:spcPct val="20000"/>
        </a:spcBef>
        <a:spcAft>
          <a:spcPct val="0"/>
        </a:spcAft>
        <a:buClr>
          <a:schemeClr val="bg1"/>
        </a:buClr>
        <a:buChar char="»"/>
        <a:defRPr sz="1600">
          <a:solidFill>
            <a:schemeClr val="bg1"/>
          </a:solidFill>
          <a:latin typeface="+mn-lt"/>
        </a:defRPr>
      </a:lvl8pPr>
      <a:lvl9pPr marL="3368675" indent="-163513" algn="l" rtl="0" fontAlgn="base">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8180-891B-E9D9-0F2B-5D372F64A120}"/>
              </a:ext>
            </a:extLst>
          </p:cNvPr>
          <p:cNvSpPr>
            <a:spLocks noGrp="1"/>
          </p:cNvSpPr>
          <p:nvPr>
            <p:ph type="ctrTitle"/>
          </p:nvPr>
        </p:nvSpPr>
        <p:spPr/>
        <p:txBody>
          <a:bodyPr/>
          <a:lstStyle/>
          <a:p>
            <a:r>
              <a:rPr lang="en-US" dirty="0"/>
              <a:t>AIBites</a:t>
            </a:r>
            <a:endParaRPr lang="en-US" dirty="0" err="1">
              <a:cs typeface="Arial"/>
            </a:endParaRPr>
          </a:p>
        </p:txBody>
      </p:sp>
      <p:sp>
        <p:nvSpPr>
          <p:cNvPr id="3" name="Subtitle 2">
            <a:extLst>
              <a:ext uri="{FF2B5EF4-FFF2-40B4-BE49-F238E27FC236}">
                <a16:creationId xmlns:a16="http://schemas.microsoft.com/office/drawing/2014/main" id="{A610A411-6756-C4B1-F440-A6E582BD4AF6}"/>
              </a:ext>
            </a:extLst>
          </p:cNvPr>
          <p:cNvSpPr>
            <a:spLocks noGrp="1"/>
          </p:cNvSpPr>
          <p:nvPr>
            <p:ph type="subTitle" idx="1"/>
          </p:nvPr>
        </p:nvSpPr>
        <p:spPr/>
        <p:txBody>
          <a:bodyPr/>
          <a:lstStyle/>
          <a:p>
            <a:r>
              <a:rPr lang="en-US" sz="1400" dirty="0">
                <a:solidFill>
                  <a:srgbClr val="000000"/>
                </a:solidFill>
              </a:rPr>
              <a:t>GCDO AICAP TEAM</a:t>
            </a:r>
            <a:endParaRPr lang="en-US">
              <a:solidFill>
                <a:srgbClr val="000000"/>
              </a:solidFill>
            </a:endParaRPr>
          </a:p>
        </p:txBody>
      </p:sp>
      <p:sp>
        <p:nvSpPr>
          <p:cNvPr id="5" name="Rectangle 4">
            <a:extLst>
              <a:ext uri="{FF2B5EF4-FFF2-40B4-BE49-F238E27FC236}">
                <a16:creationId xmlns:a16="http://schemas.microsoft.com/office/drawing/2014/main" id="{2FC7AA23-CBAE-28B2-86AD-793535F72066}"/>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sp>
        <p:nvSpPr>
          <p:cNvPr id="4" name="TextBox 3">
            <a:extLst>
              <a:ext uri="{FF2B5EF4-FFF2-40B4-BE49-F238E27FC236}">
                <a16:creationId xmlns:a16="http://schemas.microsoft.com/office/drawing/2014/main" id="{9A393E49-839E-B021-75A7-AF837A4EA571}"/>
              </a:ext>
            </a:extLst>
          </p:cNvPr>
          <p:cNvSpPr txBox="1"/>
          <p:nvPr/>
        </p:nvSpPr>
        <p:spPr>
          <a:xfrm>
            <a:off x="278041" y="3689907"/>
            <a:ext cx="62921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Arial"/>
              </a:rPr>
              <a:t>Qing Wang, Chris Rayner, </a:t>
            </a:r>
            <a:r>
              <a:rPr lang="en-US" sz="1600" dirty="0" err="1">
                <a:latin typeface="Arial"/>
                <a:cs typeface="Arial"/>
              </a:rPr>
              <a:t>Huy</a:t>
            </a:r>
            <a:r>
              <a:rPr lang="en-US" sz="1600" dirty="0">
                <a:latin typeface="Arial"/>
                <a:cs typeface="Arial"/>
              </a:rPr>
              <a:t> Tran</a:t>
            </a:r>
          </a:p>
          <a:p>
            <a:r>
              <a:rPr lang="en-US" sz="1600" dirty="0">
                <a:latin typeface="Arial"/>
                <a:cs typeface="Arial"/>
              </a:rPr>
              <a:t>{qing.wang1, </a:t>
            </a:r>
            <a:r>
              <a:rPr lang="en-US" sz="1600" dirty="0" err="1">
                <a:latin typeface="Arial"/>
                <a:cs typeface="Arial"/>
              </a:rPr>
              <a:t>chris.rayner</a:t>
            </a:r>
            <a:r>
              <a:rPr lang="en-US" sz="1600" dirty="0">
                <a:latin typeface="Arial"/>
                <a:cs typeface="Arial"/>
              </a:rPr>
              <a:t>, </a:t>
            </a:r>
            <a:r>
              <a:rPr lang="en-US" sz="1600" dirty="0" err="1">
                <a:latin typeface="Arial"/>
                <a:cs typeface="Arial"/>
              </a:rPr>
              <a:t>huy.tray</a:t>
            </a:r>
            <a:r>
              <a:rPr lang="en-US" sz="1600" dirty="0">
                <a:latin typeface="Arial"/>
                <a:cs typeface="Arial"/>
              </a:rPr>
              <a:t>}@</a:t>
            </a:r>
            <a:r>
              <a:rPr lang="en-US" sz="1600" dirty="0" err="1">
                <a:latin typeface="Arial"/>
                <a:cs typeface="Arial"/>
              </a:rPr>
              <a:t>ibm.com</a:t>
            </a:r>
            <a:endParaRPr lang="en-US" sz="1600" dirty="0">
              <a:latin typeface="Arial"/>
              <a:cs typeface="Arial"/>
            </a:endParaRPr>
          </a:p>
          <a:p>
            <a:r>
              <a:rPr lang="en-US" sz="1600" dirty="0">
                <a:latin typeface="Arial"/>
                <a:cs typeface="Arial"/>
              </a:rPr>
              <a:t>11/11/22</a:t>
            </a:r>
            <a:endParaRPr lang="en-US" sz="1600" dirty="0"/>
          </a:p>
        </p:txBody>
      </p:sp>
    </p:spTree>
    <p:extLst>
      <p:ext uri="{BB962C8B-B14F-4D97-AF65-F5344CB8AC3E}">
        <p14:creationId xmlns:p14="http://schemas.microsoft.com/office/powerpoint/2010/main" val="7146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C3F41A-7EB6-405E-8A96-385227B781DD}"/>
              </a:ext>
            </a:extLst>
          </p:cNvPr>
          <p:cNvSpPr>
            <a:spLocks noGrp="1"/>
          </p:cNvSpPr>
          <p:nvPr>
            <p:ph type="title"/>
          </p:nvPr>
        </p:nvSpPr>
        <p:spPr>
          <a:xfrm>
            <a:off x="3229138" y="2960910"/>
            <a:ext cx="2687653" cy="639763"/>
          </a:xfrm>
        </p:spPr>
        <p:txBody>
          <a:bodyPr/>
          <a:lstStyle/>
          <a:p>
            <a:r>
              <a:rPr lang="en-US" sz="3600" dirty="0">
                <a:cs typeface="Arial"/>
              </a:rPr>
              <a:t>Thank You</a:t>
            </a:r>
          </a:p>
        </p:txBody>
      </p:sp>
      <p:sp>
        <p:nvSpPr>
          <p:cNvPr id="4" name="Rectangle 3">
            <a:extLst>
              <a:ext uri="{FF2B5EF4-FFF2-40B4-BE49-F238E27FC236}">
                <a16:creationId xmlns:a16="http://schemas.microsoft.com/office/drawing/2014/main" id="{3DDE0B91-1DBA-59FE-7829-60D9ABD21372}"/>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cs typeface="Arial" pitchFamily="34" charset="0"/>
              </a:rPr>
              <a:t>@2022 IBM Corporation</a:t>
            </a:r>
          </a:p>
        </p:txBody>
      </p:sp>
    </p:spTree>
    <p:extLst>
      <p:ext uri="{BB962C8B-B14F-4D97-AF65-F5344CB8AC3E}">
        <p14:creationId xmlns:p14="http://schemas.microsoft.com/office/powerpoint/2010/main" val="398124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3E2FB5-FEE6-5A73-47CA-8ED48F87B3D4}"/>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sp>
        <p:nvSpPr>
          <p:cNvPr id="4" name="TextBox 3">
            <a:extLst>
              <a:ext uri="{FF2B5EF4-FFF2-40B4-BE49-F238E27FC236}">
                <a16:creationId xmlns:a16="http://schemas.microsoft.com/office/drawing/2014/main" id="{AA49E828-85AC-5F19-64EB-D21603AF53C7}"/>
              </a:ext>
            </a:extLst>
          </p:cNvPr>
          <p:cNvSpPr txBox="1"/>
          <p:nvPr/>
        </p:nvSpPr>
        <p:spPr>
          <a:xfrm>
            <a:off x="228600" y="2362200"/>
            <a:ext cx="7772400" cy="2077492"/>
          </a:xfrm>
          <a:prstGeom prst="rect">
            <a:avLst/>
          </a:prstGeom>
          <a:noFill/>
        </p:spPr>
        <p:txBody>
          <a:bodyPr wrap="square">
            <a:spAutoFit/>
          </a:bodyPr>
          <a:lstStyle/>
          <a:p>
            <a:r>
              <a:rPr lang="en-US" sz="3500" kern="0" dirty="0">
                <a:solidFill>
                  <a:schemeClr val="accent1"/>
                </a:solidFill>
                <a:latin typeface="Arial"/>
                <a:ea typeface="+mj-ea"/>
                <a:cs typeface="+mj-cs"/>
              </a:rPr>
              <a:t>Basic Concepts in Data Mining</a:t>
            </a:r>
          </a:p>
          <a:p>
            <a:r>
              <a:rPr lang="en-US" sz="2400" kern="0" dirty="0">
                <a:solidFill>
                  <a:schemeClr val="accent1"/>
                </a:solidFill>
                <a:latin typeface="Arial"/>
                <a:ea typeface="+mj-ea"/>
                <a:cs typeface="+mj-cs"/>
              </a:rPr>
              <a:t>Learning from Data</a:t>
            </a:r>
          </a:p>
          <a:p>
            <a:endParaRPr lang="en-US" sz="3500" kern="0" dirty="0">
              <a:solidFill>
                <a:schemeClr val="accent1"/>
              </a:solidFill>
              <a:latin typeface="Arial"/>
              <a:ea typeface="+mj-ea"/>
              <a:cs typeface="+mj-cs"/>
            </a:endParaRPr>
          </a:p>
          <a:p>
            <a:endParaRPr lang="en-US" sz="3500" kern="0" dirty="0">
              <a:solidFill>
                <a:schemeClr val="accent1"/>
              </a:solidFill>
              <a:latin typeface="Arial"/>
              <a:ea typeface="+mj-ea"/>
              <a:cs typeface="+mj-cs"/>
            </a:endParaRPr>
          </a:p>
        </p:txBody>
      </p:sp>
      <p:sp>
        <p:nvSpPr>
          <p:cNvPr id="7" name="TextBox 6">
            <a:extLst>
              <a:ext uri="{FF2B5EF4-FFF2-40B4-BE49-F238E27FC236}">
                <a16:creationId xmlns:a16="http://schemas.microsoft.com/office/drawing/2014/main" id="{B2843D9F-97BA-0BEC-EF18-17F30A57AB33}"/>
              </a:ext>
            </a:extLst>
          </p:cNvPr>
          <p:cNvSpPr txBox="1"/>
          <p:nvPr/>
        </p:nvSpPr>
        <p:spPr>
          <a:xfrm>
            <a:off x="228600" y="4101138"/>
            <a:ext cx="4572000" cy="338554"/>
          </a:xfrm>
          <a:prstGeom prst="rect">
            <a:avLst/>
          </a:prstGeom>
          <a:noFill/>
        </p:spPr>
        <p:txBody>
          <a:bodyPr wrap="square">
            <a:spAutoFit/>
          </a:bodyPr>
          <a:lstStyle/>
          <a:p>
            <a:r>
              <a:rPr lang="en-US" sz="1600" dirty="0">
                <a:latin typeface="Arial"/>
                <a:cs typeface="Arial"/>
              </a:rPr>
              <a:t>Qing Wang</a:t>
            </a:r>
            <a:endParaRPr lang="en-US" sz="1600" dirty="0"/>
          </a:p>
        </p:txBody>
      </p:sp>
    </p:spTree>
    <p:extLst>
      <p:ext uri="{BB962C8B-B14F-4D97-AF65-F5344CB8AC3E}">
        <p14:creationId xmlns:p14="http://schemas.microsoft.com/office/powerpoint/2010/main" val="200271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Gold Mining vs. Data Mining</a:t>
            </a:r>
          </a:p>
          <a:p>
            <a:endParaRPr lang="en-US" dirty="0">
              <a:cs typeface="Arial"/>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pic>
        <p:nvPicPr>
          <p:cNvPr id="4" name="Picture 5">
            <a:extLst>
              <a:ext uri="{FF2B5EF4-FFF2-40B4-BE49-F238E27FC236}">
                <a16:creationId xmlns:a16="http://schemas.microsoft.com/office/drawing/2014/main" id="{3008D1E3-22D5-F7CB-DF8B-B4B5F2E1F1D8}"/>
              </a:ext>
            </a:extLst>
          </p:cNvPr>
          <p:cNvPicPr>
            <a:picLocks noChangeAspect="1"/>
          </p:cNvPicPr>
          <p:nvPr/>
        </p:nvPicPr>
        <p:blipFill>
          <a:blip r:embed="rId3"/>
          <a:stretch>
            <a:fillRect/>
          </a:stretch>
        </p:blipFill>
        <p:spPr>
          <a:xfrm>
            <a:off x="427400" y="3091129"/>
            <a:ext cx="4392455" cy="2218016"/>
          </a:xfrm>
          <a:prstGeom prst="rect">
            <a:avLst/>
          </a:prstGeom>
        </p:spPr>
      </p:pic>
      <p:pic>
        <p:nvPicPr>
          <p:cNvPr id="6" name="Picture 6">
            <a:extLst>
              <a:ext uri="{FF2B5EF4-FFF2-40B4-BE49-F238E27FC236}">
                <a16:creationId xmlns:a16="http://schemas.microsoft.com/office/drawing/2014/main" id="{B3D439D5-264E-68BF-49AC-CA8F49FC1F0D}"/>
              </a:ext>
            </a:extLst>
          </p:cNvPr>
          <p:cNvPicPr>
            <a:picLocks noChangeAspect="1"/>
          </p:cNvPicPr>
          <p:nvPr/>
        </p:nvPicPr>
        <p:blipFill>
          <a:blip r:embed="rId4"/>
          <a:stretch>
            <a:fillRect/>
          </a:stretch>
        </p:blipFill>
        <p:spPr>
          <a:xfrm>
            <a:off x="4975484" y="3091740"/>
            <a:ext cx="3568074" cy="2213111"/>
          </a:xfrm>
          <a:prstGeom prst="rect">
            <a:avLst/>
          </a:prstGeom>
        </p:spPr>
      </p:pic>
    </p:spTree>
    <p:extLst>
      <p:ext uri="{BB962C8B-B14F-4D97-AF65-F5344CB8AC3E}">
        <p14:creationId xmlns:p14="http://schemas.microsoft.com/office/powerpoint/2010/main" val="18478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Data Mining Definition</a:t>
            </a:r>
          </a:p>
          <a:p>
            <a:endParaRPr lang="en-US" dirty="0">
              <a:ea typeface="+mj-lt"/>
              <a:cs typeface="+mj-lt"/>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sp>
        <p:nvSpPr>
          <p:cNvPr id="2" name="TextBox 1">
            <a:extLst>
              <a:ext uri="{FF2B5EF4-FFF2-40B4-BE49-F238E27FC236}">
                <a16:creationId xmlns:a16="http://schemas.microsoft.com/office/drawing/2014/main" id="{BD0DD85A-851A-8B68-28C8-5A9870D852DB}"/>
              </a:ext>
            </a:extLst>
          </p:cNvPr>
          <p:cNvSpPr txBox="1"/>
          <p:nvPr/>
        </p:nvSpPr>
        <p:spPr>
          <a:xfrm>
            <a:off x="261983" y="1723979"/>
            <a:ext cx="5493232" cy="123110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Data mining </a:t>
            </a:r>
            <a:r>
              <a:rPr lang="en-US" dirty="0"/>
              <a:t>is the process of extracting valuable information (e.g., pattern recognition) from raw large datasets.</a:t>
            </a:r>
          </a:p>
          <a:p>
            <a:pPr marL="285750" indent="-285750">
              <a:buFont typeface="Wingdings" pitchFamily="2" charset="2"/>
              <a:buChar char="q"/>
            </a:pPr>
            <a:endParaRPr lang="en-US" dirty="0"/>
          </a:p>
        </p:txBody>
      </p:sp>
      <p:graphicFrame>
        <p:nvGraphicFramePr>
          <p:cNvPr id="7" name="Diagram 6">
            <a:extLst>
              <a:ext uri="{FF2B5EF4-FFF2-40B4-BE49-F238E27FC236}">
                <a16:creationId xmlns:a16="http://schemas.microsoft.com/office/drawing/2014/main" id="{C92F2D42-29CE-F4C4-8BB2-E5E03374BA5F}"/>
              </a:ext>
            </a:extLst>
          </p:cNvPr>
          <p:cNvGraphicFramePr/>
          <p:nvPr>
            <p:extLst>
              <p:ext uri="{D42A27DB-BD31-4B8C-83A1-F6EECF244321}">
                <p14:modId xmlns:p14="http://schemas.microsoft.com/office/powerpoint/2010/main" val="448283061"/>
              </p:ext>
            </p:extLst>
          </p:nvPr>
        </p:nvGraphicFramePr>
        <p:xfrm>
          <a:off x="459664" y="3264942"/>
          <a:ext cx="4829404" cy="2481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 name="Picture 28">
            <a:extLst>
              <a:ext uri="{FF2B5EF4-FFF2-40B4-BE49-F238E27FC236}">
                <a16:creationId xmlns:a16="http://schemas.microsoft.com/office/drawing/2014/main" id="{07677ECA-159A-4523-7CB4-28CF6906E669}"/>
              </a:ext>
            </a:extLst>
          </p:cNvPr>
          <p:cNvPicPr>
            <a:picLocks noChangeAspect="1"/>
          </p:cNvPicPr>
          <p:nvPr/>
        </p:nvPicPr>
        <p:blipFill>
          <a:blip r:embed="rId8"/>
          <a:stretch>
            <a:fillRect/>
          </a:stretch>
        </p:blipFill>
        <p:spPr>
          <a:xfrm>
            <a:off x="5937713" y="1848939"/>
            <a:ext cx="2743200" cy="2237874"/>
          </a:xfrm>
          <a:prstGeom prst="rect">
            <a:avLst/>
          </a:prstGeom>
        </p:spPr>
      </p:pic>
      <p:pic>
        <p:nvPicPr>
          <p:cNvPr id="29" name="Picture 29">
            <a:extLst>
              <a:ext uri="{FF2B5EF4-FFF2-40B4-BE49-F238E27FC236}">
                <a16:creationId xmlns:a16="http://schemas.microsoft.com/office/drawing/2014/main" id="{BCF34B85-C7A2-C9B9-7F05-68169017B842}"/>
              </a:ext>
            </a:extLst>
          </p:cNvPr>
          <p:cNvPicPr>
            <a:picLocks noChangeAspect="1"/>
          </p:cNvPicPr>
          <p:nvPr/>
        </p:nvPicPr>
        <p:blipFill>
          <a:blip r:embed="rId9"/>
          <a:stretch>
            <a:fillRect/>
          </a:stretch>
        </p:blipFill>
        <p:spPr>
          <a:xfrm>
            <a:off x="5937713" y="4173546"/>
            <a:ext cx="2743200" cy="1748589"/>
          </a:xfrm>
          <a:prstGeom prst="rect">
            <a:avLst/>
          </a:prstGeom>
        </p:spPr>
      </p:pic>
    </p:spTree>
    <p:extLst>
      <p:ext uri="{BB962C8B-B14F-4D97-AF65-F5344CB8AC3E}">
        <p14:creationId xmlns:p14="http://schemas.microsoft.com/office/powerpoint/2010/main" val="728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Data Mining Process</a:t>
            </a:r>
          </a:p>
          <a:p>
            <a:endParaRPr lang="en-US" dirty="0">
              <a:ea typeface="+mj-lt"/>
              <a:cs typeface="+mj-lt"/>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sp>
        <p:nvSpPr>
          <p:cNvPr id="16" name="TextBox 1">
            <a:extLst>
              <a:ext uri="{FF2B5EF4-FFF2-40B4-BE49-F238E27FC236}">
                <a16:creationId xmlns:a16="http://schemas.microsoft.com/office/drawing/2014/main" id="{9731DF8D-DF11-6F42-1C0E-78B9E9300282}"/>
              </a:ext>
            </a:extLst>
          </p:cNvPr>
          <p:cNvSpPr txBox="1"/>
          <p:nvPr/>
        </p:nvSpPr>
        <p:spPr>
          <a:xfrm>
            <a:off x="314977" y="1670366"/>
            <a:ext cx="5809600" cy="2031325"/>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US" dirty="0">
                <a:cs typeface="Calibri"/>
              </a:rPr>
              <a:t>Setting Objectives</a:t>
            </a:r>
            <a:endParaRPr lang="en-US" dirty="0"/>
          </a:p>
          <a:p>
            <a:pPr marL="342900" indent="-342900">
              <a:buAutoNum type="arabicPeriod"/>
            </a:pPr>
            <a:endParaRPr lang="en-US" dirty="0">
              <a:cs typeface="Calibri"/>
            </a:endParaRPr>
          </a:p>
          <a:p>
            <a:pPr marL="342900" indent="-342900">
              <a:buAutoNum type="arabicPeriod"/>
            </a:pPr>
            <a:r>
              <a:rPr lang="en-US" dirty="0">
                <a:cs typeface="Calibri"/>
              </a:rPr>
              <a:t>Preparing Data</a:t>
            </a:r>
          </a:p>
          <a:p>
            <a:pPr marL="342900" indent="-342900">
              <a:buFontTx/>
              <a:buAutoNum type="arabicPeriod"/>
            </a:pPr>
            <a:endParaRPr lang="en-US" dirty="0">
              <a:cs typeface="Calibri"/>
            </a:endParaRPr>
          </a:p>
          <a:p>
            <a:pPr marL="342900" indent="-342900">
              <a:buFontTx/>
              <a:buAutoNum type="arabicPeriod"/>
            </a:pPr>
            <a:r>
              <a:rPr lang="en-US" dirty="0">
                <a:cs typeface="Calibri"/>
              </a:rPr>
              <a:t>Applying Data</a:t>
            </a:r>
          </a:p>
          <a:p>
            <a:pPr marL="342900" indent="-342900">
              <a:buFontTx/>
              <a:buAutoNum type="arabicPeriod"/>
            </a:pPr>
            <a:endParaRPr lang="en-US" dirty="0">
              <a:cs typeface="Calibri"/>
            </a:endParaRPr>
          </a:p>
          <a:p>
            <a:pPr marL="342900" indent="-342900">
              <a:buFontTx/>
              <a:buAutoNum type="arabicPeriod"/>
            </a:pPr>
            <a:r>
              <a:rPr lang="en-US" dirty="0">
                <a:cs typeface="Calibri"/>
              </a:rPr>
              <a:t>Evaluating Results</a:t>
            </a:r>
          </a:p>
        </p:txBody>
      </p:sp>
    </p:spTree>
    <p:extLst>
      <p:ext uri="{BB962C8B-B14F-4D97-AF65-F5344CB8AC3E}">
        <p14:creationId xmlns:p14="http://schemas.microsoft.com/office/powerpoint/2010/main" val="248661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Frequent Pattern Mining (Association)</a:t>
            </a:r>
          </a:p>
          <a:p>
            <a:endParaRPr lang="en-US" dirty="0">
              <a:ea typeface="+mj-lt"/>
              <a:cs typeface="+mj-lt"/>
            </a:endParaRPr>
          </a:p>
          <a:p>
            <a:endParaRPr lang="en-US" dirty="0">
              <a:ea typeface="+mj-lt"/>
              <a:cs typeface="+mj-lt"/>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sp>
        <p:nvSpPr>
          <p:cNvPr id="2" name="TextBox 1">
            <a:extLst>
              <a:ext uri="{FF2B5EF4-FFF2-40B4-BE49-F238E27FC236}">
                <a16:creationId xmlns:a16="http://schemas.microsoft.com/office/drawing/2014/main" id="{204A6BDF-F64D-432C-83F2-2C69BF56C3F4}"/>
              </a:ext>
            </a:extLst>
          </p:cNvPr>
          <p:cNvSpPr txBox="1"/>
          <p:nvPr/>
        </p:nvSpPr>
        <p:spPr>
          <a:xfrm>
            <a:off x="246919" y="1802087"/>
            <a:ext cx="8305357" cy="2585323"/>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From Wikipedia: </a:t>
            </a:r>
          </a:p>
          <a:p>
            <a:r>
              <a:rPr lang="en-US" dirty="0">
                <a:cs typeface="Calibri"/>
              </a:rPr>
              <a:t>Frequent pattern mining (a.k.a. association rule mining) is a rule-based machine learning method for discovering interesting </a:t>
            </a:r>
            <a:r>
              <a:rPr lang="en-US" b="1" dirty="0">
                <a:cs typeface="Calibri"/>
              </a:rPr>
              <a:t>relations</a:t>
            </a:r>
            <a:r>
              <a:rPr lang="en-US" dirty="0">
                <a:cs typeface="Calibri"/>
              </a:rPr>
              <a:t>, </a:t>
            </a:r>
            <a:r>
              <a:rPr lang="en-US" b="1" dirty="0">
                <a:cs typeface="Calibri"/>
              </a:rPr>
              <a:t>patterns</a:t>
            </a:r>
            <a:r>
              <a:rPr lang="en-US" dirty="0">
                <a:cs typeface="Calibri"/>
              </a:rPr>
              <a:t>, or </a:t>
            </a:r>
            <a:r>
              <a:rPr lang="en-US" b="1" dirty="0">
                <a:cs typeface="Calibri"/>
              </a:rPr>
              <a:t>co-occurrences</a:t>
            </a:r>
            <a:r>
              <a:rPr lang="en-US" dirty="0">
                <a:cs typeface="Calibri"/>
              </a:rPr>
              <a:t> between variables in large databases. </a:t>
            </a:r>
            <a:endParaRPr lang="en-US" dirty="0"/>
          </a:p>
          <a:p>
            <a:endParaRPr lang="en-US" dirty="0">
              <a:cs typeface="Calibri"/>
            </a:endParaRPr>
          </a:p>
          <a:p>
            <a:endParaRPr lang="en-US" dirty="0">
              <a:cs typeface="Calibri"/>
            </a:endParaRPr>
          </a:p>
          <a:p>
            <a:pPr marL="285750" indent="-285750">
              <a:buFont typeface="Wingdings"/>
              <a:buChar char="q"/>
            </a:pPr>
            <a:r>
              <a:rPr lang="en-US" dirty="0">
                <a:cs typeface="Calibri"/>
              </a:rPr>
              <a:t>Support</a:t>
            </a:r>
          </a:p>
          <a:p>
            <a:pPr marL="285750" indent="-285750">
              <a:buFont typeface="Wingdings"/>
              <a:buChar char="q"/>
            </a:pPr>
            <a:r>
              <a:rPr lang="en-US" dirty="0">
                <a:cs typeface="Calibri"/>
              </a:rPr>
              <a:t>Confidence</a:t>
            </a:r>
          </a:p>
          <a:p>
            <a:endParaRPr lang="en-US" dirty="0">
              <a:cs typeface="Calibri"/>
            </a:endParaRPr>
          </a:p>
        </p:txBody>
      </p:sp>
    </p:spTree>
    <p:extLst>
      <p:ext uri="{BB962C8B-B14F-4D97-AF65-F5344CB8AC3E}">
        <p14:creationId xmlns:p14="http://schemas.microsoft.com/office/powerpoint/2010/main" val="198912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Market Basket Analysis</a:t>
            </a:r>
          </a:p>
          <a:p>
            <a:endParaRPr lang="en-US" dirty="0">
              <a:ea typeface="+mj-lt"/>
              <a:cs typeface="+mj-lt"/>
            </a:endParaRPr>
          </a:p>
          <a:p>
            <a:endParaRPr lang="en-US" dirty="0">
              <a:ea typeface="+mj-lt"/>
              <a:cs typeface="+mj-lt"/>
            </a:endParaRPr>
          </a:p>
          <a:p>
            <a:endParaRPr lang="en-US" dirty="0">
              <a:ea typeface="+mj-lt"/>
              <a:cs typeface="+mj-lt"/>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pic>
        <p:nvPicPr>
          <p:cNvPr id="4" name="Picture 3">
            <a:extLst>
              <a:ext uri="{FF2B5EF4-FFF2-40B4-BE49-F238E27FC236}">
                <a16:creationId xmlns:a16="http://schemas.microsoft.com/office/drawing/2014/main" id="{7259CD40-D71B-613F-89F4-40378ADF8ADB}"/>
              </a:ext>
            </a:extLst>
          </p:cNvPr>
          <p:cNvPicPr>
            <a:picLocks noChangeAspect="1"/>
          </p:cNvPicPr>
          <p:nvPr/>
        </p:nvPicPr>
        <p:blipFill>
          <a:blip r:embed="rId3"/>
          <a:stretch>
            <a:fillRect/>
          </a:stretch>
        </p:blipFill>
        <p:spPr>
          <a:xfrm>
            <a:off x="1013160" y="3828100"/>
            <a:ext cx="230295" cy="507156"/>
          </a:xfrm>
          <a:prstGeom prst="rect">
            <a:avLst/>
          </a:prstGeom>
        </p:spPr>
      </p:pic>
      <p:pic>
        <p:nvPicPr>
          <p:cNvPr id="6" name="Picture 5">
            <a:extLst>
              <a:ext uri="{FF2B5EF4-FFF2-40B4-BE49-F238E27FC236}">
                <a16:creationId xmlns:a16="http://schemas.microsoft.com/office/drawing/2014/main" id="{4DBA3DEA-B371-47CC-C2E3-DEFDA51796A6}"/>
              </a:ext>
            </a:extLst>
          </p:cNvPr>
          <p:cNvPicPr>
            <a:picLocks noChangeAspect="1"/>
          </p:cNvPicPr>
          <p:nvPr/>
        </p:nvPicPr>
        <p:blipFill>
          <a:blip r:embed="rId4"/>
          <a:stretch>
            <a:fillRect/>
          </a:stretch>
        </p:blipFill>
        <p:spPr>
          <a:xfrm>
            <a:off x="1718318" y="3826194"/>
            <a:ext cx="411453" cy="509762"/>
          </a:xfrm>
          <a:prstGeom prst="rect">
            <a:avLst/>
          </a:prstGeom>
        </p:spPr>
      </p:pic>
      <p:pic>
        <p:nvPicPr>
          <p:cNvPr id="7" name="Picture 6">
            <a:extLst>
              <a:ext uri="{FF2B5EF4-FFF2-40B4-BE49-F238E27FC236}">
                <a16:creationId xmlns:a16="http://schemas.microsoft.com/office/drawing/2014/main" id="{9820138A-E5C3-8D80-5555-DAB3F1A1F715}"/>
              </a:ext>
            </a:extLst>
          </p:cNvPr>
          <p:cNvPicPr>
            <a:picLocks noChangeAspect="1"/>
          </p:cNvPicPr>
          <p:nvPr/>
        </p:nvPicPr>
        <p:blipFill>
          <a:blip r:embed="rId5"/>
          <a:stretch>
            <a:fillRect/>
          </a:stretch>
        </p:blipFill>
        <p:spPr>
          <a:xfrm>
            <a:off x="2544963" y="3797370"/>
            <a:ext cx="534375" cy="517689"/>
          </a:xfrm>
          <a:prstGeom prst="rect">
            <a:avLst/>
          </a:prstGeom>
        </p:spPr>
      </p:pic>
      <p:pic>
        <p:nvPicPr>
          <p:cNvPr id="8" name="Picture 7">
            <a:extLst>
              <a:ext uri="{FF2B5EF4-FFF2-40B4-BE49-F238E27FC236}">
                <a16:creationId xmlns:a16="http://schemas.microsoft.com/office/drawing/2014/main" id="{6CC2313B-28BC-FC15-7CDC-34CD0EE3FB09}"/>
              </a:ext>
            </a:extLst>
          </p:cNvPr>
          <p:cNvPicPr>
            <a:picLocks noChangeAspect="1"/>
          </p:cNvPicPr>
          <p:nvPr/>
        </p:nvPicPr>
        <p:blipFill>
          <a:blip r:embed="rId3"/>
          <a:stretch>
            <a:fillRect/>
          </a:stretch>
        </p:blipFill>
        <p:spPr>
          <a:xfrm>
            <a:off x="1014266" y="4364019"/>
            <a:ext cx="230295" cy="516069"/>
          </a:xfrm>
          <a:prstGeom prst="rect">
            <a:avLst/>
          </a:prstGeom>
        </p:spPr>
      </p:pic>
      <p:pic>
        <p:nvPicPr>
          <p:cNvPr id="9" name="Picture 8">
            <a:extLst>
              <a:ext uri="{FF2B5EF4-FFF2-40B4-BE49-F238E27FC236}">
                <a16:creationId xmlns:a16="http://schemas.microsoft.com/office/drawing/2014/main" id="{AE73979F-5158-1ED5-7EC6-A314E6B3ECA9}"/>
              </a:ext>
            </a:extLst>
          </p:cNvPr>
          <p:cNvPicPr>
            <a:picLocks noChangeAspect="1"/>
          </p:cNvPicPr>
          <p:nvPr/>
        </p:nvPicPr>
        <p:blipFill>
          <a:blip r:embed="rId5"/>
          <a:stretch>
            <a:fillRect/>
          </a:stretch>
        </p:blipFill>
        <p:spPr>
          <a:xfrm>
            <a:off x="2538441" y="4422932"/>
            <a:ext cx="534375" cy="517689"/>
          </a:xfrm>
          <a:prstGeom prst="rect">
            <a:avLst/>
          </a:prstGeom>
        </p:spPr>
      </p:pic>
      <p:pic>
        <p:nvPicPr>
          <p:cNvPr id="10" name="Picture 9">
            <a:extLst>
              <a:ext uri="{FF2B5EF4-FFF2-40B4-BE49-F238E27FC236}">
                <a16:creationId xmlns:a16="http://schemas.microsoft.com/office/drawing/2014/main" id="{F541D39C-8BA0-E36A-8A61-AC562A92E3B4}"/>
              </a:ext>
            </a:extLst>
          </p:cNvPr>
          <p:cNvPicPr>
            <a:picLocks noChangeAspect="1"/>
          </p:cNvPicPr>
          <p:nvPr/>
        </p:nvPicPr>
        <p:blipFill>
          <a:blip r:embed="rId3"/>
          <a:stretch>
            <a:fillRect/>
          </a:stretch>
        </p:blipFill>
        <p:spPr>
          <a:xfrm>
            <a:off x="1014266" y="5001390"/>
            <a:ext cx="230295" cy="507156"/>
          </a:xfrm>
          <a:prstGeom prst="rect">
            <a:avLst/>
          </a:prstGeom>
        </p:spPr>
      </p:pic>
      <p:pic>
        <p:nvPicPr>
          <p:cNvPr id="11" name="Picture 10">
            <a:extLst>
              <a:ext uri="{FF2B5EF4-FFF2-40B4-BE49-F238E27FC236}">
                <a16:creationId xmlns:a16="http://schemas.microsoft.com/office/drawing/2014/main" id="{48956D47-5A15-FBD5-4DAA-F59B3A9F7106}"/>
              </a:ext>
            </a:extLst>
          </p:cNvPr>
          <p:cNvPicPr>
            <a:picLocks noChangeAspect="1"/>
          </p:cNvPicPr>
          <p:nvPr/>
        </p:nvPicPr>
        <p:blipFill>
          <a:blip r:embed="rId5"/>
          <a:stretch>
            <a:fillRect/>
          </a:stretch>
        </p:blipFill>
        <p:spPr>
          <a:xfrm>
            <a:off x="2538441" y="5045881"/>
            <a:ext cx="534375" cy="517689"/>
          </a:xfrm>
          <a:prstGeom prst="rect">
            <a:avLst/>
          </a:prstGeom>
        </p:spPr>
      </p:pic>
      <p:pic>
        <p:nvPicPr>
          <p:cNvPr id="12" name="Picture 11">
            <a:extLst>
              <a:ext uri="{FF2B5EF4-FFF2-40B4-BE49-F238E27FC236}">
                <a16:creationId xmlns:a16="http://schemas.microsoft.com/office/drawing/2014/main" id="{8FECFD8C-1828-4BE4-3F3F-B21075C6B639}"/>
              </a:ext>
            </a:extLst>
          </p:cNvPr>
          <p:cNvPicPr>
            <a:picLocks noChangeAspect="1"/>
          </p:cNvPicPr>
          <p:nvPr/>
        </p:nvPicPr>
        <p:blipFill>
          <a:blip r:embed="rId4"/>
          <a:stretch>
            <a:fillRect/>
          </a:stretch>
        </p:blipFill>
        <p:spPr>
          <a:xfrm>
            <a:off x="1718318" y="5661561"/>
            <a:ext cx="411453" cy="509762"/>
          </a:xfrm>
          <a:prstGeom prst="rect">
            <a:avLst/>
          </a:prstGeom>
        </p:spPr>
      </p:pic>
      <p:pic>
        <p:nvPicPr>
          <p:cNvPr id="13" name="Picture 12">
            <a:extLst>
              <a:ext uri="{FF2B5EF4-FFF2-40B4-BE49-F238E27FC236}">
                <a16:creationId xmlns:a16="http://schemas.microsoft.com/office/drawing/2014/main" id="{86F4ED84-2A29-DAE0-A984-B49DBDCA40E5}"/>
              </a:ext>
            </a:extLst>
          </p:cNvPr>
          <p:cNvPicPr>
            <a:picLocks noChangeAspect="1"/>
          </p:cNvPicPr>
          <p:nvPr/>
        </p:nvPicPr>
        <p:blipFill>
          <a:blip r:embed="rId6"/>
          <a:stretch>
            <a:fillRect/>
          </a:stretch>
        </p:blipFill>
        <p:spPr>
          <a:xfrm>
            <a:off x="3291609" y="5639946"/>
            <a:ext cx="402622" cy="485637"/>
          </a:xfrm>
          <a:prstGeom prst="rect">
            <a:avLst/>
          </a:prstGeom>
        </p:spPr>
      </p:pic>
      <p:pic>
        <p:nvPicPr>
          <p:cNvPr id="14" name="Picture 13">
            <a:extLst>
              <a:ext uri="{FF2B5EF4-FFF2-40B4-BE49-F238E27FC236}">
                <a16:creationId xmlns:a16="http://schemas.microsoft.com/office/drawing/2014/main" id="{BE80118C-54F8-8F84-991F-E34A1A77E077}"/>
              </a:ext>
            </a:extLst>
          </p:cNvPr>
          <p:cNvPicPr>
            <a:picLocks noChangeAspect="1"/>
          </p:cNvPicPr>
          <p:nvPr/>
        </p:nvPicPr>
        <p:blipFill>
          <a:blip r:embed="rId3"/>
          <a:stretch>
            <a:fillRect/>
          </a:stretch>
        </p:blipFill>
        <p:spPr>
          <a:xfrm>
            <a:off x="1014266" y="5618690"/>
            <a:ext cx="234751" cy="529437"/>
          </a:xfrm>
          <a:prstGeom prst="rect">
            <a:avLst/>
          </a:prstGeom>
        </p:spPr>
      </p:pic>
      <p:pic>
        <p:nvPicPr>
          <p:cNvPr id="15" name="Picture 14">
            <a:extLst>
              <a:ext uri="{FF2B5EF4-FFF2-40B4-BE49-F238E27FC236}">
                <a16:creationId xmlns:a16="http://schemas.microsoft.com/office/drawing/2014/main" id="{0DCA976F-E561-DA94-C31D-57E895C7146E}"/>
              </a:ext>
            </a:extLst>
          </p:cNvPr>
          <p:cNvPicPr>
            <a:picLocks noChangeAspect="1"/>
          </p:cNvPicPr>
          <p:nvPr/>
        </p:nvPicPr>
        <p:blipFill>
          <a:blip r:embed="rId5"/>
          <a:stretch>
            <a:fillRect/>
          </a:stretch>
        </p:blipFill>
        <p:spPr>
          <a:xfrm>
            <a:off x="2538441" y="5641020"/>
            <a:ext cx="534375" cy="517689"/>
          </a:xfrm>
          <a:prstGeom prst="rect">
            <a:avLst/>
          </a:prstGeom>
        </p:spPr>
      </p:pic>
      <p:pic>
        <p:nvPicPr>
          <p:cNvPr id="16" name="Picture 15">
            <a:extLst>
              <a:ext uri="{FF2B5EF4-FFF2-40B4-BE49-F238E27FC236}">
                <a16:creationId xmlns:a16="http://schemas.microsoft.com/office/drawing/2014/main" id="{AE2BAE67-FD89-68C1-A6A8-388175530EBE}"/>
              </a:ext>
            </a:extLst>
          </p:cNvPr>
          <p:cNvPicPr>
            <a:picLocks noChangeAspect="1"/>
          </p:cNvPicPr>
          <p:nvPr/>
        </p:nvPicPr>
        <p:blipFill>
          <a:blip r:embed="rId7"/>
          <a:stretch>
            <a:fillRect/>
          </a:stretch>
        </p:blipFill>
        <p:spPr>
          <a:xfrm>
            <a:off x="1673195" y="4516367"/>
            <a:ext cx="629624" cy="341944"/>
          </a:xfrm>
          <a:prstGeom prst="rect">
            <a:avLst/>
          </a:prstGeom>
        </p:spPr>
      </p:pic>
      <p:grpSp>
        <p:nvGrpSpPr>
          <p:cNvPr id="17" name="Group 16">
            <a:extLst>
              <a:ext uri="{FF2B5EF4-FFF2-40B4-BE49-F238E27FC236}">
                <a16:creationId xmlns:a16="http://schemas.microsoft.com/office/drawing/2014/main" id="{58F2A91A-6430-8C16-7C52-F170F7F38A12}"/>
              </a:ext>
            </a:extLst>
          </p:cNvPr>
          <p:cNvGrpSpPr/>
          <p:nvPr/>
        </p:nvGrpSpPr>
        <p:grpSpPr>
          <a:xfrm>
            <a:off x="5595565" y="4337941"/>
            <a:ext cx="2984022" cy="1059228"/>
            <a:chOff x="7830033" y="4243937"/>
            <a:chExt cx="3266034" cy="1059228"/>
          </a:xfrm>
        </p:grpSpPr>
        <p:pic>
          <p:nvPicPr>
            <p:cNvPr id="22" name="Picture 21">
              <a:extLst>
                <a:ext uri="{FF2B5EF4-FFF2-40B4-BE49-F238E27FC236}">
                  <a16:creationId xmlns:a16="http://schemas.microsoft.com/office/drawing/2014/main" id="{827018DC-0E4E-08AA-94B3-1CC0B74F81A1}"/>
                </a:ext>
              </a:extLst>
            </p:cNvPr>
            <p:cNvPicPr>
              <a:picLocks noChangeAspect="1"/>
            </p:cNvPicPr>
            <p:nvPr/>
          </p:nvPicPr>
          <p:blipFill>
            <a:blip r:embed="rId8"/>
            <a:stretch>
              <a:fillRect/>
            </a:stretch>
          </p:blipFill>
          <p:spPr>
            <a:xfrm>
              <a:off x="7830033" y="4243937"/>
              <a:ext cx="3266034" cy="1059228"/>
            </a:xfrm>
            <a:prstGeom prst="rect">
              <a:avLst/>
            </a:prstGeom>
          </p:spPr>
        </p:pic>
        <p:pic>
          <p:nvPicPr>
            <p:cNvPr id="23" name="Picture 22">
              <a:extLst>
                <a:ext uri="{FF2B5EF4-FFF2-40B4-BE49-F238E27FC236}">
                  <a16:creationId xmlns:a16="http://schemas.microsoft.com/office/drawing/2014/main" id="{E7D499BA-8A27-4752-F88E-EF0C7177D6C6}"/>
                </a:ext>
              </a:extLst>
            </p:cNvPr>
            <p:cNvPicPr>
              <a:picLocks noChangeAspect="1"/>
            </p:cNvPicPr>
            <p:nvPr/>
          </p:nvPicPr>
          <p:blipFill>
            <a:blip r:embed="rId6"/>
            <a:stretch>
              <a:fillRect/>
            </a:stretch>
          </p:blipFill>
          <p:spPr>
            <a:xfrm>
              <a:off x="8642094" y="4691444"/>
              <a:ext cx="151290" cy="175334"/>
            </a:xfrm>
            <a:prstGeom prst="rect">
              <a:avLst/>
            </a:prstGeom>
          </p:spPr>
        </p:pic>
      </p:grpSp>
      <p:cxnSp>
        <p:nvCxnSpPr>
          <p:cNvPr id="18" name="Straight Arrow Connector 17">
            <a:extLst>
              <a:ext uri="{FF2B5EF4-FFF2-40B4-BE49-F238E27FC236}">
                <a16:creationId xmlns:a16="http://schemas.microsoft.com/office/drawing/2014/main" id="{0BBF3AA1-1F08-C446-4AAC-D8A54D84A31A}"/>
              </a:ext>
            </a:extLst>
          </p:cNvPr>
          <p:cNvCxnSpPr/>
          <p:nvPr/>
        </p:nvCxnSpPr>
        <p:spPr>
          <a:xfrm flipV="1">
            <a:off x="3913480" y="4856356"/>
            <a:ext cx="1626341" cy="33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7">
            <a:extLst>
              <a:ext uri="{FF2B5EF4-FFF2-40B4-BE49-F238E27FC236}">
                <a16:creationId xmlns:a16="http://schemas.microsoft.com/office/drawing/2014/main" id="{7E8D0E32-05C4-1DAE-C0A2-DCC63AAC859F}"/>
              </a:ext>
            </a:extLst>
          </p:cNvPr>
          <p:cNvSpPr txBox="1"/>
          <p:nvPr/>
        </p:nvSpPr>
        <p:spPr>
          <a:xfrm>
            <a:off x="4068408" y="4511578"/>
            <a:ext cx="155292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Calibri Light"/>
              </a:rPr>
              <a:t>Association</a:t>
            </a:r>
            <a:endParaRPr lang="en-US"/>
          </a:p>
        </p:txBody>
      </p:sp>
      <p:pic>
        <p:nvPicPr>
          <p:cNvPr id="20" name="Picture 19">
            <a:extLst>
              <a:ext uri="{FF2B5EF4-FFF2-40B4-BE49-F238E27FC236}">
                <a16:creationId xmlns:a16="http://schemas.microsoft.com/office/drawing/2014/main" id="{EFC49ADF-4346-614A-EB0E-C6B9EEA0096D}"/>
              </a:ext>
            </a:extLst>
          </p:cNvPr>
          <p:cNvPicPr>
            <a:picLocks noChangeAspect="1"/>
          </p:cNvPicPr>
          <p:nvPr/>
        </p:nvPicPr>
        <p:blipFill>
          <a:blip r:embed="rId9"/>
          <a:stretch>
            <a:fillRect/>
          </a:stretch>
        </p:blipFill>
        <p:spPr>
          <a:xfrm>
            <a:off x="491790" y="1577430"/>
            <a:ext cx="1047968" cy="1036844"/>
          </a:xfrm>
          <a:prstGeom prst="rect">
            <a:avLst/>
          </a:prstGeom>
        </p:spPr>
      </p:pic>
      <p:sp>
        <p:nvSpPr>
          <p:cNvPr id="21" name="TextBox 19">
            <a:extLst>
              <a:ext uri="{FF2B5EF4-FFF2-40B4-BE49-F238E27FC236}">
                <a16:creationId xmlns:a16="http://schemas.microsoft.com/office/drawing/2014/main" id="{0858ADB7-8055-0814-73DC-A7579AA296AD}"/>
              </a:ext>
            </a:extLst>
          </p:cNvPr>
          <p:cNvSpPr txBox="1"/>
          <p:nvPr/>
        </p:nvSpPr>
        <p:spPr>
          <a:xfrm>
            <a:off x="1648610" y="1849964"/>
            <a:ext cx="7004339" cy="338554"/>
          </a:xfrm>
          <a:prstGeom prst="rect">
            <a:avLst/>
          </a:prstGeom>
          <a:noFill/>
          <a:ln>
            <a:solidFill>
              <a:schemeClr val="tx1">
                <a:lumMod val="50000"/>
                <a:lumOff val="50000"/>
              </a:schemeClr>
            </a:solid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Hmmm, which items are frequently purchased together by my customers?</a:t>
            </a:r>
            <a:r>
              <a:rPr lang="en-US" sz="1600" dirty="0">
                <a:cs typeface="Calibri"/>
              </a:rPr>
              <a:t>​</a:t>
            </a:r>
          </a:p>
        </p:txBody>
      </p:sp>
      <p:sp>
        <p:nvSpPr>
          <p:cNvPr id="2" name="TextBox 1">
            <a:extLst>
              <a:ext uri="{FF2B5EF4-FFF2-40B4-BE49-F238E27FC236}">
                <a16:creationId xmlns:a16="http://schemas.microsoft.com/office/drawing/2014/main" id="{BEAAC424-67F4-C9D9-FDE0-6C30FDA5D9E0}"/>
              </a:ext>
            </a:extLst>
          </p:cNvPr>
          <p:cNvSpPr txBox="1"/>
          <p:nvPr/>
        </p:nvSpPr>
        <p:spPr>
          <a:xfrm rot="-5400000">
            <a:off x="-8262" y="4930705"/>
            <a:ext cx="13495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ea typeface="Calibri"/>
                <a:cs typeface="Arial"/>
              </a:rPr>
              <a:t>Transactions</a:t>
            </a:r>
            <a:endParaRPr lang="en-US" sz="1600" dirty="0">
              <a:latin typeface="Calibri"/>
              <a:ea typeface="Calibri"/>
            </a:endParaRPr>
          </a:p>
        </p:txBody>
      </p:sp>
      <p:sp>
        <p:nvSpPr>
          <p:cNvPr id="24" name="TextBox 23">
            <a:extLst>
              <a:ext uri="{FF2B5EF4-FFF2-40B4-BE49-F238E27FC236}">
                <a16:creationId xmlns:a16="http://schemas.microsoft.com/office/drawing/2014/main" id="{9973240A-3085-A07C-F71D-59266C0CD86F}"/>
              </a:ext>
            </a:extLst>
          </p:cNvPr>
          <p:cNvSpPr txBox="1"/>
          <p:nvPr/>
        </p:nvSpPr>
        <p:spPr>
          <a:xfrm>
            <a:off x="1985789" y="3489593"/>
            <a:ext cx="6885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alibri"/>
                <a:ea typeface="Calibri"/>
                <a:cs typeface="Arial"/>
              </a:rPr>
              <a:t>Items</a:t>
            </a:r>
            <a:endParaRPr lang="en-US" sz="1400" dirty="0">
              <a:latin typeface="Calibri"/>
              <a:ea typeface="Calibri"/>
            </a:endParaRPr>
          </a:p>
        </p:txBody>
      </p:sp>
      <p:sp>
        <p:nvSpPr>
          <p:cNvPr id="27" name="Rectangle 26">
            <a:extLst>
              <a:ext uri="{FF2B5EF4-FFF2-40B4-BE49-F238E27FC236}">
                <a16:creationId xmlns:a16="http://schemas.microsoft.com/office/drawing/2014/main" id="{6FA8849F-4615-F464-2F34-372E33BECE74}"/>
              </a:ext>
            </a:extLst>
          </p:cNvPr>
          <p:cNvSpPr/>
          <p:nvPr/>
        </p:nvSpPr>
        <p:spPr bwMode="auto">
          <a:xfrm>
            <a:off x="831428" y="3764668"/>
            <a:ext cx="2908453" cy="246777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26" name="Rectangle 25">
            <a:extLst>
              <a:ext uri="{FF2B5EF4-FFF2-40B4-BE49-F238E27FC236}">
                <a16:creationId xmlns:a16="http://schemas.microsoft.com/office/drawing/2014/main" id="{D6DC971F-9215-E8DA-FB76-D1223ABE164B}"/>
              </a:ext>
            </a:extLst>
          </p:cNvPr>
          <p:cNvSpPr/>
          <p:nvPr/>
        </p:nvSpPr>
        <p:spPr bwMode="auto">
          <a:xfrm>
            <a:off x="969580" y="3827330"/>
            <a:ext cx="325820"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28" name="Rectangle 27">
            <a:extLst>
              <a:ext uri="{FF2B5EF4-FFF2-40B4-BE49-F238E27FC236}">
                <a16:creationId xmlns:a16="http://schemas.microsoft.com/office/drawing/2014/main" id="{101D625B-D4C6-D591-D415-CA6979B697A1}"/>
              </a:ext>
            </a:extLst>
          </p:cNvPr>
          <p:cNvSpPr/>
          <p:nvPr/>
        </p:nvSpPr>
        <p:spPr bwMode="auto">
          <a:xfrm>
            <a:off x="2544963" y="3827330"/>
            <a:ext cx="503037"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29" name="Rectangle 28">
            <a:extLst>
              <a:ext uri="{FF2B5EF4-FFF2-40B4-BE49-F238E27FC236}">
                <a16:creationId xmlns:a16="http://schemas.microsoft.com/office/drawing/2014/main" id="{D5BF5DCB-6E5A-EABD-F793-A367B9B384D3}"/>
              </a:ext>
            </a:extLst>
          </p:cNvPr>
          <p:cNvSpPr/>
          <p:nvPr/>
        </p:nvSpPr>
        <p:spPr bwMode="auto">
          <a:xfrm>
            <a:off x="2533580" y="4387726"/>
            <a:ext cx="503037"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30" name="Rectangle 29">
            <a:extLst>
              <a:ext uri="{FF2B5EF4-FFF2-40B4-BE49-F238E27FC236}">
                <a16:creationId xmlns:a16="http://schemas.microsoft.com/office/drawing/2014/main" id="{D9644379-D5C8-1B29-74FD-26B875A241C1}"/>
              </a:ext>
            </a:extLst>
          </p:cNvPr>
          <p:cNvSpPr/>
          <p:nvPr/>
        </p:nvSpPr>
        <p:spPr bwMode="auto">
          <a:xfrm>
            <a:off x="2554109" y="5045881"/>
            <a:ext cx="503037"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31" name="Rectangle 30">
            <a:extLst>
              <a:ext uri="{FF2B5EF4-FFF2-40B4-BE49-F238E27FC236}">
                <a16:creationId xmlns:a16="http://schemas.microsoft.com/office/drawing/2014/main" id="{33351353-DBD1-220B-D4B2-6F5571B91660}"/>
              </a:ext>
            </a:extLst>
          </p:cNvPr>
          <p:cNvSpPr/>
          <p:nvPr/>
        </p:nvSpPr>
        <p:spPr bwMode="auto">
          <a:xfrm>
            <a:off x="970334" y="4387726"/>
            <a:ext cx="325820"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32" name="Rectangle 31">
            <a:extLst>
              <a:ext uri="{FF2B5EF4-FFF2-40B4-BE49-F238E27FC236}">
                <a16:creationId xmlns:a16="http://schemas.microsoft.com/office/drawing/2014/main" id="{4115C080-7B18-3667-26F6-00005311ECB8}"/>
              </a:ext>
            </a:extLst>
          </p:cNvPr>
          <p:cNvSpPr/>
          <p:nvPr/>
        </p:nvSpPr>
        <p:spPr bwMode="auto">
          <a:xfrm>
            <a:off x="965397" y="4990232"/>
            <a:ext cx="325820"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33" name="Rectangle 32">
            <a:extLst>
              <a:ext uri="{FF2B5EF4-FFF2-40B4-BE49-F238E27FC236}">
                <a16:creationId xmlns:a16="http://schemas.microsoft.com/office/drawing/2014/main" id="{D6F3CFF0-A8A1-6A46-994B-6D28ABB6183A}"/>
              </a:ext>
            </a:extLst>
          </p:cNvPr>
          <p:cNvSpPr/>
          <p:nvPr/>
        </p:nvSpPr>
        <p:spPr bwMode="auto">
          <a:xfrm>
            <a:off x="971022" y="5624729"/>
            <a:ext cx="325820"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34" name="Rectangle 33">
            <a:extLst>
              <a:ext uri="{FF2B5EF4-FFF2-40B4-BE49-F238E27FC236}">
                <a16:creationId xmlns:a16="http://schemas.microsoft.com/office/drawing/2014/main" id="{E3A9DE7B-C291-3738-7251-32092BBB59F4}"/>
              </a:ext>
            </a:extLst>
          </p:cNvPr>
          <p:cNvSpPr/>
          <p:nvPr/>
        </p:nvSpPr>
        <p:spPr bwMode="auto">
          <a:xfrm>
            <a:off x="2560631" y="5645784"/>
            <a:ext cx="503037" cy="516070"/>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a:extLst>
              <a:ext uri="{FF2B5EF4-FFF2-40B4-BE49-F238E27FC236}">
                <a16:creationId xmlns:a16="http://schemas.microsoft.com/office/drawing/2014/main" id="{720CC7D7-B14F-55C1-D367-B056FE4F1097}"/>
              </a:ext>
            </a:extLst>
          </p:cNvPr>
          <p:cNvSpPr/>
          <p:nvPr/>
        </p:nvSpPr>
        <p:spPr bwMode="auto">
          <a:xfrm>
            <a:off x="7965168" y="4527412"/>
            <a:ext cx="614419" cy="654187"/>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6890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Market Basket Analysis</a:t>
            </a:r>
          </a:p>
          <a:p>
            <a:endParaRPr lang="en-US" dirty="0">
              <a:ea typeface="+mj-lt"/>
              <a:cs typeface="+mj-lt"/>
            </a:endParaRPr>
          </a:p>
          <a:p>
            <a:endParaRPr lang="en-US" dirty="0">
              <a:ea typeface="+mj-lt"/>
              <a:cs typeface="+mj-lt"/>
            </a:endParaRPr>
          </a:p>
          <a:p>
            <a:endParaRPr lang="en-US" dirty="0">
              <a:ea typeface="+mj-lt"/>
              <a:cs typeface="+mj-lt"/>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pic>
        <p:nvPicPr>
          <p:cNvPr id="20" name="Picture 19">
            <a:extLst>
              <a:ext uri="{FF2B5EF4-FFF2-40B4-BE49-F238E27FC236}">
                <a16:creationId xmlns:a16="http://schemas.microsoft.com/office/drawing/2014/main" id="{EFC49ADF-4346-614A-EB0E-C6B9EEA0096D}"/>
              </a:ext>
            </a:extLst>
          </p:cNvPr>
          <p:cNvPicPr>
            <a:picLocks noChangeAspect="1"/>
          </p:cNvPicPr>
          <p:nvPr/>
        </p:nvPicPr>
        <p:blipFill>
          <a:blip r:embed="rId3"/>
          <a:stretch>
            <a:fillRect/>
          </a:stretch>
        </p:blipFill>
        <p:spPr>
          <a:xfrm>
            <a:off x="491790" y="1577430"/>
            <a:ext cx="1047968" cy="1036844"/>
          </a:xfrm>
          <a:prstGeom prst="rect">
            <a:avLst/>
          </a:prstGeom>
        </p:spPr>
      </p:pic>
      <p:sp>
        <p:nvSpPr>
          <p:cNvPr id="21" name="TextBox 19">
            <a:extLst>
              <a:ext uri="{FF2B5EF4-FFF2-40B4-BE49-F238E27FC236}">
                <a16:creationId xmlns:a16="http://schemas.microsoft.com/office/drawing/2014/main" id="{0858ADB7-8055-0814-73DC-A7579AA296AD}"/>
              </a:ext>
            </a:extLst>
          </p:cNvPr>
          <p:cNvSpPr txBox="1"/>
          <p:nvPr/>
        </p:nvSpPr>
        <p:spPr>
          <a:xfrm>
            <a:off x="1648610" y="1849964"/>
            <a:ext cx="7004339" cy="338554"/>
          </a:xfrm>
          <a:prstGeom prst="rect">
            <a:avLst/>
          </a:prstGeom>
          <a:noFill/>
          <a:ln>
            <a:solidFill>
              <a:schemeClr val="tx1">
                <a:lumMod val="50000"/>
                <a:lumOff val="50000"/>
              </a:schemeClr>
            </a:solid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Hmmm, which items are frequently purchased together by my customers?</a:t>
            </a:r>
            <a:r>
              <a:rPr lang="en-US" sz="1600" dirty="0">
                <a:cs typeface="Calibri"/>
              </a:rPr>
              <a:t>​</a:t>
            </a:r>
          </a:p>
        </p:txBody>
      </p:sp>
      <p:grpSp>
        <p:nvGrpSpPr>
          <p:cNvPr id="2" name="Group 1">
            <a:extLst>
              <a:ext uri="{FF2B5EF4-FFF2-40B4-BE49-F238E27FC236}">
                <a16:creationId xmlns:a16="http://schemas.microsoft.com/office/drawing/2014/main" id="{76927B08-1579-6404-8383-E56FB1A59487}"/>
              </a:ext>
            </a:extLst>
          </p:cNvPr>
          <p:cNvGrpSpPr/>
          <p:nvPr/>
        </p:nvGrpSpPr>
        <p:grpSpPr>
          <a:xfrm>
            <a:off x="456709" y="4058735"/>
            <a:ext cx="3286628" cy="1110714"/>
            <a:chOff x="1188970" y="4053227"/>
            <a:chExt cx="3266034" cy="1059228"/>
          </a:xfrm>
        </p:grpSpPr>
        <p:pic>
          <p:nvPicPr>
            <p:cNvPr id="36" name="Picture 35">
              <a:extLst>
                <a:ext uri="{FF2B5EF4-FFF2-40B4-BE49-F238E27FC236}">
                  <a16:creationId xmlns:a16="http://schemas.microsoft.com/office/drawing/2014/main" id="{85900CC0-F39B-DD4E-579A-FA52585C87C9}"/>
                </a:ext>
              </a:extLst>
            </p:cNvPr>
            <p:cNvPicPr>
              <a:picLocks noChangeAspect="1"/>
            </p:cNvPicPr>
            <p:nvPr/>
          </p:nvPicPr>
          <p:blipFill>
            <a:blip r:embed="rId4"/>
            <a:stretch>
              <a:fillRect/>
            </a:stretch>
          </p:blipFill>
          <p:spPr>
            <a:xfrm>
              <a:off x="1188970" y="4053227"/>
              <a:ext cx="3266034" cy="1059228"/>
            </a:xfrm>
            <a:prstGeom prst="rect">
              <a:avLst/>
            </a:prstGeom>
          </p:spPr>
        </p:pic>
        <p:pic>
          <p:nvPicPr>
            <p:cNvPr id="37" name="Picture 36">
              <a:extLst>
                <a:ext uri="{FF2B5EF4-FFF2-40B4-BE49-F238E27FC236}">
                  <a16:creationId xmlns:a16="http://schemas.microsoft.com/office/drawing/2014/main" id="{12D7DFF3-19CF-44D3-6404-FDF54DE17825}"/>
                </a:ext>
              </a:extLst>
            </p:cNvPr>
            <p:cNvPicPr>
              <a:picLocks noChangeAspect="1"/>
            </p:cNvPicPr>
            <p:nvPr/>
          </p:nvPicPr>
          <p:blipFill>
            <a:blip r:embed="rId5"/>
            <a:stretch>
              <a:fillRect/>
            </a:stretch>
          </p:blipFill>
          <p:spPr>
            <a:xfrm>
              <a:off x="2001031" y="4500734"/>
              <a:ext cx="151290" cy="175334"/>
            </a:xfrm>
            <a:prstGeom prst="rect">
              <a:avLst/>
            </a:prstGeom>
          </p:spPr>
        </p:pic>
      </p:grpSp>
      <p:pic>
        <p:nvPicPr>
          <p:cNvPr id="24" name="Picture 23">
            <a:extLst>
              <a:ext uri="{FF2B5EF4-FFF2-40B4-BE49-F238E27FC236}">
                <a16:creationId xmlns:a16="http://schemas.microsoft.com/office/drawing/2014/main" id="{620408A1-7936-11ED-DE83-E66B8F71B780}"/>
              </a:ext>
            </a:extLst>
          </p:cNvPr>
          <p:cNvPicPr>
            <a:picLocks noChangeAspect="1"/>
          </p:cNvPicPr>
          <p:nvPr/>
        </p:nvPicPr>
        <p:blipFill>
          <a:blip r:embed="rId6"/>
          <a:stretch>
            <a:fillRect/>
          </a:stretch>
        </p:blipFill>
        <p:spPr>
          <a:xfrm>
            <a:off x="6744735" y="3677449"/>
            <a:ext cx="226977" cy="471605"/>
          </a:xfrm>
          <a:prstGeom prst="rect">
            <a:avLst/>
          </a:prstGeom>
        </p:spPr>
      </p:pic>
      <p:pic>
        <p:nvPicPr>
          <p:cNvPr id="25" name="Picture 24">
            <a:extLst>
              <a:ext uri="{FF2B5EF4-FFF2-40B4-BE49-F238E27FC236}">
                <a16:creationId xmlns:a16="http://schemas.microsoft.com/office/drawing/2014/main" id="{B5EDCED4-883F-EEF6-BEA0-6C3C911D5A5A}"/>
              </a:ext>
            </a:extLst>
          </p:cNvPr>
          <p:cNvPicPr>
            <a:picLocks noChangeAspect="1"/>
          </p:cNvPicPr>
          <p:nvPr/>
        </p:nvPicPr>
        <p:blipFill>
          <a:blip r:embed="rId7"/>
          <a:stretch>
            <a:fillRect/>
          </a:stretch>
        </p:blipFill>
        <p:spPr>
          <a:xfrm>
            <a:off x="5900936" y="3781910"/>
            <a:ext cx="419655" cy="385177"/>
          </a:xfrm>
          <a:prstGeom prst="rect">
            <a:avLst/>
          </a:prstGeom>
        </p:spPr>
      </p:pic>
      <p:cxnSp>
        <p:nvCxnSpPr>
          <p:cNvPr id="26" name="Straight Arrow Connector 25">
            <a:extLst>
              <a:ext uri="{FF2B5EF4-FFF2-40B4-BE49-F238E27FC236}">
                <a16:creationId xmlns:a16="http://schemas.microsoft.com/office/drawing/2014/main" id="{F17F690E-7365-75A1-3FE5-AA19BB52B5CE}"/>
              </a:ext>
            </a:extLst>
          </p:cNvPr>
          <p:cNvCxnSpPr>
            <a:cxnSpLocks/>
          </p:cNvCxnSpPr>
          <p:nvPr/>
        </p:nvCxnSpPr>
        <p:spPr>
          <a:xfrm>
            <a:off x="6336494" y="3950458"/>
            <a:ext cx="391568" cy="2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7">
            <a:extLst>
              <a:ext uri="{FF2B5EF4-FFF2-40B4-BE49-F238E27FC236}">
                <a16:creationId xmlns:a16="http://schemas.microsoft.com/office/drawing/2014/main" id="{3BF1A95B-AB0A-9E3B-118F-B8718479CD60}"/>
              </a:ext>
            </a:extLst>
          </p:cNvPr>
          <p:cNvSpPr txBox="1"/>
          <p:nvPr/>
        </p:nvSpPr>
        <p:spPr>
          <a:xfrm>
            <a:off x="3818484" y="4466783"/>
            <a:ext cx="1862607"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latin typeface="Calibri"/>
                <a:cs typeface="Calibri"/>
              </a:rPr>
              <a:t>Generated Rules</a:t>
            </a:r>
            <a:endParaRPr lang="en-US" sz="1600" b="1" u="sng">
              <a:latin typeface="Calibri"/>
              <a:cs typeface="Calibri"/>
            </a:endParaRPr>
          </a:p>
        </p:txBody>
      </p:sp>
      <p:pic>
        <p:nvPicPr>
          <p:cNvPr id="28" name="Picture 27">
            <a:extLst>
              <a:ext uri="{FF2B5EF4-FFF2-40B4-BE49-F238E27FC236}">
                <a16:creationId xmlns:a16="http://schemas.microsoft.com/office/drawing/2014/main" id="{7E01F2D8-6B9C-FC83-F4AB-5E1AE72B7201}"/>
              </a:ext>
            </a:extLst>
          </p:cNvPr>
          <p:cNvPicPr>
            <a:picLocks noChangeAspect="1"/>
          </p:cNvPicPr>
          <p:nvPr/>
        </p:nvPicPr>
        <p:blipFill>
          <a:blip r:embed="rId6"/>
          <a:stretch>
            <a:fillRect/>
          </a:stretch>
        </p:blipFill>
        <p:spPr>
          <a:xfrm>
            <a:off x="6000559" y="4194361"/>
            <a:ext cx="226977" cy="471605"/>
          </a:xfrm>
          <a:prstGeom prst="rect">
            <a:avLst/>
          </a:prstGeom>
        </p:spPr>
      </p:pic>
      <p:pic>
        <p:nvPicPr>
          <p:cNvPr id="29" name="Picture 28">
            <a:extLst>
              <a:ext uri="{FF2B5EF4-FFF2-40B4-BE49-F238E27FC236}">
                <a16:creationId xmlns:a16="http://schemas.microsoft.com/office/drawing/2014/main" id="{0FD1F63B-F8CB-07B8-EA8C-9CDD8104394E}"/>
              </a:ext>
            </a:extLst>
          </p:cNvPr>
          <p:cNvPicPr>
            <a:picLocks noChangeAspect="1"/>
          </p:cNvPicPr>
          <p:nvPr/>
        </p:nvPicPr>
        <p:blipFill>
          <a:blip r:embed="rId7"/>
          <a:stretch>
            <a:fillRect/>
          </a:stretch>
        </p:blipFill>
        <p:spPr>
          <a:xfrm>
            <a:off x="6720866" y="4236435"/>
            <a:ext cx="419655" cy="385177"/>
          </a:xfrm>
          <a:prstGeom prst="rect">
            <a:avLst/>
          </a:prstGeom>
        </p:spPr>
      </p:pic>
      <p:cxnSp>
        <p:nvCxnSpPr>
          <p:cNvPr id="30" name="Straight Arrow Connector 29">
            <a:extLst>
              <a:ext uri="{FF2B5EF4-FFF2-40B4-BE49-F238E27FC236}">
                <a16:creationId xmlns:a16="http://schemas.microsoft.com/office/drawing/2014/main" id="{7C9B8A38-819C-8B3F-7710-68B85767BDB6}"/>
              </a:ext>
            </a:extLst>
          </p:cNvPr>
          <p:cNvCxnSpPr>
            <a:cxnSpLocks/>
          </p:cNvCxnSpPr>
          <p:nvPr/>
        </p:nvCxnSpPr>
        <p:spPr>
          <a:xfrm>
            <a:off x="6327581" y="4440633"/>
            <a:ext cx="391568" cy="2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1" name="Picture 30">
            <a:extLst>
              <a:ext uri="{FF2B5EF4-FFF2-40B4-BE49-F238E27FC236}">
                <a16:creationId xmlns:a16="http://schemas.microsoft.com/office/drawing/2014/main" id="{EF55B119-FB2D-194D-2A26-03771742084F}"/>
              </a:ext>
            </a:extLst>
          </p:cNvPr>
          <p:cNvPicPr>
            <a:picLocks noChangeAspect="1"/>
          </p:cNvPicPr>
          <p:nvPr/>
        </p:nvPicPr>
        <p:blipFill>
          <a:blip r:embed="rId6"/>
          <a:stretch>
            <a:fillRect/>
          </a:stretch>
        </p:blipFill>
        <p:spPr>
          <a:xfrm>
            <a:off x="5715367" y="4706817"/>
            <a:ext cx="226977" cy="471605"/>
          </a:xfrm>
          <a:prstGeom prst="rect">
            <a:avLst/>
          </a:prstGeom>
        </p:spPr>
      </p:pic>
      <p:pic>
        <p:nvPicPr>
          <p:cNvPr id="32" name="Picture 31">
            <a:extLst>
              <a:ext uri="{FF2B5EF4-FFF2-40B4-BE49-F238E27FC236}">
                <a16:creationId xmlns:a16="http://schemas.microsoft.com/office/drawing/2014/main" id="{886A3931-5397-DB79-9AAB-8A2D0D635DB5}"/>
              </a:ext>
            </a:extLst>
          </p:cNvPr>
          <p:cNvPicPr>
            <a:picLocks noChangeAspect="1"/>
          </p:cNvPicPr>
          <p:nvPr/>
        </p:nvPicPr>
        <p:blipFill>
          <a:blip r:embed="rId7"/>
          <a:stretch>
            <a:fillRect/>
          </a:stretch>
        </p:blipFill>
        <p:spPr>
          <a:xfrm>
            <a:off x="5936584" y="4793452"/>
            <a:ext cx="419655" cy="385177"/>
          </a:xfrm>
          <a:prstGeom prst="rect">
            <a:avLst/>
          </a:prstGeom>
        </p:spPr>
      </p:pic>
      <p:cxnSp>
        <p:nvCxnSpPr>
          <p:cNvPr id="33" name="Straight Arrow Connector 32">
            <a:extLst>
              <a:ext uri="{FF2B5EF4-FFF2-40B4-BE49-F238E27FC236}">
                <a16:creationId xmlns:a16="http://schemas.microsoft.com/office/drawing/2014/main" id="{06907F40-3F09-8561-209D-5C7BBF9539E5}"/>
              </a:ext>
            </a:extLst>
          </p:cNvPr>
          <p:cNvCxnSpPr>
            <a:cxnSpLocks/>
          </p:cNvCxnSpPr>
          <p:nvPr/>
        </p:nvCxnSpPr>
        <p:spPr>
          <a:xfrm>
            <a:off x="6372142" y="4984282"/>
            <a:ext cx="391568" cy="2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4" name="Picture 33">
            <a:extLst>
              <a:ext uri="{FF2B5EF4-FFF2-40B4-BE49-F238E27FC236}">
                <a16:creationId xmlns:a16="http://schemas.microsoft.com/office/drawing/2014/main" id="{BF68D9C8-C4DC-EBF0-F7AA-67CCE054B5C0}"/>
              </a:ext>
            </a:extLst>
          </p:cNvPr>
          <p:cNvPicPr>
            <a:picLocks noChangeAspect="1"/>
          </p:cNvPicPr>
          <p:nvPr/>
        </p:nvPicPr>
        <p:blipFill>
          <a:blip r:embed="rId8"/>
          <a:stretch>
            <a:fillRect/>
          </a:stretch>
        </p:blipFill>
        <p:spPr>
          <a:xfrm>
            <a:off x="6765659" y="4705678"/>
            <a:ext cx="380260" cy="465201"/>
          </a:xfrm>
          <a:prstGeom prst="rect">
            <a:avLst/>
          </a:prstGeom>
        </p:spPr>
      </p:pic>
      <p:pic>
        <p:nvPicPr>
          <p:cNvPr id="35" name="Picture 34">
            <a:extLst>
              <a:ext uri="{FF2B5EF4-FFF2-40B4-BE49-F238E27FC236}">
                <a16:creationId xmlns:a16="http://schemas.microsoft.com/office/drawing/2014/main" id="{7C8618DE-0DD2-8117-C1DE-F07A857365AD}"/>
              </a:ext>
            </a:extLst>
          </p:cNvPr>
          <p:cNvPicPr>
            <a:picLocks noChangeAspect="1"/>
          </p:cNvPicPr>
          <p:nvPr/>
        </p:nvPicPr>
        <p:blipFill rotWithShape="1">
          <a:blip r:embed="rId9"/>
          <a:srcRect l="6379" t="6891" r="5109" b="10942"/>
          <a:stretch/>
        </p:blipFill>
        <p:spPr>
          <a:xfrm>
            <a:off x="7302894" y="3742303"/>
            <a:ext cx="1367447" cy="1339360"/>
          </a:xfrm>
          <a:prstGeom prst="rect">
            <a:avLst/>
          </a:prstGeom>
        </p:spPr>
      </p:pic>
    </p:spTree>
    <p:extLst>
      <p:ext uri="{BB962C8B-B14F-4D97-AF65-F5344CB8AC3E}">
        <p14:creationId xmlns:p14="http://schemas.microsoft.com/office/powerpoint/2010/main" val="330734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36363-86B2-C24A-866C-A4E49336AB01}"/>
              </a:ext>
            </a:extLst>
          </p:cNvPr>
          <p:cNvSpPr>
            <a:spLocks noGrp="1"/>
          </p:cNvSpPr>
          <p:nvPr>
            <p:ph type="title"/>
          </p:nvPr>
        </p:nvSpPr>
        <p:spPr/>
        <p:txBody>
          <a:bodyPr/>
          <a:lstStyle/>
          <a:p>
            <a:r>
              <a:rPr lang="en-US" dirty="0">
                <a:ea typeface="+mj-lt"/>
                <a:cs typeface="+mj-lt"/>
              </a:rPr>
              <a:t>Mining Event Correlation in Watson AIOps</a:t>
            </a:r>
          </a:p>
          <a:p>
            <a:endParaRPr lang="en-US" dirty="0">
              <a:ea typeface="+mj-lt"/>
              <a:cs typeface="+mj-lt"/>
            </a:endParaRPr>
          </a:p>
          <a:p>
            <a:endParaRPr lang="en-US" dirty="0">
              <a:ea typeface="+mj-lt"/>
              <a:cs typeface="+mj-lt"/>
            </a:endParaRPr>
          </a:p>
          <a:p>
            <a:endParaRPr lang="en-US" dirty="0">
              <a:ea typeface="+mj-lt"/>
              <a:cs typeface="+mj-lt"/>
            </a:endParaRPr>
          </a:p>
          <a:p>
            <a:endParaRPr lang="en-US" dirty="0">
              <a:ea typeface="+mj-lt"/>
              <a:cs typeface="+mj-lt"/>
            </a:endParaRPr>
          </a:p>
        </p:txBody>
      </p:sp>
      <p:sp>
        <p:nvSpPr>
          <p:cNvPr id="5" name="Rectangle 4">
            <a:extLst>
              <a:ext uri="{FF2B5EF4-FFF2-40B4-BE49-F238E27FC236}">
                <a16:creationId xmlns:a16="http://schemas.microsoft.com/office/drawing/2014/main" id="{1F39D14D-1DF6-6DCD-AD66-C07C63F5128D}"/>
              </a:ext>
            </a:extLst>
          </p:cNvPr>
          <p:cNvSpPr/>
          <p:nvPr/>
        </p:nvSpPr>
        <p:spPr bwMode="auto">
          <a:xfrm>
            <a:off x="7620000" y="6553199"/>
            <a:ext cx="1295400" cy="27699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pitchFamily="34" charset="0"/>
                <a:cs typeface="Arial" pitchFamily="34" charset="0"/>
              </a:rPr>
              <a:t>@2022 IBM Corporation</a:t>
            </a:r>
          </a:p>
        </p:txBody>
      </p:sp>
      <p:pic>
        <p:nvPicPr>
          <p:cNvPr id="4" name="Picture 5">
            <a:extLst>
              <a:ext uri="{FF2B5EF4-FFF2-40B4-BE49-F238E27FC236}">
                <a16:creationId xmlns:a16="http://schemas.microsoft.com/office/drawing/2014/main" id="{4C06BCBE-D6D0-6E8E-5D43-034198474CFE}"/>
              </a:ext>
            </a:extLst>
          </p:cNvPr>
          <p:cNvPicPr>
            <a:picLocks noChangeAspect="1"/>
          </p:cNvPicPr>
          <p:nvPr/>
        </p:nvPicPr>
        <p:blipFill>
          <a:blip r:embed="rId3"/>
          <a:stretch>
            <a:fillRect/>
          </a:stretch>
        </p:blipFill>
        <p:spPr>
          <a:xfrm>
            <a:off x="549267" y="1715775"/>
            <a:ext cx="7721483" cy="3522135"/>
          </a:xfrm>
          <a:prstGeom prst="rect">
            <a:avLst/>
          </a:prstGeom>
        </p:spPr>
      </p:pic>
      <p:sp>
        <p:nvSpPr>
          <p:cNvPr id="6" name="TextBox 1">
            <a:extLst>
              <a:ext uri="{FF2B5EF4-FFF2-40B4-BE49-F238E27FC236}">
                <a16:creationId xmlns:a16="http://schemas.microsoft.com/office/drawing/2014/main" id="{6ADAF71F-A4CF-38CB-4888-CBD6552A668F}"/>
              </a:ext>
            </a:extLst>
          </p:cNvPr>
          <p:cNvSpPr txBox="1"/>
          <p:nvPr/>
        </p:nvSpPr>
        <p:spPr>
          <a:xfrm>
            <a:off x="253804" y="6027955"/>
            <a:ext cx="8572382"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333333"/>
                </a:solidFill>
                <a:latin typeface="Calibri"/>
                <a:cs typeface="Calibri"/>
              </a:rPr>
              <a:t>[1] </a:t>
            </a:r>
            <a:r>
              <a:rPr lang="en-US" sz="1000" dirty="0" err="1">
                <a:solidFill>
                  <a:srgbClr val="333333"/>
                </a:solidFill>
                <a:latin typeface="Calibri"/>
                <a:cs typeface="Calibri"/>
              </a:rPr>
              <a:t>Jinhon</a:t>
            </a:r>
            <a:r>
              <a:rPr lang="en-US" sz="1000" dirty="0">
                <a:solidFill>
                  <a:srgbClr val="333333"/>
                </a:solidFill>
                <a:latin typeface="Calibri"/>
                <a:cs typeface="Calibri"/>
              </a:rPr>
              <a:t> Hwang, Larisa Shwartz, </a:t>
            </a:r>
            <a:r>
              <a:rPr lang="en-US" sz="1000" b="1" dirty="0">
                <a:solidFill>
                  <a:srgbClr val="333333"/>
                </a:solidFill>
                <a:latin typeface="Calibri"/>
                <a:cs typeface="Calibri"/>
              </a:rPr>
              <a:t>Qing Wang</a:t>
            </a:r>
            <a:r>
              <a:rPr lang="en-US" sz="1000" dirty="0">
                <a:solidFill>
                  <a:srgbClr val="333333"/>
                </a:solidFill>
                <a:latin typeface="Calibri"/>
                <a:cs typeface="Calibri"/>
              </a:rPr>
              <a:t>, Raghav Batta, Harshit Kumar and Michael Nidd "</a:t>
            </a:r>
            <a:r>
              <a:rPr lang="en-US" sz="1000" b="1" dirty="0">
                <a:solidFill>
                  <a:srgbClr val="333333"/>
                </a:solidFill>
                <a:latin typeface="Calibri"/>
                <a:cs typeface="Calibri"/>
              </a:rPr>
              <a:t>FIXME: Enhance Software Reliability with Hybrid Approaches in Cloud</a:t>
            </a:r>
            <a:r>
              <a:rPr lang="en-US" sz="1000" dirty="0">
                <a:solidFill>
                  <a:srgbClr val="333333"/>
                </a:solidFill>
                <a:latin typeface="Calibri"/>
                <a:cs typeface="Calibri"/>
              </a:rPr>
              <a:t>", 43rd International Conference on Software Engineering (ICSE SEIP 2021).</a:t>
            </a:r>
            <a:endParaRPr lang="en-US" sz="1000">
              <a:latin typeface="Calibri"/>
              <a:cs typeface="Calibri"/>
            </a:endParaRPr>
          </a:p>
        </p:txBody>
      </p:sp>
    </p:spTree>
    <p:extLst>
      <p:ext uri="{BB962C8B-B14F-4D97-AF65-F5344CB8AC3E}">
        <p14:creationId xmlns:p14="http://schemas.microsoft.com/office/powerpoint/2010/main" val="359156953"/>
      </p:ext>
    </p:extLst>
  </p:cSld>
  <p:clrMapOvr>
    <a:masterClrMapping/>
  </p:clrMapOvr>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{738D2A13-72FB-B642-A7EE-C49C6D976C47}tf10001073</Template>
  <TotalTime>111036</TotalTime>
  <Words>892</Words>
  <Application>Microsoft Macintosh PowerPoint</Application>
  <PresentationFormat>On-screen Show (4:3)</PresentationFormat>
  <Paragraphs>97</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10 September 2009</vt:lpstr>
      <vt:lpstr>AIBites</vt:lpstr>
      <vt:lpstr>PowerPoint Presentation</vt:lpstr>
      <vt:lpstr>Gold Mining vs. Data Mining </vt:lpstr>
      <vt:lpstr>Data Mining Definition </vt:lpstr>
      <vt:lpstr>Data Mining Process </vt:lpstr>
      <vt:lpstr>Frequent Pattern Mining (Association)  </vt:lpstr>
      <vt:lpstr>Market Basket Analysis   </vt:lpstr>
      <vt:lpstr>Market Basket Analysis   </vt:lpstr>
      <vt:lpstr>Mining Event Correlation in Watson AIOps    </vt:lpstr>
      <vt:lpstr>Thank You</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Review of GACDW Delivery Plan</dc:title>
  <dc:creator>Pete Gegen</dc:creator>
  <cp:lastModifiedBy>Qing Wang1</cp:lastModifiedBy>
  <cp:revision>3979</cp:revision>
  <dcterms:created xsi:type="dcterms:W3CDTF">2013-10-16T11:37:21Z</dcterms:created>
  <dcterms:modified xsi:type="dcterms:W3CDTF">2022-11-11T20:28:00Z</dcterms:modified>
</cp:coreProperties>
</file>