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401" r:id="rId3"/>
    <p:sldId id="400" r:id="rId4"/>
    <p:sldId id="402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CC00"/>
    <a:srgbClr val="FFCC99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84812" autoAdjust="0"/>
  </p:normalViewPr>
  <p:slideViewPr>
    <p:cSldViewPr>
      <p:cViewPr>
        <p:scale>
          <a:sx n="146" d="100"/>
          <a:sy n="146" d="100"/>
        </p:scale>
        <p:origin x="616" y="-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3C4881EA-95D9-45AB-8F9C-ADAF1C36CC06}"/>
    <pc:docChg chg="modSld">
      <pc:chgData name="" userId="" providerId="" clId="Web-{3C4881EA-95D9-45AB-8F9C-ADAF1C36CC06}" dt="2019-06-07T14:41:28.077" v="66" actId="14100"/>
      <pc:docMkLst>
        <pc:docMk/>
      </pc:docMkLst>
      <pc:sldChg chg="modSp">
        <pc:chgData name="" userId="" providerId="" clId="Web-{3C4881EA-95D9-45AB-8F9C-ADAF1C36CC06}" dt="2019-06-07T14:24:13.467" v="28" actId="20577"/>
        <pc:sldMkLst>
          <pc:docMk/>
          <pc:sldMk cId="0" sldId="256"/>
        </pc:sldMkLst>
        <pc:spChg chg="mod">
          <ac:chgData name="" userId="" providerId="" clId="Web-{3C4881EA-95D9-45AB-8F9C-ADAF1C36CC06}" dt="2019-06-07T14:24:13.467" v="28" actId="20577"/>
          <ac:spMkLst>
            <pc:docMk/>
            <pc:sldMk cId="0" sldId="256"/>
            <ac:spMk id="5" creationId="{54259560-831A-1346-9EBF-D47A7759CA18}"/>
          </ac:spMkLst>
        </pc:spChg>
      </pc:sldChg>
      <pc:sldChg chg="modSp">
        <pc:chgData name="" userId="" providerId="" clId="Web-{3C4881EA-95D9-45AB-8F9C-ADAF1C36CC06}" dt="2019-06-07T14:29:03.408" v="52" actId="20577"/>
        <pc:sldMkLst>
          <pc:docMk/>
          <pc:sldMk cId="2403988276" sldId="400"/>
        </pc:sldMkLst>
        <pc:spChg chg="mod">
          <ac:chgData name="" userId="" providerId="" clId="Web-{3C4881EA-95D9-45AB-8F9C-ADAF1C36CC06}" dt="2019-06-07T14:29:03.408" v="52" actId="20577"/>
          <ac:spMkLst>
            <pc:docMk/>
            <pc:sldMk cId="2403988276" sldId="400"/>
            <ac:spMk id="31" creationId="{7E149338-FFD4-D34F-9A39-846FFE3751EB}"/>
          </ac:spMkLst>
        </pc:spChg>
        <pc:spChg chg="mod">
          <ac:chgData name="" userId="" providerId="" clId="Web-{3C4881EA-95D9-45AB-8F9C-ADAF1C36CC06}" dt="2019-06-07T14:28:13.985" v="33" actId="20577"/>
          <ac:spMkLst>
            <pc:docMk/>
            <pc:sldMk cId="2403988276" sldId="400"/>
            <ac:spMk id="34" creationId="{804949D5-C7DA-764E-9416-AC2E22AE125B}"/>
          </ac:spMkLst>
        </pc:spChg>
      </pc:sldChg>
      <pc:sldChg chg="delSp modSp delAnim">
        <pc:chgData name="" userId="" providerId="" clId="Web-{3C4881EA-95D9-45AB-8F9C-ADAF1C36CC06}" dt="2019-06-07T14:41:28.077" v="66" actId="14100"/>
        <pc:sldMkLst>
          <pc:docMk/>
          <pc:sldMk cId="74223109" sldId="402"/>
        </pc:sldMkLst>
        <pc:spChg chg="mod">
          <ac:chgData name="" userId="" providerId="" clId="Web-{3C4881EA-95D9-45AB-8F9C-ADAF1C36CC06}" dt="2019-06-07T14:41:27.889" v="64" actId="1076"/>
          <ac:spMkLst>
            <pc:docMk/>
            <pc:sldMk cId="74223109" sldId="402"/>
            <ac:spMk id="45" creationId="{83974AFF-8C1D-E745-B122-1CC7B127C642}"/>
          </ac:spMkLst>
        </pc:spChg>
        <pc:spChg chg="mod">
          <ac:chgData name="" userId="" providerId="" clId="Web-{3C4881EA-95D9-45AB-8F9C-ADAF1C36CC06}" dt="2019-06-07T14:41:28.077" v="66" actId="14100"/>
          <ac:spMkLst>
            <pc:docMk/>
            <pc:sldMk cId="74223109" sldId="402"/>
            <ac:spMk id="53" creationId="{0C788900-D1B9-F445-B864-2FDD820CFB3C}"/>
          </ac:spMkLst>
        </pc:spChg>
        <pc:spChg chg="del">
          <ac:chgData name="" userId="" providerId="" clId="Web-{3C4881EA-95D9-45AB-8F9C-ADAF1C36CC06}" dt="2019-06-07T14:41:27.108" v="56"/>
          <ac:spMkLst>
            <pc:docMk/>
            <pc:sldMk cId="74223109" sldId="402"/>
            <ac:spMk id="64" creationId="{77177EE9-ADA4-D24D-AA7D-FF423D5F076A}"/>
          </ac:spMkLst>
        </pc:spChg>
        <pc:spChg chg="del">
          <ac:chgData name="" userId="" providerId="" clId="Web-{3C4881EA-95D9-45AB-8F9C-ADAF1C36CC06}" dt="2019-06-07T14:41:27.264" v="58"/>
          <ac:spMkLst>
            <pc:docMk/>
            <pc:sldMk cId="74223109" sldId="402"/>
            <ac:spMk id="69" creationId="{2BE6765C-CB45-F742-9EB7-387993D5B8A9}"/>
          </ac:spMkLst>
        </pc:spChg>
        <pc:spChg chg="del">
          <ac:chgData name="" userId="" providerId="" clId="Web-{3C4881EA-95D9-45AB-8F9C-ADAF1C36CC06}" dt="2019-06-07T14:41:27.358" v="59"/>
          <ac:spMkLst>
            <pc:docMk/>
            <pc:sldMk cId="74223109" sldId="402"/>
            <ac:spMk id="71" creationId="{FC410F24-EE4C-4749-BEB8-6538CB1EE940}"/>
          </ac:spMkLst>
        </pc:spChg>
        <pc:spChg chg="del">
          <ac:chgData name="" userId="" providerId="" clId="Web-{3C4881EA-95D9-45AB-8F9C-ADAF1C36CC06}" dt="2019-06-07T14:41:26.764" v="55"/>
          <ac:spMkLst>
            <pc:docMk/>
            <pc:sldMk cId="74223109" sldId="402"/>
            <ac:spMk id="73" creationId="{EC121CC7-B14A-674D-AAD2-5A5E32981C20}"/>
          </ac:spMkLst>
        </pc:spChg>
        <pc:spChg chg="del">
          <ac:chgData name="" userId="" providerId="" clId="Web-{3C4881EA-95D9-45AB-8F9C-ADAF1C36CC06}" dt="2019-06-07T14:41:27.436" v="60"/>
          <ac:spMkLst>
            <pc:docMk/>
            <pc:sldMk cId="74223109" sldId="402"/>
            <ac:spMk id="74" creationId="{C1A21338-C20A-9A4B-AD8E-AACD1A2DD6B7}"/>
          </ac:spMkLst>
        </pc:spChg>
        <pc:spChg chg="del">
          <ac:chgData name="" userId="" providerId="" clId="Web-{3C4881EA-95D9-45AB-8F9C-ADAF1C36CC06}" dt="2019-06-07T14:41:27.139" v="57"/>
          <ac:spMkLst>
            <pc:docMk/>
            <pc:sldMk cId="74223109" sldId="402"/>
            <ac:spMk id="76" creationId="{60D88645-2D52-344A-8BD2-6672E84F6F4D}"/>
          </ac:spMkLst>
        </pc:spChg>
        <pc:picChg chg="mod">
          <ac:chgData name="" userId="" providerId="" clId="Web-{3C4881EA-95D9-45AB-8F9C-ADAF1C36CC06}" dt="2019-06-07T14:41:27.983" v="65" actId="1076"/>
          <ac:picMkLst>
            <pc:docMk/>
            <pc:sldMk cId="74223109" sldId="402"/>
            <ac:picMk id="36" creationId="{4311E793-2693-4E4E-A2D8-CB3711414E6A}"/>
          </ac:picMkLst>
        </pc:picChg>
        <pc:picChg chg="mod">
          <ac:chgData name="" userId="" providerId="" clId="Web-{3C4881EA-95D9-45AB-8F9C-ADAF1C36CC06}" dt="2019-06-07T14:41:27.780" v="63" actId="1076"/>
          <ac:picMkLst>
            <pc:docMk/>
            <pc:sldMk cId="74223109" sldId="402"/>
            <ac:picMk id="39" creationId="{2E02A78F-2ADF-2648-960A-6736C75B3B6E}"/>
          </ac:picMkLst>
        </pc:picChg>
        <pc:picChg chg="mod">
          <ac:chgData name="" userId="" providerId="" clId="Web-{3C4881EA-95D9-45AB-8F9C-ADAF1C36CC06}" dt="2019-06-07T14:41:27.577" v="61" actId="1076"/>
          <ac:picMkLst>
            <pc:docMk/>
            <pc:sldMk cId="74223109" sldId="402"/>
            <ac:picMk id="62" creationId="{3410D531-A607-2945-8AA1-2B58B87A7C4B}"/>
          </ac:picMkLst>
        </pc:picChg>
      </pc:sldChg>
    </pc:docChg>
  </pc:docChgLst>
  <pc:docChgLst>
    <pc:chgData clId="Web-{033D885F-72F6-4D69-AB70-D4526AAA9526}"/>
    <pc:docChg chg="modSld">
      <pc:chgData name="" userId="" providerId="" clId="Web-{033D885F-72F6-4D69-AB70-D4526AAA9526}" dt="2019-06-07T17:04:29.657" v="12" actId="1076"/>
      <pc:docMkLst>
        <pc:docMk/>
      </pc:docMkLst>
      <pc:sldChg chg="modSp">
        <pc:chgData name="" userId="" providerId="" clId="Web-{033D885F-72F6-4D69-AB70-D4526AAA9526}" dt="2019-06-07T17:04:29.657" v="12" actId="1076"/>
        <pc:sldMkLst>
          <pc:docMk/>
          <pc:sldMk cId="0" sldId="256"/>
        </pc:sldMkLst>
        <pc:spChg chg="mod">
          <ac:chgData name="" userId="" providerId="" clId="Web-{033D885F-72F6-4D69-AB70-D4526AAA9526}" dt="2019-06-07T17:04:16.812" v="10" actId="20577"/>
          <ac:spMkLst>
            <pc:docMk/>
            <pc:sldMk cId="0" sldId="256"/>
            <ac:spMk id="3074" creationId="{00000000-0000-0000-0000-000000000000}"/>
          </ac:spMkLst>
        </pc:spChg>
        <pc:picChg chg="mod">
          <ac:chgData name="" userId="" providerId="" clId="Web-{033D885F-72F6-4D69-AB70-D4526AAA9526}" dt="2019-06-07T17:04:29.657" v="12" actId="1076"/>
          <ac:picMkLst>
            <pc:docMk/>
            <pc:sldMk cId="0" sldId="256"/>
            <ac:picMk id="4" creationId="{FE8CB123-7693-B24F-98DF-EB646690C1EC}"/>
          </ac:picMkLst>
        </pc:picChg>
      </pc:sldChg>
      <pc:sldChg chg="modSp">
        <pc:chgData name="" userId="" providerId="" clId="Web-{033D885F-72F6-4D69-AB70-D4526AAA9526}" dt="2019-06-07T17:03:58.109" v="5"/>
        <pc:sldMkLst>
          <pc:docMk/>
          <pc:sldMk cId="2403988276" sldId="400"/>
        </pc:sldMkLst>
        <pc:spChg chg="mod">
          <ac:chgData name="" userId="" providerId="" clId="Web-{033D885F-72F6-4D69-AB70-D4526AAA9526}" dt="2019-06-07T17:03:58.109" v="5"/>
          <ac:spMkLst>
            <pc:docMk/>
            <pc:sldMk cId="2403988276" sldId="400"/>
            <ac:spMk id="10" creationId="{770B07CE-0A5D-1949-91BF-83E9708217D7}"/>
          </ac:spMkLst>
        </pc:spChg>
      </pc:sldChg>
    </pc:docChg>
  </pc:docChgLst>
  <pc:docChgLst>
    <pc:chgData clId="Web-{524253B9-E33E-4915-86CB-A832141A240D}"/>
    <pc:docChg chg="modSld">
      <pc:chgData name="" userId="" providerId="" clId="Web-{524253B9-E33E-4915-86CB-A832141A240D}" dt="2019-06-10T14:38:21.986" v="106" actId="1076"/>
      <pc:docMkLst>
        <pc:docMk/>
      </pc:docMkLst>
      <pc:sldChg chg="modSp">
        <pc:chgData name="" userId="" providerId="" clId="Web-{524253B9-E33E-4915-86CB-A832141A240D}" dt="2019-06-10T14:35:42.157" v="58" actId="20577"/>
        <pc:sldMkLst>
          <pc:docMk/>
          <pc:sldMk cId="0" sldId="256"/>
        </pc:sldMkLst>
        <pc:spChg chg="mod">
          <ac:chgData name="" userId="" providerId="" clId="Web-{524253B9-E33E-4915-86CB-A832141A240D}" dt="2019-06-10T14:35:42.157" v="58" actId="20577"/>
          <ac:spMkLst>
            <pc:docMk/>
            <pc:sldMk cId="0" sldId="256"/>
            <ac:spMk id="5" creationId="{54259560-831A-1346-9EBF-D47A7759CA18}"/>
          </ac:spMkLst>
        </pc:spChg>
      </pc:sldChg>
      <pc:sldChg chg="modSp">
        <pc:chgData name="" userId="" providerId="" clId="Web-{524253B9-E33E-4915-86CB-A832141A240D}" dt="2019-06-10T14:38:21.986" v="106" actId="1076"/>
        <pc:sldMkLst>
          <pc:docMk/>
          <pc:sldMk cId="2403988276" sldId="400"/>
        </pc:sldMkLst>
        <pc:spChg chg="mod">
          <ac:chgData name="" userId="" providerId="" clId="Web-{524253B9-E33E-4915-86CB-A832141A240D}" dt="2019-06-10T14:37:51.939" v="95" actId="20577"/>
          <ac:spMkLst>
            <pc:docMk/>
            <pc:sldMk cId="2403988276" sldId="400"/>
            <ac:spMk id="10" creationId="{770B07CE-0A5D-1949-91BF-83E9708217D7}"/>
          </ac:spMkLst>
        </pc:spChg>
        <pc:spChg chg="mod">
          <ac:chgData name="" userId="" providerId="" clId="Web-{524253B9-E33E-4915-86CB-A832141A240D}" dt="2019-06-10T14:38:18.970" v="105" actId="1076"/>
          <ac:spMkLst>
            <pc:docMk/>
            <pc:sldMk cId="2403988276" sldId="400"/>
            <ac:spMk id="12" creationId="{D1AFA701-2CD5-4843-B5F9-918F133C59AD}"/>
          </ac:spMkLst>
        </pc:spChg>
        <pc:spChg chg="mod">
          <ac:chgData name="" userId="" providerId="" clId="Web-{524253B9-E33E-4915-86CB-A832141A240D}" dt="2019-06-10T14:38:21.986" v="106" actId="1076"/>
          <ac:spMkLst>
            <pc:docMk/>
            <pc:sldMk cId="2403988276" sldId="400"/>
            <ac:spMk id="13" creationId="{1C4F6B5F-809C-FD42-856F-17B570E3E104}"/>
          </ac:spMkLst>
        </pc:spChg>
        <pc:spChg chg="mod">
          <ac:chgData name="" userId="" providerId="" clId="Web-{524253B9-E33E-4915-86CB-A832141A240D}" dt="2019-06-10T14:37:19.095" v="84" actId="1076"/>
          <ac:spMkLst>
            <pc:docMk/>
            <pc:sldMk cId="2403988276" sldId="400"/>
            <ac:spMk id="17" creationId="{E29829F5-8A3E-9245-B15D-325058CB13C3}"/>
          </ac:spMkLst>
        </pc:spChg>
        <pc:spChg chg="mod">
          <ac:chgData name="" userId="" providerId="" clId="Web-{524253B9-E33E-4915-86CB-A832141A240D}" dt="2019-06-10T14:37:07.095" v="79" actId="20577"/>
          <ac:spMkLst>
            <pc:docMk/>
            <pc:sldMk cId="2403988276" sldId="400"/>
            <ac:spMk id="22" creationId="{AE23B2E0-57AA-814F-BAEA-926B616FA8AF}"/>
          </ac:spMkLst>
        </pc:spChg>
        <pc:spChg chg="mod">
          <ac:chgData name="" userId="" providerId="" clId="Web-{524253B9-E33E-4915-86CB-A832141A240D}" dt="2019-06-10T14:36:33.251" v="68"/>
          <ac:spMkLst>
            <pc:docMk/>
            <pc:sldMk cId="2403988276" sldId="400"/>
            <ac:spMk id="27" creationId="{EA1D9BF2-B854-D744-AFFE-C4310BA0A9FA}"/>
          </ac:spMkLst>
        </pc:spChg>
        <pc:spChg chg="mod">
          <ac:chgData name="" userId="" providerId="" clId="Web-{524253B9-E33E-4915-86CB-A832141A240D}" dt="2019-06-10T14:36:52.486" v="73" actId="1076"/>
          <ac:spMkLst>
            <pc:docMk/>
            <pc:sldMk cId="2403988276" sldId="400"/>
            <ac:spMk id="28" creationId="{D8EF930C-0888-5245-96D0-C1536646E54E}"/>
          </ac:spMkLst>
        </pc:spChg>
        <pc:spChg chg="mod">
          <ac:chgData name="" userId="" providerId="" clId="Web-{524253B9-E33E-4915-86CB-A832141A240D}" dt="2019-06-10T14:36:29.907" v="67" actId="1076"/>
          <ac:spMkLst>
            <pc:docMk/>
            <pc:sldMk cId="2403988276" sldId="400"/>
            <ac:spMk id="29" creationId="{DC5390EF-C474-9A4B-AE77-686A689594EE}"/>
          </ac:spMkLst>
        </pc:spChg>
        <pc:spChg chg="mod">
          <ac:chgData name="" userId="" providerId="" clId="Web-{524253B9-E33E-4915-86CB-A832141A240D}" dt="2019-06-10T14:37:48.814" v="93" actId="1076"/>
          <ac:spMkLst>
            <pc:docMk/>
            <pc:sldMk cId="2403988276" sldId="400"/>
            <ac:spMk id="30" creationId="{4F4C29FB-AB36-304F-9F8D-FA18C5F1206C}"/>
          </ac:spMkLst>
        </pc:spChg>
        <pc:picChg chg="mod">
          <ac:chgData name="" userId="" providerId="" clId="Web-{524253B9-E33E-4915-86CB-A832141A240D}" dt="2019-06-10T14:38:02.345" v="97" actId="1076"/>
          <ac:picMkLst>
            <pc:docMk/>
            <pc:sldMk cId="2403988276" sldId="400"/>
            <ac:picMk id="11" creationId="{43895661-D35F-3E4B-A549-59795FD0BE6A}"/>
          </ac:picMkLst>
        </pc:picChg>
        <pc:picChg chg="mod">
          <ac:chgData name="" userId="" providerId="" clId="Web-{524253B9-E33E-4915-86CB-A832141A240D}" dt="2019-06-10T14:36:42.876" v="72" actId="1076"/>
          <ac:picMkLst>
            <pc:docMk/>
            <pc:sldMk cId="2403988276" sldId="400"/>
            <ac:picMk id="16" creationId="{91347C75-0A5D-2E43-ACBA-DCC4B3421DCE}"/>
          </ac:picMkLst>
        </pc:picChg>
        <pc:picChg chg="mod">
          <ac:chgData name="" userId="" providerId="" clId="Web-{524253B9-E33E-4915-86CB-A832141A240D}" dt="2019-06-10T14:37:46.189" v="92" actId="1076"/>
          <ac:picMkLst>
            <pc:docMk/>
            <pc:sldMk cId="2403988276" sldId="400"/>
            <ac:picMk id="32" creationId="{D45AE477-6428-9348-8E34-CF13107FB76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7EF3B0-16A2-7A45-9BC8-9E42C95F49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8B36B55-6A1B-AF49-8755-7CE10669DE32}" type="pres">
      <dgm:prSet presAssocID="{ED7EF3B0-16A2-7A45-9BC8-9E42C95F4995}" presName="CompostProcess" presStyleCnt="0">
        <dgm:presLayoutVars>
          <dgm:dir/>
          <dgm:resizeHandles val="exact"/>
        </dgm:presLayoutVars>
      </dgm:prSet>
      <dgm:spPr/>
    </dgm:pt>
    <dgm:pt modelId="{0CC79553-D111-0F4B-AB3F-A43C3795761F}" type="pres">
      <dgm:prSet presAssocID="{ED7EF3B0-16A2-7A45-9BC8-9E42C95F4995}" presName="arrow" presStyleLbl="bgShp" presStyleIdx="0" presStyleCnt="1" custLinFactNeighborX="-142" custLinFactNeighborY="-3357"/>
      <dgm:spPr/>
    </dgm:pt>
    <dgm:pt modelId="{98075975-A2B0-984E-A8B5-F1F884539458}" type="pres">
      <dgm:prSet presAssocID="{ED7EF3B0-16A2-7A45-9BC8-9E42C95F4995}" presName="linearProcess" presStyleCnt="0"/>
      <dgm:spPr/>
    </dgm:pt>
  </dgm:ptLst>
  <dgm:cxnLst>
    <dgm:cxn modelId="{785B289B-695D-394C-8603-7663D2DFCF00}" type="presOf" srcId="{ED7EF3B0-16A2-7A45-9BC8-9E42C95F4995}" destId="{B8B36B55-6A1B-AF49-8755-7CE10669DE32}" srcOrd="0" destOrd="0" presId="urn:microsoft.com/office/officeart/2005/8/layout/hProcess9"/>
    <dgm:cxn modelId="{13F3152E-9338-E34D-9248-47593E7D85E2}" type="presParOf" srcId="{B8B36B55-6A1B-AF49-8755-7CE10669DE32}" destId="{0CC79553-D111-0F4B-AB3F-A43C3795761F}" srcOrd="0" destOrd="0" presId="urn:microsoft.com/office/officeart/2005/8/layout/hProcess9"/>
    <dgm:cxn modelId="{4582DE20-12A7-7744-8743-120C3410F550}" type="presParOf" srcId="{B8B36B55-6A1B-AF49-8755-7CE10669DE32}" destId="{98075975-A2B0-984E-A8B5-F1F884539458}" srcOrd="1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318ED-9F35-E14A-B313-AC2980FD30A0}" type="doc">
      <dgm:prSet loTypeId="urn:microsoft.com/office/officeart/2005/8/layout/process1" loCatId="process" qsTypeId="urn:microsoft.com/office/officeart/2005/8/quickstyle/3d4" qsCatId="3D" csTypeId="urn:microsoft.com/office/officeart/2005/8/colors/accent0_1" csCatId="mainScheme" phldr="1"/>
      <dgm:spPr/>
    </dgm:pt>
    <dgm:pt modelId="{78261B6D-2925-8E4A-A1FB-18E320E1C18E}">
      <dgm:prSet phldrT="[Text]"/>
      <dgm:spPr/>
      <dgm:t>
        <a:bodyPr/>
        <a:lstStyle/>
        <a:p>
          <a:r>
            <a:rPr lang="en-US" dirty="0"/>
            <a:t>Problem Determination</a:t>
          </a:r>
        </a:p>
      </dgm:t>
    </dgm:pt>
    <dgm:pt modelId="{341B7618-BE0B-8440-A512-2F975121BD1D}" type="parTrans" cxnId="{BC0BE5FB-9171-6447-8651-113D65FAC942}">
      <dgm:prSet/>
      <dgm:spPr/>
      <dgm:t>
        <a:bodyPr/>
        <a:lstStyle/>
        <a:p>
          <a:endParaRPr lang="en-US"/>
        </a:p>
      </dgm:t>
    </dgm:pt>
    <dgm:pt modelId="{76780456-E8AF-0441-99AD-811205239720}" type="sibTrans" cxnId="{BC0BE5FB-9171-6447-8651-113D65FAC942}">
      <dgm:prSet/>
      <dgm:spPr/>
      <dgm:t>
        <a:bodyPr/>
        <a:lstStyle/>
        <a:p>
          <a:endParaRPr lang="en-US"/>
        </a:p>
      </dgm:t>
    </dgm:pt>
    <dgm:pt modelId="{F50C0BB4-782E-FE4C-91BF-2FA5E9FA72AC}">
      <dgm:prSet phldrT="[Text]"/>
      <dgm:spPr/>
      <dgm:t>
        <a:bodyPr/>
        <a:lstStyle/>
        <a:p>
          <a:r>
            <a:rPr lang="en-US" dirty="0"/>
            <a:t>Problem Diagnosis</a:t>
          </a:r>
        </a:p>
      </dgm:t>
    </dgm:pt>
    <dgm:pt modelId="{C407B514-700D-E345-9E26-916216A6826D}" type="parTrans" cxnId="{249E15EF-BA04-984C-B6F9-7809B98673E3}">
      <dgm:prSet/>
      <dgm:spPr/>
      <dgm:t>
        <a:bodyPr/>
        <a:lstStyle/>
        <a:p>
          <a:endParaRPr lang="en-US"/>
        </a:p>
      </dgm:t>
    </dgm:pt>
    <dgm:pt modelId="{2A67C024-8B50-FC4E-B36C-C586929B2176}" type="sibTrans" cxnId="{249E15EF-BA04-984C-B6F9-7809B98673E3}">
      <dgm:prSet/>
      <dgm:spPr/>
      <dgm:t>
        <a:bodyPr/>
        <a:lstStyle/>
        <a:p>
          <a:endParaRPr lang="en-US"/>
        </a:p>
      </dgm:t>
    </dgm:pt>
    <dgm:pt modelId="{A453D2B0-8718-CE43-A067-7726436ACD0D}">
      <dgm:prSet phldrT="[Text]"/>
      <dgm:spPr/>
      <dgm:t>
        <a:bodyPr/>
        <a:lstStyle/>
        <a:p>
          <a:r>
            <a:rPr lang="en-US" dirty="0"/>
            <a:t>Problem Resolution</a:t>
          </a:r>
        </a:p>
      </dgm:t>
    </dgm:pt>
    <dgm:pt modelId="{CDB5B07B-DB47-6643-BF28-C01DF8F0321A}" type="parTrans" cxnId="{7EB7BDB7-3D89-FE44-88C0-5872CFF38C78}">
      <dgm:prSet/>
      <dgm:spPr/>
      <dgm:t>
        <a:bodyPr/>
        <a:lstStyle/>
        <a:p>
          <a:endParaRPr lang="en-US"/>
        </a:p>
      </dgm:t>
    </dgm:pt>
    <dgm:pt modelId="{7ECD5455-07D6-AB44-A12C-366B75B8F435}" type="sibTrans" cxnId="{7EB7BDB7-3D89-FE44-88C0-5872CFF38C78}">
      <dgm:prSet/>
      <dgm:spPr/>
      <dgm:t>
        <a:bodyPr/>
        <a:lstStyle/>
        <a:p>
          <a:endParaRPr lang="en-US"/>
        </a:p>
      </dgm:t>
    </dgm:pt>
    <dgm:pt modelId="{D0D6D096-E216-8F47-9D62-C7D8ADB1CEBC}" type="pres">
      <dgm:prSet presAssocID="{70D318ED-9F35-E14A-B313-AC2980FD30A0}" presName="Name0" presStyleCnt="0">
        <dgm:presLayoutVars>
          <dgm:dir/>
          <dgm:resizeHandles val="exact"/>
        </dgm:presLayoutVars>
      </dgm:prSet>
      <dgm:spPr/>
    </dgm:pt>
    <dgm:pt modelId="{D2A1F4E6-E43D-5349-94C9-44A3016E9913}" type="pres">
      <dgm:prSet presAssocID="{78261B6D-2925-8E4A-A1FB-18E320E1C18E}" presName="node" presStyleLbl="node1" presStyleIdx="0" presStyleCnt="3">
        <dgm:presLayoutVars>
          <dgm:bulletEnabled val="1"/>
        </dgm:presLayoutVars>
      </dgm:prSet>
      <dgm:spPr/>
    </dgm:pt>
    <dgm:pt modelId="{B68C88EF-093D-E946-A647-0658307C0031}" type="pres">
      <dgm:prSet presAssocID="{76780456-E8AF-0441-99AD-811205239720}" presName="sibTrans" presStyleLbl="sibTrans2D1" presStyleIdx="0" presStyleCnt="2"/>
      <dgm:spPr/>
    </dgm:pt>
    <dgm:pt modelId="{C7AC11E4-AF1B-CD49-8740-F0297010C143}" type="pres">
      <dgm:prSet presAssocID="{76780456-E8AF-0441-99AD-811205239720}" presName="connectorText" presStyleLbl="sibTrans2D1" presStyleIdx="0" presStyleCnt="2"/>
      <dgm:spPr/>
    </dgm:pt>
    <dgm:pt modelId="{8C6ABD28-9438-5148-B97A-B0C996F015B3}" type="pres">
      <dgm:prSet presAssocID="{F50C0BB4-782E-FE4C-91BF-2FA5E9FA72AC}" presName="node" presStyleLbl="node1" presStyleIdx="1" presStyleCnt="3">
        <dgm:presLayoutVars>
          <dgm:bulletEnabled val="1"/>
        </dgm:presLayoutVars>
      </dgm:prSet>
      <dgm:spPr/>
    </dgm:pt>
    <dgm:pt modelId="{E930B60C-081C-A848-AB77-103F5B5BDEB8}" type="pres">
      <dgm:prSet presAssocID="{2A67C024-8B50-FC4E-B36C-C586929B2176}" presName="sibTrans" presStyleLbl="sibTrans2D1" presStyleIdx="1" presStyleCnt="2"/>
      <dgm:spPr/>
    </dgm:pt>
    <dgm:pt modelId="{141CEF84-4C16-9B4B-8C56-9E280DE7F94F}" type="pres">
      <dgm:prSet presAssocID="{2A67C024-8B50-FC4E-B36C-C586929B2176}" presName="connectorText" presStyleLbl="sibTrans2D1" presStyleIdx="1" presStyleCnt="2"/>
      <dgm:spPr/>
    </dgm:pt>
    <dgm:pt modelId="{3DA17059-470D-D347-9913-E2D217772456}" type="pres">
      <dgm:prSet presAssocID="{A453D2B0-8718-CE43-A067-7726436ACD0D}" presName="node" presStyleLbl="node1" presStyleIdx="2" presStyleCnt="3">
        <dgm:presLayoutVars>
          <dgm:bulletEnabled val="1"/>
        </dgm:presLayoutVars>
      </dgm:prSet>
      <dgm:spPr/>
    </dgm:pt>
  </dgm:ptLst>
  <dgm:cxnLst>
    <dgm:cxn modelId="{600F480F-2E03-3544-8167-B7137ABE99D4}" type="presOf" srcId="{F50C0BB4-782E-FE4C-91BF-2FA5E9FA72AC}" destId="{8C6ABD28-9438-5148-B97A-B0C996F015B3}" srcOrd="0" destOrd="0" presId="urn:microsoft.com/office/officeart/2005/8/layout/process1"/>
    <dgm:cxn modelId="{42509D1A-EC83-134A-B62E-095394A55D0B}" type="presOf" srcId="{76780456-E8AF-0441-99AD-811205239720}" destId="{B68C88EF-093D-E946-A647-0658307C0031}" srcOrd="0" destOrd="0" presId="urn:microsoft.com/office/officeart/2005/8/layout/process1"/>
    <dgm:cxn modelId="{08951350-E4B0-9246-93E8-9E6EF3DD7797}" type="presOf" srcId="{A453D2B0-8718-CE43-A067-7726436ACD0D}" destId="{3DA17059-470D-D347-9913-E2D217772456}" srcOrd="0" destOrd="0" presId="urn:microsoft.com/office/officeart/2005/8/layout/process1"/>
    <dgm:cxn modelId="{0090B797-E8FE-1146-B950-563BEEFF2BAE}" type="presOf" srcId="{78261B6D-2925-8E4A-A1FB-18E320E1C18E}" destId="{D2A1F4E6-E43D-5349-94C9-44A3016E9913}" srcOrd="0" destOrd="0" presId="urn:microsoft.com/office/officeart/2005/8/layout/process1"/>
    <dgm:cxn modelId="{1E5235B1-22E8-AB4F-B2EF-F7706AB80AC2}" type="presOf" srcId="{70D318ED-9F35-E14A-B313-AC2980FD30A0}" destId="{D0D6D096-E216-8F47-9D62-C7D8ADB1CEBC}" srcOrd="0" destOrd="0" presId="urn:microsoft.com/office/officeart/2005/8/layout/process1"/>
    <dgm:cxn modelId="{7EB7BDB7-3D89-FE44-88C0-5872CFF38C78}" srcId="{70D318ED-9F35-E14A-B313-AC2980FD30A0}" destId="{A453D2B0-8718-CE43-A067-7726436ACD0D}" srcOrd="2" destOrd="0" parTransId="{CDB5B07B-DB47-6643-BF28-C01DF8F0321A}" sibTransId="{7ECD5455-07D6-AB44-A12C-366B75B8F435}"/>
    <dgm:cxn modelId="{934603D0-00DD-B940-BA26-DC52B76B6EBA}" type="presOf" srcId="{2A67C024-8B50-FC4E-B36C-C586929B2176}" destId="{E930B60C-081C-A848-AB77-103F5B5BDEB8}" srcOrd="0" destOrd="0" presId="urn:microsoft.com/office/officeart/2005/8/layout/process1"/>
    <dgm:cxn modelId="{D64C9BE0-DE9D-2042-A06B-4EC89FCD7EE2}" type="presOf" srcId="{76780456-E8AF-0441-99AD-811205239720}" destId="{C7AC11E4-AF1B-CD49-8740-F0297010C143}" srcOrd="1" destOrd="0" presId="urn:microsoft.com/office/officeart/2005/8/layout/process1"/>
    <dgm:cxn modelId="{249E15EF-BA04-984C-B6F9-7809B98673E3}" srcId="{70D318ED-9F35-E14A-B313-AC2980FD30A0}" destId="{F50C0BB4-782E-FE4C-91BF-2FA5E9FA72AC}" srcOrd="1" destOrd="0" parTransId="{C407B514-700D-E345-9E26-916216A6826D}" sibTransId="{2A67C024-8B50-FC4E-B36C-C586929B2176}"/>
    <dgm:cxn modelId="{853352F4-2B64-B044-9CC3-47B2E41E9380}" type="presOf" srcId="{2A67C024-8B50-FC4E-B36C-C586929B2176}" destId="{141CEF84-4C16-9B4B-8C56-9E280DE7F94F}" srcOrd="1" destOrd="0" presId="urn:microsoft.com/office/officeart/2005/8/layout/process1"/>
    <dgm:cxn modelId="{BC0BE5FB-9171-6447-8651-113D65FAC942}" srcId="{70D318ED-9F35-E14A-B313-AC2980FD30A0}" destId="{78261B6D-2925-8E4A-A1FB-18E320E1C18E}" srcOrd="0" destOrd="0" parTransId="{341B7618-BE0B-8440-A512-2F975121BD1D}" sibTransId="{76780456-E8AF-0441-99AD-811205239720}"/>
    <dgm:cxn modelId="{ECE27095-48C9-0747-9119-BC48131E6F9F}" type="presParOf" srcId="{D0D6D096-E216-8F47-9D62-C7D8ADB1CEBC}" destId="{D2A1F4E6-E43D-5349-94C9-44A3016E9913}" srcOrd="0" destOrd="0" presId="urn:microsoft.com/office/officeart/2005/8/layout/process1"/>
    <dgm:cxn modelId="{F4761C3A-CBFA-D14D-8D2D-F5BFBC6824FD}" type="presParOf" srcId="{D0D6D096-E216-8F47-9D62-C7D8ADB1CEBC}" destId="{B68C88EF-093D-E946-A647-0658307C0031}" srcOrd="1" destOrd="0" presId="urn:microsoft.com/office/officeart/2005/8/layout/process1"/>
    <dgm:cxn modelId="{2C4E9A70-3C0D-9F4C-B232-0946DB169862}" type="presParOf" srcId="{B68C88EF-093D-E946-A647-0658307C0031}" destId="{C7AC11E4-AF1B-CD49-8740-F0297010C143}" srcOrd="0" destOrd="0" presId="urn:microsoft.com/office/officeart/2005/8/layout/process1"/>
    <dgm:cxn modelId="{ECCE84F4-773D-1548-8749-5DDF99129F78}" type="presParOf" srcId="{D0D6D096-E216-8F47-9D62-C7D8ADB1CEBC}" destId="{8C6ABD28-9438-5148-B97A-B0C996F015B3}" srcOrd="2" destOrd="0" presId="urn:microsoft.com/office/officeart/2005/8/layout/process1"/>
    <dgm:cxn modelId="{3E8A1A7F-F662-894C-8A26-5DE3A1ECC09B}" type="presParOf" srcId="{D0D6D096-E216-8F47-9D62-C7D8ADB1CEBC}" destId="{E930B60C-081C-A848-AB77-103F5B5BDEB8}" srcOrd="3" destOrd="0" presId="urn:microsoft.com/office/officeart/2005/8/layout/process1"/>
    <dgm:cxn modelId="{7FD2F523-F583-D54C-9394-C9563D58408C}" type="presParOf" srcId="{E930B60C-081C-A848-AB77-103F5B5BDEB8}" destId="{141CEF84-4C16-9B4B-8C56-9E280DE7F94F}" srcOrd="0" destOrd="0" presId="urn:microsoft.com/office/officeart/2005/8/layout/process1"/>
    <dgm:cxn modelId="{A73ABECF-DA33-734C-B96D-9180FDF94026}" type="presParOf" srcId="{D0D6D096-E216-8F47-9D62-C7D8ADB1CEBC}" destId="{3DA17059-470D-D347-9913-E2D21777245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79553-D111-0F4B-AB3F-A43C3795761F}">
      <dsp:nvSpPr>
        <dsp:cNvPr id="0" name=""/>
        <dsp:cNvSpPr/>
      </dsp:nvSpPr>
      <dsp:spPr>
        <a:xfrm>
          <a:off x="574937" y="0"/>
          <a:ext cx="6622538" cy="22698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1F4E6-E43D-5349-94C9-44A3016E9913}">
      <dsp:nvSpPr>
        <dsp:cNvPr id="0" name=""/>
        <dsp:cNvSpPr/>
      </dsp:nvSpPr>
      <dsp:spPr>
        <a:xfrm>
          <a:off x="4152" y="14647"/>
          <a:ext cx="1241077" cy="7446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 Determination</a:t>
          </a:r>
        </a:p>
      </dsp:txBody>
      <dsp:txXfrm>
        <a:off x="25962" y="36457"/>
        <a:ext cx="1197457" cy="701026"/>
      </dsp:txXfrm>
    </dsp:sp>
    <dsp:sp modelId="{B68C88EF-093D-E946-A647-0658307C0031}">
      <dsp:nvSpPr>
        <dsp:cNvPr id="0" name=""/>
        <dsp:cNvSpPr/>
      </dsp:nvSpPr>
      <dsp:spPr>
        <a:xfrm>
          <a:off x="1369337" y="233076"/>
          <a:ext cx="263108" cy="30778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69337" y="294633"/>
        <a:ext cx="184176" cy="184673"/>
      </dsp:txXfrm>
    </dsp:sp>
    <dsp:sp modelId="{8C6ABD28-9438-5148-B97A-B0C996F015B3}">
      <dsp:nvSpPr>
        <dsp:cNvPr id="0" name=""/>
        <dsp:cNvSpPr/>
      </dsp:nvSpPr>
      <dsp:spPr>
        <a:xfrm>
          <a:off x="1741661" y="14647"/>
          <a:ext cx="1241077" cy="7446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 Diagnosis</a:t>
          </a:r>
        </a:p>
      </dsp:txBody>
      <dsp:txXfrm>
        <a:off x="1763471" y="36457"/>
        <a:ext cx="1197457" cy="701026"/>
      </dsp:txXfrm>
    </dsp:sp>
    <dsp:sp modelId="{E930B60C-081C-A848-AB77-103F5B5BDEB8}">
      <dsp:nvSpPr>
        <dsp:cNvPr id="0" name=""/>
        <dsp:cNvSpPr/>
      </dsp:nvSpPr>
      <dsp:spPr>
        <a:xfrm>
          <a:off x="3106846" y="233076"/>
          <a:ext cx="263108" cy="30778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06846" y="294633"/>
        <a:ext cx="184176" cy="184673"/>
      </dsp:txXfrm>
    </dsp:sp>
    <dsp:sp modelId="{3DA17059-470D-D347-9913-E2D217772456}">
      <dsp:nvSpPr>
        <dsp:cNvPr id="0" name=""/>
        <dsp:cNvSpPr/>
      </dsp:nvSpPr>
      <dsp:spPr>
        <a:xfrm>
          <a:off x="3479169" y="14647"/>
          <a:ext cx="1241077" cy="74464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Problem Resolution</a:t>
          </a:r>
        </a:p>
      </dsp:txBody>
      <dsp:txXfrm>
        <a:off x="3500979" y="36457"/>
        <a:ext cx="1197457" cy="701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E3FB3E-002E-46A2-A167-89CCFC5BD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938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67C5D83-8133-4E30-9DB7-4D45EAB76691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5072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highlight>
                  <a:srgbClr val="FFFF00"/>
                </a:highlight>
              </a:rPr>
              <a:t>The age of search and deductive </a:t>
            </a:r>
            <a:r>
              <a:rPr lang="en-US" sz="1400" dirty="0"/>
              <a:t>reasoning</a:t>
            </a:r>
          </a:p>
          <a:p>
            <a:r>
              <a:rPr lang="en-US" sz="1400" dirty="0"/>
              <a:t>The first AI boom: AI programs are able to solve only trivial “</a:t>
            </a:r>
            <a:r>
              <a:rPr lang="en-US" sz="1400" dirty="0">
                <a:highlight>
                  <a:srgbClr val="FFFF00"/>
                </a:highlight>
              </a:rPr>
              <a:t>toy</a:t>
            </a:r>
            <a:r>
              <a:rPr lang="en-US" sz="1400" dirty="0"/>
              <a:t>” programs but hardly any practical ones. </a:t>
            </a:r>
          </a:p>
          <a:p>
            <a:r>
              <a:rPr lang="en-US" sz="1400" dirty="0"/>
              <a:t>Turing test, perceptron is developed. </a:t>
            </a:r>
          </a:p>
          <a:p>
            <a:endParaRPr lang="en-US" sz="1400" dirty="0"/>
          </a:p>
          <a:p>
            <a:r>
              <a:rPr lang="en-US" sz="1400" dirty="0"/>
              <a:t>The age of knowledge acquisition</a:t>
            </a:r>
          </a:p>
          <a:p>
            <a:r>
              <a:rPr lang="en-US" sz="1400" dirty="0"/>
              <a:t>The second AI boom: Researchers tried to teach machines the knowledge of experts, which turned out to be extremely difficult. </a:t>
            </a:r>
          </a:p>
          <a:p>
            <a:r>
              <a:rPr lang="en-US" sz="1400" dirty="0"/>
              <a:t>AI defeats world chess champion against the IBM Deep Blue chess computer.  </a:t>
            </a:r>
          </a:p>
          <a:p>
            <a:r>
              <a:rPr lang="en-US" sz="1400" dirty="0"/>
              <a:t>Back propagation algorithm, and Bayesian network. </a:t>
            </a:r>
          </a:p>
          <a:p>
            <a:endParaRPr lang="en-US" sz="1400" dirty="0"/>
          </a:p>
          <a:p>
            <a:r>
              <a:rPr lang="en-US" sz="1400" dirty="0"/>
              <a:t>The age of machine learning</a:t>
            </a:r>
          </a:p>
          <a:p>
            <a:r>
              <a:rPr lang="en-US" sz="1400" dirty="0"/>
              <a:t>The third AI boom Into the age where computers acquire knowledge form data not from data not from humans by machine learning. </a:t>
            </a:r>
          </a:p>
          <a:p>
            <a:r>
              <a:rPr lang="en-US" sz="1400" dirty="0"/>
              <a:t>Deep learning is spotlight. Samsung </a:t>
            </a:r>
            <a:r>
              <a:rPr lang="en-US" altLang="zh-CN" sz="1400" dirty="0"/>
              <a:t>AI,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they use GANs to animate quite realistic talking sequences of a head shot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FB3E-002E-46A2-A167-89CCFC5BDAB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266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3FB3E-002E-46A2-A167-89CCFC5BDAB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87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lanet image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274638" y="3665538"/>
            <a:ext cx="8593137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 flipV="1">
            <a:off x="274638" y="105092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/>
              <a:t>© 2019 IBM Corporation</a:t>
            </a:r>
            <a:endParaRPr lang="en-US" sz="1800" dirty="0"/>
          </a:p>
        </p:txBody>
      </p:sp>
      <p:pic>
        <p:nvPicPr>
          <p:cNvPr id="7" name="Picture 7" descr="R120_G137_B251-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6842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274638" y="3665538"/>
            <a:ext cx="8594725" cy="2233612"/>
            <a:chOff x="160" y="2308"/>
            <a:chExt cx="5437" cy="1399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44 w 2880"/>
                <a:gd name="T5" fmla="*/ 288 h 288"/>
                <a:gd name="T6" fmla="*/ 2802 w 2880"/>
                <a:gd name="T7" fmla="*/ 256 h 288"/>
                <a:gd name="T8" fmla="*/ 2626 w 2880"/>
                <a:gd name="T9" fmla="*/ 134 h 288"/>
                <a:gd name="T10" fmla="*/ 2400 w 2880"/>
                <a:gd name="T11" fmla="*/ 46 h 288"/>
                <a:gd name="T12" fmla="*/ 2202 w 2880"/>
                <a:gd name="T13" fmla="*/ 10 h 288"/>
                <a:gd name="T14" fmla="*/ 2086 w 2880"/>
                <a:gd name="T15" fmla="*/ 0 h 288"/>
                <a:gd name="T16" fmla="*/ 0 w 2880"/>
                <a:gd name="T17" fmla="*/ 0 h 2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90 h 290"/>
                <a:gd name="T4" fmla="*/ 3154 w 3194"/>
                <a:gd name="T5" fmla="*/ 292 h 290"/>
                <a:gd name="T6" fmla="*/ 3148 w 3194"/>
                <a:gd name="T7" fmla="*/ 258 h 290"/>
                <a:gd name="T8" fmla="*/ 3120 w 3194"/>
                <a:gd name="T9" fmla="*/ 148 h 290"/>
                <a:gd name="T10" fmla="*/ 3079 w 3194"/>
                <a:gd name="T11" fmla="*/ 34 h 290"/>
                <a:gd name="T12" fmla="*/ 3064 w 3194"/>
                <a:gd name="T13" fmla="*/ 2 h 290"/>
                <a:gd name="T14" fmla="*/ 0 w 3194"/>
                <a:gd name="T15" fmla="*/ 0 h 2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3595" y="3417"/>
              <a:ext cx="921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266 w 3194"/>
                <a:gd name="T5" fmla="*/ 0 h 290"/>
                <a:gd name="T6" fmla="*/ 264 w 3194"/>
                <a:gd name="T7" fmla="*/ 156 h 290"/>
                <a:gd name="T8" fmla="*/ 262 w 3194"/>
                <a:gd name="T9" fmla="*/ 254 h 290"/>
                <a:gd name="T10" fmla="*/ 261 w 3194"/>
                <a:gd name="T11" fmla="*/ 290 h 290"/>
                <a:gd name="T12" fmla="*/ 0 w 3194"/>
                <a:gd name="T13" fmla="*/ 290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defRPr/>
              </a:pPr>
              <a:endParaRPr lang="en-US"/>
            </a:p>
          </p:txBody>
        </p:sp>
      </p:grp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700" y="1417638"/>
            <a:ext cx="8729663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563" y="528638"/>
            <a:ext cx="7769225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014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5FDD18-26EC-4044-B134-32319FBE882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2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593725"/>
            <a:ext cx="2171700" cy="5761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593725"/>
            <a:ext cx="6362700" cy="5761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FD5D3-0FA9-4882-AB9B-9F4FEA46E5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83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593725"/>
            <a:ext cx="8686800" cy="639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82563" y="1874838"/>
            <a:ext cx="8686800" cy="44799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A59DA4-209A-4172-B831-950E7E40B7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676400"/>
            <a:ext cx="8686800" cy="447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92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799CC3-ACE4-43AB-9606-86D97179843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874838"/>
            <a:ext cx="4267200" cy="4479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5FA87-1A61-4A0F-AC95-1C4BDC38E4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0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47E0F-7BBC-499E-8F95-AD68935581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3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AFDA3-6572-44B1-AE93-5DCFAA79FD7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8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D4CABC-B550-409E-8B57-FEC84439DB5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0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F12DB9-2C36-4070-BE93-C9BCE878BB0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1178C-0F2F-4FA8-812E-5551BC9CA1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874838"/>
            <a:ext cx="86868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 flipV="1">
            <a:off x="274638" y="549275"/>
            <a:ext cx="859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black">
          <a:xfrm>
            <a:off x="7589838" y="6537325"/>
            <a:ext cx="1371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800" dirty="0"/>
              <a:t>© 2019 IBM Corporation</a:t>
            </a:r>
            <a:endParaRPr lang="en-US" sz="1800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82563" y="6537325"/>
            <a:ext cx="3667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/>
            </a:lvl1pPr>
          </a:lstStyle>
          <a:p>
            <a:fld id="{DCC92D38-C0A9-45F9-9359-1F6FA81661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54163" y="6537325"/>
            <a:ext cx="59436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49275" y="6537325"/>
            <a:ext cx="100488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defRPr sz="800"/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2" name="Picture 8" descr="R120_G137_B251-20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227013"/>
            <a:ext cx="5889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593725"/>
            <a:ext cx="8686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>
          <a:solidFill>
            <a:schemeClr val="hlink"/>
          </a:solidFill>
          <a:latin typeface="Arial" pitchFamily="34" charset="0"/>
        </a:defRPr>
      </a:lvl9pPr>
    </p:titleStyle>
    <p:bodyStyle>
      <a:lvl1pPr marL="173038" indent="-173038" algn="l" rtl="0" eaLnBrk="0" fontAlgn="base" hangingPunct="0">
        <a:spcBef>
          <a:spcPct val="5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</a:defRPr>
      </a:lvl2pPr>
      <a:lvl3pPr marL="855663" indent="-173038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–"/>
        <a:defRPr sz="1600">
          <a:solidFill>
            <a:schemeClr val="bg1"/>
          </a:solidFill>
          <a:latin typeface="+mn-lt"/>
        </a:defRPr>
      </a:lvl4pPr>
      <a:lvl5pPr marL="1539875" indent="-163513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5pPr>
      <a:lvl6pPr marL="19970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6pPr>
      <a:lvl7pPr marL="24542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7pPr>
      <a:lvl8pPr marL="29114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8pPr>
      <a:lvl9pPr marL="3368675" indent="-163513" algn="l" rtl="0" fontAlgn="base">
        <a:spcBef>
          <a:spcPct val="20000"/>
        </a:spcBef>
        <a:spcAft>
          <a:spcPct val="0"/>
        </a:spcAft>
        <a:buClr>
          <a:schemeClr val="bg1"/>
        </a:buClr>
        <a:buChar char="»"/>
        <a:defRPr sz="16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5.png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2.xml"/><Relationship Id="rId12" Type="http://schemas.openxmlformats.org/officeDocument/2006/relationships/hyperlink" Target="https://fashionjournal24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hyperlink" Target="https://www.foodsafety-experts.com/food-safety/powerful-root-cause-analysis/" TargetMode="External"/><Relationship Id="rId5" Type="http://schemas.openxmlformats.org/officeDocument/2006/relationships/diagramData" Target="../diagrams/data2.xml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microsoft.com/office/2007/relationships/diagramDrawing" Target="../diagrams/drawing2.xml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8" y="1219200"/>
            <a:ext cx="8729663" cy="914400"/>
          </a:xfrm>
        </p:spPr>
        <p:txBody>
          <a:bodyPr/>
          <a:lstStyle/>
          <a:p>
            <a:pPr eaLnBrk="1" hangingPunct="1"/>
            <a:r>
              <a:rPr lang="en-US" dirty="0"/>
              <a:t>Taking Digital Service by Storm: from Traditional AI to Deep AI</a:t>
            </a:r>
            <a:endParaRPr lang="en-US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CB123-7693-B24F-98DF-EB646690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57" y="341415"/>
            <a:ext cx="762000" cy="58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259560-831A-1346-9EBF-D47A7759CA18}"/>
              </a:ext>
            </a:extLst>
          </p:cNvPr>
          <p:cNvSpPr txBox="1"/>
          <p:nvPr/>
        </p:nvSpPr>
        <p:spPr>
          <a:xfrm>
            <a:off x="207168" y="3095460"/>
            <a:ext cx="477825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latin typeface="Arial"/>
                <a:cs typeface="Arial"/>
              </a:rPr>
              <a:t>Qing Wang, Laura </a:t>
            </a:r>
            <a:r>
              <a:rPr lang="en-US" sz="1800" dirty="0" err="1">
                <a:latin typeface="Arial"/>
                <a:cs typeface="Arial"/>
              </a:rPr>
              <a:t>Shwartz</a:t>
            </a:r>
            <a:r>
              <a:rPr lang="en-US" sz="1800" dirty="0">
                <a:latin typeface="Arial"/>
                <a:cs typeface="Arial"/>
              </a:rPr>
              <a:t>, DE</a:t>
            </a:r>
            <a:endParaRPr lang="en-US" sz="1800"/>
          </a:p>
          <a:p>
            <a:r>
              <a:rPr lang="en-US" sz="1800" dirty="0">
                <a:latin typeface="Arial"/>
                <a:cs typeface="Arial"/>
              </a:rPr>
              <a:t>IBM Thomas J. Watson Research Center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5BDC49A8-914F-F64F-AD60-7305A098F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271277"/>
              </p:ext>
            </p:extLst>
          </p:nvPr>
        </p:nvGraphicFramePr>
        <p:xfrm>
          <a:off x="734272" y="4130992"/>
          <a:ext cx="7791222" cy="226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C3FB6783-B6C9-9149-AD6B-298ECF7A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93725"/>
            <a:ext cx="8686800" cy="639763"/>
          </a:xfrm>
        </p:spPr>
        <p:txBody>
          <a:bodyPr/>
          <a:lstStyle/>
          <a:p>
            <a:r>
              <a:rPr lang="en-US" dirty="0"/>
              <a:t>Evolution</a:t>
            </a:r>
            <a:r>
              <a:rPr lang="zh-CN" altLang="en-US" dirty="0"/>
              <a:t> </a:t>
            </a:r>
            <a:r>
              <a:rPr lang="en-US" altLang="zh-CN" dirty="0"/>
              <a:t>of Artificial Intelligence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AECE06-F0C1-A641-9F96-436037C5F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49839"/>
              </p:ext>
            </p:extLst>
          </p:nvPr>
        </p:nvGraphicFramePr>
        <p:xfrm>
          <a:off x="734271" y="1677352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56027929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05561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9366375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186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9847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7300"/>
                  </a:ext>
                </a:extLst>
              </a:tr>
            </a:tbl>
          </a:graphicData>
        </a:graphic>
      </p:graphicFrame>
      <p:sp>
        <p:nvSpPr>
          <p:cNvPr id="13" name="Pentagon 12">
            <a:extLst>
              <a:ext uri="{FF2B5EF4-FFF2-40B4-BE49-F238E27FC236}">
                <a16:creationId xmlns:a16="http://schemas.microsoft.com/office/drawing/2014/main" id="{7D0BA155-7FFA-CB43-B2E5-8F809A196F77}"/>
              </a:ext>
            </a:extLst>
          </p:cNvPr>
          <p:cNvSpPr/>
          <p:nvPr/>
        </p:nvSpPr>
        <p:spPr bwMode="auto">
          <a:xfrm>
            <a:off x="429470" y="3353752"/>
            <a:ext cx="2057401" cy="68580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1950s-1980s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148F9DC-90A9-2444-B330-98BD6594F89C}"/>
              </a:ext>
            </a:extLst>
          </p:cNvPr>
          <p:cNvSpPr/>
          <p:nvPr/>
        </p:nvSpPr>
        <p:spPr bwMode="auto">
          <a:xfrm>
            <a:off x="4620471" y="3345705"/>
            <a:ext cx="2133599" cy="68580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1990s-2000s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BE212A3D-6976-514B-8B48-BE368CB4F30A}"/>
              </a:ext>
            </a:extLst>
          </p:cNvPr>
          <p:cNvSpPr/>
          <p:nvPr/>
        </p:nvSpPr>
        <p:spPr bwMode="auto">
          <a:xfrm>
            <a:off x="6754070" y="3353752"/>
            <a:ext cx="2133599" cy="685800"/>
          </a:xfrm>
          <a:prstGeom prst="homePlat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2000s-Present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9067506-D54E-0441-871D-680DE3630FC5}"/>
              </a:ext>
            </a:extLst>
          </p:cNvPr>
          <p:cNvSpPr/>
          <p:nvPr/>
        </p:nvSpPr>
        <p:spPr bwMode="auto">
          <a:xfrm>
            <a:off x="2486871" y="3353752"/>
            <a:ext cx="2133600" cy="6858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1980s-1990s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4D8BF3-84D0-EB47-B1D9-8E0AEDD8A24E}"/>
              </a:ext>
            </a:extLst>
          </p:cNvPr>
          <p:cNvSpPr txBox="1"/>
          <p:nvPr/>
        </p:nvSpPr>
        <p:spPr>
          <a:xfrm>
            <a:off x="312289" y="2997931"/>
            <a:ext cx="213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Small Processing Power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FA75CC5-2277-BC4D-920B-EC04D10C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6527"/>
              </p:ext>
            </p:extLst>
          </p:nvPr>
        </p:nvGraphicFramePr>
        <p:xfrm>
          <a:off x="2514600" y="1387792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56027929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05561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9366375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186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9847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730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E9EB2BD-F680-6547-8D89-74FE4AD87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2651"/>
              </p:ext>
            </p:extLst>
          </p:nvPr>
        </p:nvGraphicFramePr>
        <p:xfrm>
          <a:off x="2715448" y="1540191"/>
          <a:ext cx="10183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50">
                  <a:extLst>
                    <a:ext uri="{9D8B030D-6E8A-4147-A177-3AD203B41FA5}">
                      <a16:colId xmlns:a16="http://schemas.microsoft.com/office/drawing/2014/main" val="2560279290"/>
                    </a:ext>
                  </a:extLst>
                </a:gridCol>
                <a:gridCol w="339450">
                  <a:extLst>
                    <a:ext uri="{9D8B030D-6E8A-4147-A177-3AD203B41FA5}">
                      <a16:colId xmlns:a16="http://schemas.microsoft.com/office/drawing/2014/main" val="360556171"/>
                    </a:ext>
                  </a:extLst>
                </a:gridCol>
                <a:gridCol w="339450">
                  <a:extLst>
                    <a:ext uri="{9D8B030D-6E8A-4147-A177-3AD203B41FA5}">
                      <a16:colId xmlns:a16="http://schemas.microsoft.com/office/drawing/2014/main" val="2793663757"/>
                    </a:ext>
                  </a:extLst>
                </a:gridCol>
              </a:tblGrid>
              <a:tr h="329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18623"/>
                  </a:ext>
                </a:extLst>
              </a:tr>
              <a:tr h="3293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98471"/>
                  </a:ext>
                </a:extLst>
              </a:tr>
              <a:tr h="3293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73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DCB947D-3443-0847-A74D-4BBCA992E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127841"/>
              </p:ext>
            </p:extLst>
          </p:nvPr>
        </p:nvGraphicFramePr>
        <p:xfrm>
          <a:off x="2923329" y="1723072"/>
          <a:ext cx="1066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256027929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055617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79366375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1862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9847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73730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D145AA8-CDEA-5147-B9DE-D069864C65D7}"/>
              </a:ext>
            </a:extLst>
          </p:cNvPr>
          <p:cNvSpPr txBox="1"/>
          <p:nvPr/>
        </p:nvSpPr>
        <p:spPr>
          <a:xfrm>
            <a:off x="2410669" y="2987992"/>
            <a:ext cx="216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 Processing Power</a:t>
            </a:r>
          </a:p>
        </p:txBody>
      </p: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A03FAAB3-20BB-C64E-AC2E-BA7216972CE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55"/>
          <a:stretch/>
        </p:blipFill>
        <p:spPr>
          <a:xfrm>
            <a:off x="4572000" y="1704134"/>
            <a:ext cx="1981200" cy="11162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3AC1E9-8CC9-B645-9881-1C67AF0ACF6E}"/>
              </a:ext>
            </a:extLst>
          </p:cNvPr>
          <p:cNvSpPr txBox="1"/>
          <p:nvPr/>
        </p:nvSpPr>
        <p:spPr>
          <a:xfrm>
            <a:off x="4592739" y="3000553"/>
            <a:ext cx="211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Simple Neural Network</a:t>
            </a:r>
          </a:p>
        </p:txBody>
      </p:sp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EB4D5E11-7D25-AE46-B1F2-C103A23B7B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23072"/>
            <a:ext cx="2150315" cy="10972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B62C6-381B-0744-B694-78BDD84689D9}"/>
              </a:ext>
            </a:extLst>
          </p:cNvPr>
          <p:cNvSpPr txBox="1"/>
          <p:nvPr/>
        </p:nvSpPr>
        <p:spPr>
          <a:xfrm>
            <a:off x="6716785" y="3000553"/>
            <a:ext cx="1905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Deep Neural Network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6B569E-687D-AF4C-9342-1542F37F7A66}"/>
              </a:ext>
            </a:extLst>
          </p:cNvPr>
          <p:cNvSpPr/>
          <p:nvPr/>
        </p:nvSpPr>
        <p:spPr bwMode="auto">
          <a:xfrm>
            <a:off x="561073" y="4316497"/>
            <a:ext cx="2639327" cy="18687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1600" b="1" u="sng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First AI Boom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8EC6EFA-9D05-D34A-B603-806CA3039CC0}"/>
              </a:ext>
            </a:extLst>
          </p:cNvPr>
          <p:cNvSpPr/>
          <p:nvPr/>
        </p:nvSpPr>
        <p:spPr bwMode="auto">
          <a:xfrm>
            <a:off x="3304273" y="4309456"/>
            <a:ext cx="2639327" cy="186870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90000"/>
              </a:lnSpc>
            </a:pPr>
            <a:r>
              <a:rPr lang="en-US" sz="1600" b="1" u="sng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 Second AI Boom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3810C67-4550-3442-81E1-824BC3949931}"/>
              </a:ext>
            </a:extLst>
          </p:cNvPr>
          <p:cNvSpPr/>
          <p:nvPr/>
        </p:nvSpPr>
        <p:spPr bwMode="auto">
          <a:xfrm>
            <a:off x="6040945" y="4283392"/>
            <a:ext cx="2639327" cy="186870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90000"/>
              </a:lnSpc>
            </a:pPr>
            <a:r>
              <a:rPr lang="en-US" sz="1600" b="1" u="sng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 Third AI Boom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 person sitting on a table&#10;&#10;Description automatically generated">
            <a:extLst>
              <a:ext uri="{FF2B5EF4-FFF2-40B4-BE49-F238E27FC236}">
                <a16:creationId xmlns:a16="http://schemas.microsoft.com/office/drawing/2014/main" id="{03101179-5C6B-1A46-A5E4-5E97A021A88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0"/>
          <a:stretch/>
        </p:blipFill>
        <p:spPr>
          <a:xfrm>
            <a:off x="3581400" y="4740592"/>
            <a:ext cx="2010173" cy="1295400"/>
          </a:xfrm>
          <a:prstGeom prst="rect">
            <a:avLst/>
          </a:prstGeom>
        </p:spPr>
      </p:pic>
      <p:pic>
        <p:nvPicPr>
          <p:cNvPr id="6" name="Picture 5" descr="A person posing for a photo&#10;&#10;Description automatically generated">
            <a:extLst>
              <a:ext uri="{FF2B5EF4-FFF2-40B4-BE49-F238E27FC236}">
                <a16:creationId xmlns:a16="http://schemas.microsoft.com/office/drawing/2014/main" id="{70CDAAF9-C525-1244-A568-0E82032932C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2"/>
          <a:stretch/>
        </p:blipFill>
        <p:spPr>
          <a:xfrm>
            <a:off x="6147631" y="4740592"/>
            <a:ext cx="2377863" cy="1142999"/>
          </a:xfrm>
          <a:prstGeom prst="rect">
            <a:avLst/>
          </a:prstGeom>
        </p:spPr>
      </p:pic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3043DDD6-87FA-594F-82DB-F8925DB1CA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50" y="4740592"/>
            <a:ext cx="18986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P spid="13" grpId="0" animBg="1"/>
      <p:bldP spid="14" grpId="0" animBg="1"/>
      <p:bldP spid="15" grpId="0" animBg="1"/>
      <p:bldP spid="16" grpId="0" animBg="1"/>
      <p:bldP spid="17" grpId="0"/>
      <p:bldP spid="21" grpId="0"/>
      <p:bldP spid="24" grpId="0"/>
      <p:bldP spid="27" grpId="0"/>
      <p:bldP spid="2" grpId="0" animBg="1"/>
      <p:bldP spid="22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0B07CE-0A5D-1949-91BF-83E9708217D7}"/>
              </a:ext>
            </a:extLst>
          </p:cNvPr>
          <p:cNvSpPr/>
          <p:nvPr/>
        </p:nvSpPr>
        <p:spPr>
          <a:xfrm>
            <a:off x="3565089" y="3778239"/>
            <a:ext cx="1858894" cy="1277009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Automatic Service Management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1" name="Picture 2" descr="Related image">
            <a:extLst>
              <a:ext uri="{FF2B5EF4-FFF2-40B4-BE49-F238E27FC236}">
                <a16:creationId xmlns:a16="http://schemas.microsoft.com/office/drawing/2014/main" id="{43895661-D35F-3E4B-A549-59795FD0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850" y="2021982"/>
            <a:ext cx="1273877" cy="127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FA701-2CD5-4843-B5F9-918F133C59AD}"/>
              </a:ext>
            </a:extLst>
          </p:cNvPr>
          <p:cNvSpPr txBox="1"/>
          <p:nvPr/>
        </p:nvSpPr>
        <p:spPr>
          <a:xfrm>
            <a:off x="2428504" y="1864710"/>
            <a:ext cx="1227029" cy="5946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“Cognitive Brain”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F6B5F-809C-FD42-856F-17B570E3E104}"/>
              </a:ext>
            </a:extLst>
          </p:cNvPr>
          <p:cNvSpPr/>
          <p:nvPr/>
        </p:nvSpPr>
        <p:spPr>
          <a:xfrm>
            <a:off x="5018946" y="1864426"/>
            <a:ext cx="2326511" cy="584775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Arial"/>
                <a:cs typeface="Arial"/>
              </a:rPr>
              <a:t>Understands, reasons and learns from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FF5BA1-DF72-E841-B158-A7F495F5E670}"/>
              </a:ext>
            </a:extLst>
          </p:cNvPr>
          <p:cNvCxnSpPr/>
          <p:nvPr/>
        </p:nvCxnSpPr>
        <p:spPr>
          <a:xfrm>
            <a:off x="4454440" y="3252317"/>
            <a:ext cx="1" cy="42389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7E63ED5-8101-234C-B5BF-A1D375FC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46" y="3792326"/>
            <a:ext cx="1204682" cy="1204682"/>
          </a:xfrm>
          <a:prstGeom prst="rect">
            <a:avLst/>
          </a:prstGeom>
        </p:spPr>
      </p:pic>
      <p:pic>
        <p:nvPicPr>
          <p:cNvPr id="16" name="Picture 4" descr="https://lh5.googleusercontent.com/UP1F6qIDMDuq5kQmkNkfsk6GwwLWeDJAZY_ZHoEmDABUMeMyCRK4k0TjkBj1xEXUh4_kDnnw6Rjj3GdjjGRnm77yFm2peTLcW-dcnevJG4tSbGnDQ4pqK4-kApgs_DnEfy7lVDGCyHo">
            <a:extLst>
              <a:ext uri="{FF2B5EF4-FFF2-40B4-BE49-F238E27FC236}">
                <a16:creationId xmlns:a16="http://schemas.microsoft.com/office/drawing/2014/main" id="{91347C75-0A5D-2E43-ACBA-DCC4B342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26" y="3642452"/>
            <a:ext cx="1556961" cy="15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9829F5-8A3E-9245-B15D-325058CB13C3}"/>
              </a:ext>
            </a:extLst>
          </p:cNvPr>
          <p:cNvSpPr txBox="1"/>
          <p:nvPr/>
        </p:nvSpPr>
        <p:spPr>
          <a:xfrm>
            <a:off x="5629671" y="4165905"/>
            <a:ext cx="158123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u="sng" dirty="0">
                <a:latin typeface="Arial"/>
                <a:cs typeface="Arial"/>
              </a:rPr>
              <a:t>Virtual Engineer</a:t>
            </a:r>
          </a:p>
          <a:p>
            <a:r>
              <a:rPr lang="en-US" sz="1100" dirty="0">
                <a:solidFill>
                  <a:schemeClr val="tx1"/>
                </a:solidFill>
              </a:rPr>
              <a:t>execute automations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4402B5-1D1A-BF44-AB6D-59495B154C3D}"/>
              </a:ext>
            </a:extLst>
          </p:cNvPr>
          <p:cNvCxnSpPr/>
          <p:nvPr/>
        </p:nvCxnSpPr>
        <p:spPr>
          <a:xfrm flipH="1">
            <a:off x="1767848" y="2681187"/>
            <a:ext cx="2035898" cy="1018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B07C11-DC1E-0740-BC38-42402530DB1C}"/>
              </a:ext>
            </a:extLst>
          </p:cNvPr>
          <p:cNvCxnSpPr/>
          <p:nvPr/>
        </p:nvCxnSpPr>
        <p:spPr>
          <a:xfrm>
            <a:off x="5033091" y="2681187"/>
            <a:ext cx="2302841" cy="11265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DCF92C-4C0E-7D41-9ADA-418BD6CD62AA}"/>
              </a:ext>
            </a:extLst>
          </p:cNvPr>
          <p:cNvSpPr txBox="1"/>
          <p:nvPr/>
        </p:nvSpPr>
        <p:spPr>
          <a:xfrm>
            <a:off x="761469" y="2843070"/>
            <a:ext cx="2286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1. Learn knowledge from human engineers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0FAD4C-BAD4-3C46-9FF2-FB397F32D3BE}"/>
              </a:ext>
            </a:extLst>
          </p:cNvPr>
          <p:cNvSpPr txBox="1"/>
          <p:nvPr/>
        </p:nvSpPr>
        <p:spPr>
          <a:xfrm>
            <a:off x="6589770" y="2833002"/>
            <a:ext cx="2325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2. Learn knowledge from </a:t>
            </a:r>
          </a:p>
          <a:p>
            <a:pPr algn="just"/>
            <a:r>
              <a:rPr lang="en-US" sz="1400" b="1" dirty="0"/>
              <a:t>virtual engineers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3B2E0-57AA-814F-BAEA-926B616FA8AF}"/>
              </a:ext>
            </a:extLst>
          </p:cNvPr>
          <p:cNvSpPr txBox="1"/>
          <p:nvPr/>
        </p:nvSpPr>
        <p:spPr>
          <a:xfrm>
            <a:off x="2073979" y="4152342"/>
            <a:ext cx="1581233" cy="4462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 b="1" u="sng" dirty="0">
                <a:latin typeface="Arial"/>
                <a:cs typeface="Arial"/>
              </a:rPr>
              <a:t>Human Engineer</a:t>
            </a:r>
          </a:p>
          <a:p>
            <a:r>
              <a:rPr lang="en-US" sz="1100" dirty="0">
                <a:solidFill>
                  <a:schemeClr val="tx1"/>
                </a:solidFill>
              </a:rPr>
              <a:t>execute tough tasks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1CA35F-CD7C-7D45-9F4F-503CFAC0F1EE}"/>
              </a:ext>
            </a:extLst>
          </p:cNvPr>
          <p:cNvCxnSpPr/>
          <p:nvPr/>
        </p:nvCxnSpPr>
        <p:spPr>
          <a:xfrm flipH="1">
            <a:off x="2073979" y="4719049"/>
            <a:ext cx="141039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E8D869-BA8D-244C-BCEB-68E805841DB4}"/>
              </a:ext>
            </a:extLst>
          </p:cNvPr>
          <p:cNvCxnSpPr/>
          <p:nvPr/>
        </p:nvCxnSpPr>
        <p:spPr>
          <a:xfrm flipV="1">
            <a:off x="5547718" y="4707447"/>
            <a:ext cx="1534786" cy="1160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BF872-DA2A-164A-91BC-AAF6EF72475D}"/>
              </a:ext>
            </a:extLst>
          </p:cNvPr>
          <p:cNvCxnSpPr/>
          <p:nvPr/>
        </p:nvCxnSpPr>
        <p:spPr>
          <a:xfrm>
            <a:off x="2097928" y="4049646"/>
            <a:ext cx="138644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03E561-196A-2A4A-8716-6DB8F7102653}"/>
              </a:ext>
            </a:extLst>
          </p:cNvPr>
          <p:cNvCxnSpPr/>
          <p:nvPr/>
        </p:nvCxnSpPr>
        <p:spPr>
          <a:xfrm flipH="1">
            <a:off x="5536143" y="4045801"/>
            <a:ext cx="153478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A1D9BF2-B854-D744-AFFE-C4310BA0A9FA}"/>
              </a:ext>
            </a:extLst>
          </p:cNvPr>
          <p:cNvSpPr txBox="1"/>
          <p:nvPr/>
        </p:nvSpPr>
        <p:spPr>
          <a:xfrm>
            <a:off x="2426094" y="4750787"/>
            <a:ext cx="9190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advices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EF930C-0888-5245-96D0-C1536646E54E}"/>
              </a:ext>
            </a:extLst>
          </p:cNvPr>
          <p:cNvSpPr txBox="1"/>
          <p:nvPr/>
        </p:nvSpPr>
        <p:spPr>
          <a:xfrm>
            <a:off x="5623315" y="4739957"/>
            <a:ext cx="1652163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recommendation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5390EF-C474-9A4B-AE77-686A689594EE}"/>
              </a:ext>
            </a:extLst>
          </p:cNvPr>
          <p:cNvSpPr txBox="1"/>
          <p:nvPr/>
        </p:nvSpPr>
        <p:spPr>
          <a:xfrm>
            <a:off x="5556528" y="3797837"/>
            <a:ext cx="1740366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operational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C29FB-AB36-304F-9F8D-FA18C5F1206C}"/>
              </a:ext>
            </a:extLst>
          </p:cNvPr>
          <p:cNvSpPr txBox="1"/>
          <p:nvPr/>
        </p:nvSpPr>
        <p:spPr>
          <a:xfrm>
            <a:off x="1955360" y="3792326"/>
            <a:ext cx="22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expert knowledge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149338-FFD4-D34F-9A39-846FFE3751EB}"/>
              </a:ext>
            </a:extLst>
          </p:cNvPr>
          <p:cNvSpPr txBox="1"/>
          <p:nvPr/>
        </p:nvSpPr>
        <p:spPr>
          <a:xfrm>
            <a:off x="4434590" y="3243296"/>
            <a:ext cx="125553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dirty="0">
                <a:latin typeface="Arial"/>
                <a:cs typeface="Arial"/>
              </a:rPr>
              <a:t>smarter</a:t>
            </a:r>
            <a:endParaRPr lang="en-US" sz="1400" b="1" dirty="0"/>
          </a:p>
        </p:txBody>
      </p:sp>
      <p:pic>
        <p:nvPicPr>
          <p:cNvPr id="32" name="Picture 6" descr="Image result for automatic icon">
            <a:extLst>
              <a:ext uri="{FF2B5EF4-FFF2-40B4-BE49-F238E27FC236}">
                <a16:creationId xmlns:a16="http://schemas.microsoft.com/office/drawing/2014/main" id="{D45AE477-6428-9348-8E34-CF13107FB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12" y="4470267"/>
            <a:ext cx="561039" cy="5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2">
            <a:extLst>
              <a:ext uri="{FF2B5EF4-FFF2-40B4-BE49-F238E27FC236}">
                <a16:creationId xmlns:a16="http://schemas.microsoft.com/office/drawing/2014/main" id="{804949D5-C7DA-764E-9416-AC2E22AE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639763"/>
          </a:xfrm>
        </p:spPr>
        <p:txBody>
          <a:bodyPr/>
          <a:lstStyle/>
          <a:p>
            <a:r>
              <a:rPr lang="en-US" altLang="zh-CN" dirty="0"/>
              <a:t>Cognitive Brain</a:t>
            </a:r>
            <a:r>
              <a:rPr lang="zh-CN" altLang="en-US" dirty="0"/>
              <a:t> </a:t>
            </a:r>
            <a:r>
              <a:rPr lang="en-US" altLang="zh-CN" dirty="0"/>
              <a:t>in Digital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8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  <p:bldP spid="29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2">
            <a:extLst>
              <a:ext uri="{FF2B5EF4-FFF2-40B4-BE49-F238E27FC236}">
                <a16:creationId xmlns:a16="http://schemas.microsoft.com/office/drawing/2014/main" id="{23BB464D-3A07-7649-9038-916DC405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639763"/>
          </a:xfrm>
        </p:spPr>
        <p:txBody>
          <a:bodyPr/>
          <a:lstStyle/>
          <a:p>
            <a:r>
              <a:rPr lang="en-US" dirty="0"/>
              <a:t>A Case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B1C2B-6244-CA4C-94EC-33F2159D3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7" r="16359"/>
          <a:stretch/>
        </p:blipFill>
        <p:spPr>
          <a:xfrm>
            <a:off x="685800" y="2133600"/>
            <a:ext cx="2895600" cy="2791206"/>
          </a:xfrm>
          <a:prstGeom prst="rect">
            <a:avLst/>
          </a:prstGeom>
        </p:spPr>
      </p:pic>
      <p:pic>
        <p:nvPicPr>
          <p:cNvPr id="36" name="Picture 3">
            <a:extLst>
              <a:ext uri="{FF2B5EF4-FFF2-40B4-BE49-F238E27FC236}">
                <a16:creationId xmlns:a16="http://schemas.microsoft.com/office/drawing/2014/main" id="{4311E793-2693-4E4E-A2D8-CB3711414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026" y="1670999"/>
            <a:ext cx="1517801" cy="142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30E211E-D360-5C42-A77E-AE0F3292CB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7863341"/>
              </p:ext>
            </p:extLst>
          </p:nvPr>
        </p:nvGraphicFramePr>
        <p:xfrm>
          <a:off x="3581400" y="3384410"/>
          <a:ext cx="4724400" cy="77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2E02A78F-2ADF-2648-960A-6736C75B3B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96" y="1661077"/>
            <a:ext cx="888916" cy="1264190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83974AFF-8C1D-E745-B122-1CC7B127C642}"/>
              </a:ext>
            </a:extLst>
          </p:cNvPr>
          <p:cNvSpPr/>
          <p:nvPr/>
        </p:nvSpPr>
        <p:spPr>
          <a:xfrm>
            <a:off x="5888222" y="2128550"/>
            <a:ext cx="736245" cy="33757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000000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chilly" dir="t"/>
          </a:scene3d>
          <a:sp3d z="-70000" extrusionH="1700" prstMaterial="translucentPowder">
            <a:bevelT w="25400" h="6350" prst="softRound"/>
            <a:bevelB w="0" h="0" prst="convex"/>
          </a:sp3d>
        </p:spPr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DB21EC12-AA90-FA4A-B10A-FCFB387D83D3}"/>
              </a:ext>
            </a:extLst>
          </p:cNvPr>
          <p:cNvSpPr/>
          <p:nvPr/>
        </p:nvSpPr>
        <p:spPr>
          <a:xfrm rot="20275420">
            <a:off x="3168059" y="2355776"/>
            <a:ext cx="731300" cy="337573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000000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chilly" dir="t"/>
          </a:scene3d>
          <a:sp3d z="-70000" extrusionH="1700" prstMaterial="translucentPowder">
            <a:bevelT w="25400" h="6350" prst="softRound"/>
            <a:bevelB w="0" h="0" prst="convex"/>
          </a:sp3d>
        </p:spPr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0C788900-D1B9-F445-B864-2FDD820CFB3C}"/>
              </a:ext>
            </a:extLst>
          </p:cNvPr>
          <p:cNvSpPr/>
          <p:nvPr/>
        </p:nvSpPr>
        <p:spPr>
          <a:xfrm rot="1095787">
            <a:off x="3144166" y="4899080"/>
            <a:ext cx="759027" cy="347469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000000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  <a:scene3d>
            <a:camera prst="orthographicFront"/>
            <a:lightRig rig="chilly" dir="t"/>
          </a:scene3d>
          <a:sp3d z="-70000" extrusionH="1700" prstMaterial="translucentPowder">
            <a:bevelT w="25400" h="6350" prst="softRound"/>
            <a:bevelB w="0" h="0" prst="convex"/>
          </a:sp3d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20D786E-BA0F-AB4D-8785-7C45CCF355CE}"/>
              </a:ext>
            </a:extLst>
          </p:cNvPr>
          <p:cNvSpPr/>
          <p:nvPr/>
        </p:nvSpPr>
        <p:spPr>
          <a:xfrm>
            <a:off x="1310068" y="4709362"/>
            <a:ext cx="10374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800" b="1" dirty="0">
                <a:solidFill>
                  <a:srgbClr val="0088FF"/>
                </a:solidFill>
                <a:latin typeface="Poppins"/>
                <a:hlinkClick r:id="rId11" tooltip="Fashion Herald"/>
              </a:rPr>
              <a:t>Food Savety Experts</a:t>
            </a:r>
            <a:endParaRPr lang="en-US" sz="800" b="1" dirty="0">
              <a:solidFill>
                <a:srgbClr val="0088FF"/>
              </a:solidFill>
              <a:latin typeface="Poppins"/>
              <a:hlinkClick r:id="rId12" tooltip="Fashion Herald"/>
            </a:endParaRPr>
          </a:p>
        </p:txBody>
      </p:sp>
      <p:pic>
        <p:nvPicPr>
          <p:cNvPr id="62" name="Picture 61" descr="A close up of a logo&#10;&#10;Description automatically generated">
            <a:extLst>
              <a:ext uri="{FF2B5EF4-FFF2-40B4-BE49-F238E27FC236}">
                <a16:creationId xmlns:a16="http://schemas.microsoft.com/office/drawing/2014/main" id="{3410D531-A607-2945-8AA1-2B58B87A7C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148" y="4724360"/>
            <a:ext cx="2860906" cy="1459886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E608CF0B-EC09-4C4C-A1AB-480CB0713886}"/>
              </a:ext>
            </a:extLst>
          </p:cNvPr>
          <p:cNvSpPr txBox="1"/>
          <p:nvPr/>
        </p:nvSpPr>
        <p:spPr>
          <a:xfrm>
            <a:off x="2464526" y="2137962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91B7EC8F-A830-1E4E-9706-6613776C3E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772400" cy="521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58" grpId="0"/>
    </p:bldLst>
  </p:timing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{738D2A13-72FB-B642-A7EE-C49C6D976C47}tf10001073</Template>
  <TotalTime>108340</TotalTime>
  <Words>246</Words>
  <Application>Microsoft Office PowerPoint</Application>
  <PresentationFormat>On-screen Show (4:3)</PresentationFormat>
  <Paragraphs>50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10 September 2009</vt:lpstr>
      <vt:lpstr>Taking Digital Service by Storm: from Traditional AI to Deep AI</vt:lpstr>
      <vt:lpstr>Evolution of Artificial Intelligence</vt:lpstr>
      <vt:lpstr>Cognitive Brain in Digital Services</vt:lpstr>
      <vt:lpstr>A Case Study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 Review of GACDW Delivery Plan</dc:title>
  <dc:creator>Pete Gegen</dc:creator>
  <cp:lastModifiedBy>Wang Qing</cp:lastModifiedBy>
  <cp:revision>1408</cp:revision>
  <dcterms:created xsi:type="dcterms:W3CDTF">2013-10-16T11:37:21Z</dcterms:created>
  <dcterms:modified xsi:type="dcterms:W3CDTF">2019-06-10T14:38:26Z</dcterms:modified>
</cp:coreProperties>
</file>