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7" r:id="rId2"/>
    <p:sldId id="258" r:id="rId3"/>
    <p:sldId id="260" r:id="rId4"/>
    <p:sldId id="271" r:id="rId5"/>
    <p:sldId id="259" r:id="rId6"/>
    <p:sldId id="268" r:id="rId7"/>
    <p:sldId id="302" r:id="rId8"/>
    <p:sldId id="300" r:id="rId9"/>
    <p:sldId id="295" r:id="rId10"/>
    <p:sldId id="303" r:id="rId11"/>
    <p:sldId id="292" r:id="rId12"/>
    <p:sldId id="299" r:id="rId13"/>
    <p:sldId id="291" r:id="rId14"/>
    <p:sldId id="293" r:id="rId15"/>
    <p:sldId id="294" r:id="rId16"/>
    <p:sldId id="301" r:id="rId17"/>
    <p:sldId id="263" r:id="rId18"/>
    <p:sldId id="286" r:id="rId19"/>
    <p:sldId id="288"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RISA SHWARTZ" initials="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5EA0E2-B847-4DFD-87B1-89FB7ABB5FCE}" v="61" dt="2020-08-04T17:27:19.818"/>
    <p1510:client id="{04F23434-30CE-4193-8D72-6880C0744D25}" v="365" dt="2020-07-30T00:45:04.691"/>
    <p1510:client id="{0619D919-FC02-4FFF-9C00-14474E1833B5}" v="17" dt="2022-09-22T22:17:25.553"/>
    <p1510:client id="{0ABBBBFD-4083-4682-A3DC-EFD963DE0FF2}" v="71" dt="2021-08-18T06:38:01.807"/>
    <p1510:client id="{0BF9E960-4F33-4C4E-8DD5-FA9755E65392}" v="50" dt="2021-08-18T18:16:22.041"/>
    <p1510:client id="{0F34FC3C-774A-450D-AED8-46CA429E1E17}" v="18" dt="2022-09-20T22:15:46.132"/>
    <p1510:client id="{109E2C32-605F-4375-A70B-DADC23752C36}" v="6" dt="2022-05-27T18:01:23.469"/>
    <p1510:client id="{1923DC73-959F-4E20-9EAC-20A485FBF677}" v="122" dt="2020-07-30T04:04:44.053"/>
    <p1510:client id="{1C1DF8DD-4308-4ED3-880A-B56DF5178122}" v="123" dt="2022-09-19T22:59:31.487"/>
    <p1510:client id="{22823C1C-A645-4203-9697-126A96A7AB04}" v="13" dt="2020-07-24T16:56:08.555"/>
    <p1510:client id="{256CCB75-83E4-4665-92AE-7F44D3A061A6}" v="11" dt="2020-07-28T21:09:04.635"/>
    <p1510:client id="{2699834A-D59B-466A-A23E-E479C93E769B}" v="1" dt="2022-08-25T16:39:55.727"/>
    <p1510:client id="{33A2AD2D-462A-452D-9891-7E61DE8E30EE}" v="976" dt="2020-07-28T15:29:03.863"/>
    <p1510:client id="{36D47882-5A61-48CF-A9B3-B60BDCCA2D87}" v="302" dt="2022-09-19T23:33:28.212"/>
    <p1510:client id="{37408E4B-24FD-47F3-A5D8-36ED2761961B}" v="15" dt="2020-01-13T17:59:14.428"/>
    <p1510:client id="{3B9FEE9E-6564-4599-AF36-575E84271266}" v="69" dt="2020-08-04T17:34:34.139"/>
    <p1510:client id="{3BD9BA4F-AFD0-4FE1-9A21-95F6C632A934}" v="52" dt="2022-09-20T16:44:00.482"/>
    <p1510:client id="{41174289-AA42-48B5-AAEC-25D821045BBE}" v="27" dt="2022-09-21T00:17:54.615"/>
    <p1510:client id="{41E72F49-F27C-409C-8E21-B83AEA438DA8}" v="318" dt="2022-09-19T23:10:52.854"/>
    <p1510:client id="{425F158B-C2F1-47B9-BCBC-1FE77D2893A6}" v="9" dt="2020-07-30T14:32:44.465"/>
    <p1510:client id="{45CE1D4C-D533-4D7E-BEC5-1F2FE1FA21D1}" v="8" dt="2022-09-21T00:57:03.063"/>
    <p1510:client id="{4DD7FC02-D321-4189-B61F-D3A7DA4DB77D}" v="60" dt="2022-09-20T06:31:08.215"/>
    <p1510:client id="{512FDAB4-315F-4925-9243-B9665FF6B79C}" v="194" dt="2022-09-21T00:54:29.680"/>
    <p1510:client id="{63FD506C-A058-4500-867E-A0CC807F2810}" v="37" dt="2022-09-22T21:58:54.655"/>
    <p1510:client id="{6438A9BD-E88C-4AB6-A793-4C72A5C15896}" v="265" dt="2020-07-30T21:12:51.816"/>
    <p1510:client id="{64A441F2-87F9-4A3B-B985-5674DC2E8CE1}" v="48" dt="2020-07-30T02:57:10.903"/>
    <p1510:client id="{6722003D-0345-49AD-8715-6E1512EE3A82}" v="286" dt="2020-07-23T20:53:31.951"/>
    <p1510:client id="{6767F1F2-1941-4A87-B870-C56921902B61}" v="49" dt="2022-09-21T23:04:34.868"/>
    <p1510:client id="{6E2C3E1D-872A-497A-8589-995279DF722A}" v="41" dt="2022-09-21T00:47:54.667"/>
    <p1510:client id="{8472B38E-436A-4091-AB5D-BA0814030C43}" v="101" dt="2020-07-29T20:11:43.738"/>
    <p1510:client id="{8C842F6E-CE91-4579-BFD4-088C8AC469D9}" v="146" dt="2020-01-16T14:43:59.724"/>
    <p1510:client id="{955CADFB-594C-4AAC-94B7-6DE9BA65A16B}" v="197" dt="2020-07-27T06:53:59.126"/>
    <p1510:client id="{99DF1E43-36EA-44A2-84EB-010E8D068010}" v="2132" dt="2020-01-13T16:25:08.541"/>
    <p1510:client id="{A382B09D-DCD4-4C1F-9601-13E4E5D67CBB}" v="27" dt="2020-07-30T21:33:19.862"/>
    <p1510:client id="{AF681E4E-0BEB-4FBD-B6F9-CAC0DD298898}" v="34" dt="2022-09-19T23:12:54.458"/>
    <p1510:client id="{C1B33A6C-F8C7-4500-9B2E-73F93402AE4D}" v="4" dt="2022-09-01T17:40:00.395"/>
    <p1510:client id="{C1F5A3B0-D18B-45AB-912D-03A5AAAAF27C}" v="23" dt="2022-09-02T21:25:57.682"/>
    <p1510:client id="{C29A013F-FB71-43D6-B6BC-4245BDE88781}" v="62" dt="2022-09-20T04:01:35.090"/>
    <p1510:client id="{CCBF32BB-34CC-48F4-A509-1ED85D6E7111}" v="27" dt="2020-08-04T18:27:24.843"/>
    <p1510:client id="{D0F3EE23-1586-4A13-8168-1EDD758D33AA}" v="3" dt="2022-09-19T23:00:57.311"/>
    <p1510:client id="{D191B32C-6A1F-42BB-AF54-C9A80402D3A9}" v="1" dt="2020-08-06T15:57:22.396"/>
    <p1510:client id="{DA6CCF8E-22EB-4F59-8D29-AF76789B6658}" v="23" dt="2020-07-28T15:48:23.689"/>
    <p1510:client id="{DCC882BE-9FAE-475C-B996-D6EE02FD2DEA}" v="79" dt="2020-01-16T16:32:42.995"/>
    <p1510:client id="{E209287F-35AF-4029-A78A-03137EE5BCF6}" v="36" dt="2020-07-30T01:17:30.700"/>
    <p1510:client id="{E2B3F7F9-7665-416A-B578-D3F05C390C7F}" v="86" dt="2021-08-17T22:07:49.078"/>
    <p1510:client id="{F18346ED-66E1-400D-B840-CE6978903C9B}" v="20" dt="2022-09-21T00:43:53.366"/>
    <p1510:client id="{F676E86B-298E-41EB-ABD0-CD9A53C099DF}" v="22" dt="2022-05-31T05:42:40.690"/>
    <p1510:client id="{F931A655-F765-46E1-996F-90D1FDD40458}" v="616" dt="2021-08-18T06:34:36.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2832" autoAdjust="0"/>
  </p:normalViewPr>
  <p:slideViewPr>
    <p:cSldViewPr snapToGrid="0" snapToObjects="1">
      <p:cViewPr varScale="1">
        <p:scale>
          <a:sx n="140" d="100"/>
          <a:sy n="140" d="100"/>
        </p:scale>
        <p:origin x="10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ng Wang" clId="Web-{AF681E4E-0BEB-4FBD-B6F9-CAC0DD298898}"/>
    <pc:docChg chg="modSld">
      <pc:chgData name="Qing Wang" userId="" providerId="" clId="Web-{AF681E4E-0BEB-4FBD-B6F9-CAC0DD298898}" dt="2022-09-19T23:12:49.223" v="17" actId="20577"/>
      <pc:docMkLst>
        <pc:docMk/>
      </pc:docMkLst>
      <pc:sldChg chg="modSp">
        <pc:chgData name="Qing Wang" userId="" providerId="" clId="Web-{AF681E4E-0BEB-4FBD-B6F9-CAC0DD298898}" dt="2022-09-19T23:12:36.848" v="1" actId="20577"/>
        <pc:sldMkLst>
          <pc:docMk/>
          <pc:sldMk cId="616830636" sldId="268"/>
        </pc:sldMkLst>
        <pc:spChg chg="mod">
          <ac:chgData name="Qing Wang" userId="" providerId="" clId="Web-{AF681E4E-0BEB-4FBD-B6F9-CAC0DD298898}" dt="2022-09-19T23:12:36.848" v="1" actId="20577"/>
          <ac:spMkLst>
            <pc:docMk/>
            <pc:sldMk cId="616830636" sldId="268"/>
            <ac:spMk id="21" creationId="{5F7844AA-787B-4341-B3B4-D699F9452B4A}"/>
          </ac:spMkLst>
        </pc:spChg>
      </pc:sldChg>
      <pc:sldChg chg="modSp">
        <pc:chgData name="Qing Wang" userId="" providerId="" clId="Web-{AF681E4E-0BEB-4FBD-B6F9-CAC0DD298898}" dt="2022-09-19T23:12:49.223" v="17" actId="20577"/>
        <pc:sldMkLst>
          <pc:docMk/>
          <pc:sldMk cId="3416325778" sldId="302"/>
        </pc:sldMkLst>
        <pc:spChg chg="mod">
          <ac:chgData name="Qing Wang" userId="" providerId="" clId="Web-{AF681E4E-0BEB-4FBD-B6F9-CAC0DD298898}" dt="2022-09-19T23:12:49.223" v="17" actId="20577"/>
          <ac:spMkLst>
            <pc:docMk/>
            <pc:sldMk cId="3416325778" sldId="302"/>
            <ac:spMk id="21" creationId="{5F7844AA-787B-4341-B3B4-D699F9452B4A}"/>
          </ac:spMkLst>
        </pc:spChg>
      </pc:sldChg>
    </pc:docChg>
  </pc:docChgLst>
  <pc:docChgLst>
    <pc:chgData name="Qing Wang" clId="Web-{0619D919-FC02-4FFF-9C00-14474E1833B5}"/>
    <pc:docChg chg="modSld">
      <pc:chgData name="Qing Wang" userId="" providerId="" clId="Web-{0619D919-FC02-4FFF-9C00-14474E1833B5}" dt="2022-09-22T22:17:24.350" v="8" actId="20577"/>
      <pc:docMkLst>
        <pc:docMk/>
      </pc:docMkLst>
      <pc:sldChg chg="modSp">
        <pc:chgData name="Qing Wang" userId="" providerId="" clId="Web-{0619D919-FC02-4FFF-9C00-14474E1833B5}" dt="2022-09-22T22:17:24.350" v="8" actId="20577"/>
        <pc:sldMkLst>
          <pc:docMk/>
          <pc:sldMk cId="3883693209" sldId="294"/>
        </pc:sldMkLst>
        <pc:spChg chg="mod">
          <ac:chgData name="Qing Wang" userId="" providerId="" clId="Web-{0619D919-FC02-4FFF-9C00-14474E1833B5}" dt="2022-09-22T22:17:24.350" v="8" actId="20577"/>
          <ac:spMkLst>
            <pc:docMk/>
            <pc:sldMk cId="3883693209" sldId="294"/>
            <ac:spMk id="2" creationId="{C0F64F8D-B745-5C46-9E4D-AF43B356EDCC}"/>
          </ac:spMkLst>
        </pc:spChg>
        <pc:spChg chg="mod">
          <ac:chgData name="Qing Wang" userId="" providerId="" clId="Web-{0619D919-FC02-4FFF-9C00-14474E1833B5}" dt="2022-09-22T22:17:18.006" v="7" actId="20577"/>
          <ac:spMkLst>
            <pc:docMk/>
            <pc:sldMk cId="3883693209" sldId="294"/>
            <ac:spMk id="8" creationId="{3C210B24-0F7B-254D-BB1C-F3F303F46EA1}"/>
          </ac:spMkLst>
        </pc:spChg>
      </pc:sldChg>
    </pc:docChg>
  </pc:docChgLst>
  <pc:docChgLst>
    <pc:chgData clId="Web-{8472B38E-436A-4091-AB5D-BA0814030C43}"/>
    <pc:docChg chg="modSld">
      <pc:chgData name="" userId="" providerId="" clId="Web-{8472B38E-436A-4091-AB5D-BA0814030C43}" dt="2020-07-29T20:11:43.738" v="100" actId="20577"/>
      <pc:docMkLst>
        <pc:docMk/>
      </pc:docMkLst>
      <pc:sldChg chg="modSp">
        <pc:chgData name="" userId="" providerId="" clId="Web-{8472B38E-436A-4091-AB5D-BA0814030C43}" dt="2020-07-29T20:04:32.092" v="81" actId="20577"/>
        <pc:sldMkLst>
          <pc:docMk/>
          <pc:sldMk cId="3313772083" sldId="257"/>
        </pc:sldMkLst>
        <pc:spChg chg="mod">
          <ac:chgData name="" userId="" providerId="" clId="Web-{8472B38E-436A-4091-AB5D-BA0814030C43}" dt="2020-07-29T20:04:32.092" v="81" actId="20577"/>
          <ac:spMkLst>
            <pc:docMk/>
            <pc:sldMk cId="3313772083" sldId="257"/>
            <ac:spMk id="2" creationId="{946D61CB-DB93-6B4C-8B27-7229A38B4BE9}"/>
          </ac:spMkLst>
        </pc:spChg>
      </pc:sldChg>
      <pc:sldChg chg="modSp">
        <pc:chgData name="" userId="" providerId="" clId="Web-{8472B38E-436A-4091-AB5D-BA0814030C43}" dt="2020-07-29T20:11:25.173" v="98" actId="20577"/>
        <pc:sldMkLst>
          <pc:docMk/>
          <pc:sldMk cId="154382512" sldId="258"/>
        </pc:sldMkLst>
        <pc:spChg chg="mod">
          <ac:chgData name="" userId="" providerId="" clId="Web-{8472B38E-436A-4091-AB5D-BA0814030C43}" dt="2020-07-29T20:11:25.173" v="98" actId="20577"/>
          <ac:spMkLst>
            <pc:docMk/>
            <pc:sldMk cId="154382512" sldId="258"/>
            <ac:spMk id="3" creationId="{6A170AB4-36AF-6646-B39F-A07F2DDA01A8}"/>
          </ac:spMkLst>
        </pc:spChg>
      </pc:sldChg>
      <pc:sldChg chg="modSp">
        <pc:chgData name="" userId="" providerId="" clId="Web-{8472B38E-436A-4091-AB5D-BA0814030C43}" dt="2020-07-29T19:45:21.978" v="6" actId="14100"/>
        <pc:sldMkLst>
          <pc:docMk/>
          <pc:sldMk cId="996292406" sldId="291"/>
        </pc:sldMkLst>
        <pc:spChg chg="mod">
          <ac:chgData name="" userId="" providerId="" clId="Web-{8472B38E-436A-4091-AB5D-BA0814030C43}" dt="2020-07-29T19:45:21.978" v="6" actId="14100"/>
          <ac:spMkLst>
            <pc:docMk/>
            <pc:sldMk cId="996292406" sldId="291"/>
            <ac:spMk id="7" creationId="{206EF9C7-22DF-664D-A42C-793D3FFF365A}"/>
          </ac:spMkLst>
        </pc:spChg>
        <pc:spChg chg="mod">
          <ac:chgData name="" userId="" providerId="" clId="Web-{8472B38E-436A-4091-AB5D-BA0814030C43}" dt="2020-07-29T19:45:10.258" v="3" actId="1076"/>
          <ac:spMkLst>
            <pc:docMk/>
            <pc:sldMk cId="996292406" sldId="291"/>
            <ac:spMk id="8" creationId="{F8BDC64F-4750-3347-A720-A07D4744FF9D}"/>
          </ac:spMkLst>
        </pc:spChg>
        <pc:spChg chg="mod">
          <ac:chgData name="" userId="" providerId="" clId="Web-{8472B38E-436A-4091-AB5D-BA0814030C43}" dt="2020-07-29T19:45:16.071" v="5" actId="1076"/>
          <ac:spMkLst>
            <pc:docMk/>
            <pc:sldMk cId="996292406" sldId="291"/>
            <ac:spMk id="9" creationId="{C8EB7F06-251C-4043-97E7-5A6DD8F3F209}"/>
          </ac:spMkLst>
        </pc:spChg>
        <pc:cxnChg chg="mod">
          <ac:chgData name="" userId="" providerId="" clId="Web-{8472B38E-436A-4091-AB5D-BA0814030C43}" dt="2020-07-29T19:45:21.978" v="6" actId="14100"/>
          <ac:cxnSpMkLst>
            <pc:docMk/>
            <pc:sldMk cId="996292406" sldId="291"/>
            <ac:cxnSpMk id="14" creationId="{84EF5353-5E08-424C-BA7B-3BE39AFAF7A7}"/>
          </ac:cxnSpMkLst>
        </pc:cxnChg>
      </pc:sldChg>
    </pc:docChg>
  </pc:docChgLst>
  <pc:docChgLst>
    <pc:chgData name="Qing Wang" clId="Web-{63FD506C-A058-4500-867E-A0CC807F2810}"/>
    <pc:docChg chg="modSld">
      <pc:chgData name="Qing Wang" userId="" providerId="" clId="Web-{63FD506C-A058-4500-867E-A0CC807F2810}" dt="2022-09-22T21:58:53.952" v="32" actId="20577"/>
      <pc:docMkLst>
        <pc:docMk/>
      </pc:docMkLst>
      <pc:sldChg chg="modSp">
        <pc:chgData name="Qing Wang" userId="" providerId="" clId="Web-{63FD506C-A058-4500-867E-A0CC807F2810}" dt="2022-09-22T21:58:53.952" v="32" actId="20577"/>
        <pc:sldMkLst>
          <pc:docMk/>
          <pc:sldMk cId="2517101596" sldId="260"/>
        </pc:sldMkLst>
        <pc:spChg chg="mod">
          <ac:chgData name="Qing Wang" userId="" providerId="" clId="Web-{63FD506C-A058-4500-867E-A0CC807F2810}" dt="2022-09-22T21:58:53.952" v="32" actId="20577"/>
          <ac:spMkLst>
            <pc:docMk/>
            <pc:sldMk cId="2517101596" sldId="260"/>
            <ac:spMk id="3" creationId="{827620A7-71FD-1E4A-A506-A9834070A69A}"/>
          </ac:spMkLst>
        </pc:spChg>
      </pc:sldChg>
      <pc:sldChg chg="modSp">
        <pc:chgData name="Qing Wang" userId="" providerId="" clId="Web-{63FD506C-A058-4500-867E-A0CC807F2810}" dt="2022-09-22T21:54:07.965" v="0" actId="20577"/>
        <pc:sldMkLst>
          <pc:docMk/>
          <pc:sldMk cId="996292406" sldId="291"/>
        </pc:sldMkLst>
        <pc:spChg chg="mod">
          <ac:chgData name="Qing Wang" userId="" providerId="" clId="Web-{63FD506C-A058-4500-867E-A0CC807F2810}" dt="2022-09-22T21:54:07.965" v="0" actId="20577"/>
          <ac:spMkLst>
            <pc:docMk/>
            <pc:sldMk cId="996292406" sldId="291"/>
            <ac:spMk id="6" creationId="{8BA1AD19-C020-1642-8647-6E832A61A263}"/>
          </ac:spMkLst>
        </pc:spChg>
      </pc:sldChg>
    </pc:docChg>
  </pc:docChgLst>
  <pc:docChgLst>
    <pc:chgData name="Qing Wang" clId="Web-{45CE1D4C-D533-4D7E-BEC5-1F2FE1FA21D1}"/>
    <pc:docChg chg="modSld">
      <pc:chgData name="Qing Wang" userId="" providerId="" clId="Web-{45CE1D4C-D533-4D7E-BEC5-1F2FE1FA21D1}" dt="2022-09-21T00:56:58.016" v="2" actId="20577"/>
      <pc:docMkLst>
        <pc:docMk/>
      </pc:docMkLst>
      <pc:sldChg chg="modSp">
        <pc:chgData name="Qing Wang" userId="" providerId="" clId="Web-{45CE1D4C-D533-4D7E-BEC5-1F2FE1FA21D1}" dt="2022-09-21T00:56:58.016" v="2" actId="20577"/>
        <pc:sldMkLst>
          <pc:docMk/>
          <pc:sldMk cId="1274378725" sldId="300"/>
        </pc:sldMkLst>
        <pc:spChg chg="mod">
          <ac:chgData name="Qing Wang" userId="" providerId="" clId="Web-{45CE1D4C-D533-4D7E-BEC5-1F2FE1FA21D1}" dt="2022-09-21T00:56:55.969" v="0" actId="20577"/>
          <ac:spMkLst>
            <pc:docMk/>
            <pc:sldMk cId="1274378725" sldId="300"/>
            <ac:spMk id="3" creationId="{A5DA4FDF-2AA1-DB4D-94E8-49F0BD6B5890}"/>
          </ac:spMkLst>
        </pc:spChg>
        <pc:spChg chg="mod">
          <ac:chgData name="Qing Wang" userId="" providerId="" clId="Web-{45CE1D4C-D533-4D7E-BEC5-1F2FE1FA21D1}" dt="2022-09-21T00:56:58.016" v="2" actId="20577"/>
          <ac:spMkLst>
            <pc:docMk/>
            <pc:sldMk cId="1274378725" sldId="300"/>
            <ac:spMk id="5" creationId="{B4E76789-5DC7-6CE4-A87F-1E724F25F316}"/>
          </ac:spMkLst>
        </pc:spChg>
      </pc:sldChg>
    </pc:docChg>
  </pc:docChgLst>
  <pc:docChgLst>
    <pc:chgData name="Qing Wang" clId="Web-{E2B3F7F9-7665-416A-B578-D3F05C390C7F}"/>
    <pc:docChg chg="modSld">
      <pc:chgData name="Qing Wang" userId="" providerId="" clId="Web-{E2B3F7F9-7665-416A-B578-D3F05C390C7F}" dt="2021-08-17T22:07:43.765" v="45" actId="20577"/>
      <pc:docMkLst>
        <pc:docMk/>
      </pc:docMkLst>
      <pc:sldChg chg="modSp">
        <pc:chgData name="Qing Wang" userId="" providerId="" clId="Web-{E2B3F7F9-7665-416A-B578-D3F05C390C7F}" dt="2021-08-17T21:25:09.303" v="7" actId="20577"/>
        <pc:sldMkLst>
          <pc:docMk/>
          <pc:sldMk cId="1944709475" sldId="259"/>
        </pc:sldMkLst>
        <pc:spChg chg="mod">
          <ac:chgData name="Qing Wang" userId="" providerId="" clId="Web-{E2B3F7F9-7665-416A-B578-D3F05C390C7F}" dt="2021-08-17T21:25:09.303" v="7" actId="20577"/>
          <ac:spMkLst>
            <pc:docMk/>
            <pc:sldMk cId="1944709475" sldId="259"/>
            <ac:spMk id="3" creationId="{32585E64-295A-BC45-9F3F-EC460213D22C}"/>
          </ac:spMkLst>
        </pc:spChg>
      </pc:sldChg>
      <pc:sldChg chg="modSp">
        <pc:chgData name="Qing Wang" userId="" providerId="" clId="Web-{E2B3F7F9-7665-416A-B578-D3F05C390C7F}" dt="2021-08-17T21:43:45.739" v="41" actId="20577"/>
        <pc:sldMkLst>
          <pc:docMk/>
          <pc:sldMk cId="996292406" sldId="291"/>
        </pc:sldMkLst>
        <pc:spChg chg="mod">
          <ac:chgData name="Qing Wang" userId="" providerId="" clId="Web-{E2B3F7F9-7665-416A-B578-D3F05C390C7F}" dt="2021-08-17T21:43:45.739" v="41" actId="20577"/>
          <ac:spMkLst>
            <pc:docMk/>
            <pc:sldMk cId="996292406" sldId="291"/>
            <ac:spMk id="19" creationId="{D00231EC-D74A-F046-A231-6ED24D5802F3}"/>
          </ac:spMkLst>
        </pc:spChg>
      </pc:sldChg>
      <pc:sldChg chg="modSp">
        <pc:chgData name="Qing Wang" userId="" providerId="" clId="Web-{E2B3F7F9-7665-416A-B578-D3F05C390C7F}" dt="2021-08-17T21:29:36.919" v="38" actId="20577"/>
        <pc:sldMkLst>
          <pc:docMk/>
          <pc:sldMk cId="1595274897" sldId="292"/>
        </pc:sldMkLst>
        <pc:spChg chg="mod">
          <ac:chgData name="Qing Wang" userId="" providerId="" clId="Web-{E2B3F7F9-7665-416A-B578-D3F05C390C7F}" dt="2021-08-17T21:29:36.919" v="38" actId="20577"/>
          <ac:spMkLst>
            <pc:docMk/>
            <pc:sldMk cId="1595274897" sldId="292"/>
            <ac:spMk id="5" creationId="{D765AA30-60B3-4CCD-ACF9-5EEBE748BB9B}"/>
          </ac:spMkLst>
        </pc:spChg>
      </pc:sldChg>
      <pc:sldChg chg="modSp">
        <pc:chgData name="Qing Wang" userId="" providerId="" clId="Web-{E2B3F7F9-7665-416A-B578-D3F05C390C7F}" dt="2021-08-17T22:04:32.609" v="44" actId="14100"/>
        <pc:sldMkLst>
          <pc:docMk/>
          <pc:sldMk cId="3883693209" sldId="294"/>
        </pc:sldMkLst>
        <pc:picChg chg="mod">
          <ac:chgData name="Qing Wang" userId="" providerId="" clId="Web-{E2B3F7F9-7665-416A-B578-D3F05C390C7F}" dt="2021-08-17T22:04:32.609" v="44" actId="14100"/>
          <ac:picMkLst>
            <pc:docMk/>
            <pc:sldMk cId="3883693209" sldId="294"/>
            <ac:picMk id="6" creationId="{F71F7106-2189-544A-B347-8CB3D0F01178}"/>
          </ac:picMkLst>
        </pc:picChg>
      </pc:sldChg>
      <pc:sldChg chg="modSp">
        <pc:chgData name="Qing Wang" userId="" providerId="" clId="Web-{E2B3F7F9-7665-416A-B578-D3F05C390C7F}" dt="2021-08-17T21:28:26.413" v="19" actId="14100"/>
        <pc:sldMkLst>
          <pc:docMk/>
          <pc:sldMk cId="3236070818" sldId="295"/>
        </pc:sldMkLst>
        <pc:spChg chg="mod">
          <ac:chgData name="Qing Wang" userId="" providerId="" clId="Web-{E2B3F7F9-7665-416A-B578-D3F05C390C7F}" dt="2021-08-17T21:28:26.413" v="19" actId="14100"/>
          <ac:spMkLst>
            <pc:docMk/>
            <pc:sldMk cId="3236070818" sldId="295"/>
            <ac:spMk id="12" creationId="{9DF1520A-DB4F-364E-A750-96B378AF28A7}"/>
          </ac:spMkLst>
        </pc:spChg>
        <pc:picChg chg="mod">
          <ac:chgData name="Qing Wang" userId="" providerId="" clId="Web-{E2B3F7F9-7665-416A-B578-D3F05C390C7F}" dt="2021-08-17T21:28:09.021" v="12" actId="1076"/>
          <ac:picMkLst>
            <pc:docMk/>
            <pc:sldMk cId="3236070818" sldId="295"/>
            <ac:picMk id="11" creationId="{1BCD395C-24FA-E947-8811-01AE2ECC16D6}"/>
          </ac:picMkLst>
        </pc:picChg>
      </pc:sldChg>
      <pc:sldChg chg="modSp">
        <pc:chgData name="Qing Wang" userId="" providerId="" clId="Web-{E2B3F7F9-7665-416A-B578-D3F05C390C7F}" dt="2021-08-17T21:27:20.329" v="11" actId="20577"/>
        <pc:sldMkLst>
          <pc:docMk/>
          <pc:sldMk cId="1274378725" sldId="300"/>
        </pc:sldMkLst>
        <pc:spChg chg="mod">
          <ac:chgData name="Qing Wang" userId="" providerId="" clId="Web-{E2B3F7F9-7665-416A-B578-D3F05C390C7F}" dt="2021-08-17T21:27:20.329" v="11" actId="20577"/>
          <ac:spMkLst>
            <pc:docMk/>
            <pc:sldMk cId="1274378725" sldId="300"/>
            <ac:spMk id="3" creationId="{A5DA4FDF-2AA1-DB4D-94E8-49F0BD6B5890}"/>
          </ac:spMkLst>
        </pc:spChg>
      </pc:sldChg>
      <pc:sldChg chg="modSp">
        <pc:chgData name="Qing Wang" userId="" providerId="" clId="Web-{E2B3F7F9-7665-416A-B578-D3F05C390C7F}" dt="2021-08-17T22:07:43.765" v="45" actId="20577"/>
        <pc:sldMkLst>
          <pc:docMk/>
          <pc:sldMk cId="3364957365" sldId="301"/>
        </pc:sldMkLst>
        <pc:spChg chg="mod">
          <ac:chgData name="Qing Wang" userId="" providerId="" clId="Web-{E2B3F7F9-7665-416A-B578-D3F05C390C7F}" dt="2021-08-17T22:07:43.765" v="45" actId="20577"/>
          <ac:spMkLst>
            <pc:docMk/>
            <pc:sldMk cId="3364957365" sldId="301"/>
            <ac:spMk id="19" creationId="{D00231EC-D74A-F046-A231-6ED24D5802F3}"/>
          </ac:spMkLst>
        </pc:spChg>
      </pc:sldChg>
    </pc:docChg>
  </pc:docChgLst>
  <pc:docChgLst>
    <pc:chgData clId="Web-{99DF1E43-36EA-44A2-84EB-010E8D068010}"/>
    <pc:docChg chg="addSld modSld sldOrd">
      <pc:chgData name="" userId="" providerId="" clId="Web-{99DF1E43-36EA-44A2-84EB-010E8D068010}" dt="2020-01-13T16:25:08.119" v="2110" actId="20577"/>
      <pc:docMkLst>
        <pc:docMk/>
      </pc:docMkLst>
      <pc:sldChg chg="modSp">
        <pc:chgData name="" userId="" providerId="" clId="Web-{99DF1E43-36EA-44A2-84EB-010E8D068010}" dt="2020-01-13T15:58:52.974" v="1219" actId="20577"/>
        <pc:sldMkLst>
          <pc:docMk/>
          <pc:sldMk cId="154382512" sldId="258"/>
        </pc:sldMkLst>
        <pc:spChg chg="mod">
          <ac:chgData name="" userId="" providerId="" clId="Web-{99DF1E43-36EA-44A2-84EB-010E8D068010}" dt="2020-01-13T15:58:52.974" v="1219" actId="20577"/>
          <ac:spMkLst>
            <pc:docMk/>
            <pc:sldMk cId="154382512" sldId="258"/>
            <ac:spMk id="3" creationId="{6A170AB4-36AF-6646-B39F-A07F2DDA01A8}"/>
          </ac:spMkLst>
        </pc:spChg>
      </pc:sldChg>
      <pc:sldChg chg="modSp">
        <pc:chgData name="" userId="" providerId="" clId="Web-{99DF1E43-36EA-44A2-84EB-010E8D068010}" dt="2020-01-13T16:03:35.928" v="1386" actId="20577"/>
        <pc:sldMkLst>
          <pc:docMk/>
          <pc:sldMk cId="1944709475" sldId="259"/>
        </pc:sldMkLst>
        <pc:spChg chg="mod">
          <ac:chgData name="" userId="" providerId="" clId="Web-{99DF1E43-36EA-44A2-84EB-010E8D068010}" dt="2020-01-13T16:03:35.928" v="1386" actId="20577"/>
          <ac:spMkLst>
            <pc:docMk/>
            <pc:sldMk cId="1944709475" sldId="259"/>
            <ac:spMk id="3" creationId="{32585E64-295A-BC45-9F3F-EC460213D22C}"/>
          </ac:spMkLst>
        </pc:spChg>
      </pc:sldChg>
      <pc:sldChg chg="modSp">
        <pc:chgData name="" userId="" providerId="" clId="Web-{99DF1E43-36EA-44A2-84EB-010E8D068010}" dt="2020-01-13T15:58:04.224" v="1190" actId="1076"/>
        <pc:sldMkLst>
          <pc:docMk/>
          <pc:sldMk cId="2517101596" sldId="260"/>
        </pc:sldMkLst>
        <pc:spChg chg="mod">
          <ac:chgData name="" userId="" providerId="" clId="Web-{99DF1E43-36EA-44A2-84EB-010E8D068010}" dt="2020-01-13T15:58:04.224" v="1190" actId="1076"/>
          <ac:spMkLst>
            <pc:docMk/>
            <pc:sldMk cId="2517101596" sldId="260"/>
            <ac:spMk id="3" creationId="{827620A7-71FD-1E4A-A506-A9834070A69A}"/>
          </ac:spMkLst>
        </pc:spChg>
      </pc:sldChg>
      <pc:sldChg chg="modSp">
        <pc:chgData name="" userId="" providerId="" clId="Web-{99DF1E43-36EA-44A2-84EB-010E8D068010}" dt="2020-01-13T16:22:40.353" v="1919" actId="20577"/>
        <pc:sldMkLst>
          <pc:docMk/>
          <pc:sldMk cId="2842062560" sldId="263"/>
        </pc:sldMkLst>
        <pc:spChg chg="mod">
          <ac:chgData name="" userId="" providerId="" clId="Web-{99DF1E43-36EA-44A2-84EB-010E8D068010}" dt="2020-01-13T16:22:40.353" v="1919" actId="20577"/>
          <ac:spMkLst>
            <pc:docMk/>
            <pc:sldMk cId="2842062560" sldId="263"/>
            <ac:spMk id="3" creationId="{112137FC-0466-CE49-847F-D54ADFFB14E6}"/>
          </ac:spMkLst>
        </pc:spChg>
      </pc:sldChg>
      <pc:sldChg chg="modSp">
        <pc:chgData name="" userId="" providerId="" clId="Web-{99DF1E43-36EA-44A2-84EB-010E8D068010}" dt="2020-01-13T16:01:32.647" v="1306" actId="20577"/>
        <pc:sldMkLst>
          <pc:docMk/>
          <pc:sldMk cId="278872498" sldId="271"/>
        </pc:sldMkLst>
        <pc:spChg chg="mod">
          <ac:chgData name="" userId="" providerId="" clId="Web-{99DF1E43-36EA-44A2-84EB-010E8D068010}" dt="2020-01-13T16:01:32.647" v="1306" actId="20577"/>
          <ac:spMkLst>
            <pc:docMk/>
            <pc:sldMk cId="278872498" sldId="271"/>
            <ac:spMk id="3" creationId="{62102A4A-A382-874D-A1DE-81890C97E055}"/>
          </ac:spMkLst>
        </pc:spChg>
      </pc:sldChg>
      <pc:sldChg chg="modSp delAnim modAnim">
        <pc:chgData name="" userId="" providerId="" clId="Web-{99DF1E43-36EA-44A2-84EB-010E8D068010}" dt="2020-01-13T16:11:40.523" v="1651"/>
        <pc:sldMkLst>
          <pc:docMk/>
          <pc:sldMk cId="238804187" sldId="283"/>
        </pc:sldMkLst>
        <pc:spChg chg="mod">
          <ac:chgData name="" userId="" providerId="" clId="Web-{99DF1E43-36EA-44A2-84EB-010E8D068010}" dt="2020-01-13T16:10:57.976" v="1640" actId="20577"/>
          <ac:spMkLst>
            <pc:docMk/>
            <pc:sldMk cId="238804187" sldId="283"/>
            <ac:spMk id="2" creationId="{14751BBB-28BD-A44B-9019-1F8145E47045}"/>
          </ac:spMkLst>
        </pc:spChg>
      </pc:sldChg>
      <pc:sldChg chg="delAnim modAnim">
        <pc:chgData name="" userId="" providerId="" clId="Web-{99DF1E43-36EA-44A2-84EB-010E8D068010}" dt="2020-01-13T16:11:47.117" v="1653"/>
        <pc:sldMkLst>
          <pc:docMk/>
          <pc:sldMk cId="2907189599" sldId="284"/>
        </pc:sldMkLst>
      </pc:sldChg>
      <pc:sldChg chg="modSp">
        <pc:chgData name="" userId="" providerId="" clId="Web-{99DF1E43-36EA-44A2-84EB-010E8D068010}" dt="2020-01-13T16:24:57.978" v="2103" actId="20577"/>
        <pc:sldMkLst>
          <pc:docMk/>
          <pc:sldMk cId="1172131544" sldId="286"/>
        </pc:sldMkLst>
        <pc:spChg chg="mod">
          <ac:chgData name="" userId="" providerId="" clId="Web-{99DF1E43-36EA-44A2-84EB-010E8D068010}" dt="2020-01-13T16:24:57.978" v="2103" actId="20577"/>
          <ac:spMkLst>
            <pc:docMk/>
            <pc:sldMk cId="1172131544" sldId="286"/>
            <ac:spMk id="3" creationId="{112137FC-0466-CE49-847F-D54ADFFB14E6}"/>
          </ac:spMkLst>
        </pc:spChg>
      </pc:sldChg>
      <pc:sldChg chg="modSp add ord replId">
        <pc:chgData name="" userId="" providerId="" clId="Web-{99DF1E43-36EA-44A2-84EB-010E8D068010}" dt="2020-01-13T16:25:03.244" v="2108" actId="20577"/>
        <pc:sldMkLst>
          <pc:docMk/>
          <pc:sldMk cId="1926236481" sldId="288"/>
        </pc:sldMkLst>
        <pc:spChg chg="mod">
          <ac:chgData name="" userId="" providerId="" clId="Web-{99DF1E43-36EA-44A2-84EB-010E8D068010}" dt="2020-01-13T16:20:10.243" v="1897" actId="20577"/>
          <ac:spMkLst>
            <pc:docMk/>
            <pc:sldMk cId="1926236481" sldId="288"/>
            <ac:spMk id="2" creationId="{5B26BFE0-EB1B-734F-A1D9-D06A25712479}"/>
          </ac:spMkLst>
        </pc:spChg>
        <pc:spChg chg="mod">
          <ac:chgData name="" userId="" providerId="" clId="Web-{99DF1E43-36EA-44A2-84EB-010E8D068010}" dt="2020-01-13T16:25:03.244" v="2108" actId="20577"/>
          <ac:spMkLst>
            <pc:docMk/>
            <pc:sldMk cId="1926236481" sldId="288"/>
            <ac:spMk id="3" creationId="{112137FC-0466-CE49-847F-D54ADFFB14E6}"/>
          </ac:spMkLst>
        </pc:spChg>
      </pc:sldChg>
    </pc:docChg>
  </pc:docChgLst>
  <pc:docChgLst>
    <pc:chgData name="Qing Wang" clId="Web-{C1B33A6C-F8C7-4500-9B2E-73F93402AE4D}"/>
    <pc:docChg chg="modSld">
      <pc:chgData name="Qing Wang" userId="" providerId="" clId="Web-{C1B33A6C-F8C7-4500-9B2E-73F93402AE4D}" dt="2022-09-01T17:40:00.395" v="3" actId="20577"/>
      <pc:docMkLst>
        <pc:docMk/>
      </pc:docMkLst>
      <pc:sldChg chg="modSp">
        <pc:chgData name="Qing Wang" userId="" providerId="" clId="Web-{C1B33A6C-F8C7-4500-9B2E-73F93402AE4D}" dt="2022-09-01T17:40:00.395" v="3" actId="20577"/>
        <pc:sldMkLst>
          <pc:docMk/>
          <pc:sldMk cId="278872498" sldId="271"/>
        </pc:sldMkLst>
        <pc:spChg chg="mod">
          <ac:chgData name="Qing Wang" userId="" providerId="" clId="Web-{C1B33A6C-F8C7-4500-9B2E-73F93402AE4D}" dt="2022-09-01T17:40:00.395" v="3" actId="20577"/>
          <ac:spMkLst>
            <pc:docMk/>
            <pc:sldMk cId="278872498" sldId="271"/>
            <ac:spMk id="3" creationId="{62102A4A-A382-874D-A1DE-81890C97E055}"/>
          </ac:spMkLst>
        </pc:spChg>
      </pc:sldChg>
    </pc:docChg>
  </pc:docChgLst>
  <pc:docChgLst>
    <pc:chgData clId="Web-{CCBF32BB-34CC-48F4-A509-1ED85D6E7111}"/>
    <pc:docChg chg="modSld">
      <pc:chgData name="" userId="" providerId="" clId="Web-{CCBF32BB-34CC-48F4-A509-1ED85D6E7111}" dt="2020-08-04T18:27:23.266" v="21" actId="20577"/>
      <pc:docMkLst>
        <pc:docMk/>
      </pc:docMkLst>
      <pc:sldChg chg="modSp">
        <pc:chgData name="" userId="" providerId="" clId="Web-{CCBF32BB-34CC-48F4-A509-1ED85D6E7111}" dt="2020-08-04T18:27:06.812" v="18" actId="20577"/>
        <pc:sldMkLst>
          <pc:docMk/>
          <pc:sldMk cId="616830636" sldId="268"/>
        </pc:sldMkLst>
        <pc:spChg chg="mod">
          <ac:chgData name="" userId="" providerId="" clId="Web-{CCBF32BB-34CC-48F4-A509-1ED85D6E7111}" dt="2020-08-04T18:26:51.593" v="15" actId="20577"/>
          <ac:spMkLst>
            <pc:docMk/>
            <pc:sldMk cId="616830636" sldId="268"/>
            <ac:spMk id="67" creationId="{7B0A51DB-6EC9-4FE0-A284-34F6286B545F}"/>
          </ac:spMkLst>
        </pc:spChg>
        <pc:spChg chg="mod">
          <ac:chgData name="" userId="" providerId="" clId="Web-{CCBF32BB-34CC-48F4-A509-1ED85D6E7111}" dt="2020-08-04T18:27:06.812" v="18" actId="20577"/>
          <ac:spMkLst>
            <pc:docMk/>
            <pc:sldMk cId="616830636" sldId="268"/>
            <ac:spMk id="124" creationId="{DA8FC2F9-B539-4D6F-82C1-5066E1A12C23}"/>
          </ac:spMkLst>
        </pc:spChg>
        <pc:spChg chg="mod">
          <ac:chgData name="" userId="" providerId="" clId="Web-{CCBF32BB-34CC-48F4-A509-1ED85D6E7111}" dt="2020-08-04T18:26:38.530" v="6" actId="20577"/>
          <ac:spMkLst>
            <pc:docMk/>
            <pc:sldMk cId="616830636" sldId="268"/>
            <ac:spMk id="238" creationId="{E4C2EB1B-78B5-A043-9EC5-0D58CFBDEF0F}"/>
          </ac:spMkLst>
        </pc:spChg>
        <pc:spChg chg="mod">
          <ac:chgData name="" userId="" providerId="" clId="Web-{CCBF32BB-34CC-48F4-A509-1ED85D6E7111}" dt="2020-08-04T18:26:24.702" v="2" actId="20577"/>
          <ac:spMkLst>
            <pc:docMk/>
            <pc:sldMk cId="616830636" sldId="268"/>
            <ac:spMk id="239" creationId="{93CD9246-97C3-1D4F-AE11-8E6487B78811}"/>
          </ac:spMkLst>
        </pc:spChg>
      </pc:sldChg>
      <pc:sldChg chg="modSp">
        <pc:chgData name="" userId="" providerId="" clId="Web-{CCBF32BB-34CC-48F4-A509-1ED85D6E7111}" dt="2020-08-04T18:27:22.390" v="19" actId="20577"/>
        <pc:sldMkLst>
          <pc:docMk/>
          <pc:sldMk cId="1274378725" sldId="300"/>
        </pc:sldMkLst>
        <pc:spChg chg="mod">
          <ac:chgData name="" userId="" providerId="" clId="Web-{CCBF32BB-34CC-48F4-A509-1ED85D6E7111}" dt="2020-08-04T18:27:22.390" v="19" actId="20577"/>
          <ac:spMkLst>
            <pc:docMk/>
            <pc:sldMk cId="1274378725" sldId="300"/>
            <ac:spMk id="2" creationId="{68B45EEA-6D86-AC4B-830A-8EACCD73E240}"/>
          </ac:spMkLst>
        </pc:spChg>
      </pc:sldChg>
    </pc:docChg>
  </pc:docChgLst>
  <pc:docChgLst>
    <pc:chgData name="Qing Wang" clId="Web-{D0F3EE23-1586-4A13-8168-1EDD758D33AA}"/>
    <pc:docChg chg="modSld">
      <pc:chgData name="Qing Wang" userId="" providerId="" clId="Web-{D0F3EE23-1586-4A13-8168-1EDD758D33AA}" dt="2022-09-19T23:00:57.311" v="2" actId="20577"/>
      <pc:docMkLst>
        <pc:docMk/>
      </pc:docMkLst>
      <pc:sldChg chg="modSp">
        <pc:chgData name="Qing Wang" userId="" providerId="" clId="Web-{D0F3EE23-1586-4A13-8168-1EDD758D33AA}" dt="2022-09-19T23:00:57.311" v="2" actId="20577"/>
        <pc:sldMkLst>
          <pc:docMk/>
          <pc:sldMk cId="154382512" sldId="258"/>
        </pc:sldMkLst>
        <pc:spChg chg="mod">
          <ac:chgData name="Qing Wang" userId="" providerId="" clId="Web-{D0F3EE23-1586-4A13-8168-1EDD758D33AA}" dt="2022-09-19T23:00:57.311" v="2" actId="20577"/>
          <ac:spMkLst>
            <pc:docMk/>
            <pc:sldMk cId="154382512" sldId="258"/>
            <ac:spMk id="3" creationId="{6A170AB4-36AF-6646-B39F-A07F2DDA01A8}"/>
          </ac:spMkLst>
        </pc:spChg>
      </pc:sldChg>
    </pc:docChg>
  </pc:docChgLst>
  <pc:docChgLst>
    <pc:chgData name="Qing Wang" clId="Web-{F931A655-F765-46E1-996F-90D1FDD40458}"/>
    <pc:docChg chg="modSld">
      <pc:chgData name="Qing Wang" userId="" providerId="" clId="Web-{F931A655-F765-46E1-996F-90D1FDD40458}" dt="2021-08-18T06:34:36.788" v="382" actId="20577"/>
      <pc:docMkLst>
        <pc:docMk/>
      </pc:docMkLst>
      <pc:sldChg chg="addSp modSp">
        <pc:chgData name="Qing Wang" userId="" providerId="" clId="Web-{F931A655-F765-46E1-996F-90D1FDD40458}" dt="2021-08-18T06:23:52.878" v="26" actId="1076"/>
        <pc:sldMkLst>
          <pc:docMk/>
          <pc:sldMk cId="616830636" sldId="268"/>
        </pc:sldMkLst>
        <pc:spChg chg="add mod">
          <ac:chgData name="Qing Wang" userId="" providerId="" clId="Web-{F931A655-F765-46E1-996F-90D1FDD40458}" dt="2021-08-18T06:23:48.268" v="24" actId="1076"/>
          <ac:spMkLst>
            <pc:docMk/>
            <pc:sldMk cId="616830636" sldId="268"/>
            <ac:spMk id="3" creationId="{72149F2D-0D37-43F7-98B6-C013716DA717}"/>
          </ac:spMkLst>
        </pc:spChg>
        <pc:spChg chg="add mod">
          <ac:chgData name="Qing Wang" userId="" providerId="" clId="Web-{F931A655-F765-46E1-996F-90D1FDD40458}" dt="2021-08-18T06:23:49.628" v="25" actId="1076"/>
          <ac:spMkLst>
            <pc:docMk/>
            <pc:sldMk cId="616830636" sldId="268"/>
            <ac:spMk id="7" creationId="{74F2FD78-EB00-45D0-93F5-AF73A8712FEA}"/>
          </ac:spMkLst>
        </pc:spChg>
        <pc:spChg chg="add mod">
          <ac:chgData name="Qing Wang" userId="" providerId="" clId="Web-{F931A655-F765-46E1-996F-90D1FDD40458}" dt="2021-08-18T06:23:52.878" v="26" actId="1076"/>
          <ac:spMkLst>
            <pc:docMk/>
            <pc:sldMk cId="616830636" sldId="268"/>
            <ac:spMk id="8" creationId="{F9AE6511-A70B-491E-8E48-ABB840CC49CA}"/>
          </ac:spMkLst>
        </pc:spChg>
        <pc:spChg chg="mod">
          <ac:chgData name="Qing Wang" userId="" providerId="" clId="Web-{F931A655-F765-46E1-996F-90D1FDD40458}" dt="2021-08-18T06:23:45.800" v="23" actId="14100"/>
          <ac:spMkLst>
            <pc:docMk/>
            <pc:sldMk cId="616830636" sldId="268"/>
            <ac:spMk id="244" creationId="{B7BBD0A7-9CE7-BC46-9DCC-A13D52D2FCE5}"/>
          </ac:spMkLst>
        </pc:spChg>
        <pc:cxnChg chg="mod">
          <ac:chgData name="Qing Wang" userId="" providerId="" clId="Web-{F931A655-F765-46E1-996F-90D1FDD40458}" dt="2021-08-18T06:23:45.800" v="23" actId="14100"/>
          <ac:cxnSpMkLst>
            <pc:docMk/>
            <pc:sldMk cId="616830636" sldId="268"/>
            <ac:cxnSpMk id="64" creationId="{A46918DC-7E9B-BC42-8836-35AE0D11C6C2}"/>
          </ac:cxnSpMkLst>
        </pc:cxnChg>
      </pc:sldChg>
      <pc:sldChg chg="addSp modSp">
        <pc:chgData name="Qing Wang" userId="" providerId="" clId="Web-{F931A655-F765-46E1-996F-90D1FDD40458}" dt="2021-08-18T06:34:36.788" v="382" actId="20577"/>
        <pc:sldMkLst>
          <pc:docMk/>
          <pc:sldMk cId="3364957365" sldId="301"/>
        </pc:sldMkLst>
        <pc:spChg chg="add mod">
          <ac:chgData name="Qing Wang" userId="" providerId="" clId="Web-{F931A655-F765-46E1-996F-90D1FDD40458}" dt="2021-08-18T06:34:36.788" v="382" actId="20577"/>
          <ac:spMkLst>
            <pc:docMk/>
            <pc:sldMk cId="3364957365" sldId="301"/>
            <ac:spMk id="3" creationId="{7B0B18FD-0CF8-4A69-93F3-514CAFC71B07}"/>
          </ac:spMkLst>
        </pc:spChg>
      </pc:sldChg>
      <pc:sldChg chg="addSp delSp modSp">
        <pc:chgData name="Qing Wang" userId="" providerId="" clId="Web-{F931A655-F765-46E1-996F-90D1FDD40458}" dt="2021-08-18T06:28:59.200" v="166" actId="1076"/>
        <pc:sldMkLst>
          <pc:docMk/>
          <pc:sldMk cId="3416325778" sldId="302"/>
        </pc:sldMkLst>
        <pc:spChg chg="add mod">
          <ac:chgData name="Qing Wang" userId="" providerId="" clId="Web-{F931A655-F765-46E1-996F-90D1FDD40458}" dt="2021-08-18T06:26:44.191" v="123" actId="1076"/>
          <ac:spMkLst>
            <pc:docMk/>
            <pc:sldMk cId="3416325778" sldId="302"/>
            <ac:spMk id="3" creationId="{632A4F67-62DA-4D82-A56F-3C57B78EAB36}"/>
          </ac:spMkLst>
        </pc:spChg>
        <pc:spChg chg="add mod">
          <ac:chgData name="Qing Wang" userId="" providerId="" clId="Web-{F931A655-F765-46E1-996F-90D1FDD40458}" dt="2021-08-18T06:26:44.113" v="119" actId="1076"/>
          <ac:spMkLst>
            <pc:docMk/>
            <pc:sldMk cId="3416325778" sldId="302"/>
            <ac:spMk id="38" creationId="{2ED910E8-2D84-4A10-9C75-1B3CF6A4D3BD}"/>
          </ac:spMkLst>
        </pc:spChg>
        <pc:spChg chg="add mod">
          <ac:chgData name="Qing Wang" userId="" providerId="" clId="Web-{F931A655-F765-46E1-996F-90D1FDD40458}" dt="2021-08-18T06:28:39.089" v="162"/>
          <ac:spMkLst>
            <pc:docMk/>
            <pc:sldMk cId="3416325778" sldId="302"/>
            <ac:spMk id="39" creationId="{A644AC75-67B9-49F5-97DA-910738197412}"/>
          </ac:spMkLst>
        </pc:spChg>
        <pc:spChg chg="add mod">
          <ac:chgData name="Qing Wang" userId="" providerId="" clId="Web-{F931A655-F765-46E1-996F-90D1FDD40458}" dt="2021-08-18T06:28:35.105" v="161" actId="1076"/>
          <ac:spMkLst>
            <pc:docMk/>
            <pc:sldMk cId="3416325778" sldId="302"/>
            <ac:spMk id="40" creationId="{EC0A06FA-F0BD-4278-A3A4-ACA44F6DB851}"/>
          </ac:spMkLst>
        </pc:spChg>
        <pc:spChg chg="add del">
          <ac:chgData name="Qing Wang" userId="" providerId="" clId="Web-{F931A655-F765-46E1-996F-90D1FDD40458}" dt="2021-08-18T06:26:57.567" v="131"/>
          <ac:spMkLst>
            <pc:docMk/>
            <pc:sldMk cId="3416325778" sldId="302"/>
            <ac:spMk id="41" creationId="{1FE342A3-3DFD-4DE0-8818-A9917AE6963F}"/>
          </ac:spMkLst>
        </pc:spChg>
        <pc:spChg chg="add mod">
          <ac:chgData name="Qing Wang" userId="" providerId="" clId="Web-{F931A655-F765-46E1-996F-90D1FDD40458}" dt="2021-08-18T06:28:48.559" v="164" actId="1076"/>
          <ac:spMkLst>
            <pc:docMk/>
            <pc:sldMk cId="3416325778" sldId="302"/>
            <ac:spMk id="42" creationId="{8BC62F16-4895-479E-BD82-6C0F8CD28A09}"/>
          </ac:spMkLst>
        </pc:spChg>
        <pc:spChg chg="mod">
          <ac:chgData name="Qing Wang" userId="" providerId="" clId="Web-{F931A655-F765-46E1-996F-90D1FDD40458}" dt="2021-08-18T06:28:04.165" v="151" actId="1076"/>
          <ac:spMkLst>
            <pc:docMk/>
            <pc:sldMk cId="3416325778" sldId="302"/>
            <ac:spMk id="49" creationId="{9EE26F47-AF99-9043-9083-12F713D79E71}"/>
          </ac:spMkLst>
        </pc:spChg>
        <pc:spChg chg="mod">
          <ac:chgData name="Qing Wang" userId="" providerId="" clId="Web-{F931A655-F765-46E1-996F-90D1FDD40458}" dt="2021-08-18T06:26:44.160" v="121" actId="1076"/>
          <ac:spMkLst>
            <pc:docMk/>
            <pc:sldMk cId="3416325778" sldId="302"/>
            <ac:spMk id="147" creationId="{A192F5D4-6A0D-0A42-8607-509C36C5721D}"/>
          </ac:spMkLst>
        </pc:spChg>
        <pc:spChg chg="mod">
          <ac:chgData name="Qing Wang" userId="" providerId="" clId="Web-{F931A655-F765-46E1-996F-90D1FDD40458}" dt="2021-08-18T06:26:44.207" v="124" actId="1076"/>
          <ac:spMkLst>
            <pc:docMk/>
            <pc:sldMk cId="3416325778" sldId="302"/>
            <ac:spMk id="150" creationId="{59DDE041-3C81-0C40-9B36-F3EF6DD5979D}"/>
          </ac:spMkLst>
        </pc:spChg>
        <pc:spChg chg="mod">
          <ac:chgData name="Qing Wang" userId="" providerId="" clId="Web-{F931A655-F765-46E1-996F-90D1FDD40458}" dt="2021-08-18T06:28:59.200" v="166" actId="1076"/>
          <ac:spMkLst>
            <pc:docMk/>
            <pc:sldMk cId="3416325778" sldId="302"/>
            <ac:spMk id="151" creationId="{50982DA2-D9FF-3C4E-B448-CB2A45951460}"/>
          </ac:spMkLst>
        </pc:spChg>
        <pc:cxnChg chg="add del mod">
          <ac:chgData name="Qing Wang" userId="" providerId="" clId="Web-{F931A655-F765-46E1-996F-90D1FDD40458}" dt="2021-08-18T06:27:33.413" v="143"/>
          <ac:cxnSpMkLst>
            <pc:docMk/>
            <pc:sldMk cId="3416325778" sldId="302"/>
            <ac:cxnSpMk id="43" creationId="{E6AD8120-8AA9-451C-B432-E09FDB792C57}"/>
          </ac:cxnSpMkLst>
        </pc:cxnChg>
        <pc:cxnChg chg="add mod">
          <ac:chgData name="Qing Wang" userId="" providerId="" clId="Web-{F931A655-F765-46E1-996F-90D1FDD40458}" dt="2021-08-18T06:27:59.665" v="150" actId="1076"/>
          <ac:cxnSpMkLst>
            <pc:docMk/>
            <pc:sldMk cId="3416325778" sldId="302"/>
            <ac:cxnSpMk id="44" creationId="{4868F786-2432-47BF-BACF-D2B8FF95AE30}"/>
          </ac:cxnSpMkLst>
        </pc:cxnChg>
        <pc:cxnChg chg="mod">
          <ac:chgData name="Qing Wang" userId="" providerId="" clId="Web-{F931A655-F765-46E1-996F-90D1FDD40458}" dt="2021-08-18T06:28:07.947" v="152" actId="1076"/>
          <ac:cxnSpMkLst>
            <pc:docMk/>
            <pc:sldMk cId="3416325778" sldId="302"/>
            <ac:cxnSpMk id="148" creationId="{88D1A50B-A7A6-0E4B-B98F-F6AF8910BD78}"/>
          </ac:cxnSpMkLst>
        </pc:cxnChg>
        <pc:cxnChg chg="mod">
          <ac:chgData name="Qing Wang" userId="" providerId="" clId="Web-{F931A655-F765-46E1-996F-90D1FDD40458}" dt="2021-08-18T06:28:55.716" v="165" actId="14100"/>
          <ac:cxnSpMkLst>
            <pc:docMk/>
            <pc:sldMk cId="3416325778" sldId="302"/>
            <ac:cxnSpMk id="149" creationId="{5B83476E-7F45-7540-ADB7-2F12B0E32330}"/>
          </ac:cxnSpMkLst>
        </pc:cxnChg>
      </pc:sldChg>
    </pc:docChg>
  </pc:docChgLst>
  <pc:docChgLst>
    <pc:chgData name="Qing Wang" clId="Web-{2699834A-D59B-466A-A23E-E479C93E769B}"/>
    <pc:docChg chg="modSld">
      <pc:chgData name="Qing Wang" userId="" providerId="" clId="Web-{2699834A-D59B-466A-A23E-E479C93E769B}" dt="2022-08-25T16:39:55.727" v="0"/>
      <pc:docMkLst>
        <pc:docMk/>
      </pc:docMkLst>
      <pc:sldChg chg="delSp">
        <pc:chgData name="Qing Wang" userId="" providerId="" clId="Web-{2699834A-D59B-466A-A23E-E479C93E769B}" dt="2022-08-25T16:39:55.727" v="0"/>
        <pc:sldMkLst>
          <pc:docMk/>
          <pc:sldMk cId="3313772083" sldId="257"/>
        </pc:sldMkLst>
        <pc:spChg chg="del">
          <ac:chgData name="Qing Wang" userId="" providerId="" clId="Web-{2699834A-D59B-466A-A23E-E479C93E769B}" dt="2022-08-25T16:39:55.727" v="0"/>
          <ac:spMkLst>
            <pc:docMk/>
            <pc:sldMk cId="3313772083" sldId="257"/>
            <ac:spMk id="3" creationId="{BC3FD835-BCF7-10E0-E4DC-248EEBEDBF16}"/>
          </ac:spMkLst>
        </pc:spChg>
      </pc:sldChg>
    </pc:docChg>
  </pc:docChgLst>
  <pc:docChgLst>
    <pc:chgData name="Qing Wang" clId="Web-{0ABBBBFD-4083-4682-A3DC-EFD963DE0FF2}"/>
    <pc:docChg chg="modSld">
      <pc:chgData name="Qing Wang" userId="" providerId="" clId="Web-{0ABBBBFD-4083-4682-A3DC-EFD963DE0FF2}" dt="2021-08-18T06:38:01.807" v="56" actId="1076"/>
      <pc:docMkLst>
        <pc:docMk/>
      </pc:docMkLst>
      <pc:sldChg chg="modSp">
        <pc:chgData name="Qing Wang" userId="" providerId="" clId="Web-{0ABBBBFD-4083-4682-A3DC-EFD963DE0FF2}" dt="2021-08-18T06:38:01.807" v="56" actId="1076"/>
        <pc:sldMkLst>
          <pc:docMk/>
          <pc:sldMk cId="3364957365" sldId="301"/>
        </pc:sldMkLst>
        <pc:spChg chg="mod">
          <ac:chgData name="Qing Wang" userId="" providerId="" clId="Web-{0ABBBBFD-4083-4682-A3DC-EFD963DE0FF2}" dt="2021-08-18T06:36:27.426" v="3" actId="14100"/>
          <ac:spMkLst>
            <pc:docMk/>
            <pc:sldMk cId="3364957365" sldId="301"/>
            <ac:spMk id="3" creationId="{7B0B18FD-0CF8-4A69-93F3-514CAFC71B07}"/>
          </ac:spMkLst>
        </pc:spChg>
        <pc:spChg chg="mod">
          <ac:chgData name="Qing Wang" userId="" providerId="" clId="Web-{0ABBBBFD-4083-4682-A3DC-EFD963DE0FF2}" dt="2021-08-18T06:38:01.807" v="56" actId="1076"/>
          <ac:spMkLst>
            <pc:docMk/>
            <pc:sldMk cId="3364957365" sldId="301"/>
            <ac:spMk id="24" creationId="{134AED05-E8A5-7449-8E18-61091B7984AA}"/>
          </ac:spMkLst>
        </pc:spChg>
        <pc:spChg chg="mod">
          <ac:chgData name="Qing Wang" userId="" providerId="" clId="Web-{0ABBBBFD-4083-4682-A3DC-EFD963DE0FF2}" dt="2021-08-18T06:37:58.979" v="55" actId="20577"/>
          <ac:spMkLst>
            <pc:docMk/>
            <pc:sldMk cId="3364957365" sldId="301"/>
            <ac:spMk id="29" creationId="{5F2E9F29-DCF2-464E-8AE6-96DF42B6C2FC}"/>
          </ac:spMkLst>
        </pc:spChg>
      </pc:sldChg>
    </pc:docChg>
  </pc:docChgLst>
  <pc:docChgLst>
    <pc:chgData clId="Web-{64A441F2-87F9-4A3B-B985-5674DC2E8CE1}"/>
    <pc:docChg chg="modSld">
      <pc:chgData name="" userId="" providerId="" clId="Web-{64A441F2-87F9-4A3B-B985-5674DC2E8CE1}" dt="2020-07-30T02:57:10.903" v="46" actId="20577"/>
      <pc:docMkLst>
        <pc:docMk/>
      </pc:docMkLst>
      <pc:sldChg chg="modSp">
        <pc:chgData name="" userId="" providerId="" clId="Web-{64A441F2-87F9-4A3B-B985-5674DC2E8CE1}" dt="2020-07-30T02:57:10.903" v="45" actId="20577"/>
        <pc:sldMkLst>
          <pc:docMk/>
          <pc:sldMk cId="3313772083" sldId="257"/>
        </pc:sldMkLst>
        <pc:spChg chg="mod">
          <ac:chgData name="" userId="" providerId="" clId="Web-{64A441F2-87F9-4A3B-B985-5674DC2E8CE1}" dt="2020-07-30T02:57:10.903" v="45" actId="20577"/>
          <ac:spMkLst>
            <pc:docMk/>
            <pc:sldMk cId="3313772083" sldId="257"/>
            <ac:spMk id="2" creationId="{946D61CB-DB93-6B4C-8B27-7229A38B4BE9}"/>
          </ac:spMkLst>
        </pc:spChg>
      </pc:sldChg>
    </pc:docChg>
  </pc:docChgLst>
  <pc:docChgLst>
    <pc:chgData name="Qing Wang" clId="Web-{C1F5A3B0-D18B-45AB-912D-03A5AAAAF27C}"/>
    <pc:docChg chg="modSld">
      <pc:chgData name="Qing Wang" userId="" providerId="" clId="Web-{C1F5A3B0-D18B-45AB-912D-03A5AAAAF27C}" dt="2022-09-02T21:25:57.682" v="24" actId="20577"/>
      <pc:docMkLst>
        <pc:docMk/>
      </pc:docMkLst>
      <pc:sldChg chg="modSp">
        <pc:chgData name="Qing Wang" userId="" providerId="" clId="Web-{C1F5A3B0-D18B-45AB-912D-03A5AAAAF27C}" dt="2022-09-02T21:25:57.682" v="24" actId="20577"/>
        <pc:sldMkLst>
          <pc:docMk/>
          <pc:sldMk cId="1944709475" sldId="259"/>
        </pc:sldMkLst>
        <pc:spChg chg="mod">
          <ac:chgData name="Qing Wang" userId="" providerId="" clId="Web-{C1F5A3B0-D18B-45AB-912D-03A5AAAAF27C}" dt="2022-09-02T21:25:57.682" v="24" actId="20577"/>
          <ac:spMkLst>
            <pc:docMk/>
            <pc:sldMk cId="1944709475" sldId="259"/>
            <ac:spMk id="3" creationId="{32585E64-295A-BC45-9F3F-EC460213D22C}"/>
          </ac:spMkLst>
        </pc:spChg>
      </pc:sldChg>
    </pc:docChg>
  </pc:docChgLst>
  <pc:docChgLst>
    <pc:chgData clId="Web-{425F158B-C2F1-47B9-BCBC-1FE77D2893A6}"/>
    <pc:docChg chg="modSld">
      <pc:chgData name="" userId="" providerId="" clId="Web-{425F158B-C2F1-47B9-BCBC-1FE77D2893A6}" dt="2020-07-30T14:32:43.309" v="7" actId="20577"/>
      <pc:docMkLst>
        <pc:docMk/>
      </pc:docMkLst>
      <pc:sldChg chg="modSp">
        <pc:chgData name="" userId="" providerId="" clId="Web-{425F158B-C2F1-47B9-BCBC-1FE77D2893A6}" dt="2020-07-30T14:32:43.309" v="6" actId="20577"/>
        <pc:sldMkLst>
          <pc:docMk/>
          <pc:sldMk cId="154382512" sldId="258"/>
        </pc:sldMkLst>
        <pc:spChg chg="mod">
          <ac:chgData name="" userId="" providerId="" clId="Web-{425F158B-C2F1-47B9-BCBC-1FE77D2893A6}" dt="2020-07-30T14:32:43.309" v="6" actId="20577"/>
          <ac:spMkLst>
            <pc:docMk/>
            <pc:sldMk cId="154382512" sldId="258"/>
            <ac:spMk id="3" creationId="{6A170AB4-36AF-6646-B39F-A07F2DDA01A8}"/>
          </ac:spMkLst>
        </pc:spChg>
      </pc:sldChg>
    </pc:docChg>
  </pc:docChgLst>
  <pc:docChgLst>
    <pc:chgData clId="Web-{1923DC73-959F-4E20-9EAC-20A485FBF677}"/>
    <pc:docChg chg="modSld">
      <pc:chgData name="" userId="" providerId="" clId="Web-{1923DC73-959F-4E20-9EAC-20A485FBF677}" dt="2020-07-30T04:04:44.053" v="120"/>
      <pc:docMkLst>
        <pc:docMk/>
      </pc:docMkLst>
      <pc:sldChg chg="delSp modSp">
        <pc:chgData name="" userId="" providerId="" clId="Web-{1923DC73-959F-4E20-9EAC-20A485FBF677}" dt="2020-07-30T04:04:44.053" v="120"/>
        <pc:sldMkLst>
          <pc:docMk/>
          <pc:sldMk cId="1944709475" sldId="259"/>
        </pc:sldMkLst>
        <pc:spChg chg="mod">
          <ac:chgData name="" userId="" providerId="" clId="Web-{1923DC73-959F-4E20-9EAC-20A485FBF677}" dt="2020-07-30T04:04:38.786" v="118" actId="20577"/>
          <ac:spMkLst>
            <pc:docMk/>
            <pc:sldMk cId="1944709475" sldId="259"/>
            <ac:spMk id="3" creationId="{32585E64-295A-BC45-9F3F-EC460213D22C}"/>
          </ac:spMkLst>
        </pc:spChg>
        <pc:spChg chg="del">
          <ac:chgData name="" userId="" providerId="" clId="Web-{1923DC73-959F-4E20-9EAC-20A485FBF677}" dt="2020-07-30T04:04:44.053" v="120"/>
          <ac:spMkLst>
            <pc:docMk/>
            <pc:sldMk cId="1944709475" sldId="259"/>
            <ac:spMk id="5" creationId="{4AE14478-AF14-4E5B-A4A6-95D8DE86B3C3}"/>
          </ac:spMkLst>
        </pc:spChg>
      </pc:sldChg>
      <pc:sldChg chg="modSp">
        <pc:chgData name="" userId="" providerId="" clId="Web-{1923DC73-959F-4E20-9EAC-20A485FBF677}" dt="2020-07-30T04:03:38.203" v="58" actId="20577"/>
        <pc:sldMkLst>
          <pc:docMk/>
          <pc:sldMk cId="278872498" sldId="271"/>
        </pc:sldMkLst>
        <pc:spChg chg="mod">
          <ac:chgData name="" userId="" providerId="" clId="Web-{1923DC73-959F-4E20-9EAC-20A485FBF677}" dt="2020-07-30T04:03:38.203" v="58" actId="20577"/>
          <ac:spMkLst>
            <pc:docMk/>
            <pc:sldMk cId="278872498" sldId="271"/>
            <ac:spMk id="3" creationId="{62102A4A-A382-874D-A1DE-81890C97E055}"/>
          </ac:spMkLst>
        </pc:spChg>
      </pc:sldChg>
    </pc:docChg>
  </pc:docChgLst>
  <pc:docChgLst>
    <pc:chgData name="Qing Wang" clId="Web-{3BD9BA4F-AFD0-4FE1-9A21-95F6C632A934}"/>
    <pc:docChg chg="modSld">
      <pc:chgData name="Qing Wang" userId="" providerId="" clId="Web-{3BD9BA4F-AFD0-4FE1-9A21-95F6C632A934}" dt="2022-09-20T16:44:00.482" v="51" actId="20577"/>
      <pc:docMkLst>
        <pc:docMk/>
      </pc:docMkLst>
      <pc:sldChg chg="modSp">
        <pc:chgData name="Qing Wang" userId="" providerId="" clId="Web-{3BD9BA4F-AFD0-4FE1-9A21-95F6C632A934}" dt="2022-09-20T16:44:00.482" v="51" actId="20577"/>
        <pc:sldMkLst>
          <pc:docMk/>
          <pc:sldMk cId="3032900902" sldId="303"/>
        </pc:sldMkLst>
        <pc:spChg chg="mod">
          <ac:chgData name="Qing Wang" userId="" providerId="" clId="Web-{3BD9BA4F-AFD0-4FE1-9A21-95F6C632A934}" dt="2022-09-20T16:44:00.482" v="51" actId="20577"/>
          <ac:spMkLst>
            <pc:docMk/>
            <pc:sldMk cId="3032900902" sldId="303"/>
            <ac:spMk id="3" creationId="{3C1E7445-AE3A-5E42-89EE-F9B8A1F0C901}"/>
          </ac:spMkLst>
        </pc:spChg>
      </pc:sldChg>
    </pc:docChg>
  </pc:docChgLst>
  <pc:docChgLst>
    <pc:chgData name="Qing Wang" clId="Web-{512FDAB4-315F-4925-9243-B9665FF6B79C}"/>
    <pc:docChg chg="modSld">
      <pc:chgData name="Qing Wang" userId="" providerId="" clId="Web-{512FDAB4-315F-4925-9243-B9665FF6B79C}" dt="2022-09-21T00:54:29.680" v="201" actId="20577"/>
      <pc:docMkLst>
        <pc:docMk/>
      </pc:docMkLst>
      <pc:sldChg chg="modSp">
        <pc:chgData name="Qing Wang" userId="" providerId="" clId="Web-{512FDAB4-315F-4925-9243-B9665FF6B79C}" dt="2022-09-21T00:54:29.680" v="201" actId="20577"/>
        <pc:sldMkLst>
          <pc:docMk/>
          <pc:sldMk cId="154382512" sldId="258"/>
        </pc:sldMkLst>
        <pc:spChg chg="mod">
          <ac:chgData name="Qing Wang" userId="" providerId="" clId="Web-{512FDAB4-315F-4925-9243-B9665FF6B79C}" dt="2022-09-21T00:54:29.680" v="201" actId="20577"/>
          <ac:spMkLst>
            <pc:docMk/>
            <pc:sldMk cId="154382512" sldId="258"/>
            <ac:spMk id="3" creationId="{6A170AB4-36AF-6646-B39F-A07F2DDA01A8}"/>
          </ac:spMkLst>
        </pc:spChg>
      </pc:sldChg>
    </pc:docChg>
  </pc:docChgLst>
  <pc:docChgLst>
    <pc:chgData clId="Web-{6438A9BD-E88C-4AB6-A793-4C72A5C15896}"/>
    <pc:docChg chg="addSld delSld modSld">
      <pc:chgData name="" userId="" providerId="" clId="Web-{6438A9BD-E88C-4AB6-A793-4C72A5C15896}" dt="2020-07-30T21:12:51.816" v="261" actId="20577"/>
      <pc:docMkLst>
        <pc:docMk/>
      </pc:docMkLst>
      <pc:sldChg chg="modSp">
        <pc:chgData name="" userId="" providerId="" clId="Web-{6438A9BD-E88C-4AB6-A793-4C72A5C15896}" dt="2020-07-30T21:12:51.816" v="260" actId="20577"/>
        <pc:sldMkLst>
          <pc:docMk/>
          <pc:sldMk cId="1944709475" sldId="259"/>
        </pc:sldMkLst>
        <pc:spChg chg="mod">
          <ac:chgData name="" userId="" providerId="" clId="Web-{6438A9BD-E88C-4AB6-A793-4C72A5C15896}" dt="2020-07-30T21:12:51.816" v="260" actId="20577"/>
          <ac:spMkLst>
            <pc:docMk/>
            <pc:sldMk cId="1944709475" sldId="259"/>
            <ac:spMk id="3" creationId="{32585E64-295A-BC45-9F3F-EC460213D22C}"/>
          </ac:spMkLst>
        </pc:spChg>
      </pc:sldChg>
      <pc:sldChg chg="modSp">
        <pc:chgData name="" userId="" providerId="" clId="Web-{6438A9BD-E88C-4AB6-A793-4C72A5C15896}" dt="2020-07-30T21:06:07.173" v="100" actId="20577"/>
        <pc:sldMkLst>
          <pc:docMk/>
          <pc:sldMk cId="278872498" sldId="271"/>
        </pc:sldMkLst>
        <pc:spChg chg="mod">
          <ac:chgData name="" userId="" providerId="" clId="Web-{6438A9BD-E88C-4AB6-A793-4C72A5C15896}" dt="2020-07-30T21:06:07.173" v="100" actId="20577"/>
          <ac:spMkLst>
            <pc:docMk/>
            <pc:sldMk cId="278872498" sldId="271"/>
            <ac:spMk id="3" creationId="{62102A4A-A382-874D-A1DE-81890C97E055}"/>
          </ac:spMkLst>
        </pc:spChg>
      </pc:sldChg>
      <pc:sldChg chg="del">
        <pc:chgData name="" userId="" providerId="" clId="Web-{6438A9BD-E88C-4AB6-A793-4C72A5C15896}" dt="2020-07-30T21:09:30.362" v="102"/>
        <pc:sldMkLst>
          <pc:docMk/>
          <pc:sldMk cId="735249415" sldId="290"/>
        </pc:sldMkLst>
      </pc:sldChg>
      <pc:sldChg chg="modSp">
        <pc:chgData name="" userId="" providerId="" clId="Web-{6438A9BD-E88C-4AB6-A793-4C72A5C15896}" dt="2020-07-30T21:11:06.229" v="155" actId="1076"/>
        <pc:sldMkLst>
          <pc:docMk/>
          <pc:sldMk cId="996292406" sldId="291"/>
        </pc:sldMkLst>
        <pc:spChg chg="mod">
          <ac:chgData name="" userId="" providerId="" clId="Web-{6438A9BD-E88C-4AB6-A793-4C72A5C15896}" dt="2020-07-30T21:10:35.180" v="146" actId="20577"/>
          <ac:spMkLst>
            <pc:docMk/>
            <pc:sldMk cId="996292406" sldId="291"/>
            <ac:spMk id="2" creationId="{AEC4DFE5-E782-204A-8270-9282EEB6A6DF}"/>
          </ac:spMkLst>
        </pc:spChg>
        <pc:spChg chg="mod">
          <ac:chgData name="" userId="" providerId="" clId="Web-{6438A9BD-E88C-4AB6-A793-4C72A5C15896}" dt="2020-07-30T21:10:56.541" v="154" actId="14100"/>
          <ac:spMkLst>
            <pc:docMk/>
            <pc:sldMk cId="996292406" sldId="291"/>
            <ac:spMk id="7" creationId="{206EF9C7-22DF-664D-A42C-793D3FFF365A}"/>
          </ac:spMkLst>
        </pc:spChg>
        <pc:cxnChg chg="mod">
          <ac:chgData name="" userId="" providerId="" clId="Web-{6438A9BD-E88C-4AB6-A793-4C72A5C15896}" dt="2020-07-30T21:10:56.541" v="154" actId="14100"/>
          <ac:cxnSpMkLst>
            <pc:docMk/>
            <pc:sldMk cId="996292406" sldId="291"/>
            <ac:cxnSpMk id="14" creationId="{84EF5353-5E08-424C-BA7B-3BE39AFAF7A7}"/>
          </ac:cxnSpMkLst>
        </pc:cxnChg>
        <pc:cxnChg chg="mod">
          <ac:chgData name="" userId="" providerId="" clId="Web-{6438A9BD-E88C-4AB6-A793-4C72A5C15896}" dt="2020-07-30T21:11:06.229" v="155" actId="1076"/>
          <ac:cxnSpMkLst>
            <pc:docMk/>
            <pc:sldMk cId="996292406" sldId="291"/>
            <ac:cxnSpMk id="16" creationId="{ECF07702-0F5B-EE43-A5EC-7F8883F39B8A}"/>
          </ac:cxnSpMkLst>
        </pc:cxnChg>
      </pc:sldChg>
      <pc:sldChg chg="modSp new">
        <pc:chgData name="" userId="" providerId="" clId="Web-{6438A9BD-E88C-4AB6-A793-4C72A5C15896}" dt="2020-07-30T20:43:46.418" v="10" actId="20577"/>
        <pc:sldMkLst>
          <pc:docMk/>
          <pc:sldMk cId="3638656140" sldId="298"/>
        </pc:sldMkLst>
        <pc:spChg chg="mod">
          <ac:chgData name="" userId="" providerId="" clId="Web-{6438A9BD-E88C-4AB6-A793-4C72A5C15896}" dt="2020-07-30T20:43:46.418" v="10" actId="20577"/>
          <ac:spMkLst>
            <pc:docMk/>
            <pc:sldMk cId="3638656140" sldId="298"/>
            <ac:spMk id="2" creationId="{F07AAC39-5810-4878-8FCC-72042EC6EA81}"/>
          </ac:spMkLst>
        </pc:spChg>
      </pc:sldChg>
    </pc:docChg>
  </pc:docChgLst>
  <pc:docChgLst>
    <pc:chgData name="Qing Wang" clId="Web-{F676E86B-298E-41EB-ABD0-CD9A53C099DF}"/>
    <pc:docChg chg="modSld">
      <pc:chgData name="Qing Wang" userId="" providerId="" clId="Web-{F676E86B-298E-41EB-ABD0-CD9A53C099DF}" dt="2022-05-31T05:42:37.596" v="10" actId="20577"/>
      <pc:docMkLst>
        <pc:docMk/>
      </pc:docMkLst>
      <pc:sldChg chg="addSp modSp">
        <pc:chgData name="Qing Wang" userId="" providerId="" clId="Web-{F676E86B-298E-41EB-ABD0-CD9A53C099DF}" dt="2022-05-31T05:42:37.596" v="10" actId="20577"/>
        <pc:sldMkLst>
          <pc:docMk/>
          <pc:sldMk cId="3313772083" sldId="257"/>
        </pc:sldMkLst>
        <pc:spChg chg="add mod">
          <ac:chgData name="Qing Wang" userId="" providerId="" clId="Web-{F676E86B-298E-41EB-ABD0-CD9A53C099DF}" dt="2022-05-31T05:42:37.596" v="10" actId="20577"/>
          <ac:spMkLst>
            <pc:docMk/>
            <pc:sldMk cId="3313772083" sldId="257"/>
            <ac:spMk id="3" creationId="{BC3FD835-BCF7-10E0-E4DC-248EEBEDBF16}"/>
          </ac:spMkLst>
        </pc:spChg>
      </pc:sldChg>
    </pc:docChg>
  </pc:docChgLst>
  <pc:docChgLst>
    <pc:chgData clId="Web-{955CADFB-594C-4AAC-94B7-6DE9BA65A16B}"/>
    <pc:docChg chg="modSld">
      <pc:chgData name="" userId="" providerId="" clId="Web-{955CADFB-594C-4AAC-94B7-6DE9BA65A16B}" dt="2020-07-27T06:53:55.610" v="194" actId="20577"/>
      <pc:docMkLst>
        <pc:docMk/>
      </pc:docMkLst>
      <pc:sldChg chg="modSp">
        <pc:chgData name="" userId="" providerId="" clId="Web-{955CADFB-594C-4AAC-94B7-6DE9BA65A16B}" dt="2020-07-27T06:53:55.610" v="193" actId="20577"/>
        <pc:sldMkLst>
          <pc:docMk/>
          <pc:sldMk cId="3236070818" sldId="295"/>
        </pc:sldMkLst>
        <pc:spChg chg="mod">
          <ac:chgData name="" userId="" providerId="" clId="Web-{955CADFB-594C-4AAC-94B7-6DE9BA65A16B}" dt="2020-07-27T06:53:55.610" v="193" actId="20577"/>
          <ac:spMkLst>
            <pc:docMk/>
            <pc:sldMk cId="3236070818" sldId="295"/>
            <ac:spMk id="3" creationId="{6574C5B1-41FC-D94B-BAA3-AA4FAA1B3020}"/>
          </ac:spMkLst>
        </pc:spChg>
      </pc:sldChg>
    </pc:docChg>
  </pc:docChgLst>
  <pc:docChgLst>
    <pc:chgData clId="Web-{256CCB75-83E4-4665-92AE-7F44D3A061A6}"/>
    <pc:docChg chg="modSld sldOrd">
      <pc:chgData name="" userId="" providerId="" clId="Web-{256CCB75-83E4-4665-92AE-7F44D3A061A6}" dt="2020-07-28T21:09:04.635" v="9"/>
      <pc:docMkLst>
        <pc:docMk/>
      </pc:docMkLst>
      <pc:sldChg chg="modSp">
        <pc:chgData name="" userId="" providerId="" clId="Web-{256CCB75-83E4-4665-92AE-7F44D3A061A6}" dt="2020-07-28T21:08:34.401" v="8" actId="14100"/>
        <pc:sldMkLst>
          <pc:docMk/>
          <pc:sldMk cId="996292406" sldId="291"/>
        </pc:sldMkLst>
        <pc:spChg chg="mod">
          <ac:chgData name="" userId="" providerId="" clId="Web-{256CCB75-83E4-4665-92AE-7F44D3A061A6}" dt="2020-07-28T21:08:15.885" v="3" actId="20577"/>
          <ac:spMkLst>
            <pc:docMk/>
            <pc:sldMk cId="996292406" sldId="291"/>
            <ac:spMk id="7" creationId="{206EF9C7-22DF-664D-A42C-793D3FFF365A}"/>
          </ac:spMkLst>
        </pc:spChg>
        <pc:spChg chg="mod">
          <ac:chgData name="" userId="" providerId="" clId="Web-{256CCB75-83E4-4665-92AE-7F44D3A061A6}" dt="2020-07-28T21:08:30.182" v="7" actId="1076"/>
          <ac:spMkLst>
            <pc:docMk/>
            <pc:sldMk cId="996292406" sldId="291"/>
            <ac:spMk id="11" creationId="{1F7C2242-3A15-724B-B4AE-8E5C107F0FAF}"/>
          </ac:spMkLst>
        </pc:spChg>
        <pc:spChg chg="mod">
          <ac:chgData name="" userId="" providerId="" clId="Web-{256CCB75-83E4-4665-92AE-7F44D3A061A6}" dt="2020-07-28T21:08:23.947" v="4" actId="1076"/>
          <ac:spMkLst>
            <pc:docMk/>
            <pc:sldMk cId="996292406" sldId="291"/>
            <ac:spMk id="17" creationId="{BA22A109-10F8-1C40-BE4F-B030C3D39964}"/>
          </ac:spMkLst>
        </pc:spChg>
        <pc:spChg chg="mod">
          <ac:chgData name="" userId="" providerId="" clId="Web-{256CCB75-83E4-4665-92AE-7F44D3A061A6}" dt="2020-07-28T21:08:26.088" v="5" actId="1076"/>
          <ac:spMkLst>
            <pc:docMk/>
            <pc:sldMk cId="996292406" sldId="291"/>
            <ac:spMk id="18" creationId="{BDC1EAA8-8F32-EB4B-91A7-AFDA9B601D88}"/>
          </ac:spMkLst>
        </pc:spChg>
        <pc:cxnChg chg="mod">
          <ac:chgData name="" userId="" providerId="" clId="Web-{256CCB75-83E4-4665-92AE-7F44D3A061A6}" dt="2020-07-28T21:08:34.401" v="8" actId="14100"/>
          <ac:cxnSpMkLst>
            <pc:docMk/>
            <pc:sldMk cId="996292406" sldId="291"/>
            <ac:cxnSpMk id="14" creationId="{84EF5353-5E08-424C-BA7B-3BE39AFAF7A7}"/>
          </ac:cxnSpMkLst>
        </pc:cxnChg>
        <pc:cxnChg chg="mod">
          <ac:chgData name="" userId="" providerId="" clId="Web-{256CCB75-83E4-4665-92AE-7F44D3A061A6}" dt="2020-07-28T21:08:27.588" v="6" actId="1076"/>
          <ac:cxnSpMkLst>
            <pc:docMk/>
            <pc:sldMk cId="996292406" sldId="291"/>
            <ac:cxnSpMk id="16" creationId="{ECF07702-0F5B-EE43-A5EC-7F8883F39B8A}"/>
          </ac:cxnSpMkLst>
        </pc:cxnChg>
      </pc:sldChg>
      <pc:sldChg chg="modSp ord">
        <pc:chgData name="" userId="" providerId="" clId="Web-{256CCB75-83E4-4665-92AE-7F44D3A061A6}" dt="2020-07-28T21:09:04.635" v="9"/>
        <pc:sldMkLst>
          <pc:docMk/>
          <pc:sldMk cId="1595274897" sldId="292"/>
        </pc:sldMkLst>
        <pc:picChg chg="mod">
          <ac:chgData name="" userId="" providerId="" clId="Web-{256CCB75-83E4-4665-92AE-7F44D3A061A6}" dt="2020-07-28T21:07:46.306" v="0" actId="1076"/>
          <ac:picMkLst>
            <pc:docMk/>
            <pc:sldMk cId="1595274897" sldId="292"/>
            <ac:picMk id="8" creationId="{2B93CD1E-F306-604C-A631-2B7723494F3D}"/>
          </ac:picMkLst>
        </pc:picChg>
      </pc:sldChg>
    </pc:docChg>
  </pc:docChgLst>
  <pc:docChgLst>
    <pc:chgData name="Qing Wang" clId="Web-{0BF9E960-4F33-4C4E-8DD5-FA9755E65392}"/>
    <pc:docChg chg="modSld">
      <pc:chgData name="Qing Wang" userId="" providerId="" clId="Web-{0BF9E960-4F33-4C4E-8DD5-FA9755E65392}" dt="2021-08-18T18:16:17.665" v="23" actId="20577"/>
      <pc:docMkLst>
        <pc:docMk/>
      </pc:docMkLst>
      <pc:sldChg chg="modSp">
        <pc:chgData name="Qing Wang" userId="" providerId="" clId="Web-{0BF9E960-4F33-4C4E-8DD5-FA9755E65392}" dt="2021-08-18T18:16:17.665" v="23" actId="20577"/>
        <pc:sldMkLst>
          <pc:docMk/>
          <pc:sldMk cId="154382512" sldId="258"/>
        </pc:sldMkLst>
        <pc:spChg chg="mod">
          <ac:chgData name="Qing Wang" userId="" providerId="" clId="Web-{0BF9E960-4F33-4C4E-8DD5-FA9755E65392}" dt="2021-08-18T18:16:17.665" v="23" actId="20577"/>
          <ac:spMkLst>
            <pc:docMk/>
            <pc:sldMk cId="154382512" sldId="258"/>
            <ac:spMk id="3" creationId="{6A170AB4-36AF-6646-B39F-A07F2DDA01A8}"/>
          </ac:spMkLst>
        </pc:spChg>
      </pc:sldChg>
    </pc:docChg>
  </pc:docChgLst>
  <pc:docChgLst>
    <pc:chgData clId="Web-{8C842F6E-CE91-4579-BFD4-088C8AC469D9}"/>
    <pc:docChg chg="addSld modSld">
      <pc:chgData name="" userId="" providerId="" clId="Web-{8C842F6E-CE91-4579-BFD4-088C8AC469D9}" dt="2020-01-16T14:43:59.459" v="137" actId="20577"/>
      <pc:docMkLst>
        <pc:docMk/>
      </pc:docMkLst>
      <pc:sldChg chg="modSp">
        <pc:chgData name="" userId="" providerId="" clId="Web-{8C842F6E-CE91-4579-BFD4-088C8AC469D9}" dt="2020-01-16T14:30:53.266" v="53" actId="20577"/>
        <pc:sldMkLst>
          <pc:docMk/>
          <pc:sldMk cId="1944709475" sldId="259"/>
        </pc:sldMkLst>
        <pc:spChg chg="mod">
          <ac:chgData name="" userId="" providerId="" clId="Web-{8C842F6E-CE91-4579-BFD4-088C8AC469D9}" dt="2020-01-16T14:30:53.266" v="53" actId="20577"/>
          <ac:spMkLst>
            <pc:docMk/>
            <pc:sldMk cId="1944709475" sldId="259"/>
            <ac:spMk id="3" creationId="{32585E64-295A-BC45-9F3F-EC460213D22C}"/>
          </ac:spMkLst>
        </pc:spChg>
      </pc:sldChg>
      <pc:sldChg chg="modSp">
        <pc:chgData name="" userId="" providerId="" clId="Web-{8C842F6E-CE91-4579-BFD4-088C8AC469D9}" dt="2020-01-16T14:19:31.982" v="36" actId="20577"/>
        <pc:sldMkLst>
          <pc:docMk/>
          <pc:sldMk cId="2517101596" sldId="260"/>
        </pc:sldMkLst>
        <pc:spChg chg="mod">
          <ac:chgData name="" userId="" providerId="" clId="Web-{8C842F6E-CE91-4579-BFD4-088C8AC469D9}" dt="2020-01-16T14:19:31.982" v="36" actId="20577"/>
          <ac:spMkLst>
            <pc:docMk/>
            <pc:sldMk cId="2517101596" sldId="260"/>
            <ac:spMk id="3" creationId="{827620A7-71FD-1E4A-A506-A9834070A69A}"/>
          </ac:spMkLst>
        </pc:spChg>
      </pc:sldChg>
      <pc:sldChg chg="modSp">
        <pc:chgData name="" userId="" providerId="" clId="Web-{8C842F6E-CE91-4579-BFD4-088C8AC469D9}" dt="2020-01-16T14:20:10.983" v="42" actId="20577"/>
        <pc:sldMkLst>
          <pc:docMk/>
          <pc:sldMk cId="278872498" sldId="271"/>
        </pc:sldMkLst>
        <pc:spChg chg="mod">
          <ac:chgData name="" userId="" providerId="" clId="Web-{8C842F6E-CE91-4579-BFD4-088C8AC469D9}" dt="2020-01-16T14:20:10.983" v="42" actId="20577"/>
          <ac:spMkLst>
            <pc:docMk/>
            <pc:sldMk cId="278872498" sldId="271"/>
            <ac:spMk id="3" creationId="{62102A4A-A382-874D-A1DE-81890C97E055}"/>
          </ac:spMkLst>
        </pc:spChg>
      </pc:sldChg>
      <pc:sldChg chg="modSp">
        <pc:chgData name="" userId="" providerId="" clId="Web-{8C842F6E-CE91-4579-BFD4-088C8AC469D9}" dt="2020-01-16T14:43:15.990" v="128" actId="14100"/>
        <pc:sldMkLst>
          <pc:docMk/>
          <pc:sldMk cId="1857518025" sldId="277"/>
        </pc:sldMkLst>
        <pc:spChg chg="mod">
          <ac:chgData name="" userId="" providerId="" clId="Web-{8C842F6E-CE91-4579-BFD4-088C8AC469D9}" dt="2020-01-16T14:43:15.990" v="128" actId="14100"/>
          <ac:spMkLst>
            <pc:docMk/>
            <pc:sldMk cId="1857518025" sldId="277"/>
            <ac:spMk id="3" creationId="{228BB623-D6B7-A74B-A81D-D2FB4DF2F435}"/>
          </ac:spMkLst>
        </pc:spChg>
      </pc:sldChg>
      <pc:sldChg chg="modSp">
        <pc:chgData name="" userId="" providerId="" clId="Web-{8C842F6E-CE91-4579-BFD4-088C8AC469D9}" dt="2020-01-16T14:32:17.360" v="55" actId="1076"/>
        <pc:sldMkLst>
          <pc:docMk/>
          <pc:sldMk cId="1860994037" sldId="280"/>
        </pc:sldMkLst>
        <pc:spChg chg="mod">
          <ac:chgData name="" userId="" providerId="" clId="Web-{8C842F6E-CE91-4579-BFD4-088C8AC469D9}" dt="2020-01-16T14:32:17.360" v="55" actId="1076"/>
          <ac:spMkLst>
            <pc:docMk/>
            <pc:sldMk cId="1860994037" sldId="280"/>
            <ac:spMk id="14" creationId="{3C2177D6-BAA4-BA45-AF04-8B17791AE16C}"/>
          </ac:spMkLst>
        </pc:spChg>
      </pc:sldChg>
      <pc:sldChg chg="modSp">
        <pc:chgData name="" userId="" providerId="" clId="Web-{8C842F6E-CE91-4579-BFD4-088C8AC469D9}" dt="2020-01-16T14:38:37.021" v="114" actId="20577"/>
        <pc:sldMkLst>
          <pc:docMk/>
          <pc:sldMk cId="3755886683" sldId="281"/>
        </pc:sldMkLst>
        <pc:spChg chg="mod">
          <ac:chgData name="" userId="" providerId="" clId="Web-{8C842F6E-CE91-4579-BFD4-088C8AC469D9}" dt="2020-01-16T14:38:37.021" v="114" actId="20577"/>
          <ac:spMkLst>
            <pc:docMk/>
            <pc:sldMk cId="3755886683" sldId="281"/>
            <ac:spMk id="3" creationId="{38CCBCD8-20C4-5949-B6EF-8A5157183263}"/>
          </ac:spMkLst>
        </pc:spChg>
      </pc:sldChg>
      <pc:sldChg chg="modSp">
        <pc:chgData name="" userId="" providerId="" clId="Web-{8C842F6E-CE91-4579-BFD4-088C8AC469D9}" dt="2020-01-16T14:33:18.469" v="70" actId="20577"/>
        <pc:sldMkLst>
          <pc:docMk/>
          <pc:sldMk cId="1653166052" sldId="282"/>
        </pc:sldMkLst>
        <pc:spChg chg="mod">
          <ac:chgData name="" userId="" providerId="" clId="Web-{8C842F6E-CE91-4579-BFD4-088C8AC469D9}" dt="2020-01-16T14:33:18.469" v="70" actId="20577"/>
          <ac:spMkLst>
            <pc:docMk/>
            <pc:sldMk cId="1653166052" sldId="282"/>
            <ac:spMk id="3" creationId="{EBD7FB83-4102-6140-9ACA-EF3DD18D4FAF}"/>
          </ac:spMkLst>
        </pc:spChg>
      </pc:sldChg>
      <pc:sldChg chg="modSp">
        <pc:chgData name="" userId="" providerId="" clId="Web-{8C842F6E-CE91-4579-BFD4-088C8AC469D9}" dt="2020-01-16T14:43:56.990" v="135" actId="20577"/>
        <pc:sldMkLst>
          <pc:docMk/>
          <pc:sldMk cId="2907189599" sldId="284"/>
        </pc:sldMkLst>
        <pc:spChg chg="mod">
          <ac:chgData name="" userId="" providerId="" clId="Web-{8C842F6E-CE91-4579-BFD4-088C8AC469D9}" dt="2020-01-16T14:43:56.990" v="135" actId="20577"/>
          <ac:spMkLst>
            <pc:docMk/>
            <pc:sldMk cId="2907189599" sldId="284"/>
            <ac:spMk id="2" creationId="{14751BBB-28BD-A44B-9019-1F8145E47045}"/>
          </ac:spMkLst>
        </pc:spChg>
      </pc:sldChg>
      <pc:sldChg chg="modSp">
        <pc:chgData name="" userId="" providerId="" clId="Web-{8C842F6E-CE91-4579-BFD4-088C8AC469D9}" dt="2020-01-16T14:34:24.001" v="75" actId="20577"/>
        <pc:sldMkLst>
          <pc:docMk/>
          <pc:sldMk cId="2834772572" sldId="285"/>
        </pc:sldMkLst>
        <pc:spChg chg="mod">
          <ac:chgData name="" userId="" providerId="" clId="Web-{8C842F6E-CE91-4579-BFD4-088C8AC469D9}" dt="2020-01-16T14:34:00.735" v="74" actId="20577"/>
          <ac:spMkLst>
            <pc:docMk/>
            <pc:sldMk cId="2834772572" sldId="285"/>
            <ac:spMk id="13" creationId="{E4D6D1DE-7D99-4143-BECA-861FF0DF883F}"/>
          </ac:spMkLst>
        </pc:spChg>
        <pc:spChg chg="mod">
          <ac:chgData name="" userId="" providerId="" clId="Web-{8C842F6E-CE91-4579-BFD4-088C8AC469D9}" dt="2020-01-16T14:34:24.001" v="75" actId="20577"/>
          <ac:spMkLst>
            <pc:docMk/>
            <pc:sldMk cId="2834772572" sldId="285"/>
            <ac:spMk id="30" creationId="{E1565EAB-D125-5141-A2B2-EFDF00A2F371}"/>
          </ac:spMkLst>
        </pc:spChg>
      </pc:sldChg>
      <pc:sldChg chg="modSp new">
        <pc:chgData name="" userId="" providerId="" clId="Web-{8C842F6E-CE91-4579-BFD4-088C8AC469D9}" dt="2020-01-16T14:42:34.130" v="125" actId="20577"/>
        <pc:sldMkLst>
          <pc:docMk/>
          <pc:sldMk cId="3334444272" sldId="289"/>
        </pc:sldMkLst>
        <pc:spChg chg="mod">
          <ac:chgData name="" userId="" providerId="" clId="Web-{8C842F6E-CE91-4579-BFD4-088C8AC469D9}" dt="2020-01-16T14:42:34.130" v="125" actId="20577"/>
          <ac:spMkLst>
            <pc:docMk/>
            <pc:sldMk cId="3334444272" sldId="289"/>
            <ac:spMk id="2" creationId="{07379E03-19AC-45BE-8EC8-622F153E1FCF}"/>
          </ac:spMkLst>
        </pc:spChg>
      </pc:sldChg>
      <pc:sldChg chg="modSp new">
        <pc:chgData name="" userId="" providerId="" clId="Web-{8C842F6E-CE91-4579-BFD4-088C8AC469D9}" dt="2020-01-16T14:43:35.552" v="130" actId="20577"/>
        <pc:sldMkLst>
          <pc:docMk/>
          <pc:sldMk cId="3070537051" sldId="290"/>
        </pc:sldMkLst>
        <pc:spChg chg="mod">
          <ac:chgData name="" userId="" providerId="" clId="Web-{8C842F6E-CE91-4579-BFD4-088C8AC469D9}" dt="2020-01-16T14:43:35.552" v="130" actId="20577"/>
          <ac:spMkLst>
            <pc:docMk/>
            <pc:sldMk cId="3070537051" sldId="290"/>
            <ac:spMk id="2" creationId="{973D0FC8-FF72-411D-B5DC-59ACA6F92946}"/>
          </ac:spMkLst>
        </pc:spChg>
      </pc:sldChg>
    </pc:docChg>
  </pc:docChgLst>
  <pc:docChgLst>
    <pc:chgData clId="Web-{DCC882BE-9FAE-475C-B996-D6EE02FD2DEA}"/>
    <pc:docChg chg="modSld">
      <pc:chgData name="" userId="" providerId="" clId="Web-{DCC882BE-9FAE-475C-B996-D6EE02FD2DEA}" dt="2020-01-16T16:32:42.995" v="74" actId="20577"/>
      <pc:docMkLst>
        <pc:docMk/>
      </pc:docMkLst>
      <pc:sldChg chg="addSp delSp modSp">
        <pc:chgData name="" userId="" providerId="" clId="Web-{DCC882BE-9FAE-475C-B996-D6EE02FD2DEA}" dt="2020-01-16T16:32:42.995" v="74" actId="20577"/>
        <pc:sldMkLst>
          <pc:docMk/>
          <pc:sldMk cId="3070537051" sldId="290"/>
        </pc:sldMkLst>
        <pc:spChg chg="mod">
          <ac:chgData name="" userId="" providerId="" clId="Web-{DCC882BE-9FAE-475C-B996-D6EE02FD2DEA}" dt="2020-01-16T16:27:12.135" v="40" actId="20577"/>
          <ac:spMkLst>
            <pc:docMk/>
            <pc:sldMk cId="3070537051" sldId="290"/>
            <ac:spMk id="2" creationId="{973D0FC8-FF72-411D-B5DC-59ACA6F92946}"/>
          </ac:spMkLst>
        </pc:spChg>
        <pc:spChg chg="del">
          <ac:chgData name="" userId="" providerId="" clId="Web-{DCC882BE-9FAE-475C-B996-D6EE02FD2DEA}" dt="2020-01-16T16:30:49.917" v="46"/>
          <ac:spMkLst>
            <pc:docMk/>
            <pc:sldMk cId="3070537051" sldId="290"/>
            <ac:spMk id="3" creationId="{9FC7EB7A-6AF6-4071-BC82-C1CC2B51748B}"/>
          </ac:spMkLst>
        </pc:spChg>
        <pc:spChg chg="add mod">
          <ac:chgData name="" userId="" providerId="" clId="Web-{DCC882BE-9FAE-475C-B996-D6EE02FD2DEA}" dt="2020-01-16T16:32:42.995" v="74" actId="20577"/>
          <ac:spMkLst>
            <pc:docMk/>
            <pc:sldMk cId="3070537051" sldId="290"/>
            <ac:spMk id="5" creationId="{5CF55B1C-4A02-4226-B952-731054C11ABB}"/>
          </ac:spMkLst>
        </pc:spChg>
      </pc:sldChg>
    </pc:docChg>
  </pc:docChgLst>
  <pc:docChgLst>
    <pc:chgData name="Qing Wang" clId="Web-{1C1DF8DD-4308-4ED3-880A-B56DF5178122}"/>
    <pc:docChg chg="modSld">
      <pc:chgData name="Qing Wang" userId="" providerId="" clId="Web-{1C1DF8DD-4308-4ED3-880A-B56DF5178122}" dt="2022-09-19T22:59:28.987" v="111" actId="20577"/>
      <pc:docMkLst>
        <pc:docMk/>
      </pc:docMkLst>
      <pc:sldChg chg="addSp modSp">
        <pc:chgData name="Qing Wang" userId="" providerId="" clId="Web-{1C1DF8DD-4308-4ED3-880A-B56DF5178122}" dt="2022-09-19T22:39:42.686" v="30" actId="1076"/>
        <pc:sldMkLst>
          <pc:docMk/>
          <pc:sldMk cId="3313772083" sldId="257"/>
        </pc:sldMkLst>
        <pc:spChg chg="add mod">
          <ac:chgData name="Qing Wang" userId="" providerId="" clId="Web-{1C1DF8DD-4308-4ED3-880A-B56DF5178122}" dt="2022-09-19T22:39:42.686" v="30" actId="1076"/>
          <ac:spMkLst>
            <pc:docMk/>
            <pc:sldMk cId="3313772083" sldId="257"/>
            <ac:spMk id="5" creationId="{2B3CC357-2F21-D616-F4E9-1AB61F6D97CF}"/>
          </ac:spMkLst>
        </pc:spChg>
      </pc:sldChg>
      <pc:sldChg chg="addSp modSp">
        <pc:chgData name="Qing Wang" userId="" providerId="" clId="Web-{1C1DF8DD-4308-4ED3-880A-B56DF5178122}" dt="2022-09-19T22:44:31.749" v="66" actId="20577"/>
        <pc:sldMkLst>
          <pc:docMk/>
          <pc:sldMk cId="154382512" sldId="258"/>
        </pc:sldMkLst>
        <pc:spChg chg="mod">
          <ac:chgData name="Qing Wang" userId="" providerId="" clId="Web-{1C1DF8DD-4308-4ED3-880A-B56DF5178122}" dt="2022-09-19T22:44:31.749" v="66" actId="20577"/>
          <ac:spMkLst>
            <pc:docMk/>
            <pc:sldMk cId="154382512" sldId="258"/>
            <ac:spMk id="3" creationId="{6A170AB4-36AF-6646-B39F-A07F2DDA01A8}"/>
          </ac:spMkLst>
        </pc:spChg>
        <pc:spChg chg="add">
          <ac:chgData name="Qing Wang" userId="" providerId="" clId="Web-{1C1DF8DD-4308-4ED3-880A-B56DF5178122}" dt="2022-09-19T22:39:44.061" v="31"/>
          <ac:spMkLst>
            <pc:docMk/>
            <pc:sldMk cId="154382512" sldId="258"/>
            <ac:spMk id="6" creationId="{01CC0EFC-02E7-8028-6025-FA1BDCBD062B}"/>
          </ac:spMkLst>
        </pc:spChg>
      </pc:sldChg>
      <pc:sldChg chg="addSp modSp">
        <pc:chgData name="Qing Wang" userId="" providerId="" clId="Web-{1C1DF8DD-4308-4ED3-880A-B56DF5178122}" dt="2022-09-19T22:59:09.752" v="101" actId="20577"/>
        <pc:sldMkLst>
          <pc:docMk/>
          <pc:sldMk cId="1944709475" sldId="259"/>
        </pc:sldMkLst>
        <pc:spChg chg="mod">
          <ac:chgData name="Qing Wang" userId="" providerId="" clId="Web-{1C1DF8DD-4308-4ED3-880A-B56DF5178122}" dt="2022-09-19T22:59:09.752" v="101" actId="20577"/>
          <ac:spMkLst>
            <pc:docMk/>
            <pc:sldMk cId="1944709475" sldId="259"/>
            <ac:spMk id="3" creationId="{32585E64-295A-BC45-9F3F-EC460213D22C}"/>
          </ac:spMkLst>
        </pc:spChg>
        <pc:spChg chg="add">
          <ac:chgData name="Qing Wang" userId="" providerId="" clId="Web-{1C1DF8DD-4308-4ED3-880A-B56DF5178122}" dt="2022-09-19T22:39:47.436" v="33"/>
          <ac:spMkLst>
            <pc:docMk/>
            <pc:sldMk cId="1944709475" sldId="259"/>
            <ac:spMk id="6" creationId="{CA267A16-D8B8-0FEF-E805-D8461A636A9D}"/>
          </ac:spMkLst>
        </pc:spChg>
      </pc:sldChg>
      <pc:sldChg chg="addSp delSp modSp">
        <pc:chgData name="Qing Wang" userId="" providerId="" clId="Web-{1C1DF8DD-4308-4ED3-880A-B56DF5178122}" dt="2022-09-19T22:43:05.530" v="62" actId="20577"/>
        <pc:sldMkLst>
          <pc:docMk/>
          <pc:sldMk cId="2517101596" sldId="260"/>
        </pc:sldMkLst>
        <pc:spChg chg="mod">
          <ac:chgData name="Qing Wang" userId="" providerId="" clId="Web-{1C1DF8DD-4308-4ED3-880A-B56DF5178122}" dt="2022-09-19T22:43:05.530" v="62" actId="20577"/>
          <ac:spMkLst>
            <pc:docMk/>
            <pc:sldMk cId="2517101596" sldId="260"/>
            <ac:spMk id="3" creationId="{827620A7-71FD-1E4A-A506-A9834070A69A}"/>
          </ac:spMkLst>
        </pc:spChg>
        <pc:spChg chg="mod">
          <ac:chgData name="Qing Wang" userId="" providerId="" clId="Web-{1C1DF8DD-4308-4ED3-880A-B56DF5178122}" dt="2022-09-19T22:39:09.592" v="24"/>
          <ac:spMkLst>
            <pc:docMk/>
            <pc:sldMk cId="2517101596" sldId="260"/>
            <ac:spMk id="4" creationId="{3905138B-90E7-1F42-B87F-512CF166885D}"/>
          </ac:spMkLst>
        </pc:spChg>
        <pc:spChg chg="add del mod">
          <ac:chgData name="Qing Wang" userId="" providerId="" clId="Web-{1C1DF8DD-4308-4ED3-880A-B56DF5178122}" dt="2022-09-19T22:38:47.545" v="17"/>
          <ac:spMkLst>
            <pc:docMk/>
            <pc:sldMk cId="2517101596" sldId="260"/>
            <ac:spMk id="5" creationId="{AF6EF6BB-59C7-AE4B-E7F0-665DA61B1F0F}"/>
          </ac:spMkLst>
        </pc:spChg>
        <pc:spChg chg="add mod">
          <ac:chgData name="Qing Wang" userId="" providerId="" clId="Web-{1C1DF8DD-4308-4ED3-880A-B56DF5178122}" dt="2022-09-19T22:39:32.326" v="27"/>
          <ac:spMkLst>
            <pc:docMk/>
            <pc:sldMk cId="2517101596" sldId="260"/>
            <ac:spMk id="6" creationId="{C56E01C8-A626-FF72-3974-C48DB219F67E}"/>
          </ac:spMkLst>
        </pc:spChg>
      </pc:sldChg>
      <pc:sldChg chg="addSp">
        <pc:chgData name="Qing Wang" userId="" providerId="" clId="Web-{1C1DF8DD-4308-4ED3-880A-B56DF5178122}" dt="2022-09-19T22:40:03.030" v="44"/>
        <pc:sldMkLst>
          <pc:docMk/>
          <pc:sldMk cId="2842062560" sldId="263"/>
        </pc:sldMkLst>
        <pc:spChg chg="add">
          <ac:chgData name="Qing Wang" userId="" providerId="" clId="Web-{1C1DF8DD-4308-4ED3-880A-B56DF5178122}" dt="2022-09-19T22:40:03.030" v="44"/>
          <ac:spMkLst>
            <pc:docMk/>
            <pc:sldMk cId="2842062560" sldId="263"/>
            <ac:spMk id="6" creationId="{7BBD2720-8901-3839-AAEA-353E65ED5A04}"/>
          </ac:spMkLst>
        </pc:spChg>
      </pc:sldChg>
      <pc:sldChg chg="addSp modSp">
        <pc:chgData name="Qing Wang" userId="" providerId="" clId="Web-{1C1DF8DD-4308-4ED3-880A-B56DF5178122}" dt="2022-09-19T22:59:28.987" v="111" actId="20577"/>
        <pc:sldMkLst>
          <pc:docMk/>
          <pc:sldMk cId="616830636" sldId="268"/>
        </pc:sldMkLst>
        <pc:spChg chg="add">
          <ac:chgData name="Qing Wang" userId="" providerId="" clId="Web-{1C1DF8DD-4308-4ED3-880A-B56DF5178122}" dt="2022-09-19T22:39:48.701" v="34"/>
          <ac:spMkLst>
            <pc:docMk/>
            <pc:sldMk cId="616830636" sldId="268"/>
            <ac:spMk id="11" creationId="{82419BDA-6CDA-B736-170C-FCD5E23A068A}"/>
          </ac:spMkLst>
        </pc:spChg>
        <pc:spChg chg="mod">
          <ac:chgData name="Qing Wang" userId="" providerId="" clId="Web-{1C1DF8DD-4308-4ED3-880A-B56DF5178122}" dt="2022-09-19T22:59:28.987" v="111" actId="20577"/>
          <ac:spMkLst>
            <pc:docMk/>
            <pc:sldMk cId="616830636" sldId="268"/>
            <ac:spMk id="21" creationId="{5F7844AA-787B-4341-B3B4-D699F9452B4A}"/>
          </ac:spMkLst>
        </pc:spChg>
      </pc:sldChg>
      <pc:sldChg chg="addSp modSp">
        <pc:chgData name="Qing Wang" userId="" providerId="" clId="Web-{1C1DF8DD-4308-4ED3-880A-B56DF5178122}" dt="2022-09-19T22:56:36.986" v="81" actId="20577"/>
        <pc:sldMkLst>
          <pc:docMk/>
          <pc:sldMk cId="278872498" sldId="271"/>
        </pc:sldMkLst>
        <pc:spChg chg="mod">
          <ac:chgData name="Qing Wang" userId="" providerId="" clId="Web-{1C1DF8DD-4308-4ED3-880A-B56DF5178122}" dt="2022-09-19T22:56:36.986" v="81" actId="20577"/>
          <ac:spMkLst>
            <pc:docMk/>
            <pc:sldMk cId="278872498" sldId="271"/>
            <ac:spMk id="3" creationId="{62102A4A-A382-874D-A1DE-81890C97E055}"/>
          </ac:spMkLst>
        </pc:spChg>
        <pc:spChg chg="add">
          <ac:chgData name="Qing Wang" userId="" providerId="" clId="Web-{1C1DF8DD-4308-4ED3-880A-B56DF5178122}" dt="2022-09-19T22:39:45.811" v="32"/>
          <ac:spMkLst>
            <pc:docMk/>
            <pc:sldMk cId="278872498" sldId="271"/>
            <ac:spMk id="6" creationId="{7C5FB652-2FEC-1480-E7CD-B46451BAF53D}"/>
          </ac:spMkLst>
        </pc:spChg>
      </pc:sldChg>
      <pc:sldChg chg="addSp">
        <pc:chgData name="Qing Wang" userId="" providerId="" clId="Web-{1C1DF8DD-4308-4ED3-880A-B56DF5178122}" dt="2022-09-19T22:40:06.248" v="47"/>
        <pc:sldMkLst>
          <pc:docMk/>
          <pc:sldMk cId="500292713" sldId="272"/>
        </pc:sldMkLst>
        <pc:spChg chg="add">
          <ac:chgData name="Qing Wang" userId="" providerId="" clId="Web-{1C1DF8DD-4308-4ED3-880A-B56DF5178122}" dt="2022-09-19T22:40:06.248" v="47"/>
          <ac:spMkLst>
            <pc:docMk/>
            <pc:sldMk cId="500292713" sldId="272"/>
            <ac:spMk id="3" creationId="{0550D750-DC50-F612-BFA9-E1F4C52068C3}"/>
          </ac:spMkLst>
        </pc:spChg>
      </pc:sldChg>
      <pc:sldChg chg="addSp">
        <pc:chgData name="Qing Wang" userId="" providerId="" clId="Web-{1C1DF8DD-4308-4ED3-880A-B56DF5178122}" dt="2022-09-19T22:40:04.045" v="45"/>
        <pc:sldMkLst>
          <pc:docMk/>
          <pc:sldMk cId="1172131544" sldId="286"/>
        </pc:sldMkLst>
        <pc:spChg chg="add">
          <ac:chgData name="Qing Wang" userId="" providerId="" clId="Web-{1C1DF8DD-4308-4ED3-880A-B56DF5178122}" dt="2022-09-19T22:40:04.045" v="45"/>
          <ac:spMkLst>
            <pc:docMk/>
            <pc:sldMk cId="1172131544" sldId="286"/>
            <ac:spMk id="6" creationId="{745DB578-6B61-93D6-4A1D-F6A62B47C5F6}"/>
          </ac:spMkLst>
        </pc:spChg>
      </pc:sldChg>
      <pc:sldChg chg="addSp">
        <pc:chgData name="Qing Wang" userId="" providerId="" clId="Web-{1C1DF8DD-4308-4ED3-880A-B56DF5178122}" dt="2022-09-19T22:40:05.233" v="46"/>
        <pc:sldMkLst>
          <pc:docMk/>
          <pc:sldMk cId="1926236481" sldId="288"/>
        </pc:sldMkLst>
        <pc:spChg chg="add">
          <ac:chgData name="Qing Wang" userId="" providerId="" clId="Web-{1C1DF8DD-4308-4ED3-880A-B56DF5178122}" dt="2022-09-19T22:40:05.233" v="46"/>
          <ac:spMkLst>
            <pc:docMk/>
            <pc:sldMk cId="1926236481" sldId="288"/>
            <ac:spMk id="6" creationId="{5A591A36-D3F1-4666-EB66-BE21C3E3CC95}"/>
          </ac:spMkLst>
        </pc:spChg>
      </pc:sldChg>
      <pc:sldChg chg="addSp">
        <pc:chgData name="Qing Wang" userId="" providerId="" clId="Web-{1C1DF8DD-4308-4ED3-880A-B56DF5178122}" dt="2022-09-19T22:39:56.076" v="40"/>
        <pc:sldMkLst>
          <pc:docMk/>
          <pc:sldMk cId="996292406" sldId="291"/>
        </pc:sldMkLst>
        <pc:spChg chg="add">
          <ac:chgData name="Qing Wang" userId="" providerId="" clId="Web-{1C1DF8DD-4308-4ED3-880A-B56DF5178122}" dt="2022-09-19T22:39:56.076" v="40"/>
          <ac:spMkLst>
            <pc:docMk/>
            <pc:sldMk cId="996292406" sldId="291"/>
            <ac:spMk id="13" creationId="{20909CB3-DB66-BA49-017F-5F3296079A21}"/>
          </ac:spMkLst>
        </pc:spChg>
      </pc:sldChg>
      <pc:sldChg chg="addSp">
        <pc:chgData name="Qing Wang" userId="" providerId="" clId="Web-{1C1DF8DD-4308-4ED3-880A-B56DF5178122}" dt="2022-09-19T22:39:53.795" v="38"/>
        <pc:sldMkLst>
          <pc:docMk/>
          <pc:sldMk cId="1595274897" sldId="292"/>
        </pc:sldMkLst>
        <pc:spChg chg="add">
          <ac:chgData name="Qing Wang" userId="" providerId="" clId="Web-{1C1DF8DD-4308-4ED3-880A-B56DF5178122}" dt="2022-09-19T22:39:53.795" v="38"/>
          <ac:spMkLst>
            <pc:docMk/>
            <pc:sldMk cId="1595274897" sldId="292"/>
            <ac:spMk id="28" creationId="{CB0B5382-FADE-F50B-44DA-09624A1EB5EC}"/>
          </ac:spMkLst>
        </pc:spChg>
      </pc:sldChg>
      <pc:sldChg chg="addSp">
        <pc:chgData name="Qing Wang" userId="" providerId="" clId="Web-{1C1DF8DD-4308-4ED3-880A-B56DF5178122}" dt="2022-09-19T22:39:57.311" v="41"/>
        <pc:sldMkLst>
          <pc:docMk/>
          <pc:sldMk cId="1366770399" sldId="293"/>
        </pc:sldMkLst>
        <pc:spChg chg="add">
          <ac:chgData name="Qing Wang" userId="" providerId="" clId="Web-{1C1DF8DD-4308-4ED3-880A-B56DF5178122}" dt="2022-09-19T22:39:57.311" v="41"/>
          <ac:spMkLst>
            <pc:docMk/>
            <pc:sldMk cId="1366770399" sldId="293"/>
            <ac:spMk id="12" creationId="{BCF55C4A-C2AC-5F60-AD08-066694311E55}"/>
          </ac:spMkLst>
        </pc:spChg>
      </pc:sldChg>
      <pc:sldChg chg="addSp">
        <pc:chgData name="Qing Wang" userId="" providerId="" clId="Web-{1C1DF8DD-4308-4ED3-880A-B56DF5178122}" dt="2022-09-19T22:39:59.186" v="42"/>
        <pc:sldMkLst>
          <pc:docMk/>
          <pc:sldMk cId="3883693209" sldId="294"/>
        </pc:sldMkLst>
        <pc:spChg chg="add">
          <ac:chgData name="Qing Wang" userId="" providerId="" clId="Web-{1C1DF8DD-4308-4ED3-880A-B56DF5178122}" dt="2022-09-19T22:39:59.186" v="42"/>
          <ac:spMkLst>
            <pc:docMk/>
            <pc:sldMk cId="3883693209" sldId="294"/>
            <ac:spMk id="13" creationId="{6CD6A379-C242-80A1-89F8-22CCC41BC26C}"/>
          </ac:spMkLst>
        </pc:spChg>
      </pc:sldChg>
      <pc:sldChg chg="addSp">
        <pc:chgData name="Qing Wang" userId="" providerId="" clId="Web-{1C1DF8DD-4308-4ED3-880A-B56DF5178122}" dt="2022-09-19T22:39:52.686" v="37"/>
        <pc:sldMkLst>
          <pc:docMk/>
          <pc:sldMk cId="3236070818" sldId="295"/>
        </pc:sldMkLst>
        <pc:spChg chg="add">
          <ac:chgData name="Qing Wang" userId="" providerId="" clId="Web-{1C1DF8DD-4308-4ED3-880A-B56DF5178122}" dt="2022-09-19T22:39:52.686" v="37"/>
          <ac:spMkLst>
            <pc:docMk/>
            <pc:sldMk cId="3236070818" sldId="295"/>
            <ac:spMk id="9" creationId="{3F8E598D-FD83-7A9E-3586-CAF2DB2E1B8E}"/>
          </ac:spMkLst>
        </pc:spChg>
      </pc:sldChg>
      <pc:sldChg chg="addSp">
        <pc:chgData name="Qing Wang" userId="" providerId="" clId="Web-{1C1DF8DD-4308-4ED3-880A-B56DF5178122}" dt="2022-09-19T22:39:55.108" v="39"/>
        <pc:sldMkLst>
          <pc:docMk/>
          <pc:sldMk cId="3045572667" sldId="299"/>
        </pc:sldMkLst>
        <pc:spChg chg="add">
          <ac:chgData name="Qing Wang" userId="" providerId="" clId="Web-{1C1DF8DD-4308-4ED3-880A-B56DF5178122}" dt="2022-09-19T22:39:55.108" v="39"/>
          <ac:spMkLst>
            <pc:docMk/>
            <pc:sldMk cId="3045572667" sldId="299"/>
            <ac:spMk id="3" creationId="{94C2D926-9D8B-AD20-50F6-94715BBED638}"/>
          </ac:spMkLst>
        </pc:spChg>
      </pc:sldChg>
      <pc:sldChg chg="addSp">
        <pc:chgData name="Qing Wang" userId="" providerId="" clId="Web-{1C1DF8DD-4308-4ED3-880A-B56DF5178122}" dt="2022-09-19T22:39:51.358" v="36"/>
        <pc:sldMkLst>
          <pc:docMk/>
          <pc:sldMk cId="1274378725" sldId="300"/>
        </pc:sldMkLst>
        <pc:spChg chg="add">
          <ac:chgData name="Qing Wang" userId="" providerId="" clId="Web-{1C1DF8DD-4308-4ED3-880A-B56DF5178122}" dt="2022-09-19T22:39:51.358" v="36"/>
          <ac:spMkLst>
            <pc:docMk/>
            <pc:sldMk cId="1274378725" sldId="300"/>
            <ac:spMk id="6" creationId="{FD4EBDE7-AB99-1F9A-6885-3504AE7B47A9}"/>
          </ac:spMkLst>
        </pc:spChg>
      </pc:sldChg>
      <pc:sldChg chg="addSp">
        <pc:chgData name="Qing Wang" userId="" providerId="" clId="Web-{1C1DF8DD-4308-4ED3-880A-B56DF5178122}" dt="2022-09-19T22:40:01.670" v="43"/>
        <pc:sldMkLst>
          <pc:docMk/>
          <pc:sldMk cId="3364957365" sldId="301"/>
        </pc:sldMkLst>
        <pc:spChg chg="add">
          <ac:chgData name="Qing Wang" userId="" providerId="" clId="Web-{1C1DF8DD-4308-4ED3-880A-B56DF5178122}" dt="2022-09-19T22:40:01.670" v="43"/>
          <ac:spMkLst>
            <pc:docMk/>
            <pc:sldMk cId="3364957365" sldId="301"/>
            <ac:spMk id="6" creationId="{7B8B731F-DB69-234F-02A7-63A761A0BAAB}"/>
          </ac:spMkLst>
        </pc:spChg>
      </pc:sldChg>
      <pc:sldChg chg="addSp">
        <pc:chgData name="Qing Wang" userId="" providerId="" clId="Web-{1C1DF8DD-4308-4ED3-880A-B56DF5178122}" dt="2022-09-19T22:39:49.826" v="35"/>
        <pc:sldMkLst>
          <pc:docMk/>
          <pc:sldMk cId="3416325778" sldId="302"/>
        </pc:sldMkLst>
        <pc:spChg chg="add">
          <ac:chgData name="Qing Wang" userId="" providerId="" clId="Web-{1C1DF8DD-4308-4ED3-880A-B56DF5178122}" dt="2022-09-19T22:39:49.826" v="35"/>
          <ac:spMkLst>
            <pc:docMk/>
            <pc:sldMk cId="3416325778" sldId="302"/>
            <ac:spMk id="7" creationId="{3A0F71A7-F513-B7BA-4B57-68B7E0DDE036}"/>
          </ac:spMkLst>
        </pc:spChg>
      </pc:sldChg>
    </pc:docChg>
  </pc:docChgLst>
  <pc:docChgLst>
    <pc:chgData name="Qing Wang" clId="Web-{4DD7FC02-D321-4189-B61F-D3A7DA4DB77D}"/>
    <pc:docChg chg="modSld">
      <pc:chgData name="Qing Wang" userId="" providerId="" clId="Web-{4DD7FC02-D321-4189-B61F-D3A7DA4DB77D}" dt="2022-09-20T06:31:07.762" v="53" actId="20577"/>
      <pc:docMkLst>
        <pc:docMk/>
      </pc:docMkLst>
      <pc:sldChg chg="modSp">
        <pc:chgData name="Qing Wang" userId="" providerId="" clId="Web-{4DD7FC02-D321-4189-B61F-D3A7DA4DB77D}" dt="2022-09-20T06:31:07.762" v="53" actId="20577"/>
        <pc:sldMkLst>
          <pc:docMk/>
          <pc:sldMk cId="616830636" sldId="268"/>
        </pc:sldMkLst>
        <pc:spChg chg="mod">
          <ac:chgData name="Qing Wang" userId="" providerId="" clId="Web-{4DD7FC02-D321-4189-B61F-D3A7DA4DB77D}" dt="2022-09-20T06:31:07.762" v="53" actId="20577"/>
          <ac:spMkLst>
            <pc:docMk/>
            <pc:sldMk cId="616830636" sldId="268"/>
            <ac:spMk id="67" creationId="{7B0A51DB-6EC9-4FE0-A284-34F6286B545F}"/>
          </ac:spMkLst>
        </pc:spChg>
      </pc:sldChg>
      <pc:sldChg chg="addSp modSp">
        <pc:chgData name="Qing Wang" userId="" providerId="" clId="Web-{4DD7FC02-D321-4189-B61F-D3A7DA4DB77D}" dt="2022-09-20T06:30:28.542" v="41" actId="20577"/>
        <pc:sldMkLst>
          <pc:docMk/>
          <pc:sldMk cId="1274378725" sldId="300"/>
        </pc:sldMkLst>
        <pc:spChg chg="mod">
          <ac:chgData name="Qing Wang" userId="" providerId="" clId="Web-{4DD7FC02-D321-4189-B61F-D3A7DA4DB77D}" dt="2022-09-20T06:30:28.542" v="41" actId="20577"/>
          <ac:spMkLst>
            <pc:docMk/>
            <pc:sldMk cId="1274378725" sldId="300"/>
            <ac:spMk id="2" creationId="{68B45EEA-6D86-AC4B-830A-8EACCD73E240}"/>
          </ac:spMkLst>
        </pc:spChg>
        <pc:spChg chg="mod">
          <ac:chgData name="Qing Wang" userId="" providerId="" clId="Web-{4DD7FC02-D321-4189-B61F-D3A7DA4DB77D}" dt="2022-09-20T06:29:22.151" v="23" actId="20577"/>
          <ac:spMkLst>
            <pc:docMk/>
            <pc:sldMk cId="1274378725" sldId="300"/>
            <ac:spMk id="3" creationId="{A5DA4FDF-2AA1-DB4D-94E8-49F0BD6B5890}"/>
          </ac:spMkLst>
        </pc:spChg>
        <pc:spChg chg="add mod">
          <ac:chgData name="Qing Wang" userId="" providerId="" clId="Web-{4DD7FC02-D321-4189-B61F-D3A7DA4DB77D}" dt="2022-09-20T06:30:11.558" v="35" actId="1076"/>
          <ac:spMkLst>
            <pc:docMk/>
            <pc:sldMk cId="1274378725" sldId="300"/>
            <ac:spMk id="5" creationId="{B4E76789-5DC7-6CE4-A87F-1E724F25F316}"/>
          </ac:spMkLst>
        </pc:spChg>
      </pc:sldChg>
      <pc:sldChg chg="modSp">
        <pc:chgData name="Qing Wang" userId="" providerId="" clId="Web-{4DD7FC02-D321-4189-B61F-D3A7DA4DB77D}" dt="2022-09-20T06:30:54.683" v="47" actId="20577"/>
        <pc:sldMkLst>
          <pc:docMk/>
          <pc:sldMk cId="3416325778" sldId="302"/>
        </pc:sldMkLst>
        <pc:spChg chg="mod">
          <ac:chgData name="Qing Wang" userId="" providerId="" clId="Web-{4DD7FC02-D321-4189-B61F-D3A7DA4DB77D}" dt="2022-09-20T06:30:54.683" v="47" actId="20577"/>
          <ac:spMkLst>
            <pc:docMk/>
            <pc:sldMk cId="3416325778" sldId="302"/>
            <ac:spMk id="67" creationId="{7B0A51DB-6EC9-4FE0-A284-34F6286B545F}"/>
          </ac:spMkLst>
        </pc:spChg>
      </pc:sldChg>
    </pc:docChg>
  </pc:docChgLst>
  <pc:docChgLst>
    <pc:chgData clId="Web-{33A2AD2D-462A-452D-9891-7E61DE8E30EE}"/>
    <pc:docChg chg="addSld modSld">
      <pc:chgData name="" userId="" providerId="" clId="Web-{33A2AD2D-462A-452D-9891-7E61DE8E30EE}" dt="2020-07-28T15:29:03.863" v="974"/>
      <pc:docMkLst>
        <pc:docMk/>
      </pc:docMkLst>
      <pc:sldChg chg="modSp">
        <pc:chgData name="" userId="" providerId="" clId="Web-{33A2AD2D-462A-452D-9891-7E61DE8E30EE}" dt="2020-07-28T15:28:41.472" v="946" actId="20577"/>
        <pc:sldMkLst>
          <pc:docMk/>
          <pc:sldMk cId="2842062560" sldId="263"/>
        </pc:sldMkLst>
        <pc:spChg chg="mod">
          <ac:chgData name="" userId="" providerId="" clId="Web-{33A2AD2D-462A-452D-9891-7E61DE8E30EE}" dt="2020-07-28T15:28:41.472" v="946" actId="20577"/>
          <ac:spMkLst>
            <pc:docMk/>
            <pc:sldMk cId="2842062560" sldId="263"/>
            <ac:spMk id="3" creationId="{112137FC-0466-CE49-847F-D54ADFFB14E6}"/>
          </ac:spMkLst>
        </pc:spChg>
      </pc:sldChg>
      <pc:sldChg chg="modSp new">
        <pc:chgData name="" userId="" providerId="" clId="Web-{33A2AD2D-462A-452D-9891-7E61DE8E30EE}" dt="2020-07-28T15:29:03.707" v="972" actId="20577"/>
        <pc:sldMkLst>
          <pc:docMk/>
          <pc:sldMk cId="1845241027" sldId="296"/>
        </pc:sldMkLst>
        <pc:spChg chg="mod">
          <ac:chgData name="" userId="" providerId="" clId="Web-{33A2AD2D-462A-452D-9891-7E61DE8E30EE}" dt="2020-07-28T15:25:44.252" v="787" actId="20577"/>
          <ac:spMkLst>
            <pc:docMk/>
            <pc:sldMk cId="1845241027" sldId="296"/>
            <ac:spMk id="2" creationId="{D6344465-04BA-44B6-AE68-8B3A7FEBC3CC}"/>
          </ac:spMkLst>
        </pc:spChg>
        <pc:spChg chg="mod">
          <ac:chgData name="" userId="" providerId="" clId="Web-{33A2AD2D-462A-452D-9891-7E61DE8E30EE}" dt="2020-07-28T15:29:03.707" v="972" actId="20577"/>
          <ac:spMkLst>
            <pc:docMk/>
            <pc:sldMk cId="1845241027" sldId="296"/>
            <ac:spMk id="3" creationId="{5C67CBDE-D63E-4C51-82E9-C080128945A7}"/>
          </ac:spMkLst>
        </pc:spChg>
      </pc:sldChg>
      <pc:sldChg chg="new">
        <pc:chgData name="" userId="" providerId="" clId="Web-{33A2AD2D-462A-452D-9891-7E61DE8E30EE}" dt="2020-07-28T15:29:03.863" v="974"/>
        <pc:sldMkLst>
          <pc:docMk/>
          <pc:sldMk cId="3484432095" sldId="297"/>
        </pc:sldMkLst>
      </pc:sldChg>
    </pc:docChg>
  </pc:docChgLst>
  <pc:docChgLst>
    <pc:chgData clId="Web-{005EA0E2-B847-4DFD-87B1-89FB7ABB5FCE}"/>
    <pc:docChg chg="modSld">
      <pc:chgData name="" userId="" providerId="" clId="Web-{005EA0E2-B847-4DFD-87B1-89FB7ABB5FCE}" dt="2020-08-04T17:27:19.818" v="57" actId="1076"/>
      <pc:docMkLst>
        <pc:docMk/>
      </pc:docMkLst>
      <pc:sldChg chg="modSp">
        <pc:chgData name="" userId="" providerId="" clId="Web-{005EA0E2-B847-4DFD-87B1-89FB7ABB5FCE}" dt="2020-08-04T17:25:57.020" v="2" actId="20577"/>
        <pc:sldMkLst>
          <pc:docMk/>
          <pc:sldMk cId="154382512" sldId="258"/>
        </pc:sldMkLst>
        <pc:spChg chg="mod">
          <ac:chgData name="" userId="" providerId="" clId="Web-{005EA0E2-B847-4DFD-87B1-89FB7ABB5FCE}" dt="2020-08-04T17:25:57.020" v="2" actId="20577"/>
          <ac:spMkLst>
            <pc:docMk/>
            <pc:sldMk cId="154382512" sldId="258"/>
            <ac:spMk id="3" creationId="{6A170AB4-36AF-6646-B39F-A07F2DDA01A8}"/>
          </ac:spMkLst>
        </pc:spChg>
      </pc:sldChg>
      <pc:sldChg chg="addSp delSp modSp">
        <pc:chgData name="" userId="" providerId="" clId="Web-{005EA0E2-B847-4DFD-87B1-89FB7ABB5FCE}" dt="2020-08-04T17:27:19.818" v="57" actId="1076"/>
        <pc:sldMkLst>
          <pc:docMk/>
          <pc:sldMk cId="616830636" sldId="268"/>
        </pc:sldMkLst>
        <pc:spChg chg="add del mod">
          <ac:chgData name="" userId="" providerId="" clId="Web-{005EA0E2-B847-4DFD-87B1-89FB7ABB5FCE}" dt="2020-08-04T17:26:55.693" v="28"/>
          <ac:spMkLst>
            <pc:docMk/>
            <pc:sldMk cId="616830636" sldId="268"/>
            <ac:spMk id="3" creationId="{12F9938B-B6B0-4AEF-BA1D-C76669E10F96}"/>
          </ac:spMkLst>
        </pc:spChg>
        <pc:spChg chg="add mod">
          <ac:chgData name="" userId="" providerId="" clId="Web-{005EA0E2-B847-4DFD-87B1-89FB7ABB5FCE}" dt="2020-08-04T17:27:19.818" v="57" actId="1076"/>
          <ac:spMkLst>
            <pc:docMk/>
            <pc:sldMk cId="616830636" sldId="268"/>
            <ac:spMk id="5" creationId="{3C5420B9-6310-4170-AB25-1BA46C682344}"/>
          </ac:spMkLst>
        </pc:spChg>
        <pc:spChg chg="del mod">
          <ac:chgData name="" userId="" providerId="" clId="Web-{005EA0E2-B847-4DFD-87B1-89FB7ABB5FCE}" dt="2020-08-04T17:26:38.192" v="23"/>
          <ac:spMkLst>
            <pc:docMk/>
            <pc:sldMk cId="616830636" sldId="268"/>
            <ac:spMk id="41" creationId="{BC4E5F4A-B7D6-FD41-A3CB-6C307D00DD68}"/>
          </ac:spMkLst>
        </pc:spChg>
      </pc:sldChg>
      <pc:sldChg chg="modSp">
        <pc:chgData name="" userId="" providerId="" clId="Web-{005EA0E2-B847-4DFD-87B1-89FB7ABB5FCE}" dt="2020-08-04T17:26:10.286" v="19" actId="20577"/>
        <pc:sldMkLst>
          <pc:docMk/>
          <pc:sldMk cId="278872498" sldId="271"/>
        </pc:sldMkLst>
        <pc:spChg chg="mod">
          <ac:chgData name="" userId="" providerId="" clId="Web-{005EA0E2-B847-4DFD-87B1-89FB7ABB5FCE}" dt="2020-08-04T17:26:10.286" v="19" actId="20577"/>
          <ac:spMkLst>
            <pc:docMk/>
            <pc:sldMk cId="278872498" sldId="271"/>
            <ac:spMk id="3" creationId="{62102A4A-A382-874D-A1DE-81890C97E055}"/>
          </ac:spMkLst>
        </pc:spChg>
      </pc:sldChg>
    </pc:docChg>
  </pc:docChgLst>
  <pc:docChgLst>
    <pc:chgData clId="Web-{22823C1C-A645-4203-9697-126A96A7AB04}"/>
    <pc:docChg chg="modSld">
      <pc:chgData name="" userId="" providerId="" clId="Web-{22823C1C-A645-4203-9697-126A96A7AB04}" dt="2020-07-24T16:56:08.322" v="11" actId="20577"/>
      <pc:docMkLst>
        <pc:docMk/>
      </pc:docMkLst>
      <pc:sldChg chg="modSp">
        <pc:chgData name="" userId="" providerId="" clId="Web-{22823C1C-A645-4203-9697-126A96A7AB04}" dt="2020-07-24T16:55:47.945" v="0" actId="20577"/>
        <pc:sldMkLst>
          <pc:docMk/>
          <pc:sldMk cId="154382512" sldId="258"/>
        </pc:sldMkLst>
        <pc:spChg chg="mod">
          <ac:chgData name="" userId="" providerId="" clId="Web-{22823C1C-A645-4203-9697-126A96A7AB04}" dt="2020-07-24T16:55:47.945" v="0" actId="20577"/>
          <ac:spMkLst>
            <pc:docMk/>
            <pc:sldMk cId="154382512" sldId="258"/>
            <ac:spMk id="3" creationId="{6A170AB4-36AF-6646-B39F-A07F2DDA01A8}"/>
          </ac:spMkLst>
        </pc:spChg>
      </pc:sldChg>
      <pc:sldChg chg="modSp">
        <pc:chgData name="" userId="" providerId="" clId="Web-{22823C1C-A645-4203-9697-126A96A7AB04}" dt="2020-07-24T16:56:08.008" v="9" actId="20577"/>
        <pc:sldMkLst>
          <pc:docMk/>
          <pc:sldMk cId="278872498" sldId="271"/>
        </pc:sldMkLst>
        <pc:spChg chg="mod">
          <ac:chgData name="" userId="" providerId="" clId="Web-{22823C1C-A645-4203-9697-126A96A7AB04}" dt="2020-07-24T16:56:08.008" v="9" actId="20577"/>
          <ac:spMkLst>
            <pc:docMk/>
            <pc:sldMk cId="278872498" sldId="271"/>
            <ac:spMk id="3" creationId="{62102A4A-A382-874D-A1DE-81890C97E055}"/>
          </ac:spMkLst>
        </pc:spChg>
      </pc:sldChg>
    </pc:docChg>
  </pc:docChgLst>
  <pc:docChgLst>
    <pc:chgData clId="Web-{A382B09D-DCD4-4C1F-9601-13E4E5D67CBB}"/>
    <pc:docChg chg="modSld">
      <pc:chgData name="" userId="" providerId="" clId="Web-{A382B09D-DCD4-4C1F-9601-13E4E5D67CBB}" dt="2020-07-30T21:33:19.862" v="26" actId="20577"/>
      <pc:docMkLst>
        <pc:docMk/>
      </pc:docMkLst>
      <pc:sldChg chg="modSp">
        <pc:chgData name="" userId="" providerId="" clId="Web-{A382B09D-DCD4-4C1F-9601-13E4E5D67CBB}" dt="2020-07-30T21:33:19.862" v="25" actId="20577"/>
        <pc:sldMkLst>
          <pc:docMk/>
          <pc:sldMk cId="154382512" sldId="258"/>
        </pc:sldMkLst>
        <pc:spChg chg="mod">
          <ac:chgData name="" userId="" providerId="" clId="Web-{A382B09D-DCD4-4C1F-9601-13E4E5D67CBB}" dt="2020-07-30T21:33:19.862" v="25" actId="20577"/>
          <ac:spMkLst>
            <pc:docMk/>
            <pc:sldMk cId="154382512" sldId="258"/>
            <ac:spMk id="3" creationId="{6A170AB4-36AF-6646-B39F-A07F2DDA01A8}"/>
          </ac:spMkLst>
        </pc:spChg>
      </pc:sldChg>
    </pc:docChg>
  </pc:docChgLst>
  <pc:docChgLst>
    <pc:chgData name="Qing Wang" clId="Web-{41174289-AA42-48B5-AAEC-25D821045BBE}"/>
    <pc:docChg chg="modSld">
      <pc:chgData name="Qing Wang" userId="" providerId="" clId="Web-{41174289-AA42-48B5-AAEC-25D821045BBE}" dt="2022-09-21T00:17:53.474" v="26" actId="20577"/>
      <pc:docMkLst>
        <pc:docMk/>
      </pc:docMkLst>
      <pc:sldChg chg="modSp">
        <pc:chgData name="Qing Wang" userId="" providerId="" clId="Web-{41174289-AA42-48B5-AAEC-25D821045BBE}" dt="2022-09-21T00:17:53.474" v="26" actId="20577"/>
        <pc:sldMkLst>
          <pc:docMk/>
          <pc:sldMk cId="154382512" sldId="258"/>
        </pc:sldMkLst>
        <pc:spChg chg="mod">
          <ac:chgData name="Qing Wang" userId="" providerId="" clId="Web-{41174289-AA42-48B5-AAEC-25D821045BBE}" dt="2022-09-21T00:17:53.474" v="26" actId="20577"/>
          <ac:spMkLst>
            <pc:docMk/>
            <pc:sldMk cId="154382512" sldId="258"/>
            <ac:spMk id="3" creationId="{6A170AB4-36AF-6646-B39F-A07F2DDA01A8}"/>
          </ac:spMkLst>
        </pc:spChg>
      </pc:sldChg>
    </pc:docChg>
  </pc:docChgLst>
  <pc:docChgLst>
    <pc:chgData clId="Web-{6722003D-0345-49AD-8715-6E1512EE3A82}"/>
    <pc:docChg chg="modSld">
      <pc:chgData name="" userId="" providerId="" clId="Web-{6722003D-0345-49AD-8715-6E1512EE3A82}" dt="2020-07-23T20:53:31.951" v="280" actId="1076"/>
      <pc:docMkLst>
        <pc:docMk/>
      </pc:docMkLst>
      <pc:sldChg chg="modSp">
        <pc:chgData name="" userId="" providerId="" clId="Web-{6722003D-0345-49AD-8715-6E1512EE3A82}" dt="2020-07-23T20:43:54.665" v="2" actId="20577"/>
        <pc:sldMkLst>
          <pc:docMk/>
          <pc:sldMk cId="1944709475" sldId="259"/>
        </pc:sldMkLst>
        <pc:spChg chg="mod">
          <ac:chgData name="" userId="" providerId="" clId="Web-{6722003D-0345-49AD-8715-6E1512EE3A82}" dt="2020-07-23T20:43:54.665" v="2" actId="20577"/>
          <ac:spMkLst>
            <pc:docMk/>
            <pc:sldMk cId="1944709475" sldId="259"/>
            <ac:spMk id="3" creationId="{32585E64-295A-BC45-9F3F-EC460213D22C}"/>
          </ac:spMkLst>
        </pc:spChg>
      </pc:sldChg>
      <pc:sldChg chg="addSp delSp">
        <pc:chgData name="" userId="" providerId="" clId="Web-{6722003D-0345-49AD-8715-6E1512EE3A82}" dt="2020-07-23T20:53:16.029" v="277"/>
        <pc:sldMkLst>
          <pc:docMk/>
          <pc:sldMk cId="996292406" sldId="291"/>
        </pc:sldMkLst>
        <pc:spChg chg="add del">
          <ac:chgData name="" userId="" providerId="" clId="Web-{6722003D-0345-49AD-8715-6E1512EE3A82}" dt="2020-07-23T20:53:13.529" v="276"/>
          <ac:spMkLst>
            <pc:docMk/>
            <pc:sldMk cId="996292406" sldId="291"/>
            <ac:spMk id="3" creationId="{850CC6A5-A2E5-4CEE-96D6-EA992E40641A}"/>
          </ac:spMkLst>
        </pc:spChg>
        <pc:spChg chg="add del">
          <ac:chgData name="" userId="" providerId="" clId="Web-{6722003D-0345-49AD-8715-6E1512EE3A82}" dt="2020-07-23T20:53:12.607" v="275"/>
          <ac:spMkLst>
            <pc:docMk/>
            <pc:sldMk cId="996292406" sldId="291"/>
            <ac:spMk id="12" creationId="{12A4F184-761B-462A-8320-A38CF8A1CB8B}"/>
          </ac:spMkLst>
        </pc:spChg>
        <pc:spChg chg="add del">
          <ac:chgData name="" userId="" providerId="" clId="Web-{6722003D-0345-49AD-8715-6E1512EE3A82}" dt="2020-07-23T20:53:09.544" v="274"/>
          <ac:spMkLst>
            <pc:docMk/>
            <pc:sldMk cId="996292406" sldId="291"/>
            <ac:spMk id="13" creationId="{A14F93D2-EA2A-465E-9D9D-E314FF9A438C}"/>
          </ac:spMkLst>
        </pc:spChg>
        <pc:spChg chg="add del">
          <ac:chgData name="" userId="" providerId="" clId="Web-{6722003D-0345-49AD-8715-6E1512EE3A82}" dt="2020-07-23T20:53:16.029" v="277"/>
          <ac:spMkLst>
            <pc:docMk/>
            <pc:sldMk cId="996292406" sldId="291"/>
            <ac:spMk id="21" creationId="{65240906-B9BA-2245-ACC0-43D8A036B33C}"/>
          </ac:spMkLst>
        </pc:spChg>
      </pc:sldChg>
      <pc:sldChg chg="addSp modSp">
        <pc:chgData name="" userId="" providerId="" clId="Web-{6722003D-0345-49AD-8715-6E1512EE3A82}" dt="2020-07-23T20:52:38.513" v="267" actId="1076"/>
        <pc:sldMkLst>
          <pc:docMk/>
          <pc:sldMk cId="1595274897" sldId="292"/>
        </pc:sldMkLst>
        <pc:spChg chg="mod">
          <ac:chgData name="" userId="" providerId="" clId="Web-{6722003D-0345-49AD-8715-6E1512EE3A82}" dt="2020-07-23T20:49:29.995" v="177" actId="20577"/>
          <ac:spMkLst>
            <pc:docMk/>
            <pc:sldMk cId="1595274897" sldId="292"/>
            <ac:spMk id="2" creationId="{9244F9FD-EDBC-4044-ABF6-0C1FA0E5C27A}"/>
          </ac:spMkLst>
        </pc:spChg>
        <pc:spChg chg="add mod">
          <ac:chgData name="" userId="" providerId="" clId="Web-{6722003D-0345-49AD-8715-6E1512EE3A82}" dt="2020-07-23T20:46:11.963" v="90" actId="1076"/>
          <ac:spMkLst>
            <pc:docMk/>
            <pc:sldMk cId="1595274897" sldId="292"/>
            <ac:spMk id="3" creationId="{3A2A070C-F534-4C67-A7E2-F19BA042462B}"/>
          </ac:spMkLst>
        </pc:spChg>
        <pc:spChg chg="add mod">
          <ac:chgData name="" userId="" providerId="" clId="Web-{6722003D-0345-49AD-8715-6E1512EE3A82}" dt="2020-07-23T20:50:14.121" v="207" actId="1076"/>
          <ac:spMkLst>
            <pc:docMk/>
            <pc:sldMk cId="1595274897" sldId="292"/>
            <ac:spMk id="5" creationId="{D765AA30-60B3-4CCD-ACF9-5EEBE748BB9B}"/>
          </ac:spMkLst>
        </pc:spChg>
        <pc:spChg chg="mod">
          <ac:chgData name="" userId="" providerId="" clId="Web-{6722003D-0345-49AD-8715-6E1512EE3A82}" dt="2020-07-23T20:51:46.497" v="257" actId="1076"/>
          <ac:spMkLst>
            <pc:docMk/>
            <pc:sldMk cId="1595274897" sldId="292"/>
            <ac:spMk id="11" creationId="{E2492926-037A-9B40-BF88-38B5D3C8985D}"/>
          </ac:spMkLst>
        </pc:spChg>
        <pc:spChg chg="mod">
          <ac:chgData name="" userId="" providerId="" clId="Web-{6722003D-0345-49AD-8715-6E1512EE3A82}" dt="2020-07-23T20:49:59.980" v="201" actId="20577"/>
          <ac:spMkLst>
            <pc:docMk/>
            <pc:sldMk cId="1595274897" sldId="292"/>
            <ac:spMk id="12" creationId="{94CD9154-D79F-A642-B545-9D68AD265819}"/>
          </ac:spMkLst>
        </pc:spChg>
        <pc:spChg chg="mod">
          <ac:chgData name="" userId="" providerId="" clId="Web-{6722003D-0345-49AD-8715-6E1512EE3A82}" dt="2020-07-23T20:51:40.997" v="252" actId="1076"/>
          <ac:spMkLst>
            <pc:docMk/>
            <pc:sldMk cId="1595274897" sldId="292"/>
            <ac:spMk id="14" creationId="{D9C84A8B-0783-E34D-BE40-3F1A8CA5B0F2}"/>
          </ac:spMkLst>
        </pc:spChg>
        <pc:spChg chg="mod">
          <ac:chgData name="" userId="" providerId="" clId="Web-{6722003D-0345-49AD-8715-6E1512EE3A82}" dt="2020-07-23T20:46:55.260" v="102" actId="1076"/>
          <ac:spMkLst>
            <pc:docMk/>
            <pc:sldMk cId="1595274897" sldId="292"/>
            <ac:spMk id="15" creationId="{5AD9BD00-FE7A-9A46-81A1-1FA45DD0AEC6}"/>
          </ac:spMkLst>
        </pc:spChg>
        <pc:spChg chg="mod">
          <ac:chgData name="" userId="" providerId="" clId="Web-{6722003D-0345-49AD-8715-6E1512EE3A82}" dt="2020-07-23T20:46:55.260" v="103" actId="1076"/>
          <ac:spMkLst>
            <pc:docMk/>
            <pc:sldMk cId="1595274897" sldId="292"/>
            <ac:spMk id="16" creationId="{12455980-A473-8647-A31F-B9C66C35EEF2}"/>
          </ac:spMkLst>
        </pc:spChg>
        <pc:spChg chg="mod">
          <ac:chgData name="" userId="" providerId="" clId="Web-{6722003D-0345-49AD-8715-6E1512EE3A82}" dt="2020-07-23T20:52:22.153" v="263" actId="1076"/>
          <ac:spMkLst>
            <pc:docMk/>
            <pc:sldMk cId="1595274897" sldId="292"/>
            <ac:spMk id="17" creationId="{8C160643-1194-3745-9068-DAC8905AB72E}"/>
          </ac:spMkLst>
        </pc:spChg>
        <pc:spChg chg="mod">
          <ac:chgData name="" userId="" providerId="" clId="Web-{6722003D-0345-49AD-8715-6E1512EE3A82}" dt="2020-07-23T20:52:38.513" v="267" actId="1076"/>
          <ac:spMkLst>
            <pc:docMk/>
            <pc:sldMk cId="1595274897" sldId="292"/>
            <ac:spMk id="18" creationId="{7DD02600-363B-DE45-BDA3-BFC973240830}"/>
          </ac:spMkLst>
        </pc:spChg>
        <pc:spChg chg="add mod">
          <ac:chgData name="" userId="" providerId="" clId="Web-{6722003D-0345-49AD-8715-6E1512EE3A82}" dt="2020-07-23T20:46:20.869" v="95" actId="1076"/>
          <ac:spMkLst>
            <pc:docMk/>
            <pc:sldMk cId="1595274897" sldId="292"/>
            <ac:spMk id="19" creationId="{60853643-83C0-4259-9E13-02C75B86867D}"/>
          </ac:spMkLst>
        </pc:spChg>
        <pc:spChg chg="add mod">
          <ac:chgData name="" userId="" providerId="" clId="Web-{6722003D-0345-49AD-8715-6E1512EE3A82}" dt="2020-07-23T20:50:23.012" v="211" actId="1076"/>
          <ac:spMkLst>
            <pc:docMk/>
            <pc:sldMk cId="1595274897" sldId="292"/>
            <ac:spMk id="20" creationId="{2A6B34A6-E8CC-45A9-9A28-B9C2DFD89070}"/>
          </ac:spMkLst>
        </pc:spChg>
        <pc:spChg chg="add mod">
          <ac:chgData name="" userId="" providerId="" clId="Web-{6722003D-0345-49AD-8715-6E1512EE3A82}" dt="2020-07-23T20:50:28.012" v="213" actId="1076"/>
          <ac:spMkLst>
            <pc:docMk/>
            <pc:sldMk cId="1595274897" sldId="292"/>
            <ac:spMk id="21" creationId="{B7BB8CF8-0785-4A97-9262-1B201DFF6E66}"/>
          </ac:spMkLst>
        </pc:spChg>
        <pc:spChg chg="add mod">
          <ac:chgData name="" userId="" providerId="" clId="Web-{6722003D-0345-49AD-8715-6E1512EE3A82}" dt="2020-07-23T20:50:25.949" v="212" actId="1076"/>
          <ac:spMkLst>
            <pc:docMk/>
            <pc:sldMk cId="1595274897" sldId="292"/>
            <ac:spMk id="22" creationId="{9119C259-48D3-4781-815D-E64FE89160F4}"/>
          </ac:spMkLst>
        </pc:spChg>
        <pc:spChg chg="add mod">
          <ac:chgData name="" userId="" providerId="" clId="Web-{6722003D-0345-49AD-8715-6E1512EE3A82}" dt="2020-07-23T20:50:31.965" v="214" actId="1076"/>
          <ac:spMkLst>
            <pc:docMk/>
            <pc:sldMk cId="1595274897" sldId="292"/>
            <ac:spMk id="23" creationId="{F19EED6F-47D5-422D-B9A3-6553FB0F743D}"/>
          </ac:spMkLst>
        </pc:spChg>
        <pc:spChg chg="add mod">
          <ac:chgData name="" userId="" providerId="" clId="Web-{6722003D-0345-49AD-8715-6E1512EE3A82}" dt="2020-07-23T20:50:55.387" v="222" actId="1076"/>
          <ac:spMkLst>
            <pc:docMk/>
            <pc:sldMk cId="1595274897" sldId="292"/>
            <ac:spMk id="24" creationId="{49645364-49E3-43B9-A85A-DA51C3458B28}"/>
          </ac:spMkLst>
        </pc:spChg>
        <pc:spChg chg="add mod">
          <ac:chgData name="" userId="" providerId="" clId="Web-{6722003D-0345-49AD-8715-6E1512EE3A82}" dt="2020-07-23T20:51:28.293" v="250"/>
          <ac:spMkLst>
            <pc:docMk/>
            <pc:sldMk cId="1595274897" sldId="292"/>
            <ac:spMk id="25" creationId="{685A4900-A444-4C8A-A5FA-6A0194BAAF44}"/>
          </ac:spMkLst>
        </pc:spChg>
        <pc:picChg chg="mod">
          <ac:chgData name="" userId="" providerId="" clId="Web-{6722003D-0345-49AD-8715-6E1512EE3A82}" dt="2020-07-23T20:50:11.277" v="206" actId="1076"/>
          <ac:picMkLst>
            <pc:docMk/>
            <pc:sldMk cId="1595274897" sldId="292"/>
            <ac:picMk id="6" creationId="{1C2A4F3A-D0A6-CD4D-A145-30F4FE467FCC}"/>
          </ac:picMkLst>
        </pc:picChg>
        <pc:picChg chg="mod">
          <ac:chgData name="" userId="" providerId="" clId="Web-{6722003D-0345-49AD-8715-6E1512EE3A82}" dt="2020-07-23T20:50:15.371" v="208" actId="1076"/>
          <ac:picMkLst>
            <pc:docMk/>
            <pc:sldMk cId="1595274897" sldId="292"/>
            <ac:picMk id="8" creationId="{2B93CD1E-F306-604C-A631-2B7723494F3D}"/>
          </ac:picMkLst>
        </pc:picChg>
      </pc:sldChg>
      <pc:sldChg chg="addSp delSp">
        <pc:chgData name="" userId="" providerId="" clId="Web-{6722003D-0345-49AD-8715-6E1512EE3A82}" dt="2020-07-23T20:53:00.763" v="270"/>
        <pc:sldMkLst>
          <pc:docMk/>
          <pc:sldMk cId="1366770399" sldId="293"/>
        </pc:sldMkLst>
        <pc:spChg chg="add del">
          <ac:chgData name="" userId="" providerId="" clId="Web-{6722003D-0345-49AD-8715-6E1512EE3A82}" dt="2020-07-23T20:53:00.763" v="270"/>
          <ac:spMkLst>
            <pc:docMk/>
            <pc:sldMk cId="1366770399" sldId="293"/>
            <ac:spMk id="5" creationId="{B62FAE0F-8378-429A-8C4B-6C8AB069847C}"/>
          </ac:spMkLst>
        </pc:spChg>
      </pc:sldChg>
      <pc:sldChg chg="addSp modSp">
        <pc:chgData name="" userId="" providerId="" clId="Web-{6722003D-0345-49AD-8715-6E1512EE3A82}" dt="2020-07-23T20:53:31.951" v="280" actId="1076"/>
        <pc:sldMkLst>
          <pc:docMk/>
          <pc:sldMk cId="3883693209" sldId="294"/>
        </pc:sldMkLst>
        <pc:spChg chg="add mod">
          <ac:chgData name="" userId="" providerId="" clId="Web-{6722003D-0345-49AD-8715-6E1512EE3A82}" dt="2020-07-23T20:53:31.951" v="280" actId="1076"/>
          <ac:spMkLst>
            <pc:docMk/>
            <pc:sldMk cId="3883693209" sldId="294"/>
            <ac:spMk id="3" creationId="{FEB961D6-EAE8-475A-9BAF-52DB64AA586B}"/>
          </ac:spMkLst>
        </pc:spChg>
      </pc:sldChg>
    </pc:docChg>
  </pc:docChgLst>
  <pc:docChgLst>
    <pc:chgData name="Qing Wang" clId="Web-{41E72F49-F27C-409C-8E21-B83AEA438DA8}"/>
    <pc:docChg chg="modSld">
      <pc:chgData name="Qing Wang" userId="" providerId="" clId="Web-{41E72F49-F27C-409C-8E21-B83AEA438DA8}" dt="2022-09-19T23:10:52.854" v="178" actId="20577"/>
      <pc:docMkLst>
        <pc:docMk/>
      </pc:docMkLst>
      <pc:sldChg chg="modSp">
        <pc:chgData name="Qing Wang" userId="" providerId="" clId="Web-{41E72F49-F27C-409C-8E21-B83AEA438DA8}" dt="2022-09-19T23:10:52.854" v="178" actId="20577"/>
        <pc:sldMkLst>
          <pc:docMk/>
          <pc:sldMk cId="1595274897" sldId="292"/>
        </pc:sldMkLst>
        <pc:spChg chg="mod">
          <ac:chgData name="Qing Wang" userId="" providerId="" clId="Web-{41E72F49-F27C-409C-8E21-B83AEA438DA8}" dt="2022-09-19T23:08:13.837" v="136" actId="20577"/>
          <ac:spMkLst>
            <pc:docMk/>
            <pc:sldMk cId="1595274897" sldId="292"/>
            <ac:spMk id="5" creationId="{D765AA30-60B3-4CCD-ACF9-5EEBE748BB9B}"/>
          </ac:spMkLst>
        </pc:spChg>
        <pc:spChg chg="mod">
          <ac:chgData name="Qing Wang" userId="" providerId="" clId="Web-{41E72F49-F27C-409C-8E21-B83AEA438DA8}" dt="2022-09-19T23:10:52.854" v="178" actId="20577"/>
          <ac:spMkLst>
            <pc:docMk/>
            <pc:sldMk cId="1595274897" sldId="292"/>
            <ac:spMk id="17" creationId="{8C160643-1194-3745-9068-DAC8905AB72E}"/>
          </ac:spMkLst>
        </pc:spChg>
        <pc:spChg chg="mod">
          <ac:chgData name="Qing Wang" userId="" providerId="" clId="Web-{41E72F49-F27C-409C-8E21-B83AEA438DA8}" dt="2022-09-19T23:09:17.306" v="162" actId="20577"/>
          <ac:spMkLst>
            <pc:docMk/>
            <pc:sldMk cId="1595274897" sldId="292"/>
            <ac:spMk id="18" creationId="{7DD02600-363B-DE45-BDA3-BFC973240830}"/>
          </ac:spMkLst>
        </pc:spChg>
        <pc:spChg chg="mod">
          <ac:chgData name="Qing Wang" userId="" providerId="" clId="Web-{41E72F49-F27C-409C-8E21-B83AEA438DA8}" dt="2022-09-19T23:10:09.276" v="172" actId="14100"/>
          <ac:spMkLst>
            <pc:docMk/>
            <pc:sldMk cId="1595274897" sldId="292"/>
            <ac:spMk id="22" creationId="{9119C259-48D3-4781-815D-E64FE89160F4}"/>
          </ac:spMkLst>
        </pc:spChg>
        <pc:spChg chg="mod">
          <ac:chgData name="Qing Wang" userId="" providerId="" clId="Web-{41E72F49-F27C-409C-8E21-B83AEA438DA8}" dt="2022-09-19T23:10:03.026" v="170" actId="1076"/>
          <ac:spMkLst>
            <pc:docMk/>
            <pc:sldMk cId="1595274897" sldId="292"/>
            <ac:spMk id="23" creationId="{F19EED6F-47D5-422D-B9A3-6553FB0F743D}"/>
          </ac:spMkLst>
        </pc:spChg>
        <pc:spChg chg="mod">
          <ac:chgData name="Qing Wang" userId="" providerId="" clId="Web-{41E72F49-F27C-409C-8E21-B83AEA438DA8}" dt="2022-09-19T23:07:03.086" v="106"/>
          <ac:spMkLst>
            <pc:docMk/>
            <pc:sldMk cId="1595274897" sldId="292"/>
            <ac:spMk id="24" creationId="{49645364-49E3-43B9-A85A-DA51C3458B28}"/>
          </ac:spMkLst>
        </pc:spChg>
        <pc:spChg chg="mod">
          <ac:chgData name="Qing Wang" userId="" providerId="" clId="Web-{41E72F49-F27C-409C-8E21-B83AEA438DA8}" dt="2022-09-19T23:10:33.260" v="174" actId="20577"/>
          <ac:spMkLst>
            <pc:docMk/>
            <pc:sldMk cId="1595274897" sldId="292"/>
            <ac:spMk id="25" creationId="{685A4900-A444-4C8A-A5FA-6A0194BAAF44}"/>
          </ac:spMkLst>
        </pc:spChg>
        <pc:grpChg chg="mod">
          <ac:chgData name="Qing Wang" userId="" providerId="" clId="Web-{41E72F49-F27C-409C-8E21-B83AEA438DA8}" dt="2022-09-19T23:07:09.461" v="107" actId="1076"/>
          <ac:grpSpMkLst>
            <pc:docMk/>
            <pc:sldMk cId="1595274897" sldId="292"/>
            <ac:grpSpMk id="7" creationId="{254FCAAF-2267-AE4F-9CE1-79BECB63B9F1}"/>
          </ac:grpSpMkLst>
        </pc:grpChg>
      </pc:sldChg>
      <pc:sldChg chg="modSp">
        <pc:chgData name="Qing Wang" userId="" providerId="" clId="Web-{41E72F49-F27C-409C-8E21-B83AEA438DA8}" dt="2022-09-19T23:06:41.414" v="105" actId="20577"/>
        <pc:sldMkLst>
          <pc:docMk/>
          <pc:sldMk cId="3236070818" sldId="295"/>
        </pc:sldMkLst>
        <pc:spChg chg="mod">
          <ac:chgData name="Qing Wang" userId="" providerId="" clId="Web-{41E72F49-F27C-409C-8E21-B83AEA438DA8}" dt="2022-09-19T23:06:41.414" v="105" actId="20577"/>
          <ac:spMkLst>
            <pc:docMk/>
            <pc:sldMk cId="3236070818" sldId="295"/>
            <ac:spMk id="6" creationId="{485C7BA8-C5D4-644E-AB5F-0204094B0FAD}"/>
          </ac:spMkLst>
        </pc:spChg>
        <pc:spChg chg="mod">
          <ac:chgData name="Qing Wang" userId="" providerId="" clId="Web-{41E72F49-F27C-409C-8E21-B83AEA438DA8}" dt="2022-09-19T23:04:06.412" v="31" actId="20577"/>
          <ac:spMkLst>
            <pc:docMk/>
            <pc:sldMk cId="3236070818" sldId="295"/>
            <ac:spMk id="8" creationId="{33E72B8D-8978-F748-9B1C-22B790562D24}"/>
          </ac:spMkLst>
        </pc:spChg>
        <pc:spChg chg="mod">
          <ac:chgData name="Qing Wang" userId="" providerId="" clId="Web-{41E72F49-F27C-409C-8E21-B83AEA438DA8}" dt="2022-09-19T23:05:51.804" v="88" actId="14100"/>
          <ac:spMkLst>
            <pc:docMk/>
            <pc:sldMk cId="3236070818" sldId="295"/>
            <ac:spMk id="12" creationId="{9DF1520A-DB4F-364E-A750-96B378AF28A7}"/>
          </ac:spMkLst>
        </pc:spChg>
      </pc:sldChg>
      <pc:sldChg chg="modSp">
        <pc:chgData name="Qing Wang" userId="" providerId="" clId="Web-{41E72F49-F27C-409C-8E21-B83AEA438DA8}" dt="2022-09-19T23:03:45.568" v="30" actId="20577"/>
        <pc:sldMkLst>
          <pc:docMk/>
          <pc:sldMk cId="1274378725" sldId="300"/>
        </pc:sldMkLst>
        <pc:spChg chg="mod">
          <ac:chgData name="Qing Wang" userId="" providerId="" clId="Web-{41E72F49-F27C-409C-8E21-B83AEA438DA8}" dt="2022-09-19T23:03:45.568" v="30" actId="20577"/>
          <ac:spMkLst>
            <pc:docMk/>
            <pc:sldMk cId="1274378725" sldId="300"/>
            <ac:spMk id="3" creationId="{A5DA4FDF-2AA1-DB4D-94E8-49F0BD6B5890}"/>
          </ac:spMkLst>
        </pc:spChg>
      </pc:sldChg>
      <pc:sldChg chg="modSp">
        <pc:chgData name="Qing Wang" userId="" providerId="" clId="Web-{41E72F49-F27C-409C-8E21-B83AEA438DA8}" dt="2022-09-19T23:02:41.192" v="15" actId="20577"/>
        <pc:sldMkLst>
          <pc:docMk/>
          <pc:sldMk cId="3416325778" sldId="302"/>
        </pc:sldMkLst>
        <pc:spChg chg="mod">
          <ac:chgData name="Qing Wang" userId="" providerId="" clId="Web-{41E72F49-F27C-409C-8E21-B83AEA438DA8}" dt="2022-09-19T23:02:41.192" v="15" actId="20577"/>
          <ac:spMkLst>
            <pc:docMk/>
            <pc:sldMk cId="3416325778" sldId="302"/>
            <ac:spMk id="151" creationId="{50982DA2-D9FF-3C4E-B448-CB2A45951460}"/>
          </ac:spMkLst>
        </pc:spChg>
      </pc:sldChg>
    </pc:docChg>
  </pc:docChgLst>
  <pc:docChgLst>
    <pc:chgData clId="Web-{04F23434-30CE-4193-8D72-6880C0744D25}"/>
    <pc:docChg chg="modSld">
      <pc:chgData name="" userId="" providerId="" clId="Web-{04F23434-30CE-4193-8D72-6880C0744D25}" dt="2020-07-30T00:45:04.691" v="359" actId="20577"/>
      <pc:docMkLst>
        <pc:docMk/>
      </pc:docMkLst>
      <pc:sldChg chg="modSp">
        <pc:chgData name="" userId="" providerId="" clId="Web-{04F23434-30CE-4193-8D72-6880C0744D25}" dt="2020-07-30T00:26:30.357" v="3" actId="20577"/>
        <pc:sldMkLst>
          <pc:docMk/>
          <pc:sldMk cId="3313772083" sldId="257"/>
        </pc:sldMkLst>
        <pc:spChg chg="mod">
          <ac:chgData name="" userId="" providerId="" clId="Web-{04F23434-30CE-4193-8D72-6880C0744D25}" dt="2020-07-30T00:26:30.357" v="3" actId="20577"/>
          <ac:spMkLst>
            <pc:docMk/>
            <pc:sldMk cId="3313772083" sldId="257"/>
            <ac:spMk id="2" creationId="{946D61CB-DB93-6B4C-8B27-7229A38B4BE9}"/>
          </ac:spMkLst>
        </pc:spChg>
      </pc:sldChg>
      <pc:sldChg chg="modSp">
        <pc:chgData name="" userId="" providerId="" clId="Web-{04F23434-30CE-4193-8D72-6880C0744D25}" dt="2020-07-30T00:45:04.675" v="358" actId="20577"/>
        <pc:sldMkLst>
          <pc:docMk/>
          <pc:sldMk cId="154382512" sldId="258"/>
        </pc:sldMkLst>
        <pc:spChg chg="mod">
          <ac:chgData name="" userId="" providerId="" clId="Web-{04F23434-30CE-4193-8D72-6880C0744D25}" dt="2020-07-30T00:45:04.675" v="358" actId="20577"/>
          <ac:spMkLst>
            <pc:docMk/>
            <pc:sldMk cId="154382512" sldId="258"/>
            <ac:spMk id="3" creationId="{6A170AB4-36AF-6646-B39F-A07F2DDA01A8}"/>
          </ac:spMkLst>
        </pc:spChg>
      </pc:sldChg>
      <pc:sldChg chg="addSp modSp">
        <pc:chgData name="" userId="" providerId="" clId="Web-{04F23434-30CE-4193-8D72-6880C0744D25}" dt="2020-07-30T00:39:53.414" v="250" actId="20577"/>
        <pc:sldMkLst>
          <pc:docMk/>
          <pc:sldMk cId="1944709475" sldId="259"/>
        </pc:sldMkLst>
        <pc:spChg chg="mod">
          <ac:chgData name="" userId="" providerId="" clId="Web-{04F23434-30CE-4193-8D72-6880C0744D25}" dt="2020-07-30T00:39:53.414" v="250" actId="20577"/>
          <ac:spMkLst>
            <pc:docMk/>
            <pc:sldMk cId="1944709475" sldId="259"/>
            <ac:spMk id="3" creationId="{32585E64-295A-BC45-9F3F-EC460213D22C}"/>
          </ac:spMkLst>
        </pc:spChg>
        <pc:spChg chg="add mod">
          <ac:chgData name="" userId="" providerId="" clId="Web-{04F23434-30CE-4193-8D72-6880C0744D25}" dt="2020-07-30T00:35:18.875" v="225" actId="20577"/>
          <ac:spMkLst>
            <pc:docMk/>
            <pc:sldMk cId="1944709475" sldId="259"/>
            <ac:spMk id="5" creationId="{4AE14478-AF14-4E5B-A4A6-95D8DE86B3C3}"/>
          </ac:spMkLst>
        </pc:spChg>
      </pc:sldChg>
    </pc:docChg>
  </pc:docChgLst>
  <pc:docChgLst>
    <pc:chgData clId="Web-{3B9FEE9E-6564-4599-AF36-575E84271266}"/>
    <pc:docChg chg="modSld">
      <pc:chgData name="" userId="" providerId="" clId="Web-{3B9FEE9E-6564-4599-AF36-575E84271266}" dt="2020-08-04T17:34:33.843" v="67" actId="20577"/>
      <pc:docMkLst>
        <pc:docMk/>
      </pc:docMkLst>
      <pc:sldChg chg="modSp">
        <pc:chgData name="" userId="" providerId="" clId="Web-{3B9FEE9E-6564-4599-AF36-575E84271266}" dt="2020-08-04T17:34:33.827" v="66" actId="20577"/>
        <pc:sldMkLst>
          <pc:docMk/>
          <pc:sldMk cId="1944709475" sldId="259"/>
        </pc:sldMkLst>
        <pc:spChg chg="mod">
          <ac:chgData name="" userId="" providerId="" clId="Web-{3B9FEE9E-6564-4599-AF36-575E84271266}" dt="2020-08-04T17:34:33.827" v="66" actId="20577"/>
          <ac:spMkLst>
            <pc:docMk/>
            <pc:sldMk cId="1944709475" sldId="259"/>
            <ac:spMk id="3" creationId="{32585E64-295A-BC45-9F3F-EC460213D22C}"/>
          </ac:spMkLst>
        </pc:spChg>
      </pc:sldChg>
    </pc:docChg>
  </pc:docChgLst>
  <pc:docChgLst>
    <pc:chgData name="Qing Wang" clId="Web-{36D47882-5A61-48CF-A9B3-B60BDCCA2D87}"/>
    <pc:docChg chg="modSld">
      <pc:chgData name="Qing Wang" userId="" providerId="" clId="Web-{36D47882-5A61-48CF-A9B3-B60BDCCA2D87}" dt="2022-09-19T23:33:28.212" v="160" actId="20577"/>
      <pc:docMkLst>
        <pc:docMk/>
      </pc:docMkLst>
      <pc:sldChg chg="addSp delSp modSp">
        <pc:chgData name="Qing Wang" userId="" providerId="" clId="Web-{36D47882-5A61-48CF-A9B3-B60BDCCA2D87}" dt="2022-09-19T23:33:28.212" v="160" actId="20577"/>
        <pc:sldMkLst>
          <pc:docMk/>
          <pc:sldMk cId="996292406" sldId="291"/>
        </pc:sldMkLst>
        <pc:spChg chg="add mod">
          <ac:chgData name="Qing Wang" userId="" providerId="" clId="Web-{36D47882-5A61-48CF-A9B3-B60BDCCA2D87}" dt="2022-09-19T23:33:28.212" v="160" actId="20577"/>
          <ac:spMkLst>
            <pc:docMk/>
            <pc:sldMk cId="996292406" sldId="291"/>
            <ac:spMk id="3" creationId="{4F86B7A1-6231-5B39-613B-9AAA8AC4A45F}"/>
          </ac:spMkLst>
        </pc:spChg>
        <pc:spChg chg="mod">
          <ac:chgData name="Qing Wang" userId="" providerId="" clId="Web-{36D47882-5A61-48CF-A9B3-B60BDCCA2D87}" dt="2022-09-19T23:32:58.056" v="134" actId="20577"/>
          <ac:spMkLst>
            <pc:docMk/>
            <pc:sldMk cId="996292406" sldId="291"/>
            <ac:spMk id="7" creationId="{206EF9C7-22DF-664D-A42C-793D3FFF365A}"/>
          </ac:spMkLst>
        </pc:spChg>
        <pc:spChg chg="mod">
          <ac:chgData name="Qing Wang" userId="" providerId="" clId="Web-{36D47882-5A61-48CF-A9B3-B60BDCCA2D87}" dt="2022-09-19T23:18:28.074" v="111" actId="20577"/>
          <ac:spMkLst>
            <pc:docMk/>
            <pc:sldMk cId="996292406" sldId="291"/>
            <ac:spMk id="10" creationId="{4B3E2386-91B0-B54F-8815-DC2E258AE9EA}"/>
          </ac:spMkLst>
        </pc:spChg>
        <pc:spChg chg="mod">
          <ac:chgData name="Qing Wang" userId="" providerId="" clId="Web-{36D47882-5A61-48CF-A9B3-B60BDCCA2D87}" dt="2022-09-19T23:19:45.887" v="116" actId="20577"/>
          <ac:spMkLst>
            <pc:docMk/>
            <pc:sldMk cId="996292406" sldId="291"/>
            <ac:spMk id="19" creationId="{D00231EC-D74A-F046-A231-6ED24D5802F3}"/>
          </ac:spMkLst>
        </pc:spChg>
        <pc:spChg chg="del mod">
          <ac:chgData name="Qing Wang" userId="" providerId="" clId="Web-{36D47882-5A61-48CF-A9B3-B60BDCCA2D87}" dt="2022-09-19T23:32:32.540" v="132"/>
          <ac:spMkLst>
            <pc:docMk/>
            <pc:sldMk cId="996292406" sldId="291"/>
            <ac:spMk id="20" creationId="{035BA3AE-E460-6647-A269-8579E38478A4}"/>
          </ac:spMkLst>
        </pc:spChg>
        <pc:cxnChg chg="mod">
          <ac:chgData name="Qing Wang" userId="" providerId="" clId="Web-{36D47882-5A61-48CF-A9B3-B60BDCCA2D87}" dt="2022-09-19T23:32:07.243" v="128" actId="14100"/>
          <ac:cxnSpMkLst>
            <pc:docMk/>
            <pc:sldMk cId="996292406" sldId="291"/>
            <ac:cxnSpMk id="14" creationId="{84EF5353-5E08-424C-BA7B-3BE39AFAF7A7}"/>
          </ac:cxnSpMkLst>
        </pc:cxnChg>
      </pc:sldChg>
      <pc:sldChg chg="modSp">
        <pc:chgData name="Qing Wang" userId="" providerId="" clId="Web-{36D47882-5A61-48CF-A9B3-B60BDCCA2D87}" dt="2022-09-19T23:16:41.197" v="106" actId="14100"/>
        <pc:sldMkLst>
          <pc:docMk/>
          <pc:sldMk cId="1595274897" sldId="292"/>
        </pc:sldMkLst>
        <pc:spChg chg="mod">
          <ac:chgData name="Qing Wang" userId="" providerId="" clId="Web-{36D47882-5A61-48CF-A9B3-B60BDCCA2D87}" dt="2022-09-19T23:16:41.197" v="106" actId="14100"/>
          <ac:spMkLst>
            <pc:docMk/>
            <pc:sldMk cId="1595274897" sldId="292"/>
            <ac:spMk id="9" creationId="{E44A8F76-B3E6-974D-89AE-8DFC7283F806}"/>
          </ac:spMkLst>
        </pc:spChg>
        <pc:picChg chg="mod">
          <ac:chgData name="Qing Wang" userId="" providerId="" clId="Web-{36D47882-5A61-48CF-A9B3-B60BDCCA2D87}" dt="2022-09-19T23:14:56.398" v="42" actId="1076"/>
          <ac:picMkLst>
            <pc:docMk/>
            <pc:sldMk cId="1595274897" sldId="292"/>
            <ac:picMk id="8" creationId="{2B93CD1E-F306-604C-A631-2B7723494F3D}"/>
          </ac:picMkLst>
        </pc:picChg>
      </pc:sldChg>
      <pc:sldChg chg="delSp">
        <pc:chgData name="Qing Wang" userId="" providerId="" clId="Web-{36D47882-5A61-48CF-A9B3-B60BDCCA2D87}" dt="2022-09-19T23:20:06.466" v="117"/>
        <pc:sldMkLst>
          <pc:docMk/>
          <pc:sldMk cId="1366770399" sldId="293"/>
        </pc:sldMkLst>
        <pc:spChg chg="del">
          <ac:chgData name="Qing Wang" userId="" providerId="" clId="Web-{36D47882-5A61-48CF-A9B3-B60BDCCA2D87}" dt="2022-09-19T23:20:06.466" v="117"/>
          <ac:spMkLst>
            <pc:docMk/>
            <pc:sldMk cId="1366770399" sldId="293"/>
            <ac:spMk id="9" creationId="{EC74B466-5DEA-544B-B7FD-2C52014F9F7A}"/>
          </ac:spMkLst>
        </pc:spChg>
      </pc:sldChg>
      <pc:sldChg chg="modSp">
        <pc:chgData name="Qing Wang" userId="" providerId="" clId="Web-{36D47882-5A61-48CF-A9B3-B60BDCCA2D87}" dt="2022-09-19T23:16:02.306" v="81" actId="14100"/>
        <pc:sldMkLst>
          <pc:docMk/>
          <pc:sldMk cId="3045572667" sldId="299"/>
        </pc:sldMkLst>
        <pc:spChg chg="mod">
          <ac:chgData name="Qing Wang" userId="" providerId="" clId="Web-{36D47882-5A61-48CF-A9B3-B60BDCCA2D87}" dt="2022-09-19T23:15:25.461" v="45" actId="20577"/>
          <ac:spMkLst>
            <pc:docMk/>
            <pc:sldMk cId="3045572667" sldId="299"/>
            <ac:spMk id="14" creationId="{732A2986-F3BB-2B49-9634-24AB2E75FA14}"/>
          </ac:spMkLst>
        </pc:spChg>
        <pc:spChg chg="mod">
          <ac:chgData name="Qing Wang" userId="" providerId="" clId="Web-{36D47882-5A61-48CF-A9B3-B60BDCCA2D87}" dt="2022-09-19T23:16:02.306" v="81" actId="14100"/>
          <ac:spMkLst>
            <pc:docMk/>
            <pc:sldMk cId="3045572667" sldId="299"/>
            <ac:spMk id="35" creationId="{1EAE99CE-A498-9B46-8AD4-733C05D10FF5}"/>
          </ac:spMkLst>
        </pc:spChg>
      </pc:sldChg>
      <pc:sldChg chg="modSp">
        <pc:chgData name="Qing Wang" userId="" providerId="" clId="Web-{36D47882-5A61-48CF-A9B3-B60BDCCA2D87}" dt="2022-09-19T23:30:41.726" v="121" actId="20577"/>
        <pc:sldMkLst>
          <pc:docMk/>
          <pc:sldMk cId="3364957365" sldId="301"/>
        </pc:sldMkLst>
        <pc:spChg chg="mod">
          <ac:chgData name="Qing Wang" userId="" providerId="" clId="Web-{36D47882-5A61-48CF-A9B3-B60BDCCA2D87}" dt="2022-09-19T23:30:41.726" v="121" actId="20577"/>
          <ac:spMkLst>
            <pc:docMk/>
            <pc:sldMk cId="3364957365" sldId="301"/>
            <ac:spMk id="19" creationId="{D00231EC-D74A-F046-A231-6ED24D5802F3}"/>
          </ac:spMkLst>
        </pc:spChg>
      </pc:sldChg>
    </pc:docChg>
  </pc:docChgLst>
  <pc:docChgLst>
    <pc:chgData clId="Web-{DA6CCF8E-22EB-4F59-8D29-AF76789B6658}"/>
    <pc:docChg chg="addSld delSld modSld">
      <pc:chgData name="" userId="" providerId="" clId="Web-{DA6CCF8E-22EB-4F59-8D29-AF76789B6658}" dt="2020-07-28T15:48:23.689" v="21"/>
      <pc:docMkLst>
        <pc:docMk/>
      </pc:docMkLst>
      <pc:sldChg chg="modSp del">
        <pc:chgData name="" userId="" providerId="" clId="Web-{DA6CCF8E-22EB-4F59-8D29-AF76789B6658}" dt="2020-07-28T15:48:21.626" v="20"/>
        <pc:sldMkLst>
          <pc:docMk/>
          <pc:sldMk cId="1845241027" sldId="296"/>
        </pc:sldMkLst>
        <pc:spChg chg="mod">
          <ac:chgData name="" userId="" providerId="" clId="Web-{DA6CCF8E-22EB-4F59-8D29-AF76789B6658}" dt="2020-07-28T15:47:46.201" v="0" actId="20577"/>
          <ac:spMkLst>
            <pc:docMk/>
            <pc:sldMk cId="1845241027" sldId="296"/>
            <ac:spMk id="2" creationId="{D6344465-04BA-44B6-AE68-8B3A7FEBC3CC}"/>
          </ac:spMkLst>
        </pc:spChg>
        <pc:spChg chg="mod">
          <ac:chgData name="" userId="" providerId="" clId="Web-{DA6CCF8E-22EB-4F59-8D29-AF76789B6658}" dt="2020-07-28T15:48:08.453" v="12" actId="20577"/>
          <ac:spMkLst>
            <pc:docMk/>
            <pc:sldMk cId="1845241027" sldId="296"/>
            <ac:spMk id="3" creationId="{5C67CBDE-D63E-4C51-82E9-C080128945A7}"/>
          </ac:spMkLst>
        </pc:spChg>
      </pc:sldChg>
      <pc:sldChg chg="modSp">
        <pc:chgData name="" userId="" providerId="" clId="Web-{DA6CCF8E-22EB-4F59-8D29-AF76789B6658}" dt="2020-07-28T15:48:14.281" v="17" actId="20577"/>
        <pc:sldMkLst>
          <pc:docMk/>
          <pc:sldMk cId="3484432095" sldId="297"/>
        </pc:sldMkLst>
        <pc:spChg chg="mod">
          <ac:chgData name="" userId="" providerId="" clId="Web-{DA6CCF8E-22EB-4F59-8D29-AF76789B6658}" dt="2020-07-28T15:48:03.593" v="9" actId="20577"/>
          <ac:spMkLst>
            <pc:docMk/>
            <pc:sldMk cId="3484432095" sldId="297"/>
            <ac:spMk id="2" creationId="{D09A6F1C-9EC0-4FB8-9866-5654368B073E}"/>
          </ac:spMkLst>
        </pc:spChg>
        <pc:spChg chg="mod">
          <ac:chgData name="" userId="" providerId="" clId="Web-{DA6CCF8E-22EB-4F59-8D29-AF76789B6658}" dt="2020-07-28T15:48:14.281" v="17" actId="20577"/>
          <ac:spMkLst>
            <pc:docMk/>
            <pc:sldMk cId="3484432095" sldId="297"/>
            <ac:spMk id="3" creationId="{7888090D-BF34-44C5-BD32-472A9242D96D}"/>
          </ac:spMkLst>
        </pc:spChg>
      </pc:sldChg>
      <pc:sldChg chg="new del">
        <pc:chgData name="" userId="" providerId="" clId="Web-{DA6CCF8E-22EB-4F59-8D29-AF76789B6658}" dt="2020-07-28T15:48:23.689" v="21"/>
        <pc:sldMkLst>
          <pc:docMk/>
          <pc:sldMk cId="3004230384" sldId="298"/>
        </pc:sldMkLst>
      </pc:sldChg>
    </pc:docChg>
  </pc:docChgLst>
  <pc:docChgLst>
    <pc:chgData clId="Web-{E209287F-35AF-4029-A78A-03137EE5BCF6}"/>
    <pc:docChg chg="modSld">
      <pc:chgData name="" userId="" providerId="" clId="Web-{E209287F-35AF-4029-A78A-03137EE5BCF6}" dt="2020-07-30T01:17:30.700" v="34" actId="20577"/>
      <pc:docMkLst>
        <pc:docMk/>
      </pc:docMkLst>
      <pc:sldChg chg="modSp">
        <pc:chgData name="" userId="" providerId="" clId="Web-{E209287F-35AF-4029-A78A-03137EE5BCF6}" dt="2020-07-30T01:17:30.700" v="33" actId="20577"/>
        <pc:sldMkLst>
          <pc:docMk/>
          <pc:sldMk cId="154382512" sldId="258"/>
        </pc:sldMkLst>
        <pc:spChg chg="mod">
          <ac:chgData name="" userId="" providerId="" clId="Web-{E209287F-35AF-4029-A78A-03137EE5BCF6}" dt="2020-07-30T01:17:30.700" v="33" actId="20577"/>
          <ac:spMkLst>
            <pc:docMk/>
            <pc:sldMk cId="154382512" sldId="258"/>
            <ac:spMk id="3" creationId="{6A170AB4-36AF-6646-B39F-A07F2DDA01A8}"/>
          </ac:spMkLst>
        </pc:spChg>
      </pc:sldChg>
      <pc:sldChg chg="delSp modSp">
        <pc:chgData name="" userId="" providerId="" clId="Web-{E209287F-35AF-4029-A78A-03137EE5BCF6}" dt="2020-07-30T01:15:22.158" v="11"/>
        <pc:sldMkLst>
          <pc:docMk/>
          <pc:sldMk cId="996292406" sldId="291"/>
        </pc:sldMkLst>
        <pc:spChg chg="mod">
          <ac:chgData name="" userId="" providerId="" clId="Web-{E209287F-35AF-4029-A78A-03137EE5BCF6}" dt="2020-07-30T01:15:16.517" v="10" actId="14100"/>
          <ac:spMkLst>
            <pc:docMk/>
            <pc:sldMk cId="996292406" sldId="291"/>
            <ac:spMk id="7" creationId="{206EF9C7-22DF-664D-A42C-793D3FFF365A}"/>
          </ac:spMkLst>
        </pc:spChg>
        <pc:spChg chg="del">
          <ac:chgData name="" userId="" providerId="" clId="Web-{E209287F-35AF-4029-A78A-03137EE5BCF6}" dt="2020-07-30T01:15:22.158" v="11"/>
          <ac:spMkLst>
            <pc:docMk/>
            <pc:sldMk cId="996292406" sldId="291"/>
            <ac:spMk id="21" creationId="{65240906-B9BA-2245-ACC0-43D8A036B33C}"/>
          </ac:spMkLst>
        </pc:spChg>
        <pc:cxnChg chg="mod">
          <ac:chgData name="" userId="" providerId="" clId="Web-{E209287F-35AF-4029-A78A-03137EE5BCF6}" dt="2020-07-30T01:15:16.517" v="10" actId="14100"/>
          <ac:cxnSpMkLst>
            <pc:docMk/>
            <pc:sldMk cId="996292406" sldId="291"/>
            <ac:cxnSpMk id="14" creationId="{84EF5353-5E08-424C-BA7B-3BE39AFAF7A7}"/>
          </ac:cxnSpMkLst>
        </pc:cxnChg>
      </pc:sldChg>
    </pc:docChg>
  </pc:docChgLst>
  <pc:docChgLst>
    <pc:chgData name="Qing Wang" clId="Web-{109E2C32-605F-4375-A70B-DADC23752C36}"/>
    <pc:docChg chg="modSld">
      <pc:chgData name="Qing Wang" userId="" providerId="" clId="Web-{109E2C32-605F-4375-A70B-DADC23752C36}" dt="2022-05-27T18:01:23.469" v="5" actId="14100"/>
      <pc:docMkLst>
        <pc:docMk/>
      </pc:docMkLst>
      <pc:sldChg chg="modSp">
        <pc:chgData name="Qing Wang" userId="" providerId="" clId="Web-{109E2C32-605F-4375-A70B-DADC23752C36}" dt="2022-05-27T18:00:46.266" v="0" actId="20577"/>
        <pc:sldMkLst>
          <pc:docMk/>
          <pc:sldMk cId="2842062560" sldId="263"/>
        </pc:sldMkLst>
        <pc:spChg chg="mod">
          <ac:chgData name="Qing Wang" userId="" providerId="" clId="Web-{109E2C32-605F-4375-A70B-DADC23752C36}" dt="2022-05-27T18:00:46.266" v="0" actId="20577"/>
          <ac:spMkLst>
            <pc:docMk/>
            <pc:sldMk cId="2842062560" sldId="263"/>
            <ac:spMk id="3" creationId="{112137FC-0466-CE49-847F-D54ADFFB14E6}"/>
          </ac:spMkLst>
        </pc:spChg>
      </pc:sldChg>
      <pc:sldChg chg="modSp">
        <pc:chgData name="Qing Wang" userId="" providerId="" clId="Web-{109E2C32-605F-4375-A70B-DADC23752C36}" dt="2022-05-27T18:00:54.750" v="4" actId="20577"/>
        <pc:sldMkLst>
          <pc:docMk/>
          <pc:sldMk cId="1172131544" sldId="286"/>
        </pc:sldMkLst>
        <pc:spChg chg="mod">
          <ac:chgData name="Qing Wang" userId="" providerId="" clId="Web-{109E2C32-605F-4375-A70B-DADC23752C36}" dt="2022-05-27T18:00:54.750" v="4" actId="20577"/>
          <ac:spMkLst>
            <pc:docMk/>
            <pc:sldMk cId="1172131544" sldId="286"/>
            <ac:spMk id="3" creationId="{112137FC-0466-CE49-847F-D54ADFFB14E6}"/>
          </ac:spMkLst>
        </pc:spChg>
      </pc:sldChg>
      <pc:sldChg chg="modSp">
        <pc:chgData name="Qing Wang" userId="" providerId="" clId="Web-{109E2C32-605F-4375-A70B-DADC23752C36}" dt="2022-05-27T18:01:23.469" v="5" actId="14100"/>
        <pc:sldMkLst>
          <pc:docMk/>
          <pc:sldMk cId="3236070818" sldId="295"/>
        </pc:sldMkLst>
        <pc:spChg chg="mod">
          <ac:chgData name="Qing Wang" userId="" providerId="" clId="Web-{109E2C32-605F-4375-A70B-DADC23752C36}" dt="2022-05-27T18:01:23.469" v="5" actId="14100"/>
          <ac:spMkLst>
            <pc:docMk/>
            <pc:sldMk cId="3236070818" sldId="295"/>
            <ac:spMk id="2" creationId="{8A4C270F-7969-D546-BDB8-1C4B8D7FA74D}"/>
          </ac:spMkLst>
        </pc:spChg>
      </pc:sldChg>
    </pc:docChg>
  </pc:docChgLst>
  <pc:docChgLst>
    <pc:chgData name="Qing Wang" clId="Web-{0F34FC3C-774A-450D-AED8-46CA429E1E17}"/>
    <pc:docChg chg="modSld">
      <pc:chgData name="Qing Wang" userId="" providerId="" clId="Web-{0F34FC3C-774A-450D-AED8-46CA429E1E17}" dt="2022-09-20T22:15:40.648" v="17" actId="20577"/>
      <pc:docMkLst>
        <pc:docMk/>
      </pc:docMkLst>
      <pc:sldChg chg="modSp">
        <pc:chgData name="Qing Wang" userId="" providerId="" clId="Web-{0F34FC3C-774A-450D-AED8-46CA429E1E17}" dt="2022-09-20T22:15:40.648" v="17" actId="20577"/>
        <pc:sldMkLst>
          <pc:docMk/>
          <pc:sldMk cId="3313772083" sldId="257"/>
        </pc:sldMkLst>
        <pc:spChg chg="mod">
          <ac:chgData name="Qing Wang" userId="" providerId="" clId="Web-{0F34FC3C-774A-450D-AED8-46CA429E1E17}" dt="2022-09-20T22:15:40.648" v="17" actId="20577"/>
          <ac:spMkLst>
            <pc:docMk/>
            <pc:sldMk cId="3313772083" sldId="257"/>
            <ac:spMk id="2" creationId="{946D61CB-DB93-6B4C-8B27-7229A38B4BE9}"/>
          </ac:spMkLst>
        </pc:spChg>
      </pc:sldChg>
    </pc:docChg>
  </pc:docChgLst>
  <pc:docChgLst>
    <pc:chgData clId="Web-{37408E4B-24FD-47F3-A5D8-36ED2761961B}"/>
    <pc:docChg chg="modSld">
      <pc:chgData name="" userId="" providerId="" clId="Web-{37408E4B-24FD-47F3-A5D8-36ED2761961B}" dt="2020-01-13T17:59:12.131" v="13" actId="20577"/>
      <pc:docMkLst>
        <pc:docMk/>
      </pc:docMkLst>
      <pc:sldChg chg="modSp">
        <pc:chgData name="" userId="" providerId="" clId="Web-{37408E4B-24FD-47F3-A5D8-36ED2761961B}" dt="2020-01-13T17:59:11.287" v="11" actId="20577"/>
        <pc:sldMkLst>
          <pc:docMk/>
          <pc:sldMk cId="3313772083" sldId="257"/>
        </pc:sldMkLst>
        <pc:spChg chg="mod">
          <ac:chgData name="" userId="" providerId="" clId="Web-{37408E4B-24FD-47F3-A5D8-36ED2761961B}" dt="2020-01-13T17:59:11.287" v="11" actId="20577"/>
          <ac:spMkLst>
            <pc:docMk/>
            <pc:sldMk cId="3313772083" sldId="257"/>
            <ac:spMk id="2" creationId="{946D61CB-DB93-6B4C-8B27-7229A38B4BE9}"/>
          </ac:spMkLst>
        </pc:spChg>
      </pc:sldChg>
    </pc:docChg>
  </pc:docChgLst>
  <pc:docChgLst>
    <pc:chgData name="Qing Wang" clId="Web-{6767F1F2-1941-4A87-B870-C56921902B61}"/>
    <pc:docChg chg="modSld">
      <pc:chgData name="Qing Wang" userId="" providerId="" clId="Web-{6767F1F2-1941-4A87-B870-C56921902B61}" dt="2022-09-21T23:04:34.289" v="48" actId="20577"/>
      <pc:docMkLst>
        <pc:docMk/>
      </pc:docMkLst>
      <pc:sldChg chg="modSp">
        <pc:chgData name="Qing Wang" userId="" providerId="" clId="Web-{6767F1F2-1941-4A87-B870-C56921902B61}" dt="2022-09-21T23:03:15.648" v="10" actId="20577"/>
        <pc:sldMkLst>
          <pc:docMk/>
          <pc:sldMk cId="154382512" sldId="258"/>
        </pc:sldMkLst>
        <pc:spChg chg="mod">
          <ac:chgData name="Qing Wang" userId="" providerId="" clId="Web-{6767F1F2-1941-4A87-B870-C56921902B61}" dt="2022-09-21T23:03:15.648" v="10" actId="20577"/>
          <ac:spMkLst>
            <pc:docMk/>
            <pc:sldMk cId="154382512" sldId="258"/>
            <ac:spMk id="3" creationId="{6A170AB4-36AF-6646-B39F-A07F2DDA01A8}"/>
          </ac:spMkLst>
        </pc:spChg>
      </pc:sldChg>
      <pc:sldChg chg="modSp">
        <pc:chgData name="Qing Wang" userId="" providerId="" clId="Web-{6767F1F2-1941-4A87-B870-C56921902B61}" dt="2022-09-21T23:04:34.289" v="48" actId="20577"/>
        <pc:sldMkLst>
          <pc:docMk/>
          <pc:sldMk cId="1944709475" sldId="259"/>
        </pc:sldMkLst>
        <pc:spChg chg="mod">
          <ac:chgData name="Qing Wang" userId="" providerId="" clId="Web-{6767F1F2-1941-4A87-B870-C56921902B61}" dt="2022-09-21T23:04:34.289" v="48" actId="20577"/>
          <ac:spMkLst>
            <pc:docMk/>
            <pc:sldMk cId="1944709475" sldId="259"/>
            <ac:spMk id="3" creationId="{32585E64-295A-BC45-9F3F-EC460213D22C}"/>
          </ac:spMkLst>
        </pc:spChg>
      </pc:sldChg>
    </pc:docChg>
  </pc:docChgLst>
  <pc:docChgLst>
    <pc:chgData clId="Web-{D191B32C-6A1F-42BB-AF54-C9A80402D3A9}"/>
    <pc:docChg chg="modSld">
      <pc:chgData name="" userId="" providerId="" clId="Web-{D191B32C-6A1F-42BB-AF54-C9A80402D3A9}" dt="2020-08-06T15:57:23.849" v="1" actId="14100"/>
      <pc:docMkLst>
        <pc:docMk/>
      </pc:docMkLst>
      <pc:sldChg chg="modSp">
        <pc:chgData name="" userId="" providerId="" clId="Web-{D191B32C-6A1F-42BB-AF54-C9A80402D3A9}" dt="2020-08-06T15:57:23.849" v="1" actId="14100"/>
        <pc:sldMkLst>
          <pc:docMk/>
          <pc:sldMk cId="3883693209" sldId="294"/>
        </pc:sldMkLst>
        <pc:spChg chg="mod">
          <ac:chgData name="" userId="" providerId="" clId="Web-{D191B32C-6A1F-42BB-AF54-C9A80402D3A9}" dt="2020-08-06T15:57:23.849" v="1" actId="14100"/>
          <ac:spMkLst>
            <pc:docMk/>
            <pc:sldMk cId="3883693209" sldId="294"/>
            <ac:spMk id="11" creationId="{B765E51A-12C9-3A48-B899-C451B5C5DED7}"/>
          </ac:spMkLst>
        </pc:spChg>
      </pc:sldChg>
    </pc:docChg>
  </pc:docChgLst>
  <pc:docChgLst>
    <pc:chgData name="Qing Wang" clId="Web-{F18346ED-66E1-400D-B840-CE6978903C9B}"/>
    <pc:docChg chg="modSld">
      <pc:chgData name="Qing Wang" userId="" providerId="" clId="Web-{F18346ED-66E1-400D-B840-CE6978903C9B}" dt="2022-09-21T00:43:49.085" v="18" actId="20577"/>
      <pc:docMkLst>
        <pc:docMk/>
      </pc:docMkLst>
      <pc:sldChg chg="modSp">
        <pc:chgData name="Qing Wang" userId="" providerId="" clId="Web-{F18346ED-66E1-400D-B840-CE6978903C9B}" dt="2022-09-21T00:43:49.085" v="18" actId="20577"/>
        <pc:sldMkLst>
          <pc:docMk/>
          <pc:sldMk cId="1944709475" sldId="259"/>
        </pc:sldMkLst>
        <pc:spChg chg="mod">
          <ac:chgData name="Qing Wang" userId="" providerId="" clId="Web-{F18346ED-66E1-400D-B840-CE6978903C9B}" dt="2022-09-21T00:43:49.085" v="18" actId="20577"/>
          <ac:spMkLst>
            <pc:docMk/>
            <pc:sldMk cId="1944709475" sldId="259"/>
            <ac:spMk id="3" creationId="{32585E64-295A-BC45-9F3F-EC460213D22C}"/>
          </ac:spMkLst>
        </pc:spChg>
      </pc:sldChg>
    </pc:docChg>
  </pc:docChgLst>
  <pc:docChgLst>
    <pc:chgData name="Qing Wang" clId="Web-{6E2C3E1D-872A-497A-8589-995279DF722A}"/>
    <pc:docChg chg="modSld">
      <pc:chgData name="Qing Wang" userId="" providerId="" clId="Web-{6E2C3E1D-872A-497A-8589-995279DF722A}" dt="2022-09-21T00:47:54.667" v="36" actId="1076"/>
      <pc:docMkLst>
        <pc:docMk/>
      </pc:docMkLst>
      <pc:sldChg chg="addSp modSp">
        <pc:chgData name="Qing Wang" userId="" providerId="" clId="Web-{6E2C3E1D-872A-497A-8589-995279DF722A}" dt="2022-09-21T00:47:54.667" v="36" actId="1076"/>
        <pc:sldMkLst>
          <pc:docMk/>
          <pc:sldMk cId="154382512" sldId="258"/>
        </pc:sldMkLst>
        <pc:spChg chg="mod">
          <ac:chgData name="Qing Wang" userId="" providerId="" clId="Web-{6E2C3E1D-872A-497A-8589-995279DF722A}" dt="2022-09-21T00:47:19.776" v="20" actId="20577"/>
          <ac:spMkLst>
            <pc:docMk/>
            <pc:sldMk cId="154382512" sldId="258"/>
            <ac:spMk id="3" creationId="{6A170AB4-36AF-6646-B39F-A07F2DDA01A8}"/>
          </ac:spMkLst>
        </pc:spChg>
        <pc:spChg chg="add mod">
          <ac:chgData name="Qing Wang" userId="" providerId="" clId="Web-{6E2C3E1D-872A-497A-8589-995279DF722A}" dt="2022-09-21T00:47:54.667" v="36" actId="1076"/>
          <ac:spMkLst>
            <pc:docMk/>
            <pc:sldMk cId="154382512" sldId="258"/>
            <ac:spMk id="5" creationId="{7BF1D5CD-A023-BCE8-4A04-FA58A70316F5}"/>
          </ac:spMkLst>
        </pc:spChg>
      </pc:sldChg>
    </pc:docChg>
  </pc:docChgLst>
  <pc:docChgLst>
    <pc:chgData name="Qing Wang" clId="Web-{C29A013F-FB71-43D6-B6BC-4245BDE88781}"/>
    <pc:docChg chg="modSld">
      <pc:chgData name="Qing Wang" userId="" providerId="" clId="Web-{C29A013F-FB71-43D6-B6BC-4245BDE88781}" dt="2022-09-20T04:01:35.090" v="39"/>
      <pc:docMkLst>
        <pc:docMk/>
      </pc:docMkLst>
      <pc:sldChg chg="modSp">
        <pc:chgData name="Qing Wang" userId="" providerId="" clId="Web-{C29A013F-FB71-43D6-B6BC-4245BDE88781}" dt="2022-09-20T04:01:21.183" v="34"/>
        <pc:sldMkLst>
          <pc:docMk/>
          <pc:sldMk cId="616830636" sldId="268"/>
        </pc:sldMkLst>
        <pc:spChg chg="mod">
          <ac:chgData name="Qing Wang" userId="" providerId="" clId="Web-{C29A013F-FB71-43D6-B6BC-4245BDE88781}" dt="2022-09-20T03:59:54.010" v="7" actId="20577"/>
          <ac:spMkLst>
            <pc:docMk/>
            <pc:sldMk cId="616830636" sldId="268"/>
            <ac:spMk id="21" creationId="{5F7844AA-787B-4341-B3B4-D699F9452B4A}"/>
          </ac:spMkLst>
        </pc:spChg>
        <pc:spChg chg="mod">
          <ac:chgData name="Qing Wang" userId="" providerId="" clId="Web-{C29A013F-FB71-43D6-B6BC-4245BDE88781}" dt="2022-09-20T04:01:21.183" v="34"/>
          <ac:spMkLst>
            <pc:docMk/>
            <pc:sldMk cId="616830636" sldId="268"/>
            <ac:spMk id="124" creationId="{DA8FC2F9-B539-4D6F-82C1-5066E1A12C23}"/>
          </ac:spMkLst>
        </pc:spChg>
        <pc:spChg chg="mod">
          <ac:chgData name="Qing Wang" userId="" providerId="" clId="Web-{C29A013F-FB71-43D6-B6BC-4245BDE88781}" dt="2022-09-20T04:01:09.136" v="28"/>
          <ac:spMkLst>
            <pc:docMk/>
            <pc:sldMk cId="616830636" sldId="268"/>
            <ac:spMk id="239" creationId="{93CD9246-97C3-1D4F-AE11-8E6487B78811}"/>
          </ac:spMkLst>
        </pc:spChg>
        <pc:spChg chg="mod">
          <ac:chgData name="Qing Wang" userId="" providerId="" clId="Web-{C29A013F-FB71-43D6-B6BC-4245BDE88781}" dt="2022-09-20T04:01:13.777" v="29"/>
          <ac:spMkLst>
            <pc:docMk/>
            <pc:sldMk cId="616830636" sldId="268"/>
            <ac:spMk id="244" creationId="{B7BBD0A7-9CE7-BC46-9DCC-A13D52D2FCE5}"/>
          </ac:spMkLst>
        </pc:spChg>
        <pc:spChg chg="mod">
          <ac:chgData name="Qing Wang" userId="" providerId="" clId="Web-{C29A013F-FB71-43D6-B6BC-4245BDE88781}" dt="2022-09-20T04:01:18.621" v="30"/>
          <ac:spMkLst>
            <pc:docMk/>
            <pc:sldMk cId="616830636" sldId="268"/>
            <ac:spMk id="246" creationId="{BE54D91D-D105-3C4F-9BCA-3CB9640A23C0}"/>
          </ac:spMkLst>
        </pc:spChg>
        <pc:spChg chg="mod">
          <ac:chgData name="Qing Wang" userId="" providerId="" clId="Web-{C29A013F-FB71-43D6-B6BC-4245BDE88781}" dt="2022-09-20T04:01:18.668" v="31"/>
          <ac:spMkLst>
            <pc:docMk/>
            <pc:sldMk cId="616830636" sldId="268"/>
            <ac:spMk id="247" creationId="{A6ADFB4B-0544-8C43-9EA9-1124BFF18F20}"/>
          </ac:spMkLst>
        </pc:spChg>
        <pc:spChg chg="mod">
          <ac:chgData name="Qing Wang" userId="" providerId="" clId="Web-{C29A013F-FB71-43D6-B6BC-4245BDE88781}" dt="2022-09-20T04:01:18.715" v="32"/>
          <ac:spMkLst>
            <pc:docMk/>
            <pc:sldMk cId="616830636" sldId="268"/>
            <ac:spMk id="248" creationId="{8E940C7C-1A36-134E-8C24-D640CF00AF19}"/>
          </ac:spMkLst>
        </pc:spChg>
        <pc:spChg chg="mod">
          <ac:chgData name="Qing Wang" userId="" providerId="" clId="Web-{C29A013F-FB71-43D6-B6BC-4245BDE88781}" dt="2022-09-20T04:01:18.762" v="33"/>
          <ac:spMkLst>
            <pc:docMk/>
            <pc:sldMk cId="616830636" sldId="268"/>
            <ac:spMk id="249" creationId="{4AF4FE36-E9FE-034F-8FE9-9C7795C3F3FE}"/>
          </ac:spMkLst>
        </pc:spChg>
      </pc:sldChg>
      <pc:sldChg chg="modSp">
        <pc:chgData name="Qing Wang" userId="" providerId="" clId="Web-{C29A013F-FB71-43D6-B6BC-4245BDE88781}" dt="2022-09-20T04:01:35.090" v="39"/>
        <pc:sldMkLst>
          <pc:docMk/>
          <pc:sldMk cId="3416325778" sldId="302"/>
        </pc:sldMkLst>
        <pc:spChg chg="mod">
          <ac:chgData name="Qing Wang" userId="" providerId="" clId="Web-{C29A013F-FB71-43D6-B6BC-4245BDE88781}" dt="2022-09-20T04:00:09.682" v="25" actId="20577"/>
          <ac:spMkLst>
            <pc:docMk/>
            <pc:sldMk cId="3416325778" sldId="302"/>
            <ac:spMk id="21" creationId="{5F7844AA-787B-4341-B3B4-D699F9452B4A}"/>
          </ac:spMkLst>
        </pc:spChg>
        <pc:spChg chg="mod">
          <ac:chgData name="Qing Wang" userId="" providerId="" clId="Web-{C29A013F-FB71-43D6-B6BC-4245BDE88781}" dt="2022-09-20T04:01:35.090" v="39"/>
          <ac:spMkLst>
            <pc:docMk/>
            <pc:sldMk cId="3416325778" sldId="302"/>
            <ac:spMk id="42" creationId="{8BC62F16-4895-479E-BD82-6C0F8CD28A09}"/>
          </ac:spMkLst>
        </pc:spChg>
        <pc:spChg chg="mod">
          <ac:chgData name="Qing Wang" userId="" providerId="" clId="Web-{C29A013F-FB71-43D6-B6BC-4245BDE88781}" dt="2022-09-20T04:01:31.855" v="38"/>
          <ac:spMkLst>
            <pc:docMk/>
            <pc:sldMk cId="3416325778" sldId="302"/>
            <ac:spMk id="147" creationId="{A192F5D4-6A0D-0A42-8607-509C36C5721D}"/>
          </ac:spMkLst>
        </pc:spChg>
        <pc:spChg chg="mod">
          <ac:chgData name="Qing Wang" userId="" providerId="" clId="Web-{C29A013F-FB71-43D6-B6BC-4245BDE88781}" dt="2022-09-20T04:01:28.277" v="36"/>
          <ac:spMkLst>
            <pc:docMk/>
            <pc:sldMk cId="3416325778" sldId="302"/>
            <ac:spMk id="238" creationId="{E4C2EB1B-78B5-A043-9EC5-0D58CFBDEF0F}"/>
          </ac:spMkLst>
        </pc:spChg>
        <pc:spChg chg="mod">
          <ac:chgData name="Qing Wang" userId="" providerId="" clId="Web-{C29A013F-FB71-43D6-B6BC-4245BDE88781}" dt="2022-09-20T04:01:26.855" v="35"/>
          <ac:spMkLst>
            <pc:docMk/>
            <pc:sldMk cId="3416325778" sldId="302"/>
            <ac:spMk id="239" creationId="{93CD9246-97C3-1D4F-AE11-8E6487B78811}"/>
          </ac:spMkLst>
        </pc:spChg>
        <pc:spChg chg="mod">
          <ac:chgData name="Qing Wang" userId="" providerId="" clId="Web-{C29A013F-FB71-43D6-B6BC-4245BDE88781}" dt="2022-09-20T04:01:30.074" v="37"/>
          <ac:spMkLst>
            <pc:docMk/>
            <pc:sldMk cId="3416325778" sldId="302"/>
            <ac:spMk id="246" creationId="{BE54D91D-D105-3C4F-9BCA-3CB9640A23C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5E70A-1785-6743-8445-700830F55E51}" type="datetimeFigureOut">
              <a:rPr lang="en-US" smtClean="0"/>
              <a:t>5/18/23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42AD4-A39A-1E4D-A70B-245A48E7C246}" type="slidenum">
              <a:rPr lang="en-US" smtClean="0"/>
              <a:t>‹#›</a:t>
            </a:fld>
            <a:endParaRPr lang="en-US"/>
          </a:p>
        </p:txBody>
      </p:sp>
    </p:spTree>
    <p:extLst>
      <p:ext uri="{BB962C8B-B14F-4D97-AF65-F5344CB8AC3E}">
        <p14:creationId xmlns:p14="http://schemas.microsoft.com/office/powerpoint/2010/main" val="1810985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142AD4-A39A-1E4D-A70B-245A48E7C246}" type="slidenum">
              <a:rPr lang="en-US" smtClean="0"/>
              <a:t>1</a:t>
            </a:fld>
            <a:endParaRPr lang="en-US"/>
          </a:p>
        </p:txBody>
      </p:sp>
    </p:spTree>
    <p:extLst>
      <p:ext uri="{BB962C8B-B14F-4D97-AF65-F5344CB8AC3E}">
        <p14:creationId xmlns:p14="http://schemas.microsoft.com/office/powerpoint/2010/main" val="2891600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142AD4-A39A-1E4D-A70B-245A48E7C246}" type="slidenum">
              <a:rPr lang="en-US" smtClean="0"/>
              <a:t>2</a:t>
            </a:fld>
            <a:endParaRPr lang="en-US"/>
          </a:p>
        </p:txBody>
      </p:sp>
    </p:spTree>
    <p:extLst>
      <p:ext uri="{BB962C8B-B14F-4D97-AF65-F5344CB8AC3E}">
        <p14:creationId xmlns:p14="http://schemas.microsoft.com/office/powerpoint/2010/main" val="3508658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142AD4-A39A-1E4D-A70B-245A48E7C246}" type="slidenum">
              <a:rPr lang="en-US" smtClean="0"/>
              <a:t>4</a:t>
            </a:fld>
            <a:endParaRPr lang="en-US"/>
          </a:p>
        </p:txBody>
      </p:sp>
    </p:spTree>
    <p:extLst>
      <p:ext uri="{BB962C8B-B14F-4D97-AF65-F5344CB8AC3E}">
        <p14:creationId xmlns:p14="http://schemas.microsoft.com/office/powerpoint/2010/main" val="4257592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142AD4-A39A-1E4D-A70B-245A48E7C246}" type="slidenum">
              <a:rPr lang="en-US" smtClean="0"/>
              <a:t>6</a:t>
            </a:fld>
            <a:endParaRPr lang="en-US"/>
          </a:p>
        </p:txBody>
      </p:sp>
    </p:spTree>
    <p:extLst>
      <p:ext uri="{BB962C8B-B14F-4D97-AF65-F5344CB8AC3E}">
        <p14:creationId xmlns:p14="http://schemas.microsoft.com/office/powerpoint/2010/main" val="4172777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142AD4-A39A-1E4D-A70B-245A48E7C246}" type="slidenum">
              <a:rPr lang="en-US" smtClean="0"/>
              <a:t>7</a:t>
            </a:fld>
            <a:endParaRPr lang="en-US"/>
          </a:p>
        </p:txBody>
      </p:sp>
    </p:spTree>
    <p:extLst>
      <p:ext uri="{BB962C8B-B14F-4D97-AF65-F5344CB8AC3E}">
        <p14:creationId xmlns:p14="http://schemas.microsoft.com/office/powerpoint/2010/main" val="890464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142AD4-A39A-1E4D-A70B-245A48E7C246}" type="slidenum">
              <a:rPr lang="en-US" smtClean="0"/>
              <a:t>9</a:t>
            </a:fld>
            <a:endParaRPr lang="en-US"/>
          </a:p>
        </p:txBody>
      </p:sp>
    </p:spTree>
    <p:extLst>
      <p:ext uri="{BB962C8B-B14F-4D97-AF65-F5344CB8AC3E}">
        <p14:creationId xmlns:p14="http://schemas.microsoft.com/office/powerpoint/2010/main" val="973347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142AD4-A39A-1E4D-A70B-245A48E7C246}" type="slidenum">
              <a:rPr lang="en-US" smtClean="0"/>
              <a:t>11</a:t>
            </a:fld>
            <a:endParaRPr lang="en-US"/>
          </a:p>
        </p:txBody>
      </p:sp>
    </p:spTree>
    <p:extLst>
      <p:ext uri="{BB962C8B-B14F-4D97-AF65-F5344CB8AC3E}">
        <p14:creationId xmlns:p14="http://schemas.microsoft.com/office/powerpoint/2010/main" val="3039809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8585-AC57-D84F-931F-B78EAA80F6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942A80-93EA-F44C-A09E-2CA9DC8F82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99DB08-A60A-E34B-A885-A5A674368817}"/>
              </a:ext>
            </a:extLst>
          </p:cNvPr>
          <p:cNvSpPr>
            <a:spLocks noGrp="1"/>
          </p:cNvSpPr>
          <p:nvPr>
            <p:ph type="dt" sz="half" idx="10"/>
          </p:nvPr>
        </p:nvSpPr>
        <p:spPr>
          <a:xfrm>
            <a:off x="838200" y="6356350"/>
            <a:ext cx="2743200" cy="365125"/>
          </a:xfrm>
          <a:prstGeom prst="rect">
            <a:avLst/>
          </a:prstGeom>
        </p:spPr>
        <p:txBody>
          <a:bodyPr/>
          <a:lstStyle/>
          <a:p>
            <a:fld id="{1CF92744-7ED9-0C47-85EC-0C87DDB3BD64}" type="datetime1">
              <a:rPr lang="en-US" smtClean="0"/>
              <a:t>5/18/23</a:t>
            </a:fld>
            <a:endParaRPr lang="en-US"/>
          </a:p>
        </p:txBody>
      </p:sp>
      <p:sp>
        <p:nvSpPr>
          <p:cNvPr id="5" name="Footer Placeholder 4">
            <a:extLst>
              <a:ext uri="{FF2B5EF4-FFF2-40B4-BE49-F238E27FC236}">
                <a16:creationId xmlns:a16="http://schemas.microsoft.com/office/drawing/2014/main" id="{0150BA32-6AF6-6840-B486-2046FAE14FB1}"/>
              </a:ext>
            </a:extLst>
          </p:cNvPr>
          <p:cNvSpPr>
            <a:spLocks noGrp="1"/>
          </p:cNvSpPr>
          <p:nvPr>
            <p:ph type="ftr" sz="quarter" idx="11"/>
          </p:nvPr>
        </p:nvSpPr>
        <p:spPr>
          <a:xfrm>
            <a:off x="0" y="6492875"/>
            <a:ext cx="12192000" cy="365125"/>
          </a:xfrm>
        </p:spPr>
        <p:txBody>
          <a:bodyPr/>
          <a:lstStyle>
            <a:lvl1pPr>
              <a:defRPr/>
            </a:lvl1pPr>
          </a:lstStyle>
          <a:p>
            <a:r>
              <a:rPr lang="en-US" dirty="0"/>
              <a:t>IBM Research - Confidential</a:t>
            </a:r>
          </a:p>
        </p:txBody>
      </p:sp>
      <p:sp>
        <p:nvSpPr>
          <p:cNvPr id="6" name="Slide Number Placeholder 5">
            <a:extLst>
              <a:ext uri="{FF2B5EF4-FFF2-40B4-BE49-F238E27FC236}">
                <a16:creationId xmlns:a16="http://schemas.microsoft.com/office/drawing/2014/main" id="{44A7578F-4E05-8A4D-93B6-6A0896A6B4FD}"/>
              </a:ext>
            </a:extLst>
          </p:cNvPr>
          <p:cNvSpPr>
            <a:spLocks noGrp="1"/>
          </p:cNvSpPr>
          <p:nvPr>
            <p:ph type="sldNum" sz="quarter" idx="12"/>
          </p:nvPr>
        </p:nvSpPr>
        <p:spPr>
          <a:xfrm>
            <a:off x="8610600" y="6356350"/>
            <a:ext cx="2743200" cy="365125"/>
          </a:xfrm>
          <a:prstGeom prst="rect">
            <a:avLst/>
          </a:prstGeom>
        </p:spPr>
        <p:txBody>
          <a:bodyPr/>
          <a:lstStyle/>
          <a:p>
            <a:fld id="{B75E1931-D6E2-C941-865B-CECDD0EFDC4D}" type="slidenum">
              <a:rPr lang="en-US" smtClean="0"/>
              <a:t>‹#›</a:t>
            </a:fld>
            <a:endParaRPr lang="en-US"/>
          </a:p>
        </p:txBody>
      </p:sp>
    </p:spTree>
    <p:extLst>
      <p:ext uri="{BB962C8B-B14F-4D97-AF65-F5344CB8AC3E}">
        <p14:creationId xmlns:p14="http://schemas.microsoft.com/office/powerpoint/2010/main" val="55864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F9B5-45E4-9F40-BEAD-75334C0D7A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4859E6-2F55-DE47-8BF3-F965A54A517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E7D59C-0DAF-E049-9451-8CAB24BF8DF4}"/>
              </a:ext>
            </a:extLst>
          </p:cNvPr>
          <p:cNvSpPr>
            <a:spLocks noGrp="1"/>
          </p:cNvSpPr>
          <p:nvPr>
            <p:ph type="dt" sz="half" idx="10"/>
          </p:nvPr>
        </p:nvSpPr>
        <p:spPr>
          <a:xfrm>
            <a:off x="838200" y="6356350"/>
            <a:ext cx="2743200" cy="365125"/>
          </a:xfrm>
          <a:prstGeom prst="rect">
            <a:avLst/>
          </a:prstGeom>
        </p:spPr>
        <p:txBody>
          <a:bodyPr/>
          <a:lstStyle/>
          <a:p>
            <a:fld id="{DE666BEE-C737-5F43-92DD-E22E7CB5B146}" type="datetime1">
              <a:rPr lang="en-US" smtClean="0"/>
              <a:t>5/18/23</a:t>
            </a:fld>
            <a:endParaRPr lang="en-US"/>
          </a:p>
        </p:txBody>
      </p:sp>
      <p:sp>
        <p:nvSpPr>
          <p:cNvPr id="5" name="Footer Placeholder 4">
            <a:extLst>
              <a:ext uri="{FF2B5EF4-FFF2-40B4-BE49-F238E27FC236}">
                <a16:creationId xmlns:a16="http://schemas.microsoft.com/office/drawing/2014/main" id="{97550168-0C6C-E948-940F-18CA8E5CA3FC}"/>
              </a:ext>
            </a:extLst>
          </p:cNvPr>
          <p:cNvSpPr>
            <a:spLocks noGrp="1"/>
          </p:cNvSpPr>
          <p:nvPr>
            <p:ph type="ftr" sz="quarter" idx="11"/>
          </p:nvPr>
        </p:nvSpPr>
        <p:spPr/>
        <p:txBody>
          <a:bodyPr/>
          <a:lstStyle>
            <a:lvl1pPr>
              <a:defRPr/>
            </a:lvl1pPr>
          </a:lstStyle>
          <a:p>
            <a:r>
              <a:rPr lang="en-US" dirty="0"/>
              <a:t>IBM Research - Confidential</a:t>
            </a:r>
          </a:p>
        </p:txBody>
      </p:sp>
      <p:sp>
        <p:nvSpPr>
          <p:cNvPr id="6" name="Slide Number Placeholder 5">
            <a:extLst>
              <a:ext uri="{FF2B5EF4-FFF2-40B4-BE49-F238E27FC236}">
                <a16:creationId xmlns:a16="http://schemas.microsoft.com/office/drawing/2014/main" id="{85D5CBB8-F886-2C42-9E11-D9982E85866C}"/>
              </a:ext>
            </a:extLst>
          </p:cNvPr>
          <p:cNvSpPr>
            <a:spLocks noGrp="1"/>
          </p:cNvSpPr>
          <p:nvPr>
            <p:ph type="sldNum" sz="quarter" idx="12"/>
          </p:nvPr>
        </p:nvSpPr>
        <p:spPr>
          <a:xfrm>
            <a:off x="8610600" y="6356350"/>
            <a:ext cx="2743200" cy="365125"/>
          </a:xfrm>
          <a:prstGeom prst="rect">
            <a:avLst/>
          </a:prstGeom>
        </p:spPr>
        <p:txBody>
          <a:bodyPr/>
          <a:lstStyle/>
          <a:p>
            <a:fld id="{B75E1931-D6E2-C941-865B-CECDD0EFDC4D}" type="slidenum">
              <a:rPr lang="en-US" smtClean="0"/>
              <a:t>‹#›</a:t>
            </a:fld>
            <a:endParaRPr lang="en-US"/>
          </a:p>
        </p:txBody>
      </p:sp>
    </p:spTree>
    <p:extLst>
      <p:ext uri="{BB962C8B-B14F-4D97-AF65-F5344CB8AC3E}">
        <p14:creationId xmlns:p14="http://schemas.microsoft.com/office/powerpoint/2010/main" val="3800177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FB7371-D3A4-9B43-A7C1-AABEA7D9F7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917FFD-C00C-7541-9446-F469C811F17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047FC-BDAF-A444-9C4B-27D36B5C3314}"/>
              </a:ext>
            </a:extLst>
          </p:cNvPr>
          <p:cNvSpPr>
            <a:spLocks noGrp="1"/>
          </p:cNvSpPr>
          <p:nvPr>
            <p:ph type="dt" sz="half" idx="10"/>
          </p:nvPr>
        </p:nvSpPr>
        <p:spPr>
          <a:xfrm>
            <a:off x="838200" y="6356350"/>
            <a:ext cx="2743200" cy="365125"/>
          </a:xfrm>
          <a:prstGeom prst="rect">
            <a:avLst/>
          </a:prstGeom>
        </p:spPr>
        <p:txBody>
          <a:bodyPr/>
          <a:lstStyle/>
          <a:p>
            <a:fld id="{7DEF5273-0CB3-5142-A076-1CA4BCC33E4F}" type="datetime1">
              <a:rPr lang="en-US" smtClean="0"/>
              <a:t>5/18/23</a:t>
            </a:fld>
            <a:endParaRPr lang="en-US"/>
          </a:p>
        </p:txBody>
      </p:sp>
      <p:sp>
        <p:nvSpPr>
          <p:cNvPr id="5" name="Footer Placeholder 4">
            <a:extLst>
              <a:ext uri="{FF2B5EF4-FFF2-40B4-BE49-F238E27FC236}">
                <a16:creationId xmlns:a16="http://schemas.microsoft.com/office/drawing/2014/main" id="{1D099F95-51BB-5B4E-95DA-93773D1AC3E8}"/>
              </a:ext>
            </a:extLst>
          </p:cNvPr>
          <p:cNvSpPr>
            <a:spLocks noGrp="1"/>
          </p:cNvSpPr>
          <p:nvPr>
            <p:ph type="ftr" sz="quarter" idx="11"/>
          </p:nvPr>
        </p:nvSpPr>
        <p:spPr/>
        <p:txBody>
          <a:bodyPr/>
          <a:lstStyle>
            <a:lvl1pPr>
              <a:defRPr/>
            </a:lvl1pPr>
          </a:lstStyle>
          <a:p>
            <a:r>
              <a:rPr lang="en-US" dirty="0"/>
              <a:t>IBM Research - Confidential</a:t>
            </a:r>
          </a:p>
        </p:txBody>
      </p:sp>
      <p:sp>
        <p:nvSpPr>
          <p:cNvPr id="6" name="Slide Number Placeholder 5">
            <a:extLst>
              <a:ext uri="{FF2B5EF4-FFF2-40B4-BE49-F238E27FC236}">
                <a16:creationId xmlns:a16="http://schemas.microsoft.com/office/drawing/2014/main" id="{F5B450C1-CC64-884F-9CE2-FD44F469D282}"/>
              </a:ext>
            </a:extLst>
          </p:cNvPr>
          <p:cNvSpPr>
            <a:spLocks noGrp="1"/>
          </p:cNvSpPr>
          <p:nvPr>
            <p:ph type="sldNum" sz="quarter" idx="12"/>
          </p:nvPr>
        </p:nvSpPr>
        <p:spPr>
          <a:xfrm>
            <a:off x="8610600" y="6356350"/>
            <a:ext cx="2743200" cy="365125"/>
          </a:xfrm>
          <a:prstGeom prst="rect">
            <a:avLst/>
          </a:prstGeom>
        </p:spPr>
        <p:txBody>
          <a:bodyPr/>
          <a:lstStyle/>
          <a:p>
            <a:fld id="{B75E1931-D6E2-C941-865B-CECDD0EFDC4D}" type="slidenum">
              <a:rPr lang="en-US" smtClean="0"/>
              <a:t>‹#›</a:t>
            </a:fld>
            <a:endParaRPr lang="en-US"/>
          </a:p>
        </p:txBody>
      </p:sp>
    </p:spTree>
    <p:extLst>
      <p:ext uri="{BB962C8B-B14F-4D97-AF65-F5344CB8AC3E}">
        <p14:creationId xmlns:p14="http://schemas.microsoft.com/office/powerpoint/2010/main" val="395410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81EB-0D7F-7F4F-95A6-FD727C85C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E7607B-1529-484E-826E-0D978CDB2E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2911F-C92C-C146-B174-900656CE6152}"/>
              </a:ext>
            </a:extLst>
          </p:cNvPr>
          <p:cNvSpPr>
            <a:spLocks noGrp="1"/>
          </p:cNvSpPr>
          <p:nvPr>
            <p:ph type="dt" sz="half" idx="10"/>
          </p:nvPr>
        </p:nvSpPr>
        <p:spPr>
          <a:xfrm>
            <a:off x="838200" y="6356350"/>
            <a:ext cx="2743200" cy="365125"/>
          </a:xfrm>
          <a:prstGeom prst="rect">
            <a:avLst/>
          </a:prstGeom>
        </p:spPr>
        <p:txBody>
          <a:bodyPr/>
          <a:lstStyle/>
          <a:p>
            <a:fld id="{7ECF0287-ECD9-0F4E-A885-74A55F2AF8C4}" type="datetime1">
              <a:rPr lang="en-US" smtClean="0"/>
              <a:t>5/18/23</a:t>
            </a:fld>
            <a:endParaRPr lang="en-US"/>
          </a:p>
        </p:txBody>
      </p:sp>
      <p:sp>
        <p:nvSpPr>
          <p:cNvPr id="5" name="Footer Placeholder 4">
            <a:extLst>
              <a:ext uri="{FF2B5EF4-FFF2-40B4-BE49-F238E27FC236}">
                <a16:creationId xmlns:a16="http://schemas.microsoft.com/office/drawing/2014/main" id="{4C4C6ACC-8A90-514C-827C-D550FFE54D1E}"/>
              </a:ext>
            </a:extLst>
          </p:cNvPr>
          <p:cNvSpPr>
            <a:spLocks noGrp="1"/>
          </p:cNvSpPr>
          <p:nvPr>
            <p:ph type="ftr" sz="quarter" idx="11"/>
          </p:nvPr>
        </p:nvSpPr>
        <p:spPr/>
        <p:txBody>
          <a:bodyPr/>
          <a:lstStyle>
            <a:lvl1pPr>
              <a:defRPr/>
            </a:lvl1pPr>
          </a:lstStyle>
          <a:p>
            <a:r>
              <a:rPr lang="en-US" dirty="0"/>
              <a:t>IBM Research - Confidential</a:t>
            </a:r>
          </a:p>
        </p:txBody>
      </p:sp>
      <p:sp>
        <p:nvSpPr>
          <p:cNvPr id="6" name="Slide Number Placeholder 5">
            <a:extLst>
              <a:ext uri="{FF2B5EF4-FFF2-40B4-BE49-F238E27FC236}">
                <a16:creationId xmlns:a16="http://schemas.microsoft.com/office/drawing/2014/main" id="{0EA0786F-0556-FD4B-9213-E5EAC6D86FDA}"/>
              </a:ext>
            </a:extLst>
          </p:cNvPr>
          <p:cNvSpPr>
            <a:spLocks noGrp="1"/>
          </p:cNvSpPr>
          <p:nvPr>
            <p:ph type="sldNum" sz="quarter" idx="12"/>
          </p:nvPr>
        </p:nvSpPr>
        <p:spPr>
          <a:xfrm>
            <a:off x="8610600" y="6356350"/>
            <a:ext cx="2743200" cy="365125"/>
          </a:xfrm>
          <a:prstGeom prst="rect">
            <a:avLst/>
          </a:prstGeom>
        </p:spPr>
        <p:txBody>
          <a:bodyPr/>
          <a:lstStyle/>
          <a:p>
            <a:fld id="{B75E1931-D6E2-C941-865B-CECDD0EFDC4D}" type="slidenum">
              <a:rPr lang="en-US" smtClean="0"/>
              <a:t>‹#›</a:t>
            </a:fld>
            <a:endParaRPr lang="en-US"/>
          </a:p>
        </p:txBody>
      </p:sp>
    </p:spTree>
    <p:extLst>
      <p:ext uri="{BB962C8B-B14F-4D97-AF65-F5344CB8AC3E}">
        <p14:creationId xmlns:p14="http://schemas.microsoft.com/office/powerpoint/2010/main" val="961132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2D6C2-6497-4A40-80C4-18B69C8FC1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CDF08A-58A4-FD45-AA56-0ACB841674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04EE7E-0FFF-BD4B-9BF3-A53B45D34A6A}"/>
              </a:ext>
            </a:extLst>
          </p:cNvPr>
          <p:cNvSpPr>
            <a:spLocks noGrp="1"/>
          </p:cNvSpPr>
          <p:nvPr>
            <p:ph type="dt" sz="half" idx="10"/>
          </p:nvPr>
        </p:nvSpPr>
        <p:spPr>
          <a:xfrm>
            <a:off x="838200" y="6356350"/>
            <a:ext cx="2743200" cy="365125"/>
          </a:xfrm>
          <a:prstGeom prst="rect">
            <a:avLst/>
          </a:prstGeom>
        </p:spPr>
        <p:txBody>
          <a:bodyPr/>
          <a:lstStyle/>
          <a:p>
            <a:fld id="{EB3B2B39-A65B-0B42-A390-DF4EA51E964E}" type="datetime1">
              <a:rPr lang="en-US" smtClean="0"/>
              <a:t>5/18/23</a:t>
            </a:fld>
            <a:endParaRPr lang="en-US"/>
          </a:p>
        </p:txBody>
      </p:sp>
      <p:sp>
        <p:nvSpPr>
          <p:cNvPr id="5" name="Footer Placeholder 4">
            <a:extLst>
              <a:ext uri="{FF2B5EF4-FFF2-40B4-BE49-F238E27FC236}">
                <a16:creationId xmlns:a16="http://schemas.microsoft.com/office/drawing/2014/main" id="{5C71BFC3-A5F2-2944-B493-7A94526C4E1E}"/>
              </a:ext>
            </a:extLst>
          </p:cNvPr>
          <p:cNvSpPr>
            <a:spLocks noGrp="1"/>
          </p:cNvSpPr>
          <p:nvPr>
            <p:ph type="ftr" sz="quarter" idx="11"/>
          </p:nvPr>
        </p:nvSpPr>
        <p:spPr/>
        <p:txBody>
          <a:bodyPr/>
          <a:lstStyle>
            <a:lvl1pPr>
              <a:defRPr/>
            </a:lvl1pPr>
          </a:lstStyle>
          <a:p>
            <a:r>
              <a:rPr lang="en-US" dirty="0"/>
              <a:t>IBM Research - Confidential</a:t>
            </a:r>
          </a:p>
        </p:txBody>
      </p:sp>
      <p:sp>
        <p:nvSpPr>
          <p:cNvPr id="6" name="Slide Number Placeholder 5">
            <a:extLst>
              <a:ext uri="{FF2B5EF4-FFF2-40B4-BE49-F238E27FC236}">
                <a16:creationId xmlns:a16="http://schemas.microsoft.com/office/drawing/2014/main" id="{EE2F6FFB-BD74-0A49-B33C-72364B394532}"/>
              </a:ext>
            </a:extLst>
          </p:cNvPr>
          <p:cNvSpPr>
            <a:spLocks noGrp="1"/>
          </p:cNvSpPr>
          <p:nvPr>
            <p:ph type="sldNum" sz="quarter" idx="12"/>
          </p:nvPr>
        </p:nvSpPr>
        <p:spPr>
          <a:xfrm>
            <a:off x="8610600" y="6356350"/>
            <a:ext cx="2743200" cy="365125"/>
          </a:xfrm>
          <a:prstGeom prst="rect">
            <a:avLst/>
          </a:prstGeom>
        </p:spPr>
        <p:txBody>
          <a:bodyPr/>
          <a:lstStyle/>
          <a:p>
            <a:fld id="{B75E1931-D6E2-C941-865B-CECDD0EFDC4D}" type="slidenum">
              <a:rPr lang="en-US" smtClean="0"/>
              <a:t>‹#›</a:t>
            </a:fld>
            <a:endParaRPr lang="en-US"/>
          </a:p>
        </p:txBody>
      </p:sp>
    </p:spTree>
    <p:extLst>
      <p:ext uri="{BB962C8B-B14F-4D97-AF65-F5344CB8AC3E}">
        <p14:creationId xmlns:p14="http://schemas.microsoft.com/office/powerpoint/2010/main" val="96691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8474-0303-3F46-BDFC-72DEE4121A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5BC55-D87E-DB47-96A6-590181AF4B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BE4C44-8F0F-8D4C-990F-EC1B6E93634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76B487-6CF6-F245-B365-5EBCA670D739}"/>
              </a:ext>
            </a:extLst>
          </p:cNvPr>
          <p:cNvSpPr>
            <a:spLocks noGrp="1"/>
          </p:cNvSpPr>
          <p:nvPr>
            <p:ph type="dt" sz="half" idx="10"/>
          </p:nvPr>
        </p:nvSpPr>
        <p:spPr>
          <a:xfrm>
            <a:off x="838200" y="6356350"/>
            <a:ext cx="2743200" cy="365125"/>
          </a:xfrm>
          <a:prstGeom prst="rect">
            <a:avLst/>
          </a:prstGeom>
        </p:spPr>
        <p:txBody>
          <a:bodyPr/>
          <a:lstStyle/>
          <a:p>
            <a:fld id="{141A66AC-E188-9E4E-83B8-88BEFC05D0BC}" type="datetime1">
              <a:rPr lang="en-US" smtClean="0"/>
              <a:t>5/18/23</a:t>
            </a:fld>
            <a:endParaRPr lang="en-US"/>
          </a:p>
        </p:txBody>
      </p:sp>
      <p:sp>
        <p:nvSpPr>
          <p:cNvPr id="6" name="Footer Placeholder 5">
            <a:extLst>
              <a:ext uri="{FF2B5EF4-FFF2-40B4-BE49-F238E27FC236}">
                <a16:creationId xmlns:a16="http://schemas.microsoft.com/office/drawing/2014/main" id="{75021DBD-6E1D-B643-B706-D562DB91A8CE}"/>
              </a:ext>
            </a:extLst>
          </p:cNvPr>
          <p:cNvSpPr>
            <a:spLocks noGrp="1"/>
          </p:cNvSpPr>
          <p:nvPr>
            <p:ph type="ftr" sz="quarter" idx="11"/>
          </p:nvPr>
        </p:nvSpPr>
        <p:spPr/>
        <p:txBody>
          <a:bodyPr/>
          <a:lstStyle>
            <a:lvl1pPr>
              <a:defRPr/>
            </a:lvl1pPr>
          </a:lstStyle>
          <a:p>
            <a:r>
              <a:rPr lang="en-US" dirty="0"/>
              <a:t>IBM Research - Confidential</a:t>
            </a:r>
          </a:p>
        </p:txBody>
      </p:sp>
      <p:sp>
        <p:nvSpPr>
          <p:cNvPr id="7" name="Slide Number Placeholder 6">
            <a:extLst>
              <a:ext uri="{FF2B5EF4-FFF2-40B4-BE49-F238E27FC236}">
                <a16:creationId xmlns:a16="http://schemas.microsoft.com/office/drawing/2014/main" id="{98FF6954-A048-1D4A-BBD7-2257C8D5334A}"/>
              </a:ext>
            </a:extLst>
          </p:cNvPr>
          <p:cNvSpPr>
            <a:spLocks noGrp="1"/>
          </p:cNvSpPr>
          <p:nvPr>
            <p:ph type="sldNum" sz="quarter" idx="12"/>
          </p:nvPr>
        </p:nvSpPr>
        <p:spPr>
          <a:xfrm>
            <a:off x="8610600" y="6356350"/>
            <a:ext cx="2743200" cy="365125"/>
          </a:xfrm>
          <a:prstGeom prst="rect">
            <a:avLst/>
          </a:prstGeom>
        </p:spPr>
        <p:txBody>
          <a:bodyPr/>
          <a:lstStyle/>
          <a:p>
            <a:fld id="{B75E1931-D6E2-C941-865B-CECDD0EFDC4D}" type="slidenum">
              <a:rPr lang="en-US" smtClean="0"/>
              <a:t>‹#›</a:t>
            </a:fld>
            <a:endParaRPr lang="en-US"/>
          </a:p>
        </p:txBody>
      </p:sp>
    </p:spTree>
    <p:extLst>
      <p:ext uri="{BB962C8B-B14F-4D97-AF65-F5344CB8AC3E}">
        <p14:creationId xmlns:p14="http://schemas.microsoft.com/office/powerpoint/2010/main" val="523545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42B6-472C-6A42-8E33-2144212478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5332EA-61DD-D141-A95E-248FCE0246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ED32FA-85A7-454A-A8F1-4BCCA34528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3414A6-8EC9-E842-9B70-B7601B51B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193E9AA-4325-8149-97AB-9EC4936FA11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4C307C-45C2-474E-932B-C418EF996830}"/>
              </a:ext>
            </a:extLst>
          </p:cNvPr>
          <p:cNvSpPr>
            <a:spLocks noGrp="1"/>
          </p:cNvSpPr>
          <p:nvPr>
            <p:ph type="dt" sz="half" idx="10"/>
          </p:nvPr>
        </p:nvSpPr>
        <p:spPr>
          <a:xfrm>
            <a:off x="838200" y="6356350"/>
            <a:ext cx="2743200" cy="365125"/>
          </a:xfrm>
          <a:prstGeom prst="rect">
            <a:avLst/>
          </a:prstGeom>
        </p:spPr>
        <p:txBody>
          <a:bodyPr/>
          <a:lstStyle/>
          <a:p>
            <a:fld id="{75605A0E-1509-4442-A70D-A355F29241E3}" type="datetime1">
              <a:rPr lang="en-US" smtClean="0"/>
              <a:t>5/18/23</a:t>
            </a:fld>
            <a:endParaRPr lang="en-US"/>
          </a:p>
        </p:txBody>
      </p:sp>
      <p:sp>
        <p:nvSpPr>
          <p:cNvPr id="8" name="Footer Placeholder 7">
            <a:extLst>
              <a:ext uri="{FF2B5EF4-FFF2-40B4-BE49-F238E27FC236}">
                <a16:creationId xmlns:a16="http://schemas.microsoft.com/office/drawing/2014/main" id="{6104FA83-1AC1-5E44-896D-C4D5F47D5532}"/>
              </a:ext>
            </a:extLst>
          </p:cNvPr>
          <p:cNvSpPr>
            <a:spLocks noGrp="1"/>
          </p:cNvSpPr>
          <p:nvPr>
            <p:ph type="ftr" sz="quarter" idx="11"/>
          </p:nvPr>
        </p:nvSpPr>
        <p:spPr/>
        <p:txBody>
          <a:bodyPr/>
          <a:lstStyle>
            <a:lvl1pPr>
              <a:defRPr/>
            </a:lvl1pPr>
          </a:lstStyle>
          <a:p>
            <a:r>
              <a:rPr lang="en-US" dirty="0"/>
              <a:t>IBM Research - Confidential</a:t>
            </a:r>
          </a:p>
        </p:txBody>
      </p:sp>
      <p:sp>
        <p:nvSpPr>
          <p:cNvPr id="9" name="Slide Number Placeholder 8">
            <a:extLst>
              <a:ext uri="{FF2B5EF4-FFF2-40B4-BE49-F238E27FC236}">
                <a16:creationId xmlns:a16="http://schemas.microsoft.com/office/drawing/2014/main" id="{78642814-9BB4-6E40-AA3E-D47BA63E8450}"/>
              </a:ext>
            </a:extLst>
          </p:cNvPr>
          <p:cNvSpPr>
            <a:spLocks noGrp="1"/>
          </p:cNvSpPr>
          <p:nvPr>
            <p:ph type="sldNum" sz="quarter" idx="12"/>
          </p:nvPr>
        </p:nvSpPr>
        <p:spPr>
          <a:xfrm>
            <a:off x="8610600" y="6356350"/>
            <a:ext cx="2743200" cy="365125"/>
          </a:xfrm>
          <a:prstGeom prst="rect">
            <a:avLst/>
          </a:prstGeom>
        </p:spPr>
        <p:txBody>
          <a:bodyPr/>
          <a:lstStyle/>
          <a:p>
            <a:fld id="{B75E1931-D6E2-C941-865B-CECDD0EFDC4D}" type="slidenum">
              <a:rPr lang="en-US" smtClean="0"/>
              <a:t>‹#›</a:t>
            </a:fld>
            <a:endParaRPr lang="en-US"/>
          </a:p>
        </p:txBody>
      </p:sp>
    </p:spTree>
    <p:extLst>
      <p:ext uri="{BB962C8B-B14F-4D97-AF65-F5344CB8AC3E}">
        <p14:creationId xmlns:p14="http://schemas.microsoft.com/office/powerpoint/2010/main" val="32856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36AC-12EC-244C-A027-BC7A1109AD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6562C-B42F-6B44-B906-D64A0307C3B4}"/>
              </a:ext>
            </a:extLst>
          </p:cNvPr>
          <p:cNvSpPr>
            <a:spLocks noGrp="1"/>
          </p:cNvSpPr>
          <p:nvPr>
            <p:ph type="dt" sz="half" idx="10"/>
          </p:nvPr>
        </p:nvSpPr>
        <p:spPr>
          <a:xfrm>
            <a:off x="838200" y="6356350"/>
            <a:ext cx="2743200" cy="365125"/>
          </a:xfrm>
          <a:prstGeom prst="rect">
            <a:avLst/>
          </a:prstGeom>
        </p:spPr>
        <p:txBody>
          <a:bodyPr/>
          <a:lstStyle/>
          <a:p>
            <a:fld id="{643D1129-E8C9-9A42-A940-B6A2A67B2C6D}" type="datetime1">
              <a:rPr lang="en-US" smtClean="0"/>
              <a:t>5/18/23</a:t>
            </a:fld>
            <a:endParaRPr lang="en-US"/>
          </a:p>
        </p:txBody>
      </p:sp>
      <p:sp>
        <p:nvSpPr>
          <p:cNvPr id="4" name="Footer Placeholder 3">
            <a:extLst>
              <a:ext uri="{FF2B5EF4-FFF2-40B4-BE49-F238E27FC236}">
                <a16:creationId xmlns:a16="http://schemas.microsoft.com/office/drawing/2014/main" id="{558545CF-3738-714B-92ED-7D94FDD67A42}"/>
              </a:ext>
            </a:extLst>
          </p:cNvPr>
          <p:cNvSpPr>
            <a:spLocks noGrp="1"/>
          </p:cNvSpPr>
          <p:nvPr>
            <p:ph type="ftr" sz="quarter" idx="11"/>
          </p:nvPr>
        </p:nvSpPr>
        <p:spPr/>
        <p:txBody>
          <a:bodyPr/>
          <a:lstStyle>
            <a:lvl1pPr>
              <a:defRPr/>
            </a:lvl1pPr>
          </a:lstStyle>
          <a:p>
            <a:r>
              <a:rPr lang="en-US" dirty="0"/>
              <a:t>IBM Research - Confidential</a:t>
            </a:r>
          </a:p>
        </p:txBody>
      </p:sp>
      <p:sp>
        <p:nvSpPr>
          <p:cNvPr id="5" name="Slide Number Placeholder 4">
            <a:extLst>
              <a:ext uri="{FF2B5EF4-FFF2-40B4-BE49-F238E27FC236}">
                <a16:creationId xmlns:a16="http://schemas.microsoft.com/office/drawing/2014/main" id="{653F1B95-0FCB-1F45-B9F6-EC2BCA084E2E}"/>
              </a:ext>
            </a:extLst>
          </p:cNvPr>
          <p:cNvSpPr>
            <a:spLocks noGrp="1"/>
          </p:cNvSpPr>
          <p:nvPr>
            <p:ph type="sldNum" sz="quarter" idx="12"/>
          </p:nvPr>
        </p:nvSpPr>
        <p:spPr>
          <a:xfrm>
            <a:off x="8610600" y="6356350"/>
            <a:ext cx="2743200" cy="365125"/>
          </a:xfrm>
          <a:prstGeom prst="rect">
            <a:avLst/>
          </a:prstGeom>
        </p:spPr>
        <p:txBody>
          <a:bodyPr/>
          <a:lstStyle/>
          <a:p>
            <a:fld id="{B75E1931-D6E2-C941-865B-CECDD0EFDC4D}" type="slidenum">
              <a:rPr lang="en-US" smtClean="0"/>
              <a:t>‹#›</a:t>
            </a:fld>
            <a:endParaRPr lang="en-US"/>
          </a:p>
        </p:txBody>
      </p:sp>
    </p:spTree>
    <p:extLst>
      <p:ext uri="{BB962C8B-B14F-4D97-AF65-F5344CB8AC3E}">
        <p14:creationId xmlns:p14="http://schemas.microsoft.com/office/powerpoint/2010/main" val="149797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A96F86-2E47-494D-ACFD-7B2EF78322E2}"/>
              </a:ext>
            </a:extLst>
          </p:cNvPr>
          <p:cNvSpPr>
            <a:spLocks noGrp="1"/>
          </p:cNvSpPr>
          <p:nvPr>
            <p:ph type="dt" sz="half" idx="10"/>
          </p:nvPr>
        </p:nvSpPr>
        <p:spPr>
          <a:xfrm>
            <a:off x="838200" y="6356350"/>
            <a:ext cx="2743200" cy="365125"/>
          </a:xfrm>
          <a:prstGeom prst="rect">
            <a:avLst/>
          </a:prstGeom>
        </p:spPr>
        <p:txBody>
          <a:bodyPr/>
          <a:lstStyle/>
          <a:p>
            <a:fld id="{8CD7BC8B-53B6-184A-8262-5B097AAACB78}" type="datetime1">
              <a:rPr lang="en-US" smtClean="0"/>
              <a:t>5/18/23</a:t>
            </a:fld>
            <a:endParaRPr lang="en-US"/>
          </a:p>
        </p:txBody>
      </p:sp>
      <p:sp>
        <p:nvSpPr>
          <p:cNvPr id="3" name="Footer Placeholder 2">
            <a:extLst>
              <a:ext uri="{FF2B5EF4-FFF2-40B4-BE49-F238E27FC236}">
                <a16:creationId xmlns:a16="http://schemas.microsoft.com/office/drawing/2014/main" id="{1457F4BA-D7B5-7149-9A47-FB8D364D39BE}"/>
              </a:ext>
            </a:extLst>
          </p:cNvPr>
          <p:cNvSpPr>
            <a:spLocks noGrp="1"/>
          </p:cNvSpPr>
          <p:nvPr>
            <p:ph type="ftr" sz="quarter" idx="11"/>
          </p:nvPr>
        </p:nvSpPr>
        <p:spPr/>
        <p:txBody>
          <a:bodyPr/>
          <a:lstStyle>
            <a:lvl1pPr>
              <a:defRPr/>
            </a:lvl1pPr>
          </a:lstStyle>
          <a:p>
            <a:r>
              <a:rPr lang="en-US" dirty="0"/>
              <a:t>IBM Research - Confidential</a:t>
            </a:r>
          </a:p>
        </p:txBody>
      </p:sp>
      <p:sp>
        <p:nvSpPr>
          <p:cNvPr id="4" name="Slide Number Placeholder 3">
            <a:extLst>
              <a:ext uri="{FF2B5EF4-FFF2-40B4-BE49-F238E27FC236}">
                <a16:creationId xmlns:a16="http://schemas.microsoft.com/office/drawing/2014/main" id="{11FD4E5E-3426-4040-8CDD-0CA33B28811B}"/>
              </a:ext>
            </a:extLst>
          </p:cNvPr>
          <p:cNvSpPr>
            <a:spLocks noGrp="1"/>
          </p:cNvSpPr>
          <p:nvPr>
            <p:ph type="sldNum" sz="quarter" idx="12"/>
          </p:nvPr>
        </p:nvSpPr>
        <p:spPr>
          <a:xfrm>
            <a:off x="8610600" y="6356350"/>
            <a:ext cx="2743200" cy="365125"/>
          </a:xfrm>
          <a:prstGeom prst="rect">
            <a:avLst/>
          </a:prstGeom>
        </p:spPr>
        <p:txBody>
          <a:bodyPr/>
          <a:lstStyle/>
          <a:p>
            <a:fld id="{B75E1931-D6E2-C941-865B-CECDD0EFDC4D}" type="slidenum">
              <a:rPr lang="en-US" smtClean="0"/>
              <a:t>‹#›</a:t>
            </a:fld>
            <a:endParaRPr lang="en-US"/>
          </a:p>
        </p:txBody>
      </p:sp>
    </p:spTree>
    <p:extLst>
      <p:ext uri="{BB962C8B-B14F-4D97-AF65-F5344CB8AC3E}">
        <p14:creationId xmlns:p14="http://schemas.microsoft.com/office/powerpoint/2010/main" val="1233636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C4A7-5F00-E941-8168-2BBDA6D4D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055F6B-57A2-9D48-BE37-624AAC438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6D08A2-3C1A-9D4A-AB04-35C00EE99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A69E21-E79E-C344-B7A5-138252E8BC4E}"/>
              </a:ext>
            </a:extLst>
          </p:cNvPr>
          <p:cNvSpPr>
            <a:spLocks noGrp="1"/>
          </p:cNvSpPr>
          <p:nvPr>
            <p:ph type="dt" sz="half" idx="10"/>
          </p:nvPr>
        </p:nvSpPr>
        <p:spPr>
          <a:xfrm>
            <a:off x="838200" y="6356350"/>
            <a:ext cx="2743200" cy="365125"/>
          </a:xfrm>
          <a:prstGeom prst="rect">
            <a:avLst/>
          </a:prstGeom>
        </p:spPr>
        <p:txBody>
          <a:bodyPr/>
          <a:lstStyle/>
          <a:p>
            <a:fld id="{104A29B6-D761-6A4D-A1DC-F986941976C2}" type="datetime1">
              <a:rPr lang="en-US" smtClean="0"/>
              <a:t>5/18/23</a:t>
            </a:fld>
            <a:endParaRPr lang="en-US"/>
          </a:p>
        </p:txBody>
      </p:sp>
      <p:sp>
        <p:nvSpPr>
          <p:cNvPr id="6" name="Footer Placeholder 5">
            <a:extLst>
              <a:ext uri="{FF2B5EF4-FFF2-40B4-BE49-F238E27FC236}">
                <a16:creationId xmlns:a16="http://schemas.microsoft.com/office/drawing/2014/main" id="{CBFF08AE-A1CB-314B-B343-3E2600AF15BC}"/>
              </a:ext>
            </a:extLst>
          </p:cNvPr>
          <p:cNvSpPr>
            <a:spLocks noGrp="1"/>
          </p:cNvSpPr>
          <p:nvPr>
            <p:ph type="ftr" sz="quarter" idx="11"/>
          </p:nvPr>
        </p:nvSpPr>
        <p:spPr/>
        <p:txBody>
          <a:bodyPr/>
          <a:lstStyle>
            <a:lvl1pPr>
              <a:defRPr/>
            </a:lvl1pPr>
          </a:lstStyle>
          <a:p>
            <a:r>
              <a:rPr lang="en-US" dirty="0"/>
              <a:t>IBM Research - Confidential</a:t>
            </a:r>
          </a:p>
        </p:txBody>
      </p:sp>
      <p:sp>
        <p:nvSpPr>
          <p:cNvPr id="7" name="Slide Number Placeholder 6">
            <a:extLst>
              <a:ext uri="{FF2B5EF4-FFF2-40B4-BE49-F238E27FC236}">
                <a16:creationId xmlns:a16="http://schemas.microsoft.com/office/drawing/2014/main" id="{D0A58D8F-C3BB-8549-BB06-1DEF163244B2}"/>
              </a:ext>
            </a:extLst>
          </p:cNvPr>
          <p:cNvSpPr>
            <a:spLocks noGrp="1"/>
          </p:cNvSpPr>
          <p:nvPr>
            <p:ph type="sldNum" sz="quarter" idx="12"/>
          </p:nvPr>
        </p:nvSpPr>
        <p:spPr>
          <a:xfrm>
            <a:off x="8610600" y="6356350"/>
            <a:ext cx="2743200" cy="365125"/>
          </a:xfrm>
          <a:prstGeom prst="rect">
            <a:avLst/>
          </a:prstGeom>
        </p:spPr>
        <p:txBody>
          <a:bodyPr/>
          <a:lstStyle/>
          <a:p>
            <a:fld id="{B75E1931-D6E2-C941-865B-CECDD0EFDC4D}" type="slidenum">
              <a:rPr lang="en-US" smtClean="0"/>
              <a:t>‹#›</a:t>
            </a:fld>
            <a:endParaRPr lang="en-US"/>
          </a:p>
        </p:txBody>
      </p:sp>
    </p:spTree>
    <p:extLst>
      <p:ext uri="{BB962C8B-B14F-4D97-AF65-F5344CB8AC3E}">
        <p14:creationId xmlns:p14="http://schemas.microsoft.com/office/powerpoint/2010/main" val="3825601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961F-7F71-7A4C-BBEA-BEED9EF3B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1FE26C-C8FF-8C4D-AEEA-385080EE5A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C70AAD-1DB8-2742-993F-A0199607B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D19722-492E-484C-8395-007468905B08}"/>
              </a:ext>
            </a:extLst>
          </p:cNvPr>
          <p:cNvSpPr>
            <a:spLocks noGrp="1"/>
          </p:cNvSpPr>
          <p:nvPr>
            <p:ph type="dt" sz="half" idx="10"/>
          </p:nvPr>
        </p:nvSpPr>
        <p:spPr>
          <a:xfrm>
            <a:off x="838200" y="6356350"/>
            <a:ext cx="2743200" cy="365125"/>
          </a:xfrm>
          <a:prstGeom prst="rect">
            <a:avLst/>
          </a:prstGeom>
        </p:spPr>
        <p:txBody>
          <a:bodyPr/>
          <a:lstStyle/>
          <a:p>
            <a:fld id="{6D66B71A-F260-E444-8739-8448C32B0477}" type="datetime1">
              <a:rPr lang="en-US" smtClean="0"/>
              <a:t>5/18/23</a:t>
            </a:fld>
            <a:endParaRPr lang="en-US"/>
          </a:p>
        </p:txBody>
      </p:sp>
      <p:sp>
        <p:nvSpPr>
          <p:cNvPr id="6" name="Footer Placeholder 5">
            <a:extLst>
              <a:ext uri="{FF2B5EF4-FFF2-40B4-BE49-F238E27FC236}">
                <a16:creationId xmlns:a16="http://schemas.microsoft.com/office/drawing/2014/main" id="{A72A3DA1-E5AE-7448-B0BE-A06C47E4465B}"/>
              </a:ext>
            </a:extLst>
          </p:cNvPr>
          <p:cNvSpPr>
            <a:spLocks noGrp="1"/>
          </p:cNvSpPr>
          <p:nvPr>
            <p:ph type="ftr" sz="quarter" idx="11"/>
          </p:nvPr>
        </p:nvSpPr>
        <p:spPr/>
        <p:txBody>
          <a:bodyPr/>
          <a:lstStyle>
            <a:lvl1pPr>
              <a:defRPr/>
            </a:lvl1pPr>
          </a:lstStyle>
          <a:p>
            <a:r>
              <a:rPr lang="en-US" dirty="0"/>
              <a:t>IBM Research - Confidential</a:t>
            </a:r>
          </a:p>
        </p:txBody>
      </p:sp>
      <p:sp>
        <p:nvSpPr>
          <p:cNvPr id="7" name="Slide Number Placeholder 6">
            <a:extLst>
              <a:ext uri="{FF2B5EF4-FFF2-40B4-BE49-F238E27FC236}">
                <a16:creationId xmlns:a16="http://schemas.microsoft.com/office/drawing/2014/main" id="{3C83AED2-2DF9-F641-91CC-E9B6C9DA5821}"/>
              </a:ext>
            </a:extLst>
          </p:cNvPr>
          <p:cNvSpPr>
            <a:spLocks noGrp="1"/>
          </p:cNvSpPr>
          <p:nvPr>
            <p:ph type="sldNum" sz="quarter" idx="12"/>
          </p:nvPr>
        </p:nvSpPr>
        <p:spPr>
          <a:xfrm>
            <a:off x="8610600" y="6356350"/>
            <a:ext cx="2743200" cy="365125"/>
          </a:xfrm>
          <a:prstGeom prst="rect">
            <a:avLst/>
          </a:prstGeom>
        </p:spPr>
        <p:txBody>
          <a:bodyPr/>
          <a:lstStyle/>
          <a:p>
            <a:fld id="{B75E1931-D6E2-C941-865B-CECDD0EFDC4D}" type="slidenum">
              <a:rPr lang="en-US" smtClean="0"/>
              <a:t>‹#›</a:t>
            </a:fld>
            <a:endParaRPr lang="en-US"/>
          </a:p>
        </p:txBody>
      </p:sp>
    </p:spTree>
    <p:extLst>
      <p:ext uri="{BB962C8B-B14F-4D97-AF65-F5344CB8AC3E}">
        <p14:creationId xmlns:p14="http://schemas.microsoft.com/office/powerpoint/2010/main" val="148029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A5AA9A-7396-1546-9175-0C4817792B4A}"/>
              </a:ext>
            </a:extLst>
          </p:cNvPr>
          <p:cNvSpPr>
            <a:spLocks noGrp="1"/>
          </p:cNvSpPr>
          <p:nvPr>
            <p:ph type="title"/>
          </p:nvPr>
        </p:nvSpPr>
        <p:spPr>
          <a:xfrm>
            <a:off x="838200" y="544512"/>
            <a:ext cx="10515600" cy="114617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32C79B-B9E0-294D-9294-B3F4DB9A44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85F8B2D9-8089-D74A-BCBD-6216BA19172C}"/>
              </a:ext>
            </a:extLst>
          </p:cNvPr>
          <p:cNvSpPr>
            <a:spLocks noGrp="1"/>
          </p:cNvSpPr>
          <p:nvPr>
            <p:ph type="ftr" sz="quarter" idx="3"/>
          </p:nvPr>
        </p:nvSpPr>
        <p:spPr>
          <a:xfrm>
            <a:off x="0" y="6492875"/>
            <a:ext cx="12192000" cy="365125"/>
          </a:xfrm>
          <a:prstGeom prst="rect">
            <a:avLst/>
          </a:prstGeom>
          <a:solidFill>
            <a:schemeClr val="accent5"/>
          </a:solidFill>
        </p:spPr>
        <p:txBody>
          <a:bodyPr vert="horz" lIns="91440" tIns="45720" rIns="91440" bIns="45720" rtlCol="0" anchor="ctr"/>
          <a:lstStyle>
            <a:lvl1pPr algn="ctr">
              <a:defRPr sz="1200">
                <a:solidFill>
                  <a:schemeClr val="bg1"/>
                </a:solidFill>
              </a:defRPr>
            </a:lvl1pPr>
          </a:lstStyle>
          <a:p>
            <a:r>
              <a:rPr lang="en-US" dirty="0"/>
              <a:t>IBM Research - Confidential</a:t>
            </a:r>
          </a:p>
        </p:txBody>
      </p:sp>
      <p:sp>
        <p:nvSpPr>
          <p:cNvPr id="7" name="Footer Placeholder 4">
            <a:extLst>
              <a:ext uri="{FF2B5EF4-FFF2-40B4-BE49-F238E27FC236}">
                <a16:creationId xmlns:a16="http://schemas.microsoft.com/office/drawing/2014/main" id="{220D9ACB-1110-3B49-8F27-99AF4CDA26D4}"/>
              </a:ext>
            </a:extLst>
          </p:cNvPr>
          <p:cNvSpPr txBox="1">
            <a:spLocks/>
          </p:cNvSpPr>
          <p:nvPr userDrawn="1"/>
        </p:nvSpPr>
        <p:spPr>
          <a:xfrm>
            <a:off x="0" y="0"/>
            <a:ext cx="12192000" cy="531447"/>
          </a:xfrm>
          <a:prstGeom prst="rect">
            <a:avLst/>
          </a:prstGeom>
          <a:solidFill>
            <a:schemeClr val="accent5"/>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9" name="Picture 8">
            <a:extLst>
              <a:ext uri="{FF2B5EF4-FFF2-40B4-BE49-F238E27FC236}">
                <a16:creationId xmlns:a16="http://schemas.microsoft.com/office/drawing/2014/main" id="{35078CBC-3849-2A40-830D-FFB0C6A28207}"/>
              </a:ext>
            </a:extLst>
          </p:cNvPr>
          <p:cNvPicPr>
            <a:picLocks noChangeAspect="1"/>
          </p:cNvPicPr>
          <p:nvPr userDrawn="1"/>
        </p:nvPicPr>
        <p:blipFill>
          <a:blip r:embed="rId13" cstate="screen">
            <a:biLevel thresh="25000"/>
            <a:extLst>
              <a:ext uri="{28A0092B-C50C-407E-A947-70E740481C1C}">
                <a14:useLocalDpi xmlns:a14="http://schemas.microsoft.com/office/drawing/2010/main" val="0"/>
              </a:ext>
            </a:extLst>
          </a:blip>
          <a:stretch>
            <a:fillRect/>
          </a:stretch>
        </p:blipFill>
        <p:spPr>
          <a:xfrm>
            <a:off x="11353800" y="-60938"/>
            <a:ext cx="653321" cy="653321"/>
          </a:xfrm>
          <a:prstGeom prst="rect">
            <a:avLst/>
          </a:prstGeom>
        </p:spPr>
      </p:pic>
    </p:spTree>
    <p:extLst>
      <p:ext uri="{BB962C8B-B14F-4D97-AF65-F5344CB8AC3E}">
        <p14:creationId xmlns:p14="http://schemas.microsoft.com/office/powerpoint/2010/main" val="3627341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0.png"/><Relationship Id="rId3" Type="http://schemas.openxmlformats.org/officeDocument/2006/relationships/image" Target="../media/image150.png"/><Relationship Id="rId7" Type="http://schemas.openxmlformats.org/officeDocument/2006/relationships/image" Target="../media/image80.png"/><Relationship Id="rId12" Type="http://schemas.openxmlformats.org/officeDocument/2006/relationships/image" Target="../media/image13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0.png"/><Relationship Id="rId5" Type="http://schemas.openxmlformats.org/officeDocument/2006/relationships/image" Target="../media/image60.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0.png"/></Relationships>
</file>

<file path=ppt/slides/_rels/slide1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7.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D61CB-DB93-6B4C-8B27-7229A38B4BE9}"/>
              </a:ext>
            </a:extLst>
          </p:cNvPr>
          <p:cNvSpPr>
            <a:spLocks noGrp="1"/>
          </p:cNvSpPr>
          <p:nvPr>
            <p:ph type="ctrTitle"/>
          </p:nvPr>
        </p:nvSpPr>
        <p:spPr>
          <a:xfrm>
            <a:off x="826265" y="1406237"/>
            <a:ext cx="10311788" cy="2929095"/>
          </a:xfrm>
        </p:spPr>
        <p:txBody>
          <a:bodyPr vert="horz" lIns="91440" tIns="45720" rIns="91440" bIns="45720" rtlCol="0" anchor="ctr">
            <a:normAutofit fontScale="90000"/>
          </a:bodyPr>
          <a:lstStyle/>
          <a:p>
            <a:r>
              <a:rPr lang="en-US" dirty="0">
                <a:cs typeface="Calibri Light"/>
              </a:rPr>
              <a:t>System and Method of Event Sequence Prediction </a:t>
            </a:r>
            <a:r>
              <a:rPr lang="en-US" dirty="0">
                <a:ea typeface="等线 Light"/>
                <a:cs typeface="Calibri Light"/>
              </a:rPr>
              <a:t>for Anomaly Detection With Weakly Supervision</a:t>
            </a:r>
            <a:endParaRPr lang="zh-CN" altLang="en-US" dirty="0">
              <a:ea typeface="等线 Light"/>
              <a:cs typeface="Calibri Light"/>
            </a:endParaRPr>
          </a:p>
        </p:txBody>
      </p:sp>
      <p:sp>
        <p:nvSpPr>
          <p:cNvPr id="4" name="Footer Placeholder 3">
            <a:extLst>
              <a:ext uri="{FF2B5EF4-FFF2-40B4-BE49-F238E27FC236}">
                <a16:creationId xmlns:a16="http://schemas.microsoft.com/office/drawing/2014/main" id="{CAC4A3CD-F5C7-C445-9C52-7BC0DDA1C386}"/>
              </a:ext>
            </a:extLst>
          </p:cNvPr>
          <p:cNvSpPr>
            <a:spLocks noGrp="1"/>
          </p:cNvSpPr>
          <p:nvPr>
            <p:ph type="ftr" sz="quarter" idx="11"/>
          </p:nvPr>
        </p:nvSpPr>
        <p:spPr/>
        <p:txBody>
          <a:bodyPr/>
          <a:lstStyle/>
          <a:p>
            <a:r>
              <a:rPr lang="en-US" dirty="0"/>
              <a:t>IBM Research - Confidential</a:t>
            </a:r>
          </a:p>
        </p:txBody>
      </p:sp>
      <p:sp>
        <p:nvSpPr>
          <p:cNvPr id="5" name="Rectangle 4">
            <a:extLst>
              <a:ext uri="{FF2B5EF4-FFF2-40B4-BE49-F238E27FC236}">
                <a16:creationId xmlns:a16="http://schemas.microsoft.com/office/drawing/2014/main" id="{2B3CC357-2F21-D616-F4E9-1AB61F6D97CF}"/>
              </a:ext>
            </a:extLst>
          </p:cNvPr>
          <p:cNvSpPr/>
          <p:nvPr/>
        </p:nvSpPr>
        <p:spPr>
          <a:xfrm flipV="1">
            <a:off x="4966170" y="6527799"/>
            <a:ext cx="2361259" cy="3104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313772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8F64-329E-914F-96C1-7F60E402697B}"/>
              </a:ext>
            </a:extLst>
          </p:cNvPr>
          <p:cNvSpPr>
            <a:spLocks noGrp="1"/>
          </p:cNvSpPr>
          <p:nvPr>
            <p:ph type="title"/>
          </p:nvPr>
        </p:nvSpPr>
        <p:spPr/>
        <p:txBody>
          <a:bodyPr/>
          <a:lstStyle/>
          <a:p>
            <a:r>
              <a:rPr lang="en-US" dirty="0"/>
              <a:t>An example of “event sequence conversation”</a:t>
            </a:r>
          </a:p>
        </p:txBody>
      </p:sp>
      <p:sp>
        <p:nvSpPr>
          <p:cNvPr id="3" name="Content Placeholder 2">
            <a:extLst>
              <a:ext uri="{FF2B5EF4-FFF2-40B4-BE49-F238E27FC236}">
                <a16:creationId xmlns:a16="http://schemas.microsoft.com/office/drawing/2014/main" id="{3C1E7445-AE3A-5E42-89EE-F9B8A1F0C901}"/>
              </a:ext>
            </a:extLst>
          </p:cNvPr>
          <p:cNvSpPr>
            <a:spLocks noGrp="1"/>
          </p:cNvSpPr>
          <p:nvPr>
            <p:ph idx="1"/>
          </p:nvPr>
        </p:nvSpPr>
        <p:spPr>
          <a:xfrm>
            <a:off x="838200" y="1825625"/>
            <a:ext cx="9596718" cy="4351338"/>
          </a:xfrm>
        </p:spPr>
        <p:txBody>
          <a:bodyPr vert="horz" lIns="91440" tIns="45720" rIns="91440" bIns="45720" rtlCol="0" anchor="t">
            <a:normAutofit/>
          </a:bodyPr>
          <a:lstStyle/>
          <a:p>
            <a:r>
              <a:rPr lang="en-US" sz="1800" b="1" dirty="0"/>
              <a:t>HDFS log data set</a:t>
            </a:r>
          </a:p>
          <a:p>
            <a:pPr lvl="1"/>
            <a:r>
              <a:rPr lang="en-US" sz="1600" dirty="0"/>
              <a:t>It is generated through running Hadoop-based map-reduce jobs on more than 200 Amazon’s EC2 nodes, and labeled by Hadoop domain experts.</a:t>
            </a:r>
            <a:endParaRPr lang="en-US" sz="1600" dirty="0">
              <a:cs typeface="Calibri"/>
            </a:endParaRPr>
          </a:p>
          <a:p>
            <a:pPr lvl="1"/>
            <a:r>
              <a:rPr lang="en-US" sz="1600" dirty="0"/>
              <a:t>number of sessions: 4,855, number of sequence pairs: 41,856</a:t>
            </a:r>
          </a:p>
          <a:p>
            <a:pPr lvl="1"/>
            <a:r>
              <a:rPr lang="en-US" sz="1600" dirty="0">
                <a:highlight>
                  <a:srgbClr val="C0C0C0"/>
                </a:highlight>
              </a:rPr>
              <a:t>11 9 26 26 26</a:t>
            </a:r>
            <a:r>
              <a:rPr lang="en-US" sz="1600" dirty="0"/>
              <a:t> appears 3,129 times in training dataset (41,856)</a:t>
            </a:r>
          </a:p>
          <a:p>
            <a:pPr lvl="2"/>
            <a:r>
              <a:rPr lang="en-US" sz="1600" dirty="0">
                <a:highlight>
                  <a:srgbClr val="C0C0C0"/>
                </a:highlight>
              </a:rPr>
              <a:t>11</a:t>
            </a:r>
            <a:r>
              <a:rPr lang="en-US" sz="1600" dirty="0"/>
              <a:t> is the log template id. </a:t>
            </a:r>
          </a:p>
          <a:p>
            <a:pPr lvl="2"/>
            <a:r>
              <a:rPr lang="en-US" sz="1600" dirty="0">
                <a:cs typeface="Calibri"/>
              </a:rPr>
              <a:t>The log id sequence is reorganized based on the workflow. </a:t>
            </a:r>
          </a:p>
          <a:p>
            <a:pPr marL="0" indent="0">
              <a:buNone/>
            </a:pPr>
            <a:endParaRPr lang="en-US" sz="1400" dirty="0"/>
          </a:p>
          <a:p>
            <a:r>
              <a:rPr lang="en-US" sz="1600" dirty="0"/>
              <a:t>11 9 26 26 26 </a:t>
            </a:r>
            <a:r>
              <a:rPr lang="en-US" sz="1600" dirty="0">
                <a:highlight>
                  <a:srgbClr val="00FFFF"/>
                </a:highlight>
              </a:rPr>
              <a:t>2 23 23 23 21  </a:t>
            </a:r>
            <a:r>
              <a:rPr lang="en-US" sz="1600" dirty="0"/>
              <a:t>: appears 86 times in training dataset</a:t>
            </a:r>
          </a:p>
          <a:p>
            <a:r>
              <a:rPr lang="en-US" sz="1600" dirty="0"/>
              <a:t>11 9 26 26 26 </a:t>
            </a:r>
            <a:r>
              <a:rPr lang="en-US" sz="1600" dirty="0">
                <a:solidFill>
                  <a:srgbClr val="92D050"/>
                </a:solidFill>
                <a:highlight>
                  <a:srgbClr val="FFFF00"/>
                </a:highlight>
              </a:rPr>
              <a:t>3 3 4 3 3           </a:t>
            </a:r>
            <a:r>
              <a:rPr lang="en-US" sz="1600" dirty="0"/>
              <a:t>: appears 40 times in training dataset</a:t>
            </a:r>
          </a:p>
          <a:p>
            <a:r>
              <a:rPr lang="en-US" sz="1600" dirty="0"/>
              <a:t>11 9 26 26 26 </a:t>
            </a:r>
            <a:r>
              <a:rPr lang="en-US" sz="1600" dirty="0">
                <a:highlight>
                  <a:srgbClr val="00FF00"/>
                </a:highlight>
              </a:rPr>
              <a:t>23 23 23 21 21 </a:t>
            </a:r>
            <a:r>
              <a:rPr lang="en-US" sz="1600" dirty="0"/>
              <a:t>: appears 1,770 times</a:t>
            </a:r>
          </a:p>
          <a:p>
            <a:r>
              <a:rPr lang="en-US" sz="1600" dirty="0"/>
              <a:t>11 9 26 26 26 </a:t>
            </a:r>
            <a:r>
              <a:rPr lang="en-US" sz="1600" dirty="0">
                <a:highlight>
                  <a:srgbClr val="00FF00"/>
                </a:highlight>
              </a:rPr>
              <a:t>3 4 3 3 3            </a:t>
            </a:r>
            <a:r>
              <a:rPr lang="en-US" sz="1600" dirty="0"/>
              <a:t>: appears 27 times</a:t>
            </a:r>
          </a:p>
          <a:p>
            <a:r>
              <a:rPr lang="en-US" sz="1600" dirty="0"/>
              <a:t>11 9 26 26 26 </a:t>
            </a:r>
            <a:r>
              <a:rPr lang="en-US" sz="1600" dirty="0">
                <a:highlight>
                  <a:srgbClr val="00FF00"/>
                </a:highlight>
              </a:rPr>
              <a:t>3 4 3 3 4            </a:t>
            </a:r>
            <a:r>
              <a:rPr lang="en-US" sz="1600" dirty="0"/>
              <a:t>: appears 23 times</a:t>
            </a:r>
          </a:p>
          <a:p>
            <a:r>
              <a:rPr lang="en-US" sz="1400" dirty="0"/>
              <a:t>…</a:t>
            </a:r>
          </a:p>
        </p:txBody>
      </p:sp>
    </p:spTree>
    <p:extLst>
      <p:ext uri="{BB962C8B-B14F-4D97-AF65-F5344CB8AC3E}">
        <p14:creationId xmlns:p14="http://schemas.microsoft.com/office/powerpoint/2010/main" val="3032900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F9FD-EDBC-4044-ABF6-0C1FA0E5C27A}"/>
              </a:ext>
            </a:extLst>
          </p:cNvPr>
          <p:cNvSpPr>
            <a:spLocks noGrp="1"/>
          </p:cNvSpPr>
          <p:nvPr>
            <p:ph type="title"/>
          </p:nvPr>
        </p:nvSpPr>
        <p:spPr>
          <a:xfrm>
            <a:off x="461554" y="544512"/>
            <a:ext cx="10892246" cy="1146176"/>
          </a:xfrm>
        </p:spPr>
        <p:txBody>
          <a:bodyPr>
            <a:normAutofit/>
          </a:bodyPr>
          <a:lstStyle/>
          <a:p>
            <a:r>
              <a:rPr lang="en-US" sz="3200" b="1" dirty="0"/>
              <a:t>Event Sequence Conversation:</a:t>
            </a:r>
            <a:br>
              <a:rPr lang="en-US" sz="3200" b="1" dirty="0">
                <a:cs typeface="Calibri"/>
              </a:rPr>
            </a:br>
            <a:r>
              <a:rPr lang="en-US" sz="3200" dirty="0"/>
              <a:t>Convert Time-based Log Data to Structured Event Sequence</a:t>
            </a:r>
          </a:p>
        </p:txBody>
      </p:sp>
      <p:pic>
        <p:nvPicPr>
          <p:cNvPr id="6" name="Content Placeholder 5" descr="A screenshot of a cell phone&#10;&#10;Description automatically generated">
            <a:extLst>
              <a:ext uri="{FF2B5EF4-FFF2-40B4-BE49-F238E27FC236}">
                <a16:creationId xmlns:a16="http://schemas.microsoft.com/office/drawing/2014/main" id="{1C2A4F3A-D0A6-CD4D-A145-30F4FE467FCC}"/>
              </a:ext>
            </a:extLst>
          </p:cNvPr>
          <p:cNvPicPr>
            <a:picLocks noGrp="1" noChangeAspect="1"/>
          </p:cNvPicPr>
          <p:nvPr>
            <p:ph idx="1"/>
          </p:nvPr>
        </p:nvPicPr>
        <p:blipFill>
          <a:blip r:embed="rId3" cstate="screen">
            <a:extLst>
              <a:ext uri="{28A0092B-C50C-407E-A947-70E740481C1C}">
                <a14:useLocalDpi xmlns:a14="http://schemas.microsoft.com/office/drawing/2010/main" val="0"/>
              </a:ext>
            </a:extLst>
          </a:blip>
          <a:stretch>
            <a:fillRect/>
          </a:stretch>
        </p:blipFill>
        <p:spPr>
          <a:xfrm>
            <a:off x="335423" y="1828410"/>
            <a:ext cx="2797914" cy="2292532"/>
          </a:xfrm>
        </p:spPr>
      </p:pic>
      <p:sp>
        <p:nvSpPr>
          <p:cNvPr id="4" name="Footer Placeholder 3">
            <a:extLst>
              <a:ext uri="{FF2B5EF4-FFF2-40B4-BE49-F238E27FC236}">
                <a16:creationId xmlns:a16="http://schemas.microsoft.com/office/drawing/2014/main" id="{C738A8EE-4FE3-0B45-AAF6-A65B4D24BE73}"/>
              </a:ext>
            </a:extLst>
          </p:cNvPr>
          <p:cNvSpPr>
            <a:spLocks noGrp="1"/>
          </p:cNvSpPr>
          <p:nvPr>
            <p:ph type="ftr" sz="quarter" idx="11"/>
          </p:nvPr>
        </p:nvSpPr>
        <p:spPr/>
        <p:txBody>
          <a:bodyPr/>
          <a:lstStyle/>
          <a:p>
            <a:r>
              <a:rPr lang="en-US"/>
              <a:t>IBM Research - Confidential</a:t>
            </a:r>
            <a:endParaRPr lang="en-US" dirty="0"/>
          </a:p>
        </p:txBody>
      </p:sp>
      <p:sp>
        <p:nvSpPr>
          <p:cNvPr id="11" name="TextBox 10">
            <a:extLst>
              <a:ext uri="{FF2B5EF4-FFF2-40B4-BE49-F238E27FC236}">
                <a16:creationId xmlns:a16="http://schemas.microsoft.com/office/drawing/2014/main" id="{E2492926-037A-9B40-BF88-38B5D3C8985D}"/>
              </a:ext>
            </a:extLst>
          </p:cNvPr>
          <p:cNvSpPr txBox="1"/>
          <p:nvPr/>
        </p:nvSpPr>
        <p:spPr>
          <a:xfrm>
            <a:off x="6325257" y="4821220"/>
            <a:ext cx="4673600" cy="338554"/>
          </a:xfrm>
          <a:prstGeom prst="rect">
            <a:avLst/>
          </a:prstGeom>
          <a:noFill/>
        </p:spPr>
        <p:txBody>
          <a:bodyPr wrap="square" rtlCol="0" anchor="t">
            <a:spAutoFit/>
          </a:bodyPr>
          <a:lstStyle/>
          <a:p>
            <a:r>
              <a:rPr lang="en-US" sz="1600" dirty="0"/>
              <a:t>t time window: structured event sequence</a:t>
            </a:r>
          </a:p>
        </p:txBody>
      </p:sp>
      <p:sp>
        <p:nvSpPr>
          <p:cNvPr id="12" name="TextBox 11">
            <a:extLst>
              <a:ext uri="{FF2B5EF4-FFF2-40B4-BE49-F238E27FC236}">
                <a16:creationId xmlns:a16="http://schemas.microsoft.com/office/drawing/2014/main" id="{94CD9154-D79F-A642-B545-9D68AD265819}"/>
              </a:ext>
            </a:extLst>
          </p:cNvPr>
          <p:cNvSpPr txBox="1"/>
          <p:nvPr/>
        </p:nvSpPr>
        <p:spPr>
          <a:xfrm>
            <a:off x="6305719" y="5244945"/>
            <a:ext cx="4673600" cy="338554"/>
          </a:xfrm>
          <a:prstGeom prst="rect">
            <a:avLst/>
          </a:prstGeom>
          <a:noFill/>
        </p:spPr>
        <p:txBody>
          <a:bodyPr wrap="square" rtlCol="0" anchor="t">
            <a:spAutoFit/>
          </a:bodyPr>
          <a:lstStyle/>
          <a:p>
            <a:r>
              <a:rPr lang="en-US" sz="1600" dirty="0"/>
              <a:t>(t+1) time window: </a:t>
            </a:r>
            <a:r>
              <a:rPr lang="en-US" sz="1600" dirty="0">
                <a:ea typeface="+mn-lt"/>
                <a:cs typeface="+mn-lt"/>
              </a:rPr>
              <a:t>structured </a:t>
            </a:r>
            <a:r>
              <a:rPr lang="en-US" sz="1600" dirty="0"/>
              <a:t>event sequence</a:t>
            </a:r>
          </a:p>
        </p:txBody>
      </p:sp>
      <p:sp>
        <p:nvSpPr>
          <p:cNvPr id="14" name="TextBox 13">
            <a:extLst>
              <a:ext uri="{FF2B5EF4-FFF2-40B4-BE49-F238E27FC236}">
                <a16:creationId xmlns:a16="http://schemas.microsoft.com/office/drawing/2014/main" id="{D9C84A8B-0783-E34D-BE40-3F1A8CA5B0F2}"/>
              </a:ext>
            </a:extLst>
          </p:cNvPr>
          <p:cNvSpPr txBox="1"/>
          <p:nvPr/>
        </p:nvSpPr>
        <p:spPr>
          <a:xfrm>
            <a:off x="6306808" y="4449131"/>
            <a:ext cx="1662545" cy="338554"/>
          </a:xfrm>
          <a:prstGeom prst="rect">
            <a:avLst/>
          </a:prstGeom>
          <a:noFill/>
        </p:spPr>
        <p:txBody>
          <a:bodyPr wrap="square" rtlCol="0">
            <a:spAutoFit/>
          </a:bodyPr>
          <a:lstStyle/>
          <a:p>
            <a:r>
              <a:rPr lang="en-US" sz="1600" dirty="0"/>
              <a:t>Training data:</a:t>
            </a:r>
          </a:p>
        </p:txBody>
      </p:sp>
      <p:sp>
        <p:nvSpPr>
          <p:cNvPr id="15" name="TextBox 14">
            <a:extLst>
              <a:ext uri="{FF2B5EF4-FFF2-40B4-BE49-F238E27FC236}">
                <a16:creationId xmlns:a16="http://schemas.microsoft.com/office/drawing/2014/main" id="{5AD9BD00-FE7A-9A46-81A1-1FA45DD0AEC6}"/>
              </a:ext>
            </a:extLst>
          </p:cNvPr>
          <p:cNvSpPr txBox="1"/>
          <p:nvPr/>
        </p:nvSpPr>
        <p:spPr>
          <a:xfrm>
            <a:off x="7583027" y="4587038"/>
            <a:ext cx="401072"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12455980-A473-8647-A31F-B9C66C35EEF2}"/>
              </a:ext>
            </a:extLst>
          </p:cNvPr>
          <p:cNvSpPr txBox="1"/>
          <p:nvPr/>
        </p:nvSpPr>
        <p:spPr>
          <a:xfrm>
            <a:off x="7610773" y="5486659"/>
            <a:ext cx="401072" cy="369332"/>
          </a:xfrm>
          <a:prstGeom prst="rect">
            <a:avLst/>
          </a:prstGeom>
          <a:noFill/>
        </p:spPr>
        <p:txBody>
          <a:bodyPr wrap="none" rtlCol="0">
            <a:spAutoFit/>
          </a:bodyPr>
          <a:lstStyle/>
          <a:p>
            <a:r>
              <a:rPr lang="en-US" dirty="0"/>
              <a:t>….</a:t>
            </a:r>
          </a:p>
        </p:txBody>
      </p:sp>
      <p:sp>
        <p:nvSpPr>
          <p:cNvPr id="17" name="Rectangular Callout 16">
            <a:extLst>
              <a:ext uri="{FF2B5EF4-FFF2-40B4-BE49-F238E27FC236}">
                <a16:creationId xmlns:a16="http://schemas.microsoft.com/office/drawing/2014/main" id="{8C160643-1194-3745-9068-DAC8905AB72E}"/>
              </a:ext>
            </a:extLst>
          </p:cNvPr>
          <p:cNvSpPr/>
          <p:nvPr/>
        </p:nvSpPr>
        <p:spPr>
          <a:xfrm>
            <a:off x="10366089" y="3919587"/>
            <a:ext cx="1825911" cy="841095"/>
          </a:xfrm>
          <a:prstGeom prst="wedgeRectCallout">
            <a:avLst>
              <a:gd name="adj1" fmla="val -43398"/>
              <a:gd name="adj2" fmla="val 103520"/>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t>We want to predict the event sequence at </a:t>
            </a:r>
            <a:r>
              <a:rPr lang="en-US" sz="1200"/>
              <a:t>(t+1)th time window.</a:t>
            </a:r>
            <a:endParaRPr lang="en-US" sz="1200">
              <a:cs typeface="Calibri"/>
            </a:endParaRPr>
          </a:p>
        </p:txBody>
      </p:sp>
      <p:sp>
        <p:nvSpPr>
          <p:cNvPr id="18" name="Rectangular Callout 17">
            <a:extLst>
              <a:ext uri="{FF2B5EF4-FFF2-40B4-BE49-F238E27FC236}">
                <a16:creationId xmlns:a16="http://schemas.microsoft.com/office/drawing/2014/main" id="{7DD02600-363B-DE45-BDA3-BFC973240830}"/>
              </a:ext>
            </a:extLst>
          </p:cNvPr>
          <p:cNvSpPr/>
          <p:nvPr/>
        </p:nvSpPr>
        <p:spPr>
          <a:xfrm>
            <a:off x="8111459" y="4168563"/>
            <a:ext cx="1925782" cy="477249"/>
          </a:xfrm>
          <a:prstGeom prst="wedgeRectCallout">
            <a:avLst>
              <a:gd name="adj1" fmla="val 6145"/>
              <a:gd name="adj2" fmla="val 68114"/>
            </a:avLst>
          </a:prstGeom>
        </p:spPr>
        <p:style>
          <a:lnRef idx="1">
            <a:schemeClr val="accent2"/>
          </a:lnRef>
          <a:fillRef idx="3">
            <a:schemeClr val="accent2"/>
          </a:fillRef>
          <a:effectRef idx="2">
            <a:schemeClr val="accent2"/>
          </a:effectRef>
          <a:fontRef idx="minor">
            <a:schemeClr val="lt1"/>
          </a:fontRef>
        </p:style>
        <p:txBody>
          <a:bodyPr lIns="91440" tIns="45720" rIns="91440" bIns="45720" rtlCol="0" anchor="ctr"/>
          <a:lstStyle/>
          <a:p>
            <a:pPr algn="ctr"/>
            <a:r>
              <a:rPr lang="en-US" sz="1400" dirty="0"/>
              <a:t>Event logs are detected</a:t>
            </a:r>
            <a:endParaRPr lang="en-US" sz="1400" dirty="0">
              <a:cs typeface="Calibri"/>
            </a:endParaRPr>
          </a:p>
        </p:txBody>
      </p:sp>
      <p:sp>
        <p:nvSpPr>
          <p:cNvPr id="3" name="Arrow: Right 2">
            <a:extLst>
              <a:ext uri="{FF2B5EF4-FFF2-40B4-BE49-F238E27FC236}">
                <a16:creationId xmlns:a16="http://schemas.microsoft.com/office/drawing/2014/main" id="{3A2A070C-F534-4C67-A7E2-F19BA042462B}"/>
              </a:ext>
            </a:extLst>
          </p:cNvPr>
          <p:cNvSpPr/>
          <p:nvPr/>
        </p:nvSpPr>
        <p:spPr>
          <a:xfrm>
            <a:off x="3214600" y="2006696"/>
            <a:ext cx="2881400" cy="220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765AA30-60B3-4CCD-ACF9-5EEBE748BB9B}"/>
              </a:ext>
            </a:extLst>
          </p:cNvPr>
          <p:cNvSpPr txBox="1"/>
          <p:nvPr/>
        </p:nvSpPr>
        <p:spPr>
          <a:xfrm>
            <a:off x="3463678" y="2164118"/>
            <a:ext cx="254369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333333"/>
                </a:solidFill>
                <a:latin typeface="Arial"/>
                <a:cs typeface="Arial"/>
              </a:rPr>
              <a:t>If distributed system topology is not given, causality methods can be applied to generate a topology graph from time-based log data</a:t>
            </a:r>
          </a:p>
        </p:txBody>
      </p:sp>
      <p:sp>
        <p:nvSpPr>
          <p:cNvPr id="19" name="TextBox 18">
            <a:extLst>
              <a:ext uri="{FF2B5EF4-FFF2-40B4-BE49-F238E27FC236}">
                <a16:creationId xmlns:a16="http://schemas.microsoft.com/office/drawing/2014/main" id="{60853643-83C0-4259-9E13-02C75B86867D}"/>
              </a:ext>
            </a:extLst>
          </p:cNvPr>
          <p:cNvSpPr txBox="1"/>
          <p:nvPr/>
        </p:nvSpPr>
        <p:spPr>
          <a:xfrm>
            <a:off x="388649" y="4168564"/>
            <a:ext cx="282595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333333"/>
                </a:solidFill>
                <a:latin typeface="Arial"/>
                <a:cs typeface="Arial"/>
              </a:rPr>
              <a:t>The t-</a:t>
            </a:r>
            <a:r>
              <a:rPr lang="en-US" sz="1600" dirty="0" err="1">
                <a:solidFill>
                  <a:srgbClr val="333333"/>
                </a:solidFill>
                <a:latin typeface="Arial"/>
                <a:cs typeface="Arial"/>
              </a:rPr>
              <a:t>th</a:t>
            </a:r>
            <a:r>
              <a:rPr lang="en-US" sz="1600" dirty="0">
                <a:solidFill>
                  <a:srgbClr val="333333"/>
                </a:solidFill>
                <a:latin typeface="Arial"/>
                <a:cs typeface="Arial"/>
              </a:rPr>
              <a:t> time window:</a:t>
            </a:r>
          </a:p>
          <a:p>
            <a:r>
              <a:rPr lang="en-US" sz="1600" dirty="0">
                <a:solidFill>
                  <a:srgbClr val="333333"/>
                </a:solidFill>
                <a:latin typeface="Arial"/>
                <a:cs typeface="Arial"/>
              </a:rPr>
              <a:t>time-based event sequence of log data</a:t>
            </a:r>
          </a:p>
        </p:txBody>
      </p:sp>
      <p:sp>
        <p:nvSpPr>
          <p:cNvPr id="20" name="Arrow: Right 19">
            <a:extLst>
              <a:ext uri="{FF2B5EF4-FFF2-40B4-BE49-F238E27FC236}">
                <a16:creationId xmlns:a16="http://schemas.microsoft.com/office/drawing/2014/main" id="{2A6B34A6-E8CC-45A9-9A28-B9C2DFD89070}"/>
              </a:ext>
            </a:extLst>
          </p:cNvPr>
          <p:cNvSpPr/>
          <p:nvPr/>
        </p:nvSpPr>
        <p:spPr>
          <a:xfrm rot="2940000">
            <a:off x="2883561" y="3609196"/>
            <a:ext cx="2093857" cy="281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B7BB8CF8-0785-4A97-9262-1B201DFF6E66}"/>
              </a:ext>
            </a:extLst>
          </p:cNvPr>
          <p:cNvSpPr/>
          <p:nvPr/>
        </p:nvSpPr>
        <p:spPr>
          <a:xfrm rot="7860000">
            <a:off x="4357323" y="3578785"/>
            <a:ext cx="2150796" cy="241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119C259-48D3-4781-815D-E64FE89160F4}"/>
              </a:ext>
            </a:extLst>
          </p:cNvPr>
          <p:cNvSpPr txBox="1"/>
          <p:nvPr/>
        </p:nvSpPr>
        <p:spPr>
          <a:xfrm rot="2940000">
            <a:off x="2723246" y="3695123"/>
            <a:ext cx="2030158" cy="276999"/>
          </a:xfrm>
          <a:prstGeom prst="rect">
            <a:avLst/>
          </a:prstGeom>
          <a:noFill/>
        </p:spPr>
        <p:txBody>
          <a:bodyPr wrap="square" lIns="91440" tIns="45720" rIns="91440" bIns="45720" rtlCol="0" anchor="t">
            <a:spAutoFit/>
          </a:bodyPr>
          <a:lstStyle/>
          <a:p>
            <a:r>
              <a:rPr lang="en-US" sz="1200" dirty="0">
                <a:cs typeface="Calibri"/>
              </a:rPr>
              <a:t>events at </a:t>
            </a:r>
            <a:r>
              <a:rPr lang="en-US" sz="1200" dirty="0" err="1">
                <a:cs typeface="Calibri"/>
              </a:rPr>
              <a:t>t_th</a:t>
            </a:r>
            <a:r>
              <a:rPr lang="en-US" sz="1200" dirty="0">
                <a:cs typeface="Calibri"/>
              </a:rPr>
              <a:t> time window</a:t>
            </a:r>
          </a:p>
        </p:txBody>
      </p:sp>
      <p:sp>
        <p:nvSpPr>
          <p:cNvPr id="23" name="TextBox 22">
            <a:extLst>
              <a:ext uri="{FF2B5EF4-FFF2-40B4-BE49-F238E27FC236}">
                <a16:creationId xmlns:a16="http://schemas.microsoft.com/office/drawing/2014/main" id="{F19EED6F-47D5-422D-B9A3-6553FB0F743D}"/>
              </a:ext>
            </a:extLst>
          </p:cNvPr>
          <p:cNvSpPr txBox="1"/>
          <p:nvPr/>
        </p:nvSpPr>
        <p:spPr>
          <a:xfrm rot="18600000">
            <a:off x="4563949" y="3592844"/>
            <a:ext cx="2134825" cy="276999"/>
          </a:xfrm>
          <a:prstGeom prst="rect">
            <a:avLst/>
          </a:prstGeom>
          <a:noFill/>
        </p:spPr>
        <p:txBody>
          <a:bodyPr wrap="square" lIns="91440" tIns="45720" rIns="91440" bIns="45720" rtlCol="0" anchor="t">
            <a:spAutoFit/>
          </a:bodyPr>
          <a:lstStyle/>
          <a:p>
            <a:r>
              <a:rPr lang="en-US" sz="1200" dirty="0">
                <a:cs typeface="Calibri"/>
              </a:rPr>
              <a:t>distributed system topology</a:t>
            </a:r>
          </a:p>
        </p:txBody>
      </p:sp>
      <p:sp>
        <p:nvSpPr>
          <p:cNvPr id="24" name="TextBox 23">
            <a:extLst>
              <a:ext uri="{FF2B5EF4-FFF2-40B4-BE49-F238E27FC236}">
                <a16:creationId xmlns:a16="http://schemas.microsoft.com/office/drawing/2014/main" id="{49645364-49E3-43B9-A85A-DA51C3458B28}"/>
              </a:ext>
            </a:extLst>
          </p:cNvPr>
          <p:cNvSpPr txBox="1"/>
          <p:nvPr/>
        </p:nvSpPr>
        <p:spPr>
          <a:xfrm>
            <a:off x="3278011" y="4714367"/>
            <a:ext cx="2808900" cy="523220"/>
          </a:xfrm>
          <a:prstGeom prst="rect">
            <a:avLst/>
          </a:prstGeom>
          <a:solidFill>
            <a:srgbClr val="ED7D31"/>
          </a:solidFill>
          <a:ln>
            <a:solidFill>
              <a:schemeClr val="bg1"/>
            </a:solidFill>
          </a:ln>
        </p:spPr>
        <p:txBody>
          <a:bodyPr wrap="square" rtlCol="0" anchor="t">
            <a:spAutoFit/>
          </a:bodyPr>
          <a:lstStyle/>
          <a:p>
            <a:r>
              <a:rPr lang="en-US" sz="1400" dirty="0">
                <a:solidFill>
                  <a:srgbClr val="FFFFFF"/>
                </a:solidFill>
              </a:rPr>
              <a:t>The t time window: structured event sequence</a:t>
            </a:r>
          </a:p>
        </p:txBody>
      </p:sp>
      <p:sp>
        <p:nvSpPr>
          <p:cNvPr id="25" name="TextBox 24">
            <a:extLst>
              <a:ext uri="{FF2B5EF4-FFF2-40B4-BE49-F238E27FC236}">
                <a16:creationId xmlns:a16="http://schemas.microsoft.com/office/drawing/2014/main" id="{685A4900-A444-4C8A-A5FA-6A0194BAAF44}"/>
              </a:ext>
            </a:extLst>
          </p:cNvPr>
          <p:cNvSpPr txBox="1"/>
          <p:nvPr/>
        </p:nvSpPr>
        <p:spPr>
          <a:xfrm>
            <a:off x="6456862" y="5887604"/>
            <a:ext cx="3130063" cy="307777"/>
          </a:xfrm>
          <a:prstGeom prst="rect">
            <a:avLst/>
          </a:prstGeom>
          <a:solidFill>
            <a:srgbClr val="00B050"/>
          </a:solidFill>
          <a:ln>
            <a:solidFill>
              <a:schemeClr val="bg1"/>
            </a:solidFill>
          </a:ln>
        </p:spPr>
        <p:txBody>
          <a:bodyPr wrap="square" lIns="91440" tIns="45720" rIns="91440" bIns="45720" rtlCol="0" anchor="t">
            <a:spAutoFit/>
          </a:bodyPr>
          <a:lstStyle/>
          <a:p>
            <a:r>
              <a:rPr lang="en-US" sz="1400" dirty="0">
                <a:solidFill>
                  <a:srgbClr val="FFFFFF"/>
                </a:solidFill>
                <a:cs typeface="Calibri"/>
              </a:rPr>
              <a:t>"Event sequence conversation"</a:t>
            </a:r>
          </a:p>
        </p:txBody>
      </p:sp>
      <p:grpSp>
        <p:nvGrpSpPr>
          <p:cNvPr id="7" name="Group 6">
            <a:extLst>
              <a:ext uri="{FF2B5EF4-FFF2-40B4-BE49-F238E27FC236}">
                <a16:creationId xmlns:a16="http://schemas.microsoft.com/office/drawing/2014/main" id="{254FCAAF-2267-AE4F-9CE1-79BECB63B9F1}"/>
              </a:ext>
            </a:extLst>
          </p:cNvPr>
          <p:cNvGrpSpPr/>
          <p:nvPr/>
        </p:nvGrpSpPr>
        <p:grpSpPr>
          <a:xfrm>
            <a:off x="6720746" y="1688048"/>
            <a:ext cx="5058877" cy="1881997"/>
            <a:chOff x="6918495" y="1193720"/>
            <a:chExt cx="5058877" cy="1881997"/>
          </a:xfrm>
        </p:grpSpPr>
        <p:pic>
          <p:nvPicPr>
            <p:cNvPr id="8" name="Picture 7" descr="A picture containing text&#10;&#10;Description automatically generated">
              <a:extLst>
                <a:ext uri="{FF2B5EF4-FFF2-40B4-BE49-F238E27FC236}">
                  <a16:creationId xmlns:a16="http://schemas.microsoft.com/office/drawing/2014/main" id="{2B93CD1E-F306-604C-A631-2B7723494F3D}"/>
                </a:ext>
              </a:extLst>
            </p:cNvPr>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a:off x="7472002" y="1193720"/>
              <a:ext cx="2764037" cy="1781742"/>
            </a:xfrm>
            <a:prstGeom prst="rect">
              <a:avLst/>
            </a:prstGeom>
          </p:spPr>
        </p:pic>
        <p:sp>
          <p:nvSpPr>
            <p:cNvPr id="9" name="TextBox 8">
              <a:extLst>
                <a:ext uri="{FF2B5EF4-FFF2-40B4-BE49-F238E27FC236}">
                  <a16:creationId xmlns:a16="http://schemas.microsoft.com/office/drawing/2014/main" id="{E44A8F76-B3E6-974D-89AE-8DFC7283F806}"/>
                </a:ext>
              </a:extLst>
            </p:cNvPr>
            <p:cNvSpPr txBox="1"/>
            <p:nvPr/>
          </p:nvSpPr>
          <p:spPr>
            <a:xfrm>
              <a:off x="6918495" y="2798718"/>
              <a:ext cx="5058877" cy="276999"/>
            </a:xfrm>
            <a:prstGeom prst="rect">
              <a:avLst/>
            </a:prstGeom>
            <a:noFill/>
          </p:spPr>
          <p:txBody>
            <a:bodyPr wrap="square" lIns="91440" tIns="45720" rIns="91440" bIns="45720" rtlCol="0" anchor="t">
              <a:spAutoFit/>
            </a:bodyPr>
            <a:lstStyle/>
            <a:p>
              <a:r>
                <a:rPr lang="en-US" sz="1200" dirty="0">
                  <a:solidFill>
                    <a:srgbClr val="333333"/>
                  </a:solidFill>
                  <a:latin typeface="Arial"/>
                  <a:cs typeface="Arial"/>
                </a:rPr>
                <a:t>An example of a learned distributed system topology / causality graph </a:t>
              </a:r>
              <a:endParaRPr lang="en-US" sz="1200" dirty="0">
                <a:cs typeface="Calibri" panose="020F0502020204030204"/>
              </a:endParaRPr>
            </a:p>
          </p:txBody>
        </p:sp>
      </p:grpSp>
      <p:sp>
        <p:nvSpPr>
          <p:cNvPr id="13" name="Heptagon 12">
            <a:extLst>
              <a:ext uri="{FF2B5EF4-FFF2-40B4-BE49-F238E27FC236}">
                <a16:creationId xmlns:a16="http://schemas.microsoft.com/office/drawing/2014/main" id="{7FC56137-1C96-5244-AC9C-638EEB4A2777}"/>
              </a:ext>
            </a:extLst>
          </p:cNvPr>
          <p:cNvSpPr/>
          <p:nvPr/>
        </p:nvSpPr>
        <p:spPr>
          <a:xfrm>
            <a:off x="4738321" y="1680441"/>
            <a:ext cx="312860" cy="29593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6" name="Heptagon 25">
            <a:extLst>
              <a:ext uri="{FF2B5EF4-FFF2-40B4-BE49-F238E27FC236}">
                <a16:creationId xmlns:a16="http://schemas.microsoft.com/office/drawing/2014/main" id="{FC2204AB-9865-1448-9FF1-E2EC213FABCA}"/>
              </a:ext>
            </a:extLst>
          </p:cNvPr>
          <p:cNvSpPr/>
          <p:nvPr/>
        </p:nvSpPr>
        <p:spPr>
          <a:xfrm>
            <a:off x="4505847" y="3931419"/>
            <a:ext cx="312860" cy="29593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Rectangle 9">
            <a:extLst>
              <a:ext uri="{FF2B5EF4-FFF2-40B4-BE49-F238E27FC236}">
                <a16:creationId xmlns:a16="http://schemas.microsoft.com/office/drawing/2014/main" id="{CEC191D8-C32F-8449-B316-0DAE1DC9A139}"/>
              </a:ext>
            </a:extLst>
          </p:cNvPr>
          <p:cNvSpPr/>
          <p:nvPr/>
        </p:nvSpPr>
        <p:spPr>
          <a:xfrm>
            <a:off x="6305718" y="3768131"/>
            <a:ext cx="5886281" cy="2642717"/>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CB0B5382-FADE-F50B-44DA-09624A1EB5EC}"/>
              </a:ext>
            </a:extLst>
          </p:cNvPr>
          <p:cNvSpPr/>
          <p:nvPr/>
        </p:nvSpPr>
        <p:spPr>
          <a:xfrm flipV="1">
            <a:off x="4966170" y="6523095"/>
            <a:ext cx="2361259" cy="3104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595274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F93AFF5-DFD8-ED4F-B280-AFB3831B867F}"/>
              </a:ext>
            </a:extLst>
          </p:cNvPr>
          <p:cNvSpPr>
            <a:spLocks noGrp="1"/>
          </p:cNvSpPr>
          <p:nvPr>
            <p:ph type="ftr" sz="quarter" idx="11"/>
          </p:nvPr>
        </p:nvSpPr>
        <p:spPr/>
        <p:txBody>
          <a:bodyPr/>
          <a:lstStyle/>
          <a:p>
            <a:r>
              <a:rPr lang="en-US"/>
              <a:t>IBM Research - Confidential</a:t>
            </a:r>
            <a:endParaRPr lang="en-US" dirty="0"/>
          </a:p>
        </p:txBody>
      </p:sp>
      <p:pic>
        <p:nvPicPr>
          <p:cNvPr id="5" name="Content Placeholder 4" descr="A picture containing text&#10;&#10;Description automatically generated">
            <a:extLst>
              <a:ext uri="{FF2B5EF4-FFF2-40B4-BE49-F238E27FC236}">
                <a16:creationId xmlns:a16="http://schemas.microsoft.com/office/drawing/2014/main" id="{D707AB86-2AAD-B246-8E7C-60A6E846044D}"/>
              </a:ext>
            </a:extLst>
          </p:cNvPr>
          <p:cNvPicPr>
            <a:picLocks noGrp="1" noChangeAspect="1"/>
          </p:cNvPicPr>
          <p:nvPr>
            <p:ph idx="1"/>
          </p:nvPr>
        </p:nvPicPr>
        <p:blipFill rotWithShape="1">
          <a:blip r:embed="rId2" cstate="screen">
            <a:extLst>
              <a:ext uri="{28A0092B-C50C-407E-A947-70E740481C1C}">
                <a14:useLocalDpi xmlns:a14="http://schemas.microsoft.com/office/drawing/2010/main" val="0"/>
              </a:ext>
            </a:extLst>
          </a:blip>
          <a:srcRect/>
          <a:stretch/>
        </p:blipFill>
        <p:spPr>
          <a:xfrm>
            <a:off x="1846119" y="3396361"/>
            <a:ext cx="3736076" cy="2392345"/>
          </a:xfrm>
          <a:prstGeom prst="rect">
            <a:avLst/>
          </a:prstGeom>
        </p:spPr>
      </p:pic>
      <p:sp>
        <p:nvSpPr>
          <p:cNvPr id="6" name="Rectangle 5">
            <a:extLst>
              <a:ext uri="{FF2B5EF4-FFF2-40B4-BE49-F238E27FC236}">
                <a16:creationId xmlns:a16="http://schemas.microsoft.com/office/drawing/2014/main" id="{65836787-B64F-0E48-947C-085B247B5A59}"/>
              </a:ext>
            </a:extLst>
          </p:cNvPr>
          <p:cNvSpPr/>
          <p:nvPr/>
        </p:nvSpPr>
        <p:spPr>
          <a:xfrm>
            <a:off x="2455811" y="2491271"/>
            <a:ext cx="992777" cy="500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client workload </a:t>
            </a:r>
          </a:p>
        </p:txBody>
      </p:sp>
      <p:cxnSp>
        <p:nvCxnSpPr>
          <p:cNvPr id="8" name="Straight Arrow Connector 7">
            <a:extLst>
              <a:ext uri="{FF2B5EF4-FFF2-40B4-BE49-F238E27FC236}">
                <a16:creationId xmlns:a16="http://schemas.microsoft.com/office/drawing/2014/main" id="{92D0310D-E119-6E4A-9D4A-02F38119EA0C}"/>
              </a:ext>
            </a:extLst>
          </p:cNvPr>
          <p:cNvCxnSpPr>
            <a:cxnSpLocks/>
            <a:stCxn id="6" idx="2"/>
          </p:cNvCxnSpPr>
          <p:nvPr/>
        </p:nvCxnSpPr>
        <p:spPr>
          <a:xfrm>
            <a:off x="2952200" y="2992022"/>
            <a:ext cx="0" cy="506872"/>
          </a:xfrm>
          <a:prstGeom prst="straightConnector1">
            <a:avLst/>
          </a:prstGeom>
          <a:ln w="2222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2A2986-F3BB-2B49-9634-24AB2E75FA14}"/>
              </a:ext>
            </a:extLst>
          </p:cNvPr>
          <p:cNvSpPr txBox="1"/>
          <p:nvPr/>
        </p:nvSpPr>
        <p:spPr>
          <a:xfrm>
            <a:off x="2952199" y="3119362"/>
            <a:ext cx="1145177" cy="276999"/>
          </a:xfrm>
          <a:prstGeom prst="rect">
            <a:avLst/>
          </a:prstGeom>
          <a:noFill/>
        </p:spPr>
        <p:txBody>
          <a:bodyPr wrap="square" lIns="91440" tIns="45720" rIns="91440" bIns="45720" rtlCol="0" anchor="t">
            <a:spAutoFit/>
          </a:bodyPr>
          <a:lstStyle/>
          <a:p>
            <a:r>
              <a:rPr lang="en-US" sz="1200" dirty="0"/>
              <a:t>Http-request</a:t>
            </a:r>
          </a:p>
        </p:txBody>
      </p:sp>
      <p:cxnSp>
        <p:nvCxnSpPr>
          <p:cNvPr id="16" name="Straight Connector 15">
            <a:extLst>
              <a:ext uri="{FF2B5EF4-FFF2-40B4-BE49-F238E27FC236}">
                <a16:creationId xmlns:a16="http://schemas.microsoft.com/office/drawing/2014/main" id="{1E73B696-5B67-214A-9613-9E71696CA283}"/>
              </a:ext>
            </a:extLst>
          </p:cNvPr>
          <p:cNvCxnSpPr>
            <a:cxnSpLocks/>
          </p:cNvCxnSpPr>
          <p:nvPr/>
        </p:nvCxnSpPr>
        <p:spPr>
          <a:xfrm flipH="1">
            <a:off x="2168421" y="5080362"/>
            <a:ext cx="304899" cy="237309"/>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E8D8DFA-AE92-DC4C-9E55-FF90084270F4}"/>
              </a:ext>
            </a:extLst>
          </p:cNvPr>
          <p:cNvCxnSpPr>
            <a:cxnSpLocks/>
          </p:cNvCxnSpPr>
          <p:nvPr/>
        </p:nvCxnSpPr>
        <p:spPr>
          <a:xfrm flipH="1">
            <a:off x="2307772" y="5033554"/>
            <a:ext cx="413693" cy="33092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03E80EB-3078-784B-B7A3-13E6A1A9A4E8}"/>
              </a:ext>
            </a:extLst>
          </p:cNvPr>
          <p:cNvCxnSpPr>
            <a:cxnSpLocks/>
          </p:cNvCxnSpPr>
          <p:nvPr/>
        </p:nvCxnSpPr>
        <p:spPr>
          <a:xfrm flipH="1">
            <a:off x="2516769" y="5050972"/>
            <a:ext cx="400594" cy="339635"/>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FD62F08-C08B-B145-B2EB-612C072E6067}"/>
              </a:ext>
            </a:extLst>
          </p:cNvPr>
          <p:cNvCxnSpPr>
            <a:cxnSpLocks/>
          </p:cNvCxnSpPr>
          <p:nvPr/>
        </p:nvCxnSpPr>
        <p:spPr>
          <a:xfrm flipH="1">
            <a:off x="2760515" y="5056414"/>
            <a:ext cx="400594" cy="339635"/>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81169DB-EFBB-6A43-B462-79A16F28407E}"/>
              </a:ext>
            </a:extLst>
          </p:cNvPr>
          <p:cNvCxnSpPr>
            <a:cxnSpLocks/>
          </p:cNvCxnSpPr>
          <p:nvPr/>
        </p:nvCxnSpPr>
        <p:spPr>
          <a:xfrm flipH="1">
            <a:off x="2995450" y="5068389"/>
            <a:ext cx="400594" cy="339635"/>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25D5705-C53F-B94A-A0B4-E1F3FCD54108}"/>
              </a:ext>
            </a:extLst>
          </p:cNvPr>
          <p:cNvCxnSpPr>
            <a:cxnSpLocks/>
          </p:cNvCxnSpPr>
          <p:nvPr/>
        </p:nvCxnSpPr>
        <p:spPr>
          <a:xfrm flipH="1">
            <a:off x="3238897" y="5102034"/>
            <a:ext cx="349116" cy="30599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83D6C4E-47A6-1146-B5F1-8809B0A302C9}"/>
                  </a:ext>
                </a:extLst>
              </p:cNvPr>
              <p:cNvSpPr txBox="1"/>
              <p:nvPr/>
            </p:nvSpPr>
            <p:spPr>
              <a:xfrm>
                <a:off x="5699760" y="2168105"/>
                <a:ext cx="6026074" cy="3139321"/>
              </a:xfrm>
              <a:prstGeom prst="rect">
                <a:avLst/>
              </a:prstGeom>
              <a:noFill/>
            </p:spPr>
            <p:txBody>
              <a:bodyPr wrap="square" rtlCol="0">
                <a:spAutoFit/>
              </a:bodyPr>
              <a:lstStyle/>
              <a:p>
                <a:pPr marL="342900" indent="-342900">
                  <a:buAutoNum type="arabicParenR"/>
                </a:pPr>
                <a:r>
                  <a:rPr lang="en-US" dirty="0"/>
                  <a:t>Deriving the preprocessed abnormal events in a time window using distributed system architecture/causality graph. </a:t>
                </a:r>
              </a:p>
              <a:p>
                <a:pPr marL="342900" indent="-342900">
                  <a:buFontTx/>
                  <a:buAutoNum type="arabicParenR"/>
                </a:pPr>
                <a:r>
                  <a:rPr lang="en-US" dirty="0"/>
                  <a:t>Mapping</a:t>
                </a:r>
                <a:r>
                  <a:rPr lang="zh-CN" altLang="en-US" dirty="0"/>
                  <a:t> </a:t>
                </a:r>
                <a:r>
                  <a:rPr lang="en-US" altLang="zh-CN" dirty="0"/>
                  <a:t>events</a:t>
                </a:r>
                <a:r>
                  <a:rPr lang="zh-CN" altLang="en-US" dirty="0"/>
                  <a:t> </a:t>
                </a:r>
                <a:r>
                  <a:rPr lang="en-US" altLang="zh-CN" dirty="0"/>
                  <a:t>to</a:t>
                </a:r>
                <a:r>
                  <a:rPr lang="zh-CN" altLang="en-US" dirty="0"/>
                  <a:t> </a:t>
                </a:r>
                <a:r>
                  <a:rPr lang="en-US" altLang="zh-CN" dirty="0"/>
                  <a:t>the</a:t>
                </a:r>
                <a:r>
                  <a:rPr lang="zh-CN" altLang="en-US" dirty="0"/>
                  <a:t> </a:t>
                </a:r>
                <a:r>
                  <a:rPr lang="en-US" altLang="zh-CN" dirty="0"/>
                  <a:t>topology and sorting the events if </a:t>
                </a:r>
                <a:r>
                  <a:rPr lang="en-US" dirty="0"/>
                  <a:t>time difference &lt;= 2 seconds among two events. </a:t>
                </a:r>
              </a:p>
              <a:p>
                <a:pPr marL="342900" indent="-342900">
                  <a:buAutoNum type="arabicParenR"/>
                </a:pPr>
                <a:endParaRPr lang="en-US" dirty="0"/>
              </a:p>
              <a:p>
                <a:pPr marL="342900" indent="-342900">
                  <a:buAutoNum type="arabicParenR"/>
                </a:pPr>
                <a:r>
                  <a:rPr lang="en-US" dirty="0"/>
                  <a:t>Event log sequence:</a:t>
                </a:r>
              </a:p>
              <a:p>
                <a:pPr marL="800100" lvl="1" indent="-342900">
                  <a:buAutoNum type="arabicParen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oMath>
                </a14:m>
                <a:r>
                  <a:rPr lang="zh-CN" altLang="en-US" dirty="0"/>
                  <a:t> </a:t>
                </a:r>
                <a:r>
                  <a:rPr lang="en-US" altLang="zh-CN" dirty="0"/>
                  <a:t>happened</a:t>
                </a:r>
                <a:r>
                  <a:rPr lang="zh-CN" altLang="en-US" dirty="0"/>
                  <a:t> </a:t>
                </a:r>
                <a:r>
                  <a:rPr lang="en-US" altLang="zh-CN" dirty="0"/>
                  <a:t>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1</m:t>
                        </m:r>
                      </m:sub>
                    </m:sSub>
                    <m:r>
                      <a:rPr lang="en-US" b="0" i="1" smtClean="0">
                        <a:latin typeface="Cambria Math" panose="02040503050406030204" pitchFamily="18" charset="0"/>
                      </a:rPr>
                      <m:t>=100</m:t>
                    </m:r>
                    <m:r>
                      <a:rPr lang="en-US" b="0" i="1" smtClean="0">
                        <a:latin typeface="Cambria Math" panose="02040503050406030204" pitchFamily="18" charset="0"/>
                      </a:rPr>
                      <m:t>𝑠</m:t>
                    </m:r>
                  </m:oMath>
                </a14:m>
                <a:endParaRPr lang="en-US" b="0" dirty="0"/>
              </a:p>
              <a:p>
                <a:pPr marL="800100" lvl="1" indent="-342900">
                  <a:buFontTx/>
                  <a:buAutoNum type="arabicParen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oMath>
                </a14:m>
                <a:r>
                  <a:rPr lang="zh-CN" altLang="en-US" dirty="0"/>
                  <a:t> </a:t>
                </a:r>
                <a:r>
                  <a:rPr lang="en-US" altLang="zh-CN" dirty="0"/>
                  <a:t>happened</a:t>
                </a:r>
                <a:r>
                  <a:rPr lang="zh-CN" altLang="en-US" dirty="0"/>
                  <a:t> </a:t>
                </a:r>
                <a:r>
                  <a:rPr lang="en-US" altLang="zh-CN" dirty="0"/>
                  <a:t>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2</m:t>
                        </m:r>
                      </m:sub>
                    </m:sSub>
                    <m:r>
                      <a:rPr lang="en-US" i="1">
                        <a:latin typeface="Cambria Math" panose="02040503050406030204" pitchFamily="18" charset="0"/>
                      </a:rPr>
                      <m:t>=101</m:t>
                    </m:r>
                    <m:r>
                      <a:rPr lang="en-US" i="1">
                        <a:latin typeface="Cambria Math" panose="02040503050406030204" pitchFamily="18" charset="0"/>
                      </a:rPr>
                      <m:t>𝑠</m:t>
                    </m:r>
                  </m:oMath>
                </a14:m>
                <a:endParaRPr lang="en-US" dirty="0"/>
              </a:p>
              <a:p>
                <a:pPr marL="800100" lvl="1" indent="-342900">
                  <a:buFontTx/>
                  <a:buAutoNum type="arabicParen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0</m:t>
                        </m:r>
                      </m:sub>
                    </m:sSub>
                  </m:oMath>
                </a14:m>
                <a:r>
                  <a:rPr lang="zh-CN" altLang="en-US" dirty="0"/>
                  <a:t> </a:t>
                </a:r>
                <a:r>
                  <a:rPr lang="en-US" altLang="zh-CN" dirty="0"/>
                  <a:t>happened</a:t>
                </a:r>
                <a:r>
                  <a:rPr lang="zh-CN" altLang="en-US" dirty="0"/>
                  <a:t> </a:t>
                </a:r>
                <a:r>
                  <a:rPr lang="en-US" altLang="zh-CN" dirty="0"/>
                  <a:t>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0</m:t>
                        </m:r>
                      </m:sub>
                    </m:sSub>
                    <m:r>
                      <a:rPr lang="en-US" i="1">
                        <a:latin typeface="Cambria Math" panose="02040503050406030204" pitchFamily="18" charset="0"/>
                      </a:rPr>
                      <m:t>=10</m:t>
                    </m:r>
                    <m:r>
                      <a:rPr lang="en-US" b="0" i="1" smtClean="0">
                        <a:latin typeface="Cambria Math" panose="02040503050406030204" pitchFamily="18" charset="0"/>
                      </a:rPr>
                      <m:t>2</m:t>
                    </m:r>
                    <m:r>
                      <a:rPr lang="en-US" i="1">
                        <a:latin typeface="Cambria Math" panose="02040503050406030204" pitchFamily="18" charset="0"/>
                      </a:rPr>
                      <m:t>𝑠</m:t>
                    </m:r>
                  </m:oMath>
                </a14:m>
                <a:endParaRPr lang="en-US" dirty="0"/>
              </a:p>
              <a:p>
                <a:pPr marL="800100" lvl="1" indent="-342900">
                  <a:buAutoNum type="arabicParenR"/>
                </a:pPr>
                <a:endParaRPr lang="en-US" b="0" dirty="0"/>
              </a:p>
            </p:txBody>
          </p:sp>
        </mc:Choice>
        <mc:Fallback xmlns="">
          <p:sp>
            <p:nvSpPr>
              <p:cNvPr id="31" name="TextBox 30">
                <a:extLst>
                  <a:ext uri="{FF2B5EF4-FFF2-40B4-BE49-F238E27FC236}">
                    <a16:creationId xmlns:a16="http://schemas.microsoft.com/office/drawing/2014/main" id="{F83D6C4E-47A6-1146-B5F1-8809B0A302C9}"/>
                  </a:ext>
                </a:extLst>
              </p:cNvPr>
              <p:cNvSpPr txBox="1">
                <a:spLocks noRot="1" noChangeAspect="1" noMove="1" noResize="1" noEditPoints="1" noAdjustHandles="1" noChangeArrowheads="1" noChangeShapeType="1" noTextEdit="1"/>
              </p:cNvSpPr>
              <p:nvPr/>
            </p:nvSpPr>
            <p:spPr>
              <a:xfrm>
                <a:off x="5699760" y="2168105"/>
                <a:ext cx="6026074" cy="3139321"/>
              </a:xfrm>
              <a:prstGeom prst="rect">
                <a:avLst/>
              </a:prstGeom>
              <a:blipFill>
                <a:blip r:embed="rId3"/>
                <a:stretch>
                  <a:fillRect l="-840" t="-8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286E268-B529-854A-B84F-05B23F7C461E}"/>
                  </a:ext>
                </a:extLst>
              </p:cNvPr>
              <p:cNvSpPr/>
              <p:nvPr/>
            </p:nvSpPr>
            <p:spPr>
              <a:xfrm>
                <a:off x="3381091" y="4310844"/>
                <a:ext cx="287391" cy="276999"/>
              </a:xfrm>
              <a:prstGeom prst="rect">
                <a:avLst/>
              </a:prstGeom>
            </p:spPr>
            <p:txBody>
              <a:bodyPr wrap="square">
                <a:spAutoFit/>
              </a:bodyPr>
              <a:lstStyle/>
              <a:p>
                <a14:m>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i="1">
                            <a:solidFill>
                              <a:srgbClr val="FF0000"/>
                            </a:solidFill>
                            <a:latin typeface="Cambria Math" panose="02040503050406030204" pitchFamily="18" charset="0"/>
                          </a:rPr>
                          <m:t>𝑒</m:t>
                        </m:r>
                      </m:e>
                      <m:sub>
                        <m:r>
                          <a:rPr lang="en-US" sz="1200" i="1">
                            <a:solidFill>
                              <a:srgbClr val="FF0000"/>
                            </a:solidFill>
                            <a:latin typeface="Cambria Math" panose="02040503050406030204" pitchFamily="18" charset="0"/>
                          </a:rPr>
                          <m:t>1</m:t>
                        </m:r>
                      </m:sub>
                    </m:sSub>
                  </m:oMath>
                </a14:m>
                <a:r>
                  <a:rPr lang="zh-CN" altLang="en-US" sz="1200" dirty="0">
                    <a:solidFill>
                      <a:srgbClr val="FF0000"/>
                    </a:solidFill>
                  </a:rPr>
                  <a:t> </a:t>
                </a:r>
                <a:endParaRPr lang="en-US" sz="1200" dirty="0">
                  <a:solidFill>
                    <a:srgbClr val="FF0000"/>
                  </a:solidFill>
                </a:endParaRPr>
              </a:p>
            </p:txBody>
          </p:sp>
        </mc:Choice>
        <mc:Fallback xmlns="">
          <p:sp>
            <p:nvSpPr>
              <p:cNvPr id="33" name="Rectangle 32">
                <a:extLst>
                  <a:ext uri="{FF2B5EF4-FFF2-40B4-BE49-F238E27FC236}">
                    <a16:creationId xmlns:a16="http://schemas.microsoft.com/office/drawing/2014/main" id="{5286E268-B529-854A-B84F-05B23F7C461E}"/>
                  </a:ext>
                </a:extLst>
              </p:cNvPr>
              <p:cNvSpPr>
                <a:spLocks noRot="1" noChangeAspect="1" noMove="1" noResize="1" noEditPoints="1" noAdjustHandles="1" noChangeArrowheads="1" noChangeShapeType="1" noTextEdit="1"/>
              </p:cNvSpPr>
              <p:nvPr/>
            </p:nvSpPr>
            <p:spPr>
              <a:xfrm>
                <a:off x="3381091" y="4310844"/>
                <a:ext cx="287391"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7E821D7-2557-324B-84FB-65AF6F416934}"/>
                  </a:ext>
                </a:extLst>
              </p:cNvPr>
              <p:cNvSpPr/>
              <p:nvPr/>
            </p:nvSpPr>
            <p:spPr>
              <a:xfrm>
                <a:off x="5127170" y="4310843"/>
                <a:ext cx="287391" cy="276999"/>
              </a:xfrm>
              <a:prstGeom prst="rect">
                <a:avLst/>
              </a:prstGeom>
            </p:spPr>
            <p:txBody>
              <a:bodyPr wrap="square">
                <a:spAutoFit/>
              </a:bodyPr>
              <a:lstStyle/>
              <a:p>
                <a14:m>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i="1">
                            <a:solidFill>
                              <a:srgbClr val="FF0000"/>
                            </a:solidFill>
                            <a:latin typeface="Cambria Math" panose="02040503050406030204" pitchFamily="18" charset="0"/>
                          </a:rPr>
                          <m:t>𝑒</m:t>
                        </m:r>
                      </m:e>
                      <m:sub>
                        <m:r>
                          <a:rPr lang="en-US" sz="1200" b="0" i="1" smtClean="0">
                            <a:solidFill>
                              <a:srgbClr val="FF0000"/>
                            </a:solidFill>
                            <a:latin typeface="Cambria Math" panose="02040503050406030204" pitchFamily="18" charset="0"/>
                          </a:rPr>
                          <m:t>2</m:t>
                        </m:r>
                      </m:sub>
                    </m:sSub>
                  </m:oMath>
                </a14:m>
                <a:r>
                  <a:rPr lang="zh-CN" altLang="en-US" sz="1200" dirty="0">
                    <a:solidFill>
                      <a:srgbClr val="FF0000"/>
                    </a:solidFill>
                  </a:rPr>
                  <a:t> </a:t>
                </a:r>
                <a:endParaRPr lang="en-US" sz="1200" dirty="0">
                  <a:solidFill>
                    <a:srgbClr val="FF0000"/>
                  </a:solidFill>
                </a:endParaRPr>
              </a:p>
            </p:txBody>
          </p:sp>
        </mc:Choice>
        <mc:Fallback xmlns="">
          <p:sp>
            <p:nvSpPr>
              <p:cNvPr id="34" name="Rectangle 33">
                <a:extLst>
                  <a:ext uri="{FF2B5EF4-FFF2-40B4-BE49-F238E27FC236}">
                    <a16:creationId xmlns:a16="http://schemas.microsoft.com/office/drawing/2014/main" id="{B7E821D7-2557-324B-84FB-65AF6F416934}"/>
                  </a:ext>
                </a:extLst>
              </p:cNvPr>
              <p:cNvSpPr>
                <a:spLocks noRot="1" noChangeAspect="1" noMove="1" noResize="1" noEditPoints="1" noAdjustHandles="1" noChangeArrowheads="1" noChangeShapeType="1" noTextEdit="1"/>
              </p:cNvSpPr>
              <p:nvPr/>
            </p:nvSpPr>
            <p:spPr>
              <a:xfrm>
                <a:off x="5127170" y="4310843"/>
                <a:ext cx="287391" cy="276999"/>
              </a:xfrm>
              <a:prstGeom prst="rect">
                <a:avLst/>
              </a:prstGeom>
              <a:blipFill>
                <a:blip r:embed="rId5"/>
                <a:stretch>
                  <a:fillRect/>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1EAE99CE-A498-9B46-8AD4-733C05D10FF5}"/>
              </a:ext>
            </a:extLst>
          </p:cNvPr>
          <p:cNvSpPr txBox="1"/>
          <p:nvPr/>
        </p:nvSpPr>
        <p:spPr>
          <a:xfrm>
            <a:off x="5807945" y="1775002"/>
            <a:ext cx="5313391" cy="369332"/>
          </a:xfrm>
          <a:prstGeom prst="rect">
            <a:avLst/>
          </a:prstGeom>
          <a:noFill/>
        </p:spPr>
        <p:txBody>
          <a:bodyPr wrap="square" lIns="91440" tIns="45720" rIns="91440" bIns="45720" rtlCol="0" anchor="t">
            <a:spAutoFit/>
          </a:bodyPr>
          <a:lstStyle/>
          <a:p>
            <a:r>
              <a:rPr lang="en-US" b="1" dirty="0">
                <a:solidFill>
                  <a:srgbClr val="FF0000"/>
                </a:solidFill>
              </a:rPr>
              <a:t>Root cause: </a:t>
            </a:r>
            <a:r>
              <a:rPr lang="en-US" b="1" dirty="0" err="1">
                <a:solidFill>
                  <a:srgbClr val="FF0000"/>
                </a:solidFill>
              </a:rPr>
              <a:t>ts</a:t>
            </a:r>
            <a:r>
              <a:rPr lang="en-US" b="1" dirty="0">
                <a:solidFill>
                  <a:srgbClr val="FF0000"/>
                </a:solidFill>
              </a:rPr>
              <a:t>-</a:t>
            </a:r>
            <a:r>
              <a:rPr lang="en-US" b="1" dirty="0" err="1">
                <a:solidFill>
                  <a:srgbClr val="FF0000"/>
                </a:solidFill>
              </a:rPr>
              <a:t>ticketinfo</a:t>
            </a:r>
            <a:r>
              <a:rPr lang="en-US" b="1" dirty="0">
                <a:solidFill>
                  <a:srgbClr val="FF0000"/>
                </a:solidFill>
              </a:rPr>
              <a:t>-service unavailable</a:t>
            </a:r>
          </a:p>
        </p:txBody>
      </p: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5D7D0C25-C0AC-3140-A346-7B079C324302}"/>
                  </a:ext>
                </a:extLst>
              </p:cNvPr>
              <p:cNvSpPr/>
              <p:nvPr/>
            </p:nvSpPr>
            <p:spPr>
              <a:xfrm>
                <a:off x="3544069" y="5082289"/>
                <a:ext cx="287391" cy="276999"/>
              </a:xfrm>
              <a:prstGeom prst="rect">
                <a:avLst/>
              </a:prstGeom>
            </p:spPr>
            <p:txBody>
              <a:bodyPr wrap="square">
                <a:spAutoFit/>
              </a:bodyPr>
              <a:lstStyle/>
              <a:p>
                <a14:m>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i="1">
                            <a:solidFill>
                              <a:srgbClr val="FF0000"/>
                            </a:solidFill>
                            <a:latin typeface="Cambria Math" panose="02040503050406030204" pitchFamily="18" charset="0"/>
                          </a:rPr>
                          <m:t>𝑒</m:t>
                        </m:r>
                      </m:e>
                      <m:sub>
                        <m:r>
                          <a:rPr lang="en-US" sz="1200" b="0" i="1" smtClean="0">
                            <a:solidFill>
                              <a:srgbClr val="FF0000"/>
                            </a:solidFill>
                            <a:latin typeface="Cambria Math" panose="02040503050406030204" pitchFamily="18" charset="0"/>
                          </a:rPr>
                          <m:t>0</m:t>
                        </m:r>
                      </m:sub>
                    </m:sSub>
                  </m:oMath>
                </a14:m>
                <a:r>
                  <a:rPr lang="zh-CN" altLang="en-US" sz="1200" dirty="0">
                    <a:solidFill>
                      <a:srgbClr val="FF0000"/>
                    </a:solidFill>
                  </a:rPr>
                  <a:t> </a:t>
                </a:r>
                <a:endParaRPr lang="en-US" sz="1200" dirty="0">
                  <a:solidFill>
                    <a:srgbClr val="FF0000"/>
                  </a:solidFill>
                </a:endParaRPr>
              </a:p>
            </p:txBody>
          </p:sp>
        </mc:Choice>
        <mc:Fallback xmlns="">
          <p:sp>
            <p:nvSpPr>
              <p:cNvPr id="37" name="Rectangle 36">
                <a:extLst>
                  <a:ext uri="{FF2B5EF4-FFF2-40B4-BE49-F238E27FC236}">
                    <a16:creationId xmlns:a16="http://schemas.microsoft.com/office/drawing/2014/main" id="{5D7D0C25-C0AC-3140-A346-7B079C324302}"/>
                  </a:ext>
                </a:extLst>
              </p:cNvPr>
              <p:cNvSpPr>
                <a:spLocks noRot="1" noChangeAspect="1" noMove="1" noResize="1" noEditPoints="1" noAdjustHandles="1" noChangeArrowheads="1" noChangeShapeType="1" noTextEdit="1"/>
              </p:cNvSpPr>
              <p:nvPr/>
            </p:nvSpPr>
            <p:spPr>
              <a:xfrm>
                <a:off x="3544069" y="5082289"/>
                <a:ext cx="287391" cy="276999"/>
              </a:xfrm>
              <a:prstGeom prst="rect">
                <a:avLst/>
              </a:prstGeom>
              <a:blipFill>
                <a:blip r:embed="rId6"/>
                <a:stretch>
                  <a:fillRect/>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2B71DDEF-3F12-7D45-B4FB-455DAA13C18F}"/>
              </a:ext>
            </a:extLst>
          </p:cNvPr>
          <p:cNvCxnSpPr/>
          <p:nvPr/>
        </p:nvCxnSpPr>
        <p:spPr>
          <a:xfrm>
            <a:off x="5699760" y="5536157"/>
            <a:ext cx="319403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2E93E4A-1A59-B34E-8851-B2DE0EC67D18}"/>
              </a:ext>
            </a:extLst>
          </p:cNvPr>
          <p:cNvCxnSpPr/>
          <p:nvPr/>
        </p:nvCxnSpPr>
        <p:spPr>
          <a:xfrm>
            <a:off x="5921829" y="5408024"/>
            <a:ext cx="0" cy="1393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5B70800-1F74-2C45-82D9-1204BFFBC7EA}"/>
              </a:ext>
            </a:extLst>
          </p:cNvPr>
          <p:cNvCxnSpPr>
            <a:cxnSpLocks/>
          </p:cNvCxnSpPr>
          <p:nvPr/>
        </p:nvCxnSpPr>
        <p:spPr>
          <a:xfrm>
            <a:off x="8442959" y="5425442"/>
            <a:ext cx="0" cy="1219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24CBDDB-34E2-654E-A030-FFDCE159AFCC}"/>
              </a:ext>
            </a:extLst>
          </p:cNvPr>
          <p:cNvSpPr txBox="1"/>
          <p:nvPr/>
        </p:nvSpPr>
        <p:spPr>
          <a:xfrm>
            <a:off x="6466114" y="5547360"/>
            <a:ext cx="1637210" cy="369332"/>
          </a:xfrm>
          <a:prstGeom prst="rect">
            <a:avLst/>
          </a:prstGeom>
          <a:noFill/>
        </p:spPr>
        <p:txBody>
          <a:bodyPr wrap="square" rtlCol="0">
            <a:spAutoFit/>
          </a:bodyPr>
          <a:lstStyle/>
          <a:p>
            <a:r>
              <a:rPr lang="en-US" dirty="0"/>
              <a:t>Time window t</a:t>
            </a:r>
          </a:p>
        </p:txBody>
      </p: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D1633A14-9295-5541-AC06-2522373A95F5}"/>
                  </a:ext>
                </a:extLst>
              </p:cNvPr>
              <p:cNvSpPr/>
              <p:nvPr/>
            </p:nvSpPr>
            <p:spPr>
              <a:xfrm>
                <a:off x="6435323" y="5270361"/>
                <a:ext cx="287391" cy="276999"/>
              </a:xfrm>
              <a:prstGeom prst="rect">
                <a:avLst/>
              </a:prstGeom>
            </p:spPr>
            <p:txBody>
              <a:bodyPr wrap="square">
                <a:spAutoFit/>
              </a:bodyPr>
              <a:lstStyle/>
              <a:p>
                <a14:m>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i="1">
                            <a:solidFill>
                              <a:srgbClr val="FF0000"/>
                            </a:solidFill>
                            <a:latin typeface="Cambria Math" panose="02040503050406030204" pitchFamily="18" charset="0"/>
                          </a:rPr>
                          <m:t>𝑒</m:t>
                        </m:r>
                      </m:e>
                      <m:sub>
                        <m:r>
                          <a:rPr lang="en-US" sz="1200" i="1">
                            <a:solidFill>
                              <a:srgbClr val="FF0000"/>
                            </a:solidFill>
                            <a:latin typeface="Cambria Math" panose="02040503050406030204" pitchFamily="18" charset="0"/>
                          </a:rPr>
                          <m:t>1</m:t>
                        </m:r>
                      </m:sub>
                    </m:sSub>
                  </m:oMath>
                </a14:m>
                <a:r>
                  <a:rPr lang="zh-CN" altLang="en-US" sz="1200" dirty="0">
                    <a:solidFill>
                      <a:srgbClr val="FF0000"/>
                    </a:solidFill>
                  </a:rPr>
                  <a:t> </a:t>
                </a:r>
                <a:endParaRPr lang="en-US" sz="1200" dirty="0">
                  <a:solidFill>
                    <a:srgbClr val="FF0000"/>
                  </a:solidFill>
                </a:endParaRPr>
              </a:p>
            </p:txBody>
          </p:sp>
        </mc:Choice>
        <mc:Fallback xmlns="">
          <p:sp>
            <p:nvSpPr>
              <p:cNvPr id="48" name="Rectangle 47">
                <a:extLst>
                  <a:ext uri="{FF2B5EF4-FFF2-40B4-BE49-F238E27FC236}">
                    <a16:creationId xmlns:a16="http://schemas.microsoft.com/office/drawing/2014/main" id="{D1633A14-9295-5541-AC06-2522373A95F5}"/>
                  </a:ext>
                </a:extLst>
              </p:cNvPr>
              <p:cNvSpPr>
                <a:spLocks noRot="1" noChangeAspect="1" noMove="1" noResize="1" noEditPoints="1" noAdjustHandles="1" noChangeArrowheads="1" noChangeShapeType="1" noTextEdit="1"/>
              </p:cNvSpPr>
              <p:nvPr/>
            </p:nvSpPr>
            <p:spPr>
              <a:xfrm>
                <a:off x="6435323" y="5270361"/>
                <a:ext cx="287391" cy="2769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A24FB1B0-1B67-5043-AF43-34FCB9D7A391}"/>
                  </a:ext>
                </a:extLst>
              </p:cNvPr>
              <p:cNvSpPr/>
              <p:nvPr/>
            </p:nvSpPr>
            <p:spPr>
              <a:xfrm>
                <a:off x="6748836" y="5268705"/>
                <a:ext cx="287391" cy="276999"/>
              </a:xfrm>
              <a:prstGeom prst="rect">
                <a:avLst/>
              </a:prstGeom>
            </p:spPr>
            <p:txBody>
              <a:bodyPr wrap="square">
                <a:spAutoFit/>
              </a:bodyPr>
              <a:lstStyle/>
              <a:p>
                <a14:m>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i="1">
                            <a:solidFill>
                              <a:srgbClr val="FF0000"/>
                            </a:solidFill>
                            <a:latin typeface="Cambria Math" panose="02040503050406030204" pitchFamily="18" charset="0"/>
                          </a:rPr>
                          <m:t>𝑒</m:t>
                        </m:r>
                      </m:e>
                      <m:sub>
                        <m:r>
                          <a:rPr lang="en-US" sz="1200" b="0" i="1" smtClean="0">
                            <a:solidFill>
                              <a:srgbClr val="FF0000"/>
                            </a:solidFill>
                            <a:latin typeface="Cambria Math" panose="02040503050406030204" pitchFamily="18" charset="0"/>
                          </a:rPr>
                          <m:t>2</m:t>
                        </m:r>
                      </m:sub>
                    </m:sSub>
                  </m:oMath>
                </a14:m>
                <a:r>
                  <a:rPr lang="zh-CN" altLang="en-US" sz="1200" dirty="0">
                    <a:solidFill>
                      <a:srgbClr val="FF0000"/>
                    </a:solidFill>
                  </a:rPr>
                  <a:t> </a:t>
                </a:r>
                <a:endParaRPr lang="en-US" sz="1200" dirty="0">
                  <a:solidFill>
                    <a:srgbClr val="FF0000"/>
                  </a:solidFill>
                </a:endParaRPr>
              </a:p>
            </p:txBody>
          </p:sp>
        </mc:Choice>
        <mc:Fallback xmlns="">
          <p:sp>
            <p:nvSpPr>
              <p:cNvPr id="49" name="Rectangle 48">
                <a:extLst>
                  <a:ext uri="{FF2B5EF4-FFF2-40B4-BE49-F238E27FC236}">
                    <a16:creationId xmlns:a16="http://schemas.microsoft.com/office/drawing/2014/main" id="{A24FB1B0-1B67-5043-AF43-34FCB9D7A391}"/>
                  </a:ext>
                </a:extLst>
              </p:cNvPr>
              <p:cNvSpPr>
                <a:spLocks noRot="1" noChangeAspect="1" noMove="1" noResize="1" noEditPoints="1" noAdjustHandles="1" noChangeArrowheads="1" noChangeShapeType="1" noTextEdit="1"/>
              </p:cNvSpPr>
              <p:nvPr/>
            </p:nvSpPr>
            <p:spPr>
              <a:xfrm>
                <a:off x="6748836" y="5268705"/>
                <a:ext cx="287391" cy="27699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6259C434-37ED-C145-B867-8901F9C9E24E}"/>
                  </a:ext>
                </a:extLst>
              </p:cNvPr>
              <p:cNvSpPr/>
              <p:nvPr/>
            </p:nvSpPr>
            <p:spPr>
              <a:xfrm>
                <a:off x="7062349" y="5269635"/>
                <a:ext cx="287391" cy="276999"/>
              </a:xfrm>
              <a:prstGeom prst="rect">
                <a:avLst/>
              </a:prstGeom>
            </p:spPr>
            <p:txBody>
              <a:bodyPr wrap="square">
                <a:spAutoFit/>
              </a:bodyPr>
              <a:lstStyle/>
              <a:p>
                <a14:m>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i="1">
                            <a:solidFill>
                              <a:srgbClr val="FF0000"/>
                            </a:solidFill>
                            <a:latin typeface="Cambria Math" panose="02040503050406030204" pitchFamily="18" charset="0"/>
                          </a:rPr>
                          <m:t>𝑒</m:t>
                        </m:r>
                      </m:e>
                      <m:sub>
                        <m:r>
                          <a:rPr lang="en-US" sz="1200" b="0" i="1" smtClean="0">
                            <a:solidFill>
                              <a:srgbClr val="FF0000"/>
                            </a:solidFill>
                            <a:latin typeface="Cambria Math" panose="02040503050406030204" pitchFamily="18" charset="0"/>
                          </a:rPr>
                          <m:t>0</m:t>
                        </m:r>
                      </m:sub>
                    </m:sSub>
                  </m:oMath>
                </a14:m>
                <a:r>
                  <a:rPr lang="zh-CN" altLang="en-US" sz="1200" dirty="0">
                    <a:solidFill>
                      <a:srgbClr val="FF0000"/>
                    </a:solidFill>
                  </a:rPr>
                  <a:t> </a:t>
                </a:r>
                <a:endParaRPr lang="en-US" sz="1200" dirty="0">
                  <a:solidFill>
                    <a:srgbClr val="FF0000"/>
                  </a:solidFill>
                </a:endParaRPr>
              </a:p>
            </p:txBody>
          </p:sp>
        </mc:Choice>
        <mc:Fallback xmlns="">
          <p:sp>
            <p:nvSpPr>
              <p:cNvPr id="50" name="Rectangle 49">
                <a:extLst>
                  <a:ext uri="{FF2B5EF4-FFF2-40B4-BE49-F238E27FC236}">
                    <a16:creationId xmlns:a16="http://schemas.microsoft.com/office/drawing/2014/main" id="{6259C434-37ED-C145-B867-8901F9C9E24E}"/>
                  </a:ext>
                </a:extLst>
              </p:cNvPr>
              <p:cNvSpPr>
                <a:spLocks noRot="1" noChangeAspect="1" noMove="1" noResize="1" noEditPoints="1" noAdjustHandles="1" noChangeArrowheads="1" noChangeShapeType="1" noTextEdit="1"/>
              </p:cNvSpPr>
              <p:nvPr/>
            </p:nvSpPr>
            <p:spPr>
              <a:xfrm>
                <a:off x="7062349" y="5269635"/>
                <a:ext cx="287391" cy="276999"/>
              </a:xfrm>
              <a:prstGeom prst="rect">
                <a:avLst/>
              </a:prstGeom>
              <a:blipFill>
                <a:blip r:embed="rId9"/>
                <a:stretch>
                  <a:fillRect/>
                </a:stretch>
              </a:blipFill>
            </p:spPr>
            <p:txBody>
              <a:bodyPr/>
              <a:lstStyle/>
              <a:p>
                <a:r>
                  <a:rPr lang="en-US">
                    <a:noFill/>
                  </a:rPr>
                  <a:t> </a:t>
                </a:r>
              </a:p>
            </p:txBody>
          </p:sp>
        </mc:Fallback>
      </mc:AlternateContent>
      <p:sp>
        <p:nvSpPr>
          <p:cNvPr id="51" name="Right Arrow 50">
            <a:extLst>
              <a:ext uri="{FF2B5EF4-FFF2-40B4-BE49-F238E27FC236}">
                <a16:creationId xmlns:a16="http://schemas.microsoft.com/office/drawing/2014/main" id="{7A2DD42A-AF28-D84F-BF2C-D901C56519B1}"/>
              </a:ext>
            </a:extLst>
          </p:cNvPr>
          <p:cNvSpPr/>
          <p:nvPr/>
        </p:nvSpPr>
        <p:spPr>
          <a:xfrm>
            <a:off x="9161417" y="5486401"/>
            <a:ext cx="348343" cy="245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91A3E0CF-C07F-A146-A3A5-928BC24E74EC}"/>
                  </a:ext>
                </a:extLst>
              </p:cNvPr>
              <p:cNvSpPr/>
              <p:nvPr/>
            </p:nvSpPr>
            <p:spPr>
              <a:xfrm>
                <a:off x="9895251" y="5429233"/>
                <a:ext cx="287391" cy="276999"/>
              </a:xfrm>
              <a:prstGeom prst="rect">
                <a:avLst/>
              </a:prstGeom>
            </p:spPr>
            <p:txBody>
              <a:bodyPr wrap="square">
                <a:spAutoFit/>
              </a:bodyPr>
              <a:lstStyle/>
              <a:p>
                <a14:m>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i="1">
                            <a:solidFill>
                              <a:srgbClr val="FF0000"/>
                            </a:solidFill>
                            <a:latin typeface="Cambria Math" panose="02040503050406030204" pitchFamily="18" charset="0"/>
                          </a:rPr>
                          <m:t>𝑒</m:t>
                        </m:r>
                      </m:e>
                      <m:sub>
                        <m:r>
                          <a:rPr lang="en-US" sz="1200" i="1">
                            <a:solidFill>
                              <a:srgbClr val="FF0000"/>
                            </a:solidFill>
                            <a:latin typeface="Cambria Math" panose="02040503050406030204" pitchFamily="18" charset="0"/>
                          </a:rPr>
                          <m:t>1</m:t>
                        </m:r>
                      </m:sub>
                    </m:sSub>
                  </m:oMath>
                </a14:m>
                <a:r>
                  <a:rPr lang="zh-CN" altLang="en-US" sz="1200" dirty="0">
                    <a:solidFill>
                      <a:srgbClr val="FF0000"/>
                    </a:solidFill>
                  </a:rPr>
                  <a:t> </a:t>
                </a:r>
                <a:endParaRPr lang="en-US" sz="1200" dirty="0">
                  <a:solidFill>
                    <a:srgbClr val="FF0000"/>
                  </a:solidFill>
                </a:endParaRPr>
              </a:p>
            </p:txBody>
          </p:sp>
        </mc:Choice>
        <mc:Fallback xmlns="">
          <p:sp>
            <p:nvSpPr>
              <p:cNvPr id="56" name="Rectangle 55">
                <a:extLst>
                  <a:ext uri="{FF2B5EF4-FFF2-40B4-BE49-F238E27FC236}">
                    <a16:creationId xmlns:a16="http://schemas.microsoft.com/office/drawing/2014/main" id="{91A3E0CF-C07F-A146-A3A5-928BC24E74EC}"/>
                  </a:ext>
                </a:extLst>
              </p:cNvPr>
              <p:cNvSpPr>
                <a:spLocks noRot="1" noChangeAspect="1" noMove="1" noResize="1" noEditPoints="1" noAdjustHandles="1" noChangeArrowheads="1" noChangeShapeType="1" noTextEdit="1"/>
              </p:cNvSpPr>
              <p:nvPr/>
            </p:nvSpPr>
            <p:spPr>
              <a:xfrm>
                <a:off x="9895251" y="5429233"/>
                <a:ext cx="287391" cy="27699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9045819E-7107-7646-9065-2B6CF87C00D8}"/>
                  </a:ext>
                </a:extLst>
              </p:cNvPr>
              <p:cNvSpPr/>
              <p:nvPr/>
            </p:nvSpPr>
            <p:spPr>
              <a:xfrm>
                <a:off x="10208764" y="5436286"/>
                <a:ext cx="287391" cy="276999"/>
              </a:xfrm>
              <a:prstGeom prst="rect">
                <a:avLst/>
              </a:prstGeom>
            </p:spPr>
            <p:txBody>
              <a:bodyPr wrap="square">
                <a:spAutoFit/>
              </a:bodyPr>
              <a:lstStyle/>
              <a:p>
                <a14:m>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i="1">
                            <a:solidFill>
                              <a:srgbClr val="FF0000"/>
                            </a:solidFill>
                            <a:latin typeface="Cambria Math" panose="02040503050406030204" pitchFamily="18" charset="0"/>
                          </a:rPr>
                          <m:t>𝑒</m:t>
                        </m:r>
                      </m:e>
                      <m:sub>
                        <m:r>
                          <a:rPr lang="en-US" sz="1200" b="0" i="1" smtClean="0">
                            <a:solidFill>
                              <a:srgbClr val="FF0000"/>
                            </a:solidFill>
                            <a:latin typeface="Cambria Math" panose="02040503050406030204" pitchFamily="18" charset="0"/>
                          </a:rPr>
                          <m:t>2</m:t>
                        </m:r>
                      </m:sub>
                    </m:sSub>
                  </m:oMath>
                </a14:m>
                <a:r>
                  <a:rPr lang="zh-CN" altLang="en-US" sz="1200" dirty="0">
                    <a:solidFill>
                      <a:srgbClr val="FF0000"/>
                    </a:solidFill>
                  </a:rPr>
                  <a:t> </a:t>
                </a:r>
                <a:endParaRPr lang="en-US" sz="1200" dirty="0">
                  <a:solidFill>
                    <a:srgbClr val="FF0000"/>
                  </a:solidFill>
                </a:endParaRPr>
              </a:p>
            </p:txBody>
          </p:sp>
        </mc:Choice>
        <mc:Fallback xmlns="">
          <p:sp>
            <p:nvSpPr>
              <p:cNvPr id="57" name="Rectangle 56">
                <a:extLst>
                  <a:ext uri="{FF2B5EF4-FFF2-40B4-BE49-F238E27FC236}">
                    <a16:creationId xmlns:a16="http://schemas.microsoft.com/office/drawing/2014/main" id="{9045819E-7107-7646-9065-2B6CF87C00D8}"/>
                  </a:ext>
                </a:extLst>
              </p:cNvPr>
              <p:cNvSpPr>
                <a:spLocks noRot="1" noChangeAspect="1" noMove="1" noResize="1" noEditPoints="1" noAdjustHandles="1" noChangeArrowheads="1" noChangeShapeType="1" noTextEdit="1"/>
              </p:cNvSpPr>
              <p:nvPr/>
            </p:nvSpPr>
            <p:spPr>
              <a:xfrm>
                <a:off x="10208764" y="5436286"/>
                <a:ext cx="287391" cy="27699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427E09BF-1120-6449-8746-409E3A67F3AA}"/>
                  </a:ext>
                </a:extLst>
              </p:cNvPr>
              <p:cNvSpPr/>
              <p:nvPr/>
            </p:nvSpPr>
            <p:spPr>
              <a:xfrm>
                <a:off x="9581737" y="5444994"/>
                <a:ext cx="287391" cy="276999"/>
              </a:xfrm>
              <a:prstGeom prst="rect">
                <a:avLst/>
              </a:prstGeom>
            </p:spPr>
            <p:txBody>
              <a:bodyPr wrap="square">
                <a:spAutoFit/>
              </a:bodyPr>
              <a:lstStyle/>
              <a:p>
                <a14:m>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i="1">
                            <a:solidFill>
                              <a:srgbClr val="FF0000"/>
                            </a:solidFill>
                            <a:latin typeface="Cambria Math" panose="02040503050406030204" pitchFamily="18" charset="0"/>
                          </a:rPr>
                          <m:t>𝑒</m:t>
                        </m:r>
                      </m:e>
                      <m:sub>
                        <m:r>
                          <a:rPr lang="en-US" sz="1200" b="0" i="1" smtClean="0">
                            <a:solidFill>
                              <a:srgbClr val="FF0000"/>
                            </a:solidFill>
                            <a:latin typeface="Cambria Math" panose="02040503050406030204" pitchFamily="18" charset="0"/>
                          </a:rPr>
                          <m:t>0</m:t>
                        </m:r>
                      </m:sub>
                    </m:sSub>
                  </m:oMath>
                </a14:m>
                <a:r>
                  <a:rPr lang="zh-CN" altLang="en-US" sz="1200" dirty="0">
                    <a:solidFill>
                      <a:srgbClr val="FF0000"/>
                    </a:solidFill>
                  </a:rPr>
                  <a:t> </a:t>
                </a:r>
                <a:endParaRPr lang="en-US" sz="1200" dirty="0">
                  <a:solidFill>
                    <a:srgbClr val="FF0000"/>
                  </a:solidFill>
                </a:endParaRPr>
              </a:p>
            </p:txBody>
          </p:sp>
        </mc:Choice>
        <mc:Fallback xmlns="">
          <p:sp>
            <p:nvSpPr>
              <p:cNvPr id="58" name="Rectangle 57">
                <a:extLst>
                  <a:ext uri="{FF2B5EF4-FFF2-40B4-BE49-F238E27FC236}">
                    <a16:creationId xmlns:a16="http://schemas.microsoft.com/office/drawing/2014/main" id="{427E09BF-1120-6449-8746-409E3A67F3AA}"/>
                  </a:ext>
                </a:extLst>
              </p:cNvPr>
              <p:cNvSpPr>
                <a:spLocks noRot="1" noChangeAspect="1" noMove="1" noResize="1" noEditPoints="1" noAdjustHandles="1" noChangeArrowheads="1" noChangeShapeType="1" noTextEdit="1"/>
              </p:cNvSpPr>
              <p:nvPr/>
            </p:nvSpPr>
            <p:spPr>
              <a:xfrm>
                <a:off x="9581737" y="5444994"/>
                <a:ext cx="287391" cy="27699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EFA252C1-3A43-B545-9475-464CEAB418FF}"/>
                  </a:ext>
                </a:extLst>
              </p:cNvPr>
              <p:cNvSpPr/>
              <p:nvPr/>
            </p:nvSpPr>
            <p:spPr>
              <a:xfrm>
                <a:off x="3381090" y="3534860"/>
                <a:ext cx="287391" cy="276999"/>
              </a:xfrm>
              <a:prstGeom prst="rect">
                <a:avLst/>
              </a:prstGeom>
            </p:spPr>
            <p:txBody>
              <a:bodyPr wrap="square">
                <a:spAutoFit/>
              </a:bodyPr>
              <a:lstStyle/>
              <a:p>
                <a14:m>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i="1">
                            <a:solidFill>
                              <a:srgbClr val="FF0000"/>
                            </a:solidFill>
                            <a:latin typeface="Cambria Math" panose="02040503050406030204" pitchFamily="18" charset="0"/>
                          </a:rPr>
                          <m:t>𝑒</m:t>
                        </m:r>
                      </m:e>
                      <m:sub>
                        <m:r>
                          <a:rPr lang="en-US" sz="1200" b="0" i="1" smtClean="0">
                            <a:solidFill>
                              <a:srgbClr val="FF0000"/>
                            </a:solidFill>
                            <a:latin typeface="Cambria Math" panose="02040503050406030204" pitchFamily="18" charset="0"/>
                          </a:rPr>
                          <m:t>3</m:t>
                        </m:r>
                      </m:sub>
                    </m:sSub>
                  </m:oMath>
                </a14:m>
                <a:r>
                  <a:rPr lang="zh-CN" altLang="en-US" sz="1200" dirty="0">
                    <a:solidFill>
                      <a:srgbClr val="FF0000"/>
                    </a:solidFill>
                  </a:rPr>
                  <a:t> </a:t>
                </a:r>
                <a:endParaRPr lang="en-US" sz="1200" dirty="0">
                  <a:solidFill>
                    <a:srgbClr val="FF0000"/>
                  </a:solidFill>
                </a:endParaRPr>
              </a:p>
            </p:txBody>
          </p:sp>
        </mc:Choice>
        <mc:Fallback xmlns="">
          <p:sp>
            <p:nvSpPr>
              <p:cNvPr id="30" name="Rectangle 29">
                <a:extLst>
                  <a:ext uri="{FF2B5EF4-FFF2-40B4-BE49-F238E27FC236}">
                    <a16:creationId xmlns:a16="http://schemas.microsoft.com/office/drawing/2014/main" id="{EFA252C1-3A43-B545-9475-464CEAB418FF}"/>
                  </a:ext>
                </a:extLst>
              </p:cNvPr>
              <p:cNvSpPr>
                <a:spLocks noRot="1" noChangeAspect="1" noMove="1" noResize="1" noEditPoints="1" noAdjustHandles="1" noChangeArrowheads="1" noChangeShapeType="1" noTextEdit="1"/>
              </p:cNvSpPr>
              <p:nvPr/>
            </p:nvSpPr>
            <p:spPr>
              <a:xfrm>
                <a:off x="3381090" y="3534860"/>
                <a:ext cx="287391" cy="276999"/>
              </a:xfrm>
              <a:prstGeom prst="rect">
                <a:avLst/>
              </a:prstGeom>
              <a:blipFill>
                <a:blip r:embed="rId13"/>
                <a:stretch>
                  <a:fillRect/>
                </a:stretch>
              </a:blipFill>
            </p:spPr>
            <p:txBody>
              <a:bodyPr/>
              <a:lstStyle/>
              <a:p>
                <a:r>
                  <a:rPr lang="en-US">
                    <a:noFill/>
                  </a:rPr>
                  <a:t> </a:t>
                </a:r>
              </a:p>
            </p:txBody>
          </p:sp>
        </mc:Fallback>
      </mc:AlternateContent>
      <p:sp>
        <p:nvSpPr>
          <p:cNvPr id="40" name="Title 1">
            <a:extLst>
              <a:ext uri="{FF2B5EF4-FFF2-40B4-BE49-F238E27FC236}">
                <a16:creationId xmlns:a16="http://schemas.microsoft.com/office/drawing/2014/main" id="{0B0274CE-F89C-1542-BEE1-F7C77E39854D}"/>
              </a:ext>
            </a:extLst>
          </p:cNvPr>
          <p:cNvSpPr>
            <a:spLocks noGrp="1"/>
          </p:cNvSpPr>
          <p:nvPr>
            <p:ph type="title"/>
          </p:nvPr>
        </p:nvSpPr>
        <p:spPr>
          <a:xfrm>
            <a:off x="461554" y="544512"/>
            <a:ext cx="10892246" cy="1146176"/>
          </a:xfrm>
        </p:spPr>
        <p:txBody>
          <a:bodyPr>
            <a:normAutofit/>
          </a:bodyPr>
          <a:lstStyle/>
          <a:p>
            <a:r>
              <a:rPr lang="en-US" sz="3200" b="1" dirty="0"/>
              <a:t>An example of Event Sequence Conversation:</a:t>
            </a:r>
            <a:br>
              <a:rPr lang="en-US" sz="3200" b="1" dirty="0">
                <a:cs typeface="Calibri"/>
              </a:rPr>
            </a:br>
            <a:r>
              <a:rPr lang="en-US" sz="3200" dirty="0"/>
              <a:t>Convert Time-based Log Data to Structured Event Sequence</a:t>
            </a:r>
          </a:p>
        </p:txBody>
      </p:sp>
      <p:sp>
        <p:nvSpPr>
          <p:cNvPr id="3" name="Rectangle 2">
            <a:extLst>
              <a:ext uri="{FF2B5EF4-FFF2-40B4-BE49-F238E27FC236}">
                <a16:creationId xmlns:a16="http://schemas.microsoft.com/office/drawing/2014/main" id="{94C2D926-9D8B-AD20-50F6-94715BBED638}"/>
              </a:ext>
            </a:extLst>
          </p:cNvPr>
          <p:cNvSpPr/>
          <p:nvPr/>
        </p:nvSpPr>
        <p:spPr>
          <a:xfrm flipV="1">
            <a:off x="4966170" y="6523095"/>
            <a:ext cx="2361259" cy="3104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045572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4DFE5-E782-204A-8270-9282EEB6A6DF}"/>
              </a:ext>
            </a:extLst>
          </p:cNvPr>
          <p:cNvSpPr>
            <a:spLocks noGrp="1"/>
          </p:cNvSpPr>
          <p:nvPr>
            <p:ph type="title"/>
          </p:nvPr>
        </p:nvSpPr>
        <p:spPr>
          <a:xfrm>
            <a:off x="501241" y="552546"/>
            <a:ext cx="10515600" cy="1146176"/>
          </a:xfrm>
        </p:spPr>
        <p:txBody>
          <a:bodyPr>
            <a:normAutofit/>
          </a:bodyPr>
          <a:lstStyle/>
          <a:p>
            <a:r>
              <a:rPr lang="en-US" dirty="0"/>
              <a:t>Event Sequence Generation Engine</a:t>
            </a:r>
          </a:p>
        </p:txBody>
      </p:sp>
      <p:pic>
        <p:nvPicPr>
          <p:cNvPr id="5" name="Content Placeholder 4">
            <a:extLst>
              <a:ext uri="{FF2B5EF4-FFF2-40B4-BE49-F238E27FC236}">
                <a16:creationId xmlns:a16="http://schemas.microsoft.com/office/drawing/2014/main" id="{6CCA84BA-662A-814B-A138-257AEBBDDA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4965" y="1658812"/>
            <a:ext cx="3937807" cy="2321005"/>
          </a:xfrm>
          <a:prstGeom prst="rect">
            <a:avLst/>
          </a:prstGeom>
        </p:spPr>
      </p:pic>
      <p:sp>
        <p:nvSpPr>
          <p:cNvPr id="4" name="Footer Placeholder 3">
            <a:extLst>
              <a:ext uri="{FF2B5EF4-FFF2-40B4-BE49-F238E27FC236}">
                <a16:creationId xmlns:a16="http://schemas.microsoft.com/office/drawing/2014/main" id="{1AB01A22-C335-5445-89BC-E3B1A78026CE}"/>
              </a:ext>
            </a:extLst>
          </p:cNvPr>
          <p:cNvSpPr>
            <a:spLocks noGrp="1"/>
          </p:cNvSpPr>
          <p:nvPr>
            <p:ph type="ftr" sz="quarter" idx="11"/>
          </p:nvPr>
        </p:nvSpPr>
        <p:spPr/>
        <p:txBody>
          <a:bodyPr/>
          <a:lstStyle/>
          <a:p>
            <a:r>
              <a:rPr lang="en-US"/>
              <a:t>IBM Research - Confidential</a:t>
            </a:r>
            <a:endParaRPr lang="en-US" dirty="0"/>
          </a:p>
        </p:txBody>
      </p:sp>
      <p:sp>
        <p:nvSpPr>
          <p:cNvPr id="6" name="TextBox 5">
            <a:extLst>
              <a:ext uri="{FF2B5EF4-FFF2-40B4-BE49-F238E27FC236}">
                <a16:creationId xmlns:a16="http://schemas.microsoft.com/office/drawing/2014/main" id="{8BA1AD19-C020-1642-8647-6E832A61A263}"/>
              </a:ext>
            </a:extLst>
          </p:cNvPr>
          <p:cNvSpPr txBox="1"/>
          <p:nvPr/>
        </p:nvSpPr>
        <p:spPr>
          <a:xfrm>
            <a:off x="5936089" y="4236032"/>
            <a:ext cx="5871340" cy="206210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dirty="0"/>
              <a:t>Agent: a generative model actor-critic based</a:t>
            </a:r>
          </a:p>
          <a:p>
            <a:pPr marL="285750" indent="-285750">
              <a:buFont typeface="Arial" panose="020B0604020202020204" pitchFamily="34" charset="0"/>
              <a:buChar char="•"/>
            </a:pPr>
            <a:r>
              <a:rPr lang="en-US" sz="1600" dirty="0"/>
              <a:t>State: generated tokens</a:t>
            </a:r>
            <a:endParaRPr lang="en-US" sz="1600" dirty="0">
              <a:cs typeface="Calibri"/>
            </a:endParaRPr>
          </a:p>
          <a:p>
            <a:pPr marL="285750" indent="-285750">
              <a:buFont typeface="Arial" panose="020B0604020202020204" pitchFamily="34" charset="0"/>
              <a:buChar char="•"/>
            </a:pPr>
            <a:r>
              <a:rPr lang="en-US" sz="1600" dirty="0"/>
              <a:t>Action: next token to be generated</a:t>
            </a:r>
          </a:p>
          <a:p>
            <a:pPr marL="285750" indent="-285750">
              <a:buFont typeface="Arial" panose="020B0604020202020204" pitchFamily="34" charset="0"/>
              <a:buChar char="•"/>
            </a:pPr>
            <a:r>
              <a:rPr lang="en-US" sz="1600" dirty="0">
                <a:solidFill>
                  <a:srgbClr val="C00000"/>
                </a:solidFill>
              </a:rPr>
              <a:t>Reward</a:t>
            </a:r>
            <a:r>
              <a:rPr lang="en-US" sz="1600" dirty="0"/>
              <a:t>: </a:t>
            </a:r>
          </a:p>
          <a:p>
            <a:pPr marL="742950" lvl="1" indent="-285750">
              <a:buFont typeface="Arial" panose="020B0604020202020204" pitchFamily="34" charset="0"/>
              <a:buChar char="•"/>
            </a:pPr>
            <a:r>
              <a:rPr lang="en-US" sz="1600" dirty="0"/>
              <a:t>1) feedback given by a discriminate model predict state-action value by Monte Carlo Search.</a:t>
            </a:r>
          </a:p>
          <a:p>
            <a:pPr marL="742950" lvl="1" indent="-285750">
              <a:buFont typeface="Arial" panose="020B0604020202020204" pitchFamily="34" charset="0"/>
              <a:buChar char="•"/>
            </a:pPr>
            <a:r>
              <a:rPr lang="en-US" sz="1600" dirty="0">
                <a:solidFill>
                  <a:schemeClr val="accent2"/>
                </a:solidFill>
              </a:rPr>
              <a:t>2) sequence reward: the number of correct ordered pair events of generated event sequence based on the topology</a:t>
            </a:r>
            <a:r>
              <a:rPr lang="en-US" sz="1600" dirty="0"/>
              <a:t>. </a:t>
            </a:r>
          </a:p>
        </p:txBody>
      </p:sp>
      <p:sp>
        <p:nvSpPr>
          <p:cNvPr id="7" name="Rectangle 6">
            <a:extLst>
              <a:ext uri="{FF2B5EF4-FFF2-40B4-BE49-F238E27FC236}">
                <a16:creationId xmlns:a16="http://schemas.microsoft.com/office/drawing/2014/main" id="{206EF9C7-22DF-664D-A42C-793D3FFF365A}"/>
              </a:ext>
            </a:extLst>
          </p:cNvPr>
          <p:cNvSpPr/>
          <p:nvPr/>
        </p:nvSpPr>
        <p:spPr>
          <a:xfrm>
            <a:off x="813106" y="2300116"/>
            <a:ext cx="2222117" cy="113665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bIns="45720" rtlCol="0" anchor="ctr"/>
          <a:lstStyle/>
          <a:p>
            <a:pPr algn="ctr"/>
            <a:endParaRPr lang="en-US" dirty="0"/>
          </a:p>
          <a:p>
            <a:pPr algn="ctr"/>
            <a:endParaRPr lang="en-US" dirty="0"/>
          </a:p>
          <a:p>
            <a:endParaRPr lang="en-US" sz="1400">
              <a:cs typeface="Calibri"/>
            </a:endParaRPr>
          </a:p>
        </p:txBody>
      </p:sp>
      <p:sp>
        <p:nvSpPr>
          <p:cNvPr id="8" name="Rectangle 7">
            <a:extLst>
              <a:ext uri="{FF2B5EF4-FFF2-40B4-BE49-F238E27FC236}">
                <a16:creationId xmlns:a16="http://schemas.microsoft.com/office/drawing/2014/main" id="{F8BDC64F-4750-3347-A720-A07D4744FF9D}"/>
              </a:ext>
            </a:extLst>
          </p:cNvPr>
          <p:cNvSpPr/>
          <p:nvPr/>
        </p:nvSpPr>
        <p:spPr>
          <a:xfrm>
            <a:off x="1053628" y="2449117"/>
            <a:ext cx="750617" cy="450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En</a:t>
            </a:r>
            <a:endParaRPr lang="en-US" dirty="0"/>
          </a:p>
        </p:txBody>
      </p:sp>
      <p:sp>
        <p:nvSpPr>
          <p:cNvPr id="9" name="Rectangle 8">
            <a:extLst>
              <a:ext uri="{FF2B5EF4-FFF2-40B4-BE49-F238E27FC236}">
                <a16:creationId xmlns:a16="http://schemas.microsoft.com/office/drawing/2014/main" id="{C8EB7F06-251C-4043-97E7-5A6DD8F3F209}"/>
              </a:ext>
            </a:extLst>
          </p:cNvPr>
          <p:cNvSpPr/>
          <p:nvPr/>
        </p:nvSpPr>
        <p:spPr>
          <a:xfrm>
            <a:off x="2094504" y="2449117"/>
            <a:ext cx="750617" cy="450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a:t>
            </a:r>
          </a:p>
        </p:txBody>
      </p:sp>
      <p:sp>
        <p:nvSpPr>
          <p:cNvPr id="10" name="TextBox 9">
            <a:extLst>
              <a:ext uri="{FF2B5EF4-FFF2-40B4-BE49-F238E27FC236}">
                <a16:creationId xmlns:a16="http://schemas.microsoft.com/office/drawing/2014/main" id="{4B3E2386-91B0-B54F-8815-DC2E258AE9EA}"/>
              </a:ext>
            </a:extLst>
          </p:cNvPr>
          <p:cNvSpPr txBox="1"/>
          <p:nvPr/>
        </p:nvSpPr>
        <p:spPr>
          <a:xfrm>
            <a:off x="855440" y="3483394"/>
            <a:ext cx="1961422" cy="646331"/>
          </a:xfrm>
          <a:prstGeom prst="rect">
            <a:avLst/>
          </a:prstGeom>
          <a:noFill/>
        </p:spPr>
        <p:txBody>
          <a:bodyPr wrap="square" lIns="91440" tIns="45720" rIns="91440" bIns="45720" rtlCol="0" anchor="t">
            <a:spAutoFit/>
          </a:bodyPr>
          <a:lstStyle/>
          <a:p>
            <a:r>
              <a:rPr lang="en-US" dirty="0">
                <a:solidFill>
                  <a:srgbClr val="00B050"/>
                </a:solidFill>
              </a:rPr>
              <a:t>update parameters </a:t>
            </a:r>
          </a:p>
        </p:txBody>
      </p:sp>
      <p:sp>
        <p:nvSpPr>
          <p:cNvPr id="11" name="Rectangle 10">
            <a:extLst>
              <a:ext uri="{FF2B5EF4-FFF2-40B4-BE49-F238E27FC236}">
                <a16:creationId xmlns:a16="http://schemas.microsoft.com/office/drawing/2014/main" id="{1F7C2242-3A15-724B-B4AE-8E5C107F0FAF}"/>
              </a:ext>
            </a:extLst>
          </p:cNvPr>
          <p:cNvSpPr/>
          <p:nvPr/>
        </p:nvSpPr>
        <p:spPr>
          <a:xfrm>
            <a:off x="3838974" y="2296471"/>
            <a:ext cx="1768006" cy="114617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Discriminator</a:t>
            </a:r>
          </a:p>
        </p:txBody>
      </p:sp>
      <p:cxnSp>
        <p:nvCxnSpPr>
          <p:cNvPr id="14" name="Straight Arrow Connector 13">
            <a:extLst>
              <a:ext uri="{FF2B5EF4-FFF2-40B4-BE49-F238E27FC236}">
                <a16:creationId xmlns:a16="http://schemas.microsoft.com/office/drawing/2014/main" id="{84EF5353-5E08-424C-BA7B-3BE39AFAF7A7}"/>
              </a:ext>
            </a:extLst>
          </p:cNvPr>
          <p:cNvCxnSpPr>
            <a:cxnSpLocks/>
            <a:stCxn id="7" idx="3"/>
            <a:endCxn id="11" idx="1"/>
          </p:cNvCxnSpPr>
          <p:nvPr/>
        </p:nvCxnSpPr>
        <p:spPr>
          <a:xfrm>
            <a:off x="3035223" y="2868442"/>
            <a:ext cx="803751" cy="1117"/>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ECF07702-0F5B-EE43-A5EC-7F8883F39B8A}"/>
              </a:ext>
            </a:extLst>
          </p:cNvPr>
          <p:cNvCxnSpPr>
            <a:cxnSpLocks/>
            <a:stCxn id="11" idx="3"/>
          </p:cNvCxnSpPr>
          <p:nvPr/>
        </p:nvCxnSpPr>
        <p:spPr>
          <a:xfrm>
            <a:off x="5606980" y="2869559"/>
            <a:ext cx="426825" cy="12221"/>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BA22A109-10F8-1C40-BE4F-B030C3D39964}"/>
              </a:ext>
            </a:extLst>
          </p:cNvPr>
          <p:cNvSpPr txBox="1"/>
          <p:nvPr/>
        </p:nvSpPr>
        <p:spPr>
          <a:xfrm>
            <a:off x="6021708" y="2759116"/>
            <a:ext cx="866808" cy="369332"/>
          </a:xfrm>
          <a:prstGeom prst="rect">
            <a:avLst/>
          </a:prstGeom>
          <a:noFill/>
        </p:spPr>
        <p:txBody>
          <a:bodyPr wrap="square" rtlCol="0">
            <a:spAutoFit/>
          </a:bodyPr>
          <a:lstStyle/>
          <a:p>
            <a:r>
              <a:rPr lang="en-US" dirty="0"/>
              <a:t>scalar</a:t>
            </a:r>
          </a:p>
        </p:txBody>
      </p:sp>
      <p:sp>
        <p:nvSpPr>
          <p:cNvPr id="18" name="TextBox 17">
            <a:extLst>
              <a:ext uri="{FF2B5EF4-FFF2-40B4-BE49-F238E27FC236}">
                <a16:creationId xmlns:a16="http://schemas.microsoft.com/office/drawing/2014/main" id="{BDC1EAA8-8F32-EB4B-91A7-AFDA9B601D88}"/>
              </a:ext>
            </a:extLst>
          </p:cNvPr>
          <p:cNvSpPr txBox="1"/>
          <p:nvPr/>
        </p:nvSpPr>
        <p:spPr>
          <a:xfrm>
            <a:off x="5936089" y="3110991"/>
            <a:ext cx="958007" cy="369332"/>
          </a:xfrm>
          <a:prstGeom prst="rect">
            <a:avLst/>
          </a:prstGeom>
          <a:noFill/>
        </p:spPr>
        <p:txBody>
          <a:bodyPr wrap="square" rtlCol="0">
            <a:spAutoFit/>
          </a:bodyPr>
          <a:lstStyle/>
          <a:p>
            <a:r>
              <a:rPr lang="en-US" dirty="0">
                <a:solidFill>
                  <a:srgbClr val="C00000"/>
                </a:solidFill>
              </a:rPr>
              <a:t>reward</a:t>
            </a:r>
          </a:p>
        </p:txBody>
      </p:sp>
      <p:sp>
        <p:nvSpPr>
          <p:cNvPr id="19" name="TextBox 18">
            <a:extLst>
              <a:ext uri="{FF2B5EF4-FFF2-40B4-BE49-F238E27FC236}">
                <a16:creationId xmlns:a16="http://schemas.microsoft.com/office/drawing/2014/main" id="{D00231EC-D74A-F046-A231-6ED24D5802F3}"/>
              </a:ext>
            </a:extLst>
          </p:cNvPr>
          <p:cNvSpPr txBox="1"/>
          <p:nvPr/>
        </p:nvSpPr>
        <p:spPr>
          <a:xfrm>
            <a:off x="287910" y="4188486"/>
            <a:ext cx="5537651" cy="147732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t>h: real data</a:t>
            </a:r>
          </a:p>
          <a:p>
            <a:pPr marL="285750" indent="-285750">
              <a:buFont typeface="Arial" panose="020B0604020202020204" pitchFamily="34" charset="0"/>
              <a:buChar char="•"/>
            </a:pPr>
            <a:r>
              <a:rPr lang="en-US" dirty="0"/>
              <a:t>x: data generated by Generator. </a:t>
            </a:r>
            <a:endParaRPr lang="en-US" dirty="0">
              <a:cs typeface="Calibri"/>
            </a:endParaRPr>
          </a:p>
          <a:p>
            <a:pPr marL="285750" indent="-285750">
              <a:buFont typeface="Arial" panose="020B0604020202020204" pitchFamily="34" charset="0"/>
              <a:buChar char="•"/>
            </a:pPr>
            <a:r>
              <a:rPr lang="en-US" dirty="0"/>
              <a:t>use the output of Discriminator as </a:t>
            </a:r>
            <a:r>
              <a:rPr lang="en-US" dirty="0">
                <a:solidFill>
                  <a:srgbClr val="C00000"/>
                </a:solidFill>
              </a:rPr>
              <a:t>reward</a:t>
            </a:r>
          </a:p>
          <a:p>
            <a:pPr marL="742950" lvl="1" indent="-285750">
              <a:buFont typeface="Arial" panose="020B0604020202020204" pitchFamily="34" charset="0"/>
              <a:buChar char="•"/>
            </a:pPr>
            <a:r>
              <a:rPr lang="en-US" dirty="0"/>
              <a:t>update generator to increase discriminator to get maximum reward</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6E5E668-1528-8E41-B057-BB3B6410AD8E}"/>
                  </a:ext>
                </a:extLst>
              </p:cNvPr>
              <p:cNvSpPr txBox="1"/>
              <p:nvPr/>
            </p:nvSpPr>
            <p:spPr>
              <a:xfrm>
                <a:off x="2796023" y="3529561"/>
                <a:ext cx="18104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C00000"/>
                          </a:solidFill>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12" name="TextBox 11">
                <a:extLst>
                  <a:ext uri="{FF2B5EF4-FFF2-40B4-BE49-F238E27FC236}">
                    <a16:creationId xmlns:a16="http://schemas.microsoft.com/office/drawing/2014/main" id="{06E5E668-1528-8E41-B057-BB3B6410AD8E}"/>
                  </a:ext>
                </a:extLst>
              </p:cNvPr>
              <p:cNvSpPr txBox="1">
                <a:spLocks noRot="1" noChangeAspect="1" noMove="1" noResize="1" noEditPoints="1" noAdjustHandles="1" noChangeArrowheads="1" noChangeShapeType="1" noTextEdit="1"/>
              </p:cNvSpPr>
              <p:nvPr/>
            </p:nvSpPr>
            <p:spPr>
              <a:xfrm>
                <a:off x="2796023" y="3529561"/>
                <a:ext cx="181045" cy="276999"/>
              </a:xfrm>
              <a:prstGeom prst="rect">
                <a:avLst/>
              </a:prstGeom>
              <a:blipFill>
                <a:blip r:embed="rId3"/>
                <a:stretch>
                  <a:fillRect l="-26667" r="-26667"/>
                </a:stretch>
              </a:blipFill>
            </p:spPr>
            <p:txBody>
              <a:bodyPr/>
              <a:lstStyle/>
              <a:p>
                <a:r>
                  <a:rPr lang="en-US">
                    <a:noFill/>
                  </a:rPr>
                  <a:t> </a:t>
                </a:r>
              </a:p>
            </p:txBody>
          </p:sp>
        </mc:Fallback>
      </mc:AlternateContent>
      <p:cxnSp>
        <p:nvCxnSpPr>
          <p:cNvPr id="15" name="Elbow Connector 14">
            <a:extLst>
              <a:ext uri="{FF2B5EF4-FFF2-40B4-BE49-F238E27FC236}">
                <a16:creationId xmlns:a16="http://schemas.microsoft.com/office/drawing/2014/main" id="{84B0FCC4-EBE5-E244-83F3-C48A80722305}"/>
              </a:ext>
            </a:extLst>
          </p:cNvPr>
          <p:cNvCxnSpPr>
            <a:stCxn id="18" idx="2"/>
            <a:endCxn id="12" idx="2"/>
          </p:cNvCxnSpPr>
          <p:nvPr/>
        </p:nvCxnSpPr>
        <p:spPr>
          <a:xfrm rot="5400000">
            <a:off x="4487702" y="1879168"/>
            <a:ext cx="326237" cy="3528547"/>
          </a:xfrm>
          <a:prstGeom prst="bentConnector3">
            <a:avLst>
              <a:gd name="adj1" fmla="val 17007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5B8B45B5-83C3-844A-9B48-3D8554E5020F}"/>
              </a:ext>
            </a:extLst>
          </p:cNvPr>
          <p:cNvCxnSpPr>
            <a:cxnSpLocks/>
          </p:cNvCxnSpPr>
          <p:nvPr/>
        </p:nvCxnSpPr>
        <p:spPr>
          <a:xfrm>
            <a:off x="143328" y="2819314"/>
            <a:ext cx="680432" cy="0"/>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BBFC8ABD-CD21-A646-A32E-84BB1C9542D9}"/>
              </a:ext>
            </a:extLst>
          </p:cNvPr>
          <p:cNvSpPr txBox="1"/>
          <p:nvPr/>
        </p:nvSpPr>
        <p:spPr>
          <a:xfrm>
            <a:off x="3231632" y="2895510"/>
            <a:ext cx="271416" cy="369332"/>
          </a:xfrm>
          <a:prstGeom prst="rect">
            <a:avLst/>
          </a:prstGeom>
          <a:noFill/>
        </p:spPr>
        <p:txBody>
          <a:bodyPr wrap="square" rtlCol="0">
            <a:spAutoFit/>
          </a:bodyPr>
          <a:lstStyle/>
          <a:p>
            <a:r>
              <a:rPr lang="en-US" dirty="0">
                <a:solidFill>
                  <a:srgbClr val="C00000"/>
                </a:solidFill>
              </a:rPr>
              <a:t>x</a:t>
            </a:r>
          </a:p>
        </p:txBody>
      </p:sp>
      <p:cxnSp>
        <p:nvCxnSpPr>
          <p:cNvPr id="26" name="Elbow Connector 25">
            <a:extLst>
              <a:ext uri="{FF2B5EF4-FFF2-40B4-BE49-F238E27FC236}">
                <a16:creationId xmlns:a16="http://schemas.microsoft.com/office/drawing/2014/main" id="{C0494259-0285-9D46-B840-208683B0AF96}"/>
              </a:ext>
            </a:extLst>
          </p:cNvPr>
          <p:cNvCxnSpPr>
            <a:cxnSpLocks/>
          </p:cNvCxnSpPr>
          <p:nvPr/>
        </p:nvCxnSpPr>
        <p:spPr>
          <a:xfrm flipV="1">
            <a:off x="402254" y="2206065"/>
            <a:ext cx="4300946" cy="462645"/>
          </a:xfrm>
          <a:prstGeom prst="bentConnector4">
            <a:avLst>
              <a:gd name="adj1" fmla="val -228"/>
              <a:gd name="adj2" fmla="val 26018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F40C741-BAA7-2249-9C7E-769D9FEAE363}"/>
              </a:ext>
            </a:extLst>
          </p:cNvPr>
          <p:cNvSpPr txBox="1"/>
          <p:nvPr/>
        </p:nvSpPr>
        <p:spPr>
          <a:xfrm>
            <a:off x="100821" y="2350372"/>
            <a:ext cx="272987" cy="369332"/>
          </a:xfrm>
          <a:prstGeom prst="rect">
            <a:avLst/>
          </a:prstGeom>
          <a:noFill/>
        </p:spPr>
        <p:txBody>
          <a:bodyPr wrap="square" rtlCol="0">
            <a:spAutoFit/>
          </a:bodyPr>
          <a:lstStyle/>
          <a:p>
            <a:r>
              <a:rPr lang="en-US" dirty="0"/>
              <a:t>h</a:t>
            </a:r>
          </a:p>
        </p:txBody>
      </p:sp>
      <p:sp>
        <p:nvSpPr>
          <p:cNvPr id="13" name="Rectangle 12">
            <a:extLst>
              <a:ext uri="{FF2B5EF4-FFF2-40B4-BE49-F238E27FC236}">
                <a16:creationId xmlns:a16="http://schemas.microsoft.com/office/drawing/2014/main" id="{20909CB3-DB66-BA49-017F-5F3296079A21}"/>
              </a:ext>
            </a:extLst>
          </p:cNvPr>
          <p:cNvSpPr/>
          <p:nvPr/>
        </p:nvSpPr>
        <p:spPr>
          <a:xfrm flipV="1">
            <a:off x="4966170" y="6523095"/>
            <a:ext cx="2361259" cy="3104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4F86B7A1-6231-5B39-613B-9AAA8AC4A45F}"/>
              </a:ext>
            </a:extLst>
          </p:cNvPr>
          <p:cNvSpPr txBox="1"/>
          <p:nvPr/>
        </p:nvSpPr>
        <p:spPr>
          <a:xfrm>
            <a:off x="847051" y="3113785"/>
            <a:ext cx="221661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1"/>
                </a:solidFill>
                <a:cs typeface="Calibri"/>
              </a:rPr>
              <a:t>Event Sequence Generator</a:t>
            </a:r>
          </a:p>
        </p:txBody>
      </p:sp>
    </p:spTree>
    <p:extLst>
      <p:ext uri="{BB962C8B-B14F-4D97-AF65-F5344CB8AC3E}">
        <p14:creationId xmlns:p14="http://schemas.microsoft.com/office/powerpoint/2010/main" val="99629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18CA0-9611-B343-843E-68D0C4B28E58}"/>
              </a:ext>
            </a:extLst>
          </p:cNvPr>
          <p:cNvSpPr>
            <a:spLocks noGrp="1"/>
          </p:cNvSpPr>
          <p:nvPr>
            <p:ph type="title"/>
          </p:nvPr>
        </p:nvSpPr>
        <p:spPr/>
        <p:txBody>
          <a:bodyPr>
            <a:normAutofit fontScale="90000"/>
          </a:bodyPr>
          <a:lstStyle/>
          <a:p>
            <a:r>
              <a:rPr lang="en-US" dirty="0"/>
              <a:t>Rewarding an event sequence or a token (i.e., an event)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57FEA0-246E-6F48-A34F-D841DA10BEFE}"/>
                  </a:ext>
                </a:extLst>
              </p:cNvPr>
              <p:cNvSpPr>
                <a:spLocks noGrp="1"/>
              </p:cNvSpPr>
              <p:nvPr>
                <p:ph idx="1"/>
              </p:nvPr>
            </p:nvSpPr>
            <p:spPr/>
            <p:txBody>
              <a:bodyPr/>
              <a:lstStyle/>
              <a:p>
                <a:r>
                  <a:rPr lang="en-US" dirty="0"/>
                  <a:t>Consider an event sequence example in a time window: </a:t>
                </a:r>
              </a:p>
              <a:p>
                <a:pPr lvl="1"/>
                <a:r>
                  <a:rPr lang="en-US" dirty="0"/>
                  <a:t>Each event is a token. </a:t>
                </a:r>
              </a:p>
              <a:p>
                <a:pPr lvl="1"/>
                <a14:m>
                  <m:oMath xmlns:m="http://schemas.openxmlformats.org/officeDocument/2006/math">
                    <m:sSup>
                      <m:sSupPr>
                        <m:ctrlPr>
                          <a:rPr lang="en-US" i="1" smtClean="0">
                            <a:latin typeface="Cambria Math" panose="02040503050406030204" pitchFamily="18" charset="0"/>
                          </a:rPr>
                        </m:ctrlPr>
                      </m:sSupPr>
                      <m:e>
                        <m:r>
                          <m:rPr>
                            <m:sty m:val="p"/>
                          </m:rPr>
                          <a:rPr lang="en-US" i="1">
                            <a:latin typeface="Cambria Math" panose="02040503050406030204" pitchFamily="18" charset="0"/>
                          </a:rPr>
                          <m:t>h</m:t>
                        </m:r>
                      </m:e>
                      <m:sup>
                        <m:r>
                          <a:rPr lang="en-US" b="0" i="1" smtClean="0">
                            <a:latin typeface="Cambria Math" panose="02040503050406030204" pitchFamily="18" charset="0"/>
                          </a:rPr>
                          <m:t>𝑖</m:t>
                        </m:r>
                      </m:sup>
                    </m:sSup>
                  </m:oMath>
                </a14:m>
                <a:r>
                  <a:rPr lang="en-US" dirty="0"/>
                  <a:t>= </a:t>
                </a:r>
              </a:p>
              <a:p>
                <a:pPr lvl="1"/>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𝑥</m:t>
                        </m:r>
                      </m:e>
                      <m:sup>
                        <m:r>
                          <a:rPr lang="en-US" i="1">
                            <a:latin typeface="Cambria Math" panose="02040503050406030204" pitchFamily="18" charset="0"/>
                          </a:rPr>
                          <m:t>𝑖</m:t>
                        </m:r>
                      </m:sup>
                    </m:sSup>
                  </m:oMath>
                </a14:m>
                <a:r>
                  <a:rPr lang="en-US" dirty="0"/>
                  <a:t>=</a:t>
                </a:r>
              </a:p>
              <a:p>
                <a:r>
                  <a:rPr lang="en-US" dirty="0"/>
                  <a:t>Objective Function: </a:t>
                </a:r>
              </a:p>
              <a:p>
                <a:pPr lvl="1"/>
                <a:endParaRPr lang="en-US" dirty="0"/>
              </a:p>
            </p:txBody>
          </p:sp>
        </mc:Choice>
        <mc:Fallback xmlns="">
          <p:sp>
            <p:nvSpPr>
              <p:cNvPr id="3" name="Content Placeholder 2">
                <a:extLst>
                  <a:ext uri="{FF2B5EF4-FFF2-40B4-BE49-F238E27FC236}">
                    <a16:creationId xmlns:a16="http://schemas.microsoft.com/office/drawing/2014/main" id="{3C57FEA0-246E-6F48-A34F-D841DA10BEFE}"/>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7CFDB46-260B-7249-AFCC-C68C7301A0D6}"/>
              </a:ext>
            </a:extLst>
          </p:cNvPr>
          <p:cNvSpPr>
            <a:spLocks noGrp="1"/>
          </p:cNvSpPr>
          <p:nvPr>
            <p:ph type="ftr" sz="quarter" idx="11"/>
          </p:nvPr>
        </p:nvSpPr>
        <p:spPr/>
        <p:txBody>
          <a:bodyPr/>
          <a:lstStyle/>
          <a:p>
            <a:r>
              <a:rPr lang="en-US"/>
              <a:t>IBM Research - Confidential</a:t>
            </a:r>
            <a:endParaRPr lang="en-US" dirty="0"/>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7CF37ED-1C5F-7544-874C-6E57D3EB80E6}"/>
                  </a:ext>
                </a:extLst>
              </p:cNvPr>
              <p:cNvSpPr/>
              <p:nvPr/>
            </p:nvSpPr>
            <p:spPr>
              <a:xfrm>
                <a:off x="2085665" y="2650076"/>
                <a:ext cx="778115" cy="369332"/>
              </a:xfrm>
              <a:prstGeom prst="rect">
                <a:avLst/>
              </a:prstGeom>
            </p:spPr>
            <p:txBody>
              <a:bodyPr wrap="square">
                <a:spAutoFit/>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0</m:t>
                        </m:r>
                      </m:sub>
                    </m:sSub>
                  </m:oMath>
                </a14:m>
                <a:r>
                  <a:rPr lang="zh-CN" altLang="en-US" dirty="0">
                    <a:solidFill>
                      <a:schemeClr val="tx1"/>
                    </a:solidFill>
                  </a:rPr>
                  <a:t> </a:t>
                </a:r>
                <a:r>
                  <a:rPr lang="en-US" altLang="zh-CN" dirty="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2</m:t>
                        </m:r>
                      </m:sub>
                    </m:sSub>
                  </m:oMath>
                </a14:m>
                <a:r>
                  <a:rPr lang="zh-CN" altLang="en-US" dirty="0">
                    <a:solidFill>
                      <a:schemeClr val="tx1"/>
                    </a:solidFill>
                  </a:rPr>
                  <a:t> </a:t>
                </a:r>
                <a:endParaRPr lang="en-US" dirty="0">
                  <a:solidFill>
                    <a:schemeClr val="tx1"/>
                  </a:solidFill>
                </a:endParaRPr>
              </a:p>
            </p:txBody>
          </p:sp>
        </mc:Choice>
        <mc:Fallback xmlns="">
          <p:sp>
            <p:nvSpPr>
              <p:cNvPr id="10" name="Rectangle 9">
                <a:extLst>
                  <a:ext uri="{FF2B5EF4-FFF2-40B4-BE49-F238E27FC236}">
                    <a16:creationId xmlns:a16="http://schemas.microsoft.com/office/drawing/2014/main" id="{A7CF37ED-1C5F-7544-874C-6E57D3EB80E6}"/>
                  </a:ext>
                </a:extLst>
              </p:cNvPr>
              <p:cNvSpPr>
                <a:spLocks noRot="1" noChangeAspect="1" noMove="1" noResize="1" noEditPoints="1" noAdjustHandles="1" noChangeArrowheads="1" noChangeShapeType="1" noTextEdit="1"/>
              </p:cNvSpPr>
              <p:nvPr/>
            </p:nvSpPr>
            <p:spPr>
              <a:xfrm>
                <a:off x="2085665" y="2650076"/>
                <a:ext cx="778115" cy="369332"/>
              </a:xfrm>
              <a:prstGeom prst="rect">
                <a:avLst/>
              </a:prstGeom>
              <a:blipFill>
                <a:blip r:embed="rId3"/>
                <a:stretch>
                  <a:fillRect t="-6667"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C83AFB7-E7A5-7A41-A1D2-C077791FA1E1}"/>
                  </a:ext>
                </a:extLst>
              </p:cNvPr>
              <p:cNvSpPr/>
              <p:nvPr/>
            </p:nvSpPr>
            <p:spPr>
              <a:xfrm>
                <a:off x="2085664" y="3119121"/>
                <a:ext cx="778115" cy="369332"/>
              </a:xfrm>
              <a:prstGeom prst="rect">
                <a:avLst/>
              </a:prstGeom>
            </p:spPr>
            <p:txBody>
              <a:bodyPr wrap="square">
                <a:spAutoFit/>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3</m:t>
                        </m:r>
                      </m:sub>
                    </m:sSub>
                  </m:oMath>
                </a14:m>
                <a:r>
                  <a:rPr lang="zh-CN" altLang="en-US" dirty="0">
                    <a:solidFill>
                      <a:schemeClr val="tx1"/>
                    </a:solidFill>
                  </a:rPr>
                  <a:t> </a:t>
                </a:r>
                <a:r>
                  <a:rPr lang="en-US" altLang="zh-CN" dirty="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1</m:t>
                        </m:r>
                      </m:sub>
                    </m:sSub>
                  </m:oMath>
                </a14:m>
                <a:r>
                  <a:rPr lang="zh-CN" altLang="en-US" dirty="0">
                    <a:solidFill>
                      <a:schemeClr val="tx1"/>
                    </a:solidFill>
                  </a:rPr>
                  <a:t> </a:t>
                </a:r>
                <a:endParaRPr lang="en-US" dirty="0">
                  <a:solidFill>
                    <a:schemeClr val="tx1"/>
                  </a:solidFill>
                </a:endParaRPr>
              </a:p>
            </p:txBody>
          </p:sp>
        </mc:Choice>
        <mc:Fallback xmlns="">
          <p:sp>
            <p:nvSpPr>
              <p:cNvPr id="11" name="Rectangle 10">
                <a:extLst>
                  <a:ext uri="{FF2B5EF4-FFF2-40B4-BE49-F238E27FC236}">
                    <a16:creationId xmlns:a16="http://schemas.microsoft.com/office/drawing/2014/main" id="{9C83AFB7-E7A5-7A41-A1D2-C077791FA1E1}"/>
                  </a:ext>
                </a:extLst>
              </p:cNvPr>
              <p:cNvSpPr>
                <a:spLocks noRot="1" noChangeAspect="1" noMove="1" noResize="1" noEditPoints="1" noAdjustHandles="1" noChangeArrowheads="1" noChangeShapeType="1" noTextEdit="1"/>
              </p:cNvSpPr>
              <p:nvPr/>
            </p:nvSpPr>
            <p:spPr>
              <a:xfrm>
                <a:off x="2085664" y="3119121"/>
                <a:ext cx="778115" cy="369332"/>
              </a:xfrm>
              <a:prstGeom prst="rect">
                <a:avLst/>
              </a:prstGeom>
              <a:blipFill>
                <a:blip r:embed="rId4"/>
                <a:stretch>
                  <a:fillRect t="-6667" b="-23333"/>
                </a:stretch>
              </a:blipFill>
            </p:spPr>
            <p:txBody>
              <a:bodyPr/>
              <a:lstStyle/>
              <a:p>
                <a:r>
                  <a:rPr lang="en-US">
                    <a:noFill/>
                  </a:rPr>
                  <a:t> </a:t>
                </a:r>
              </a:p>
            </p:txBody>
          </p:sp>
        </mc:Fallback>
      </mc:AlternateContent>
      <p:pic>
        <p:nvPicPr>
          <p:cNvPr id="7" name="Picture 6" descr="A picture containing object, clock&#10;&#10;Description automatically generated">
            <a:extLst>
              <a:ext uri="{FF2B5EF4-FFF2-40B4-BE49-F238E27FC236}">
                <a16:creationId xmlns:a16="http://schemas.microsoft.com/office/drawing/2014/main" id="{9D4CF6E1-77A2-1D4F-A123-49173C3EE27C}"/>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4368352" y="3413068"/>
            <a:ext cx="3301851" cy="740070"/>
          </a:xfrm>
          <a:prstGeom prst="rect">
            <a:avLst/>
          </a:prstGeom>
        </p:spPr>
      </p:pic>
      <p:pic>
        <p:nvPicPr>
          <p:cNvPr id="14" name="Picture 13" descr="A picture containing table&#10;&#10;Description automatically generated">
            <a:extLst>
              <a:ext uri="{FF2B5EF4-FFF2-40B4-BE49-F238E27FC236}">
                <a16:creationId xmlns:a16="http://schemas.microsoft.com/office/drawing/2014/main" id="{36E29881-C02D-CC45-98C6-51927323A8D4}"/>
              </a:ext>
            </a:extLst>
          </p:cNvPr>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536926" y="4378892"/>
            <a:ext cx="4430059" cy="854556"/>
          </a:xfrm>
          <a:prstGeom prst="rect">
            <a:avLst/>
          </a:prstGeom>
        </p:spPr>
      </p:pic>
      <p:sp>
        <p:nvSpPr>
          <p:cNvPr id="15" name="TextBox 14">
            <a:extLst>
              <a:ext uri="{FF2B5EF4-FFF2-40B4-BE49-F238E27FC236}">
                <a16:creationId xmlns:a16="http://schemas.microsoft.com/office/drawing/2014/main" id="{4B196EB6-2C20-BF43-9932-4991E75D164D}"/>
              </a:ext>
            </a:extLst>
          </p:cNvPr>
          <p:cNvSpPr txBox="1"/>
          <p:nvPr/>
        </p:nvSpPr>
        <p:spPr>
          <a:xfrm>
            <a:off x="838200" y="4099718"/>
            <a:ext cx="4055633" cy="369332"/>
          </a:xfrm>
          <a:prstGeom prst="rect">
            <a:avLst/>
          </a:prstGeom>
          <a:noFill/>
        </p:spPr>
        <p:txBody>
          <a:bodyPr wrap="square" rtlCol="0">
            <a:spAutoFit/>
          </a:bodyPr>
          <a:lstStyle/>
          <a:p>
            <a:r>
              <a:rPr lang="en-US" dirty="0"/>
              <a:t>Reward at the event sequence level:</a:t>
            </a:r>
          </a:p>
        </p:txBody>
      </p:sp>
      <p:sp>
        <p:nvSpPr>
          <p:cNvPr id="16" name="TextBox 15">
            <a:extLst>
              <a:ext uri="{FF2B5EF4-FFF2-40B4-BE49-F238E27FC236}">
                <a16:creationId xmlns:a16="http://schemas.microsoft.com/office/drawing/2014/main" id="{0CD58FC5-3212-FF4F-A96C-754FB01E1217}"/>
              </a:ext>
            </a:extLst>
          </p:cNvPr>
          <p:cNvSpPr txBox="1"/>
          <p:nvPr/>
        </p:nvSpPr>
        <p:spPr>
          <a:xfrm>
            <a:off x="835962" y="5293501"/>
            <a:ext cx="4055633" cy="369332"/>
          </a:xfrm>
          <a:prstGeom prst="rect">
            <a:avLst/>
          </a:prstGeom>
          <a:noFill/>
        </p:spPr>
        <p:txBody>
          <a:bodyPr wrap="square" rtlCol="0">
            <a:spAutoFit/>
          </a:bodyPr>
          <a:lstStyle/>
          <a:p>
            <a:r>
              <a:rPr lang="en-US" dirty="0"/>
              <a:t>Reward at the event token level:</a:t>
            </a:r>
          </a:p>
        </p:txBody>
      </p:sp>
      <p:pic>
        <p:nvPicPr>
          <p:cNvPr id="6" name="Picture 5" descr="A close up of a logo&#10;&#10;Description automatically generated">
            <a:extLst>
              <a:ext uri="{FF2B5EF4-FFF2-40B4-BE49-F238E27FC236}">
                <a16:creationId xmlns:a16="http://schemas.microsoft.com/office/drawing/2014/main" id="{7CD9EE90-1B5D-8E46-85CA-26487FDE0BBC}"/>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905947" y="5718828"/>
            <a:ext cx="4430059" cy="689324"/>
          </a:xfrm>
          <a:prstGeom prst="rect">
            <a:avLst/>
          </a:prstGeom>
        </p:spPr>
      </p:pic>
      <p:sp>
        <p:nvSpPr>
          <p:cNvPr id="5" name="TextBox 4">
            <a:extLst>
              <a:ext uri="{FF2B5EF4-FFF2-40B4-BE49-F238E27FC236}">
                <a16:creationId xmlns:a16="http://schemas.microsoft.com/office/drawing/2014/main" id="{92B0F8B2-F05E-4A47-84BE-3EB30D0C25E6}"/>
              </a:ext>
            </a:extLst>
          </p:cNvPr>
          <p:cNvSpPr txBox="1"/>
          <p:nvPr/>
        </p:nvSpPr>
        <p:spPr>
          <a:xfrm>
            <a:off x="2025376" y="4602147"/>
            <a:ext cx="94828" cy="369332"/>
          </a:xfrm>
          <a:prstGeom prst="rect">
            <a:avLst/>
          </a:prstGeom>
          <a:noFill/>
        </p:spPr>
        <p:txBody>
          <a:bodyPr wrap="square" rtlCol="0">
            <a:spAutoFit/>
          </a:bodyPr>
          <a:lstStyle/>
          <a:p>
            <a:r>
              <a:rPr lang="en-US" dirty="0"/>
              <a:t>(</a:t>
            </a:r>
          </a:p>
        </p:txBody>
      </p:sp>
      <p:sp>
        <p:nvSpPr>
          <p:cNvPr id="12" name="Rectangle 11">
            <a:extLst>
              <a:ext uri="{FF2B5EF4-FFF2-40B4-BE49-F238E27FC236}">
                <a16:creationId xmlns:a16="http://schemas.microsoft.com/office/drawing/2014/main" id="{BCF55C4A-C2AC-5F60-AD08-066694311E55}"/>
              </a:ext>
            </a:extLst>
          </p:cNvPr>
          <p:cNvSpPr/>
          <p:nvPr/>
        </p:nvSpPr>
        <p:spPr>
          <a:xfrm flipV="1">
            <a:off x="4966170" y="6523095"/>
            <a:ext cx="2361259" cy="3104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366770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4F8D-B745-5C46-9E4D-AF43B356EDCC}"/>
              </a:ext>
            </a:extLst>
          </p:cNvPr>
          <p:cNvSpPr>
            <a:spLocks noGrp="1"/>
          </p:cNvSpPr>
          <p:nvPr>
            <p:ph type="title"/>
          </p:nvPr>
        </p:nvSpPr>
        <p:spPr/>
        <p:txBody>
          <a:bodyPr/>
          <a:lstStyle/>
          <a:p>
            <a:r>
              <a:rPr lang="en-US" dirty="0"/>
              <a:t>Monte Carlo estimation of Q value</a:t>
            </a:r>
          </a:p>
        </p:txBody>
      </p:sp>
      <p:pic>
        <p:nvPicPr>
          <p:cNvPr id="6" name="Content Placeholder 5" descr="A screenshot of a cell phone&#10;&#10;Description automatically generated">
            <a:extLst>
              <a:ext uri="{FF2B5EF4-FFF2-40B4-BE49-F238E27FC236}">
                <a16:creationId xmlns:a16="http://schemas.microsoft.com/office/drawing/2014/main" id="{F71F7106-2189-544A-B347-8CB3D0F01178}"/>
              </a:ext>
            </a:extLst>
          </p:cNvPr>
          <p:cNvPicPr>
            <a:picLocks noGrp="1" noChangeAspect="1"/>
          </p:cNvPicPr>
          <p:nvPr>
            <p:ph idx="1"/>
          </p:nvPr>
        </p:nvPicPr>
        <p:blipFill rotWithShape="1">
          <a:blip r:embed="rId2" cstate="screen">
            <a:extLst>
              <a:ext uri="{28A0092B-C50C-407E-A947-70E740481C1C}">
                <a14:useLocalDpi xmlns:a14="http://schemas.microsoft.com/office/drawing/2010/main" val="0"/>
              </a:ext>
            </a:extLst>
          </a:blip>
          <a:srcRect r="-1196" b="-363"/>
          <a:stretch/>
        </p:blipFill>
        <p:spPr>
          <a:xfrm>
            <a:off x="563841" y="1937775"/>
            <a:ext cx="4183026" cy="2702231"/>
          </a:xfrm>
        </p:spPr>
      </p:pic>
      <p:sp>
        <p:nvSpPr>
          <p:cNvPr id="4" name="Footer Placeholder 3">
            <a:extLst>
              <a:ext uri="{FF2B5EF4-FFF2-40B4-BE49-F238E27FC236}">
                <a16:creationId xmlns:a16="http://schemas.microsoft.com/office/drawing/2014/main" id="{EB5E13E1-F4DA-4C4F-95F4-C907317071F0}"/>
              </a:ext>
            </a:extLst>
          </p:cNvPr>
          <p:cNvSpPr>
            <a:spLocks noGrp="1"/>
          </p:cNvSpPr>
          <p:nvPr>
            <p:ph type="ftr" sz="quarter" idx="11"/>
          </p:nvPr>
        </p:nvSpPr>
        <p:spPr/>
        <p:txBody>
          <a:bodyPr/>
          <a:lstStyle/>
          <a:p>
            <a:r>
              <a:rPr lang="en-US"/>
              <a:t>IBM Research - Confidential</a:t>
            </a:r>
            <a:endParaRPr lang="en-US" dirty="0"/>
          </a:p>
        </p:txBody>
      </p:sp>
      <p:sp>
        <p:nvSpPr>
          <p:cNvPr id="5" name="Rectangle 4">
            <a:extLst>
              <a:ext uri="{FF2B5EF4-FFF2-40B4-BE49-F238E27FC236}">
                <a16:creationId xmlns:a16="http://schemas.microsoft.com/office/drawing/2014/main" id="{14310F75-467C-DB49-A161-F52CA9CC062F}"/>
              </a:ext>
            </a:extLst>
          </p:cNvPr>
          <p:cNvSpPr/>
          <p:nvPr/>
        </p:nvSpPr>
        <p:spPr>
          <a:xfrm>
            <a:off x="6096000" y="1906765"/>
            <a:ext cx="4331208" cy="923330"/>
          </a:xfrm>
          <a:prstGeom prst="rect">
            <a:avLst/>
          </a:prstGeom>
        </p:spPr>
        <p:txBody>
          <a:bodyPr wrap="square">
            <a:spAutoFit/>
          </a:bodyPr>
          <a:lstStyle/>
          <a:p>
            <a:r>
              <a:rPr lang="en-US" dirty="0">
                <a:solidFill>
                  <a:schemeClr val="accent2"/>
                </a:solidFill>
              </a:rPr>
              <a:t>2) Event Sequence reward: the number of correct ordered pair events of generated event sequence based on the topology</a:t>
            </a:r>
            <a:r>
              <a:rPr lang="en-US" dirty="0"/>
              <a:t>. </a:t>
            </a:r>
          </a:p>
        </p:txBody>
      </p:sp>
      <p:pic>
        <p:nvPicPr>
          <p:cNvPr id="7" name="Picture 6" descr="A picture containing table&#10;&#10;Description automatically generated">
            <a:extLst>
              <a:ext uri="{FF2B5EF4-FFF2-40B4-BE49-F238E27FC236}">
                <a16:creationId xmlns:a16="http://schemas.microsoft.com/office/drawing/2014/main" id="{86847C0A-EF06-374F-8302-502EE0FA213F}"/>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6038693" y="3238243"/>
            <a:ext cx="4430059" cy="854556"/>
          </a:xfrm>
          <a:prstGeom prst="rect">
            <a:avLst/>
          </a:prstGeom>
        </p:spPr>
      </p:pic>
      <mc:AlternateContent xmlns:mc="http://schemas.openxmlformats.org/markup-compatibility/2006" xmlns:a14="http://schemas.microsoft.com/office/drawing/2010/main">
        <mc:Choice Requires="a14">
          <p:sp>
            <p:nvSpPr>
              <p:cNvPr id="10" name="Line Callout 1 9">
                <a:extLst>
                  <a:ext uri="{FF2B5EF4-FFF2-40B4-BE49-F238E27FC236}">
                    <a16:creationId xmlns:a16="http://schemas.microsoft.com/office/drawing/2014/main" id="{5D966337-E55B-A543-92E5-5E06038D25B2}"/>
                  </a:ext>
                </a:extLst>
              </p:cNvPr>
              <p:cNvSpPr/>
              <p:nvPr/>
            </p:nvSpPr>
            <p:spPr>
              <a:xfrm>
                <a:off x="9040277" y="3084367"/>
                <a:ext cx="1635252" cy="307752"/>
              </a:xfrm>
              <a:prstGeom prst="borderCallout1">
                <a:avLst>
                  <a:gd name="adj1" fmla="val 18750"/>
                  <a:gd name="adj2" fmla="val -8333"/>
                  <a:gd name="adj3" fmla="val 177193"/>
                  <a:gd name="adj4" fmla="val -169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𝜆</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𝑜𝑟𝑑𝑒𝑟</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𝑖</m:t>
                          </m:r>
                        </m:sup>
                      </m:sSup>
                      <m:r>
                        <a:rPr lang="en-US" i="1">
                          <a:latin typeface="Cambria Math" panose="02040503050406030204" pitchFamily="18" charset="0"/>
                        </a:rPr>
                        <m:t>)</m:t>
                      </m:r>
                    </m:oMath>
                  </m:oMathPara>
                </a14:m>
                <a:endParaRPr lang="en-US" dirty="0"/>
              </a:p>
            </p:txBody>
          </p:sp>
        </mc:Choice>
        <mc:Fallback xmlns="">
          <p:sp>
            <p:nvSpPr>
              <p:cNvPr id="10" name="Line Callout 1 9">
                <a:extLst>
                  <a:ext uri="{FF2B5EF4-FFF2-40B4-BE49-F238E27FC236}">
                    <a16:creationId xmlns:a16="http://schemas.microsoft.com/office/drawing/2014/main" id="{5D966337-E55B-A543-92E5-5E06038D25B2}"/>
                  </a:ext>
                </a:extLst>
              </p:cNvPr>
              <p:cNvSpPr>
                <a:spLocks noRot="1" noChangeAspect="1" noMove="1" noResize="1" noEditPoints="1" noAdjustHandles="1" noChangeArrowheads="1" noChangeShapeType="1" noTextEdit="1"/>
              </p:cNvSpPr>
              <p:nvPr/>
            </p:nvSpPr>
            <p:spPr>
              <a:xfrm>
                <a:off x="9040277" y="3084367"/>
                <a:ext cx="1635252" cy="307752"/>
              </a:xfrm>
              <a:prstGeom prst="borderCallout1">
                <a:avLst>
                  <a:gd name="adj1" fmla="val 18750"/>
                  <a:gd name="adj2" fmla="val -8333"/>
                  <a:gd name="adj3" fmla="val 177193"/>
                  <a:gd name="adj4" fmla="val -16987"/>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765E51A-12C9-3A48-B899-C451B5C5DED7}"/>
                  </a:ext>
                </a:extLst>
              </p:cNvPr>
              <p:cNvSpPr txBox="1"/>
              <p:nvPr/>
            </p:nvSpPr>
            <p:spPr>
              <a:xfrm>
                <a:off x="4887225" y="5352967"/>
                <a:ext cx="7026411" cy="574773"/>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𝑜𝑟𝑑𝑒𝑟</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𝑜𝑟𝑑𝑒𝑟𝑒𝑑</m:t>
                        </m:r>
                        <m:r>
                          <a:rPr lang="en-US" b="0" i="1" smtClean="0">
                            <a:latin typeface="Cambria Math" panose="02040503050406030204" pitchFamily="18" charset="0"/>
                          </a:rPr>
                          <m:t> </m:t>
                        </m:r>
                        <m:r>
                          <a:rPr lang="en-US" b="0" i="1" smtClean="0">
                            <a:latin typeface="Cambria Math" panose="02040503050406030204" pitchFamily="18" charset="0"/>
                          </a:rPr>
                          <m:t>𝑒𝑣𝑒𝑛𝑡</m:t>
                        </m:r>
                        <m:r>
                          <a:rPr lang="en-US" b="0" i="1" smtClean="0">
                            <a:latin typeface="Cambria Math" panose="02040503050406030204" pitchFamily="18" charset="0"/>
                          </a:rPr>
                          <m:t> </m:t>
                        </m:r>
                        <m:r>
                          <a:rPr lang="en-US" b="0" i="1" smtClean="0">
                            <a:latin typeface="Cambria Math" panose="02040503050406030204" pitchFamily="18" charset="0"/>
                          </a:rPr>
                          <m:t>𝑝𝑎𝑖𝑟𝑠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0" i="1" smtClean="0">
                                <a:latin typeface="Cambria Math" panose="02040503050406030204" pitchFamily="18" charset="0"/>
                              </a:rPr>
                              <m:t> </m:t>
                            </m:r>
                            <m:r>
                              <a:rPr lang="en-US" i="1">
                                <a:latin typeface="Cambria Math" panose="02040503050406030204" pitchFamily="18" charset="0"/>
                              </a:rPr>
                              <m:t>𝑥</m:t>
                            </m:r>
                          </m:e>
                          <m:sup>
                            <m:r>
                              <a:rPr lang="en-US" i="1">
                                <a:latin typeface="Cambria Math" panose="02040503050406030204" pitchFamily="18" charset="0"/>
                              </a:rPr>
                              <m:t>𝑖</m:t>
                            </m:r>
                          </m:sup>
                        </m:sSup>
                      </m:num>
                      <m:den>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𝑜𝑟𝑑𝑒𝑟𝑒𝑑</m:t>
                        </m:r>
                        <m:r>
                          <a:rPr lang="en-US" b="0" i="1" smtClean="0">
                            <a:latin typeface="Cambria Math" panose="02040503050406030204" pitchFamily="18" charset="0"/>
                          </a:rPr>
                          <m:t> </m:t>
                        </m:r>
                        <m:r>
                          <a:rPr lang="en-US" b="0" i="1" smtClean="0">
                            <a:latin typeface="Cambria Math" panose="02040503050406030204" pitchFamily="18" charset="0"/>
                          </a:rPr>
                          <m:t>𝑒𝑣𝑒𝑛𝑡</m:t>
                        </m:r>
                        <m:r>
                          <a:rPr lang="en-US" b="0" i="1" smtClean="0">
                            <a:latin typeface="Cambria Math" panose="02040503050406030204" pitchFamily="18" charset="0"/>
                          </a:rPr>
                          <m:t> </m:t>
                        </m:r>
                        <m:r>
                          <a:rPr lang="en-US" b="0" i="1" smtClean="0">
                            <a:latin typeface="Cambria Math" panose="02040503050406030204" pitchFamily="18" charset="0"/>
                          </a:rPr>
                          <m:t>𝑝𝑎𝑖𝑟𝑠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𝑡𝑜𝑝𝑜𝑙𝑜𝑔𝑦</m:t>
                        </m:r>
                        <m:r>
                          <a:rPr lang="en-US" b="0" i="1" smtClean="0">
                            <a:latin typeface="Cambria Math" panose="02040503050406030204" pitchFamily="18" charset="0"/>
                          </a:rPr>
                          <m:t> (</m:t>
                        </m:r>
                        <m:r>
                          <a:rPr lang="en-US" b="0" i="1" smtClean="0">
                            <a:latin typeface="Cambria Math" panose="02040503050406030204" pitchFamily="18" charset="0"/>
                          </a:rPr>
                          <m:t>h𝑜𝑝𝑠</m:t>
                        </m:r>
                        <m:r>
                          <a:rPr lang="en-US" b="0" i="1" smtClean="0">
                            <a:latin typeface="Cambria Math" panose="02040503050406030204" pitchFamily="18" charset="0"/>
                          </a:rPr>
                          <m:t>=1) </m:t>
                        </m:r>
                      </m:den>
                    </m:f>
                  </m:oMath>
                </a14:m>
                <a:r>
                  <a:rPr lang="en-US" dirty="0"/>
                  <a:t> </a:t>
                </a:r>
              </a:p>
            </p:txBody>
          </p:sp>
        </mc:Choice>
        <mc:Fallback xmlns="">
          <p:sp>
            <p:nvSpPr>
              <p:cNvPr id="11" name="TextBox 10">
                <a:extLst>
                  <a:ext uri="{FF2B5EF4-FFF2-40B4-BE49-F238E27FC236}">
                    <a16:creationId xmlns:a16="http://schemas.microsoft.com/office/drawing/2014/main" id="{B765E51A-12C9-3A48-B899-C451B5C5DED7}"/>
                  </a:ext>
                </a:extLst>
              </p:cNvPr>
              <p:cNvSpPr txBox="1">
                <a:spLocks noRot="1" noChangeAspect="1" noMove="1" noResize="1" noEditPoints="1" noAdjustHandles="1" noChangeArrowheads="1" noChangeShapeType="1" noTextEdit="1"/>
              </p:cNvSpPr>
              <p:nvPr/>
            </p:nvSpPr>
            <p:spPr>
              <a:xfrm>
                <a:off x="4887225" y="5352967"/>
                <a:ext cx="7026411" cy="574773"/>
              </a:xfrm>
              <a:prstGeom prst="rect">
                <a:avLst/>
              </a:prstGeom>
              <a:blipFill>
                <a:blip r:embed="rId5"/>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6456C92-7997-E640-8AD1-AF9DBCA2911C}"/>
                  </a:ext>
                </a:extLst>
              </p:cNvPr>
              <p:cNvSpPr txBox="1"/>
              <p:nvPr/>
            </p:nvSpPr>
            <p:spPr>
              <a:xfrm>
                <a:off x="5432613" y="4293343"/>
                <a:ext cx="5855814" cy="646331"/>
              </a:xfrm>
              <a:prstGeom prst="rect">
                <a:avLst/>
              </a:prstGeom>
              <a:noFill/>
            </p:spPr>
            <p:txBody>
              <a:bodyPr wrap="square" rtlCol="0">
                <a:spAutoFit/>
              </a:bodyPr>
              <a:lstStyle/>
              <a:p>
                <a:r>
                  <a:rPr lang="zh-CN" altLang="en-US" dirty="0"/>
                  <a:t> </a:t>
                </a:r>
                <a:r>
                  <a:rPr lang="en-US" altLang="zh-CN" dirty="0"/>
                  <a:t>where</a:t>
                </a:r>
                <a:r>
                  <a:rPr lang="zh-CN" altLang="en-US" dirty="0"/>
                  <a:t> </a:t>
                </a:r>
                <a:r>
                  <a:rPr lang="en-US" altLang="zh-CN" dirty="0"/>
                  <a:t>the sequence reward can be fine-tuned using a constant </a:t>
                </a:r>
                <a14:m>
                  <m:oMath xmlns:m="http://schemas.openxmlformats.org/officeDocument/2006/math">
                    <m:r>
                      <a:rPr lang="en-US" i="1">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TextBox 2">
                <a:extLst>
                  <a:ext uri="{FF2B5EF4-FFF2-40B4-BE49-F238E27FC236}">
                    <a16:creationId xmlns:a16="http://schemas.microsoft.com/office/drawing/2014/main" id="{96456C92-7997-E640-8AD1-AF9DBCA2911C}"/>
                  </a:ext>
                </a:extLst>
              </p:cNvPr>
              <p:cNvSpPr txBox="1">
                <a:spLocks noRot="1" noChangeAspect="1" noMove="1" noResize="1" noEditPoints="1" noAdjustHandles="1" noChangeArrowheads="1" noChangeShapeType="1" noTextEdit="1"/>
              </p:cNvSpPr>
              <p:nvPr/>
            </p:nvSpPr>
            <p:spPr>
              <a:xfrm>
                <a:off x="5432613" y="4293343"/>
                <a:ext cx="5855814" cy="646331"/>
              </a:xfrm>
              <a:prstGeom prst="rect">
                <a:avLst/>
              </a:prstGeom>
              <a:blipFill>
                <a:blip r:embed="rId6"/>
                <a:stretch>
                  <a:fillRect l="-866" t="-1923" b="-1538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8BCB842E-C44D-7445-84C1-2D9C0F0340D1}"/>
              </a:ext>
            </a:extLst>
          </p:cNvPr>
          <p:cNvSpPr txBox="1"/>
          <p:nvPr/>
        </p:nvSpPr>
        <p:spPr>
          <a:xfrm>
            <a:off x="7531873" y="3470526"/>
            <a:ext cx="94828" cy="369332"/>
          </a:xfrm>
          <a:prstGeom prst="rect">
            <a:avLst/>
          </a:prstGeom>
          <a:noFill/>
        </p:spPr>
        <p:txBody>
          <a:bodyPr wrap="square" rtlCol="0">
            <a:spAutoFit/>
          </a:bodyPr>
          <a:lstStyle/>
          <a:p>
            <a:r>
              <a:rPr lang="en-US" dirty="0"/>
              <a:t>(</a:t>
            </a:r>
          </a:p>
        </p:txBody>
      </p:sp>
      <p:sp>
        <p:nvSpPr>
          <p:cNvPr id="8" name="TextBox 7">
            <a:extLst>
              <a:ext uri="{FF2B5EF4-FFF2-40B4-BE49-F238E27FC236}">
                <a16:creationId xmlns:a16="http://schemas.microsoft.com/office/drawing/2014/main" id="{3C210B24-0F7B-254D-BB1C-F3F303F46EA1}"/>
              </a:ext>
            </a:extLst>
          </p:cNvPr>
          <p:cNvSpPr txBox="1"/>
          <p:nvPr/>
        </p:nvSpPr>
        <p:spPr>
          <a:xfrm>
            <a:off x="396745" y="4636261"/>
            <a:ext cx="4490480" cy="523220"/>
          </a:xfrm>
          <a:prstGeom prst="rect">
            <a:avLst/>
          </a:prstGeom>
          <a:noFill/>
        </p:spPr>
        <p:txBody>
          <a:bodyPr wrap="square" lIns="91440" tIns="45720" rIns="91440" bIns="45720" rtlCol="0" anchor="t">
            <a:spAutoFit/>
          </a:bodyPr>
          <a:lstStyle/>
          <a:p>
            <a:r>
              <a:rPr lang="en-US" sz="1400" b="1" dirty="0"/>
              <a:t>An example of natural language generation using Monte Carlo sampling (Q value)</a:t>
            </a:r>
          </a:p>
        </p:txBody>
      </p:sp>
      <p:sp>
        <p:nvSpPr>
          <p:cNvPr id="13" name="Rectangle 12">
            <a:extLst>
              <a:ext uri="{FF2B5EF4-FFF2-40B4-BE49-F238E27FC236}">
                <a16:creationId xmlns:a16="http://schemas.microsoft.com/office/drawing/2014/main" id="{6CD6A379-C242-80A1-89F8-22CCC41BC26C}"/>
              </a:ext>
            </a:extLst>
          </p:cNvPr>
          <p:cNvSpPr/>
          <p:nvPr/>
        </p:nvSpPr>
        <p:spPr>
          <a:xfrm flipV="1">
            <a:off x="4966170" y="6523095"/>
            <a:ext cx="2361259" cy="3104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883693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4DFE5-E782-204A-8270-9282EEB6A6DF}"/>
              </a:ext>
            </a:extLst>
          </p:cNvPr>
          <p:cNvSpPr>
            <a:spLocks noGrp="1"/>
          </p:cNvSpPr>
          <p:nvPr>
            <p:ph type="title"/>
          </p:nvPr>
        </p:nvSpPr>
        <p:spPr>
          <a:xfrm>
            <a:off x="501241" y="552546"/>
            <a:ext cx="10515600" cy="1146176"/>
          </a:xfrm>
        </p:spPr>
        <p:txBody>
          <a:bodyPr>
            <a:normAutofit/>
          </a:bodyPr>
          <a:lstStyle/>
          <a:p>
            <a:r>
              <a:rPr lang="en-US" dirty="0"/>
              <a:t>Anomaly detection </a:t>
            </a:r>
          </a:p>
        </p:txBody>
      </p:sp>
      <p:sp>
        <p:nvSpPr>
          <p:cNvPr id="4" name="Footer Placeholder 3">
            <a:extLst>
              <a:ext uri="{FF2B5EF4-FFF2-40B4-BE49-F238E27FC236}">
                <a16:creationId xmlns:a16="http://schemas.microsoft.com/office/drawing/2014/main" id="{1AB01A22-C335-5445-89BC-E3B1A78026CE}"/>
              </a:ext>
            </a:extLst>
          </p:cNvPr>
          <p:cNvSpPr>
            <a:spLocks noGrp="1"/>
          </p:cNvSpPr>
          <p:nvPr>
            <p:ph type="ftr" sz="quarter" idx="11"/>
          </p:nvPr>
        </p:nvSpPr>
        <p:spPr/>
        <p:txBody>
          <a:bodyPr/>
          <a:lstStyle/>
          <a:p>
            <a:r>
              <a:rPr lang="en-US"/>
              <a:t>IBM Research - Confidential</a:t>
            </a:r>
            <a:endParaRPr lang="en-US" dirty="0"/>
          </a:p>
        </p:txBody>
      </p:sp>
      <p:sp>
        <p:nvSpPr>
          <p:cNvPr id="11" name="Rectangle 10">
            <a:extLst>
              <a:ext uri="{FF2B5EF4-FFF2-40B4-BE49-F238E27FC236}">
                <a16:creationId xmlns:a16="http://schemas.microsoft.com/office/drawing/2014/main" id="{1F7C2242-3A15-724B-B4AE-8E5C107F0FAF}"/>
              </a:ext>
            </a:extLst>
          </p:cNvPr>
          <p:cNvSpPr/>
          <p:nvPr/>
        </p:nvSpPr>
        <p:spPr>
          <a:xfrm>
            <a:off x="4901469" y="1818804"/>
            <a:ext cx="1768006" cy="114617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Discriminator</a:t>
            </a:r>
          </a:p>
        </p:txBody>
      </p:sp>
      <p:sp>
        <p:nvSpPr>
          <p:cNvPr id="19" name="TextBox 18">
            <a:extLst>
              <a:ext uri="{FF2B5EF4-FFF2-40B4-BE49-F238E27FC236}">
                <a16:creationId xmlns:a16="http://schemas.microsoft.com/office/drawing/2014/main" id="{D00231EC-D74A-F046-A231-6ED24D5802F3}"/>
              </a:ext>
            </a:extLst>
          </p:cNvPr>
          <p:cNvSpPr txBox="1"/>
          <p:nvPr/>
        </p:nvSpPr>
        <p:spPr>
          <a:xfrm>
            <a:off x="401703" y="3292410"/>
            <a:ext cx="5383769" cy="147732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t>Generator and Discriminator are trained using GAN architecture to produce “normal” event sequence</a:t>
            </a:r>
          </a:p>
          <a:p>
            <a:pPr marL="285750" indent="-285750">
              <a:buFont typeface="Arial" panose="020B0604020202020204" pitchFamily="34" charset="0"/>
              <a:buChar char="•"/>
            </a:pPr>
            <a:r>
              <a:rPr lang="en-US" dirty="0"/>
              <a:t>During inference Discriminator receives a “real-world” event sequence and provides a feedback on the probability of this sequence event - D(h, x) </a:t>
            </a:r>
          </a:p>
        </p:txBody>
      </p:sp>
      <p:cxnSp>
        <p:nvCxnSpPr>
          <p:cNvPr id="25" name="Straight Arrow Connector 24">
            <a:extLst>
              <a:ext uri="{FF2B5EF4-FFF2-40B4-BE49-F238E27FC236}">
                <a16:creationId xmlns:a16="http://schemas.microsoft.com/office/drawing/2014/main" id="{C7C98084-9CD0-FD41-8CFC-EA1FC8048350}"/>
              </a:ext>
            </a:extLst>
          </p:cNvPr>
          <p:cNvCxnSpPr>
            <a:cxnSpLocks/>
          </p:cNvCxnSpPr>
          <p:nvPr/>
        </p:nvCxnSpPr>
        <p:spPr>
          <a:xfrm>
            <a:off x="3280945" y="2391892"/>
            <a:ext cx="1152072" cy="0"/>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134AED05-E8A5-7449-8E18-61091B7984AA}"/>
              </a:ext>
            </a:extLst>
          </p:cNvPr>
          <p:cNvSpPr txBox="1"/>
          <p:nvPr/>
        </p:nvSpPr>
        <p:spPr>
          <a:xfrm>
            <a:off x="2545388" y="1923706"/>
            <a:ext cx="2142831" cy="369332"/>
          </a:xfrm>
          <a:prstGeom prst="rect">
            <a:avLst/>
          </a:prstGeom>
          <a:noFill/>
        </p:spPr>
        <p:txBody>
          <a:bodyPr wrap="none" rtlCol="0">
            <a:spAutoFit/>
          </a:bodyPr>
          <a:lstStyle/>
          <a:p>
            <a:r>
              <a:rPr lang="en-US" dirty="0"/>
              <a:t>sequences of events </a:t>
            </a:r>
          </a:p>
        </p:txBody>
      </p:sp>
      <p:cxnSp>
        <p:nvCxnSpPr>
          <p:cNvPr id="28" name="Straight Arrow Connector 27">
            <a:extLst>
              <a:ext uri="{FF2B5EF4-FFF2-40B4-BE49-F238E27FC236}">
                <a16:creationId xmlns:a16="http://schemas.microsoft.com/office/drawing/2014/main" id="{66AE7938-6031-A84A-8717-AD2174E5FF77}"/>
              </a:ext>
            </a:extLst>
          </p:cNvPr>
          <p:cNvCxnSpPr>
            <a:cxnSpLocks/>
          </p:cNvCxnSpPr>
          <p:nvPr/>
        </p:nvCxnSpPr>
        <p:spPr>
          <a:xfrm>
            <a:off x="7347853" y="2382696"/>
            <a:ext cx="1152072" cy="0"/>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5F2E9F29-DCF2-464E-8AE6-96DF42B6C2FC}"/>
              </a:ext>
            </a:extLst>
          </p:cNvPr>
          <p:cNvSpPr txBox="1"/>
          <p:nvPr/>
        </p:nvSpPr>
        <p:spPr>
          <a:xfrm>
            <a:off x="6669475" y="1923364"/>
            <a:ext cx="4011739" cy="369332"/>
          </a:xfrm>
          <a:prstGeom prst="rect">
            <a:avLst/>
          </a:prstGeom>
          <a:noFill/>
        </p:spPr>
        <p:txBody>
          <a:bodyPr wrap="none" lIns="91440" tIns="45720" rIns="91440" bIns="45720" rtlCol="0" anchor="t">
            <a:spAutoFit/>
          </a:bodyPr>
          <a:lstStyle/>
          <a:p>
            <a:r>
              <a:rPr lang="en-US" dirty="0"/>
              <a:t>score for the pair sequences, e.g., D(h, x)</a:t>
            </a:r>
          </a:p>
        </p:txBody>
      </p:sp>
      <p:sp>
        <p:nvSpPr>
          <p:cNvPr id="32" name="TextBox 31">
            <a:extLst>
              <a:ext uri="{FF2B5EF4-FFF2-40B4-BE49-F238E27FC236}">
                <a16:creationId xmlns:a16="http://schemas.microsoft.com/office/drawing/2014/main" id="{637676AF-0700-6F42-987E-088B0D6B1202}"/>
              </a:ext>
            </a:extLst>
          </p:cNvPr>
          <p:cNvSpPr txBox="1"/>
          <p:nvPr/>
        </p:nvSpPr>
        <p:spPr>
          <a:xfrm>
            <a:off x="6130601" y="3266905"/>
            <a:ext cx="538376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System has a threshold for an acceptable score</a:t>
            </a:r>
          </a:p>
          <a:p>
            <a:pPr marL="285750" indent="-285750">
              <a:buFont typeface="Arial" panose="020B0604020202020204" pitchFamily="34" charset="0"/>
              <a:buChar char="•"/>
            </a:pPr>
            <a:r>
              <a:rPr lang="en-US" dirty="0"/>
              <a:t>Low probability means that the sequence might be abnormal </a:t>
            </a:r>
          </a:p>
          <a:p>
            <a:pPr marL="285750" indent="-285750">
              <a:buFont typeface="Arial" panose="020B0604020202020204" pitchFamily="34" charset="0"/>
              <a:buChar char="•"/>
            </a:pPr>
            <a:r>
              <a:rPr lang="en-US" dirty="0"/>
              <a:t>In case of the anomaly, sequence with a lowest score among neighbors is reported</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7B0B18FD-0CF8-4A69-93F3-514CAFC71B07}"/>
              </a:ext>
            </a:extLst>
          </p:cNvPr>
          <p:cNvSpPr txBox="1"/>
          <p:nvPr/>
        </p:nvSpPr>
        <p:spPr>
          <a:xfrm>
            <a:off x="713874" y="5022960"/>
            <a:ext cx="1084446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normal sequence means it is a frequent sequence in the dataset.  </a:t>
            </a:r>
          </a:p>
          <a:p>
            <a:r>
              <a:rPr lang="en-US" dirty="0">
                <a:cs typeface="Calibri"/>
              </a:rPr>
              <a:t>e.g., h = (a, b, c) x = (d, f) and D(h, x) = 1; but the observed sequence z = (d). We could guess if there is anomaly by calculating D(h, z) using the well-learned Discriminator. </a:t>
            </a:r>
          </a:p>
          <a:p>
            <a:endParaRPr lang="en-US" dirty="0">
              <a:cs typeface="Calibri"/>
            </a:endParaRPr>
          </a:p>
          <a:p>
            <a:endParaRPr lang="en-US" dirty="0">
              <a:cs typeface="Calibri"/>
            </a:endParaRPr>
          </a:p>
        </p:txBody>
      </p:sp>
      <p:sp>
        <p:nvSpPr>
          <p:cNvPr id="6" name="Rectangle 5">
            <a:extLst>
              <a:ext uri="{FF2B5EF4-FFF2-40B4-BE49-F238E27FC236}">
                <a16:creationId xmlns:a16="http://schemas.microsoft.com/office/drawing/2014/main" id="{7B8B731F-DB69-234F-02A7-63A761A0BAAB}"/>
              </a:ext>
            </a:extLst>
          </p:cNvPr>
          <p:cNvSpPr/>
          <p:nvPr/>
        </p:nvSpPr>
        <p:spPr>
          <a:xfrm flipV="1">
            <a:off x="4966170" y="6523095"/>
            <a:ext cx="2361259" cy="3104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364957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BFE0-EB1B-734F-A1D9-D06A25712479}"/>
              </a:ext>
            </a:extLst>
          </p:cNvPr>
          <p:cNvSpPr>
            <a:spLocks noGrp="1"/>
          </p:cNvSpPr>
          <p:nvPr>
            <p:ph type="title"/>
          </p:nvPr>
        </p:nvSpPr>
        <p:spPr/>
        <p:txBody>
          <a:bodyPr/>
          <a:lstStyle/>
          <a:p>
            <a:r>
              <a:rPr lang="en-US" dirty="0"/>
              <a:t>Background Art 1</a:t>
            </a:r>
          </a:p>
        </p:txBody>
      </p:sp>
      <p:sp>
        <p:nvSpPr>
          <p:cNvPr id="3" name="Content Placeholder 2">
            <a:extLst>
              <a:ext uri="{FF2B5EF4-FFF2-40B4-BE49-F238E27FC236}">
                <a16:creationId xmlns:a16="http://schemas.microsoft.com/office/drawing/2014/main" id="{112137FC-0466-CE49-847F-D54ADFFB14E6}"/>
              </a:ext>
            </a:extLst>
          </p:cNvPr>
          <p:cNvSpPr>
            <a:spLocks noGrp="1"/>
          </p:cNvSpPr>
          <p:nvPr>
            <p:ph idx="1"/>
          </p:nvPr>
        </p:nvSpPr>
        <p:spPr/>
        <p:txBody>
          <a:bodyPr vert="horz" lIns="91440" tIns="45720" rIns="91440" bIns="45720" rtlCol="0" anchor="t">
            <a:normAutofit/>
          </a:bodyPr>
          <a:lstStyle/>
          <a:p>
            <a:r>
              <a:rPr lang="en-US" sz="2000" b="1" dirty="0"/>
              <a:t>Research Paper: </a:t>
            </a:r>
          </a:p>
          <a:p>
            <a:pPr lvl="1"/>
            <a:r>
              <a:rPr lang="en-US" sz="1600" b="1" dirty="0" err="1"/>
              <a:t>SeqGAN</a:t>
            </a:r>
            <a:r>
              <a:rPr lang="en-US" sz="1600" b="1" dirty="0"/>
              <a:t>: Sequence Generative Adversarial Nets with Policy Gradient</a:t>
            </a:r>
          </a:p>
          <a:p>
            <a:r>
              <a:rPr lang="en-US" sz="2000" i="1" dirty="0"/>
              <a:t>Abstract: </a:t>
            </a:r>
            <a:r>
              <a:rPr lang="en-US" sz="1400" i="1" dirty="0"/>
              <a:t>As a new way of training generative models, Generative Adversarial Net (GAN) that uses a discriminative model to guide the training of the generative model has enjoyed considerable success in generating real-valued data. However, it has limitations when the goal is for generating sequences of discrete tokens. A major reason lies in that the discrete outputs from the generative model make it difficult to pass the gradient update from the discriminative model to the generative model.  Also , the discriminative model can only assess a complete sequence, while for a partially generated sequence, it is non-trivial to balance its current score and the future one once the entire sequence has been generated. In this paper, we propose a sequence generation framework, called </a:t>
            </a:r>
            <a:r>
              <a:rPr lang="en-US" sz="1400" i="1" dirty="0" err="1"/>
              <a:t>SeqGAN</a:t>
            </a:r>
            <a:r>
              <a:rPr lang="en-US" sz="1400" i="1" dirty="0"/>
              <a:t>, to solve the problems. Modeling the data generator as a stochastic policy in reinforcement learning (RL), </a:t>
            </a:r>
            <a:r>
              <a:rPr lang="en-US" sz="1400" i="1" dirty="0" err="1"/>
              <a:t>SeqGAN</a:t>
            </a:r>
            <a:r>
              <a:rPr lang="en-US" sz="1400" i="1" dirty="0"/>
              <a:t> bypasses the generator differentiation problem by directly performing gradient policy update. The RL reward signal comes from the GAN discriminator judged on a complete sequence, and is passed back to the intermediate state-action steps using Monte Carlo search. </a:t>
            </a:r>
            <a:endParaRPr lang="en-US" sz="1400" i="1" dirty="0" err="1">
              <a:cs typeface="Calibri"/>
            </a:endParaRPr>
          </a:p>
          <a:p>
            <a:r>
              <a:rPr lang="en-US" sz="2000" i="1" dirty="0"/>
              <a:t>Differences: </a:t>
            </a:r>
            <a:endParaRPr lang="en-US" dirty="0"/>
          </a:p>
          <a:p>
            <a:pPr lvl="1"/>
            <a:r>
              <a:rPr lang="en-US" sz="1600" i="1" dirty="0">
                <a:ea typeface="+mn-lt"/>
                <a:cs typeface="+mn-lt"/>
              </a:rPr>
              <a:t>This paper describes a model for generating structured sequence using natural language.</a:t>
            </a:r>
            <a:endParaRPr lang="en-US" i="1" dirty="0">
              <a:ea typeface="+mn-lt"/>
              <a:cs typeface="+mn-lt"/>
            </a:endParaRPr>
          </a:p>
          <a:p>
            <a:pPr lvl="1"/>
            <a:r>
              <a:rPr lang="en-US" sz="1600" i="1" dirty="0">
                <a:cs typeface="Calibri" panose="020F0502020204030204"/>
              </a:rPr>
              <a:t>It doesn't consider the topology information, but we need first to construct the structured event sequence and also use it for reward function. </a:t>
            </a:r>
          </a:p>
          <a:p>
            <a:pPr marL="457200" lvl="1" indent="0">
              <a:buNone/>
            </a:pPr>
            <a:endParaRPr lang="en-US" sz="1600" dirty="0">
              <a:cs typeface="Calibri" panose="020F0502020204030204"/>
            </a:endParaRPr>
          </a:p>
          <a:p>
            <a:pPr lvl="1"/>
            <a:endParaRPr lang="en-US" sz="1600" i="1" dirty="0">
              <a:cs typeface="Calibri" panose="020F0502020204030204"/>
            </a:endParaRPr>
          </a:p>
        </p:txBody>
      </p:sp>
      <p:sp>
        <p:nvSpPr>
          <p:cNvPr id="4" name="Footer Placeholder 3">
            <a:extLst>
              <a:ext uri="{FF2B5EF4-FFF2-40B4-BE49-F238E27FC236}">
                <a16:creationId xmlns:a16="http://schemas.microsoft.com/office/drawing/2014/main" id="{A3B5636F-6E28-8047-9C4F-F3507148008C}"/>
              </a:ext>
            </a:extLst>
          </p:cNvPr>
          <p:cNvSpPr>
            <a:spLocks noGrp="1"/>
          </p:cNvSpPr>
          <p:nvPr>
            <p:ph type="ftr" sz="quarter" idx="11"/>
          </p:nvPr>
        </p:nvSpPr>
        <p:spPr/>
        <p:txBody>
          <a:bodyPr/>
          <a:lstStyle/>
          <a:p>
            <a:r>
              <a:rPr lang="en-US" dirty="0"/>
              <a:t>IBM Research - Confidential</a:t>
            </a:r>
          </a:p>
        </p:txBody>
      </p:sp>
      <p:sp>
        <p:nvSpPr>
          <p:cNvPr id="6" name="Rectangle 5">
            <a:extLst>
              <a:ext uri="{FF2B5EF4-FFF2-40B4-BE49-F238E27FC236}">
                <a16:creationId xmlns:a16="http://schemas.microsoft.com/office/drawing/2014/main" id="{7BBD2720-8901-3839-AAEA-353E65ED5A04}"/>
              </a:ext>
            </a:extLst>
          </p:cNvPr>
          <p:cNvSpPr/>
          <p:nvPr/>
        </p:nvSpPr>
        <p:spPr>
          <a:xfrm flipV="1">
            <a:off x="4966170" y="6523095"/>
            <a:ext cx="2361259" cy="3104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842062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BFE0-EB1B-734F-A1D9-D06A25712479}"/>
              </a:ext>
            </a:extLst>
          </p:cNvPr>
          <p:cNvSpPr>
            <a:spLocks noGrp="1"/>
          </p:cNvSpPr>
          <p:nvPr>
            <p:ph type="title"/>
          </p:nvPr>
        </p:nvSpPr>
        <p:spPr/>
        <p:txBody>
          <a:bodyPr/>
          <a:lstStyle/>
          <a:p>
            <a:r>
              <a:rPr lang="en-US" dirty="0"/>
              <a:t>Background Art 2</a:t>
            </a:r>
          </a:p>
        </p:txBody>
      </p:sp>
      <p:sp>
        <p:nvSpPr>
          <p:cNvPr id="3" name="Content Placeholder 2">
            <a:extLst>
              <a:ext uri="{FF2B5EF4-FFF2-40B4-BE49-F238E27FC236}">
                <a16:creationId xmlns:a16="http://schemas.microsoft.com/office/drawing/2014/main" id="{112137FC-0466-CE49-847F-D54ADFFB14E6}"/>
              </a:ext>
            </a:extLst>
          </p:cNvPr>
          <p:cNvSpPr>
            <a:spLocks noGrp="1"/>
          </p:cNvSpPr>
          <p:nvPr>
            <p:ph idx="1"/>
          </p:nvPr>
        </p:nvSpPr>
        <p:spPr>
          <a:xfrm>
            <a:off x="838200" y="1825625"/>
            <a:ext cx="10515600" cy="3745645"/>
          </a:xfrm>
        </p:spPr>
        <p:txBody>
          <a:bodyPr vert="horz" lIns="91440" tIns="45720" rIns="91440" bIns="45720" rtlCol="0" anchor="t">
            <a:normAutofit lnSpcReduction="10000"/>
          </a:bodyPr>
          <a:lstStyle/>
          <a:p>
            <a:r>
              <a:rPr lang="en-US" sz="1800" b="1" dirty="0"/>
              <a:t>Research Paper: </a:t>
            </a:r>
            <a:r>
              <a:rPr lang="en-US" sz="1800" dirty="0"/>
              <a:t>Log File Anomaly Detection</a:t>
            </a:r>
            <a:endParaRPr lang="en-US" sz="1800" dirty="0">
              <a:cs typeface="Calibri"/>
            </a:endParaRPr>
          </a:p>
          <a:p>
            <a:r>
              <a:rPr lang="en-US" sz="2000" i="1" dirty="0"/>
              <a:t>Abstract: </a:t>
            </a:r>
          </a:p>
          <a:p>
            <a:pPr lvl="1"/>
            <a:r>
              <a:rPr lang="en-US" sz="1600" i="1" dirty="0"/>
              <a:t>Analysis of log files pertaining to a failed run can be a tedious task, especially if the file runs in to thousands of lines. Using the recent development in text analysis using deep neural networks, we present a method to reduce effort needed to analyze the log file by highlighting the most probably  useful text in the failed log file, which can assist in debugging the causes of the failure. In essence, we reduce the log file by removing the lines which are found to be of less importance to the debug. We measure the accuracy of our reduction by F1 score, as well as custom scoring method on manually labeled data, where important lines from a ’failed’ log are extracted by the experts of the domain.</a:t>
            </a:r>
          </a:p>
          <a:p>
            <a:pPr lvl="1"/>
            <a:endParaRPr lang="en-US" sz="1600" i="1" dirty="0"/>
          </a:p>
          <a:p>
            <a:r>
              <a:rPr lang="en-US" sz="2000" i="1" dirty="0"/>
              <a:t>Differences:</a:t>
            </a:r>
          </a:p>
          <a:p>
            <a:pPr lvl="1"/>
            <a:r>
              <a:rPr lang="en-US" sz="1600" dirty="0">
                <a:cs typeface="Calibri" panose="020F0502020204030204"/>
              </a:rPr>
              <a:t>This paper uses the language model to reduce the log files that are not important for debugging. </a:t>
            </a:r>
          </a:p>
          <a:p>
            <a:pPr lvl="1"/>
            <a:r>
              <a:rPr lang="en-US" sz="1600" i="1" dirty="0">
                <a:cs typeface="Calibri"/>
              </a:rPr>
              <a:t>It doesn't consider the feedback mechanism in their seq2seq proposed model.</a:t>
            </a:r>
          </a:p>
          <a:p>
            <a:pPr lvl="1"/>
            <a:r>
              <a:rPr lang="en-US" sz="1600" i="1" dirty="0">
                <a:cs typeface="Calibri"/>
              </a:rPr>
              <a:t>It needs large amount of labeled data. </a:t>
            </a:r>
          </a:p>
        </p:txBody>
      </p:sp>
      <p:sp>
        <p:nvSpPr>
          <p:cNvPr id="4" name="Footer Placeholder 3">
            <a:extLst>
              <a:ext uri="{FF2B5EF4-FFF2-40B4-BE49-F238E27FC236}">
                <a16:creationId xmlns:a16="http://schemas.microsoft.com/office/drawing/2014/main" id="{A3B5636F-6E28-8047-9C4F-F3507148008C}"/>
              </a:ext>
            </a:extLst>
          </p:cNvPr>
          <p:cNvSpPr>
            <a:spLocks noGrp="1"/>
          </p:cNvSpPr>
          <p:nvPr>
            <p:ph type="ftr" sz="quarter" idx="11"/>
          </p:nvPr>
        </p:nvSpPr>
        <p:spPr/>
        <p:txBody>
          <a:bodyPr/>
          <a:lstStyle/>
          <a:p>
            <a:r>
              <a:rPr lang="en-US" dirty="0"/>
              <a:t>IBM Research - Confidential</a:t>
            </a:r>
          </a:p>
        </p:txBody>
      </p:sp>
      <p:sp>
        <p:nvSpPr>
          <p:cNvPr id="6" name="Rectangle 5">
            <a:extLst>
              <a:ext uri="{FF2B5EF4-FFF2-40B4-BE49-F238E27FC236}">
                <a16:creationId xmlns:a16="http://schemas.microsoft.com/office/drawing/2014/main" id="{745DB578-6B61-93D6-4A1D-F6A62B47C5F6}"/>
              </a:ext>
            </a:extLst>
          </p:cNvPr>
          <p:cNvSpPr/>
          <p:nvPr/>
        </p:nvSpPr>
        <p:spPr>
          <a:xfrm flipV="1">
            <a:off x="4966170" y="6523095"/>
            <a:ext cx="2361259" cy="3104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172131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BFE0-EB1B-734F-A1D9-D06A25712479}"/>
              </a:ext>
            </a:extLst>
          </p:cNvPr>
          <p:cNvSpPr>
            <a:spLocks noGrp="1"/>
          </p:cNvSpPr>
          <p:nvPr>
            <p:ph type="title"/>
          </p:nvPr>
        </p:nvSpPr>
        <p:spPr/>
        <p:txBody>
          <a:bodyPr/>
          <a:lstStyle/>
          <a:p>
            <a:r>
              <a:rPr lang="en-US" dirty="0"/>
              <a:t>Background Art 3</a:t>
            </a:r>
          </a:p>
        </p:txBody>
      </p:sp>
      <p:sp>
        <p:nvSpPr>
          <p:cNvPr id="3" name="Content Placeholder 2">
            <a:extLst>
              <a:ext uri="{FF2B5EF4-FFF2-40B4-BE49-F238E27FC236}">
                <a16:creationId xmlns:a16="http://schemas.microsoft.com/office/drawing/2014/main" id="{112137FC-0466-CE49-847F-D54ADFFB14E6}"/>
              </a:ext>
            </a:extLst>
          </p:cNvPr>
          <p:cNvSpPr>
            <a:spLocks noGrp="1"/>
          </p:cNvSpPr>
          <p:nvPr>
            <p:ph idx="1"/>
          </p:nvPr>
        </p:nvSpPr>
        <p:spPr>
          <a:xfrm>
            <a:off x="838200" y="1825625"/>
            <a:ext cx="10515600" cy="3745645"/>
          </a:xfrm>
        </p:spPr>
        <p:txBody>
          <a:bodyPr vert="horz" lIns="91440" tIns="45720" rIns="91440" bIns="45720" rtlCol="0" anchor="t">
            <a:normAutofit/>
          </a:bodyPr>
          <a:lstStyle/>
          <a:p>
            <a:r>
              <a:rPr lang="en-US" sz="1600" b="1" dirty="0"/>
              <a:t>Patent: </a:t>
            </a:r>
            <a:r>
              <a:rPr lang="en-US" sz="1600" dirty="0"/>
              <a:t>Unsupervised anomaly detection using generative adversarial networks</a:t>
            </a:r>
          </a:p>
          <a:p>
            <a:r>
              <a:rPr lang="en-US" sz="1400" b="1" dirty="0"/>
              <a:t>Abstract: </a:t>
            </a:r>
            <a:r>
              <a:rPr lang="en-US" sz="1500" dirty="0"/>
              <a:t>A method, system and computer program product, the method comprising: mutually training, using feedback, a generator and a discriminator of a conditional adversarial generative adversarial networks using training item groups, each item group representing events in a time window, the generator comprises a generator Recurrent Neural Network (RNN), the discriminator comprises a discriminator RNN; receiving by the discriminator, discrete sequential data comprising a sequence of item groups comprising an item group representing events in a time window, and item groups representing events in preceding time windows; altering the sequence of item groups into collections of real numbers and providing them to the discriminator RNN; processing the collections by the discriminator RNN to obtain a probability for the item group to comprise an anomaly, in an unsupervised manner; and providing output to a user, the output based on the probability and indicative of a label for the discrete sequential data. </a:t>
            </a:r>
          </a:p>
          <a:p>
            <a:r>
              <a:rPr lang="en-US" sz="2000" i="1" dirty="0"/>
              <a:t>Differences:</a:t>
            </a:r>
            <a:endParaRPr lang="en-US" dirty="0">
              <a:cs typeface="Calibri" panose="020F0502020204030204"/>
            </a:endParaRPr>
          </a:p>
          <a:p>
            <a:pPr lvl="1"/>
            <a:r>
              <a:rPr lang="en-US" sz="1600" dirty="0">
                <a:cs typeface="Calibri"/>
              </a:rPr>
              <a:t>This disclosure comes up with a GAN-based system that can do </a:t>
            </a:r>
            <a:r>
              <a:rPr lang="en-US" sz="1600">
                <a:cs typeface="Calibri"/>
              </a:rPr>
              <a:t>detect anomaly. </a:t>
            </a:r>
            <a:endParaRPr lang="en-US" sz="1600" dirty="0">
              <a:ea typeface="+mn-lt"/>
              <a:cs typeface="+mn-lt"/>
            </a:endParaRPr>
          </a:p>
          <a:p>
            <a:pPr lvl="1"/>
            <a:r>
              <a:rPr lang="en-US" sz="1600" i="1" dirty="0">
                <a:cs typeface="Calibri"/>
              </a:rPr>
              <a:t>It doesn't consider the feedback mechanism in their proposed GAN model.</a:t>
            </a:r>
          </a:p>
          <a:p>
            <a:pPr lvl="1"/>
            <a:r>
              <a:rPr lang="en-US" sz="1600" dirty="0">
                <a:cs typeface="Calibri"/>
              </a:rPr>
              <a:t>It </a:t>
            </a:r>
            <a:r>
              <a:rPr lang="en-US" sz="1600" i="1" dirty="0">
                <a:cs typeface="Calibri"/>
              </a:rPr>
              <a:t>doesn’t </a:t>
            </a:r>
            <a:r>
              <a:rPr lang="en-US" sz="1600" dirty="0">
                <a:cs typeface="Calibri"/>
              </a:rPr>
              <a:t>consider the topology information. </a:t>
            </a:r>
          </a:p>
          <a:p>
            <a:pPr lvl="1"/>
            <a:endParaRPr lang="en-US" sz="1600" i="1" dirty="0">
              <a:cs typeface="Calibri"/>
            </a:endParaRPr>
          </a:p>
          <a:p>
            <a:pPr lvl="1"/>
            <a:endParaRPr lang="en-US" sz="1600" i="1" dirty="0">
              <a:cs typeface="Calibri"/>
            </a:endParaRPr>
          </a:p>
        </p:txBody>
      </p:sp>
      <p:sp>
        <p:nvSpPr>
          <p:cNvPr id="4" name="Footer Placeholder 3">
            <a:extLst>
              <a:ext uri="{FF2B5EF4-FFF2-40B4-BE49-F238E27FC236}">
                <a16:creationId xmlns:a16="http://schemas.microsoft.com/office/drawing/2014/main" id="{A3B5636F-6E28-8047-9C4F-F3507148008C}"/>
              </a:ext>
            </a:extLst>
          </p:cNvPr>
          <p:cNvSpPr>
            <a:spLocks noGrp="1"/>
          </p:cNvSpPr>
          <p:nvPr>
            <p:ph type="ftr" sz="quarter" idx="11"/>
          </p:nvPr>
        </p:nvSpPr>
        <p:spPr/>
        <p:txBody>
          <a:bodyPr/>
          <a:lstStyle/>
          <a:p>
            <a:r>
              <a:rPr lang="en-US" dirty="0"/>
              <a:t>IBM Research - Confidential</a:t>
            </a:r>
          </a:p>
        </p:txBody>
      </p:sp>
      <p:sp>
        <p:nvSpPr>
          <p:cNvPr id="6" name="Rectangle 5">
            <a:extLst>
              <a:ext uri="{FF2B5EF4-FFF2-40B4-BE49-F238E27FC236}">
                <a16:creationId xmlns:a16="http://schemas.microsoft.com/office/drawing/2014/main" id="{5A591A36-D3F1-4666-EB66-BE21C3E3CC95}"/>
              </a:ext>
            </a:extLst>
          </p:cNvPr>
          <p:cNvSpPr/>
          <p:nvPr/>
        </p:nvSpPr>
        <p:spPr>
          <a:xfrm flipV="1">
            <a:off x="4966170" y="6523095"/>
            <a:ext cx="2361259" cy="3104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926236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8C86-57C8-4241-8E8E-82D770548F63}"/>
              </a:ext>
            </a:extLst>
          </p:cNvPr>
          <p:cNvSpPr>
            <a:spLocks noGrp="1"/>
          </p:cNvSpPr>
          <p:nvPr>
            <p:ph type="title"/>
          </p:nvPr>
        </p:nvSpPr>
        <p:spPr/>
        <p:txBody>
          <a:bodyPr/>
          <a:lstStyle/>
          <a:p>
            <a:r>
              <a:rPr lang="en-US" dirty="0"/>
              <a:t>Background and Problem Statement </a:t>
            </a:r>
          </a:p>
        </p:txBody>
      </p:sp>
      <p:sp>
        <p:nvSpPr>
          <p:cNvPr id="3" name="Content Placeholder 2">
            <a:extLst>
              <a:ext uri="{FF2B5EF4-FFF2-40B4-BE49-F238E27FC236}">
                <a16:creationId xmlns:a16="http://schemas.microsoft.com/office/drawing/2014/main" id="{6A170AB4-36AF-6646-B39F-A07F2DDA01A8}"/>
              </a:ext>
            </a:extLst>
          </p:cNvPr>
          <p:cNvSpPr>
            <a:spLocks noGrp="1"/>
          </p:cNvSpPr>
          <p:nvPr>
            <p:ph idx="1"/>
          </p:nvPr>
        </p:nvSpPr>
        <p:spPr/>
        <p:txBody>
          <a:bodyPr vert="horz" lIns="91440" tIns="45720" rIns="91440" bIns="45720" rtlCol="0" anchor="t">
            <a:normAutofit lnSpcReduction="10000"/>
          </a:bodyPr>
          <a:lstStyle/>
          <a:p>
            <a:r>
              <a:rPr lang="en-US" dirty="0"/>
              <a:t>Background:</a:t>
            </a:r>
          </a:p>
          <a:p>
            <a:pPr lvl="1"/>
            <a:r>
              <a:rPr lang="en-US" sz="1600" dirty="0"/>
              <a:t>The analysis of IT log data (containing metrics collected by monitoring systems) of one running system makes it possible to detect anomalous states early, and thus to avoid further physical damage and business loss in a distributed system. </a:t>
            </a:r>
            <a:endParaRPr lang="en-US" sz="1600" dirty="0">
              <a:cs typeface="Calibri"/>
            </a:endParaRPr>
          </a:p>
          <a:p>
            <a:r>
              <a:rPr lang="en-US" dirty="0"/>
              <a:t>Goal: </a:t>
            </a:r>
            <a:endParaRPr lang="en-US" dirty="0">
              <a:ea typeface="+mn-lt"/>
              <a:cs typeface="+mn-lt"/>
            </a:endParaRPr>
          </a:p>
          <a:p>
            <a:pPr lvl="1"/>
            <a:r>
              <a:rPr lang="en-US" sz="1600" dirty="0">
                <a:ea typeface="+mn-lt"/>
                <a:cs typeface="+mn-lt"/>
              </a:rPr>
              <a:t>Build a weakly supervised learning system to generate event sequence with optional a service</a:t>
            </a:r>
            <a:r>
              <a:rPr lang="en-US" altLang="zh-CN" sz="1600" dirty="0">
                <a:ea typeface="+mn-lt"/>
                <a:cs typeface="+mn-lt"/>
              </a:rPr>
              <a:t>-topology</a:t>
            </a:r>
            <a:r>
              <a:rPr lang="zh-CN" altLang="en-US" sz="1600" dirty="0">
                <a:ea typeface="+mn-lt"/>
                <a:cs typeface="+mn-lt"/>
              </a:rPr>
              <a:t> </a:t>
            </a:r>
            <a:r>
              <a:rPr lang="en-US" sz="1600" dirty="0">
                <a:ea typeface="+mn-lt"/>
                <a:cs typeface="+mn-lt"/>
              </a:rPr>
              <a:t>structure constraint for early detection of anomalies in IT log data of a distributed system. This will greatly help these executions in IT operations and service management, such as </a:t>
            </a:r>
            <a:r>
              <a:rPr lang="en-US" sz="1600" b="1" dirty="0">
                <a:ea typeface="+mn-lt"/>
                <a:cs typeface="+mn-lt"/>
              </a:rPr>
              <a:t>diagnosis</a:t>
            </a:r>
            <a:r>
              <a:rPr lang="en-US" sz="1600" dirty="0">
                <a:ea typeface="+mn-lt"/>
                <a:cs typeface="+mn-lt"/>
              </a:rPr>
              <a:t>, </a:t>
            </a:r>
            <a:r>
              <a:rPr lang="en-US" sz="1600" b="1" dirty="0">
                <a:ea typeface="+mn-lt"/>
                <a:cs typeface="+mn-lt"/>
              </a:rPr>
              <a:t>anomaly detection</a:t>
            </a:r>
            <a:r>
              <a:rPr lang="en-US" sz="1600" dirty="0">
                <a:ea typeface="+mn-lt"/>
                <a:cs typeface="+mn-lt"/>
              </a:rPr>
              <a:t>, </a:t>
            </a:r>
            <a:r>
              <a:rPr lang="en-US" sz="1600" b="1" dirty="0">
                <a:ea typeface="+mn-lt"/>
                <a:cs typeface="+mn-lt"/>
              </a:rPr>
              <a:t>fault localization</a:t>
            </a:r>
            <a:r>
              <a:rPr lang="en-US" sz="1600" dirty="0">
                <a:ea typeface="+mn-lt"/>
                <a:cs typeface="+mn-lt"/>
              </a:rPr>
              <a:t>, remediation of an issue, change risk assessment.</a:t>
            </a:r>
          </a:p>
          <a:p>
            <a:r>
              <a:rPr lang="en-US" dirty="0"/>
              <a:t>Challenges:</a:t>
            </a:r>
          </a:p>
          <a:p>
            <a:pPr lvl="1"/>
            <a:r>
              <a:rPr lang="en-US" sz="1600" dirty="0">
                <a:cs typeface="Calibri" panose="020F0502020204030204"/>
              </a:rPr>
              <a:t>Many system logs are produced by several concurrently running tasks</a:t>
            </a:r>
            <a:r>
              <a:rPr lang="en-US" sz="1600" dirty="0">
                <a:ea typeface="+mn-lt"/>
                <a:cs typeface="+mn-lt"/>
              </a:rPr>
              <a:t>, so it cannot guarantee log messages are in order,  even they all contain timestamp. However, the order of logs provides important information for diagnosis and analysis (e.g., identify the execution path of a program) [1]</a:t>
            </a:r>
            <a:endParaRPr lang="en-US" sz="1600" dirty="0">
              <a:cs typeface="Calibri" panose="020F0502020204030204"/>
            </a:endParaRPr>
          </a:p>
          <a:p>
            <a:pPr lvl="1"/>
            <a:r>
              <a:rPr lang="en-US" sz="1600" dirty="0">
                <a:cs typeface="Calibri" panose="020F0502020204030204"/>
              </a:rPr>
              <a:t>The available “good quality” of event sequence paired data are not sufficient. </a:t>
            </a:r>
          </a:p>
          <a:p>
            <a:pPr lvl="1"/>
            <a:r>
              <a:rPr lang="en-US" sz="1600" dirty="0">
                <a:cs typeface="Calibri" panose="020F0502020204030204"/>
              </a:rPr>
              <a:t>Auto-generated data can be partially labeled by humans’ feedback for training purposes. </a:t>
            </a:r>
          </a:p>
          <a:p>
            <a:pPr lvl="1"/>
            <a:r>
              <a:rPr lang="en-US" sz="1600" dirty="0">
                <a:cs typeface="Calibri" panose="020F0502020204030204"/>
              </a:rPr>
              <a:t>Generate informative, coherent, and reasonable event sequence. </a:t>
            </a:r>
          </a:p>
          <a:p>
            <a:pPr marL="457200" lvl="1" indent="0">
              <a:buNone/>
            </a:pPr>
            <a:endParaRPr lang="en-US" dirty="0">
              <a:cs typeface="Calibri" panose="020F0502020204030204"/>
            </a:endParaRPr>
          </a:p>
        </p:txBody>
      </p:sp>
      <p:sp>
        <p:nvSpPr>
          <p:cNvPr id="4" name="Footer Placeholder 3">
            <a:extLst>
              <a:ext uri="{FF2B5EF4-FFF2-40B4-BE49-F238E27FC236}">
                <a16:creationId xmlns:a16="http://schemas.microsoft.com/office/drawing/2014/main" id="{252A94B0-C7D1-E348-BF6C-8A8C7DE88E19}"/>
              </a:ext>
            </a:extLst>
          </p:cNvPr>
          <p:cNvSpPr>
            <a:spLocks noGrp="1"/>
          </p:cNvSpPr>
          <p:nvPr>
            <p:ph type="ftr" sz="quarter" idx="11"/>
          </p:nvPr>
        </p:nvSpPr>
        <p:spPr/>
        <p:txBody>
          <a:bodyPr/>
          <a:lstStyle/>
          <a:p>
            <a:r>
              <a:rPr lang="en-US" dirty="0"/>
              <a:t>IBM Research - Confidential</a:t>
            </a:r>
          </a:p>
        </p:txBody>
      </p:sp>
      <p:sp>
        <p:nvSpPr>
          <p:cNvPr id="6" name="Rectangle 5">
            <a:extLst>
              <a:ext uri="{FF2B5EF4-FFF2-40B4-BE49-F238E27FC236}">
                <a16:creationId xmlns:a16="http://schemas.microsoft.com/office/drawing/2014/main" id="{01CC0EFC-02E7-8028-6025-FA1BDCBD062B}"/>
              </a:ext>
            </a:extLst>
          </p:cNvPr>
          <p:cNvSpPr/>
          <p:nvPr/>
        </p:nvSpPr>
        <p:spPr>
          <a:xfrm flipV="1">
            <a:off x="4966170" y="6523095"/>
            <a:ext cx="2361259" cy="3104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4">
            <a:extLst>
              <a:ext uri="{FF2B5EF4-FFF2-40B4-BE49-F238E27FC236}">
                <a16:creationId xmlns:a16="http://schemas.microsoft.com/office/drawing/2014/main" id="{7BF1D5CD-A023-BCE8-4A04-FA58A70316F5}"/>
              </a:ext>
            </a:extLst>
          </p:cNvPr>
          <p:cNvSpPr txBox="1"/>
          <p:nvPr/>
        </p:nvSpPr>
        <p:spPr>
          <a:xfrm>
            <a:off x="284723" y="6248401"/>
            <a:ext cx="1178681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rgbClr val="222222"/>
                </a:solidFill>
                <a:latin typeface="Arial"/>
                <a:cs typeface="Arial"/>
              </a:rPr>
              <a:t>[1] Du, Min, et al. "</a:t>
            </a:r>
            <a:r>
              <a:rPr lang="en-US" sz="1000" dirty="0" err="1">
                <a:solidFill>
                  <a:srgbClr val="222222"/>
                </a:solidFill>
                <a:latin typeface="Arial"/>
                <a:cs typeface="Arial"/>
              </a:rPr>
              <a:t>Deeplog</a:t>
            </a:r>
            <a:r>
              <a:rPr lang="en-US" sz="1000" dirty="0">
                <a:solidFill>
                  <a:srgbClr val="222222"/>
                </a:solidFill>
                <a:latin typeface="Arial"/>
                <a:cs typeface="Arial"/>
              </a:rPr>
              <a:t>: Anomaly detection and diagnosis from system logs through deep learning." </a:t>
            </a:r>
            <a:r>
              <a:rPr lang="en-US" sz="1000" i="1" dirty="0">
                <a:solidFill>
                  <a:srgbClr val="222222"/>
                </a:solidFill>
                <a:latin typeface="Arial"/>
                <a:cs typeface="Arial"/>
              </a:rPr>
              <a:t>Proceedings of the 2017 ACM SIGSAC conference on computer and communications security</a:t>
            </a:r>
            <a:r>
              <a:rPr lang="en-US" sz="1000" dirty="0">
                <a:solidFill>
                  <a:srgbClr val="222222"/>
                </a:solidFill>
                <a:latin typeface="Arial"/>
                <a:cs typeface="Arial"/>
              </a:rPr>
              <a:t>. 2017.</a:t>
            </a:r>
            <a:endParaRPr lang="en-US" sz="1000" dirty="0"/>
          </a:p>
        </p:txBody>
      </p:sp>
    </p:spTree>
    <p:extLst>
      <p:ext uri="{BB962C8B-B14F-4D97-AF65-F5344CB8AC3E}">
        <p14:creationId xmlns:p14="http://schemas.microsoft.com/office/powerpoint/2010/main" val="154382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82CE96E-5981-EA43-9EBA-0C875AEA3BCB}"/>
              </a:ext>
            </a:extLst>
          </p:cNvPr>
          <p:cNvSpPr>
            <a:spLocks noGrp="1"/>
          </p:cNvSpPr>
          <p:nvPr>
            <p:ph type="ftr" sz="quarter" idx="11"/>
          </p:nvPr>
        </p:nvSpPr>
        <p:spPr/>
        <p:txBody>
          <a:bodyPr/>
          <a:lstStyle/>
          <a:p>
            <a:r>
              <a:rPr lang="en-US"/>
              <a:t>IBM Research - Confidential</a:t>
            </a:r>
            <a:endParaRPr lang="en-US" dirty="0"/>
          </a:p>
        </p:txBody>
      </p:sp>
      <p:sp>
        <p:nvSpPr>
          <p:cNvPr id="5" name="TextBox 4">
            <a:extLst>
              <a:ext uri="{FF2B5EF4-FFF2-40B4-BE49-F238E27FC236}">
                <a16:creationId xmlns:a16="http://schemas.microsoft.com/office/drawing/2014/main" id="{1B20FC15-84D7-3A46-B39D-405C52CAE289}"/>
              </a:ext>
            </a:extLst>
          </p:cNvPr>
          <p:cNvSpPr txBox="1"/>
          <p:nvPr/>
        </p:nvSpPr>
        <p:spPr>
          <a:xfrm>
            <a:off x="4520588" y="2390660"/>
            <a:ext cx="3150824" cy="1169551"/>
          </a:xfrm>
          <a:prstGeom prst="rect">
            <a:avLst/>
          </a:prstGeom>
          <a:noFill/>
        </p:spPr>
        <p:txBody>
          <a:bodyPr wrap="square" rtlCol="0">
            <a:spAutoFit/>
          </a:bodyPr>
          <a:lstStyle/>
          <a:p>
            <a:r>
              <a:rPr lang="en-US" sz="7000" dirty="0"/>
              <a:t>Thanks!</a:t>
            </a:r>
          </a:p>
        </p:txBody>
      </p:sp>
      <p:sp>
        <p:nvSpPr>
          <p:cNvPr id="3" name="Rectangle 2">
            <a:extLst>
              <a:ext uri="{FF2B5EF4-FFF2-40B4-BE49-F238E27FC236}">
                <a16:creationId xmlns:a16="http://schemas.microsoft.com/office/drawing/2014/main" id="{0550D750-DC50-F612-BFA9-E1F4C52068C3}"/>
              </a:ext>
            </a:extLst>
          </p:cNvPr>
          <p:cNvSpPr/>
          <p:nvPr/>
        </p:nvSpPr>
        <p:spPr>
          <a:xfrm flipV="1">
            <a:off x="4966170" y="6523095"/>
            <a:ext cx="2361259" cy="3104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50029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DBF40-39B1-B749-9401-EDDE245CB07F}"/>
              </a:ext>
            </a:extLst>
          </p:cNvPr>
          <p:cNvSpPr>
            <a:spLocks noGrp="1"/>
          </p:cNvSpPr>
          <p:nvPr>
            <p:ph type="title"/>
          </p:nvPr>
        </p:nvSpPr>
        <p:spPr/>
        <p:txBody>
          <a:bodyPr/>
          <a:lstStyle/>
          <a:p>
            <a:r>
              <a:rPr lang="en-US" dirty="0"/>
              <a:t>Business Value</a:t>
            </a:r>
          </a:p>
        </p:txBody>
      </p:sp>
      <p:sp>
        <p:nvSpPr>
          <p:cNvPr id="3" name="Content Placeholder 2">
            <a:extLst>
              <a:ext uri="{FF2B5EF4-FFF2-40B4-BE49-F238E27FC236}">
                <a16:creationId xmlns:a16="http://schemas.microsoft.com/office/drawing/2014/main" id="{827620A7-71FD-1E4A-A506-A9834070A69A}"/>
              </a:ext>
            </a:extLst>
          </p:cNvPr>
          <p:cNvSpPr>
            <a:spLocks noGrp="1"/>
          </p:cNvSpPr>
          <p:nvPr>
            <p:ph idx="1"/>
          </p:nvPr>
        </p:nvSpPr>
        <p:spPr>
          <a:xfrm>
            <a:off x="770766" y="1569482"/>
            <a:ext cx="10515600" cy="4351338"/>
          </a:xfrm>
        </p:spPr>
        <p:txBody>
          <a:bodyPr vert="horz" lIns="91440" tIns="45720" rIns="91440" bIns="45720" rtlCol="0" anchor="t">
            <a:normAutofit fontScale="92500" lnSpcReduction="20000"/>
          </a:bodyPr>
          <a:lstStyle/>
          <a:p>
            <a:r>
              <a:rPr lang="en-US" dirty="0"/>
              <a:t>T</a:t>
            </a:r>
            <a:r>
              <a:rPr lang="en-US" sz="2800" dirty="0"/>
              <a:t>o detect anomalous states early and avoid further physical damage and business loss </a:t>
            </a:r>
            <a:r>
              <a:rPr lang="en-US" dirty="0">
                <a:ea typeface="+mn-lt"/>
                <a:cs typeface="+mn-lt"/>
              </a:rPr>
              <a:t>in the cloud environment</a:t>
            </a:r>
            <a:r>
              <a:rPr lang="en-US" sz="2800" dirty="0"/>
              <a:t>. </a:t>
            </a:r>
            <a:endParaRPr lang="en-US" dirty="0">
              <a:ea typeface="+mn-lt"/>
              <a:cs typeface="+mn-lt"/>
            </a:endParaRPr>
          </a:p>
          <a:p>
            <a:r>
              <a:rPr lang="en-US" dirty="0">
                <a:ea typeface="+mn-lt"/>
                <a:cs typeface="+mn-lt"/>
              </a:rPr>
              <a:t>Improve the accuracy of anomaly detection and speed of solving technical issues in the cloud environment.</a:t>
            </a:r>
          </a:p>
          <a:p>
            <a:r>
              <a:rPr lang="en-US" dirty="0">
                <a:ea typeface="+mn-lt"/>
                <a:cs typeface="+mn-lt"/>
              </a:rPr>
              <a:t>The proposed system can detect/predict anomalies/risks before the serious problems happen that could be applied across other domains (e.g., bank</a:t>
            </a:r>
            <a:r>
              <a:rPr lang="en-US" dirty="0"/>
              <a:t> transaction anomaly detection</a:t>
            </a:r>
            <a:r>
              <a:rPr lang="en-US" dirty="0">
                <a:ea typeface="+mn-lt"/>
                <a:cs typeface="+mn-lt"/>
              </a:rPr>
              <a:t>) not just cloud environment.</a:t>
            </a:r>
            <a:endParaRPr lang="en-US" dirty="0">
              <a:cs typeface="Calibri" panose="020F0502020204030204"/>
            </a:endParaRPr>
          </a:p>
          <a:p>
            <a:r>
              <a:rPr lang="en-US" dirty="0">
                <a:ea typeface="+mn-lt"/>
                <a:cs typeface="+mn-lt"/>
              </a:rPr>
              <a:t>The proposed system can generate labeled data that could be applied to train machine learning models for other tasks across other domains (e.g., bank transaction anomaly detection) not just cloud environment.</a:t>
            </a:r>
            <a:endParaRPr lang="en-US" dirty="0">
              <a:cs typeface="Calibri" panose="020F0502020204030204"/>
            </a:endParaRPr>
          </a:p>
          <a:p>
            <a:r>
              <a:rPr lang="en-US" dirty="0">
                <a:ea typeface="+mn-lt"/>
                <a:cs typeface="+mn-lt"/>
              </a:rPr>
              <a:t>Enable anomaly detection, data augmentation, revenue opportunities based on the adversarial reinforcement learning system.</a:t>
            </a:r>
            <a:endParaRPr lang="en-US" dirty="0">
              <a:cs typeface="Calibri" panose="020F0502020204030204"/>
            </a:endParaRPr>
          </a:p>
          <a:p>
            <a:pPr marL="0" indent="0">
              <a:buNone/>
            </a:pPr>
            <a:endParaRPr lang="en-US" dirty="0">
              <a:cs typeface="Calibri" panose="020F0502020204030204"/>
            </a:endParaRPr>
          </a:p>
        </p:txBody>
      </p:sp>
      <p:sp>
        <p:nvSpPr>
          <p:cNvPr id="4" name="Footer Placeholder 3">
            <a:extLst>
              <a:ext uri="{FF2B5EF4-FFF2-40B4-BE49-F238E27FC236}">
                <a16:creationId xmlns:a16="http://schemas.microsoft.com/office/drawing/2014/main" id="{3905138B-90E7-1F42-B87F-512CF166885D}"/>
              </a:ext>
            </a:extLst>
          </p:cNvPr>
          <p:cNvSpPr>
            <a:spLocks noGrp="1"/>
          </p:cNvSpPr>
          <p:nvPr>
            <p:ph type="ftr" sz="quarter" idx="11"/>
          </p:nvPr>
        </p:nvSpPr>
        <p:spPr>
          <a:ln>
            <a:noFill/>
          </a:ln>
        </p:spPr>
        <p:txBody>
          <a:bodyPr/>
          <a:lstStyle/>
          <a:p>
            <a:r>
              <a:rPr lang="en-US" dirty="0"/>
              <a:t>IBM Research - Confidential</a:t>
            </a:r>
          </a:p>
        </p:txBody>
      </p:sp>
      <p:sp>
        <p:nvSpPr>
          <p:cNvPr id="6" name="Rectangle 5">
            <a:extLst>
              <a:ext uri="{FF2B5EF4-FFF2-40B4-BE49-F238E27FC236}">
                <a16:creationId xmlns:a16="http://schemas.microsoft.com/office/drawing/2014/main" id="{C56E01C8-A626-FF72-3974-C48DB219F67E}"/>
              </a:ext>
            </a:extLst>
          </p:cNvPr>
          <p:cNvSpPr/>
          <p:nvPr/>
        </p:nvSpPr>
        <p:spPr>
          <a:xfrm flipV="1">
            <a:off x="4966170" y="6523095"/>
            <a:ext cx="2361259" cy="3104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51710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E445-B460-6846-8D0B-0A1A9DBF8D2A}"/>
              </a:ext>
            </a:extLst>
          </p:cNvPr>
          <p:cNvSpPr>
            <a:spLocks noGrp="1"/>
          </p:cNvSpPr>
          <p:nvPr>
            <p:ph type="title"/>
          </p:nvPr>
        </p:nvSpPr>
        <p:spPr/>
        <p:txBody>
          <a:bodyPr/>
          <a:lstStyle/>
          <a:p>
            <a:r>
              <a:rPr lang="en-US" dirty="0"/>
              <a:t>Invention Summary (How)</a:t>
            </a:r>
          </a:p>
        </p:txBody>
      </p:sp>
      <p:sp>
        <p:nvSpPr>
          <p:cNvPr id="3" name="Content Placeholder 2">
            <a:extLst>
              <a:ext uri="{FF2B5EF4-FFF2-40B4-BE49-F238E27FC236}">
                <a16:creationId xmlns:a16="http://schemas.microsoft.com/office/drawing/2014/main" id="{62102A4A-A382-874D-A1DE-81890C97E055}"/>
              </a:ext>
            </a:extLst>
          </p:cNvPr>
          <p:cNvSpPr>
            <a:spLocks noGrp="1"/>
          </p:cNvSpPr>
          <p:nvPr>
            <p:ph idx="1"/>
          </p:nvPr>
        </p:nvSpPr>
        <p:spPr>
          <a:xfrm>
            <a:off x="838200" y="1825625"/>
            <a:ext cx="11037570" cy="4351338"/>
          </a:xfrm>
        </p:spPr>
        <p:txBody>
          <a:bodyPr vert="horz" lIns="91440" tIns="45720" rIns="91440" bIns="45720" rtlCol="0" anchor="t">
            <a:normAutofit fontScale="92500" lnSpcReduction="10000"/>
          </a:bodyPr>
          <a:lstStyle/>
          <a:p>
            <a:r>
              <a:rPr lang="en-US" dirty="0">
                <a:ea typeface="+mn-lt"/>
                <a:cs typeface="+mn-lt"/>
              </a:rPr>
              <a:t>Leverage service-topology structure (given or learned) to convert unstructured time-based event sequence to structured one in a distributed system.  </a:t>
            </a:r>
          </a:p>
          <a:p>
            <a:r>
              <a:rPr lang="en-US" dirty="0">
                <a:ea typeface="+mn-lt"/>
                <a:cs typeface="+mn-lt"/>
              </a:rPr>
              <a:t>Leverage service-topology structure (given or learned) to improve the beam search in order to generate more meaningful event sequences in a distributed system.  </a:t>
            </a:r>
            <a:endParaRPr lang="en-US" dirty="0">
              <a:cs typeface="Calibri"/>
            </a:endParaRPr>
          </a:p>
          <a:p>
            <a:r>
              <a:rPr lang="en-US" dirty="0">
                <a:ea typeface="+mn-lt"/>
                <a:cs typeface="+mn-lt"/>
              </a:rPr>
              <a:t>It is a weakly semi-supervised learning system, of which the core module is an adversarial reinforcement learning model to predict log event sequences using defined reward incentives trained on a historical IT log data.</a:t>
            </a:r>
          </a:p>
          <a:p>
            <a:r>
              <a:rPr lang="en-US" dirty="0">
                <a:ea typeface="+mn-lt"/>
                <a:cs typeface="+mn-lt"/>
              </a:rPr>
              <a:t>Incorporating the reinforcement learning mechanism, GAN’s discriminator behaviors as a human to guide the GAN’s generator continuously improve its performance on log event sequence generation.</a:t>
            </a:r>
          </a:p>
          <a:p>
            <a:endParaRPr lang="en-US" b="1" dirty="0">
              <a:cs typeface="Calibri"/>
            </a:endParaRPr>
          </a:p>
        </p:txBody>
      </p:sp>
      <p:sp>
        <p:nvSpPr>
          <p:cNvPr id="4" name="Footer Placeholder 3">
            <a:extLst>
              <a:ext uri="{FF2B5EF4-FFF2-40B4-BE49-F238E27FC236}">
                <a16:creationId xmlns:a16="http://schemas.microsoft.com/office/drawing/2014/main" id="{A78DEF60-AA70-CB4F-A7B4-C7A656591C03}"/>
              </a:ext>
            </a:extLst>
          </p:cNvPr>
          <p:cNvSpPr>
            <a:spLocks noGrp="1"/>
          </p:cNvSpPr>
          <p:nvPr>
            <p:ph type="ftr" sz="quarter" idx="11"/>
          </p:nvPr>
        </p:nvSpPr>
        <p:spPr/>
        <p:txBody>
          <a:bodyPr/>
          <a:lstStyle/>
          <a:p>
            <a:r>
              <a:rPr lang="en-US" dirty="0"/>
              <a:t>IBM Research - Confidential</a:t>
            </a:r>
          </a:p>
        </p:txBody>
      </p:sp>
      <p:sp>
        <p:nvSpPr>
          <p:cNvPr id="6" name="Rectangle 5">
            <a:extLst>
              <a:ext uri="{FF2B5EF4-FFF2-40B4-BE49-F238E27FC236}">
                <a16:creationId xmlns:a16="http://schemas.microsoft.com/office/drawing/2014/main" id="{7C5FB652-2FEC-1480-E7CD-B46451BAF53D}"/>
              </a:ext>
            </a:extLst>
          </p:cNvPr>
          <p:cNvSpPr/>
          <p:nvPr/>
        </p:nvSpPr>
        <p:spPr>
          <a:xfrm flipV="1">
            <a:off x="4966170" y="6523095"/>
            <a:ext cx="2361259" cy="3104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7887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BEAA-77D1-6043-A1E1-01D20298286E}"/>
              </a:ext>
            </a:extLst>
          </p:cNvPr>
          <p:cNvSpPr>
            <a:spLocks noGrp="1"/>
          </p:cNvSpPr>
          <p:nvPr>
            <p:ph type="title"/>
          </p:nvPr>
        </p:nvSpPr>
        <p:spPr/>
        <p:txBody>
          <a:bodyPr/>
          <a:lstStyle/>
          <a:p>
            <a:r>
              <a:rPr lang="en-US" dirty="0"/>
              <a:t>Novelty (Claims)</a:t>
            </a:r>
          </a:p>
        </p:txBody>
      </p:sp>
      <p:sp>
        <p:nvSpPr>
          <p:cNvPr id="3" name="Content Placeholder 2">
            <a:extLst>
              <a:ext uri="{FF2B5EF4-FFF2-40B4-BE49-F238E27FC236}">
                <a16:creationId xmlns:a16="http://schemas.microsoft.com/office/drawing/2014/main" id="{32585E64-295A-BC45-9F3F-EC460213D22C}"/>
              </a:ext>
            </a:extLst>
          </p:cNvPr>
          <p:cNvSpPr>
            <a:spLocks noGrp="1"/>
          </p:cNvSpPr>
          <p:nvPr>
            <p:ph idx="1"/>
          </p:nvPr>
        </p:nvSpPr>
        <p:spPr>
          <a:xfrm>
            <a:off x="799464" y="1822142"/>
            <a:ext cx="10464713" cy="3602404"/>
          </a:xfrm>
        </p:spPr>
        <p:txBody>
          <a:bodyPr vert="horz" lIns="91440" tIns="45720" rIns="91440" bIns="45720" rtlCol="0" anchor="t">
            <a:normAutofit fontScale="85000" lnSpcReduction="10000"/>
          </a:bodyPr>
          <a:lstStyle/>
          <a:p>
            <a:r>
              <a:rPr lang="en-US" dirty="0">
                <a:ea typeface="+mn-lt"/>
                <a:cs typeface="+mn-lt"/>
              </a:rPr>
              <a:t>It is an anomaly prediction system based on adversarial reinforcement learning.</a:t>
            </a:r>
          </a:p>
          <a:p>
            <a:r>
              <a:rPr lang="en-US" dirty="0">
                <a:ea typeface="+mn-lt"/>
                <a:cs typeface="+mn-lt"/>
              </a:rPr>
              <a:t>It leverages service-topology structure (given or learned) to generate event sequence data. </a:t>
            </a:r>
          </a:p>
          <a:p>
            <a:r>
              <a:rPr lang="en-US" dirty="0">
                <a:ea typeface="+mn-lt"/>
                <a:cs typeface="+mn-lt"/>
              </a:rPr>
              <a:t>It can detect the faults or even unknown types of anomalies early based on previous input event sequence data.</a:t>
            </a:r>
          </a:p>
          <a:p>
            <a:r>
              <a:rPr lang="en-US" dirty="0"/>
              <a:t>No need </a:t>
            </a:r>
            <a:r>
              <a:rPr lang="en-US" dirty="0">
                <a:ea typeface="+mn-lt"/>
                <a:cs typeface="+mn-lt"/>
              </a:rPr>
              <a:t>to use massive sets of hand-labeled training data</a:t>
            </a:r>
            <a:r>
              <a:rPr lang="en-US" dirty="0"/>
              <a:t> (i.e., weakly supervised learning).</a:t>
            </a:r>
            <a:endParaRPr lang="en-US" dirty="0">
              <a:cs typeface="Calibri"/>
            </a:endParaRPr>
          </a:p>
          <a:p>
            <a:r>
              <a:rPr lang="en-US" dirty="0">
                <a:ea typeface="+mn-lt"/>
                <a:cs typeface="+mn-lt"/>
              </a:rPr>
              <a:t>An inline and self-improved </a:t>
            </a:r>
            <a:r>
              <a:rPr lang="en-US" dirty="0">
                <a:cs typeface="Calibri"/>
              </a:rPr>
              <a:t>a</a:t>
            </a:r>
            <a:r>
              <a:rPr lang="en-US" dirty="0">
                <a:cs typeface="Calibri Light"/>
              </a:rPr>
              <a:t>dversarial</a:t>
            </a:r>
            <a:r>
              <a:rPr lang="zh-CN" altLang="en-US" dirty="0">
                <a:ea typeface="等线"/>
                <a:cs typeface="Calibri Light"/>
              </a:rPr>
              <a:t> </a:t>
            </a:r>
            <a:r>
              <a:rPr lang="en-US" dirty="0">
                <a:ea typeface="+mn-lt"/>
                <a:cs typeface="+mn-lt"/>
              </a:rPr>
              <a:t>r</a:t>
            </a:r>
            <a:r>
              <a:rPr lang="en-US" altLang="zh-CN" dirty="0">
                <a:ea typeface="等线"/>
                <a:cs typeface="Calibri Light"/>
              </a:rPr>
              <a:t>einforcement learning </a:t>
            </a:r>
            <a:r>
              <a:rPr lang="en-US" dirty="0">
                <a:ea typeface="等线"/>
                <a:cs typeface="Calibri"/>
              </a:rPr>
              <a:t>engine</a:t>
            </a:r>
            <a:r>
              <a:rPr lang="en-US" dirty="0">
                <a:ea typeface="+mn-lt"/>
                <a:cs typeface="+mn-lt"/>
              </a:rPr>
              <a:t>, which can derive and inference from generated </a:t>
            </a:r>
            <a:r>
              <a:rPr lang="en-US">
                <a:ea typeface="+mn-lt"/>
                <a:cs typeface="+mn-lt"/>
              </a:rPr>
              <a:t>event sequences </a:t>
            </a:r>
            <a:r>
              <a:rPr lang="en-US" dirty="0">
                <a:ea typeface="+mn-lt"/>
                <a:cs typeface="+mn-lt"/>
              </a:rPr>
              <a:t>to improve the performance of anomaly prediction in the cloud environment.</a:t>
            </a:r>
            <a:endParaRPr lang="en-US" dirty="0">
              <a:cs typeface="Calibri" panose="020F0502020204030204"/>
            </a:endParaRPr>
          </a:p>
          <a:p>
            <a:pPr marL="0" indent="0">
              <a:buNone/>
            </a:pPr>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
        <p:nvSpPr>
          <p:cNvPr id="4" name="Footer Placeholder 3">
            <a:extLst>
              <a:ext uri="{FF2B5EF4-FFF2-40B4-BE49-F238E27FC236}">
                <a16:creationId xmlns:a16="http://schemas.microsoft.com/office/drawing/2014/main" id="{2BBCF0CF-F7E9-E549-9477-2F11EDFB6D85}"/>
              </a:ext>
            </a:extLst>
          </p:cNvPr>
          <p:cNvSpPr>
            <a:spLocks noGrp="1"/>
          </p:cNvSpPr>
          <p:nvPr>
            <p:ph type="ftr" sz="quarter" idx="11"/>
          </p:nvPr>
        </p:nvSpPr>
        <p:spPr/>
        <p:txBody>
          <a:bodyPr/>
          <a:lstStyle/>
          <a:p>
            <a:r>
              <a:rPr lang="en-US" dirty="0"/>
              <a:t>IBM Research - Confidential</a:t>
            </a:r>
          </a:p>
        </p:txBody>
      </p:sp>
      <p:sp>
        <p:nvSpPr>
          <p:cNvPr id="6" name="Rectangle 5">
            <a:extLst>
              <a:ext uri="{FF2B5EF4-FFF2-40B4-BE49-F238E27FC236}">
                <a16:creationId xmlns:a16="http://schemas.microsoft.com/office/drawing/2014/main" id="{CA267A16-D8B8-0FEF-E805-D8461A636A9D}"/>
              </a:ext>
            </a:extLst>
          </p:cNvPr>
          <p:cNvSpPr/>
          <p:nvPr/>
        </p:nvSpPr>
        <p:spPr>
          <a:xfrm flipV="1">
            <a:off x="4966170" y="6523095"/>
            <a:ext cx="2361259" cy="3104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94470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FA0C-4FE9-CA4C-A49D-B8261D431FA7}"/>
              </a:ext>
            </a:extLst>
          </p:cNvPr>
          <p:cNvSpPr>
            <a:spLocks noGrp="1"/>
          </p:cNvSpPr>
          <p:nvPr>
            <p:ph type="title"/>
          </p:nvPr>
        </p:nvSpPr>
        <p:spPr>
          <a:xfrm>
            <a:off x="4409575" y="0"/>
            <a:ext cx="3372849" cy="534700"/>
          </a:xfrm>
        </p:spPr>
        <p:txBody>
          <a:bodyPr>
            <a:normAutofit/>
          </a:bodyPr>
          <a:lstStyle/>
          <a:p>
            <a:pPr algn="ctr"/>
            <a:r>
              <a:rPr lang="en-US" sz="3000" dirty="0">
                <a:solidFill>
                  <a:schemeClr val="bg1"/>
                </a:solidFill>
              </a:rPr>
              <a:t>Process Overview</a:t>
            </a:r>
          </a:p>
        </p:txBody>
      </p:sp>
      <p:sp>
        <p:nvSpPr>
          <p:cNvPr id="4" name="Footer Placeholder 3">
            <a:extLst>
              <a:ext uri="{FF2B5EF4-FFF2-40B4-BE49-F238E27FC236}">
                <a16:creationId xmlns:a16="http://schemas.microsoft.com/office/drawing/2014/main" id="{A58844BD-2992-FA43-9F74-C74081C5978C}"/>
              </a:ext>
            </a:extLst>
          </p:cNvPr>
          <p:cNvSpPr>
            <a:spLocks noGrp="1"/>
          </p:cNvSpPr>
          <p:nvPr>
            <p:ph type="ftr" sz="quarter" idx="11"/>
          </p:nvPr>
        </p:nvSpPr>
        <p:spPr/>
        <p:txBody>
          <a:bodyPr/>
          <a:lstStyle/>
          <a:p>
            <a:r>
              <a:rPr lang="en-US" dirty="0"/>
              <a:t>IBM Research - Confidential</a:t>
            </a:r>
          </a:p>
        </p:txBody>
      </p:sp>
      <p:grpSp>
        <p:nvGrpSpPr>
          <p:cNvPr id="45" name="Group 44">
            <a:extLst>
              <a:ext uri="{FF2B5EF4-FFF2-40B4-BE49-F238E27FC236}">
                <a16:creationId xmlns:a16="http://schemas.microsoft.com/office/drawing/2014/main" id="{98215EA4-FDF3-49BD-A7E8-A9C71BF28912}"/>
              </a:ext>
            </a:extLst>
          </p:cNvPr>
          <p:cNvGrpSpPr/>
          <p:nvPr/>
        </p:nvGrpSpPr>
        <p:grpSpPr>
          <a:xfrm>
            <a:off x="307841" y="461554"/>
            <a:ext cx="2106357" cy="1711582"/>
            <a:chOff x="-1170053" y="719919"/>
            <a:chExt cx="3055717" cy="1981011"/>
          </a:xfrm>
        </p:grpSpPr>
        <p:grpSp>
          <p:nvGrpSpPr>
            <p:cNvPr id="22" name="Group 21">
              <a:extLst>
                <a:ext uri="{FF2B5EF4-FFF2-40B4-BE49-F238E27FC236}">
                  <a16:creationId xmlns:a16="http://schemas.microsoft.com/office/drawing/2014/main" id="{FCDAE121-CE10-4B4A-AD47-62AD8C0D04B9}"/>
                </a:ext>
              </a:extLst>
            </p:cNvPr>
            <p:cNvGrpSpPr/>
            <p:nvPr/>
          </p:nvGrpSpPr>
          <p:grpSpPr>
            <a:xfrm>
              <a:off x="302525" y="719919"/>
              <a:ext cx="1583139" cy="1591101"/>
              <a:chOff x="302525" y="719919"/>
              <a:chExt cx="1583139" cy="1591101"/>
            </a:xfrm>
          </p:grpSpPr>
          <p:pic>
            <p:nvPicPr>
              <p:cNvPr id="15" name="Graphic 14" descr="Database">
                <a:extLst>
                  <a:ext uri="{FF2B5EF4-FFF2-40B4-BE49-F238E27FC236}">
                    <a16:creationId xmlns:a16="http://schemas.microsoft.com/office/drawing/2014/main" id="{C5768902-DAE7-48D8-BBD0-E424EE0BF8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2525" y="719919"/>
                <a:ext cx="914400" cy="914400"/>
              </a:xfrm>
              <a:prstGeom prst="rect">
                <a:avLst/>
              </a:prstGeom>
            </p:spPr>
          </p:pic>
          <p:pic>
            <p:nvPicPr>
              <p:cNvPr id="68" name="Graphic 67" descr="Database">
                <a:extLst>
                  <a:ext uri="{FF2B5EF4-FFF2-40B4-BE49-F238E27FC236}">
                    <a16:creationId xmlns:a16="http://schemas.microsoft.com/office/drawing/2014/main" id="{36F59285-6B36-4467-AF19-851038CBE1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5438" y="939420"/>
                <a:ext cx="914400" cy="914400"/>
              </a:xfrm>
              <a:prstGeom prst="rect">
                <a:avLst/>
              </a:prstGeom>
            </p:spPr>
          </p:pic>
          <p:pic>
            <p:nvPicPr>
              <p:cNvPr id="72" name="Graphic 71" descr="Database">
                <a:extLst>
                  <a:ext uri="{FF2B5EF4-FFF2-40B4-BE49-F238E27FC236}">
                    <a16:creationId xmlns:a16="http://schemas.microsoft.com/office/drawing/2014/main" id="{8B05587D-F14C-4FA2-AB6F-837B4DA933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8351" y="1158921"/>
                <a:ext cx="914400" cy="914400"/>
              </a:xfrm>
              <a:prstGeom prst="rect">
                <a:avLst/>
              </a:prstGeom>
            </p:spPr>
          </p:pic>
          <p:pic>
            <p:nvPicPr>
              <p:cNvPr id="74" name="Graphic 73" descr="Database">
                <a:extLst>
                  <a:ext uri="{FF2B5EF4-FFF2-40B4-BE49-F238E27FC236}">
                    <a16:creationId xmlns:a16="http://schemas.microsoft.com/office/drawing/2014/main" id="{B4101376-F134-4E4C-AD07-411B94C4136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1264" y="1396620"/>
                <a:ext cx="914400" cy="914400"/>
              </a:xfrm>
              <a:prstGeom prst="rect">
                <a:avLst/>
              </a:prstGeom>
            </p:spPr>
          </p:pic>
        </p:grpSp>
        <p:sp>
          <p:nvSpPr>
            <p:cNvPr id="21" name="TextBox 20">
              <a:extLst>
                <a:ext uri="{FF2B5EF4-FFF2-40B4-BE49-F238E27FC236}">
                  <a16:creationId xmlns:a16="http://schemas.microsoft.com/office/drawing/2014/main" id="{5F7844AA-787B-4341-B3B4-D699F9452B4A}"/>
                </a:ext>
              </a:extLst>
            </p:cNvPr>
            <p:cNvSpPr txBox="1"/>
            <p:nvPr/>
          </p:nvSpPr>
          <p:spPr>
            <a:xfrm>
              <a:off x="-1170053" y="884181"/>
              <a:ext cx="1655259" cy="1816749"/>
            </a:xfrm>
            <a:prstGeom prst="rect">
              <a:avLst/>
            </a:prstGeom>
            <a:noFill/>
          </p:spPr>
          <p:txBody>
            <a:bodyPr wrap="square" lIns="91440" tIns="45720" rIns="91440" bIns="45720" rtlCol="0" anchor="t">
              <a:spAutoFit/>
            </a:bodyPr>
            <a:lstStyle/>
            <a:p>
              <a:pPr algn="ctr"/>
              <a:r>
                <a:rPr lang="en-US" sz="1200" b="1" dirty="0"/>
                <a:t>Historical</a:t>
              </a:r>
            </a:p>
            <a:p>
              <a:pPr algn="ctr"/>
              <a:r>
                <a:rPr lang="en-US" sz="1200" dirty="0"/>
                <a:t>Operational Records with or w/o distributed system topology information</a:t>
              </a:r>
            </a:p>
          </p:txBody>
        </p:sp>
      </p:grpSp>
      <p:cxnSp>
        <p:nvCxnSpPr>
          <p:cNvPr id="54" name="Straight Arrow Connector 53">
            <a:extLst>
              <a:ext uri="{FF2B5EF4-FFF2-40B4-BE49-F238E27FC236}">
                <a16:creationId xmlns:a16="http://schemas.microsoft.com/office/drawing/2014/main" id="{A371DE20-D52D-4448-AB57-5A22B25716FC}"/>
              </a:ext>
            </a:extLst>
          </p:cNvPr>
          <p:cNvCxnSpPr>
            <a:cxnSpLocks/>
          </p:cNvCxnSpPr>
          <p:nvPr/>
        </p:nvCxnSpPr>
        <p:spPr>
          <a:xfrm flipV="1">
            <a:off x="2395650" y="1334943"/>
            <a:ext cx="769390" cy="1"/>
          </a:xfrm>
          <a:prstGeom prst="straightConnector1">
            <a:avLst/>
          </a:prstGeom>
          <a:ln w="25400">
            <a:tailEnd type="triangle"/>
          </a:ln>
        </p:spPr>
        <p:style>
          <a:lnRef idx="3">
            <a:schemeClr val="accent1"/>
          </a:lnRef>
          <a:fillRef idx="0">
            <a:schemeClr val="accent1"/>
          </a:fillRef>
          <a:effectRef idx="2">
            <a:schemeClr val="accent1"/>
          </a:effectRef>
          <a:fontRef idx="minor">
            <a:schemeClr val="tx1"/>
          </a:fontRef>
        </p:style>
      </p:cxnSp>
      <p:sp>
        <p:nvSpPr>
          <p:cNvPr id="100" name="Rectangle: Rounded Corners 99">
            <a:extLst>
              <a:ext uri="{FF2B5EF4-FFF2-40B4-BE49-F238E27FC236}">
                <a16:creationId xmlns:a16="http://schemas.microsoft.com/office/drawing/2014/main" id="{591E7102-92C2-4381-A6CD-F7E336F5DAA1}"/>
              </a:ext>
            </a:extLst>
          </p:cNvPr>
          <p:cNvSpPr/>
          <p:nvPr/>
        </p:nvSpPr>
        <p:spPr>
          <a:xfrm>
            <a:off x="1158218" y="5152845"/>
            <a:ext cx="1952002" cy="10879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b="1" dirty="0"/>
              <a:t>New event sequence conversation,</a:t>
            </a:r>
          </a:p>
          <a:p>
            <a:pPr algn="ctr"/>
            <a:r>
              <a:rPr lang="en-US" sz="1600" b="1" dirty="0"/>
              <a:t>Prediction</a:t>
            </a:r>
          </a:p>
        </p:txBody>
      </p:sp>
      <p:grpSp>
        <p:nvGrpSpPr>
          <p:cNvPr id="122" name="Group 121">
            <a:extLst>
              <a:ext uri="{FF2B5EF4-FFF2-40B4-BE49-F238E27FC236}">
                <a16:creationId xmlns:a16="http://schemas.microsoft.com/office/drawing/2014/main" id="{44F36F7E-5C99-413B-AAC1-8AD9E1C0C793}"/>
              </a:ext>
            </a:extLst>
          </p:cNvPr>
          <p:cNvGrpSpPr/>
          <p:nvPr/>
        </p:nvGrpSpPr>
        <p:grpSpPr>
          <a:xfrm>
            <a:off x="3802112" y="5307238"/>
            <a:ext cx="1842540" cy="1109338"/>
            <a:chOff x="4934778" y="5425673"/>
            <a:chExt cx="1842540" cy="1109338"/>
          </a:xfrm>
        </p:grpSpPr>
        <p:pic>
          <p:nvPicPr>
            <p:cNvPr id="118" name="Graphic 117" descr="Teacher">
              <a:extLst>
                <a:ext uri="{FF2B5EF4-FFF2-40B4-BE49-F238E27FC236}">
                  <a16:creationId xmlns:a16="http://schemas.microsoft.com/office/drawing/2014/main" id="{F82E86FC-6D9A-408B-962C-94F9E323775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37604" y="5425673"/>
              <a:ext cx="914400" cy="914400"/>
            </a:xfrm>
            <a:prstGeom prst="rect">
              <a:avLst/>
            </a:prstGeom>
          </p:spPr>
        </p:pic>
        <p:sp>
          <p:nvSpPr>
            <p:cNvPr id="120" name="TextBox 119">
              <a:extLst>
                <a:ext uri="{FF2B5EF4-FFF2-40B4-BE49-F238E27FC236}">
                  <a16:creationId xmlns:a16="http://schemas.microsoft.com/office/drawing/2014/main" id="{788D495D-CA08-46EA-9E3C-1203817E45D7}"/>
                </a:ext>
              </a:extLst>
            </p:cNvPr>
            <p:cNvSpPr txBox="1"/>
            <p:nvPr/>
          </p:nvSpPr>
          <p:spPr>
            <a:xfrm>
              <a:off x="4934778" y="6165679"/>
              <a:ext cx="1842540" cy="369332"/>
            </a:xfrm>
            <a:prstGeom prst="rect">
              <a:avLst/>
            </a:prstGeom>
            <a:noFill/>
          </p:spPr>
          <p:txBody>
            <a:bodyPr wrap="square" rtlCol="0">
              <a:spAutoFit/>
            </a:bodyPr>
            <a:lstStyle/>
            <a:p>
              <a:pPr algn="ctr"/>
              <a:r>
                <a:rPr lang="en-US" b="1" dirty="0"/>
                <a:t>SMEs</a:t>
              </a:r>
            </a:p>
          </p:txBody>
        </p:sp>
      </p:grpSp>
      <p:sp>
        <p:nvSpPr>
          <p:cNvPr id="124" name="Rectangle: Rounded Corners 123">
            <a:extLst>
              <a:ext uri="{FF2B5EF4-FFF2-40B4-BE49-F238E27FC236}">
                <a16:creationId xmlns:a16="http://schemas.microsoft.com/office/drawing/2014/main" id="{DA8FC2F9-B539-4D6F-82C1-5066E1A12C23}"/>
              </a:ext>
            </a:extLst>
          </p:cNvPr>
          <p:cNvSpPr/>
          <p:nvPr/>
        </p:nvSpPr>
        <p:spPr>
          <a:xfrm>
            <a:off x="5828201" y="5237290"/>
            <a:ext cx="1660160" cy="994620"/>
          </a:xfrm>
          <a:prstGeom prst="roundRect">
            <a:avLst/>
          </a:prstGeom>
          <a:solidFill>
            <a:schemeClr val="accent6">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Event Sequence Conversation</a:t>
            </a:r>
          </a:p>
        </p:txBody>
      </p:sp>
      <p:cxnSp>
        <p:nvCxnSpPr>
          <p:cNvPr id="131" name="Straight Arrow Connector 130">
            <a:extLst>
              <a:ext uri="{FF2B5EF4-FFF2-40B4-BE49-F238E27FC236}">
                <a16:creationId xmlns:a16="http://schemas.microsoft.com/office/drawing/2014/main" id="{225B24DB-B406-4C12-B733-C76CFFF4DB6C}"/>
              </a:ext>
            </a:extLst>
          </p:cNvPr>
          <p:cNvCxnSpPr>
            <a:cxnSpLocks/>
          </p:cNvCxnSpPr>
          <p:nvPr/>
        </p:nvCxnSpPr>
        <p:spPr>
          <a:xfrm>
            <a:off x="3166483" y="5777708"/>
            <a:ext cx="111593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9CB238C0-EA46-4F7A-BA5E-6B6AC8705F4F}"/>
              </a:ext>
            </a:extLst>
          </p:cNvPr>
          <p:cNvCxnSpPr>
            <a:cxnSpLocks/>
          </p:cNvCxnSpPr>
          <p:nvPr/>
        </p:nvCxnSpPr>
        <p:spPr>
          <a:xfrm>
            <a:off x="5244182" y="5755614"/>
            <a:ext cx="4965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7B0A51DB-6EC9-4FE0-A284-34F6286B545F}"/>
              </a:ext>
            </a:extLst>
          </p:cNvPr>
          <p:cNvSpPr/>
          <p:nvPr/>
        </p:nvSpPr>
        <p:spPr>
          <a:xfrm>
            <a:off x="3188682" y="710406"/>
            <a:ext cx="2153729" cy="1043201"/>
          </a:xfrm>
          <a:prstGeom prst="rect">
            <a:avLst/>
          </a:prstGeom>
          <a:solidFill>
            <a:schemeClr val="accent1">
              <a:lumMod val="60000"/>
              <a:lumOff val="40000"/>
            </a:schemeClr>
          </a:solidFill>
        </p:spPr>
        <p:style>
          <a:lnRef idx="1">
            <a:schemeClr val="accent5"/>
          </a:lnRef>
          <a:fillRef idx="2">
            <a:schemeClr val="accent5"/>
          </a:fillRef>
          <a:effectRef idx="1">
            <a:schemeClr val="accent5"/>
          </a:effectRef>
          <a:fontRef idx="minor">
            <a:schemeClr val="dk1"/>
          </a:fontRef>
        </p:style>
        <p:txBody>
          <a:bodyPr lIns="91440" tIns="45720" rIns="91440" bIns="45720" rtlCol="0" anchor="ctr"/>
          <a:lstStyle/>
          <a:p>
            <a:pPr algn="ctr"/>
            <a:r>
              <a:rPr lang="en-US" sz="1600" b="1" dirty="0">
                <a:cs typeface="Calibri"/>
              </a:rPr>
              <a:t>Data </a:t>
            </a:r>
            <a:endParaRPr lang="en-US" sz="1600" b="1">
              <a:cs typeface="Calibri"/>
            </a:endParaRPr>
          </a:p>
          <a:p>
            <a:pPr algn="ctr"/>
            <a:r>
              <a:rPr lang="en-US" sz="1600" b="1" dirty="0">
                <a:cs typeface="Calibri"/>
              </a:rPr>
              <a:t>Preprocessing</a:t>
            </a:r>
          </a:p>
        </p:txBody>
      </p:sp>
      <p:cxnSp>
        <p:nvCxnSpPr>
          <p:cNvPr id="57" name="Connector: Elbow 113">
            <a:extLst>
              <a:ext uri="{FF2B5EF4-FFF2-40B4-BE49-F238E27FC236}">
                <a16:creationId xmlns:a16="http://schemas.microsoft.com/office/drawing/2014/main" id="{926FEB96-DAF2-E148-97F2-F99E886D403B}"/>
              </a:ext>
            </a:extLst>
          </p:cNvPr>
          <p:cNvCxnSpPr>
            <a:cxnSpLocks/>
          </p:cNvCxnSpPr>
          <p:nvPr/>
        </p:nvCxnSpPr>
        <p:spPr>
          <a:xfrm rot="10800000" flipV="1">
            <a:off x="7488361" y="2075264"/>
            <a:ext cx="4311754" cy="4017726"/>
          </a:xfrm>
          <a:prstGeom prst="bentConnector3">
            <a:avLst>
              <a:gd name="adj1" fmla="val 11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738DBF8-AD08-CD40-97AF-22B0290CDBFE}"/>
              </a:ext>
            </a:extLst>
          </p:cNvPr>
          <p:cNvCxnSpPr>
            <a:cxnSpLocks/>
            <a:endCxn id="238" idx="1"/>
          </p:cNvCxnSpPr>
          <p:nvPr/>
        </p:nvCxnSpPr>
        <p:spPr>
          <a:xfrm>
            <a:off x="5342411" y="896449"/>
            <a:ext cx="1596625" cy="0"/>
          </a:xfrm>
          <a:prstGeom prst="straightConnector1">
            <a:avLst/>
          </a:prstGeom>
          <a:ln w="25400">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3CF894C1-081E-9045-A452-0C5314B676A2}"/>
              </a:ext>
            </a:extLst>
          </p:cNvPr>
          <p:cNvSpPr txBox="1"/>
          <p:nvPr/>
        </p:nvSpPr>
        <p:spPr>
          <a:xfrm>
            <a:off x="307841" y="2245404"/>
            <a:ext cx="11388504" cy="383855"/>
          </a:xfrm>
          <a:prstGeom prst="rect">
            <a:avLst/>
          </a:prstGeom>
          <a:noFill/>
        </p:spPr>
        <p:txBody>
          <a:bodyPr wrap="square" rtlCol="0">
            <a:spAutoFit/>
          </a:bodyPr>
          <a:lstStyle/>
          <a:p>
            <a:r>
              <a:rPr lang="en-US" dirty="0"/>
              <a:t>-----------------------------In-line processing ---------------------------------------------------------------------------------------------------------</a:t>
            </a:r>
          </a:p>
        </p:txBody>
      </p:sp>
      <p:cxnSp>
        <p:nvCxnSpPr>
          <p:cNvPr id="64" name="Connector: Elbow 113">
            <a:extLst>
              <a:ext uri="{FF2B5EF4-FFF2-40B4-BE49-F238E27FC236}">
                <a16:creationId xmlns:a16="http://schemas.microsoft.com/office/drawing/2014/main" id="{A46918DC-7E9B-BC42-8836-35AE0D11C6C2}"/>
              </a:ext>
            </a:extLst>
          </p:cNvPr>
          <p:cNvCxnSpPr>
            <a:cxnSpLocks/>
            <a:stCxn id="124" idx="3"/>
            <a:endCxn id="244" idx="3"/>
          </p:cNvCxnSpPr>
          <p:nvPr/>
        </p:nvCxnSpPr>
        <p:spPr>
          <a:xfrm flipV="1">
            <a:off x="7488361" y="1564176"/>
            <a:ext cx="4086100" cy="4170424"/>
          </a:xfrm>
          <a:prstGeom prst="bentConnector3">
            <a:avLst>
              <a:gd name="adj1" fmla="val 105595"/>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B1BABCB7-5248-5E42-A0AD-7BF91FA73251}"/>
              </a:ext>
            </a:extLst>
          </p:cNvPr>
          <p:cNvCxnSpPr>
            <a:cxnSpLocks/>
          </p:cNvCxnSpPr>
          <p:nvPr/>
        </p:nvCxnSpPr>
        <p:spPr>
          <a:xfrm flipV="1">
            <a:off x="3166483" y="3336961"/>
            <a:ext cx="1870890" cy="111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02A7806E-3027-BC4C-9090-746A6D7B1429}"/>
              </a:ext>
            </a:extLst>
          </p:cNvPr>
          <p:cNvGrpSpPr/>
          <p:nvPr/>
        </p:nvGrpSpPr>
        <p:grpSpPr>
          <a:xfrm>
            <a:off x="617539" y="2935257"/>
            <a:ext cx="3204753" cy="1087152"/>
            <a:chOff x="748198" y="2246541"/>
            <a:chExt cx="3204753" cy="1087152"/>
          </a:xfrm>
        </p:grpSpPr>
        <p:grpSp>
          <p:nvGrpSpPr>
            <p:cNvPr id="84" name="Group 83">
              <a:extLst>
                <a:ext uri="{FF2B5EF4-FFF2-40B4-BE49-F238E27FC236}">
                  <a16:creationId xmlns:a16="http://schemas.microsoft.com/office/drawing/2014/main" id="{9967CB79-66DF-8442-817A-EA1FDD359947}"/>
                </a:ext>
              </a:extLst>
            </p:cNvPr>
            <p:cNvGrpSpPr/>
            <p:nvPr/>
          </p:nvGrpSpPr>
          <p:grpSpPr>
            <a:xfrm>
              <a:off x="2334489" y="2301728"/>
              <a:ext cx="944069" cy="740222"/>
              <a:chOff x="6477061" y="3344824"/>
              <a:chExt cx="2489175" cy="2489064"/>
            </a:xfrm>
          </p:grpSpPr>
          <p:sp>
            <p:nvSpPr>
              <p:cNvPr id="98" name="Rectangle 97">
                <a:extLst>
                  <a:ext uri="{FF2B5EF4-FFF2-40B4-BE49-F238E27FC236}">
                    <a16:creationId xmlns:a16="http://schemas.microsoft.com/office/drawing/2014/main" id="{03FF2EBE-1596-1C42-86DA-5CB94314EAF3}"/>
                  </a:ext>
                </a:extLst>
              </p:cNvPr>
              <p:cNvSpPr/>
              <p:nvPr/>
            </p:nvSpPr>
            <p:spPr>
              <a:xfrm>
                <a:off x="6477061" y="3344824"/>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9" name="Rectangle 98">
                <a:extLst>
                  <a:ext uri="{FF2B5EF4-FFF2-40B4-BE49-F238E27FC236}">
                    <a16:creationId xmlns:a16="http://schemas.microsoft.com/office/drawing/2014/main" id="{5CDD691D-6ACC-ED40-8C2F-A732FB52FA08}"/>
                  </a:ext>
                </a:extLst>
              </p:cNvPr>
              <p:cNvSpPr/>
              <p:nvPr/>
            </p:nvSpPr>
            <p:spPr>
              <a:xfrm>
                <a:off x="6634285" y="3500827"/>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E28FE39A-AE33-F749-BF8C-146FFE63AB00}"/>
                  </a:ext>
                </a:extLst>
              </p:cNvPr>
              <p:cNvSpPr/>
              <p:nvPr/>
            </p:nvSpPr>
            <p:spPr>
              <a:xfrm>
                <a:off x="6792068" y="3652871"/>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2" name="Rectangle 101">
                <a:extLst>
                  <a:ext uri="{FF2B5EF4-FFF2-40B4-BE49-F238E27FC236}">
                    <a16:creationId xmlns:a16="http://schemas.microsoft.com/office/drawing/2014/main" id="{FE071D58-2262-F140-943D-4A5036AB6E8E}"/>
                  </a:ext>
                </a:extLst>
              </p:cNvPr>
              <p:cNvSpPr/>
              <p:nvPr/>
            </p:nvSpPr>
            <p:spPr>
              <a:xfrm>
                <a:off x="6963196" y="3830845"/>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931B5DD9-569E-7D42-AE50-7142D2128053}"/>
                  </a:ext>
                </a:extLst>
              </p:cNvPr>
              <p:cNvSpPr/>
              <p:nvPr/>
            </p:nvSpPr>
            <p:spPr>
              <a:xfrm>
                <a:off x="7120781" y="3974896"/>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4" name="Rectangle 103">
                <a:extLst>
                  <a:ext uri="{FF2B5EF4-FFF2-40B4-BE49-F238E27FC236}">
                    <a16:creationId xmlns:a16="http://schemas.microsoft.com/office/drawing/2014/main" id="{90A29F4A-BA58-2341-8450-1BE6358B4E0A}"/>
                  </a:ext>
                </a:extLst>
              </p:cNvPr>
              <p:cNvSpPr/>
              <p:nvPr/>
            </p:nvSpPr>
            <p:spPr>
              <a:xfrm>
                <a:off x="7278005" y="4130899"/>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id="{D8074A94-0432-DD41-B75A-83D2C696BB5E}"/>
                  </a:ext>
                </a:extLst>
              </p:cNvPr>
              <p:cNvSpPr/>
              <p:nvPr/>
            </p:nvSpPr>
            <p:spPr>
              <a:xfrm>
                <a:off x="7435788" y="4282943"/>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7" name="Rectangle 106">
                <a:extLst>
                  <a:ext uri="{FF2B5EF4-FFF2-40B4-BE49-F238E27FC236}">
                    <a16:creationId xmlns:a16="http://schemas.microsoft.com/office/drawing/2014/main" id="{75AAA254-915D-FD45-9E24-BC1F1E9435D4}"/>
                  </a:ext>
                </a:extLst>
              </p:cNvPr>
              <p:cNvSpPr/>
              <p:nvPr/>
            </p:nvSpPr>
            <p:spPr>
              <a:xfrm>
                <a:off x="7606916" y="4460917"/>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6368A03F-6119-BC4A-BB08-1380089C4055}"/>
                  </a:ext>
                </a:extLst>
              </p:cNvPr>
              <p:cNvSpPr/>
              <p:nvPr/>
            </p:nvSpPr>
            <p:spPr>
              <a:xfrm>
                <a:off x="7748581" y="4616347"/>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9" name="Rectangle 108">
                <a:extLst>
                  <a:ext uri="{FF2B5EF4-FFF2-40B4-BE49-F238E27FC236}">
                    <a16:creationId xmlns:a16="http://schemas.microsoft.com/office/drawing/2014/main" id="{B011C9A2-EAB6-6642-8C38-C29EF3A10FC2}"/>
                  </a:ext>
                </a:extLst>
              </p:cNvPr>
              <p:cNvSpPr/>
              <p:nvPr/>
            </p:nvSpPr>
            <p:spPr>
              <a:xfrm>
                <a:off x="7905805" y="4772350"/>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0" name="Rectangle 109">
                <a:extLst>
                  <a:ext uri="{FF2B5EF4-FFF2-40B4-BE49-F238E27FC236}">
                    <a16:creationId xmlns:a16="http://schemas.microsoft.com/office/drawing/2014/main" id="{AC9C07D1-4D5C-ED4C-8AB2-6C4048F295D7}"/>
                  </a:ext>
                </a:extLst>
              </p:cNvPr>
              <p:cNvSpPr/>
              <p:nvPr/>
            </p:nvSpPr>
            <p:spPr>
              <a:xfrm>
                <a:off x="8063588" y="4924394"/>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1" name="Rectangle 110">
                <a:extLst>
                  <a:ext uri="{FF2B5EF4-FFF2-40B4-BE49-F238E27FC236}">
                    <a16:creationId xmlns:a16="http://schemas.microsoft.com/office/drawing/2014/main" id="{8266B34F-3979-414E-A6A0-B4B6233C71A5}"/>
                  </a:ext>
                </a:extLst>
              </p:cNvPr>
              <p:cNvSpPr/>
              <p:nvPr/>
            </p:nvSpPr>
            <p:spPr>
              <a:xfrm>
                <a:off x="8234716" y="5102368"/>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sp>
          <p:nvSpPr>
            <p:cNvPr id="85" name="TextBox 84">
              <a:extLst>
                <a:ext uri="{FF2B5EF4-FFF2-40B4-BE49-F238E27FC236}">
                  <a16:creationId xmlns:a16="http://schemas.microsoft.com/office/drawing/2014/main" id="{BA0D0510-4F38-C04E-BAAA-C3BAF5DCF0A7}"/>
                </a:ext>
              </a:extLst>
            </p:cNvPr>
            <p:cNvSpPr txBox="1"/>
            <p:nvPr/>
          </p:nvSpPr>
          <p:spPr>
            <a:xfrm>
              <a:off x="748198" y="2964361"/>
              <a:ext cx="3204753" cy="369332"/>
            </a:xfrm>
            <a:prstGeom prst="rect">
              <a:avLst/>
            </a:prstGeom>
            <a:noFill/>
          </p:spPr>
          <p:txBody>
            <a:bodyPr wrap="square" rtlCol="0">
              <a:spAutoFit/>
            </a:bodyPr>
            <a:lstStyle/>
            <a:p>
              <a:r>
                <a:rPr lang="en-US" dirty="0"/>
                <a:t>Run-time IT operations artifacts</a:t>
              </a:r>
            </a:p>
          </p:txBody>
        </p:sp>
        <p:grpSp>
          <p:nvGrpSpPr>
            <p:cNvPr id="82" name="Group 81">
              <a:extLst>
                <a:ext uri="{FF2B5EF4-FFF2-40B4-BE49-F238E27FC236}">
                  <a16:creationId xmlns:a16="http://schemas.microsoft.com/office/drawing/2014/main" id="{BE193AC7-AFCA-7D44-A884-7D35AFCA99E9}"/>
                </a:ext>
              </a:extLst>
            </p:cNvPr>
            <p:cNvGrpSpPr/>
            <p:nvPr/>
          </p:nvGrpSpPr>
          <p:grpSpPr>
            <a:xfrm>
              <a:off x="1922062" y="2273699"/>
              <a:ext cx="944069" cy="740222"/>
              <a:chOff x="6477061" y="3344824"/>
              <a:chExt cx="2489175" cy="2489064"/>
            </a:xfrm>
          </p:grpSpPr>
          <p:sp>
            <p:nvSpPr>
              <p:cNvPr id="86" name="Rectangle 85">
                <a:extLst>
                  <a:ext uri="{FF2B5EF4-FFF2-40B4-BE49-F238E27FC236}">
                    <a16:creationId xmlns:a16="http://schemas.microsoft.com/office/drawing/2014/main" id="{D564C4EF-B3C2-7746-8942-7EAF84AE7C01}"/>
                  </a:ext>
                </a:extLst>
              </p:cNvPr>
              <p:cNvSpPr/>
              <p:nvPr/>
            </p:nvSpPr>
            <p:spPr>
              <a:xfrm>
                <a:off x="6477061" y="3344824"/>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7" name="Rectangle 86">
                <a:extLst>
                  <a:ext uri="{FF2B5EF4-FFF2-40B4-BE49-F238E27FC236}">
                    <a16:creationId xmlns:a16="http://schemas.microsoft.com/office/drawing/2014/main" id="{3EEED43A-9934-EC42-B958-00C1576D4F4D}"/>
                  </a:ext>
                </a:extLst>
              </p:cNvPr>
              <p:cNvSpPr/>
              <p:nvPr/>
            </p:nvSpPr>
            <p:spPr>
              <a:xfrm>
                <a:off x="6634285" y="3500827"/>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0B8BB4EA-4D61-5944-9800-1ED900AB55B1}"/>
                  </a:ext>
                </a:extLst>
              </p:cNvPr>
              <p:cNvSpPr/>
              <p:nvPr/>
            </p:nvSpPr>
            <p:spPr>
              <a:xfrm>
                <a:off x="6792068" y="3652871"/>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0" name="Rectangle 89">
                <a:extLst>
                  <a:ext uri="{FF2B5EF4-FFF2-40B4-BE49-F238E27FC236}">
                    <a16:creationId xmlns:a16="http://schemas.microsoft.com/office/drawing/2014/main" id="{F5C57149-6661-9747-80FE-3657841B1AF3}"/>
                  </a:ext>
                </a:extLst>
              </p:cNvPr>
              <p:cNvSpPr/>
              <p:nvPr/>
            </p:nvSpPr>
            <p:spPr>
              <a:xfrm>
                <a:off x="6963196" y="3830845"/>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45CB6D12-04C4-F240-9D49-6392A1681C08}"/>
                  </a:ext>
                </a:extLst>
              </p:cNvPr>
              <p:cNvSpPr/>
              <p:nvPr/>
            </p:nvSpPr>
            <p:spPr>
              <a:xfrm>
                <a:off x="7120781" y="3974896"/>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2" name="Rectangle 91">
                <a:extLst>
                  <a:ext uri="{FF2B5EF4-FFF2-40B4-BE49-F238E27FC236}">
                    <a16:creationId xmlns:a16="http://schemas.microsoft.com/office/drawing/2014/main" id="{2F715DFA-A614-C240-BBBE-1D002C0CABA6}"/>
                  </a:ext>
                </a:extLst>
              </p:cNvPr>
              <p:cNvSpPr/>
              <p:nvPr/>
            </p:nvSpPr>
            <p:spPr>
              <a:xfrm>
                <a:off x="7278005" y="4130899"/>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3F36367E-B3CC-0E4F-8EFD-316999678E23}"/>
                  </a:ext>
                </a:extLst>
              </p:cNvPr>
              <p:cNvSpPr/>
              <p:nvPr/>
            </p:nvSpPr>
            <p:spPr>
              <a:xfrm>
                <a:off x="7435788" y="4282943"/>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4" name="Rectangle 93">
                <a:extLst>
                  <a:ext uri="{FF2B5EF4-FFF2-40B4-BE49-F238E27FC236}">
                    <a16:creationId xmlns:a16="http://schemas.microsoft.com/office/drawing/2014/main" id="{6FDD0E6C-69E2-DE42-AFAA-4FFF722BD238}"/>
                  </a:ext>
                </a:extLst>
              </p:cNvPr>
              <p:cNvSpPr/>
              <p:nvPr/>
            </p:nvSpPr>
            <p:spPr>
              <a:xfrm>
                <a:off x="7606916" y="4460917"/>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A332291F-6970-8440-9524-E5520F596789}"/>
                  </a:ext>
                </a:extLst>
              </p:cNvPr>
              <p:cNvSpPr/>
              <p:nvPr/>
            </p:nvSpPr>
            <p:spPr>
              <a:xfrm>
                <a:off x="7748581" y="4616347"/>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6" name="Rectangle 95">
                <a:extLst>
                  <a:ext uri="{FF2B5EF4-FFF2-40B4-BE49-F238E27FC236}">
                    <a16:creationId xmlns:a16="http://schemas.microsoft.com/office/drawing/2014/main" id="{730FBFF8-AC5F-4B41-8B0A-9A411B8FED4C}"/>
                  </a:ext>
                </a:extLst>
              </p:cNvPr>
              <p:cNvSpPr/>
              <p:nvPr/>
            </p:nvSpPr>
            <p:spPr>
              <a:xfrm>
                <a:off x="7905805" y="4772350"/>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5C7CD001-5FFE-384C-B2FC-6611235F97D6}"/>
                  </a:ext>
                </a:extLst>
              </p:cNvPr>
              <p:cNvSpPr/>
              <p:nvPr/>
            </p:nvSpPr>
            <p:spPr>
              <a:xfrm>
                <a:off x="8063588" y="4924394"/>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5" name="Rectangle 104">
                <a:extLst>
                  <a:ext uri="{FF2B5EF4-FFF2-40B4-BE49-F238E27FC236}">
                    <a16:creationId xmlns:a16="http://schemas.microsoft.com/office/drawing/2014/main" id="{2B5EB55A-D594-864C-8265-84238E1FD201}"/>
                  </a:ext>
                </a:extLst>
              </p:cNvPr>
              <p:cNvSpPr/>
              <p:nvPr/>
            </p:nvSpPr>
            <p:spPr>
              <a:xfrm>
                <a:off x="8234716" y="5102368"/>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grpSp>
          <p:nvGrpSpPr>
            <p:cNvPr id="112" name="Group 111">
              <a:extLst>
                <a:ext uri="{FF2B5EF4-FFF2-40B4-BE49-F238E27FC236}">
                  <a16:creationId xmlns:a16="http://schemas.microsoft.com/office/drawing/2014/main" id="{C6DF4FFC-FBD7-CD44-AB17-FCB883CF8787}"/>
                </a:ext>
              </a:extLst>
            </p:cNvPr>
            <p:cNvGrpSpPr/>
            <p:nvPr/>
          </p:nvGrpSpPr>
          <p:grpSpPr>
            <a:xfrm>
              <a:off x="1540158" y="2252542"/>
              <a:ext cx="944069" cy="740222"/>
              <a:chOff x="6477061" y="3344824"/>
              <a:chExt cx="2489175" cy="2489064"/>
            </a:xfrm>
          </p:grpSpPr>
          <p:sp>
            <p:nvSpPr>
              <p:cNvPr id="113" name="Rectangle 112">
                <a:extLst>
                  <a:ext uri="{FF2B5EF4-FFF2-40B4-BE49-F238E27FC236}">
                    <a16:creationId xmlns:a16="http://schemas.microsoft.com/office/drawing/2014/main" id="{AA95B94E-0003-D24B-A61E-B5BCC93FFD7D}"/>
                  </a:ext>
                </a:extLst>
              </p:cNvPr>
              <p:cNvSpPr/>
              <p:nvPr/>
            </p:nvSpPr>
            <p:spPr>
              <a:xfrm>
                <a:off x="6477061" y="3344824"/>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5" name="Rectangle 114">
                <a:extLst>
                  <a:ext uri="{FF2B5EF4-FFF2-40B4-BE49-F238E27FC236}">
                    <a16:creationId xmlns:a16="http://schemas.microsoft.com/office/drawing/2014/main" id="{35566B88-A4B2-084B-99FD-063AFE2C7027}"/>
                  </a:ext>
                </a:extLst>
              </p:cNvPr>
              <p:cNvSpPr/>
              <p:nvPr/>
            </p:nvSpPr>
            <p:spPr>
              <a:xfrm>
                <a:off x="6634285" y="3500827"/>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714D955F-6981-D946-95ED-E82488336456}"/>
                  </a:ext>
                </a:extLst>
              </p:cNvPr>
              <p:cNvSpPr/>
              <p:nvPr/>
            </p:nvSpPr>
            <p:spPr>
              <a:xfrm>
                <a:off x="6792068" y="3652871"/>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7" name="Rectangle 116">
                <a:extLst>
                  <a:ext uri="{FF2B5EF4-FFF2-40B4-BE49-F238E27FC236}">
                    <a16:creationId xmlns:a16="http://schemas.microsoft.com/office/drawing/2014/main" id="{40B630F6-A1E5-8140-82C3-99DCDC05E8D3}"/>
                  </a:ext>
                </a:extLst>
              </p:cNvPr>
              <p:cNvSpPr/>
              <p:nvPr/>
            </p:nvSpPr>
            <p:spPr>
              <a:xfrm>
                <a:off x="6963196" y="3830845"/>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737F0A23-9ABD-9E41-AA25-314E947C8A3B}"/>
                  </a:ext>
                </a:extLst>
              </p:cNvPr>
              <p:cNvSpPr/>
              <p:nvPr/>
            </p:nvSpPr>
            <p:spPr>
              <a:xfrm>
                <a:off x="7120781" y="3974896"/>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1" name="Rectangle 120">
                <a:extLst>
                  <a:ext uri="{FF2B5EF4-FFF2-40B4-BE49-F238E27FC236}">
                    <a16:creationId xmlns:a16="http://schemas.microsoft.com/office/drawing/2014/main" id="{69676592-BD41-5642-99DD-B9F5DB50FCB4}"/>
                  </a:ext>
                </a:extLst>
              </p:cNvPr>
              <p:cNvSpPr/>
              <p:nvPr/>
            </p:nvSpPr>
            <p:spPr>
              <a:xfrm>
                <a:off x="7278005" y="4130899"/>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35BCE45C-1753-2044-A04F-349A111D0828}"/>
                  </a:ext>
                </a:extLst>
              </p:cNvPr>
              <p:cNvSpPr/>
              <p:nvPr/>
            </p:nvSpPr>
            <p:spPr>
              <a:xfrm>
                <a:off x="7435788" y="4282943"/>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5" name="Rectangle 124">
                <a:extLst>
                  <a:ext uri="{FF2B5EF4-FFF2-40B4-BE49-F238E27FC236}">
                    <a16:creationId xmlns:a16="http://schemas.microsoft.com/office/drawing/2014/main" id="{4E7A34E7-FBD1-1448-BD74-EAD61F0B613B}"/>
                  </a:ext>
                </a:extLst>
              </p:cNvPr>
              <p:cNvSpPr/>
              <p:nvPr/>
            </p:nvSpPr>
            <p:spPr>
              <a:xfrm>
                <a:off x="7606916" y="4460917"/>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8" name="Rectangle 127">
                <a:extLst>
                  <a:ext uri="{FF2B5EF4-FFF2-40B4-BE49-F238E27FC236}">
                    <a16:creationId xmlns:a16="http://schemas.microsoft.com/office/drawing/2014/main" id="{D34E8651-DE3C-2D45-A471-734CE2B27CF1}"/>
                  </a:ext>
                </a:extLst>
              </p:cNvPr>
              <p:cNvSpPr/>
              <p:nvPr/>
            </p:nvSpPr>
            <p:spPr>
              <a:xfrm>
                <a:off x="7748581" y="4616347"/>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9" name="Rectangle 128">
                <a:extLst>
                  <a:ext uri="{FF2B5EF4-FFF2-40B4-BE49-F238E27FC236}">
                    <a16:creationId xmlns:a16="http://schemas.microsoft.com/office/drawing/2014/main" id="{7AF48B96-834B-B344-85B2-071B3233B0E9}"/>
                  </a:ext>
                </a:extLst>
              </p:cNvPr>
              <p:cNvSpPr/>
              <p:nvPr/>
            </p:nvSpPr>
            <p:spPr>
              <a:xfrm>
                <a:off x="7905805" y="4772350"/>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77889F46-962D-9D4E-8911-0281AC32499B}"/>
                  </a:ext>
                </a:extLst>
              </p:cNvPr>
              <p:cNvSpPr/>
              <p:nvPr/>
            </p:nvSpPr>
            <p:spPr>
              <a:xfrm>
                <a:off x="8063588" y="4924394"/>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2" name="Rectangle 131">
                <a:extLst>
                  <a:ext uri="{FF2B5EF4-FFF2-40B4-BE49-F238E27FC236}">
                    <a16:creationId xmlns:a16="http://schemas.microsoft.com/office/drawing/2014/main" id="{92990586-D560-A643-9E25-2DCABE1967B0}"/>
                  </a:ext>
                </a:extLst>
              </p:cNvPr>
              <p:cNvSpPr/>
              <p:nvPr/>
            </p:nvSpPr>
            <p:spPr>
              <a:xfrm>
                <a:off x="8234716" y="5102368"/>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grpSp>
          <p:nvGrpSpPr>
            <p:cNvPr id="134" name="Group 133">
              <a:extLst>
                <a:ext uri="{FF2B5EF4-FFF2-40B4-BE49-F238E27FC236}">
                  <a16:creationId xmlns:a16="http://schemas.microsoft.com/office/drawing/2014/main" id="{360790BC-B0FA-4E41-A769-F76D18501A9F}"/>
                </a:ext>
              </a:extLst>
            </p:cNvPr>
            <p:cNvGrpSpPr/>
            <p:nvPr/>
          </p:nvGrpSpPr>
          <p:grpSpPr>
            <a:xfrm>
              <a:off x="1184460" y="2246541"/>
              <a:ext cx="944069" cy="740222"/>
              <a:chOff x="6477061" y="3344824"/>
              <a:chExt cx="2489175" cy="2489064"/>
            </a:xfrm>
          </p:grpSpPr>
          <p:sp>
            <p:nvSpPr>
              <p:cNvPr id="135" name="Rectangle 134">
                <a:extLst>
                  <a:ext uri="{FF2B5EF4-FFF2-40B4-BE49-F238E27FC236}">
                    <a16:creationId xmlns:a16="http://schemas.microsoft.com/office/drawing/2014/main" id="{005120F8-41DD-A743-A7C8-32CB972C4CCD}"/>
                  </a:ext>
                </a:extLst>
              </p:cNvPr>
              <p:cNvSpPr/>
              <p:nvPr/>
            </p:nvSpPr>
            <p:spPr>
              <a:xfrm>
                <a:off x="6477061" y="3344824"/>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6" name="Rectangle 135">
                <a:extLst>
                  <a:ext uri="{FF2B5EF4-FFF2-40B4-BE49-F238E27FC236}">
                    <a16:creationId xmlns:a16="http://schemas.microsoft.com/office/drawing/2014/main" id="{6A66343F-3747-D741-BEE3-1023921EBC03}"/>
                  </a:ext>
                </a:extLst>
              </p:cNvPr>
              <p:cNvSpPr/>
              <p:nvPr/>
            </p:nvSpPr>
            <p:spPr>
              <a:xfrm>
                <a:off x="6634285" y="3500827"/>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135CF70F-78A8-2C44-B6B1-B82D5A635EE5}"/>
                  </a:ext>
                </a:extLst>
              </p:cNvPr>
              <p:cNvSpPr/>
              <p:nvPr/>
            </p:nvSpPr>
            <p:spPr>
              <a:xfrm>
                <a:off x="6792068" y="3652871"/>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8" name="Rectangle 137">
                <a:extLst>
                  <a:ext uri="{FF2B5EF4-FFF2-40B4-BE49-F238E27FC236}">
                    <a16:creationId xmlns:a16="http://schemas.microsoft.com/office/drawing/2014/main" id="{56A02C81-4C99-5A4D-BDB2-352193E872FD}"/>
                  </a:ext>
                </a:extLst>
              </p:cNvPr>
              <p:cNvSpPr/>
              <p:nvPr/>
            </p:nvSpPr>
            <p:spPr>
              <a:xfrm>
                <a:off x="6963196" y="3830845"/>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751E809A-7ABF-3746-8601-01F8724799DE}"/>
                  </a:ext>
                </a:extLst>
              </p:cNvPr>
              <p:cNvSpPr/>
              <p:nvPr/>
            </p:nvSpPr>
            <p:spPr>
              <a:xfrm>
                <a:off x="7120781" y="3974896"/>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0" name="Rectangle 139">
                <a:extLst>
                  <a:ext uri="{FF2B5EF4-FFF2-40B4-BE49-F238E27FC236}">
                    <a16:creationId xmlns:a16="http://schemas.microsoft.com/office/drawing/2014/main" id="{E2FFAA99-A840-8B4B-8C06-BE004BE2CA4C}"/>
                  </a:ext>
                </a:extLst>
              </p:cNvPr>
              <p:cNvSpPr/>
              <p:nvPr/>
            </p:nvSpPr>
            <p:spPr>
              <a:xfrm>
                <a:off x="7278005" y="4130899"/>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41" name="Rectangle 140">
                <a:extLst>
                  <a:ext uri="{FF2B5EF4-FFF2-40B4-BE49-F238E27FC236}">
                    <a16:creationId xmlns:a16="http://schemas.microsoft.com/office/drawing/2014/main" id="{0BA17F5D-BB2B-B743-AAE9-83FCFBDABB6E}"/>
                  </a:ext>
                </a:extLst>
              </p:cNvPr>
              <p:cNvSpPr/>
              <p:nvPr/>
            </p:nvSpPr>
            <p:spPr>
              <a:xfrm>
                <a:off x="7435788" y="4282943"/>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2" name="Rectangle 141">
                <a:extLst>
                  <a:ext uri="{FF2B5EF4-FFF2-40B4-BE49-F238E27FC236}">
                    <a16:creationId xmlns:a16="http://schemas.microsoft.com/office/drawing/2014/main" id="{53F91B22-3E64-1B42-83E4-7F4DCABEBBE6}"/>
                  </a:ext>
                </a:extLst>
              </p:cNvPr>
              <p:cNvSpPr/>
              <p:nvPr/>
            </p:nvSpPr>
            <p:spPr>
              <a:xfrm>
                <a:off x="7606916" y="4460917"/>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43" name="Rectangle 142">
                <a:extLst>
                  <a:ext uri="{FF2B5EF4-FFF2-40B4-BE49-F238E27FC236}">
                    <a16:creationId xmlns:a16="http://schemas.microsoft.com/office/drawing/2014/main" id="{E56BC09F-6E29-3149-979F-17E5CD87FD62}"/>
                  </a:ext>
                </a:extLst>
              </p:cNvPr>
              <p:cNvSpPr/>
              <p:nvPr/>
            </p:nvSpPr>
            <p:spPr>
              <a:xfrm>
                <a:off x="7748581" y="4616347"/>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4" name="Rectangle 143">
                <a:extLst>
                  <a:ext uri="{FF2B5EF4-FFF2-40B4-BE49-F238E27FC236}">
                    <a16:creationId xmlns:a16="http://schemas.microsoft.com/office/drawing/2014/main" id="{414ECBEA-C59A-0F47-B2B0-5E52FB6621CC}"/>
                  </a:ext>
                </a:extLst>
              </p:cNvPr>
              <p:cNvSpPr/>
              <p:nvPr/>
            </p:nvSpPr>
            <p:spPr>
              <a:xfrm>
                <a:off x="7905805" y="4772350"/>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95C38CD1-B0DF-A845-B81A-CB746D5EA64B}"/>
                  </a:ext>
                </a:extLst>
              </p:cNvPr>
              <p:cNvSpPr/>
              <p:nvPr/>
            </p:nvSpPr>
            <p:spPr>
              <a:xfrm>
                <a:off x="8063588" y="4924394"/>
                <a:ext cx="731520" cy="73152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6" name="Rectangle 145">
                <a:extLst>
                  <a:ext uri="{FF2B5EF4-FFF2-40B4-BE49-F238E27FC236}">
                    <a16:creationId xmlns:a16="http://schemas.microsoft.com/office/drawing/2014/main" id="{FAAD2213-733F-FF44-8D3E-1669683D6F09}"/>
                  </a:ext>
                </a:extLst>
              </p:cNvPr>
              <p:cNvSpPr/>
              <p:nvPr/>
            </p:nvSpPr>
            <p:spPr>
              <a:xfrm>
                <a:off x="8234716" y="5102368"/>
                <a:ext cx="731520" cy="7315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grpSp>
      <p:sp>
        <p:nvSpPr>
          <p:cNvPr id="238" name="Rectangle 237">
            <a:extLst>
              <a:ext uri="{FF2B5EF4-FFF2-40B4-BE49-F238E27FC236}">
                <a16:creationId xmlns:a16="http://schemas.microsoft.com/office/drawing/2014/main" id="{E4C2EB1B-78B5-A043-9EC5-0D58CFBDEF0F}"/>
              </a:ext>
            </a:extLst>
          </p:cNvPr>
          <p:cNvSpPr/>
          <p:nvPr/>
        </p:nvSpPr>
        <p:spPr>
          <a:xfrm>
            <a:off x="6939036" y="613115"/>
            <a:ext cx="1960198" cy="566668"/>
          </a:xfrm>
          <a:prstGeom prst="rect">
            <a:avLst/>
          </a:prstGeom>
          <a:solidFill>
            <a:schemeClr val="accent1">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a:t>Discover Microservices Topology </a:t>
            </a:r>
            <a:endParaRPr lang="en-US" sz="1200" b="1" dirty="0">
              <a:cs typeface="Calibri"/>
            </a:endParaRPr>
          </a:p>
        </p:txBody>
      </p:sp>
      <p:sp>
        <p:nvSpPr>
          <p:cNvPr id="6" name="TextBox 5">
            <a:extLst>
              <a:ext uri="{FF2B5EF4-FFF2-40B4-BE49-F238E27FC236}">
                <a16:creationId xmlns:a16="http://schemas.microsoft.com/office/drawing/2014/main" id="{6A302332-CC8E-AA40-8326-E3A46540BC2F}"/>
              </a:ext>
            </a:extLst>
          </p:cNvPr>
          <p:cNvSpPr txBox="1"/>
          <p:nvPr/>
        </p:nvSpPr>
        <p:spPr>
          <a:xfrm>
            <a:off x="5616879" y="731603"/>
            <a:ext cx="844742" cy="215444"/>
          </a:xfrm>
          <a:prstGeom prst="rect">
            <a:avLst/>
          </a:prstGeom>
          <a:noFill/>
        </p:spPr>
        <p:txBody>
          <a:bodyPr wrap="square" rtlCol="0">
            <a:spAutoFit/>
          </a:bodyPr>
          <a:lstStyle/>
          <a:p>
            <a:r>
              <a:rPr lang="en-US" sz="800" dirty="0"/>
              <a:t>Topology? no</a:t>
            </a:r>
          </a:p>
        </p:txBody>
      </p:sp>
      <p:sp>
        <p:nvSpPr>
          <p:cNvPr id="239" name="Rectangle 238">
            <a:extLst>
              <a:ext uri="{FF2B5EF4-FFF2-40B4-BE49-F238E27FC236}">
                <a16:creationId xmlns:a16="http://schemas.microsoft.com/office/drawing/2014/main" id="{93CD9246-97C3-1D4F-AE11-8E6487B78811}"/>
              </a:ext>
            </a:extLst>
          </p:cNvPr>
          <p:cNvSpPr/>
          <p:nvPr/>
        </p:nvSpPr>
        <p:spPr>
          <a:xfrm>
            <a:off x="6939036" y="1415475"/>
            <a:ext cx="1960198" cy="566668"/>
          </a:xfrm>
          <a:prstGeom prst="rect">
            <a:avLst/>
          </a:prstGeom>
          <a:solidFill>
            <a:schemeClr val="accent6">
              <a:lumMod val="60000"/>
              <a:lumOff val="40000"/>
            </a:schemeClr>
          </a:solidFill>
          <a:ln>
            <a:solidFill>
              <a:schemeClr val="accent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a:t>Event Sequence Conversation</a:t>
            </a:r>
            <a:endParaRPr lang="en-US" sz="1200" b="1" dirty="0">
              <a:cs typeface="Calibri"/>
            </a:endParaRPr>
          </a:p>
        </p:txBody>
      </p:sp>
      <p:cxnSp>
        <p:nvCxnSpPr>
          <p:cNvPr id="240" name="Straight Arrow Connector 239">
            <a:extLst>
              <a:ext uri="{FF2B5EF4-FFF2-40B4-BE49-F238E27FC236}">
                <a16:creationId xmlns:a16="http://schemas.microsoft.com/office/drawing/2014/main" id="{9B092530-4041-B64B-8CEE-C3176B4C4B78}"/>
              </a:ext>
            </a:extLst>
          </p:cNvPr>
          <p:cNvCxnSpPr>
            <a:cxnSpLocks/>
          </p:cNvCxnSpPr>
          <p:nvPr/>
        </p:nvCxnSpPr>
        <p:spPr>
          <a:xfrm>
            <a:off x="5360654" y="1627360"/>
            <a:ext cx="1596625" cy="0"/>
          </a:xfrm>
          <a:prstGeom prst="straightConnector1">
            <a:avLst/>
          </a:prstGeom>
          <a:ln w="25400">
            <a:tailEnd type="triangle"/>
          </a:ln>
        </p:spPr>
        <p:style>
          <a:lnRef idx="3">
            <a:schemeClr val="accent1"/>
          </a:lnRef>
          <a:fillRef idx="0">
            <a:schemeClr val="accent1"/>
          </a:fillRef>
          <a:effectRef idx="2">
            <a:schemeClr val="accent1"/>
          </a:effectRef>
          <a:fontRef idx="minor">
            <a:schemeClr val="tx1"/>
          </a:fontRef>
        </p:style>
      </p:cxnSp>
      <p:cxnSp>
        <p:nvCxnSpPr>
          <p:cNvPr id="241" name="Straight Arrow Connector 240">
            <a:extLst>
              <a:ext uri="{FF2B5EF4-FFF2-40B4-BE49-F238E27FC236}">
                <a16:creationId xmlns:a16="http://schemas.microsoft.com/office/drawing/2014/main" id="{47AE369A-5997-A243-B74D-0DB9CFF992D0}"/>
              </a:ext>
            </a:extLst>
          </p:cNvPr>
          <p:cNvCxnSpPr>
            <a:cxnSpLocks/>
            <a:stCxn id="238" idx="2"/>
            <a:endCxn id="239" idx="0"/>
          </p:cNvCxnSpPr>
          <p:nvPr/>
        </p:nvCxnSpPr>
        <p:spPr>
          <a:xfrm>
            <a:off x="7919135" y="1179783"/>
            <a:ext cx="0" cy="235692"/>
          </a:xfrm>
          <a:prstGeom prst="straightConnector1">
            <a:avLst/>
          </a:prstGeom>
          <a:ln w="25400">
            <a:tailEnd type="triangle"/>
          </a:ln>
        </p:spPr>
        <p:style>
          <a:lnRef idx="3">
            <a:schemeClr val="accent1"/>
          </a:lnRef>
          <a:fillRef idx="0">
            <a:schemeClr val="accent1"/>
          </a:fillRef>
          <a:effectRef idx="2">
            <a:schemeClr val="accent1"/>
          </a:effectRef>
          <a:fontRef idx="minor">
            <a:schemeClr val="tx1"/>
          </a:fontRef>
        </p:style>
      </p:cxnSp>
      <p:cxnSp>
        <p:nvCxnSpPr>
          <p:cNvPr id="17" name="Elbow Connector 16">
            <a:extLst>
              <a:ext uri="{FF2B5EF4-FFF2-40B4-BE49-F238E27FC236}">
                <a16:creationId xmlns:a16="http://schemas.microsoft.com/office/drawing/2014/main" id="{F365B354-4A9E-9C43-8B1D-2A4AF98E11F6}"/>
              </a:ext>
            </a:extLst>
          </p:cNvPr>
          <p:cNvCxnSpPr>
            <a:cxnSpLocks/>
          </p:cNvCxnSpPr>
          <p:nvPr/>
        </p:nvCxnSpPr>
        <p:spPr>
          <a:xfrm>
            <a:off x="5360654" y="905873"/>
            <a:ext cx="2585452" cy="345717"/>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3FB615E9-F982-9D4D-BE6D-4ADD0603CB8F}"/>
              </a:ext>
            </a:extLst>
          </p:cNvPr>
          <p:cNvSpPr txBox="1"/>
          <p:nvPr/>
        </p:nvSpPr>
        <p:spPr>
          <a:xfrm>
            <a:off x="5593043" y="1440772"/>
            <a:ext cx="844742" cy="215444"/>
          </a:xfrm>
          <a:prstGeom prst="rect">
            <a:avLst/>
          </a:prstGeom>
          <a:noFill/>
        </p:spPr>
        <p:txBody>
          <a:bodyPr wrap="square" rtlCol="0">
            <a:spAutoFit/>
          </a:bodyPr>
          <a:lstStyle/>
          <a:p>
            <a:r>
              <a:rPr lang="en-US" sz="800" dirty="0"/>
              <a:t>Topology? Yes</a:t>
            </a:r>
          </a:p>
        </p:txBody>
      </p:sp>
      <p:cxnSp>
        <p:nvCxnSpPr>
          <p:cNvPr id="243" name="Straight Arrow Connector 242">
            <a:extLst>
              <a:ext uri="{FF2B5EF4-FFF2-40B4-BE49-F238E27FC236}">
                <a16:creationId xmlns:a16="http://schemas.microsoft.com/office/drawing/2014/main" id="{01F16CCE-B1F3-8249-9ED6-AD23EB212CA8}"/>
              </a:ext>
            </a:extLst>
          </p:cNvPr>
          <p:cNvCxnSpPr>
            <a:cxnSpLocks/>
          </p:cNvCxnSpPr>
          <p:nvPr/>
        </p:nvCxnSpPr>
        <p:spPr>
          <a:xfrm>
            <a:off x="8926205" y="1668136"/>
            <a:ext cx="688058" cy="0"/>
          </a:xfrm>
          <a:prstGeom prst="straightConnector1">
            <a:avLst/>
          </a:prstGeom>
          <a:ln w="25400">
            <a:tailEnd type="triangle"/>
          </a:ln>
        </p:spPr>
        <p:style>
          <a:lnRef idx="3">
            <a:schemeClr val="accent1"/>
          </a:lnRef>
          <a:fillRef idx="0">
            <a:schemeClr val="accent1"/>
          </a:fillRef>
          <a:effectRef idx="2">
            <a:schemeClr val="accent1"/>
          </a:effectRef>
          <a:fontRef idx="minor">
            <a:schemeClr val="tx1"/>
          </a:fontRef>
        </p:style>
      </p:cxnSp>
      <p:sp>
        <p:nvSpPr>
          <p:cNvPr id="244" name="Rectangle 243">
            <a:extLst>
              <a:ext uri="{FF2B5EF4-FFF2-40B4-BE49-F238E27FC236}">
                <a16:creationId xmlns:a16="http://schemas.microsoft.com/office/drawing/2014/main" id="{B7BBD0A7-9CE7-BC46-9DCC-A13D52D2FCE5}"/>
              </a:ext>
            </a:extLst>
          </p:cNvPr>
          <p:cNvSpPr/>
          <p:nvPr/>
        </p:nvSpPr>
        <p:spPr>
          <a:xfrm>
            <a:off x="9614263" y="1046608"/>
            <a:ext cx="1960198" cy="1035135"/>
          </a:xfrm>
          <a:prstGeom prst="rect">
            <a:avLst/>
          </a:prstGeom>
          <a:solidFill>
            <a:schemeClr val="accent6">
              <a:lumMod val="60000"/>
              <a:lumOff val="40000"/>
            </a:schemeClr>
          </a:solidFill>
        </p:spPr>
        <p:style>
          <a:lnRef idx="1">
            <a:schemeClr val="accent5"/>
          </a:lnRef>
          <a:fillRef idx="2">
            <a:schemeClr val="accent5"/>
          </a:fillRef>
          <a:effectRef idx="1">
            <a:schemeClr val="accent5"/>
          </a:effectRef>
          <a:fontRef idx="minor">
            <a:schemeClr val="dk1"/>
          </a:fontRef>
        </p:style>
        <p:txBody>
          <a:bodyPr lIns="91440" tIns="45720" rIns="91440" bIns="45720" rtlCol="0" anchor="t"/>
          <a:lstStyle/>
          <a:p>
            <a:pPr algn="ctr"/>
            <a:r>
              <a:rPr lang="en-US" sz="1200" b="1" dirty="0"/>
              <a:t>Event Sequence Generation Engine</a:t>
            </a:r>
          </a:p>
          <a:p>
            <a:pPr algn="ctr"/>
            <a:endParaRPr lang="en-US" sz="1200" b="1" dirty="0">
              <a:cs typeface="Calibri"/>
            </a:endParaRPr>
          </a:p>
        </p:txBody>
      </p:sp>
      <p:sp>
        <p:nvSpPr>
          <p:cNvPr id="37" name="TextBox 36">
            <a:extLst>
              <a:ext uri="{FF2B5EF4-FFF2-40B4-BE49-F238E27FC236}">
                <a16:creationId xmlns:a16="http://schemas.microsoft.com/office/drawing/2014/main" id="{435EC983-5DC6-764A-854F-1194DD785509}"/>
              </a:ext>
            </a:extLst>
          </p:cNvPr>
          <p:cNvSpPr txBox="1"/>
          <p:nvPr/>
        </p:nvSpPr>
        <p:spPr>
          <a:xfrm>
            <a:off x="5167845" y="5538727"/>
            <a:ext cx="1050627" cy="246221"/>
          </a:xfrm>
          <a:prstGeom prst="rect">
            <a:avLst/>
          </a:prstGeom>
          <a:noFill/>
        </p:spPr>
        <p:txBody>
          <a:bodyPr wrap="square" rtlCol="0">
            <a:spAutoFit/>
          </a:bodyPr>
          <a:lstStyle/>
          <a:p>
            <a:r>
              <a:rPr lang="en-US" sz="1000" b="1" dirty="0"/>
              <a:t>feedback</a:t>
            </a:r>
          </a:p>
        </p:txBody>
      </p:sp>
      <p:sp>
        <p:nvSpPr>
          <p:cNvPr id="42" name="TextBox 41">
            <a:extLst>
              <a:ext uri="{FF2B5EF4-FFF2-40B4-BE49-F238E27FC236}">
                <a16:creationId xmlns:a16="http://schemas.microsoft.com/office/drawing/2014/main" id="{BEAF4DA4-9FF7-814D-931C-B785286E5DFF}"/>
              </a:ext>
            </a:extLst>
          </p:cNvPr>
          <p:cNvSpPr txBox="1"/>
          <p:nvPr/>
        </p:nvSpPr>
        <p:spPr>
          <a:xfrm>
            <a:off x="9265758" y="715718"/>
            <a:ext cx="1668153" cy="369332"/>
          </a:xfrm>
          <a:prstGeom prst="rect">
            <a:avLst/>
          </a:prstGeom>
          <a:noFill/>
        </p:spPr>
        <p:txBody>
          <a:bodyPr wrap="square" rtlCol="0">
            <a:spAutoFit/>
          </a:bodyPr>
          <a:lstStyle/>
          <a:p>
            <a:r>
              <a:rPr lang="en-US" dirty="0"/>
              <a:t>Offline Training</a:t>
            </a:r>
          </a:p>
        </p:txBody>
      </p:sp>
      <p:grpSp>
        <p:nvGrpSpPr>
          <p:cNvPr id="71" name="Group 70">
            <a:extLst>
              <a:ext uri="{FF2B5EF4-FFF2-40B4-BE49-F238E27FC236}">
                <a16:creationId xmlns:a16="http://schemas.microsoft.com/office/drawing/2014/main" id="{9FD4CAFD-7F49-1A4C-A8F0-4EA3646EF769}"/>
              </a:ext>
            </a:extLst>
          </p:cNvPr>
          <p:cNvGrpSpPr/>
          <p:nvPr/>
        </p:nvGrpSpPr>
        <p:grpSpPr>
          <a:xfrm>
            <a:off x="8104731" y="2808019"/>
            <a:ext cx="2579274" cy="1662656"/>
            <a:chOff x="4899964" y="2416129"/>
            <a:chExt cx="2579274" cy="1662656"/>
          </a:xfrm>
        </p:grpSpPr>
        <p:sp>
          <p:nvSpPr>
            <p:cNvPr id="246" name="Rectangle 245">
              <a:extLst>
                <a:ext uri="{FF2B5EF4-FFF2-40B4-BE49-F238E27FC236}">
                  <a16:creationId xmlns:a16="http://schemas.microsoft.com/office/drawing/2014/main" id="{BE54D91D-D105-3C4F-9BCA-3CB9640A23C0}"/>
                </a:ext>
              </a:extLst>
            </p:cNvPr>
            <p:cNvSpPr/>
            <p:nvPr/>
          </p:nvSpPr>
          <p:spPr>
            <a:xfrm>
              <a:off x="4899964" y="2416129"/>
              <a:ext cx="2579274" cy="1662656"/>
            </a:xfrm>
            <a:prstGeom prst="rect">
              <a:avLst/>
            </a:prstGeom>
            <a:solidFill>
              <a:schemeClr val="accent6">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US" sz="1600" b="1" dirty="0"/>
                <a:t>Event Sequence Generation Engine</a:t>
              </a:r>
              <a:endParaRPr lang="en-US" sz="1600" b="1" dirty="0">
                <a:cs typeface="Calibri"/>
              </a:endParaRPr>
            </a:p>
          </p:txBody>
        </p:sp>
        <p:sp>
          <p:nvSpPr>
            <p:cNvPr id="247" name="Rectangle 246">
              <a:extLst>
                <a:ext uri="{FF2B5EF4-FFF2-40B4-BE49-F238E27FC236}">
                  <a16:creationId xmlns:a16="http://schemas.microsoft.com/office/drawing/2014/main" id="{A6ADFB4B-0544-8C43-9EA9-1124BFF18F20}"/>
                </a:ext>
              </a:extLst>
            </p:cNvPr>
            <p:cNvSpPr/>
            <p:nvPr/>
          </p:nvSpPr>
          <p:spPr>
            <a:xfrm>
              <a:off x="5094321" y="3157913"/>
              <a:ext cx="2159263" cy="784821"/>
            </a:xfrm>
            <a:prstGeom prst="rect">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endParaRPr lang="en-US" dirty="0"/>
            </a:p>
          </p:txBody>
        </p:sp>
      </p:grpSp>
      <p:sp>
        <p:nvSpPr>
          <p:cNvPr id="43" name="TextBox 42">
            <a:extLst>
              <a:ext uri="{FF2B5EF4-FFF2-40B4-BE49-F238E27FC236}">
                <a16:creationId xmlns:a16="http://schemas.microsoft.com/office/drawing/2014/main" id="{58C78E17-838E-0845-835B-95CDF202E636}"/>
              </a:ext>
            </a:extLst>
          </p:cNvPr>
          <p:cNvSpPr txBox="1"/>
          <p:nvPr/>
        </p:nvSpPr>
        <p:spPr>
          <a:xfrm>
            <a:off x="3087922" y="2702668"/>
            <a:ext cx="1623661" cy="646331"/>
          </a:xfrm>
          <a:prstGeom prst="rect">
            <a:avLst/>
          </a:prstGeom>
          <a:noFill/>
        </p:spPr>
        <p:txBody>
          <a:bodyPr wrap="square" rtlCol="0">
            <a:spAutoFit/>
          </a:bodyPr>
          <a:lstStyle/>
          <a:p>
            <a:r>
              <a:rPr lang="en-US" sz="1200" dirty="0"/>
              <a:t>The t-</a:t>
            </a:r>
            <a:r>
              <a:rPr lang="en-US" sz="1200" dirty="0" err="1"/>
              <a:t>th</a:t>
            </a:r>
            <a:r>
              <a:rPr lang="en-US" sz="1200" dirty="0"/>
              <a:t> time window’s  event sequence e_1,t, e_2,t …</a:t>
            </a:r>
            <a:endParaRPr lang="en-US" sz="1200" dirty="0">
              <a:cs typeface="Calibri"/>
            </a:endParaRPr>
          </a:p>
        </p:txBody>
      </p:sp>
      <p:cxnSp>
        <p:nvCxnSpPr>
          <p:cNvPr id="250" name="Connector: Elbow 113">
            <a:extLst>
              <a:ext uri="{FF2B5EF4-FFF2-40B4-BE49-F238E27FC236}">
                <a16:creationId xmlns:a16="http://schemas.microsoft.com/office/drawing/2014/main" id="{7D873687-3F98-E644-B8EC-68CE27139E36}"/>
              </a:ext>
            </a:extLst>
          </p:cNvPr>
          <p:cNvCxnSpPr>
            <a:cxnSpLocks/>
            <a:stCxn id="246" idx="2"/>
            <a:endCxn id="100" idx="0"/>
          </p:cNvCxnSpPr>
          <p:nvPr/>
        </p:nvCxnSpPr>
        <p:spPr>
          <a:xfrm rot="5400000">
            <a:off x="5423209" y="1181686"/>
            <a:ext cx="682170" cy="7260149"/>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29650C8F-3FB5-8D4A-93BF-C2B5276C3E5F}"/>
              </a:ext>
            </a:extLst>
          </p:cNvPr>
          <p:cNvSpPr/>
          <p:nvPr/>
        </p:nvSpPr>
        <p:spPr>
          <a:xfrm>
            <a:off x="2865650" y="542048"/>
            <a:ext cx="6377613" cy="1494817"/>
          </a:xfrm>
          <a:prstGeom prst="rect">
            <a:avLst/>
          </a:prstGeom>
          <a:noFill/>
          <a:ln w="254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D5359821-6B95-954D-8053-D3C8ED9F2EE0}"/>
              </a:ext>
            </a:extLst>
          </p:cNvPr>
          <p:cNvSpPr txBox="1"/>
          <p:nvPr/>
        </p:nvSpPr>
        <p:spPr>
          <a:xfrm>
            <a:off x="5346919" y="1678995"/>
            <a:ext cx="1596625" cy="369332"/>
          </a:xfrm>
          <a:prstGeom prst="rect">
            <a:avLst/>
          </a:prstGeom>
          <a:noFill/>
        </p:spPr>
        <p:txBody>
          <a:bodyPr wrap="square" rtlCol="0">
            <a:spAutoFit/>
          </a:bodyPr>
          <a:lstStyle/>
          <a:p>
            <a:r>
              <a:rPr lang="en-US" dirty="0"/>
              <a:t>preprocessing</a:t>
            </a:r>
          </a:p>
        </p:txBody>
      </p:sp>
      <p:sp>
        <p:nvSpPr>
          <p:cNvPr id="261" name="Rectangle 260">
            <a:extLst>
              <a:ext uri="{FF2B5EF4-FFF2-40B4-BE49-F238E27FC236}">
                <a16:creationId xmlns:a16="http://schemas.microsoft.com/office/drawing/2014/main" id="{BFE089A4-375A-EA40-B6FC-A12BB5A29AA5}"/>
              </a:ext>
            </a:extLst>
          </p:cNvPr>
          <p:cNvSpPr/>
          <p:nvPr/>
        </p:nvSpPr>
        <p:spPr>
          <a:xfrm>
            <a:off x="5134202" y="2960923"/>
            <a:ext cx="1833989" cy="624485"/>
          </a:xfrm>
          <a:prstGeom prst="rect">
            <a:avLst/>
          </a:prstGeom>
          <a:noFill/>
          <a:ln w="254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D1D90836-02DE-244E-8CC4-02A277E86599}"/>
              </a:ext>
            </a:extLst>
          </p:cNvPr>
          <p:cNvSpPr txBox="1"/>
          <p:nvPr/>
        </p:nvSpPr>
        <p:spPr>
          <a:xfrm>
            <a:off x="5331505" y="3099230"/>
            <a:ext cx="1495602" cy="369332"/>
          </a:xfrm>
          <a:prstGeom prst="rect">
            <a:avLst/>
          </a:prstGeom>
          <a:noFill/>
        </p:spPr>
        <p:txBody>
          <a:bodyPr wrap="none" rtlCol="0">
            <a:spAutoFit/>
          </a:bodyPr>
          <a:lstStyle/>
          <a:p>
            <a:r>
              <a:rPr lang="en-US" dirty="0"/>
              <a:t>preprocessing</a:t>
            </a:r>
          </a:p>
        </p:txBody>
      </p:sp>
      <p:cxnSp>
        <p:nvCxnSpPr>
          <p:cNvPr id="262" name="Straight Arrow Connector 261">
            <a:extLst>
              <a:ext uri="{FF2B5EF4-FFF2-40B4-BE49-F238E27FC236}">
                <a16:creationId xmlns:a16="http://schemas.microsoft.com/office/drawing/2014/main" id="{3F5F5F23-5780-BF48-87DC-F040D455AA63}"/>
              </a:ext>
            </a:extLst>
          </p:cNvPr>
          <p:cNvCxnSpPr>
            <a:cxnSpLocks/>
          </p:cNvCxnSpPr>
          <p:nvPr/>
        </p:nvCxnSpPr>
        <p:spPr>
          <a:xfrm>
            <a:off x="6982207" y="3282566"/>
            <a:ext cx="1105996" cy="92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C5420B9-6310-4170-AB25-1BA46C682344}"/>
              </a:ext>
            </a:extLst>
          </p:cNvPr>
          <p:cNvSpPr txBox="1"/>
          <p:nvPr/>
        </p:nvSpPr>
        <p:spPr>
          <a:xfrm>
            <a:off x="8341631" y="5756275"/>
            <a:ext cx="35142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Weakly Supervised Learning Cycle</a:t>
            </a:r>
          </a:p>
        </p:txBody>
      </p:sp>
      <p:sp>
        <p:nvSpPr>
          <p:cNvPr id="3" name="Rectangle 2">
            <a:extLst>
              <a:ext uri="{FF2B5EF4-FFF2-40B4-BE49-F238E27FC236}">
                <a16:creationId xmlns:a16="http://schemas.microsoft.com/office/drawing/2014/main" id="{72149F2D-0D37-43F7-98B6-C013716DA717}"/>
              </a:ext>
            </a:extLst>
          </p:cNvPr>
          <p:cNvSpPr/>
          <p:nvPr/>
        </p:nvSpPr>
        <p:spPr>
          <a:xfrm>
            <a:off x="9886365" y="1527606"/>
            <a:ext cx="1410632" cy="46843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endParaRPr lang="en-US" dirty="0"/>
          </a:p>
        </p:txBody>
      </p:sp>
      <p:sp>
        <p:nvSpPr>
          <p:cNvPr id="7" name="Rectangle 6">
            <a:extLst>
              <a:ext uri="{FF2B5EF4-FFF2-40B4-BE49-F238E27FC236}">
                <a16:creationId xmlns:a16="http://schemas.microsoft.com/office/drawing/2014/main" id="{74F2FD78-EB00-45D0-93F5-AF73A8712FEA}"/>
              </a:ext>
            </a:extLst>
          </p:cNvPr>
          <p:cNvSpPr/>
          <p:nvPr/>
        </p:nvSpPr>
        <p:spPr>
          <a:xfrm>
            <a:off x="10007825" y="1579357"/>
            <a:ext cx="496618" cy="352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En</a:t>
            </a:r>
            <a:endParaRPr lang="en-US" dirty="0"/>
          </a:p>
        </p:txBody>
      </p:sp>
      <p:sp>
        <p:nvSpPr>
          <p:cNvPr id="8" name="Rectangle 7">
            <a:extLst>
              <a:ext uri="{FF2B5EF4-FFF2-40B4-BE49-F238E27FC236}">
                <a16:creationId xmlns:a16="http://schemas.microsoft.com/office/drawing/2014/main" id="{F9AE6511-A70B-491E-8E48-ABB840CC49CA}"/>
              </a:ext>
            </a:extLst>
          </p:cNvPr>
          <p:cNvSpPr/>
          <p:nvPr/>
        </p:nvSpPr>
        <p:spPr>
          <a:xfrm>
            <a:off x="10686294" y="1584989"/>
            <a:ext cx="496618" cy="352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a:t>
            </a:r>
          </a:p>
        </p:txBody>
      </p:sp>
      <p:sp>
        <p:nvSpPr>
          <p:cNvPr id="11" name="Rectangle 10">
            <a:extLst>
              <a:ext uri="{FF2B5EF4-FFF2-40B4-BE49-F238E27FC236}">
                <a16:creationId xmlns:a16="http://schemas.microsoft.com/office/drawing/2014/main" id="{82419BDA-6CDA-B736-170C-FCD5E23A068A}"/>
              </a:ext>
            </a:extLst>
          </p:cNvPr>
          <p:cNvSpPr/>
          <p:nvPr/>
        </p:nvSpPr>
        <p:spPr>
          <a:xfrm flipV="1">
            <a:off x="4966170" y="6523095"/>
            <a:ext cx="2361259" cy="3104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912679C0-87C1-3022-DB64-67D7AF1D7822}"/>
              </a:ext>
            </a:extLst>
          </p:cNvPr>
          <p:cNvSpPr/>
          <p:nvPr/>
        </p:nvSpPr>
        <p:spPr>
          <a:xfrm>
            <a:off x="8521744" y="3584260"/>
            <a:ext cx="1745247" cy="72141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endParaRPr lang="en-US" dirty="0"/>
          </a:p>
        </p:txBody>
      </p:sp>
      <p:sp>
        <p:nvSpPr>
          <p:cNvPr id="12" name="Rectangle 11">
            <a:extLst>
              <a:ext uri="{FF2B5EF4-FFF2-40B4-BE49-F238E27FC236}">
                <a16:creationId xmlns:a16="http://schemas.microsoft.com/office/drawing/2014/main" id="{66C5A429-BD26-D4DB-0285-9C46294DE9EF}"/>
              </a:ext>
            </a:extLst>
          </p:cNvPr>
          <p:cNvSpPr/>
          <p:nvPr/>
        </p:nvSpPr>
        <p:spPr>
          <a:xfrm>
            <a:off x="8669999" y="3732567"/>
            <a:ext cx="664895" cy="427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En</a:t>
            </a:r>
            <a:endParaRPr lang="en-US" dirty="0"/>
          </a:p>
        </p:txBody>
      </p:sp>
      <p:sp>
        <p:nvSpPr>
          <p:cNvPr id="13" name="Rectangle 12">
            <a:extLst>
              <a:ext uri="{FF2B5EF4-FFF2-40B4-BE49-F238E27FC236}">
                <a16:creationId xmlns:a16="http://schemas.microsoft.com/office/drawing/2014/main" id="{C03C9CA4-61E0-BB8B-3294-AB497C8A576F}"/>
              </a:ext>
            </a:extLst>
          </p:cNvPr>
          <p:cNvSpPr/>
          <p:nvPr/>
        </p:nvSpPr>
        <p:spPr>
          <a:xfrm>
            <a:off x="9470113" y="3734266"/>
            <a:ext cx="623775" cy="425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a:t>
            </a:r>
          </a:p>
        </p:txBody>
      </p:sp>
    </p:spTree>
    <p:extLst>
      <p:ext uri="{BB962C8B-B14F-4D97-AF65-F5344CB8AC3E}">
        <p14:creationId xmlns:p14="http://schemas.microsoft.com/office/powerpoint/2010/main" val="616830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FA0C-4FE9-CA4C-A49D-B8261D431FA7}"/>
              </a:ext>
            </a:extLst>
          </p:cNvPr>
          <p:cNvSpPr>
            <a:spLocks noGrp="1"/>
          </p:cNvSpPr>
          <p:nvPr>
            <p:ph type="title"/>
          </p:nvPr>
        </p:nvSpPr>
        <p:spPr>
          <a:xfrm>
            <a:off x="4409575" y="0"/>
            <a:ext cx="3372849" cy="534700"/>
          </a:xfrm>
        </p:spPr>
        <p:txBody>
          <a:bodyPr>
            <a:normAutofit/>
          </a:bodyPr>
          <a:lstStyle/>
          <a:p>
            <a:pPr algn="ctr"/>
            <a:r>
              <a:rPr lang="en-US" sz="3000" dirty="0">
                <a:solidFill>
                  <a:schemeClr val="bg1"/>
                </a:solidFill>
              </a:rPr>
              <a:t>Process Overview</a:t>
            </a:r>
          </a:p>
        </p:txBody>
      </p:sp>
      <p:sp>
        <p:nvSpPr>
          <p:cNvPr id="4" name="Footer Placeholder 3">
            <a:extLst>
              <a:ext uri="{FF2B5EF4-FFF2-40B4-BE49-F238E27FC236}">
                <a16:creationId xmlns:a16="http://schemas.microsoft.com/office/drawing/2014/main" id="{A58844BD-2992-FA43-9F74-C74081C5978C}"/>
              </a:ext>
            </a:extLst>
          </p:cNvPr>
          <p:cNvSpPr>
            <a:spLocks noGrp="1"/>
          </p:cNvSpPr>
          <p:nvPr>
            <p:ph type="ftr" sz="quarter" idx="11"/>
          </p:nvPr>
        </p:nvSpPr>
        <p:spPr/>
        <p:txBody>
          <a:bodyPr/>
          <a:lstStyle/>
          <a:p>
            <a:r>
              <a:rPr lang="en-US" dirty="0"/>
              <a:t>IBM Research - Confidential</a:t>
            </a:r>
          </a:p>
        </p:txBody>
      </p:sp>
      <p:grpSp>
        <p:nvGrpSpPr>
          <p:cNvPr id="45" name="Group 44">
            <a:extLst>
              <a:ext uri="{FF2B5EF4-FFF2-40B4-BE49-F238E27FC236}">
                <a16:creationId xmlns:a16="http://schemas.microsoft.com/office/drawing/2014/main" id="{98215EA4-FDF3-49BD-A7E8-A9C71BF28912}"/>
              </a:ext>
            </a:extLst>
          </p:cNvPr>
          <p:cNvGrpSpPr/>
          <p:nvPr/>
        </p:nvGrpSpPr>
        <p:grpSpPr>
          <a:xfrm>
            <a:off x="751645" y="1041250"/>
            <a:ext cx="1963689" cy="1700282"/>
            <a:chOff x="-1170053" y="719919"/>
            <a:chExt cx="3055717" cy="2138168"/>
          </a:xfrm>
        </p:grpSpPr>
        <p:grpSp>
          <p:nvGrpSpPr>
            <p:cNvPr id="22" name="Group 21">
              <a:extLst>
                <a:ext uri="{FF2B5EF4-FFF2-40B4-BE49-F238E27FC236}">
                  <a16:creationId xmlns:a16="http://schemas.microsoft.com/office/drawing/2014/main" id="{FCDAE121-CE10-4B4A-AD47-62AD8C0D04B9}"/>
                </a:ext>
              </a:extLst>
            </p:cNvPr>
            <p:cNvGrpSpPr/>
            <p:nvPr/>
          </p:nvGrpSpPr>
          <p:grpSpPr>
            <a:xfrm>
              <a:off x="302525" y="719919"/>
              <a:ext cx="1583139" cy="1591101"/>
              <a:chOff x="302525" y="719919"/>
              <a:chExt cx="1583139" cy="1591101"/>
            </a:xfrm>
          </p:grpSpPr>
          <p:pic>
            <p:nvPicPr>
              <p:cNvPr id="15" name="Graphic 14" descr="Database">
                <a:extLst>
                  <a:ext uri="{FF2B5EF4-FFF2-40B4-BE49-F238E27FC236}">
                    <a16:creationId xmlns:a16="http://schemas.microsoft.com/office/drawing/2014/main" id="{C5768902-DAE7-48D8-BBD0-E424EE0BF8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2525" y="719919"/>
                <a:ext cx="914400" cy="914400"/>
              </a:xfrm>
              <a:prstGeom prst="rect">
                <a:avLst/>
              </a:prstGeom>
            </p:spPr>
          </p:pic>
          <p:pic>
            <p:nvPicPr>
              <p:cNvPr id="68" name="Graphic 67" descr="Database">
                <a:extLst>
                  <a:ext uri="{FF2B5EF4-FFF2-40B4-BE49-F238E27FC236}">
                    <a16:creationId xmlns:a16="http://schemas.microsoft.com/office/drawing/2014/main" id="{36F59285-6B36-4467-AF19-851038CBE1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5438" y="939420"/>
                <a:ext cx="914400" cy="914400"/>
              </a:xfrm>
              <a:prstGeom prst="rect">
                <a:avLst/>
              </a:prstGeom>
            </p:spPr>
          </p:pic>
          <p:pic>
            <p:nvPicPr>
              <p:cNvPr id="72" name="Graphic 71" descr="Database">
                <a:extLst>
                  <a:ext uri="{FF2B5EF4-FFF2-40B4-BE49-F238E27FC236}">
                    <a16:creationId xmlns:a16="http://schemas.microsoft.com/office/drawing/2014/main" id="{8B05587D-F14C-4FA2-AB6F-837B4DA933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8351" y="1158921"/>
                <a:ext cx="914400" cy="914400"/>
              </a:xfrm>
              <a:prstGeom prst="rect">
                <a:avLst/>
              </a:prstGeom>
            </p:spPr>
          </p:pic>
          <p:pic>
            <p:nvPicPr>
              <p:cNvPr id="74" name="Graphic 73" descr="Database">
                <a:extLst>
                  <a:ext uri="{FF2B5EF4-FFF2-40B4-BE49-F238E27FC236}">
                    <a16:creationId xmlns:a16="http://schemas.microsoft.com/office/drawing/2014/main" id="{B4101376-F134-4E4C-AD07-411B94C4136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1264" y="1396620"/>
                <a:ext cx="914400" cy="914400"/>
              </a:xfrm>
              <a:prstGeom prst="rect">
                <a:avLst/>
              </a:prstGeom>
            </p:spPr>
          </p:pic>
        </p:grpSp>
        <p:sp>
          <p:nvSpPr>
            <p:cNvPr id="21" name="TextBox 20">
              <a:extLst>
                <a:ext uri="{FF2B5EF4-FFF2-40B4-BE49-F238E27FC236}">
                  <a16:creationId xmlns:a16="http://schemas.microsoft.com/office/drawing/2014/main" id="{5F7844AA-787B-4341-B3B4-D699F9452B4A}"/>
                </a:ext>
              </a:extLst>
            </p:cNvPr>
            <p:cNvSpPr txBox="1"/>
            <p:nvPr/>
          </p:nvSpPr>
          <p:spPr>
            <a:xfrm>
              <a:off x="-1170053" y="884181"/>
              <a:ext cx="1608681" cy="1973906"/>
            </a:xfrm>
            <a:prstGeom prst="rect">
              <a:avLst/>
            </a:prstGeom>
            <a:noFill/>
          </p:spPr>
          <p:txBody>
            <a:bodyPr wrap="square" lIns="91440" tIns="45720" rIns="91440" bIns="45720" rtlCol="0" anchor="t">
              <a:spAutoFit/>
            </a:bodyPr>
            <a:lstStyle/>
            <a:p>
              <a:pPr algn="ctr"/>
              <a:r>
                <a:rPr lang="en-US" sz="1200" b="1" dirty="0"/>
                <a:t>Historical</a:t>
              </a:r>
            </a:p>
            <a:p>
              <a:pPr algn="ctr"/>
              <a:r>
                <a:rPr lang="en-US" sz="1200" dirty="0"/>
                <a:t>Operational Records with or w/o distributed system topology information</a:t>
              </a:r>
            </a:p>
          </p:txBody>
        </p:sp>
      </p:grpSp>
      <p:cxnSp>
        <p:nvCxnSpPr>
          <p:cNvPr id="54" name="Straight Arrow Connector 53">
            <a:extLst>
              <a:ext uri="{FF2B5EF4-FFF2-40B4-BE49-F238E27FC236}">
                <a16:creationId xmlns:a16="http://schemas.microsoft.com/office/drawing/2014/main" id="{A371DE20-D52D-4448-AB57-5A22B25716FC}"/>
              </a:ext>
            </a:extLst>
          </p:cNvPr>
          <p:cNvCxnSpPr>
            <a:cxnSpLocks/>
          </p:cNvCxnSpPr>
          <p:nvPr/>
        </p:nvCxnSpPr>
        <p:spPr>
          <a:xfrm>
            <a:off x="2823828" y="1869150"/>
            <a:ext cx="1108149" cy="1"/>
          </a:xfrm>
          <a:prstGeom prst="straightConnector1">
            <a:avLst/>
          </a:prstGeom>
          <a:ln w="25400">
            <a:tailEnd type="triangle"/>
          </a:ln>
        </p:spPr>
        <p:style>
          <a:lnRef idx="3">
            <a:schemeClr val="accent1"/>
          </a:lnRef>
          <a:fillRef idx="0">
            <a:schemeClr val="accent1"/>
          </a:fillRef>
          <a:effectRef idx="2">
            <a:schemeClr val="accent1"/>
          </a:effectRef>
          <a:fontRef idx="minor">
            <a:schemeClr val="tx1"/>
          </a:fontRef>
        </p:style>
      </p:cxnSp>
      <p:sp>
        <p:nvSpPr>
          <p:cNvPr id="67" name="Rectangle 66">
            <a:extLst>
              <a:ext uri="{FF2B5EF4-FFF2-40B4-BE49-F238E27FC236}">
                <a16:creationId xmlns:a16="http://schemas.microsoft.com/office/drawing/2014/main" id="{7B0A51DB-6EC9-4FE0-A284-34F6286B545F}"/>
              </a:ext>
            </a:extLst>
          </p:cNvPr>
          <p:cNvSpPr/>
          <p:nvPr/>
        </p:nvSpPr>
        <p:spPr>
          <a:xfrm>
            <a:off x="3937463" y="1435274"/>
            <a:ext cx="1283344" cy="822948"/>
          </a:xfrm>
          <a:prstGeom prst="rect">
            <a:avLst/>
          </a:prstGeom>
          <a:solidFill>
            <a:schemeClr val="accent1">
              <a:lumMod val="60000"/>
              <a:lumOff val="40000"/>
            </a:schemeClr>
          </a:solidFill>
        </p:spPr>
        <p:style>
          <a:lnRef idx="1">
            <a:schemeClr val="accent5"/>
          </a:lnRef>
          <a:fillRef idx="2">
            <a:schemeClr val="accent5"/>
          </a:fillRef>
          <a:effectRef idx="1">
            <a:schemeClr val="accent5"/>
          </a:effectRef>
          <a:fontRef idx="minor">
            <a:schemeClr val="dk1"/>
          </a:fontRef>
        </p:style>
        <p:txBody>
          <a:bodyPr lIns="91440" tIns="45720" rIns="91440" bIns="45720" rtlCol="0" anchor="ctr"/>
          <a:lstStyle/>
          <a:p>
            <a:pPr algn="ctr"/>
            <a:r>
              <a:rPr lang="en-US" sz="1200" b="1" dirty="0">
                <a:cs typeface="Calibri"/>
              </a:rPr>
              <a:t>Data Preprocessing</a:t>
            </a:r>
          </a:p>
        </p:txBody>
      </p:sp>
      <p:cxnSp>
        <p:nvCxnSpPr>
          <p:cNvPr id="62" name="Straight Arrow Connector 61">
            <a:extLst>
              <a:ext uri="{FF2B5EF4-FFF2-40B4-BE49-F238E27FC236}">
                <a16:creationId xmlns:a16="http://schemas.microsoft.com/office/drawing/2014/main" id="{E738DBF8-AD08-CD40-97AF-22B0290CDBFE}"/>
              </a:ext>
            </a:extLst>
          </p:cNvPr>
          <p:cNvCxnSpPr>
            <a:cxnSpLocks/>
          </p:cNvCxnSpPr>
          <p:nvPr/>
        </p:nvCxnSpPr>
        <p:spPr>
          <a:xfrm>
            <a:off x="5215477" y="1551443"/>
            <a:ext cx="1554190" cy="0"/>
          </a:xfrm>
          <a:prstGeom prst="straightConnector1">
            <a:avLst/>
          </a:prstGeom>
          <a:ln w="25400">
            <a:tailEnd type="triangle"/>
          </a:ln>
        </p:spPr>
        <p:style>
          <a:lnRef idx="3">
            <a:schemeClr val="accent1"/>
          </a:lnRef>
          <a:fillRef idx="0">
            <a:schemeClr val="accent1"/>
          </a:fillRef>
          <a:effectRef idx="2">
            <a:schemeClr val="accent1"/>
          </a:effectRef>
          <a:fontRef idx="minor">
            <a:schemeClr val="tx1"/>
          </a:fontRef>
        </p:style>
      </p:cxnSp>
      <p:sp>
        <p:nvSpPr>
          <p:cNvPr id="238" name="Rectangle 237">
            <a:extLst>
              <a:ext uri="{FF2B5EF4-FFF2-40B4-BE49-F238E27FC236}">
                <a16:creationId xmlns:a16="http://schemas.microsoft.com/office/drawing/2014/main" id="{E4C2EB1B-78B5-A043-9EC5-0D58CFBDEF0F}"/>
              </a:ext>
            </a:extLst>
          </p:cNvPr>
          <p:cNvSpPr/>
          <p:nvPr/>
        </p:nvSpPr>
        <p:spPr>
          <a:xfrm>
            <a:off x="6818918" y="1281499"/>
            <a:ext cx="1410874" cy="510270"/>
          </a:xfrm>
          <a:prstGeom prst="rect">
            <a:avLst/>
          </a:prstGeom>
          <a:solidFill>
            <a:schemeClr val="accent6">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a:t>Discover Microservices Topology </a:t>
            </a:r>
            <a:endParaRPr lang="en-US" sz="1200" b="1" dirty="0">
              <a:cs typeface="Calibri"/>
            </a:endParaRPr>
          </a:p>
        </p:txBody>
      </p:sp>
      <p:sp>
        <p:nvSpPr>
          <p:cNvPr id="6" name="TextBox 5">
            <a:extLst>
              <a:ext uri="{FF2B5EF4-FFF2-40B4-BE49-F238E27FC236}">
                <a16:creationId xmlns:a16="http://schemas.microsoft.com/office/drawing/2014/main" id="{6A302332-CC8E-AA40-8326-E3A46540BC2F}"/>
              </a:ext>
            </a:extLst>
          </p:cNvPr>
          <p:cNvSpPr txBox="1"/>
          <p:nvPr/>
        </p:nvSpPr>
        <p:spPr>
          <a:xfrm>
            <a:off x="5333251" y="1562847"/>
            <a:ext cx="844742" cy="215444"/>
          </a:xfrm>
          <a:prstGeom prst="rect">
            <a:avLst/>
          </a:prstGeom>
          <a:noFill/>
        </p:spPr>
        <p:txBody>
          <a:bodyPr wrap="square" rtlCol="0">
            <a:spAutoFit/>
          </a:bodyPr>
          <a:lstStyle/>
          <a:p>
            <a:r>
              <a:rPr lang="en-US" sz="800" dirty="0"/>
              <a:t>Topology? no</a:t>
            </a:r>
          </a:p>
        </p:txBody>
      </p:sp>
      <p:sp>
        <p:nvSpPr>
          <p:cNvPr id="239" name="Rectangle 238">
            <a:extLst>
              <a:ext uri="{FF2B5EF4-FFF2-40B4-BE49-F238E27FC236}">
                <a16:creationId xmlns:a16="http://schemas.microsoft.com/office/drawing/2014/main" id="{93CD9246-97C3-1D4F-AE11-8E6487B78811}"/>
              </a:ext>
            </a:extLst>
          </p:cNvPr>
          <p:cNvSpPr/>
          <p:nvPr/>
        </p:nvSpPr>
        <p:spPr>
          <a:xfrm>
            <a:off x="6817431" y="2004795"/>
            <a:ext cx="1410873" cy="398806"/>
          </a:xfrm>
          <a:prstGeom prst="rect">
            <a:avLst/>
          </a:prstGeom>
          <a:solidFill>
            <a:schemeClr val="accent6">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a:t>Event Sequence Conversation</a:t>
            </a:r>
            <a:endParaRPr lang="en-US" sz="1200" b="1" dirty="0">
              <a:cs typeface="Calibri"/>
            </a:endParaRPr>
          </a:p>
        </p:txBody>
      </p:sp>
      <p:cxnSp>
        <p:nvCxnSpPr>
          <p:cNvPr id="240" name="Straight Arrow Connector 239">
            <a:extLst>
              <a:ext uri="{FF2B5EF4-FFF2-40B4-BE49-F238E27FC236}">
                <a16:creationId xmlns:a16="http://schemas.microsoft.com/office/drawing/2014/main" id="{9B092530-4041-B64B-8CEE-C3176B4C4B78}"/>
              </a:ext>
            </a:extLst>
          </p:cNvPr>
          <p:cNvCxnSpPr>
            <a:cxnSpLocks/>
          </p:cNvCxnSpPr>
          <p:nvPr/>
        </p:nvCxnSpPr>
        <p:spPr>
          <a:xfrm>
            <a:off x="5220807" y="2117479"/>
            <a:ext cx="1596625" cy="0"/>
          </a:xfrm>
          <a:prstGeom prst="straightConnector1">
            <a:avLst/>
          </a:prstGeom>
          <a:ln w="25400">
            <a:tailEnd type="triangle"/>
          </a:ln>
        </p:spPr>
        <p:style>
          <a:lnRef idx="3">
            <a:schemeClr val="accent1"/>
          </a:lnRef>
          <a:fillRef idx="0">
            <a:schemeClr val="accent1"/>
          </a:fillRef>
          <a:effectRef idx="2">
            <a:schemeClr val="accent1"/>
          </a:effectRef>
          <a:fontRef idx="minor">
            <a:schemeClr val="tx1"/>
          </a:fontRef>
        </p:style>
      </p:cxnSp>
      <p:cxnSp>
        <p:nvCxnSpPr>
          <p:cNvPr id="241" name="Straight Arrow Connector 240">
            <a:extLst>
              <a:ext uri="{FF2B5EF4-FFF2-40B4-BE49-F238E27FC236}">
                <a16:creationId xmlns:a16="http://schemas.microsoft.com/office/drawing/2014/main" id="{47AE369A-5997-A243-B74D-0DB9CFF992D0}"/>
              </a:ext>
            </a:extLst>
          </p:cNvPr>
          <p:cNvCxnSpPr>
            <a:cxnSpLocks/>
            <a:stCxn id="238" idx="2"/>
            <a:endCxn id="239" idx="0"/>
          </p:cNvCxnSpPr>
          <p:nvPr/>
        </p:nvCxnSpPr>
        <p:spPr>
          <a:xfrm flipH="1">
            <a:off x="7522868" y="1791769"/>
            <a:ext cx="1487" cy="213026"/>
          </a:xfrm>
          <a:prstGeom prst="straightConnector1">
            <a:avLst/>
          </a:prstGeom>
          <a:ln w="25400">
            <a:tailEnd type="triangle"/>
          </a:ln>
        </p:spPr>
        <p:style>
          <a:lnRef idx="3">
            <a:schemeClr val="accent1"/>
          </a:lnRef>
          <a:fillRef idx="0">
            <a:schemeClr val="accent1"/>
          </a:fillRef>
          <a:effectRef idx="2">
            <a:schemeClr val="accent1"/>
          </a:effectRef>
          <a:fontRef idx="minor">
            <a:schemeClr val="tx1"/>
          </a:fontRef>
        </p:style>
      </p:cxnSp>
      <p:cxnSp>
        <p:nvCxnSpPr>
          <p:cNvPr id="17" name="Elbow Connector 16">
            <a:extLst>
              <a:ext uri="{FF2B5EF4-FFF2-40B4-BE49-F238E27FC236}">
                <a16:creationId xmlns:a16="http://schemas.microsoft.com/office/drawing/2014/main" id="{F365B354-4A9E-9C43-8B1D-2A4AF98E11F6}"/>
              </a:ext>
            </a:extLst>
          </p:cNvPr>
          <p:cNvCxnSpPr>
            <a:cxnSpLocks/>
          </p:cNvCxnSpPr>
          <p:nvPr/>
        </p:nvCxnSpPr>
        <p:spPr>
          <a:xfrm>
            <a:off x="5215477" y="1551443"/>
            <a:ext cx="2280123" cy="350781"/>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3FB615E9-F982-9D4D-BE6D-4ADD0603CB8F}"/>
              </a:ext>
            </a:extLst>
          </p:cNvPr>
          <p:cNvSpPr txBox="1"/>
          <p:nvPr/>
        </p:nvSpPr>
        <p:spPr>
          <a:xfrm>
            <a:off x="5596748" y="2146921"/>
            <a:ext cx="844742" cy="215444"/>
          </a:xfrm>
          <a:prstGeom prst="rect">
            <a:avLst/>
          </a:prstGeom>
          <a:noFill/>
        </p:spPr>
        <p:txBody>
          <a:bodyPr wrap="square" rtlCol="0">
            <a:spAutoFit/>
          </a:bodyPr>
          <a:lstStyle/>
          <a:p>
            <a:r>
              <a:rPr lang="en-US" sz="800" dirty="0"/>
              <a:t>Topology? Yes</a:t>
            </a:r>
          </a:p>
        </p:txBody>
      </p:sp>
      <p:cxnSp>
        <p:nvCxnSpPr>
          <p:cNvPr id="243" name="Straight Arrow Connector 242">
            <a:extLst>
              <a:ext uri="{FF2B5EF4-FFF2-40B4-BE49-F238E27FC236}">
                <a16:creationId xmlns:a16="http://schemas.microsoft.com/office/drawing/2014/main" id="{01F16CCE-B1F3-8249-9ED6-AD23EB212CA8}"/>
              </a:ext>
            </a:extLst>
          </p:cNvPr>
          <p:cNvCxnSpPr>
            <a:cxnSpLocks/>
          </p:cNvCxnSpPr>
          <p:nvPr/>
        </p:nvCxnSpPr>
        <p:spPr>
          <a:xfrm>
            <a:off x="8228304" y="2186203"/>
            <a:ext cx="715962" cy="0"/>
          </a:xfrm>
          <a:prstGeom prst="straightConnector1">
            <a:avLst/>
          </a:prstGeom>
          <a:ln w="25400">
            <a:tailEnd type="triangle"/>
          </a:ln>
        </p:spPr>
        <p:style>
          <a:lnRef idx="3">
            <a:schemeClr val="accent1"/>
          </a:lnRef>
          <a:fillRef idx="0">
            <a:schemeClr val="accent1"/>
          </a:fillRef>
          <a:effectRef idx="2">
            <a:schemeClr val="accent1"/>
          </a:effectRef>
          <a:fontRef idx="minor">
            <a:schemeClr val="tx1"/>
          </a:fontRef>
        </p:style>
      </p:cxnSp>
      <p:grpSp>
        <p:nvGrpSpPr>
          <p:cNvPr id="71" name="Group 70">
            <a:extLst>
              <a:ext uri="{FF2B5EF4-FFF2-40B4-BE49-F238E27FC236}">
                <a16:creationId xmlns:a16="http://schemas.microsoft.com/office/drawing/2014/main" id="{9FD4CAFD-7F49-1A4C-A8F0-4EA3646EF769}"/>
              </a:ext>
            </a:extLst>
          </p:cNvPr>
          <p:cNvGrpSpPr/>
          <p:nvPr/>
        </p:nvGrpSpPr>
        <p:grpSpPr>
          <a:xfrm>
            <a:off x="8972942" y="1260119"/>
            <a:ext cx="1999611" cy="1194896"/>
            <a:chOff x="4899964" y="2416129"/>
            <a:chExt cx="2579274" cy="1662656"/>
          </a:xfrm>
        </p:grpSpPr>
        <p:sp>
          <p:nvSpPr>
            <p:cNvPr id="246" name="Rectangle 245">
              <a:extLst>
                <a:ext uri="{FF2B5EF4-FFF2-40B4-BE49-F238E27FC236}">
                  <a16:creationId xmlns:a16="http://schemas.microsoft.com/office/drawing/2014/main" id="{BE54D91D-D105-3C4F-9BCA-3CB9640A23C0}"/>
                </a:ext>
              </a:extLst>
            </p:cNvPr>
            <p:cNvSpPr/>
            <p:nvPr/>
          </p:nvSpPr>
          <p:spPr>
            <a:xfrm>
              <a:off x="4899964" y="2416129"/>
              <a:ext cx="2579274" cy="1662656"/>
            </a:xfrm>
            <a:prstGeom prst="rect">
              <a:avLst/>
            </a:prstGeom>
            <a:solidFill>
              <a:schemeClr val="accent6">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US" sz="1600" b="1">
                  <a:cs typeface="Calibri"/>
                </a:rPr>
                <a:t>Generator</a:t>
              </a:r>
              <a:endParaRPr lang="en-US" sz="1600" b="1" dirty="0">
                <a:cs typeface="Calibri"/>
              </a:endParaRPr>
            </a:p>
          </p:txBody>
        </p:sp>
        <p:sp>
          <p:nvSpPr>
            <p:cNvPr id="247" name="Rectangle 246">
              <a:extLst>
                <a:ext uri="{FF2B5EF4-FFF2-40B4-BE49-F238E27FC236}">
                  <a16:creationId xmlns:a16="http://schemas.microsoft.com/office/drawing/2014/main" id="{A6ADFB4B-0544-8C43-9EA9-1124BFF18F20}"/>
                </a:ext>
              </a:extLst>
            </p:cNvPr>
            <p:cNvSpPr/>
            <p:nvPr/>
          </p:nvSpPr>
          <p:spPr>
            <a:xfrm>
              <a:off x="5094321" y="3157913"/>
              <a:ext cx="2159263" cy="78482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endParaRPr lang="en-US" dirty="0"/>
            </a:p>
          </p:txBody>
        </p:sp>
        <p:sp>
          <p:nvSpPr>
            <p:cNvPr id="248" name="Rectangle 247">
              <a:extLst>
                <a:ext uri="{FF2B5EF4-FFF2-40B4-BE49-F238E27FC236}">
                  <a16:creationId xmlns:a16="http://schemas.microsoft.com/office/drawing/2014/main" id="{8E940C7C-1A36-134E-8C24-D640CF00AF19}"/>
                </a:ext>
              </a:extLst>
            </p:cNvPr>
            <p:cNvSpPr/>
            <p:nvPr/>
          </p:nvSpPr>
          <p:spPr>
            <a:xfrm>
              <a:off x="5260342" y="3294330"/>
              <a:ext cx="750617" cy="450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En</a:t>
              </a:r>
              <a:endParaRPr lang="en-US" dirty="0"/>
            </a:p>
          </p:txBody>
        </p:sp>
        <p:sp>
          <p:nvSpPr>
            <p:cNvPr id="249" name="Rectangle 248">
              <a:extLst>
                <a:ext uri="{FF2B5EF4-FFF2-40B4-BE49-F238E27FC236}">
                  <a16:creationId xmlns:a16="http://schemas.microsoft.com/office/drawing/2014/main" id="{4AF4FE36-E9FE-034F-8FE9-9C7795C3F3FE}"/>
                </a:ext>
              </a:extLst>
            </p:cNvPr>
            <p:cNvSpPr/>
            <p:nvPr/>
          </p:nvSpPr>
          <p:spPr>
            <a:xfrm>
              <a:off x="6317583" y="3286594"/>
              <a:ext cx="750617" cy="450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a:t>
              </a:r>
            </a:p>
          </p:txBody>
        </p:sp>
      </p:grpSp>
      <p:sp>
        <p:nvSpPr>
          <p:cNvPr id="75" name="Rectangle 74">
            <a:extLst>
              <a:ext uri="{FF2B5EF4-FFF2-40B4-BE49-F238E27FC236}">
                <a16:creationId xmlns:a16="http://schemas.microsoft.com/office/drawing/2014/main" id="{29650C8F-3FB5-8D4A-93BF-C2B5276C3E5F}"/>
              </a:ext>
            </a:extLst>
          </p:cNvPr>
          <p:cNvSpPr/>
          <p:nvPr/>
        </p:nvSpPr>
        <p:spPr>
          <a:xfrm>
            <a:off x="3614350" y="1121742"/>
            <a:ext cx="4855746" cy="1494817"/>
          </a:xfrm>
          <a:prstGeom prst="rect">
            <a:avLst/>
          </a:prstGeom>
          <a:noFill/>
          <a:ln w="254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D5359821-6B95-954D-8053-D3C8ED9F2EE0}"/>
              </a:ext>
            </a:extLst>
          </p:cNvPr>
          <p:cNvSpPr txBox="1"/>
          <p:nvPr/>
        </p:nvSpPr>
        <p:spPr>
          <a:xfrm>
            <a:off x="5060684" y="2548677"/>
            <a:ext cx="1596625" cy="369332"/>
          </a:xfrm>
          <a:prstGeom prst="rect">
            <a:avLst/>
          </a:prstGeom>
          <a:noFill/>
        </p:spPr>
        <p:txBody>
          <a:bodyPr wrap="square" rtlCol="0">
            <a:spAutoFit/>
          </a:bodyPr>
          <a:lstStyle/>
          <a:p>
            <a:r>
              <a:rPr lang="en-US" dirty="0"/>
              <a:t>preprocessing</a:t>
            </a:r>
          </a:p>
        </p:txBody>
      </p:sp>
      <p:sp>
        <p:nvSpPr>
          <p:cNvPr id="147" name="Rectangle 146">
            <a:extLst>
              <a:ext uri="{FF2B5EF4-FFF2-40B4-BE49-F238E27FC236}">
                <a16:creationId xmlns:a16="http://schemas.microsoft.com/office/drawing/2014/main" id="{A192F5D4-6A0D-0A42-8607-509C36C5721D}"/>
              </a:ext>
            </a:extLst>
          </p:cNvPr>
          <p:cNvSpPr/>
          <p:nvPr/>
        </p:nvSpPr>
        <p:spPr>
          <a:xfrm>
            <a:off x="6104997" y="3516390"/>
            <a:ext cx="1780358" cy="810758"/>
          </a:xfrm>
          <a:prstGeom prst="rect">
            <a:avLst/>
          </a:prstGeom>
          <a:solidFill>
            <a:schemeClr val="accent6">
              <a:lumMod val="60000"/>
              <a:lumOff val="40000"/>
            </a:schemeClr>
          </a:solidFill>
        </p:spPr>
        <p:style>
          <a:lnRef idx="1">
            <a:schemeClr val="accent5"/>
          </a:lnRef>
          <a:fillRef idx="2">
            <a:schemeClr val="accent5"/>
          </a:fillRef>
          <a:effectRef idx="1">
            <a:schemeClr val="accent5"/>
          </a:effectRef>
          <a:fontRef idx="minor">
            <a:schemeClr val="dk1"/>
          </a:fontRef>
        </p:style>
        <p:txBody>
          <a:bodyPr lIns="91440" tIns="45720" rIns="91440" bIns="45720" rtlCol="0" anchor="t"/>
          <a:lstStyle/>
          <a:p>
            <a:pPr algn="ctr"/>
            <a:endParaRPr lang="en-US" sz="1600" b="1" dirty="0">
              <a:solidFill>
                <a:schemeClr val="dk1"/>
              </a:solidFill>
              <a:cs typeface="Calibri"/>
            </a:endParaRPr>
          </a:p>
          <a:p>
            <a:pPr algn="ctr"/>
            <a:r>
              <a:rPr lang="en-US" sz="1600" b="1" dirty="0">
                <a:cs typeface="Calibri"/>
              </a:rPr>
              <a:t>Discriminator</a:t>
            </a:r>
            <a:endParaRPr lang="en-US" dirty="0"/>
          </a:p>
        </p:txBody>
      </p:sp>
      <p:cxnSp>
        <p:nvCxnSpPr>
          <p:cNvPr id="148" name="Straight Arrow Connector 147">
            <a:extLst>
              <a:ext uri="{FF2B5EF4-FFF2-40B4-BE49-F238E27FC236}">
                <a16:creationId xmlns:a16="http://schemas.microsoft.com/office/drawing/2014/main" id="{88D1A50B-A7A6-0E4B-B98F-F6AF8910BD78}"/>
              </a:ext>
            </a:extLst>
          </p:cNvPr>
          <p:cNvCxnSpPr>
            <a:cxnSpLocks/>
          </p:cNvCxnSpPr>
          <p:nvPr/>
        </p:nvCxnSpPr>
        <p:spPr>
          <a:xfrm>
            <a:off x="4337406" y="3777718"/>
            <a:ext cx="1589411" cy="1"/>
          </a:xfrm>
          <a:prstGeom prst="straightConnector1">
            <a:avLst/>
          </a:prstGeom>
          <a:ln w="25400">
            <a:tailEnd type="triangle"/>
          </a:ln>
        </p:spPr>
        <p:style>
          <a:lnRef idx="3">
            <a:schemeClr val="accent1"/>
          </a:lnRef>
          <a:fillRef idx="0">
            <a:schemeClr val="accent1"/>
          </a:fillRef>
          <a:effectRef idx="2">
            <a:schemeClr val="accent1"/>
          </a:effectRef>
          <a:fontRef idx="minor">
            <a:schemeClr val="tx1"/>
          </a:fontRef>
        </p:style>
      </p:cxnSp>
      <p:cxnSp>
        <p:nvCxnSpPr>
          <p:cNvPr id="149" name="Straight Arrow Connector 148">
            <a:extLst>
              <a:ext uri="{FF2B5EF4-FFF2-40B4-BE49-F238E27FC236}">
                <a16:creationId xmlns:a16="http://schemas.microsoft.com/office/drawing/2014/main" id="{5B83476E-7F45-7540-ADB7-2F12B0E32330}"/>
              </a:ext>
            </a:extLst>
          </p:cNvPr>
          <p:cNvCxnSpPr>
            <a:cxnSpLocks/>
          </p:cNvCxnSpPr>
          <p:nvPr/>
        </p:nvCxnSpPr>
        <p:spPr>
          <a:xfrm>
            <a:off x="8057796" y="3758434"/>
            <a:ext cx="680360" cy="1"/>
          </a:xfrm>
          <a:prstGeom prst="straightConnector1">
            <a:avLst/>
          </a:prstGeom>
          <a:ln w="25400">
            <a:tailEnd type="triangle"/>
          </a:ln>
        </p:spPr>
        <p:style>
          <a:lnRef idx="3">
            <a:schemeClr val="accent1"/>
          </a:lnRef>
          <a:fillRef idx="0">
            <a:schemeClr val="accent1"/>
          </a:fillRef>
          <a:effectRef idx="2">
            <a:schemeClr val="accent1"/>
          </a:effectRef>
          <a:fontRef idx="minor">
            <a:schemeClr val="tx1"/>
          </a:fontRef>
        </p:style>
      </p:cxnSp>
      <p:sp>
        <p:nvSpPr>
          <p:cNvPr id="48" name="TextBox 47">
            <a:extLst>
              <a:ext uri="{FF2B5EF4-FFF2-40B4-BE49-F238E27FC236}">
                <a16:creationId xmlns:a16="http://schemas.microsoft.com/office/drawing/2014/main" id="{BDA3DC41-2076-834D-9D13-9678FB7C5EFE}"/>
              </a:ext>
            </a:extLst>
          </p:cNvPr>
          <p:cNvSpPr txBox="1"/>
          <p:nvPr/>
        </p:nvSpPr>
        <p:spPr>
          <a:xfrm>
            <a:off x="5492455" y="643555"/>
            <a:ext cx="1666995" cy="369332"/>
          </a:xfrm>
          <a:prstGeom prst="rect">
            <a:avLst/>
          </a:prstGeom>
          <a:noFill/>
        </p:spPr>
        <p:txBody>
          <a:bodyPr wrap="none" rtlCol="0">
            <a:spAutoFit/>
          </a:bodyPr>
          <a:lstStyle/>
          <a:p>
            <a:r>
              <a:rPr lang="en-US" dirty="0"/>
              <a:t>Offline Training</a:t>
            </a:r>
          </a:p>
        </p:txBody>
      </p:sp>
      <p:sp>
        <p:nvSpPr>
          <p:cNvPr id="150" name="TextBox 149">
            <a:extLst>
              <a:ext uri="{FF2B5EF4-FFF2-40B4-BE49-F238E27FC236}">
                <a16:creationId xmlns:a16="http://schemas.microsoft.com/office/drawing/2014/main" id="{59DDE041-3C81-0C40-9B36-F3EF6DD5979D}"/>
              </a:ext>
            </a:extLst>
          </p:cNvPr>
          <p:cNvSpPr txBox="1"/>
          <p:nvPr/>
        </p:nvSpPr>
        <p:spPr>
          <a:xfrm>
            <a:off x="6575644" y="3146513"/>
            <a:ext cx="980846" cy="369332"/>
          </a:xfrm>
          <a:prstGeom prst="rect">
            <a:avLst/>
          </a:prstGeom>
          <a:noFill/>
        </p:spPr>
        <p:txBody>
          <a:bodyPr wrap="none" rtlCol="0">
            <a:spAutoFit/>
          </a:bodyPr>
          <a:lstStyle/>
          <a:p>
            <a:r>
              <a:rPr lang="en-US" dirty="0"/>
              <a:t>Runtime</a:t>
            </a:r>
          </a:p>
        </p:txBody>
      </p:sp>
      <p:sp>
        <p:nvSpPr>
          <p:cNvPr id="49" name="Rectangle 48">
            <a:extLst>
              <a:ext uri="{FF2B5EF4-FFF2-40B4-BE49-F238E27FC236}">
                <a16:creationId xmlns:a16="http://schemas.microsoft.com/office/drawing/2014/main" id="{9EE26F47-AF99-9043-9083-12F713D79E71}"/>
              </a:ext>
            </a:extLst>
          </p:cNvPr>
          <p:cNvSpPr/>
          <p:nvPr/>
        </p:nvSpPr>
        <p:spPr>
          <a:xfrm>
            <a:off x="379134" y="3359873"/>
            <a:ext cx="1224396" cy="923330"/>
          </a:xfrm>
          <a:prstGeom prst="rect">
            <a:avLst/>
          </a:prstGeom>
        </p:spPr>
        <p:txBody>
          <a:bodyPr wrap="square">
            <a:spAutoFit/>
          </a:bodyPr>
          <a:lstStyle/>
          <a:p>
            <a:r>
              <a:rPr lang="en-US" dirty="0"/>
              <a:t>Real time sequences of events </a:t>
            </a:r>
          </a:p>
        </p:txBody>
      </p:sp>
      <p:sp>
        <p:nvSpPr>
          <p:cNvPr id="151" name="Rectangle 150">
            <a:extLst>
              <a:ext uri="{FF2B5EF4-FFF2-40B4-BE49-F238E27FC236}">
                <a16:creationId xmlns:a16="http://schemas.microsoft.com/office/drawing/2014/main" id="{50982DA2-D9FF-3C4E-B448-CB2A45951460}"/>
              </a:ext>
            </a:extLst>
          </p:cNvPr>
          <p:cNvSpPr/>
          <p:nvPr/>
        </p:nvSpPr>
        <p:spPr>
          <a:xfrm>
            <a:off x="8816285" y="3554108"/>
            <a:ext cx="2912529" cy="369332"/>
          </a:xfrm>
          <a:prstGeom prst="rect">
            <a:avLst/>
          </a:prstGeom>
        </p:spPr>
        <p:txBody>
          <a:bodyPr wrap="none" lIns="91440" tIns="45720" rIns="91440" bIns="45720" anchor="t">
            <a:spAutoFit/>
          </a:bodyPr>
          <a:lstStyle/>
          <a:p>
            <a:r>
              <a:rPr lang="en-US" dirty="0"/>
              <a:t>Alert if it predicts anomalies.</a:t>
            </a:r>
          </a:p>
        </p:txBody>
      </p:sp>
      <p:sp>
        <p:nvSpPr>
          <p:cNvPr id="38" name="TextBox 37">
            <a:extLst>
              <a:ext uri="{FF2B5EF4-FFF2-40B4-BE49-F238E27FC236}">
                <a16:creationId xmlns:a16="http://schemas.microsoft.com/office/drawing/2014/main" id="{2ED910E8-2D84-4A10-9C75-1B3CF6A4D3BD}"/>
              </a:ext>
            </a:extLst>
          </p:cNvPr>
          <p:cNvSpPr txBox="1"/>
          <p:nvPr/>
        </p:nvSpPr>
        <p:spPr>
          <a:xfrm>
            <a:off x="4423327" y="3872863"/>
            <a:ext cx="184731" cy="369332"/>
          </a:xfrm>
          <a:prstGeom prst="rect">
            <a:avLst/>
          </a:prstGeom>
          <a:noFill/>
        </p:spPr>
        <p:txBody>
          <a:bodyPr wrap="none" lIns="91440" tIns="45720" rIns="91440" bIns="45720" rtlCol="0" anchor="t">
            <a:spAutoFit/>
          </a:bodyPr>
          <a:lstStyle/>
          <a:p>
            <a:endParaRPr lang="en-US" dirty="0">
              <a:cs typeface="Calibri"/>
            </a:endParaRPr>
          </a:p>
        </p:txBody>
      </p:sp>
      <p:sp>
        <p:nvSpPr>
          <p:cNvPr id="39" name="TextBox 38">
            <a:extLst>
              <a:ext uri="{FF2B5EF4-FFF2-40B4-BE49-F238E27FC236}">
                <a16:creationId xmlns:a16="http://schemas.microsoft.com/office/drawing/2014/main" id="{A644AC75-67B9-49F5-97DA-910738197412}"/>
              </a:ext>
            </a:extLst>
          </p:cNvPr>
          <p:cNvSpPr txBox="1"/>
          <p:nvPr/>
        </p:nvSpPr>
        <p:spPr>
          <a:xfrm>
            <a:off x="1344345" y="3262483"/>
            <a:ext cx="1581357" cy="461665"/>
          </a:xfrm>
          <a:prstGeom prst="rect">
            <a:avLst/>
          </a:prstGeom>
          <a:noFill/>
        </p:spPr>
        <p:txBody>
          <a:bodyPr wrap="square" lIns="91440" tIns="45720" rIns="91440" bIns="45720" rtlCol="0" anchor="t">
            <a:spAutoFit/>
          </a:bodyPr>
          <a:lstStyle/>
          <a:p>
            <a:r>
              <a:rPr lang="en-US" sz="1200" dirty="0"/>
              <a:t>Event sequence in (t-1)</a:t>
            </a:r>
            <a:r>
              <a:rPr lang="en-US" sz="1200" dirty="0" err="1"/>
              <a:t>th</a:t>
            </a:r>
            <a:r>
              <a:rPr lang="en-US" sz="1200" dirty="0"/>
              <a:t> time window </a:t>
            </a:r>
          </a:p>
        </p:txBody>
      </p:sp>
      <p:sp>
        <p:nvSpPr>
          <p:cNvPr id="40" name="TextBox 39">
            <a:extLst>
              <a:ext uri="{FF2B5EF4-FFF2-40B4-BE49-F238E27FC236}">
                <a16:creationId xmlns:a16="http://schemas.microsoft.com/office/drawing/2014/main" id="{EC0A06FA-F0BD-4278-A3A4-ACA44F6DB851}"/>
              </a:ext>
            </a:extLst>
          </p:cNvPr>
          <p:cNvSpPr txBox="1"/>
          <p:nvPr/>
        </p:nvSpPr>
        <p:spPr>
          <a:xfrm>
            <a:off x="4267363" y="3917424"/>
            <a:ext cx="1906655" cy="461665"/>
          </a:xfrm>
          <a:prstGeom prst="rect">
            <a:avLst/>
          </a:prstGeom>
          <a:noFill/>
        </p:spPr>
        <p:txBody>
          <a:bodyPr wrap="square" lIns="91440" tIns="45720" rIns="91440" bIns="45720" rtlCol="0" anchor="t">
            <a:spAutoFit/>
          </a:bodyPr>
          <a:lstStyle/>
          <a:p>
            <a:r>
              <a:rPr lang="en-US" sz="1200" dirty="0">
                <a:ea typeface="+mn-lt"/>
                <a:cs typeface="+mn-lt"/>
              </a:rPr>
              <a:t>Event sequence in</a:t>
            </a:r>
            <a:r>
              <a:rPr lang="en-US" sz="1200" dirty="0"/>
              <a:t> (t)</a:t>
            </a:r>
            <a:r>
              <a:rPr lang="en-US" sz="1200" dirty="0" err="1"/>
              <a:t>th</a:t>
            </a:r>
            <a:r>
              <a:rPr lang="en-US" sz="1200" dirty="0"/>
              <a:t> time window </a:t>
            </a:r>
            <a:endParaRPr lang="en-US" sz="1200"/>
          </a:p>
        </p:txBody>
      </p:sp>
      <p:sp>
        <p:nvSpPr>
          <p:cNvPr id="42" name="Rectangle 41">
            <a:extLst>
              <a:ext uri="{FF2B5EF4-FFF2-40B4-BE49-F238E27FC236}">
                <a16:creationId xmlns:a16="http://schemas.microsoft.com/office/drawing/2014/main" id="{8BC62F16-4895-479E-BD82-6C0F8CD28A09}"/>
              </a:ext>
            </a:extLst>
          </p:cNvPr>
          <p:cNvSpPr/>
          <p:nvPr/>
        </p:nvSpPr>
        <p:spPr>
          <a:xfrm>
            <a:off x="2566272" y="3435215"/>
            <a:ext cx="1620311" cy="777577"/>
          </a:xfrm>
          <a:prstGeom prst="rect">
            <a:avLst/>
          </a:prstGeom>
          <a:solidFill>
            <a:schemeClr val="accent6">
              <a:lumMod val="60000"/>
              <a:lumOff val="40000"/>
            </a:schemeClr>
          </a:solidFill>
        </p:spPr>
        <p:style>
          <a:lnRef idx="1">
            <a:schemeClr val="accent5"/>
          </a:lnRef>
          <a:fillRef idx="2">
            <a:schemeClr val="accent5"/>
          </a:fillRef>
          <a:effectRef idx="1">
            <a:schemeClr val="accent5"/>
          </a:effectRef>
          <a:fontRef idx="minor">
            <a:schemeClr val="dk1"/>
          </a:fontRef>
        </p:style>
        <p:txBody>
          <a:bodyPr lIns="91440" tIns="45720" rIns="91440" bIns="45720" rtlCol="0" anchor="ctr"/>
          <a:lstStyle/>
          <a:p>
            <a:pPr algn="ctr"/>
            <a:r>
              <a:rPr lang="en-US" sz="1600" b="1" dirty="0"/>
              <a:t>Event Sequence Conversation</a:t>
            </a:r>
            <a:endParaRPr lang="en-US" sz="1600" b="1" dirty="0">
              <a:cs typeface="Calibri"/>
            </a:endParaRPr>
          </a:p>
        </p:txBody>
      </p:sp>
      <p:cxnSp>
        <p:nvCxnSpPr>
          <p:cNvPr id="44" name="Straight Arrow Connector 43">
            <a:extLst>
              <a:ext uri="{FF2B5EF4-FFF2-40B4-BE49-F238E27FC236}">
                <a16:creationId xmlns:a16="http://schemas.microsoft.com/office/drawing/2014/main" id="{4868F786-2432-47BF-BACF-D2B8FF95AE30}"/>
              </a:ext>
            </a:extLst>
          </p:cNvPr>
          <p:cNvCxnSpPr>
            <a:cxnSpLocks/>
          </p:cNvCxnSpPr>
          <p:nvPr/>
        </p:nvCxnSpPr>
        <p:spPr>
          <a:xfrm>
            <a:off x="1507756" y="3777716"/>
            <a:ext cx="978921" cy="1"/>
          </a:xfrm>
          <a:prstGeom prst="straightConnector1">
            <a:avLst/>
          </a:prstGeom>
          <a:ln w="25400">
            <a:tailEnd type="triangle"/>
          </a:ln>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3A0F71A7-F513-B7BA-4B57-68B7E0DDE036}"/>
              </a:ext>
            </a:extLst>
          </p:cNvPr>
          <p:cNvSpPr/>
          <p:nvPr/>
        </p:nvSpPr>
        <p:spPr>
          <a:xfrm flipV="1">
            <a:off x="4966170" y="6523095"/>
            <a:ext cx="2361259" cy="3104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41632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5EEA-6D86-AC4B-830A-8EACCD73E240}"/>
              </a:ext>
            </a:extLst>
          </p:cNvPr>
          <p:cNvSpPr>
            <a:spLocks noGrp="1"/>
          </p:cNvSpPr>
          <p:nvPr>
            <p:ph type="title"/>
          </p:nvPr>
        </p:nvSpPr>
        <p:spPr/>
        <p:txBody>
          <a:bodyPr>
            <a:normAutofit/>
          </a:bodyPr>
          <a:lstStyle/>
          <a:p>
            <a:r>
              <a:rPr lang="en-US" b="1" dirty="0">
                <a:ea typeface="+mj-lt"/>
                <a:cs typeface="+mj-lt"/>
              </a:rPr>
              <a:t>Data Preprocessing</a:t>
            </a:r>
            <a:endParaRPr lang="en-US" dirty="0"/>
          </a:p>
        </p:txBody>
      </p:sp>
      <p:sp>
        <p:nvSpPr>
          <p:cNvPr id="3" name="Content Placeholder 2">
            <a:extLst>
              <a:ext uri="{FF2B5EF4-FFF2-40B4-BE49-F238E27FC236}">
                <a16:creationId xmlns:a16="http://schemas.microsoft.com/office/drawing/2014/main" id="{A5DA4FDF-2AA1-DB4D-94E8-49F0BD6B5890}"/>
              </a:ext>
            </a:extLst>
          </p:cNvPr>
          <p:cNvSpPr>
            <a:spLocks noGrp="1"/>
          </p:cNvSpPr>
          <p:nvPr>
            <p:ph idx="1"/>
          </p:nvPr>
        </p:nvSpPr>
        <p:spPr/>
        <p:txBody>
          <a:bodyPr vert="horz" lIns="91440" tIns="45720" rIns="91440" bIns="45720" rtlCol="0" anchor="t">
            <a:normAutofit/>
          </a:bodyPr>
          <a:lstStyle/>
          <a:p>
            <a:r>
              <a:rPr lang="en-US" dirty="0"/>
              <a:t>Remove repeated data and noise/special characters from historical log data.  </a:t>
            </a:r>
          </a:p>
          <a:p>
            <a:r>
              <a:rPr lang="en-US" dirty="0"/>
              <a:t>Replace some unique tokens in an event with the defined fixed token in order to reduce the vocabulary size (the domain specific vocab). </a:t>
            </a:r>
          </a:p>
          <a:p>
            <a:pPr lvl="1"/>
            <a:r>
              <a:rPr lang="en-US" dirty="0"/>
              <a:t>Process each log entry to log template. </a:t>
            </a:r>
          </a:p>
          <a:p>
            <a:pPr lvl="1"/>
            <a:r>
              <a:rPr lang="en-US" dirty="0"/>
              <a:t>for example:</a:t>
            </a:r>
            <a:endParaRPr lang="en-US" dirty="0">
              <a:cs typeface="Calibri"/>
            </a:endParaRPr>
          </a:p>
          <a:p>
            <a:pPr lvl="2"/>
            <a:r>
              <a:rPr lang="en-US" dirty="0"/>
              <a:t>Log entry e = “CPU usage is 95%.” -&gt; “CPU usage is *%.”</a:t>
            </a:r>
          </a:p>
          <a:p>
            <a:pPr lvl="1"/>
            <a:r>
              <a:rPr lang="en-US" dirty="0"/>
              <a:t>each </a:t>
            </a:r>
            <a:r>
              <a:rPr lang="en-US" b="1" dirty="0"/>
              <a:t>log template </a:t>
            </a:r>
            <a:r>
              <a:rPr lang="en-US" dirty="0"/>
              <a:t>is represented by an embedding vector using the domain-specific vocab, which is sparse. [2]</a:t>
            </a:r>
            <a:endParaRPr lang="en-US" dirty="0">
              <a:cs typeface="Calibri"/>
            </a:endParaRPr>
          </a:p>
        </p:txBody>
      </p:sp>
      <p:sp>
        <p:nvSpPr>
          <p:cNvPr id="4" name="Footer Placeholder 3">
            <a:extLst>
              <a:ext uri="{FF2B5EF4-FFF2-40B4-BE49-F238E27FC236}">
                <a16:creationId xmlns:a16="http://schemas.microsoft.com/office/drawing/2014/main" id="{943F01C5-F648-BE40-88FE-B1A7AF1A56A4}"/>
              </a:ext>
            </a:extLst>
          </p:cNvPr>
          <p:cNvSpPr>
            <a:spLocks noGrp="1"/>
          </p:cNvSpPr>
          <p:nvPr>
            <p:ph type="ftr" sz="quarter" idx="11"/>
          </p:nvPr>
        </p:nvSpPr>
        <p:spPr/>
        <p:txBody>
          <a:bodyPr/>
          <a:lstStyle/>
          <a:p>
            <a:r>
              <a:rPr lang="en-US"/>
              <a:t>IBM Research - Confidential</a:t>
            </a:r>
            <a:endParaRPr lang="en-US" dirty="0"/>
          </a:p>
        </p:txBody>
      </p:sp>
      <p:sp>
        <p:nvSpPr>
          <p:cNvPr id="6" name="Rectangle 5">
            <a:extLst>
              <a:ext uri="{FF2B5EF4-FFF2-40B4-BE49-F238E27FC236}">
                <a16:creationId xmlns:a16="http://schemas.microsoft.com/office/drawing/2014/main" id="{FD4EBDE7-AB99-1F9A-6885-3504AE7B47A9}"/>
              </a:ext>
            </a:extLst>
          </p:cNvPr>
          <p:cNvSpPr/>
          <p:nvPr/>
        </p:nvSpPr>
        <p:spPr>
          <a:xfrm flipV="1">
            <a:off x="4966170" y="6523095"/>
            <a:ext cx="2361259" cy="3104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4">
            <a:extLst>
              <a:ext uri="{FF2B5EF4-FFF2-40B4-BE49-F238E27FC236}">
                <a16:creationId xmlns:a16="http://schemas.microsoft.com/office/drawing/2014/main" id="{B4E76789-5DC7-6CE4-A87F-1E724F25F316}"/>
              </a:ext>
            </a:extLst>
          </p:cNvPr>
          <p:cNvSpPr txBox="1"/>
          <p:nvPr/>
        </p:nvSpPr>
        <p:spPr>
          <a:xfrm>
            <a:off x="449226" y="6049040"/>
            <a:ext cx="10704326" cy="4397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cs typeface="Calibri"/>
              </a:rPr>
              <a:t>[2] </a:t>
            </a:r>
            <a:r>
              <a:rPr lang="en-US" sz="1100" dirty="0">
                <a:ea typeface="+mn-lt"/>
                <a:cs typeface="+mn-lt"/>
              </a:rPr>
              <a:t>Roy, Arpita, </a:t>
            </a:r>
            <a:r>
              <a:rPr lang="en-US" sz="1100" dirty="0" err="1">
                <a:ea typeface="+mn-lt"/>
                <a:cs typeface="+mn-lt"/>
              </a:rPr>
              <a:t>Youngja</a:t>
            </a:r>
            <a:r>
              <a:rPr lang="en-US" sz="1100" dirty="0">
                <a:ea typeface="+mn-lt"/>
                <a:cs typeface="+mn-lt"/>
              </a:rPr>
              <a:t> Park, and Shimei Pan. "Incorporating domain knowledge in learning word embedding." </a:t>
            </a:r>
            <a:r>
              <a:rPr lang="en-US" sz="1100" i="1" dirty="0">
                <a:ea typeface="+mn-lt"/>
                <a:cs typeface="+mn-lt"/>
              </a:rPr>
              <a:t>2019 IEEE 31st International Conference on Tools with Artificial Intelligence (ICTAI)</a:t>
            </a:r>
            <a:r>
              <a:rPr lang="en-US" sz="1100" dirty="0">
                <a:ea typeface="+mn-lt"/>
                <a:cs typeface="+mn-lt"/>
              </a:rPr>
              <a:t>. IEEE, 2019.</a:t>
            </a:r>
            <a:endParaRPr lang="en-US" sz="1100" dirty="0">
              <a:cs typeface="Calibri"/>
            </a:endParaRPr>
          </a:p>
        </p:txBody>
      </p:sp>
    </p:spTree>
    <p:extLst>
      <p:ext uri="{BB962C8B-B14F-4D97-AF65-F5344CB8AC3E}">
        <p14:creationId xmlns:p14="http://schemas.microsoft.com/office/powerpoint/2010/main" val="127437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270F-7969-D546-BDB8-1C4B8D7FA74D}"/>
              </a:ext>
            </a:extLst>
          </p:cNvPr>
          <p:cNvSpPr>
            <a:spLocks noGrp="1"/>
          </p:cNvSpPr>
          <p:nvPr>
            <p:ph type="title"/>
          </p:nvPr>
        </p:nvSpPr>
        <p:spPr>
          <a:xfrm>
            <a:off x="838200" y="544512"/>
            <a:ext cx="11069379" cy="1150606"/>
          </a:xfrm>
        </p:spPr>
        <p:txBody>
          <a:bodyPr/>
          <a:lstStyle/>
          <a:p>
            <a:r>
              <a:rPr lang="en-US" dirty="0"/>
              <a:t>An example of “event sequence conversation”</a:t>
            </a:r>
          </a:p>
        </p:txBody>
      </p:sp>
      <p:sp>
        <p:nvSpPr>
          <p:cNvPr id="3" name="Content Placeholder 2">
            <a:extLst>
              <a:ext uri="{FF2B5EF4-FFF2-40B4-BE49-F238E27FC236}">
                <a16:creationId xmlns:a16="http://schemas.microsoft.com/office/drawing/2014/main" id="{6574C5B1-41FC-D94B-BAA3-AA4FAA1B3020}"/>
              </a:ext>
            </a:extLst>
          </p:cNvPr>
          <p:cNvSpPr>
            <a:spLocks noGrp="1"/>
          </p:cNvSpPr>
          <p:nvPr>
            <p:ph idx="1"/>
          </p:nvPr>
        </p:nvSpPr>
        <p:spPr>
          <a:xfrm>
            <a:off x="838200" y="1519870"/>
            <a:ext cx="10195560" cy="4351338"/>
          </a:xfrm>
        </p:spPr>
        <p:txBody>
          <a:bodyPr vert="horz" lIns="91440" tIns="45720" rIns="91440" bIns="45720" rtlCol="0" anchor="t">
            <a:normAutofit/>
          </a:bodyPr>
          <a:lstStyle/>
          <a:p>
            <a:endParaRPr lang="en-US" u="sng" dirty="0">
              <a:cs typeface="Calibri"/>
            </a:endParaRPr>
          </a:p>
          <a:p>
            <a:r>
              <a:rPr lang="en-US" sz="1600" u="sng" dirty="0" err="1">
                <a:cs typeface="Calibri"/>
              </a:rPr>
              <a:t>ts</a:t>
            </a:r>
            <a:r>
              <a:rPr lang="en-US" sz="1600" u="sng" dirty="0">
                <a:cs typeface="Calibri"/>
              </a:rPr>
              <a:t>-</a:t>
            </a:r>
            <a:r>
              <a:rPr lang="en-US" sz="1600" u="sng" dirty="0" err="1">
                <a:cs typeface="Calibri"/>
              </a:rPr>
              <a:t>ui</a:t>
            </a:r>
            <a:r>
              <a:rPr lang="en-US" sz="1600" u="sng" dirty="0">
                <a:cs typeface="Calibri"/>
              </a:rPr>
              <a:t>-dashboard</a:t>
            </a:r>
            <a:r>
              <a:rPr lang="en-US" sz="1600" dirty="0">
                <a:cs typeface="Calibri"/>
              </a:rPr>
              <a:t> sends the travel information to </a:t>
            </a:r>
            <a:r>
              <a:rPr lang="en-US" sz="1600" u="sng" dirty="0" err="1">
                <a:cs typeface="Calibri"/>
              </a:rPr>
              <a:t>ts</a:t>
            </a:r>
            <a:r>
              <a:rPr lang="en-US" sz="1600" u="sng" dirty="0">
                <a:cs typeface="Calibri"/>
              </a:rPr>
              <a:t>-travel-service</a:t>
            </a:r>
          </a:p>
          <a:p>
            <a:r>
              <a:rPr lang="en-US" sz="1600" u="sng" dirty="0" err="1">
                <a:cs typeface="Calibri"/>
              </a:rPr>
              <a:t>ts</a:t>
            </a:r>
            <a:r>
              <a:rPr lang="en-US" sz="1600" u="sng" dirty="0">
                <a:cs typeface="Calibri"/>
              </a:rPr>
              <a:t>-travel-service</a:t>
            </a:r>
            <a:r>
              <a:rPr lang="en-US" sz="1600" dirty="0">
                <a:cs typeface="Calibri"/>
              </a:rPr>
              <a:t> sends the source and destination station details to </a:t>
            </a:r>
            <a:r>
              <a:rPr lang="en-US" sz="1600" u="sng" dirty="0" err="1">
                <a:cs typeface="Calibri"/>
              </a:rPr>
              <a:t>ts</a:t>
            </a:r>
            <a:r>
              <a:rPr lang="en-US" sz="1600" u="sng" dirty="0">
                <a:cs typeface="Calibri"/>
              </a:rPr>
              <a:t>-</a:t>
            </a:r>
            <a:r>
              <a:rPr lang="en-US" sz="1600" u="sng" dirty="0" err="1">
                <a:cs typeface="Calibri"/>
              </a:rPr>
              <a:t>ticketinfo</a:t>
            </a:r>
            <a:r>
              <a:rPr lang="en-US" sz="1600" u="sng" dirty="0">
                <a:cs typeface="Calibri"/>
              </a:rPr>
              <a:t>-service</a:t>
            </a:r>
          </a:p>
          <a:p>
            <a:r>
              <a:rPr lang="en-US" sz="1600" u="sng" dirty="0" err="1">
                <a:cs typeface="Calibri"/>
              </a:rPr>
              <a:t>ts</a:t>
            </a:r>
            <a:r>
              <a:rPr lang="en-US" sz="1600" u="sng" dirty="0">
                <a:cs typeface="Calibri"/>
              </a:rPr>
              <a:t>-</a:t>
            </a:r>
            <a:r>
              <a:rPr lang="en-US" sz="1600" u="sng" dirty="0" err="1">
                <a:cs typeface="Calibri"/>
              </a:rPr>
              <a:t>ticketinfo</a:t>
            </a:r>
            <a:r>
              <a:rPr lang="en-US" sz="1600" u="sng" dirty="0">
                <a:cs typeface="Calibri"/>
              </a:rPr>
              <a:t>-service</a:t>
            </a:r>
            <a:r>
              <a:rPr lang="en-US" sz="1600" dirty="0">
                <a:cs typeface="Calibri"/>
              </a:rPr>
              <a:t> sends the ticket information to </a:t>
            </a:r>
            <a:r>
              <a:rPr lang="en-US" sz="1600" u="sng" dirty="0" err="1">
                <a:cs typeface="Calibri"/>
              </a:rPr>
              <a:t>ts</a:t>
            </a:r>
            <a:r>
              <a:rPr lang="en-US" sz="1600" u="sng" dirty="0">
                <a:cs typeface="Calibri"/>
              </a:rPr>
              <a:t>-travel-service</a:t>
            </a:r>
          </a:p>
        </p:txBody>
      </p:sp>
      <p:sp>
        <p:nvSpPr>
          <p:cNvPr id="4" name="Footer Placeholder 3">
            <a:extLst>
              <a:ext uri="{FF2B5EF4-FFF2-40B4-BE49-F238E27FC236}">
                <a16:creationId xmlns:a16="http://schemas.microsoft.com/office/drawing/2014/main" id="{A4E1BD20-3505-DC4C-8390-CD8ECFCED36C}"/>
              </a:ext>
            </a:extLst>
          </p:cNvPr>
          <p:cNvSpPr>
            <a:spLocks noGrp="1"/>
          </p:cNvSpPr>
          <p:nvPr>
            <p:ph type="ftr" sz="quarter" idx="11"/>
          </p:nvPr>
        </p:nvSpPr>
        <p:spPr/>
        <p:txBody>
          <a:bodyPr/>
          <a:lstStyle/>
          <a:p>
            <a:r>
              <a:rPr lang="en-US"/>
              <a:t>IBM Research - Confidential</a:t>
            </a:r>
            <a:endParaRPr lang="en-US" dirty="0"/>
          </a:p>
        </p:txBody>
      </p:sp>
      <p:pic>
        <p:nvPicPr>
          <p:cNvPr id="5" name="Picture 4" descr="A picture containing text&#10;&#10;Description automatically generated">
            <a:extLst>
              <a:ext uri="{FF2B5EF4-FFF2-40B4-BE49-F238E27FC236}">
                <a16:creationId xmlns:a16="http://schemas.microsoft.com/office/drawing/2014/main" id="{D10A9DA1-B5FF-2540-A6F3-49E090C90296}"/>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9401695" y="3541188"/>
            <a:ext cx="2562794" cy="1474383"/>
          </a:xfrm>
          <a:prstGeom prst="rect">
            <a:avLst/>
          </a:prstGeom>
        </p:spPr>
      </p:pic>
      <p:sp>
        <p:nvSpPr>
          <p:cNvPr id="6" name="TextBox 5">
            <a:extLst>
              <a:ext uri="{FF2B5EF4-FFF2-40B4-BE49-F238E27FC236}">
                <a16:creationId xmlns:a16="http://schemas.microsoft.com/office/drawing/2014/main" id="{485C7BA8-C5D4-644E-AB5F-0204094B0FAD}"/>
              </a:ext>
            </a:extLst>
          </p:cNvPr>
          <p:cNvSpPr txBox="1"/>
          <p:nvPr/>
        </p:nvSpPr>
        <p:spPr>
          <a:xfrm>
            <a:off x="9248137" y="5326405"/>
            <a:ext cx="2869910" cy="738664"/>
          </a:xfrm>
          <a:prstGeom prst="rect">
            <a:avLst/>
          </a:prstGeom>
          <a:noFill/>
        </p:spPr>
        <p:txBody>
          <a:bodyPr wrap="square" lIns="91440" tIns="45720" rIns="91440" bIns="45720" rtlCol="0" anchor="t">
            <a:spAutoFit/>
          </a:bodyPr>
          <a:lstStyle/>
          <a:p>
            <a:r>
              <a:rPr lang="en-US" sz="1400" dirty="0"/>
              <a:t>A part of microservices architecture (a distributed system) of a publicly benchmark train-ticket system</a:t>
            </a:r>
          </a:p>
        </p:txBody>
      </p:sp>
      <p:sp>
        <p:nvSpPr>
          <p:cNvPr id="8" name="TextBox 7">
            <a:extLst>
              <a:ext uri="{FF2B5EF4-FFF2-40B4-BE49-F238E27FC236}">
                <a16:creationId xmlns:a16="http://schemas.microsoft.com/office/drawing/2014/main" id="{33E72B8D-8978-F748-9B1C-22B790562D24}"/>
              </a:ext>
            </a:extLst>
          </p:cNvPr>
          <p:cNvSpPr txBox="1"/>
          <p:nvPr/>
        </p:nvSpPr>
        <p:spPr>
          <a:xfrm>
            <a:off x="926625" y="1519870"/>
            <a:ext cx="9124406" cy="369332"/>
          </a:xfrm>
          <a:prstGeom prst="rect">
            <a:avLst/>
          </a:prstGeom>
          <a:noFill/>
        </p:spPr>
        <p:txBody>
          <a:bodyPr wrap="square" lIns="91440" tIns="45720" rIns="91440" bIns="45720" rtlCol="0" anchor="t">
            <a:spAutoFit/>
          </a:bodyPr>
          <a:lstStyle/>
          <a:p>
            <a:r>
              <a:rPr lang="en-US" b="1" dirty="0"/>
              <a:t>Language</a:t>
            </a:r>
            <a:r>
              <a:rPr lang="en-US" dirty="0"/>
              <a:t> is a set of valid sentences, but what makes a sentence valid? s</a:t>
            </a:r>
            <a:r>
              <a:rPr lang="en-US" b="1" dirty="0"/>
              <a:t>yntax</a:t>
            </a:r>
            <a:r>
              <a:rPr lang="en-US" dirty="0"/>
              <a:t> and </a:t>
            </a:r>
            <a:r>
              <a:rPr lang="en-US" b="1" dirty="0"/>
              <a:t>semantics</a:t>
            </a:r>
            <a:r>
              <a:rPr lang="en-US" dirty="0"/>
              <a:t>.</a:t>
            </a:r>
          </a:p>
        </p:txBody>
      </p:sp>
      <p:pic>
        <p:nvPicPr>
          <p:cNvPr id="11" name="Picture 10" descr="A picture containing green, holding&#10;&#10;Description automatically generated">
            <a:extLst>
              <a:ext uri="{FF2B5EF4-FFF2-40B4-BE49-F238E27FC236}">
                <a16:creationId xmlns:a16="http://schemas.microsoft.com/office/drawing/2014/main" id="{1BCD395C-24FA-E947-8811-01AE2ECC1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366" y="3080146"/>
            <a:ext cx="8714240" cy="2829494"/>
          </a:xfrm>
          <a:prstGeom prst="rect">
            <a:avLst/>
          </a:prstGeom>
        </p:spPr>
      </p:pic>
      <p:sp>
        <p:nvSpPr>
          <p:cNvPr id="12" name="TextBox 11">
            <a:extLst>
              <a:ext uri="{FF2B5EF4-FFF2-40B4-BE49-F238E27FC236}">
                <a16:creationId xmlns:a16="http://schemas.microsoft.com/office/drawing/2014/main" id="{9DF1520A-DB4F-364E-A750-96B378AF28A7}"/>
              </a:ext>
            </a:extLst>
          </p:cNvPr>
          <p:cNvSpPr txBox="1"/>
          <p:nvPr/>
        </p:nvSpPr>
        <p:spPr>
          <a:xfrm>
            <a:off x="402939" y="5909640"/>
            <a:ext cx="8543837" cy="523220"/>
          </a:xfrm>
          <a:prstGeom prst="rect">
            <a:avLst/>
          </a:prstGeom>
          <a:noFill/>
        </p:spPr>
        <p:txBody>
          <a:bodyPr wrap="square" lIns="91440" tIns="45720" rIns="91440" bIns="45720" rtlCol="0" anchor="t">
            <a:spAutoFit/>
          </a:bodyPr>
          <a:lstStyle/>
          <a:p>
            <a:r>
              <a:rPr lang="en-US" sz="1400" dirty="0"/>
              <a:t>Partial logs of error propagation among microservices </a:t>
            </a:r>
            <a:r>
              <a:rPr lang="en-US" sz="1400" u="sng" dirty="0" err="1">
                <a:cs typeface="Calibri"/>
              </a:rPr>
              <a:t>ts</a:t>
            </a:r>
            <a:r>
              <a:rPr lang="en-US" sz="1400" u="sng" dirty="0">
                <a:cs typeface="Calibri"/>
              </a:rPr>
              <a:t>-</a:t>
            </a:r>
            <a:r>
              <a:rPr lang="en-US" sz="1400" u="sng" dirty="0" err="1">
                <a:cs typeface="Calibri"/>
              </a:rPr>
              <a:t>ticketinfo</a:t>
            </a:r>
            <a:r>
              <a:rPr lang="en-US" sz="1400" u="sng" dirty="0">
                <a:cs typeface="Calibri"/>
              </a:rPr>
              <a:t>-service, </a:t>
            </a:r>
            <a:r>
              <a:rPr lang="en-US" sz="1400" u="sng" dirty="0" err="1">
                <a:cs typeface="Calibri"/>
              </a:rPr>
              <a:t>ts</a:t>
            </a:r>
            <a:r>
              <a:rPr lang="en-US" sz="1400" u="sng" dirty="0">
                <a:cs typeface="Calibri"/>
              </a:rPr>
              <a:t>-travel-service, ts-travel2-service and, </a:t>
            </a:r>
            <a:r>
              <a:rPr lang="en-US" sz="1400" u="sng" dirty="0" err="1">
                <a:cs typeface="Calibri"/>
              </a:rPr>
              <a:t>ts</a:t>
            </a:r>
            <a:r>
              <a:rPr lang="en-US" sz="1400" u="sng" dirty="0">
                <a:cs typeface="Calibri"/>
              </a:rPr>
              <a:t>-</a:t>
            </a:r>
            <a:r>
              <a:rPr lang="en-US" sz="1400" u="sng" dirty="0" err="1">
                <a:cs typeface="Calibri"/>
              </a:rPr>
              <a:t>ui</a:t>
            </a:r>
            <a:r>
              <a:rPr lang="en-US" sz="1400" u="sng" dirty="0">
                <a:cs typeface="Calibri"/>
              </a:rPr>
              <a:t>-dashboard.</a:t>
            </a:r>
            <a:endParaRPr lang="en-US" sz="1400" dirty="0"/>
          </a:p>
        </p:txBody>
      </p:sp>
      <p:sp>
        <p:nvSpPr>
          <p:cNvPr id="9" name="Rectangle 8">
            <a:extLst>
              <a:ext uri="{FF2B5EF4-FFF2-40B4-BE49-F238E27FC236}">
                <a16:creationId xmlns:a16="http://schemas.microsoft.com/office/drawing/2014/main" id="{3F8E598D-FD83-7A9E-3586-CAF2DB2E1B8E}"/>
              </a:ext>
            </a:extLst>
          </p:cNvPr>
          <p:cNvSpPr/>
          <p:nvPr/>
        </p:nvSpPr>
        <p:spPr>
          <a:xfrm flipV="1">
            <a:off x="4966170" y="6523095"/>
            <a:ext cx="2361259" cy="3104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236070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B75C101-60AB-5548-A194-80946CA74905}">
  <we:reference id="wa104178141" version="3.10.0.19" store="en-US" storeType="OMEX"/>
  <we:alternateReferences>
    <we:reference id="wa104178141" version="3.10.0.19"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11782</TotalTime>
  <Words>2489</Words>
  <Application>Microsoft Macintosh PowerPoint</Application>
  <PresentationFormat>Widescreen</PresentationFormat>
  <Paragraphs>249</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System and Method of Event Sequence Prediction for Anomaly Detection With Weakly Supervision</vt:lpstr>
      <vt:lpstr>Background and Problem Statement </vt:lpstr>
      <vt:lpstr>Business Value</vt:lpstr>
      <vt:lpstr>Invention Summary (How)</vt:lpstr>
      <vt:lpstr>Novelty (Claims)</vt:lpstr>
      <vt:lpstr>Process Overview</vt:lpstr>
      <vt:lpstr>Process Overview</vt:lpstr>
      <vt:lpstr>Data Preprocessing</vt:lpstr>
      <vt:lpstr>An example of “event sequence conversation”</vt:lpstr>
      <vt:lpstr>An example of “event sequence conversation”</vt:lpstr>
      <vt:lpstr>Event Sequence Conversation: Convert Time-based Log Data to Structured Event Sequence</vt:lpstr>
      <vt:lpstr>An example of Event Sequence Conversation: Convert Time-based Log Data to Structured Event Sequence</vt:lpstr>
      <vt:lpstr>Event Sequence Generation Engine</vt:lpstr>
      <vt:lpstr>Rewarding an event sequence or a token (i.e., an event)</vt:lpstr>
      <vt:lpstr>Monte Carlo estimation of Q value</vt:lpstr>
      <vt:lpstr>Anomaly detection </vt:lpstr>
      <vt:lpstr>Background Art 1</vt:lpstr>
      <vt:lpstr>Background Art 2</vt:lpstr>
      <vt:lpstr>Background Art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system and method for automated problem generation for IT Environment Technical Health Check</dc:title>
  <dc:creator>Microsoft Office User</dc:creator>
  <cp:lastModifiedBy>Qing Wang1</cp:lastModifiedBy>
  <cp:revision>3193</cp:revision>
  <dcterms:created xsi:type="dcterms:W3CDTF">2018-03-28T14:17:09Z</dcterms:created>
  <dcterms:modified xsi:type="dcterms:W3CDTF">2023-05-18T17:46:09Z</dcterms:modified>
</cp:coreProperties>
</file>