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D79BA-34C2-4E6A-A163-C81C91477F2C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1A217-4379-4DB7-8D92-39CB9ADE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Analytics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ANZ transaction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5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75" y="617734"/>
            <a:ext cx="4175863" cy="542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703" y="617734"/>
            <a:ext cx="5774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following graph we can say </a:t>
            </a:r>
            <a:r>
              <a:rPr lang="en-US" dirty="0" err="1" smtClean="0"/>
              <a:t>thay</a:t>
            </a:r>
            <a:r>
              <a:rPr lang="en-US" dirty="0" smtClean="0"/>
              <a:t> most of the data is from following states in </a:t>
            </a:r>
            <a:r>
              <a:rPr lang="en-US" dirty="0" err="1" smtClean="0"/>
              <a:t>Austrelia</a:t>
            </a:r>
            <a:r>
              <a:rPr lang="en-US" dirty="0" smtClean="0"/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NSW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VIC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QLD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64524" y="2215977"/>
            <a:ext cx="4957119" cy="4042719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211330" y="2215976"/>
            <a:ext cx="4495800" cy="40427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7654" y="6346395"/>
            <a:ext cx="350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903" y="6346395"/>
            <a:ext cx="32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7135" y="247135"/>
            <a:ext cx="10676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So from the analysis we found that on maximum total transactions are found on Mondays , Wednesday and Fridays . But if we look at the average Mondays have more average transaction amount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5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776416" y="2224215"/>
            <a:ext cx="4536990" cy="4148781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409038" y="2224214"/>
            <a:ext cx="4784124" cy="41487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8227" y="6419161"/>
            <a:ext cx="3113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89556" y="6419161"/>
            <a:ext cx="33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6032" y="169558"/>
            <a:ext cx="10503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So from the analysis we found that on maximum total transactions are found </a:t>
            </a:r>
            <a:r>
              <a:rPr lang="en-US" dirty="0" smtClean="0"/>
              <a:t>in a day are in between 11am to 6pm and most at 5 pm </a:t>
            </a:r>
            <a:r>
              <a:rPr lang="en-US" dirty="0"/>
              <a:t>. But if we look at the </a:t>
            </a:r>
            <a:r>
              <a:rPr lang="en-US" dirty="0" smtClean="0"/>
              <a:t>average at 1pm and 5pm </a:t>
            </a:r>
            <a:r>
              <a:rPr lang="en-US" dirty="0"/>
              <a:t>have more average transaction amount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0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208373" y="2774315"/>
            <a:ext cx="5943600" cy="4083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9470" y="153082"/>
            <a:ext cx="10783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From above distribution of transaction amount we can say that maximum </a:t>
            </a:r>
            <a:r>
              <a:rPr lang="en-US" dirty="0" err="1" smtClean="0"/>
              <a:t>transation</a:t>
            </a:r>
            <a:r>
              <a:rPr lang="en-US" dirty="0" smtClean="0"/>
              <a:t> amount is between $5-$40  . And also we have some huge transaction amounts we can say outliers in between $5k-$6k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725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686</TotalTime>
  <Words>150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Schoolbook</vt:lpstr>
      <vt:lpstr>Wingdings</vt:lpstr>
      <vt:lpstr>Wingdings 2</vt:lpstr>
      <vt:lpstr>View</vt:lpstr>
      <vt:lpstr>Data Analytics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ketan dhumal</dc:creator>
  <cp:lastModifiedBy>ketan dhumal</cp:lastModifiedBy>
  <cp:revision>7</cp:revision>
  <dcterms:created xsi:type="dcterms:W3CDTF">2020-06-16T17:59:15Z</dcterms:created>
  <dcterms:modified xsi:type="dcterms:W3CDTF">2020-06-17T05:26:14Z</dcterms:modified>
</cp:coreProperties>
</file>