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8" r:id="rId6"/>
    <p:sldId id="265" r:id="rId7"/>
    <p:sldId id="267"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6" d="100"/>
          <a:sy n="86" d="100"/>
        </p:scale>
        <p:origin x="-10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Công</a:t>
            </a:r>
            <a:r>
              <a:rPr lang="en-US" dirty="0" smtClean="0"/>
              <a:t> </a:t>
            </a:r>
            <a:r>
              <a:rPr lang="en-US" dirty="0" err="1" smtClean="0"/>
              <a:t>nghệ</a:t>
            </a:r>
            <a:r>
              <a:rPr lang="en-US" dirty="0" smtClean="0"/>
              <a:t> Client-Server</a:t>
            </a:r>
            <a:endParaRPr lang="en-US" dirty="0"/>
          </a:p>
        </p:txBody>
      </p:sp>
      <p:sp>
        <p:nvSpPr>
          <p:cNvPr id="3" name="Subtitle 2"/>
          <p:cNvSpPr>
            <a:spLocks noGrp="1"/>
          </p:cNvSpPr>
          <p:nvPr>
            <p:ph type="subTitle" idx="1"/>
          </p:nvPr>
        </p:nvSpPr>
        <p:spPr>
          <a:xfrm>
            <a:off x="1507067" y="4050833"/>
            <a:ext cx="7766936" cy="1615871"/>
          </a:xfrm>
        </p:spPr>
        <p:txBody>
          <a:bodyPr>
            <a:normAutofit/>
          </a:bodyPr>
          <a:lstStyle/>
          <a:p>
            <a:r>
              <a:rPr lang="en-US" dirty="0" err="1" smtClean="0"/>
              <a:t>Thành</a:t>
            </a:r>
            <a:r>
              <a:rPr lang="en-US" dirty="0" smtClean="0"/>
              <a:t> </a:t>
            </a:r>
            <a:r>
              <a:rPr lang="en-US" dirty="0" err="1" smtClean="0"/>
              <a:t>viên</a:t>
            </a:r>
            <a:r>
              <a:rPr lang="en-US" dirty="0" smtClean="0"/>
              <a:t> </a:t>
            </a:r>
            <a:r>
              <a:rPr lang="en-US" dirty="0" err="1" smtClean="0"/>
              <a:t>nhóm</a:t>
            </a:r>
            <a:r>
              <a:rPr lang="en-US" dirty="0" smtClean="0"/>
              <a:t> 19:</a:t>
            </a:r>
            <a:endParaRPr lang="en-US" dirty="0" smtClean="0"/>
          </a:p>
          <a:p>
            <a:r>
              <a:rPr lang="en-US" dirty="0" err="1" smtClean="0"/>
              <a:t>Bùi</a:t>
            </a:r>
            <a:r>
              <a:rPr lang="en-US" dirty="0" smtClean="0"/>
              <a:t> </a:t>
            </a:r>
            <a:r>
              <a:rPr lang="en-US" dirty="0" err="1" smtClean="0"/>
              <a:t>Hoàng</a:t>
            </a:r>
            <a:r>
              <a:rPr lang="en-US" dirty="0" smtClean="0"/>
              <a:t> Lam : CNDL16B</a:t>
            </a:r>
          </a:p>
          <a:p>
            <a:r>
              <a:rPr lang="en-US" dirty="0" err="1" smtClean="0"/>
              <a:t>Trần</a:t>
            </a:r>
            <a:r>
              <a:rPr lang="en-US" dirty="0" smtClean="0"/>
              <a:t> </a:t>
            </a:r>
            <a:r>
              <a:rPr lang="en-US" dirty="0" err="1" smtClean="0"/>
              <a:t>Văn</a:t>
            </a:r>
            <a:r>
              <a:rPr lang="en-US" dirty="0" smtClean="0"/>
              <a:t> </a:t>
            </a:r>
            <a:r>
              <a:rPr lang="en-US" dirty="0" err="1" smtClean="0"/>
              <a:t>Linh</a:t>
            </a:r>
            <a:r>
              <a:rPr lang="en-US" dirty="0" smtClean="0"/>
              <a:t> : CNDL16B</a:t>
            </a:r>
          </a:p>
          <a:p>
            <a:r>
              <a:rPr lang="en-US" dirty="0" err="1" smtClean="0"/>
              <a:t>Lê</a:t>
            </a:r>
            <a:r>
              <a:rPr lang="en-US" dirty="0" smtClean="0"/>
              <a:t> </a:t>
            </a:r>
            <a:r>
              <a:rPr lang="en-US" dirty="0" err="1" smtClean="0"/>
              <a:t>Duy</a:t>
            </a:r>
            <a:r>
              <a:rPr lang="en-US" dirty="0" smtClean="0"/>
              <a:t> </a:t>
            </a:r>
            <a:r>
              <a:rPr lang="en-US" dirty="0" err="1" smtClean="0"/>
              <a:t>Đạt</a:t>
            </a:r>
            <a:r>
              <a:rPr lang="en-US" dirty="0" smtClean="0"/>
              <a:t> : CNDL16B</a:t>
            </a:r>
          </a:p>
          <a:p>
            <a:endParaRPr lang="en-US" dirty="0"/>
          </a:p>
        </p:txBody>
      </p:sp>
    </p:spTree>
    <p:extLst>
      <p:ext uri="{BB962C8B-B14F-4D97-AF65-F5344CB8AC3E}">
        <p14:creationId xmlns:p14="http://schemas.microsoft.com/office/powerpoint/2010/main" val="124415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chia </a:t>
            </a:r>
            <a:r>
              <a:rPr lang="en-US" dirty="0" err="1" smtClean="0"/>
              <a:t>công</a:t>
            </a:r>
            <a:r>
              <a:rPr lang="en-US" dirty="0" smtClean="0"/>
              <a:t> </a:t>
            </a:r>
            <a:r>
              <a:rPr lang="en-US" dirty="0" err="1" smtClean="0"/>
              <a:t>việc</a:t>
            </a:r>
            <a:r>
              <a:rPr lang="en-US" dirty="0" smtClean="0"/>
              <a:t> </a:t>
            </a:r>
            <a:r>
              <a:rPr lang="en-US" dirty="0" err="1" smtClean="0"/>
              <a:t>trong</a:t>
            </a:r>
            <a:r>
              <a:rPr lang="en-US" dirty="0" smtClean="0"/>
              <a:t> </a:t>
            </a:r>
            <a:r>
              <a:rPr lang="en-US" dirty="0" err="1" smtClean="0"/>
              <a:t>nhóm</a:t>
            </a:r>
            <a:endParaRPr lang="en-US" dirty="0"/>
          </a:p>
        </p:txBody>
      </p:sp>
      <p:sp>
        <p:nvSpPr>
          <p:cNvPr id="3" name="Content Placeholder 2"/>
          <p:cNvSpPr>
            <a:spLocks noGrp="1"/>
          </p:cNvSpPr>
          <p:nvPr>
            <p:ph idx="1"/>
          </p:nvPr>
        </p:nvSpPr>
        <p:spPr/>
        <p:txBody>
          <a:bodyPr>
            <a:normAutofit/>
          </a:bodyPr>
          <a:lstStyle/>
          <a:p>
            <a:r>
              <a:rPr lang="en-US" sz="1600" dirty="0" err="1" smtClean="0">
                <a:solidFill>
                  <a:srgbClr val="FF0000"/>
                </a:solidFill>
                <a:latin typeface="Times New Roman" pitchFamily="18" charset="0"/>
                <a:cs typeface="Times New Roman" panose="02020603050405020304" pitchFamily="18" charset="0"/>
              </a:rPr>
              <a:t>Lê</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err="1" smtClean="0">
                <a:solidFill>
                  <a:srgbClr val="FF0000"/>
                </a:solidFill>
                <a:latin typeface="Times New Roman" panose="02020603050405020304" pitchFamily="18" charset="0"/>
                <a:cs typeface="Times New Roman" panose="02020603050405020304" pitchFamily="18" charset="0"/>
              </a:rPr>
              <a:t>Duy</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err="1" smtClean="0">
                <a:solidFill>
                  <a:srgbClr val="FF0000"/>
                </a:solidFill>
                <a:latin typeface="Times New Roman" panose="02020603050405020304" pitchFamily="18" charset="0"/>
                <a:cs typeface="Times New Roman" panose="02020603050405020304" pitchFamily="18" charset="0"/>
              </a:rPr>
              <a:t>Đạt</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kế</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giao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diện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dụng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của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admin</a:t>
            </a:r>
          </a:p>
          <a:p>
            <a:r>
              <a:rPr lang="en-US" sz="1600" dirty="0" err="1" smtClean="0">
                <a:solidFill>
                  <a:srgbClr val="FF0000"/>
                </a:solidFill>
                <a:latin typeface="Times New Roman" panose="02020603050405020304" pitchFamily="18" charset="0"/>
                <a:cs typeface="Times New Roman" panose="02020603050405020304" pitchFamily="18" charset="0"/>
              </a:rPr>
              <a:t>Trần</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err="1" smtClean="0">
                <a:solidFill>
                  <a:srgbClr val="FF0000"/>
                </a:solidFill>
                <a:latin typeface="Times New Roman" panose="02020603050405020304" pitchFamily="18" charset="0"/>
                <a:cs typeface="Times New Roman" panose="02020603050405020304" pitchFamily="18" charset="0"/>
              </a:rPr>
              <a:t>Văn</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err="1" smtClean="0">
                <a:solidFill>
                  <a:srgbClr val="FF0000"/>
                </a:solidFill>
                <a:latin typeface="Times New Roman" panose="02020603050405020304" pitchFamily="18" charset="0"/>
                <a:cs typeface="Times New Roman" panose="02020603050405020304" pitchFamily="18" charset="0"/>
              </a:rPr>
              <a:t>Linh</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lí</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itchFamily="18" charset="0"/>
                <a:cs typeface="Times New Roman" pitchFamily="18" charset="0"/>
              </a:rPr>
              <a:t>v</a:t>
            </a:r>
            <a:r>
              <a:rPr lang="en-US" sz="1600" dirty="0" err="1" smtClean="0">
                <a:latin typeface="Times New Roman" pitchFamily="18" charset="0"/>
                <a:cs typeface="Times New Roman" pitchFamily="18" charset="0"/>
              </a:rPr>
              <a:t>ùng</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admin: </a:t>
            </a:r>
            <a:r>
              <a:rPr lang="en-US" sz="1600" dirty="0" err="1">
                <a:latin typeface="Times New Roman" pitchFamily="18" charset="0"/>
                <a:cs typeface="Times New Roman" pitchFamily="18" charset="0"/>
              </a:rPr>
              <a:t>quản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lí</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sản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phẩm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hóa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đơn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loại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phiếu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nhập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nhà</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cung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cấp</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khách</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hàng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kê</a:t>
            </a:r>
            <a:endParaRPr lang="en-US" sz="1600" dirty="0" smtClean="0">
              <a:latin typeface="Times New Roman" panose="02020603050405020304" pitchFamily="18" charset="0"/>
              <a:cs typeface="Times New Roman" panose="02020603050405020304" pitchFamily="18" charset="0"/>
            </a:endParaRPr>
          </a:p>
          <a:p>
            <a:r>
              <a:rPr lang="en-US" sz="1600" dirty="0" err="1" smtClean="0">
                <a:solidFill>
                  <a:srgbClr val="FF0000"/>
                </a:solidFill>
                <a:latin typeface="Times New Roman" panose="02020603050405020304" pitchFamily="18" charset="0"/>
                <a:cs typeface="Times New Roman" panose="02020603050405020304" pitchFamily="18" charset="0"/>
              </a:rPr>
              <a:t>Bùi</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err="1" smtClean="0">
                <a:solidFill>
                  <a:srgbClr val="FF0000"/>
                </a:solidFill>
                <a:latin typeface="Times New Roman" panose="02020603050405020304" pitchFamily="18" charset="0"/>
                <a:cs typeface="Times New Roman" panose="02020603050405020304" pitchFamily="18" charset="0"/>
              </a:rPr>
              <a:t>Hoàng</a:t>
            </a:r>
            <a:r>
              <a:rPr lang="en-US" sz="1600" dirty="0" smtClean="0">
                <a:solidFill>
                  <a:srgbClr val="FF0000"/>
                </a:solidFill>
                <a:latin typeface="Times New Roman" panose="02020603050405020304" pitchFamily="18" charset="0"/>
                <a:cs typeface="Times New Roman" panose="02020603050405020304" pitchFamily="18" charset="0"/>
              </a:rPr>
              <a:t> Lam </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vùng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xem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loại</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cung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cấp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giỏ</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thanh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xuất</a:t>
            </a:r>
            <a:endParaRPr lang="en-US" sz="1600" dirty="0" smtClean="0">
              <a:latin typeface="Times New Roman" panose="02020603050405020304" pitchFamily="18" charset="0"/>
              <a:cs typeface="Times New Roman" panose="02020603050405020304" pitchFamily="18" charset="0"/>
            </a:endParaRPr>
          </a:p>
          <a:p>
            <a:r>
              <a:rPr lang="en-US" sz="1600" dirty="0" err="1" smtClean="0">
                <a:latin typeface="Times New Roman" panose="02020603050405020304" pitchFamily="18" charset="0"/>
                <a:cs typeface="Times New Roman" panose="02020603050405020304" pitchFamily="18" charset="0"/>
              </a:rPr>
              <a:t>Thiết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kế</a:t>
            </a:r>
            <a:r>
              <a:rPr lang="en-US" sz="1600" dirty="0" smtClean="0">
                <a:latin typeface="Times New Roman" panose="02020603050405020304" pitchFamily="18" charset="0"/>
                <a:cs typeface="Times New Roman" panose="02020603050405020304" pitchFamily="18" charset="0"/>
              </a:rPr>
              <a:t> database: </a:t>
            </a:r>
            <a:r>
              <a:rPr lang="en-US" sz="1600" dirty="0" err="1" smtClean="0">
                <a:latin typeface="Times New Roman" panose="02020603050405020304" pitchFamily="18" charset="0"/>
                <a:cs typeface="Times New Roman" panose="02020603050405020304" pitchFamily="18" charset="0"/>
              </a:rPr>
              <a:t>tất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thành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kế,sửa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chữa</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hoàn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thiện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562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khảo</a:t>
            </a:r>
            <a:r>
              <a:rPr lang="en-US" dirty="0" smtClean="0"/>
              <a:t> </a:t>
            </a:r>
            <a:r>
              <a:rPr lang="en-US" dirty="0" err="1" smtClean="0"/>
              <a:t>sát</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677334" y="2239494"/>
            <a:ext cx="8596668" cy="4110962"/>
          </a:xfrm>
        </p:spPr>
        <p:txBody>
          <a:bodyPr>
            <a:normAutofit fontScale="55000" lnSpcReduction="20000"/>
          </a:bodyPr>
          <a:lstStyle/>
          <a:p>
            <a:r>
              <a:rPr lang="vi-VN" sz="2900" dirty="0">
                <a:latin typeface="Times New Roman" panose="02020603050405020304" pitchFamily="18" charset="0"/>
                <a:cs typeface="Times New Roman" panose="02020603050405020304" pitchFamily="18" charset="0"/>
              </a:rPr>
              <a:t>Xây dựng website bán linh kiện điện tử trực tuyến chính thức cho </a:t>
            </a:r>
            <a:r>
              <a:rPr lang="en-US" sz="2900" dirty="0" smtClean="0">
                <a:latin typeface="Times New Roman" panose="02020603050405020304" pitchFamily="18" charset="0"/>
                <a:cs typeface="Times New Roman" panose="02020603050405020304" pitchFamily="18" charset="0"/>
              </a:rPr>
              <a:t>1 </a:t>
            </a:r>
            <a:r>
              <a:rPr lang="vi-VN" sz="2900" dirty="0" smtClean="0">
                <a:latin typeface="Times New Roman" panose="02020603050405020304" pitchFamily="18" charset="0"/>
                <a:cs typeface="Times New Roman" panose="02020603050405020304" pitchFamily="18" charset="0"/>
              </a:rPr>
              <a:t>công </a:t>
            </a:r>
            <a:r>
              <a:rPr lang="vi-VN" sz="2900" dirty="0">
                <a:latin typeface="Times New Roman" panose="02020603050405020304" pitchFamily="18" charset="0"/>
                <a:cs typeface="Times New Roman" panose="02020603050405020304" pitchFamily="18" charset="0"/>
              </a:rPr>
              <a:t>ty </a:t>
            </a:r>
            <a:r>
              <a:rPr lang="vi-VN" sz="2900" dirty="0" smtClean="0">
                <a:latin typeface="Times New Roman" panose="02020603050405020304" pitchFamily="18" charset="0"/>
                <a:cs typeface="Times New Roman" panose="02020603050405020304" pitchFamily="18" charset="0"/>
              </a:rPr>
              <a:t>. </a:t>
            </a:r>
            <a:r>
              <a:rPr lang="vi-VN" sz="2900" dirty="0">
                <a:latin typeface="Times New Roman" panose="02020603050405020304" pitchFamily="18" charset="0"/>
                <a:cs typeface="Times New Roman" panose="02020603050405020304" pitchFamily="18" charset="0"/>
              </a:rPr>
              <a:t>Hệ thống cho phép các đại lý triển khai thông tin linh kiện điện tử hiện có lên website. Đồng thời khách hàng tương tác với hệ thống qua giao diện website để tìm kiếm thông tin về linh kiện điện tử và đặt hàng</a:t>
            </a:r>
            <a:r>
              <a:rPr lang="vi-VN" sz="2900" dirty="0" smtClean="0">
                <a:latin typeface="Times New Roman" panose="02020603050405020304" pitchFamily="18" charset="0"/>
                <a:cs typeface="Times New Roman" panose="02020603050405020304" pitchFamily="18" charset="0"/>
              </a:rPr>
              <a:t>.</a:t>
            </a:r>
            <a:endParaRPr lang="en-US" sz="2900" dirty="0" smtClean="0">
              <a:latin typeface="Times New Roman" panose="02020603050405020304" pitchFamily="18" charset="0"/>
              <a:cs typeface="Times New Roman" panose="02020603050405020304" pitchFamily="18" charset="0"/>
            </a:endParaRPr>
          </a:p>
          <a:p>
            <a:r>
              <a:rPr lang="vi-VN" sz="2900" dirty="0">
                <a:latin typeface="Times New Roman" panose="02020603050405020304" pitchFamily="18" charset="0"/>
                <a:cs typeface="Times New Roman" panose="02020603050405020304" pitchFamily="18" charset="0"/>
              </a:rPr>
              <a:t>Mục đích Xây dựng website nhằm mục đích: </a:t>
            </a:r>
            <a:r>
              <a:rPr lang="en-US" sz="2900" dirty="0" smtClean="0">
                <a:latin typeface="Times New Roman" panose="02020603050405020304" pitchFamily="18" charset="0"/>
                <a:cs typeface="Times New Roman" panose="02020603050405020304" pitchFamily="18" charset="0"/>
              </a:rPr>
              <a:t>-</a:t>
            </a:r>
            <a:r>
              <a:rPr lang="vi-VN" sz="2900" dirty="0" smtClean="0">
                <a:latin typeface="Times New Roman" panose="02020603050405020304" pitchFamily="18" charset="0"/>
                <a:cs typeface="Times New Roman" panose="02020603050405020304" pitchFamily="18" charset="0"/>
              </a:rPr>
              <a:t> </a:t>
            </a:r>
            <a:r>
              <a:rPr lang="vi-VN" sz="2900" dirty="0">
                <a:latin typeface="Times New Roman" panose="02020603050405020304" pitchFamily="18" charset="0"/>
                <a:cs typeface="Times New Roman" panose="02020603050405020304" pitchFamily="18" charset="0"/>
              </a:rPr>
              <a:t>Tiếp thị, quảng cáo linh kiện điện tử cho công ty. </a:t>
            </a:r>
            <a:endParaRPr lang="en-US" sz="2900" dirty="0" smtClean="0">
              <a:latin typeface="Times New Roman" panose="02020603050405020304" pitchFamily="18" charset="0"/>
              <a:cs typeface="Times New Roman" panose="02020603050405020304" pitchFamily="18" charset="0"/>
            </a:endParaRPr>
          </a:p>
          <a:p>
            <a:r>
              <a:rPr lang="vi-VN" sz="2900" dirty="0" smtClean="0">
                <a:latin typeface="Times New Roman" panose="02020603050405020304" pitchFamily="18" charset="0"/>
                <a:cs typeface="Times New Roman" panose="02020603050405020304" pitchFamily="18" charset="0"/>
              </a:rPr>
              <a:t>Tiện </a:t>
            </a:r>
            <a:r>
              <a:rPr lang="vi-VN" sz="2900" dirty="0">
                <a:latin typeface="Times New Roman" panose="02020603050405020304" pitchFamily="18" charset="0"/>
                <a:cs typeface="Times New Roman" panose="02020603050405020304" pitchFamily="18" charset="0"/>
              </a:rPr>
              <a:t>lợi, uy tín cho khách hàng. </a:t>
            </a:r>
            <a:endParaRPr lang="en-US" sz="2900" dirty="0" smtClean="0">
              <a:latin typeface="Times New Roman" panose="02020603050405020304" pitchFamily="18" charset="0"/>
              <a:cs typeface="Times New Roman" panose="02020603050405020304" pitchFamily="18" charset="0"/>
            </a:endParaRPr>
          </a:p>
          <a:p>
            <a:r>
              <a:rPr lang="vi-VN" sz="2900" dirty="0" smtClean="0">
                <a:latin typeface="Times New Roman" panose="02020603050405020304" pitchFamily="18" charset="0"/>
                <a:cs typeface="Times New Roman" panose="02020603050405020304" pitchFamily="18" charset="0"/>
              </a:rPr>
              <a:t>Ngoài </a:t>
            </a:r>
            <a:r>
              <a:rPr lang="vi-VN" sz="2900" dirty="0">
                <a:latin typeface="Times New Roman" panose="02020603050405020304" pitchFamily="18" charset="0"/>
                <a:cs typeface="Times New Roman" panose="02020603050405020304" pitchFamily="18" charset="0"/>
              </a:rPr>
              <a:t>ra website này còn dùng để giao dịch, cụ thể: </a:t>
            </a:r>
            <a:endParaRPr lang="en-US" sz="2900" dirty="0" smtClean="0">
              <a:latin typeface="Times New Roman" panose="02020603050405020304" pitchFamily="18" charset="0"/>
              <a:cs typeface="Times New Roman" panose="02020603050405020304" pitchFamily="18" charset="0"/>
            </a:endParaRPr>
          </a:p>
          <a:p>
            <a:r>
              <a:rPr lang="vi-VN" sz="2900" dirty="0" smtClean="0">
                <a:latin typeface="Times New Roman" panose="02020603050405020304" pitchFamily="18" charset="0"/>
                <a:cs typeface="Times New Roman" panose="02020603050405020304" pitchFamily="18" charset="0"/>
              </a:rPr>
              <a:t> </a:t>
            </a:r>
            <a:r>
              <a:rPr lang="en-US" sz="2900" dirty="0" smtClean="0">
                <a:latin typeface="Times New Roman" panose="02020603050405020304" pitchFamily="18" charset="0"/>
                <a:cs typeface="Times New Roman" panose="02020603050405020304" pitchFamily="18" charset="0"/>
              </a:rPr>
              <a:t>  </a:t>
            </a:r>
            <a:r>
              <a:rPr lang="vi-VN" sz="2900" dirty="0" smtClean="0">
                <a:latin typeface="Times New Roman" panose="02020603050405020304" pitchFamily="18" charset="0"/>
                <a:cs typeface="Times New Roman" panose="02020603050405020304" pitchFamily="18" charset="0"/>
              </a:rPr>
              <a:t>Cho </a:t>
            </a:r>
            <a:r>
              <a:rPr lang="vi-VN" sz="2900" dirty="0">
                <a:latin typeface="Times New Roman" panose="02020603050405020304" pitchFamily="18" charset="0"/>
                <a:cs typeface="Times New Roman" panose="02020603050405020304" pitchFamily="18" charset="0"/>
              </a:rPr>
              <a:t>phép người mua tìm kiếm và đặt mua linh kiện điện tử trực tuyến . </a:t>
            </a:r>
            <a:endParaRPr lang="en-US" sz="2900" dirty="0" smtClean="0">
              <a:latin typeface="Times New Roman" panose="02020603050405020304" pitchFamily="18" charset="0"/>
              <a:cs typeface="Times New Roman" panose="02020603050405020304" pitchFamily="18" charset="0"/>
            </a:endParaRPr>
          </a:p>
          <a:p>
            <a:r>
              <a:rPr lang="en-US" sz="2900" dirty="0" smtClean="0">
                <a:latin typeface="Times New Roman" panose="02020603050405020304" pitchFamily="18" charset="0"/>
                <a:cs typeface="Times New Roman" panose="02020603050405020304" pitchFamily="18" charset="0"/>
              </a:rPr>
              <a:t>  </a:t>
            </a:r>
            <a:r>
              <a:rPr lang="vi-VN" sz="2900" dirty="0" smtClean="0">
                <a:latin typeface="Times New Roman" panose="02020603050405020304" pitchFamily="18" charset="0"/>
                <a:cs typeface="Times New Roman" panose="02020603050405020304" pitchFamily="18" charset="0"/>
              </a:rPr>
              <a:t> Giới </a:t>
            </a:r>
            <a:r>
              <a:rPr lang="vi-VN" sz="2900" dirty="0">
                <a:latin typeface="Times New Roman" panose="02020603050405020304" pitchFamily="18" charset="0"/>
                <a:cs typeface="Times New Roman" panose="02020603050405020304" pitchFamily="18" charset="0"/>
              </a:rPr>
              <a:t>thiệu thông tin linh kiện và xác nhận thông tin đặt mua của khách hàng</a:t>
            </a:r>
            <a:r>
              <a:rPr lang="vi-VN" sz="2900" dirty="0" smtClean="0">
                <a:latin typeface="Times New Roman" panose="02020603050405020304" pitchFamily="18" charset="0"/>
                <a:cs typeface="Times New Roman" panose="02020603050405020304" pitchFamily="18" charset="0"/>
              </a:rPr>
              <a:t>.</a:t>
            </a:r>
            <a:endParaRPr lang="en-US" sz="2900" dirty="0" smtClean="0">
              <a:latin typeface="Times New Roman" panose="02020603050405020304" pitchFamily="18" charset="0"/>
              <a:cs typeface="Times New Roman" panose="02020603050405020304" pitchFamily="18" charset="0"/>
            </a:endParaRPr>
          </a:p>
          <a:p>
            <a:r>
              <a:rPr lang="en-US" sz="2900" dirty="0" err="1" smtClean="0">
                <a:latin typeface="Times New Roman" panose="02020603050405020304" pitchFamily="18" charset="0"/>
                <a:cs typeface="Times New Roman" panose="02020603050405020304" pitchFamily="18" charset="0"/>
              </a:rPr>
              <a:t>Nhà</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cung</a:t>
            </a:r>
            <a:r>
              <a:rPr lang="en-US"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cấp</a:t>
            </a:r>
            <a:r>
              <a:rPr lang="en-US" sz="2900" dirty="0" smtClean="0">
                <a:latin typeface="Times New Roman" panose="02020603050405020304" pitchFamily="18" charset="0"/>
                <a:cs typeface="Times New Roman" panose="02020603050405020304" pitchFamily="18" charset="0"/>
              </a:rPr>
              <a:t> </a:t>
            </a:r>
            <a:r>
              <a:rPr lang="vi-VN" sz="2900" dirty="0" smtClean="0">
                <a:latin typeface="Times New Roman" panose="02020603050405020304" pitchFamily="18" charset="0"/>
                <a:cs typeface="Times New Roman" panose="02020603050405020304" pitchFamily="18" charset="0"/>
              </a:rPr>
              <a:t>phân </a:t>
            </a:r>
            <a:r>
              <a:rPr lang="vi-VN" sz="2900" dirty="0">
                <a:latin typeface="Times New Roman" panose="02020603050405020304" pitchFamily="18" charset="0"/>
                <a:cs typeface="Times New Roman" panose="02020603050405020304" pitchFamily="18" charset="0"/>
              </a:rPr>
              <a:t>loại, trưng bày sản phẩm linh kiện điện tử hiện có để khách hàng tự thực hiện tìm kiếm trực tuyến khi có nhu cầu. Khách hàng mua linh kiện sẽ đặt hàng và thanh toán trực tuyến trên website hoặc thanh toán lúc nhân viên đến giao hàng</a:t>
            </a:r>
            <a:r>
              <a:rPr lang="vi-VN" sz="2900" dirty="0" smtClean="0">
                <a:latin typeface="Times New Roman" panose="02020603050405020304" pitchFamily="18" charset="0"/>
                <a:cs typeface="Times New Roman" panose="02020603050405020304" pitchFamily="18" charset="0"/>
              </a:rPr>
              <a:t>.</a:t>
            </a:r>
            <a:endParaRPr lang="en-US" sz="2900" dirty="0" smtClean="0">
              <a:latin typeface="Times New Roman" panose="02020603050405020304" pitchFamily="18" charset="0"/>
              <a:cs typeface="Times New Roman" panose="02020603050405020304" pitchFamily="18" charset="0"/>
            </a:endParaRPr>
          </a:p>
          <a:p>
            <a:pPr marL="0" indent="0">
              <a:buNone/>
            </a:pPr>
            <a:r>
              <a:rPr lang="vi-VN" dirty="0"/>
              <a:t/>
            </a:r>
            <a:br>
              <a:rPr lang="vi-VN" dirty="0"/>
            </a:br>
            <a:r>
              <a:rPr lang="vi-VN" dirty="0"/>
              <a:t/>
            </a:r>
            <a:br>
              <a:rPr lang="vi-VN" dirty="0"/>
            </a:br>
            <a:r>
              <a:rPr lang="vi-VN" dirty="0"/>
              <a:t/>
            </a:r>
            <a:br>
              <a:rPr lang="vi-VN" dirty="0"/>
            </a:br>
            <a:r>
              <a:rPr lang="vi-VN" dirty="0"/>
              <a:t/>
            </a:r>
            <a:br>
              <a:rPr lang="vi-VN" dirty="0"/>
            </a:br>
            <a:r>
              <a:rPr lang="vi-VN" dirty="0"/>
              <a:t/>
            </a:r>
            <a:br>
              <a:rPr lang="vi-VN" dirty="0"/>
            </a:br>
            <a:r>
              <a:rPr lang="vi-VN" dirty="0"/>
              <a:t/>
            </a:r>
            <a:br>
              <a:rPr lang="vi-VN" dirty="0"/>
            </a:br>
            <a:endParaRPr lang="en-US" dirty="0"/>
          </a:p>
        </p:txBody>
      </p:sp>
    </p:spTree>
    <p:extLst>
      <p:ext uri="{BB962C8B-B14F-4D97-AF65-F5344CB8AC3E}">
        <p14:creationId xmlns:p14="http://schemas.microsoft.com/office/powerpoint/2010/main" val="1758796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nghệ</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err="1" smtClean="0"/>
              <a:t>Cơ</a:t>
            </a:r>
            <a:r>
              <a:rPr lang="en-US" dirty="0" smtClean="0"/>
              <a:t> </a:t>
            </a:r>
            <a:r>
              <a:rPr lang="en-US" dirty="0" err="1" smtClean="0"/>
              <a:t>sở</a:t>
            </a:r>
            <a:r>
              <a:rPr lang="en-US" dirty="0" smtClean="0"/>
              <a:t> </a:t>
            </a:r>
            <a:r>
              <a:rPr lang="en-US" dirty="0" err="1"/>
              <a:t>d</a:t>
            </a:r>
            <a:r>
              <a:rPr lang="en-US" dirty="0" err="1" smtClean="0"/>
              <a:t>ữ</a:t>
            </a:r>
            <a:r>
              <a:rPr lang="en-US" dirty="0" smtClean="0"/>
              <a:t> </a:t>
            </a:r>
            <a:r>
              <a:rPr lang="en-US" dirty="0" err="1" smtClean="0"/>
              <a:t>liệu</a:t>
            </a:r>
            <a:r>
              <a:rPr lang="en-US" dirty="0" smtClean="0"/>
              <a:t> : </a:t>
            </a:r>
            <a:r>
              <a:rPr lang="en-US" dirty="0" smtClean="0">
                <a:solidFill>
                  <a:srgbClr val="FF0000"/>
                </a:solidFill>
              </a:rPr>
              <a:t>SQL Server</a:t>
            </a:r>
          </a:p>
          <a:p>
            <a:r>
              <a:rPr lang="en-US" dirty="0" err="1" smtClean="0"/>
              <a:t>Sử</a:t>
            </a:r>
            <a:r>
              <a:rPr lang="en-US" dirty="0" smtClean="0"/>
              <a:t> </a:t>
            </a:r>
            <a:r>
              <a:rPr lang="en-US" dirty="0" err="1" smtClean="0"/>
              <a:t>dụng</a:t>
            </a:r>
            <a:r>
              <a:rPr lang="en-US" dirty="0" smtClean="0"/>
              <a:t> :  </a:t>
            </a:r>
            <a:r>
              <a:rPr lang="en-US" dirty="0" err="1" smtClean="0">
                <a:solidFill>
                  <a:srgbClr val="FF0000"/>
                </a:solidFill>
              </a:rPr>
              <a:t>công</a:t>
            </a:r>
            <a:r>
              <a:rPr lang="en-US" dirty="0" smtClean="0">
                <a:solidFill>
                  <a:srgbClr val="FF0000"/>
                </a:solidFill>
              </a:rPr>
              <a:t> </a:t>
            </a:r>
            <a:r>
              <a:rPr lang="en-US" dirty="0" err="1" smtClean="0">
                <a:solidFill>
                  <a:srgbClr val="FF0000"/>
                </a:solidFill>
              </a:rPr>
              <a:t>nghệ</a:t>
            </a:r>
            <a:r>
              <a:rPr lang="en-US" dirty="0" smtClean="0">
                <a:solidFill>
                  <a:srgbClr val="FF0000"/>
                </a:solidFill>
              </a:rPr>
              <a:t> ASP.NET MVC  </a:t>
            </a:r>
            <a:r>
              <a:rPr lang="en-US" dirty="0" err="1" smtClean="0"/>
              <a:t>và</a:t>
            </a:r>
            <a:r>
              <a:rPr lang="en-US" dirty="0" smtClean="0"/>
              <a:t> </a:t>
            </a:r>
            <a:r>
              <a:rPr lang="en-US" dirty="0" err="1" smtClean="0">
                <a:solidFill>
                  <a:srgbClr val="FF0000"/>
                </a:solidFill>
              </a:rPr>
              <a:t>máy</a:t>
            </a:r>
            <a:r>
              <a:rPr lang="en-US" dirty="0" smtClean="0">
                <a:solidFill>
                  <a:srgbClr val="FF0000"/>
                </a:solidFill>
              </a:rPr>
              <a:t> </a:t>
            </a:r>
            <a:r>
              <a:rPr lang="en-US" dirty="0" err="1" smtClean="0">
                <a:solidFill>
                  <a:srgbClr val="FF0000"/>
                </a:solidFill>
              </a:rPr>
              <a:t>chủ</a:t>
            </a:r>
            <a:r>
              <a:rPr lang="en-US" dirty="0" smtClean="0">
                <a:solidFill>
                  <a:srgbClr val="FF0000"/>
                </a:solidFill>
              </a:rPr>
              <a:t> IIS</a:t>
            </a:r>
          </a:p>
          <a:p>
            <a:r>
              <a:rPr lang="en-US" dirty="0" err="1" smtClean="0"/>
              <a:t>Đối</a:t>
            </a:r>
            <a:r>
              <a:rPr lang="en-US" dirty="0" smtClean="0"/>
              <a:t> </a:t>
            </a:r>
            <a:r>
              <a:rPr lang="en-US" dirty="0" err="1" smtClean="0"/>
              <a:t>tượng</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hướng</a:t>
            </a:r>
            <a:r>
              <a:rPr lang="en-US" dirty="0" smtClean="0"/>
              <a:t> </a:t>
            </a:r>
            <a:r>
              <a:rPr lang="en-US" dirty="0" err="1" smtClean="0"/>
              <a:t>tới</a:t>
            </a:r>
            <a:r>
              <a:rPr lang="en-US" dirty="0" smtClean="0"/>
              <a:t> </a:t>
            </a:r>
            <a:r>
              <a:rPr lang="en-US" dirty="0" err="1" smtClean="0"/>
              <a:t>là</a:t>
            </a:r>
            <a:r>
              <a:rPr lang="en-US" dirty="0" smtClean="0"/>
              <a:t> </a:t>
            </a:r>
            <a:r>
              <a:rPr lang="en-US" dirty="0" err="1" smtClean="0"/>
              <a:t>người</a:t>
            </a:r>
            <a:r>
              <a:rPr lang="en-US" dirty="0" smtClean="0"/>
              <a:t> </a:t>
            </a:r>
            <a:r>
              <a:rPr lang="en-US" dirty="0" err="1" smtClean="0"/>
              <a:t>có</a:t>
            </a:r>
            <a:r>
              <a:rPr lang="en-US" dirty="0" smtClean="0"/>
              <a:t> </a:t>
            </a:r>
            <a:r>
              <a:rPr lang="en-US" dirty="0" err="1" smtClean="0"/>
              <a:t>nhu</a:t>
            </a:r>
            <a:r>
              <a:rPr lang="en-US" dirty="0" smtClean="0"/>
              <a:t> </a:t>
            </a:r>
            <a:r>
              <a:rPr lang="en-US" dirty="0" err="1" smtClean="0"/>
              <a:t>cầu</a:t>
            </a:r>
            <a:r>
              <a:rPr lang="en-US" dirty="0" smtClean="0"/>
              <a:t> </a:t>
            </a:r>
            <a:r>
              <a:rPr lang="en-US" dirty="0" err="1" smtClean="0"/>
              <a:t>mua</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linh</a:t>
            </a:r>
            <a:r>
              <a:rPr lang="en-US" dirty="0" smtClean="0"/>
              <a:t> </a:t>
            </a:r>
            <a:r>
              <a:rPr lang="en-US" dirty="0" err="1" smtClean="0"/>
              <a:t>kiện</a:t>
            </a:r>
            <a:r>
              <a:rPr lang="en-US" dirty="0" smtClean="0"/>
              <a:t> </a:t>
            </a:r>
            <a:r>
              <a:rPr lang="en-US" dirty="0" err="1" smtClean="0"/>
              <a:t>điện</a:t>
            </a:r>
            <a:r>
              <a:rPr lang="en-US" dirty="0" smtClean="0"/>
              <a:t> </a:t>
            </a:r>
            <a:r>
              <a:rPr lang="en-US" dirty="0" err="1" smtClean="0"/>
              <a:t>tử</a:t>
            </a:r>
            <a:endParaRPr lang="en-US" dirty="0"/>
          </a:p>
        </p:txBody>
      </p:sp>
    </p:spTree>
    <p:extLst>
      <p:ext uri="{BB962C8B-B14F-4D97-AF65-F5344CB8AC3E}">
        <p14:creationId xmlns:p14="http://schemas.microsoft.com/office/powerpoint/2010/main" val="853328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Khảo</a:t>
            </a:r>
            <a:r>
              <a:rPr lang="en-US" dirty="0" smtClean="0"/>
              <a:t> </a:t>
            </a:r>
            <a:r>
              <a:rPr lang="en-US" dirty="0" err="1" smtClean="0"/>
              <a:t>sát</a:t>
            </a:r>
            <a:r>
              <a:rPr lang="en-US" dirty="0" smtClean="0"/>
              <a:t> </a:t>
            </a:r>
            <a:r>
              <a:rPr lang="en-US" dirty="0" err="1" smtClean="0"/>
              <a:t>chức</a:t>
            </a:r>
            <a:r>
              <a:rPr lang="en-US" dirty="0" smtClean="0"/>
              <a:t> </a:t>
            </a:r>
            <a:r>
              <a:rPr lang="en-US" dirty="0" err="1" smtClean="0"/>
              <a:t>năng</a:t>
            </a:r>
            <a:endParaRPr lang="en-US" dirty="0"/>
          </a:p>
        </p:txBody>
      </p:sp>
      <p:sp>
        <p:nvSpPr>
          <p:cNvPr id="3" name="Content Placeholder 2"/>
          <p:cNvSpPr>
            <a:spLocks noGrp="1"/>
          </p:cNvSpPr>
          <p:nvPr>
            <p:ph idx="1"/>
          </p:nvPr>
        </p:nvSpPr>
        <p:spPr/>
        <p:txBody>
          <a:bodyPr/>
          <a:lstStyle/>
          <a:p>
            <a:r>
              <a:rPr lang="en-US" dirty="0" err="1" smtClean="0">
                <a:solidFill>
                  <a:srgbClr val="FF0000"/>
                </a:solidFill>
              </a:rPr>
              <a:t>Người</a:t>
            </a:r>
            <a:r>
              <a:rPr lang="en-US" dirty="0" smtClean="0">
                <a:solidFill>
                  <a:srgbClr val="FF0000"/>
                </a:solidFill>
              </a:rPr>
              <a:t> </a:t>
            </a:r>
            <a:r>
              <a:rPr lang="en-US" dirty="0" err="1" smtClean="0">
                <a:solidFill>
                  <a:srgbClr val="FF0000"/>
                </a:solidFill>
              </a:rPr>
              <a:t>dùng</a:t>
            </a:r>
            <a:r>
              <a:rPr lang="en-US" dirty="0" smtClean="0">
                <a:solidFill>
                  <a:srgbClr val="FF0000"/>
                </a:solidFill>
              </a:rPr>
              <a:t> </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nhu</a:t>
            </a:r>
            <a:r>
              <a:rPr lang="en-US" dirty="0" smtClean="0"/>
              <a:t> </a:t>
            </a:r>
            <a:r>
              <a:rPr lang="en-US" dirty="0" err="1" smtClean="0"/>
              <a:t>cầu</a:t>
            </a:r>
            <a:r>
              <a:rPr lang="en-US" dirty="0" smtClean="0"/>
              <a:t> </a:t>
            </a:r>
            <a:r>
              <a:rPr lang="en-US" dirty="0" err="1" smtClean="0"/>
              <a:t>muốn</a:t>
            </a:r>
            <a:r>
              <a:rPr lang="en-US" dirty="0" smtClean="0"/>
              <a:t> </a:t>
            </a:r>
            <a:r>
              <a:rPr lang="en-US" dirty="0" err="1" smtClean="0"/>
              <a:t>mua</a:t>
            </a:r>
            <a:r>
              <a:rPr lang="en-US" dirty="0" smtClean="0"/>
              <a:t> </a:t>
            </a:r>
            <a:r>
              <a:rPr lang="en-US" dirty="0" err="1" smtClean="0"/>
              <a:t>linh</a:t>
            </a:r>
            <a:r>
              <a:rPr lang="en-US" dirty="0" smtClean="0"/>
              <a:t> </a:t>
            </a:r>
            <a:r>
              <a:rPr lang="en-US" dirty="0" err="1" smtClean="0"/>
              <a:t>kiện</a:t>
            </a:r>
            <a:r>
              <a:rPr lang="en-US" dirty="0" smtClean="0"/>
              <a:t> </a:t>
            </a:r>
            <a:r>
              <a:rPr lang="en-US" dirty="0" err="1" smtClean="0"/>
              <a:t>điện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endParaRPr lang="en-US" dirty="0" smtClean="0"/>
          </a:p>
          <a:p>
            <a:r>
              <a:rPr lang="en-US" dirty="0" err="1" smtClean="0">
                <a:solidFill>
                  <a:srgbClr val="FF0000"/>
                </a:solidFill>
              </a:rPr>
              <a:t>Quản</a:t>
            </a:r>
            <a:r>
              <a:rPr lang="en-US" dirty="0" smtClean="0">
                <a:solidFill>
                  <a:srgbClr val="FF0000"/>
                </a:solidFill>
              </a:rPr>
              <a:t> </a:t>
            </a:r>
            <a:r>
              <a:rPr lang="en-US" dirty="0" err="1" smtClean="0">
                <a:solidFill>
                  <a:srgbClr val="FF0000"/>
                </a:solidFill>
              </a:rPr>
              <a:t>trị</a:t>
            </a:r>
            <a:r>
              <a:rPr lang="en-US" dirty="0" smtClean="0">
                <a:solidFill>
                  <a:srgbClr val="FF0000"/>
                </a:solidFill>
              </a:rPr>
              <a:t> </a:t>
            </a:r>
            <a:r>
              <a:rPr lang="en-US" dirty="0" smtClean="0"/>
              <a:t>: </a:t>
            </a:r>
            <a:r>
              <a:rPr lang="en-US" dirty="0" err="1" smtClean="0"/>
              <a:t>Giúp</a:t>
            </a:r>
            <a:r>
              <a:rPr lang="en-US" dirty="0" smtClean="0"/>
              <a:t> </a:t>
            </a:r>
            <a:r>
              <a:rPr lang="en-US" dirty="0" err="1" smtClean="0"/>
              <a:t>công</a:t>
            </a:r>
            <a:r>
              <a:rPr lang="en-US" dirty="0" smtClean="0"/>
              <a:t> </a:t>
            </a:r>
            <a:r>
              <a:rPr lang="en-US" dirty="0" err="1" smtClean="0"/>
              <a:t>ti</a:t>
            </a:r>
            <a:r>
              <a:rPr lang="en-US" dirty="0" smtClean="0"/>
              <a:t> </a:t>
            </a:r>
            <a:r>
              <a:rPr lang="en-US" dirty="0" err="1" smtClean="0"/>
              <a:t>có</a:t>
            </a:r>
            <a:r>
              <a:rPr lang="en-US" dirty="0" smtClean="0"/>
              <a:t> </a:t>
            </a:r>
            <a:r>
              <a:rPr lang="en-US" dirty="0" err="1" smtClean="0"/>
              <a:t>thể</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gần</a:t>
            </a:r>
            <a:r>
              <a:rPr lang="en-US" dirty="0" smtClean="0"/>
              <a:t> </a:t>
            </a:r>
            <a:r>
              <a:rPr lang="en-US" dirty="0" err="1" smtClean="0"/>
              <a:t>hơn</a:t>
            </a:r>
            <a:r>
              <a:rPr lang="en-US" dirty="0" smtClean="0"/>
              <a:t> </a:t>
            </a:r>
            <a:r>
              <a:rPr lang="en-US" dirty="0" err="1" smtClean="0"/>
              <a:t>với</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cung</a:t>
            </a:r>
            <a:r>
              <a:rPr lang="en-US" dirty="0" smtClean="0"/>
              <a:t> </a:t>
            </a:r>
            <a:r>
              <a:rPr lang="en-US" dirty="0" err="1" smtClean="0"/>
              <a:t>cấp</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đến</a:t>
            </a:r>
            <a:r>
              <a:rPr lang="en-US" dirty="0" smtClean="0"/>
              <a:t> </a:t>
            </a:r>
            <a:r>
              <a:rPr lang="en-US" dirty="0" err="1" smtClean="0"/>
              <a:t>người</a:t>
            </a:r>
            <a:r>
              <a:rPr lang="en-US" dirty="0" smtClean="0"/>
              <a:t> </a:t>
            </a:r>
            <a:r>
              <a:rPr lang="en-US" dirty="0" err="1" smtClean="0"/>
              <a:t>dùng</a:t>
            </a:r>
            <a:endParaRPr lang="en-US" dirty="0"/>
          </a:p>
        </p:txBody>
      </p:sp>
    </p:spTree>
    <p:extLst>
      <p:ext uri="{BB962C8B-B14F-4D97-AF65-F5344CB8AC3E}">
        <p14:creationId xmlns:p14="http://schemas.microsoft.com/office/powerpoint/2010/main" val="4268007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Khảo</a:t>
            </a:r>
            <a:r>
              <a:rPr lang="en-US" dirty="0" smtClean="0"/>
              <a:t> </a:t>
            </a:r>
            <a:r>
              <a:rPr lang="en-US" dirty="0" err="1" smtClean="0"/>
              <a:t>sát</a:t>
            </a:r>
            <a:r>
              <a:rPr lang="en-US" dirty="0" smtClean="0"/>
              <a:t> </a:t>
            </a:r>
            <a:r>
              <a:rPr lang="en-US" dirty="0" err="1" smtClean="0"/>
              <a:t>chức</a:t>
            </a:r>
            <a:r>
              <a:rPr lang="en-US" dirty="0" smtClean="0"/>
              <a:t> </a:t>
            </a:r>
            <a:r>
              <a:rPr lang="en-US" dirty="0" err="1" smtClean="0"/>
              <a:t>năng</a:t>
            </a:r>
            <a:endParaRPr lang="en-US" dirty="0"/>
          </a:p>
        </p:txBody>
      </p:sp>
      <p:sp>
        <p:nvSpPr>
          <p:cNvPr id="3" name="Content Placeholder 2"/>
          <p:cNvSpPr>
            <a:spLocks noGrp="1"/>
          </p:cNvSpPr>
          <p:nvPr>
            <p:ph idx="1"/>
          </p:nvPr>
        </p:nvSpPr>
        <p:spPr/>
        <p:txBody>
          <a:bodyPr/>
          <a:lstStyle/>
          <a:p>
            <a:r>
              <a:rPr lang="en-US" dirty="0" err="1" smtClean="0">
                <a:solidFill>
                  <a:srgbClr val="FF0000"/>
                </a:solidFill>
              </a:rPr>
              <a:t>Khách</a:t>
            </a:r>
            <a:r>
              <a:rPr lang="en-US" dirty="0" smtClean="0">
                <a:solidFill>
                  <a:srgbClr val="FF0000"/>
                </a:solidFill>
              </a:rPr>
              <a:t> </a:t>
            </a:r>
            <a:r>
              <a:rPr lang="en-US" dirty="0" err="1" smtClean="0">
                <a:solidFill>
                  <a:srgbClr val="FF0000"/>
                </a:solidFill>
              </a:rPr>
              <a:t>hàng</a:t>
            </a:r>
            <a:r>
              <a:rPr lang="en-US" dirty="0" smtClean="0">
                <a:solidFill>
                  <a:srgbClr val="FF0000"/>
                </a:solidFill>
              </a:rPr>
              <a:t> </a:t>
            </a:r>
            <a:r>
              <a:rPr lang="en-US" dirty="0" smtClean="0"/>
              <a:t>:</a:t>
            </a:r>
          </a:p>
          <a:p>
            <a:r>
              <a:rPr lang="en-US" dirty="0" err="1" smtClean="0"/>
              <a:t>Tìm</a:t>
            </a:r>
            <a:r>
              <a:rPr lang="en-US" dirty="0" smtClean="0"/>
              <a:t> </a:t>
            </a:r>
            <a:r>
              <a:rPr lang="en-US" dirty="0" err="1" smtClean="0"/>
              <a:t>kiếm</a:t>
            </a:r>
            <a:r>
              <a:rPr lang="en-US" dirty="0" smtClean="0"/>
              <a:t> </a:t>
            </a:r>
            <a:r>
              <a:rPr lang="en-US" dirty="0" err="1" smtClean="0"/>
              <a:t>sản</a:t>
            </a:r>
            <a:r>
              <a:rPr lang="en-US" dirty="0" smtClean="0"/>
              <a:t> </a:t>
            </a:r>
            <a:r>
              <a:rPr lang="en-US" dirty="0" err="1" smtClean="0"/>
              <a:t>phẩm</a:t>
            </a:r>
            <a:endParaRPr lang="en-US" dirty="0" smtClean="0"/>
          </a:p>
          <a:p>
            <a:r>
              <a:rPr lang="en-US" dirty="0" err="1" smtClean="0"/>
              <a:t>Xem</a:t>
            </a:r>
            <a:r>
              <a:rPr lang="en-US" dirty="0" smtClean="0"/>
              <a:t> </a:t>
            </a:r>
            <a:r>
              <a:rPr lang="en-US" dirty="0" err="1" smtClean="0"/>
              <a:t>thông</a:t>
            </a:r>
            <a:r>
              <a:rPr lang="en-US" dirty="0" smtClean="0"/>
              <a:t> tin </a:t>
            </a:r>
            <a:r>
              <a:rPr lang="en-US" dirty="0" err="1" smtClean="0"/>
              <a:t>sản</a:t>
            </a:r>
            <a:r>
              <a:rPr lang="en-US" dirty="0" smtClean="0"/>
              <a:t> </a:t>
            </a:r>
            <a:r>
              <a:rPr lang="en-US" dirty="0" err="1" smtClean="0"/>
              <a:t>phẩm</a:t>
            </a:r>
            <a:endParaRPr lang="en-US" dirty="0" smtClean="0"/>
          </a:p>
          <a:p>
            <a:r>
              <a:rPr lang="en-US" dirty="0" err="1" smtClean="0"/>
              <a:t>Thêm</a:t>
            </a:r>
            <a:r>
              <a:rPr lang="en-US" dirty="0" smtClean="0"/>
              <a:t> </a:t>
            </a:r>
            <a:r>
              <a:rPr lang="en-US" dirty="0" err="1" smtClean="0"/>
              <a:t>vào</a:t>
            </a:r>
            <a:r>
              <a:rPr lang="en-US" dirty="0" smtClean="0"/>
              <a:t> </a:t>
            </a:r>
            <a:r>
              <a:rPr lang="en-US" dirty="0" err="1" smtClean="0"/>
              <a:t>giỏ</a:t>
            </a:r>
            <a:r>
              <a:rPr lang="en-US" dirty="0" smtClean="0"/>
              <a:t> </a:t>
            </a:r>
            <a:r>
              <a:rPr lang="en-US" dirty="0" err="1" smtClean="0"/>
              <a:t>hàng</a:t>
            </a:r>
            <a:endParaRPr lang="en-US" dirty="0" smtClean="0"/>
          </a:p>
          <a:p>
            <a:r>
              <a:rPr lang="en-US" dirty="0" err="1" smtClean="0"/>
              <a:t>Xóa</a:t>
            </a:r>
            <a:r>
              <a:rPr lang="en-US" dirty="0" smtClean="0"/>
              <a:t> </a:t>
            </a:r>
            <a:r>
              <a:rPr lang="en-US" dirty="0" err="1" smtClean="0"/>
              <a:t>khỏi</a:t>
            </a:r>
            <a:r>
              <a:rPr lang="en-US" dirty="0" smtClean="0"/>
              <a:t> </a:t>
            </a:r>
            <a:r>
              <a:rPr lang="en-US" dirty="0" err="1" smtClean="0"/>
              <a:t>giỏ</a:t>
            </a:r>
            <a:r>
              <a:rPr lang="en-US" dirty="0" smtClean="0"/>
              <a:t> </a:t>
            </a:r>
            <a:r>
              <a:rPr lang="en-US" dirty="0" err="1" smtClean="0"/>
              <a:t>hàng</a:t>
            </a:r>
            <a:endParaRPr lang="en-US" dirty="0" smtClean="0"/>
          </a:p>
          <a:p>
            <a:r>
              <a:rPr lang="en-US" dirty="0" err="1" smtClean="0"/>
              <a:t>Thanh</a:t>
            </a:r>
            <a:r>
              <a:rPr lang="en-US" dirty="0" smtClean="0"/>
              <a:t> </a:t>
            </a:r>
            <a:r>
              <a:rPr lang="en-US" dirty="0" err="1" smtClean="0"/>
              <a:t>toán</a:t>
            </a:r>
            <a:endParaRPr lang="en-US" dirty="0" smtClean="0"/>
          </a:p>
          <a:p>
            <a:r>
              <a:rPr lang="en-US" dirty="0" err="1" smtClean="0"/>
              <a:t>Đăng</a:t>
            </a:r>
            <a:r>
              <a:rPr lang="en-US" dirty="0" smtClean="0"/>
              <a:t> </a:t>
            </a:r>
            <a:r>
              <a:rPr lang="en-US" dirty="0" err="1" smtClean="0"/>
              <a:t>nhập</a:t>
            </a:r>
            <a:endParaRPr lang="en-US" dirty="0" smtClean="0"/>
          </a:p>
          <a:p>
            <a:r>
              <a:rPr lang="en-US" dirty="0" err="1" smtClean="0"/>
              <a:t>Đăng</a:t>
            </a:r>
            <a:r>
              <a:rPr lang="en-US" dirty="0" smtClean="0"/>
              <a:t> </a:t>
            </a:r>
            <a:r>
              <a:rPr lang="en-US" dirty="0" err="1" smtClean="0"/>
              <a:t>kí</a:t>
            </a:r>
            <a:endParaRPr lang="en-US" dirty="0" smtClean="0"/>
          </a:p>
          <a:p>
            <a:r>
              <a:rPr lang="en-US" dirty="0" err="1" smtClean="0"/>
              <a:t>Đăng</a:t>
            </a:r>
            <a:r>
              <a:rPr lang="en-US" dirty="0" smtClean="0"/>
              <a:t> </a:t>
            </a:r>
            <a:r>
              <a:rPr lang="en-US" dirty="0" err="1" smtClean="0"/>
              <a:t>xuất</a:t>
            </a:r>
            <a:endParaRPr lang="en-US" dirty="0" smtClean="0"/>
          </a:p>
          <a:p>
            <a:endParaRPr lang="en-US" dirty="0"/>
          </a:p>
        </p:txBody>
      </p:sp>
    </p:spTree>
    <p:extLst>
      <p:ext uri="{BB962C8B-B14F-4D97-AF65-F5344CB8AC3E}">
        <p14:creationId xmlns:p14="http://schemas.microsoft.com/office/powerpoint/2010/main" val="444242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Khảo</a:t>
            </a:r>
            <a:r>
              <a:rPr lang="en-US" dirty="0" smtClean="0"/>
              <a:t> </a:t>
            </a:r>
            <a:r>
              <a:rPr lang="en-US" dirty="0" err="1" smtClean="0"/>
              <a:t>sát</a:t>
            </a:r>
            <a:r>
              <a:rPr lang="en-US" dirty="0" smtClean="0"/>
              <a:t> </a:t>
            </a:r>
            <a:r>
              <a:rPr lang="en-US" dirty="0" err="1" smtClean="0"/>
              <a:t>chức</a:t>
            </a:r>
            <a:r>
              <a:rPr lang="en-US" dirty="0" smtClean="0"/>
              <a:t> </a:t>
            </a:r>
            <a:r>
              <a:rPr lang="en-US" dirty="0" err="1" smtClean="0"/>
              <a:t>năng</a:t>
            </a:r>
            <a:endParaRPr lang="en-US" dirty="0"/>
          </a:p>
        </p:txBody>
      </p:sp>
      <p:sp>
        <p:nvSpPr>
          <p:cNvPr id="3" name="Content Placeholder 2"/>
          <p:cNvSpPr>
            <a:spLocks noGrp="1"/>
          </p:cNvSpPr>
          <p:nvPr>
            <p:ph idx="1"/>
          </p:nvPr>
        </p:nvSpPr>
        <p:spPr/>
        <p:txBody>
          <a:bodyPr>
            <a:normAutofit lnSpcReduction="10000"/>
          </a:bodyPr>
          <a:lstStyle/>
          <a:p>
            <a:r>
              <a:rPr lang="en-US" dirty="0" err="1" smtClean="0">
                <a:solidFill>
                  <a:srgbClr val="FF0000"/>
                </a:solidFill>
              </a:rPr>
              <a:t>Quản</a:t>
            </a:r>
            <a:r>
              <a:rPr lang="en-US" dirty="0" smtClean="0">
                <a:solidFill>
                  <a:srgbClr val="FF0000"/>
                </a:solidFill>
              </a:rPr>
              <a:t> </a:t>
            </a:r>
            <a:r>
              <a:rPr lang="en-US" dirty="0" err="1" smtClean="0">
                <a:solidFill>
                  <a:srgbClr val="FF0000"/>
                </a:solidFill>
              </a:rPr>
              <a:t>trị</a:t>
            </a:r>
            <a:r>
              <a:rPr lang="en-US" dirty="0" smtClean="0">
                <a:solidFill>
                  <a:srgbClr val="FF0000"/>
                </a:solidFill>
              </a:rPr>
              <a:t> </a:t>
            </a:r>
            <a:r>
              <a:rPr lang="en-US" dirty="0" smtClean="0"/>
              <a:t>:</a:t>
            </a:r>
          </a:p>
          <a:p>
            <a:r>
              <a:rPr lang="en-US" dirty="0" err="1" smtClean="0"/>
              <a:t>Quản</a:t>
            </a:r>
            <a:r>
              <a:rPr lang="en-US" dirty="0" smtClean="0"/>
              <a:t> </a:t>
            </a:r>
            <a:r>
              <a:rPr lang="en-US" dirty="0" err="1" smtClean="0"/>
              <a:t>lí</a:t>
            </a:r>
            <a:r>
              <a:rPr lang="en-US" dirty="0" smtClean="0"/>
              <a:t> </a:t>
            </a:r>
            <a:r>
              <a:rPr lang="en-US" dirty="0" err="1" smtClean="0"/>
              <a:t>danh</a:t>
            </a:r>
            <a:r>
              <a:rPr lang="en-US" dirty="0" smtClean="0"/>
              <a:t> </a:t>
            </a:r>
            <a:r>
              <a:rPr lang="en-US" dirty="0" err="1" smtClean="0"/>
              <a:t>mục</a:t>
            </a:r>
            <a:r>
              <a:rPr lang="en-US" dirty="0" smtClean="0"/>
              <a:t> </a:t>
            </a:r>
            <a:r>
              <a:rPr lang="en-US" dirty="0" err="1" smtClean="0"/>
              <a:t>sản</a:t>
            </a:r>
            <a:r>
              <a:rPr lang="en-US" dirty="0" smtClean="0"/>
              <a:t> </a:t>
            </a:r>
            <a:r>
              <a:rPr lang="en-US" dirty="0" err="1" smtClean="0"/>
              <a:t>phẩm</a:t>
            </a:r>
            <a:endParaRPr lang="en-US" dirty="0" smtClean="0"/>
          </a:p>
          <a:p>
            <a:r>
              <a:rPr lang="en-US" dirty="0" err="1" smtClean="0"/>
              <a:t>Quản</a:t>
            </a:r>
            <a:r>
              <a:rPr lang="en-US" dirty="0" smtClean="0"/>
              <a:t> </a:t>
            </a:r>
            <a:r>
              <a:rPr lang="en-US" dirty="0" err="1" smtClean="0"/>
              <a:t>lí</a:t>
            </a:r>
            <a:r>
              <a:rPr lang="en-US" dirty="0" smtClean="0"/>
              <a:t> </a:t>
            </a:r>
            <a:r>
              <a:rPr lang="en-US" dirty="0" err="1" smtClean="0"/>
              <a:t>nhập</a:t>
            </a:r>
            <a:endParaRPr lang="en-US" dirty="0" smtClean="0"/>
          </a:p>
          <a:p>
            <a:r>
              <a:rPr lang="en-US" dirty="0" err="1" smtClean="0"/>
              <a:t>Quản</a:t>
            </a:r>
            <a:r>
              <a:rPr lang="en-US" dirty="0" smtClean="0"/>
              <a:t> </a:t>
            </a:r>
            <a:r>
              <a:rPr lang="en-US" dirty="0" err="1" smtClean="0"/>
              <a:t>lí</a:t>
            </a:r>
            <a:r>
              <a:rPr lang="en-US" dirty="0" smtClean="0"/>
              <a:t> </a:t>
            </a:r>
            <a:r>
              <a:rPr lang="en-US" dirty="0" err="1" smtClean="0"/>
              <a:t>xuất</a:t>
            </a:r>
            <a:endParaRPr lang="en-US" dirty="0" smtClean="0"/>
          </a:p>
          <a:p>
            <a:r>
              <a:rPr lang="en-US" dirty="0" err="1" smtClean="0"/>
              <a:t>Quản</a:t>
            </a:r>
            <a:r>
              <a:rPr lang="en-US" dirty="0" smtClean="0"/>
              <a:t> </a:t>
            </a:r>
            <a:r>
              <a:rPr lang="en-US" dirty="0" err="1" smtClean="0"/>
              <a:t>lí</a:t>
            </a:r>
            <a:r>
              <a:rPr lang="en-US" dirty="0" smtClean="0"/>
              <a:t> </a:t>
            </a:r>
            <a:r>
              <a:rPr lang="en-US" dirty="0" err="1" smtClean="0"/>
              <a:t>người</a:t>
            </a:r>
            <a:r>
              <a:rPr lang="en-US" dirty="0" smtClean="0"/>
              <a:t> </a:t>
            </a:r>
            <a:r>
              <a:rPr lang="en-US" dirty="0" err="1" smtClean="0"/>
              <a:t>dùng</a:t>
            </a:r>
            <a:endParaRPr lang="en-US" dirty="0" smtClean="0"/>
          </a:p>
          <a:p>
            <a:r>
              <a:rPr lang="en-US" dirty="0" err="1" smtClean="0"/>
              <a:t>Quản</a:t>
            </a:r>
            <a:r>
              <a:rPr lang="en-US" dirty="0" smtClean="0"/>
              <a:t> </a:t>
            </a:r>
            <a:r>
              <a:rPr lang="en-US" dirty="0" err="1" smtClean="0"/>
              <a:t>lí</a:t>
            </a:r>
            <a:r>
              <a:rPr lang="en-US" dirty="0" smtClean="0"/>
              <a:t> </a:t>
            </a:r>
            <a:r>
              <a:rPr lang="en-US" dirty="0" err="1" smtClean="0"/>
              <a:t>sản</a:t>
            </a:r>
            <a:r>
              <a:rPr lang="en-US" dirty="0" smtClean="0"/>
              <a:t> </a:t>
            </a:r>
            <a:r>
              <a:rPr lang="en-US" dirty="0" err="1" smtClean="0"/>
              <a:t>phẩm</a:t>
            </a:r>
            <a:endParaRPr lang="en-US" dirty="0" smtClean="0"/>
          </a:p>
          <a:p>
            <a:r>
              <a:rPr lang="en-US" dirty="0" err="1" smtClean="0"/>
              <a:t>Quản</a:t>
            </a:r>
            <a:r>
              <a:rPr lang="en-US" dirty="0" smtClean="0"/>
              <a:t> </a:t>
            </a:r>
            <a:r>
              <a:rPr lang="en-US" dirty="0" err="1" smtClean="0"/>
              <a:t>lí</a:t>
            </a:r>
            <a:r>
              <a:rPr lang="en-US" dirty="0" smtClean="0"/>
              <a:t> </a:t>
            </a:r>
            <a:r>
              <a:rPr lang="en-US" dirty="0" err="1" smtClean="0"/>
              <a:t>nhà</a:t>
            </a:r>
            <a:r>
              <a:rPr lang="en-US" dirty="0" smtClean="0"/>
              <a:t> </a:t>
            </a:r>
            <a:r>
              <a:rPr lang="en-US" dirty="0" err="1" smtClean="0"/>
              <a:t>cung</a:t>
            </a:r>
            <a:r>
              <a:rPr lang="en-US" dirty="0" smtClean="0"/>
              <a:t> </a:t>
            </a:r>
            <a:r>
              <a:rPr lang="en-US" dirty="0" err="1" smtClean="0"/>
              <a:t>cấp</a:t>
            </a:r>
            <a:endParaRPr lang="en-US" dirty="0" smtClean="0"/>
          </a:p>
          <a:p>
            <a:r>
              <a:rPr lang="en-US" dirty="0" err="1"/>
              <a:t>Thống</a:t>
            </a:r>
            <a:r>
              <a:rPr lang="en-US" dirty="0"/>
              <a:t> </a:t>
            </a:r>
            <a:r>
              <a:rPr lang="en-US" dirty="0" err="1"/>
              <a:t>kê</a:t>
            </a:r>
            <a:r>
              <a:rPr lang="en-US" dirty="0"/>
              <a:t> </a:t>
            </a:r>
            <a:r>
              <a:rPr lang="en-US" dirty="0" err="1"/>
              <a:t>hàng</a:t>
            </a:r>
            <a:r>
              <a:rPr lang="en-US" dirty="0"/>
              <a:t> </a:t>
            </a:r>
            <a:r>
              <a:rPr lang="en-US" dirty="0" err="1"/>
              <a:t>hóa</a:t>
            </a:r>
            <a:r>
              <a:rPr lang="en-US" dirty="0"/>
              <a:t> </a:t>
            </a:r>
            <a:r>
              <a:rPr lang="en-US" dirty="0" err="1"/>
              <a:t>được</a:t>
            </a:r>
            <a:r>
              <a:rPr lang="en-US" dirty="0"/>
              <a:t> </a:t>
            </a:r>
            <a:r>
              <a:rPr lang="en-US" dirty="0" err="1"/>
              <a:t>nhập</a:t>
            </a:r>
            <a:r>
              <a:rPr lang="en-US" dirty="0"/>
              <a:t> </a:t>
            </a:r>
            <a:r>
              <a:rPr lang="en-US" dirty="0" err="1"/>
              <a:t>trong</a:t>
            </a:r>
            <a:r>
              <a:rPr lang="en-US" dirty="0"/>
              <a:t> 1 </a:t>
            </a:r>
            <a:r>
              <a:rPr lang="en-US" dirty="0" err="1"/>
              <a:t>tháng</a:t>
            </a:r>
            <a:endParaRPr lang="en-US" dirty="0"/>
          </a:p>
          <a:p>
            <a:r>
              <a:rPr lang="en-US" dirty="0" err="1"/>
              <a:t>Thống</a:t>
            </a:r>
            <a:r>
              <a:rPr lang="en-US" dirty="0"/>
              <a:t> </a:t>
            </a:r>
            <a:r>
              <a:rPr lang="en-US" dirty="0" err="1"/>
              <a:t>kê</a:t>
            </a:r>
            <a:r>
              <a:rPr lang="en-US" dirty="0"/>
              <a:t> </a:t>
            </a:r>
            <a:r>
              <a:rPr lang="en-US" dirty="0" err="1"/>
              <a:t>hàng</a:t>
            </a:r>
            <a:r>
              <a:rPr lang="en-US" dirty="0"/>
              <a:t> </a:t>
            </a:r>
            <a:r>
              <a:rPr lang="en-US" dirty="0" err="1"/>
              <a:t>hóa</a:t>
            </a:r>
            <a:r>
              <a:rPr lang="en-US" dirty="0"/>
              <a:t> </a:t>
            </a:r>
            <a:r>
              <a:rPr lang="en-US" dirty="0" err="1"/>
              <a:t>bán</a:t>
            </a:r>
            <a:r>
              <a:rPr lang="en-US" dirty="0"/>
              <a:t> </a:t>
            </a:r>
            <a:r>
              <a:rPr lang="en-US" dirty="0" err="1"/>
              <a:t>ra</a:t>
            </a:r>
            <a:r>
              <a:rPr lang="en-US" dirty="0"/>
              <a:t> </a:t>
            </a:r>
            <a:r>
              <a:rPr lang="en-US" dirty="0" err="1"/>
              <a:t>trong</a:t>
            </a:r>
            <a:r>
              <a:rPr lang="en-US" dirty="0"/>
              <a:t> 1 </a:t>
            </a:r>
            <a:r>
              <a:rPr lang="en-US" dirty="0" err="1"/>
              <a:t>tháng</a:t>
            </a:r>
            <a:endParaRPr lang="en-US" dirty="0"/>
          </a:p>
          <a:p>
            <a:r>
              <a:rPr lang="en-US" dirty="0" err="1" smtClean="0"/>
              <a:t>Thống</a:t>
            </a:r>
            <a:r>
              <a:rPr lang="en-US" dirty="0" smtClean="0"/>
              <a:t> </a:t>
            </a:r>
            <a:r>
              <a:rPr lang="en-US" dirty="0" err="1" smtClean="0"/>
              <a:t>kê</a:t>
            </a:r>
            <a:r>
              <a:rPr lang="en-US" dirty="0" smtClean="0"/>
              <a:t> </a:t>
            </a:r>
            <a:r>
              <a:rPr lang="en-US" dirty="0" err="1" smtClean="0"/>
              <a:t>hàng</a:t>
            </a:r>
            <a:r>
              <a:rPr lang="en-US" dirty="0" smtClean="0"/>
              <a:t> </a:t>
            </a:r>
            <a:r>
              <a:rPr lang="en-US" dirty="0" err="1" smtClean="0"/>
              <a:t>hóa</a:t>
            </a:r>
            <a:r>
              <a:rPr lang="en-US" dirty="0" smtClean="0"/>
              <a:t> </a:t>
            </a:r>
            <a:r>
              <a:rPr lang="en-US" dirty="0" err="1" smtClean="0"/>
              <a:t>bán</a:t>
            </a:r>
            <a:r>
              <a:rPr lang="en-US" dirty="0" smtClean="0"/>
              <a:t> </a:t>
            </a:r>
            <a:r>
              <a:rPr lang="en-US" dirty="0" err="1" smtClean="0"/>
              <a:t>ra</a:t>
            </a:r>
            <a:r>
              <a:rPr lang="en-US" dirty="0" smtClean="0"/>
              <a:t> </a:t>
            </a:r>
            <a:r>
              <a:rPr lang="en-US" dirty="0" err="1" smtClean="0"/>
              <a:t>trong</a:t>
            </a:r>
            <a:r>
              <a:rPr lang="en-US" dirty="0" smtClean="0"/>
              <a:t> </a:t>
            </a:r>
            <a:r>
              <a:rPr lang="en-US" dirty="0" err="1" smtClean="0"/>
              <a:t>tháng</a:t>
            </a:r>
            <a:r>
              <a:rPr lang="en-US" dirty="0" smtClean="0"/>
              <a:t> </a:t>
            </a:r>
            <a:r>
              <a:rPr lang="en-US" dirty="0" err="1" smtClean="0"/>
              <a:t>này</a:t>
            </a:r>
            <a:r>
              <a:rPr lang="en-US" dirty="0" smtClean="0"/>
              <a:t> </a:t>
            </a:r>
            <a:r>
              <a:rPr lang="en-US" dirty="0" err="1" smtClean="0"/>
              <a:t>tính</a:t>
            </a:r>
            <a:r>
              <a:rPr lang="en-US" dirty="0" smtClean="0"/>
              <a:t> </a:t>
            </a:r>
            <a:r>
              <a:rPr lang="en-US" dirty="0" err="1" smtClean="0"/>
              <a:t>đến</a:t>
            </a:r>
            <a:r>
              <a:rPr lang="en-US" dirty="0" smtClean="0"/>
              <a:t> </a:t>
            </a:r>
            <a:r>
              <a:rPr lang="en-US" dirty="0" err="1" smtClean="0"/>
              <a:t>hiện</a:t>
            </a:r>
            <a:r>
              <a:rPr lang="en-US" dirty="0" smtClean="0"/>
              <a:t> </a:t>
            </a:r>
            <a:r>
              <a:rPr lang="en-US" dirty="0" err="1" smtClean="0"/>
              <a:t>tại</a:t>
            </a:r>
            <a:endParaRPr lang="en-US" dirty="0"/>
          </a:p>
        </p:txBody>
      </p:sp>
    </p:spTree>
    <p:extLst>
      <p:ext uri="{BB962C8B-B14F-4D97-AF65-F5344CB8AC3E}">
        <p14:creationId xmlns:p14="http://schemas.microsoft.com/office/powerpoint/2010/main" val="500405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Lược</a:t>
            </a:r>
            <a:r>
              <a:rPr lang="en-US" dirty="0" smtClean="0"/>
              <a:t> </a:t>
            </a:r>
            <a:r>
              <a:rPr lang="en-US" dirty="0" err="1" smtClean="0"/>
              <a:t>đồ</a:t>
            </a:r>
            <a:r>
              <a:rPr lang="en-US" dirty="0" smtClean="0"/>
              <a:t> </a:t>
            </a:r>
            <a:r>
              <a:rPr lang="en-US" dirty="0" err="1" smtClean="0"/>
              <a:t>usecase</a:t>
            </a:r>
            <a:endParaRPr lang="en-US" dirty="0"/>
          </a:p>
        </p:txBody>
      </p:sp>
      <p:pic>
        <p:nvPicPr>
          <p:cNvPr id="4" name="Content Placeholder 3"/>
          <p:cNvPicPr>
            <a:picLocks noGrp="1" noChangeAspect="1"/>
          </p:cNvPicPr>
          <p:nvPr>
            <p:ph idx="1"/>
          </p:nvPr>
        </p:nvPicPr>
        <p:blipFill>
          <a:blip r:embed="rId2"/>
          <a:stretch>
            <a:fillRect/>
          </a:stretch>
        </p:blipFill>
        <p:spPr>
          <a:xfrm>
            <a:off x="1400239" y="1298470"/>
            <a:ext cx="6487837" cy="5559530"/>
          </a:xfrm>
          <a:prstGeom prst="rect">
            <a:avLst/>
          </a:prstGeom>
        </p:spPr>
      </p:pic>
    </p:spTree>
    <p:extLst>
      <p:ext uri="{BB962C8B-B14F-4D97-AF65-F5344CB8AC3E}">
        <p14:creationId xmlns:p14="http://schemas.microsoft.com/office/powerpoint/2010/main" val="3320299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24" y="532482"/>
            <a:ext cx="8596668" cy="1320800"/>
          </a:xfrm>
        </p:spPr>
        <p:txBody>
          <a:bodyPr/>
          <a:lstStyle/>
          <a:p>
            <a:r>
              <a:rPr lang="en-US" dirty="0" smtClean="0"/>
              <a:t>Database</a:t>
            </a:r>
            <a:endParaRPr lang="en-US" dirty="0"/>
          </a:p>
        </p:txBody>
      </p:sp>
      <p:sp>
        <p:nvSpPr>
          <p:cNvPr id="6" name="Content Placeholder 5"/>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519" y="195261"/>
            <a:ext cx="9944100" cy="646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126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288</TotalTime>
  <Words>516</Words>
  <Application>Microsoft Office PowerPoint</Application>
  <PresentationFormat>Custom</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Công nghệ Client-Server</vt:lpstr>
      <vt:lpstr>Phân chia công việc trong nhóm</vt:lpstr>
      <vt:lpstr>Tổng quan khảo sát hệ thống</vt:lpstr>
      <vt:lpstr>Công nghệ sử dụng</vt:lpstr>
      <vt:lpstr>Khảo sát chức năng</vt:lpstr>
      <vt:lpstr>Khảo sát chức năng</vt:lpstr>
      <vt:lpstr>Khảo sát chức năng</vt:lpstr>
      <vt:lpstr>Lược đồ usecase</vt:lpstr>
      <vt:lpstr>Database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Client-Server</dc:title>
  <dc:creator>vn</dc:creator>
  <cp:lastModifiedBy>AutoBVT</cp:lastModifiedBy>
  <cp:revision>23</cp:revision>
  <dcterms:created xsi:type="dcterms:W3CDTF">2021-03-06T13:43:14Z</dcterms:created>
  <dcterms:modified xsi:type="dcterms:W3CDTF">2021-03-09T07:10:08Z</dcterms:modified>
</cp:coreProperties>
</file>