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1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9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33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1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9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9478AE-5BF5-476F-AF08-84269DE888FA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FCFEB3-DF7C-4B7B-A1A0-8928A023BE2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tron17032098@gmail.com" TargetMode="External"/><Relationship Id="rId2" Type="http://schemas.openxmlformats.org/officeDocument/2006/relationships/hyperlink" Target="mailto:ketron12@kakao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전자정보실 매니지먼트 </a:t>
            </a:r>
            <a:r>
              <a:rPr lang="ko-KR" altLang="en-US" dirty="0" err="1" smtClean="0"/>
              <a:t>툴셋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798423"/>
            <a:ext cx="3200400" cy="1802674"/>
          </a:xfrm>
        </p:spPr>
        <p:txBody>
          <a:bodyPr/>
          <a:lstStyle/>
          <a:p>
            <a:r>
              <a:rPr lang="en-US" altLang="ko-KR" dirty="0" smtClean="0"/>
              <a:t>Email to</a:t>
            </a:r>
          </a:p>
          <a:p>
            <a:r>
              <a:rPr lang="en-US" altLang="ko-KR" dirty="0" smtClean="0">
                <a:hlinkClick r:id="rId2"/>
              </a:rPr>
              <a:t>ketron12@kakao.com</a:t>
            </a:r>
            <a:endParaRPr lang="en-US" altLang="ko-KR" dirty="0" smtClean="0"/>
          </a:p>
          <a:p>
            <a:r>
              <a:rPr lang="en-US" altLang="ko-KR" dirty="0" smtClean="0"/>
              <a:t>Or</a:t>
            </a:r>
          </a:p>
          <a:p>
            <a:r>
              <a:rPr lang="en-US" altLang="ko-KR" dirty="0" smtClean="0">
                <a:hlinkClick r:id="rId3"/>
              </a:rPr>
              <a:t>ketron17032098@gmail.com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4730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HY얕은샘물M</vt:lpstr>
      <vt:lpstr>Tw Cen MT</vt:lpstr>
      <vt:lpstr>Tw Cen MT Condensed</vt:lpstr>
      <vt:lpstr>Wingdings 3</vt:lpstr>
      <vt:lpstr>전체</vt:lpstr>
      <vt:lpstr>전자정보실 매니지먼트 툴셋 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전자정보실 매니지먼트 툴셋 사용법</dc:title>
  <dc:creator>user</dc:creator>
  <cp:lastModifiedBy>user</cp:lastModifiedBy>
  <cp:revision>10</cp:revision>
  <dcterms:created xsi:type="dcterms:W3CDTF">2021-07-15T06:25:26Z</dcterms:created>
  <dcterms:modified xsi:type="dcterms:W3CDTF">2021-07-15T07:53:39Z</dcterms:modified>
</cp:coreProperties>
</file>