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2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1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6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1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20DE-961C-442D-AC6B-AB4FC7A037A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A627-A6DC-4D32-BE03-5B338A68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6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tron12@kakao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9501" y="594838"/>
            <a:ext cx="8470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전자정보실 매니지먼트 툴</a:t>
            </a:r>
            <a:r>
              <a:rPr lang="en-US" altLang="ko-K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27" y="1816443"/>
            <a:ext cx="107750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본 프로그램은 </a:t>
            </a:r>
            <a:r>
              <a:rPr lang="ko-KR" altLang="en-US" sz="2400" dirty="0" err="1" smtClean="0"/>
              <a:t>전자정보실을</a:t>
            </a:r>
            <a:r>
              <a:rPr lang="ko-KR" altLang="en-US" sz="2400" dirty="0" smtClean="0"/>
              <a:t> 운영하는 데에 있어 유용한 도구들을 </a:t>
            </a:r>
            <a:r>
              <a:rPr lang="ko-KR" altLang="en-US" sz="2400" dirty="0" err="1" smtClean="0"/>
              <a:t>파이썬을</a:t>
            </a:r>
            <a:r>
              <a:rPr lang="ko-KR" altLang="en-US" sz="2400" dirty="0" smtClean="0"/>
              <a:t> 통해 구현시킨 프로그램이다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안에 들어가 있는 툴에는 블랙리스트 프로그램하고 오늘 통계를 세고 엑셀 파일로 출력할 수 있게 구현한 카운트 프로그램이 있다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ko-KR" altLang="en-US" sz="2400" dirty="0" smtClean="0"/>
              <a:t>블랙리스트 프로그램의 경우 </a:t>
            </a:r>
            <a:r>
              <a:rPr lang="en-US" altLang="ko-KR" sz="2400" dirty="0" smtClean="0"/>
              <a:t>data </a:t>
            </a:r>
            <a:r>
              <a:rPr lang="ko-KR" altLang="en-US" sz="2400" dirty="0" smtClean="0"/>
              <a:t>파일 내의 </a:t>
            </a:r>
            <a:r>
              <a:rPr lang="en-US" altLang="ko-KR" sz="2400" dirty="0" err="1" smtClean="0"/>
              <a:t>blacklist.json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파일에 정보가 저장이 되며 카운트 프로그램의 경우 자체적으로 저장 파일을 다른 이름으로 저장하고 불러올 수 있는 시스템이 구현이 되어있다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en-US" altLang="ko-KR" sz="2400" dirty="0" err="1" smtClean="0"/>
              <a:t>Blacklist.json</a:t>
            </a:r>
            <a:r>
              <a:rPr lang="ko-KR" altLang="en-US" sz="2400" dirty="0" smtClean="0"/>
              <a:t>은 복구가 힘들며 혹시 컴퓨터를 바꿀 경우 복사해서 새로운 컴퓨터 쪽에 옮겨 둘 것을 추천한다</a:t>
            </a:r>
            <a:r>
              <a:rPr lang="en-US" altLang="ko-KR" sz="2400" dirty="0" smtClean="0"/>
              <a:t>.</a:t>
            </a:r>
          </a:p>
          <a:p>
            <a:pPr algn="ctr"/>
            <a:r>
              <a:rPr lang="en-US" altLang="ko-KR" sz="2400" dirty="0" smtClean="0"/>
              <a:t>2021.7.15 </a:t>
            </a:r>
            <a:r>
              <a:rPr lang="ko-KR" altLang="en-US" sz="2400" dirty="0" smtClean="0"/>
              <a:t>제작자 </a:t>
            </a:r>
            <a:r>
              <a:rPr lang="en-US" altLang="ko-KR" sz="2400" dirty="0" smtClean="0"/>
              <a:t>– </a:t>
            </a:r>
            <a:r>
              <a:rPr lang="en-US" altLang="ko-KR" sz="2400" smtClean="0"/>
              <a:t>Ketron12(</a:t>
            </a:r>
            <a:r>
              <a:rPr lang="en-US" altLang="ko-KR" sz="2400" smtClean="0">
                <a:hlinkClick r:id="rId2"/>
              </a:rPr>
              <a:t>ketron12@kakao.com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7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2021-06-11T05:24:09Z</dcterms:created>
  <dcterms:modified xsi:type="dcterms:W3CDTF">2021-07-15T06:24:12Z</dcterms:modified>
</cp:coreProperties>
</file>