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0772-2D52-4570-9B0B-84458485B91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3CF4-4C2B-456B-BE48-A284D6F00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14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0772-2D52-4570-9B0B-84458485B91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3CF4-4C2B-456B-BE48-A284D6F00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41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0772-2D52-4570-9B0B-84458485B91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3CF4-4C2B-456B-BE48-A284D6F00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7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0772-2D52-4570-9B0B-84458485B91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3CF4-4C2B-456B-BE48-A284D6F00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33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0772-2D52-4570-9B0B-84458485B91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3CF4-4C2B-456B-BE48-A284D6F00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87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0772-2D52-4570-9B0B-84458485B91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3CF4-4C2B-456B-BE48-A284D6F00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36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0772-2D52-4570-9B0B-84458485B91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3CF4-4C2B-456B-BE48-A284D6F00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81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0772-2D52-4570-9B0B-84458485B91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3CF4-4C2B-456B-BE48-A284D6F00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4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0772-2D52-4570-9B0B-84458485B91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3CF4-4C2B-456B-BE48-A284D6F00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96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0772-2D52-4570-9B0B-84458485B91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3CF4-4C2B-456B-BE48-A284D6F00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27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0772-2D52-4570-9B0B-84458485B91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3CF4-4C2B-456B-BE48-A284D6F00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53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90772-2D52-4570-9B0B-84458485B91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13CF4-4C2B-456B-BE48-A284D6F00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54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39143"/>
            <a:ext cx="12191999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lgConfetti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01600">
                    <a:schemeClr val="accent1"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  <a:reflection endPos="65000" dist="50800" dir="5400000" sy="-100000" algn="bl" rotWithShape="0"/>
                </a:effectLst>
              </a:rPr>
              <a:t>지혜열람실</a:t>
            </a:r>
            <a:endParaRPr lang="en-US" altLang="ko-KR" sz="16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lgConfetti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glow rad="101600">
                  <a:schemeClr val="accent1"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  <a:reflection endPos="65000" dist="50800" dir="5400000" sy="-100000" algn="bl" rotWithShape="0"/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42" y="497856"/>
            <a:ext cx="8771313" cy="208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2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39143"/>
            <a:ext cx="12191999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600" b="1" dirty="0" smtClean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lgConfetti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glow rad="101600">
                    <a:srgbClr val="5B9BD5">
                      <a:alpha val="40000"/>
                    </a:srgbClr>
                  </a:glow>
                  <a:innerShdw blurRad="177800">
                    <a:srgbClr val="A5A5A5">
                      <a:lumMod val="50000"/>
                    </a:srgbClr>
                  </a:innerShdw>
                  <a:reflection endPos="65000" dist="50800" dir="5400000" sy="-100000" algn="bl" rotWithShape="0"/>
                </a:effectLst>
              </a:rPr>
              <a:t>어린이실</a:t>
            </a:r>
            <a:endParaRPr lang="en-US" altLang="ko-KR" sz="16600" b="1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lgConfetti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glow rad="101600">
                  <a:srgbClr val="5B9BD5">
                    <a:alpha val="40000"/>
                  </a:srgbClr>
                </a:glow>
                <a:innerShdw blurRad="177800">
                  <a:srgbClr val="A5A5A5">
                    <a:lumMod val="50000"/>
                  </a:srgbClr>
                </a:innerShdw>
                <a:reflection endPos="65000" dist="50800" dir="5400000" sy="-100000" algn="bl" rotWithShape="0"/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42" y="497856"/>
            <a:ext cx="8771313" cy="208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2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39143"/>
            <a:ext cx="12191999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600" b="1" dirty="0" err="1" smtClean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lgConfetti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glow rad="101600">
                    <a:srgbClr val="5B9BD5">
                      <a:alpha val="40000"/>
                    </a:srgbClr>
                  </a:glow>
                  <a:innerShdw blurRad="177800">
                    <a:srgbClr val="A5A5A5">
                      <a:lumMod val="50000"/>
                    </a:srgbClr>
                  </a:innerShdw>
                  <a:reflection endPos="65000" dist="50800" dir="5400000" sy="-100000" algn="bl" rotWithShape="0"/>
                </a:effectLst>
              </a:rPr>
              <a:t>스터디실</a:t>
            </a:r>
            <a:endParaRPr lang="en-US" altLang="ko-KR" sz="16600" b="1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lgConfetti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glow rad="101600">
                  <a:srgbClr val="5B9BD5">
                    <a:alpha val="40000"/>
                  </a:srgbClr>
                </a:glow>
                <a:innerShdw blurRad="177800">
                  <a:srgbClr val="A5A5A5">
                    <a:lumMod val="50000"/>
                  </a:srgbClr>
                </a:innerShdw>
                <a:reflection endPos="65000" dist="50800" dir="5400000" sy="-100000" algn="bl" rotWithShape="0"/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42" y="497856"/>
            <a:ext cx="8771313" cy="208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9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19790"/>
            <a:ext cx="12191999" cy="53860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4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이름</a:t>
            </a:r>
            <a:endParaRPr lang="en-US" altLang="ko-KR" sz="3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958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19790"/>
            <a:ext cx="12191999" cy="53860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4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ID</a:t>
            </a:r>
            <a:endParaRPr lang="en-US" altLang="ko-KR" sz="3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994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19790"/>
            <a:ext cx="12191999" cy="53860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4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장소</a:t>
            </a:r>
            <a:endParaRPr lang="en-US" altLang="ko-KR" sz="3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309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848373"/>
            <a:ext cx="12191999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99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상세정보</a:t>
            </a:r>
            <a:endParaRPr lang="en-US" altLang="ko-KR" sz="199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666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39143"/>
            <a:ext cx="12191999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600" b="1" dirty="0" smtClean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lgConfetti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glow rad="101600">
                    <a:srgbClr val="5B9BD5">
                      <a:alpha val="40000"/>
                    </a:srgbClr>
                  </a:glow>
                  <a:innerShdw blurRad="177800">
                    <a:srgbClr val="A5A5A5">
                      <a:lumMod val="50000"/>
                    </a:srgbClr>
                  </a:innerShdw>
                  <a:reflection endPos="65000" dist="50800" dir="5400000" sy="-100000" algn="bl" rotWithShape="0"/>
                </a:effectLst>
              </a:rPr>
              <a:t>미래열람실</a:t>
            </a:r>
            <a:endParaRPr lang="en-US" altLang="ko-KR" sz="16600" b="1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lgConfetti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glow rad="101600">
                  <a:srgbClr val="5B9BD5">
                    <a:alpha val="40000"/>
                  </a:srgbClr>
                </a:glow>
                <a:innerShdw blurRad="177800">
                  <a:srgbClr val="A5A5A5">
                    <a:lumMod val="50000"/>
                  </a:srgbClr>
                </a:innerShdw>
                <a:reflection endPos="65000" dist="50800" dir="5400000" sy="-100000" algn="bl" rotWithShape="0"/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42" y="497856"/>
            <a:ext cx="8771313" cy="208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39143"/>
            <a:ext cx="12191999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600" b="1" dirty="0" smtClean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lgConfetti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glow rad="101600">
                    <a:srgbClr val="5B9BD5">
                      <a:alpha val="40000"/>
                    </a:srgbClr>
                  </a:glow>
                  <a:innerShdw blurRad="177800">
                    <a:srgbClr val="A5A5A5">
                      <a:lumMod val="50000"/>
                    </a:srgbClr>
                  </a:innerShdw>
                  <a:reflection endPos="65000" dist="50800" dir="5400000" sy="-100000" algn="bl" rotWithShape="0"/>
                </a:effectLst>
              </a:rPr>
              <a:t>전자정보실</a:t>
            </a:r>
            <a:endParaRPr lang="en-US" altLang="ko-KR" sz="16600" b="1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lgConfetti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glow rad="101600">
                  <a:srgbClr val="5B9BD5">
                    <a:alpha val="40000"/>
                  </a:srgbClr>
                </a:glow>
                <a:innerShdw blurRad="177800">
                  <a:srgbClr val="A5A5A5">
                    <a:lumMod val="50000"/>
                  </a:srgbClr>
                </a:innerShdw>
                <a:reflection endPos="65000" dist="50800" dir="5400000" sy="-100000" algn="bl" rotWithShape="0"/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42" y="497856"/>
            <a:ext cx="8771313" cy="208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1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39143"/>
            <a:ext cx="12191999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600" b="1" dirty="0" smtClean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lgConfetti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glow rad="101600">
                    <a:srgbClr val="5B9BD5">
                      <a:alpha val="40000"/>
                    </a:srgbClr>
                  </a:glow>
                  <a:innerShdw blurRad="177800">
                    <a:srgbClr val="A5A5A5">
                      <a:lumMod val="50000"/>
                    </a:srgbClr>
                  </a:innerShdw>
                  <a:reflection endPos="65000" dist="50800" dir="5400000" sy="-100000" algn="bl" rotWithShape="0"/>
                </a:effectLst>
              </a:rPr>
              <a:t>문헌정보실</a:t>
            </a:r>
            <a:endParaRPr lang="en-US" altLang="ko-KR" sz="16600" b="1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lgConfetti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glow rad="101600">
                  <a:srgbClr val="5B9BD5">
                    <a:alpha val="40000"/>
                  </a:srgbClr>
                </a:glow>
                <a:innerShdw blurRad="177800">
                  <a:srgbClr val="A5A5A5">
                    <a:lumMod val="50000"/>
                  </a:srgbClr>
                </a:innerShdw>
                <a:reflection endPos="65000" dist="50800" dir="5400000" sy="-100000" algn="bl" rotWithShape="0"/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42" y="497856"/>
            <a:ext cx="8771313" cy="208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4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39143"/>
            <a:ext cx="12191999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600" b="1" dirty="0" smtClean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lgConfetti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glow rad="101600">
                    <a:srgbClr val="5B9BD5">
                      <a:alpha val="40000"/>
                    </a:srgbClr>
                  </a:glow>
                  <a:innerShdw blurRad="177800">
                    <a:srgbClr val="A5A5A5">
                      <a:lumMod val="50000"/>
                    </a:srgbClr>
                  </a:innerShdw>
                  <a:reflection endPos="65000" dist="50800" dir="5400000" sy="-100000" algn="bl" rotWithShape="0"/>
                </a:effectLst>
              </a:rPr>
              <a:t>북 카페</a:t>
            </a:r>
            <a:endParaRPr lang="en-US" altLang="ko-KR" sz="16600" b="1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lgConfetti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glow rad="101600">
                  <a:srgbClr val="5B9BD5">
                    <a:alpha val="40000"/>
                  </a:srgbClr>
                </a:glow>
                <a:innerShdw blurRad="177800">
                  <a:srgbClr val="A5A5A5">
                    <a:lumMod val="50000"/>
                  </a:srgbClr>
                </a:innerShdw>
                <a:reflection endPos="65000" dist="50800" dir="5400000" sy="-100000" algn="bl" rotWithShape="0"/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42" y="497856"/>
            <a:ext cx="8771313" cy="208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39143"/>
            <a:ext cx="12191999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600" b="1" dirty="0" smtClean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lgConfetti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glow rad="101600">
                    <a:srgbClr val="5B9BD5">
                      <a:alpha val="40000"/>
                    </a:srgbClr>
                  </a:glow>
                  <a:innerShdw blurRad="177800">
                    <a:srgbClr val="A5A5A5">
                      <a:lumMod val="50000"/>
                    </a:srgbClr>
                  </a:innerShdw>
                  <a:reflection endPos="65000" dist="50800" dir="5400000" sy="-100000" algn="bl" rotWithShape="0"/>
                </a:effectLst>
              </a:rPr>
              <a:t>장애인실</a:t>
            </a:r>
            <a:endParaRPr lang="en-US" altLang="ko-KR" sz="16600" b="1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lgConfetti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glow rad="101600">
                  <a:srgbClr val="5B9BD5">
                    <a:alpha val="40000"/>
                  </a:srgbClr>
                </a:glow>
                <a:innerShdw blurRad="177800">
                  <a:srgbClr val="A5A5A5">
                    <a:lumMod val="50000"/>
                  </a:srgbClr>
                </a:innerShdw>
                <a:reflection endPos="65000" dist="50800" dir="5400000" sy="-100000" algn="bl" rotWithShape="0"/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42" y="497856"/>
            <a:ext cx="8771313" cy="208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9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39143"/>
            <a:ext cx="12191999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600" b="1" dirty="0" smtClean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lgConfetti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glow rad="101600">
                    <a:srgbClr val="5B9BD5">
                      <a:alpha val="40000"/>
                    </a:srgbClr>
                  </a:glow>
                  <a:innerShdw blurRad="177800">
                    <a:srgbClr val="A5A5A5">
                      <a:lumMod val="50000"/>
                    </a:srgbClr>
                  </a:innerShdw>
                  <a:reflection endPos="65000" dist="50800" dir="5400000" sy="-100000" algn="bl" rotWithShape="0"/>
                </a:effectLst>
              </a:rPr>
              <a:t>시청각실</a:t>
            </a:r>
            <a:endParaRPr lang="en-US" altLang="ko-KR" sz="16600" b="1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lgConfetti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glow rad="101600">
                  <a:srgbClr val="5B9BD5">
                    <a:alpha val="40000"/>
                  </a:srgbClr>
                </a:glow>
                <a:innerShdw blurRad="177800">
                  <a:srgbClr val="A5A5A5">
                    <a:lumMod val="50000"/>
                  </a:srgbClr>
                </a:innerShdw>
                <a:reflection endPos="65000" dist="50800" dir="5400000" sy="-100000" algn="bl" rotWithShape="0"/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42" y="497856"/>
            <a:ext cx="8771313" cy="208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39143"/>
            <a:ext cx="12191999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600" b="1" dirty="0" smtClean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lgConfetti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glow rad="101600">
                    <a:srgbClr val="5B9BD5">
                      <a:alpha val="40000"/>
                    </a:srgbClr>
                  </a:glow>
                  <a:innerShdw blurRad="177800">
                    <a:srgbClr val="A5A5A5">
                      <a:lumMod val="50000"/>
                    </a:srgbClr>
                  </a:innerShdw>
                  <a:reflection endPos="65000" dist="50800" dir="5400000" sy="-100000" algn="bl" rotWithShape="0"/>
                </a:effectLst>
              </a:rPr>
              <a:t>문화교실</a:t>
            </a:r>
            <a:endParaRPr lang="en-US" altLang="ko-KR" sz="16600" b="1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lgConfetti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glow rad="101600">
                  <a:srgbClr val="5B9BD5">
                    <a:alpha val="40000"/>
                  </a:srgbClr>
                </a:glow>
                <a:innerShdw blurRad="177800">
                  <a:srgbClr val="A5A5A5">
                    <a:lumMod val="50000"/>
                  </a:srgbClr>
                </a:innerShdw>
                <a:reflection endPos="65000" dist="50800" dir="5400000" sy="-100000" algn="bl" rotWithShape="0"/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42" y="497856"/>
            <a:ext cx="8771313" cy="208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9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39143"/>
            <a:ext cx="12191999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600" b="1" dirty="0" smtClean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lgConfetti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glow rad="101600">
                    <a:srgbClr val="5B9BD5">
                      <a:alpha val="40000"/>
                    </a:srgbClr>
                  </a:glow>
                  <a:innerShdw blurRad="177800">
                    <a:srgbClr val="A5A5A5">
                      <a:lumMod val="50000"/>
                    </a:srgbClr>
                  </a:innerShdw>
                  <a:reflection endPos="65000" dist="50800" dir="5400000" sy="-100000" algn="bl" rotWithShape="0"/>
                </a:effectLst>
              </a:rPr>
              <a:t>식당</a:t>
            </a:r>
            <a:r>
              <a:rPr lang="en-US" altLang="ko-KR" sz="16600" b="1" dirty="0" smtClean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lgConfetti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glow rad="101600">
                    <a:srgbClr val="5B9BD5">
                      <a:alpha val="40000"/>
                    </a:srgbClr>
                  </a:glow>
                  <a:innerShdw blurRad="177800">
                    <a:srgbClr val="A5A5A5">
                      <a:lumMod val="50000"/>
                    </a:srgbClr>
                  </a:innerShdw>
                  <a:reflection endPos="65000" dist="50800" dir="5400000" sy="-100000" algn="bl" rotWithShape="0"/>
                </a:effectLst>
              </a:rPr>
              <a:t>/</a:t>
            </a:r>
            <a:r>
              <a:rPr lang="ko-KR" altLang="en-US" sz="16600" b="1" dirty="0" smtClean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lgConfetti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glow rad="101600">
                    <a:srgbClr val="5B9BD5">
                      <a:alpha val="40000"/>
                    </a:srgbClr>
                  </a:glow>
                  <a:innerShdw blurRad="177800">
                    <a:srgbClr val="A5A5A5">
                      <a:lumMod val="50000"/>
                    </a:srgbClr>
                  </a:innerShdw>
                  <a:reflection endPos="65000" dist="50800" dir="5400000" sy="-100000" algn="bl" rotWithShape="0"/>
                </a:effectLst>
              </a:rPr>
              <a:t>매점</a:t>
            </a:r>
            <a:endParaRPr lang="en-US" altLang="ko-KR" sz="16600" b="1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lgConfetti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glow rad="101600">
                  <a:srgbClr val="5B9BD5">
                    <a:alpha val="40000"/>
                  </a:srgbClr>
                </a:glow>
                <a:innerShdw blurRad="177800">
                  <a:srgbClr val="A5A5A5">
                    <a:lumMod val="50000"/>
                  </a:srgbClr>
                </a:innerShdw>
                <a:reflection endPos="65000" dist="50800" dir="5400000" sy="-100000" algn="bl" rotWithShape="0"/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42" y="497856"/>
            <a:ext cx="8771313" cy="208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2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</Words>
  <Application>Microsoft Office PowerPoint</Application>
  <PresentationFormat>와이드스크린</PresentationFormat>
  <Paragraphs>15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2021-06-18T05:45:57Z</dcterms:created>
  <dcterms:modified xsi:type="dcterms:W3CDTF">2021-06-18T06:20:52Z</dcterms:modified>
</cp:coreProperties>
</file>