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6B64-ED07-334C-A2D8-2F523E6F24E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DD97-AD24-0547-BB20-53C9257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4825" y="431800"/>
            <a:ext cx="11338560" cy="4389120"/>
            <a:chOff x="504825" y="431800"/>
            <a:chExt cx="11338560" cy="43891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25" y="431800"/>
              <a:ext cx="5852160" cy="43891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225" y="431800"/>
              <a:ext cx="5852160" cy="43891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122545" y="385889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B050"/>
                  </a:solidFill>
                </a:rPr>
                <a:t>a</a:t>
              </a:r>
              <a:endParaRPr lang="en-US" sz="240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08945" y="385889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b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8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2000" y="755650"/>
            <a:ext cx="11233785" cy="4389120"/>
            <a:chOff x="847725" y="755650"/>
            <a:chExt cx="11233785" cy="43891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" y="755650"/>
              <a:ext cx="5852160" cy="43891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350" y="755650"/>
              <a:ext cx="5852160" cy="43891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818495" y="422084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B050"/>
                  </a:solidFill>
                </a:rPr>
                <a:t>b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55920" y="422084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B050"/>
                  </a:solidFill>
                </a:rPr>
                <a:t>a</a:t>
              </a:r>
              <a:endParaRPr lang="en-US" sz="240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77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475" y="1069975"/>
            <a:ext cx="11319510" cy="4389120"/>
            <a:chOff x="371475" y="1069975"/>
            <a:chExt cx="11319510" cy="43891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" y="1069975"/>
              <a:ext cx="5852160" cy="43891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825" y="1069975"/>
              <a:ext cx="5852160" cy="43891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08245" y="4420869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B050"/>
                  </a:solidFill>
                </a:rPr>
                <a:t>a</a:t>
              </a:r>
              <a:endParaRPr lang="en-US" sz="240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75595" y="4420868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b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70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2018-09-04T04:30:15Z</dcterms:created>
  <dcterms:modified xsi:type="dcterms:W3CDTF">2018-09-04T05:50:23Z</dcterms:modified>
</cp:coreProperties>
</file>