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9" r:id="rId3"/>
    <p:sldId id="272" r:id="rId4"/>
    <p:sldId id="276" r:id="rId5"/>
    <p:sldId id="275" r:id="rId6"/>
    <p:sldId id="258" r:id="rId7"/>
    <p:sldId id="263" r:id="rId8"/>
    <p:sldId id="270" r:id="rId9"/>
    <p:sldId id="273" r:id="rId10"/>
    <p:sldId id="262" r:id="rId11"/>
    <p:sldId id="274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9" autoAdjust="0"/>
    <p:restoredTop sz="84178" autoAdjust="0"/>
  </p:normalViewPr>
  <p:slideViewPr>
    <p:cSldViewPr>
      <p:cViewPr varScale="1">
        <p:scale>
          <a:sx n="84" d="100"/>
          <a:sy n="84" d="100"/>
        </p:scale>
        <p:origin x="184" y="224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EE456-620C-B544-B56B-A35D73A53ED3}" type="doc">
      <dgm:prSet loTypeId="urn:microsoft.com/office/officeart/2005/8/layout/chevron2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B6751F-01A5-4646-A692-64240CEE9A20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DDF8206F-1971-2F4B-9C5B-4CD9DF17D62D}" type="parTrans" cxnId="{6F228E80-CF47-114F-BD5D-A03528D33A8F}">
      <dgm:prSet/>
      <dgm:spPr/>
      <dgm:t>
        <a:bodyPr/>
        <a:lstStyle/>
        <a:p>
          <a:endParaRPr lang="en-US"/>
        </a:p>
      </dgm:t>
    </dgm:pt>
    <dgm:pt modelId="{A605F9F2-D4CE-E444-917E-5CFF9AFAC79D}" type="sibTrans" cxnId="{6F228E80-CF47-114F-BD5D-A03528D33A8F}">
      <dgm:prSet/>
      <dgm:spPr/>
      <dgm:t>
        <a:bodyPr/>
        <a:lstStyle/>
        <a:p>
          <a:endParaRPr lang="en-US"/>
        </a:p>
      </dgm:t>
    </dgm:pt>
    <dgm:pt modelId="{D2E5D406-9E76-1C4A-839B-B127D183F0AD}">
      <dgm:prSet phldrT="[Text]"/>
      <dgm:spPr/>
      <dgm:t>
        <a:bodyPr/>
        <a:lstStyle/>
        <a:p>
          <a:r>
            <a:rPr lang="en-US" dirty="0"/>
            <a:t>Find naming discrepancies for each sequence file </a:t>
          </a:r>
        </a:p>
      </dgm:t>
    </dgm:pt>
    <dgm:pt modelId="{55AFFD21-408B-104E-AD69-7ECD433DE385}" type="parTrans" cxnId="{F5C42CBB-8C89-E54C-9EF1-85E6FB068C28}">
      <dgm:prSet/>
      <dgm:spPr/>
      <dgm:t>
        <a:bodyPr/>
        <a:lstStyle/>
        <a:p>
          <a:endParaRPr lang="en-US"/>
        </a:p>
      </dgm:t>
    </dgm:pt>
    <dgm:pt modelId="{E300B1F9-0436-B241-929E-677C001DC8A7}" type="sibTrans" cxnId="{F5C42CBB-8C89-E54C-9EF1-85E6FB068C28}">
      <dgm:prSet/>
      <dgm:spPr/>
      <dgm:t>
        <a:bodyPr/>
        <a:lstStyle/>
        <a:p>
          <a:endParaRPr lang="en-US"/>
        </a:p>
      </dgm:t>
    </dgm:pt>
    <dgm:pt modelId="{A4283F62-9550-734D-B969-B02C7C0BC6E3}">
      <dgm:prSet phldrT="[Text]"/>
      <dgm:spPr/>
      <dgm:t>
        <a:bodyPr/>
        <a:lstStyle/>
        <a:p>
          <a:r>
            <a:rPr lang="en-US" dirty="0"/>
            <a:t>Created 1</a:t>
          </a:r>
          <a:r>
            <a:rPr lang="en-US" baseline="30000" dirty="0"/>
            <a:t>st</a:t>
          </a:r>
          <a:r>
            <a:rPr lang="en-US" dirty="0"/>
            <a:t> pass standard: all Capital letters</a:t>
          </a:r>
        </a:p>
      </dgm:t>
    </dgm:pt>
    <dgm:pt modelId="{74D944E9-A7CD-2F45-A968-1E81C582E986}" type="parTrans" cxnId="{A53DEF16-B885-D04B-B8FC-AD6E1B73DEB5}">
      <dgm:prSet/>
      <dgm:spPr/>
      <dgm:t>
        <a:bodyPr/>
        <a:lstStyle/>
        <a:p>
          <a:endParaRPr lang="en-US"/>
        </a:p>
      </dgm:t>
    </dgm:pt>
    <dgm:pt modelId="{328687BF-6C1E-1F4C-9575-256EBD4280A4}" type="sibTrans" cxnId="{A53DEF16-B885-D04B-B8FC-AD6E1B73DEB5}">
      <dgm:prSet/>
      <dgm:spPr/>
      <dgm:t>
        <a:bodyPr/>
        <a:lstStyle/>
        <a:p>
          <a:endParaRPr lang="en-US"/>
        </a:p>
      </dgm:t>
    </dgm:pt>
    <dgm:pt modelId="{BCD71C56-4B21-7B45-8727-F21F809239A7}">
      <dgm:prSet phldrT="[Text]"/>
      <dgm:spPr/>
      <dgm:t>
        <a:bodyPr/>
        <a:lstStyle/>
        <a:p>
          <a:r>
            <a:rPr lang="en-US" dirty="0"/>
            <a:t>Rename </a:t>
          </a:r>
        </a:p>
      </dgm:t>
    </dgm:pt>
    <dgm:pt modelId="{9AEB8764-7F14-EA49-9AC8-FDC74D307D20}" type="parTrans" cxnId="{4FD4AFA6-F8F5-AD42-BAA3-7DE1A02A17D1}">
      <dgm:prSet/>
      <dgm:spPr/>
      <dgm:t>
        <a:bodyPr/>
        <a:lstStyle/>
        <a:p>
          <a:endParaRPr lang="en-US"/>
        </a:p>
      </dgm:t>
    </dgm:pt>
    <dgm:pt modelId="{BBD40B9E-0C90-F64A-AB80-099651B1DF1C}" type="sibTrans" cxnId="{4FD4AFA6-F8F5-AD42-BAA3-7DE1A02A17D1}">
      <dgm:prSet/>
      <dgm:spPr/>
      <dgm:t>
        <a:bodyPr/>
        <a:lstStyle/>
        <a:p>
          <a:endParaRPr lang="en-US"/>
        </a:p>
      </dgm:t>
    </dgm:pt>
    <dgm:pt modelId="{9777F1D2-434F-724F-A719-CFF46B49EE80}">
      <dgm:prSet phldrT="[Text]"/>
      <dgm:spPr/>
      <dgm:t>
        <a:bodyPr/>
        <a:lstStyle/>
        <a:p>
          <a:r>
            <a:rPr lang="en-US" dirty="0"/>
            <a:t>Standardized naming convection that’s easy and practical for technician and analysist </a:t>
          </a:r>
        </a:p>
      </dgm:t>
    </dgm:pt>
    <dgm:pt modelId="{248CDA82-0EC1-6B47-9BF1-5B19DB4D0CDC}" type="parTrans" cxnId="{0A7169DC-B9E9-214F-8C1C-C320CE0AC80A}">
      <dgm:prSet/>
      <dgm:spPr/>
      <dgm:t>
        <a:bodyPr/>
        <a:lstStyle/>
        <a:p>
          <a:endParaRPr lang="en-US"/>
        </a:p>
      </dgm:t>
    </dgm:pt>
    <dgm:pt modelId="{37024249-8F3C-694E-BD99-B9F4A336682F}" type="sibTrans" cxnId="{0A7169DC-B9E9-214F-8C1C-C320CE0AC80A}">
      <dgm:prSet/>
      <dgm:spPr/>
      <dgm:t>
        <a:bodyPr/>
        <a:lstStyle/>
        <a:p>
          <a:endParaRPr lang="en-US"/>
        </a:p>
      </dgm:t>
    </dgm:pt>
    <dgm:pt modelId="{80064879-6C9D-CF49-B5C2-46F21031CDFD}">
      <dgm:prSet phldrT="[Text]"/>
      <dgm:spPr/>
      <dgm:t>
        <a:bodyPr/>
        <a:lstStyle/>
        <a:p>
          <a:r>
            <a:rPr lang="en-US" dirty="0"/>
            <a:t>Rename all files </a:t>
          </a:r>
        </a:p>
      </dgm:t>
    </dgm:pt>
    <dgm:pt modelId="{4F6E8413-4443-FF44-9B46-A97105D5DEE0}" type="parTrans" cxnId="{98303D12-9079-BF43-B3FA-A711B86D737E}">
      <dgm:prSet/>
      <dgm:spPr/>
      <dgm:t>
        <a:bodyPr/>
        <a:lstStyle/>
        <a:p>
          <a:endParaRPr lang="en-US"/>
        </a:p>
      </dgm:t>
    </dgm:pt>
    <dgm:pt modelId="{9ABABB87-ED4E-8248-8A79-23F36B8F53B2}" type="sibTrans" cxnId="{98303D12-9079-BF43-B3FA-A711B86D737E}">
      <dgm:prSet/>
      <dgm:spPr/>
      <dgm:t>
        <a:bodyPr/>
        <a:lstStyle/>
        <a:p>
          <a:endParaRPr lang="en-US"/>
        </a:p>
      </dgm:t>
    </dgm:pt>
    <dgm:pt modelId="{1059B1B5-12B5-A744-BDDF-D68200848FD5}">
      <dgm:prSet phldrT="[Text]"/>
      <dgm:spPr/>
      <dgm:t>
        <a:bodyPr/>
        <a:lstStyle/>
        <a:p>
          <a:r>
            <a:rPr lang="en-US" dirty="0"/>
            <a:t>Populate</a:t>
          </a:r>
        </a:p>
      </dgm:t>
    </dgm:pt>
    <dgm:pt modelId="{16E96F36-EA74-7746-86DF-90F88137D4CA}" type="parTrans" cxnId="{46CEE973-1EF0-4445-A077-F02ADE55C5FC}">
      <dgm:prSet/>
      <dgm:spPr/>
      <dgm:t>
        <a:bodyPr/>
        <a:lstStyle/>
        <a:p>
          <a:endParaRPr lang="en-US"/>
        </a:p>
      </dgm:t>
    </dgm:pt>
    <dgm:pt modelId="{96467909-853E-F54F-90B5-BDBB389CF68C}" type="sibTrans" cxnId="{46CEE973-1EF0-4445-A077-F02ADE55C5FC}">
      <dgm:prSet/>
      <dgm:spPr/>
      <dgm:t>
        <a:bodyPr/>
        <a:lstStyle/>
        <a:p>
          <a:endParaRPr lang="en-US"/>
        </a:p>
      </dgm:t>
    </dgm:pt>
    <dgm:pt modelId="{7C3A8D54-F305-B24C-AE25-81C0FAC3DB6B}">
      <dgm:prSet phldrT="[Text]"/>
      <dgm:spPr/>
      <dgm:t>
        <a:bodyPr/>
        <a:lstStyle/>
        <a:p>
          <a:r>
            <a:rPr lang="en-US" dirty="0"/>
            <a:t>2 image repositories</a:t>
          </a:r>
        </a:p>
      </dgm:t>
    </dgm:pt>
    <dgm:pt modelId="{0836E603-E016-5F4A-A8C0-7BBA6710EB8B}" type="parTrans" cxnId="{5D3F6E11-56D8-2F41-B5BB-3241DD10C2FD}">
      <dgm:prSet/>
      <dgm:spPr/>
      <dgm:t>
        <a:bodyPr/>
        <a:lstStyle/>
        <a:p>
          <a:endParaRPr lang="en-US"/>
        </a:p>
      </dgm:t>
    </dgm:pt>
    <dgm:pt modelId="{50F732C3-DFED-2642-B31F-5F685FDEFB8F}" type="sibTrans" cxnId="{5D3F6E11-56D8-2F41-B5BB-3241DD10C2FD}">
      <dgm:prSet/>
      <dgm:spPr/>
      <dgm:t>
        <a:bodyPr/>
        <a:lstStyle/>
        <a:p>
          <a:endParaRPr lang="en-US"/>
        </a:p>
      </dgm:t>
    </dgm:pt>
    <dgm:pt modelId="{BB057EB9-2345-9347-8EFE-1C7EAED07EC0}">
      <dgm:prSet phldrT="[Text]"/>
      <dgm:spPr/>
      <dgm:t>
        <a:bodyPr/>
        <a:lstStyle/>
        <a:p>
          <a:r>
            <a:rPr lang="en-US" dirty="0"/>
            <a:t>2 database</a:t>
          </a:r>
        </a:p>
      </dgm:t>
    </dgm:pt>
    <dgm:pt modelId="{2509AFF9-E975-F349-916E-61AE3D778E43}" type="parTrans" cxnId="{5F2D9651-30BB-494E-B402-D2F7B81B6115}">
      <dgm:prSet/>
      <dgm:spPr/>
      <dgm:t>
        <a:bodyPr/>
        <a:lstStyle/>
        <a:p>
          <a:endParaRPr lang="en-US"/>
        </a:p>
      </dgm:t>
    </dgm:pt>
    <dgm:pt modelId="{6F61F5B5-CFA1-024F-BEED-3D3A927ED1D9}" type="sibTrans" cxnId="{5F2D9651-30BB-494E-B402-D2F7B81B6115}">
      <dgm:prSet/>
      <dgm:spPr/>
      <dgm:t>
        <a:bodyPr/>
        <a:lstStyle/>
        <a:p>
          <a:endParaRPr lang="en-US"/>
        </a:p>
      </dgm:t>
    </dgm:pt>
    <dgm:pt modelId="{D980C32B-246A-1041-98FA-0A40D4518AA7}">
      <dgm:prSet phldrT="[Text]"/>
      <dgm:spPr/>
      <dgm:t>
        <a:bodyPr/>
        <a:lstStyle/>
        <a:p>
          <a:r>
            <a:rPr lang="en-US" dirty="0"/>
            <a:t>Filter out obscure names </a:t>
          </a:r>
          <a:r>
            <a:rPr lang="en-US" dirty="0">
              <a:sym typeface="Wingdings" pitchFamily="2" charset="2"/>
            </a:rPr>
            <a:t> handle later </a:t>
          </a:r>
          <a:endParaRPr lang="en-US" dirty="0"/>
        </a:p>
      </dgm:t>
    </dgm:pt>
    <dgm:pt modelId="{9DF6BCB4-90B6-7E46-A686-F83C6D756B27}" type="parTrans" cxnId="{E8260BB6-187D-B44B-B97A-4F62ECFF7CD4}">
      <dgm:prSet/>
      <dgm:spPr/>
      <dgm:t>
        <a:bodyPr/>
        <a:lstStyle/>
        <a:p>
          <a:endParaRPr lang="en-US"/>
        </a:p>
      </dgm:t>
    </dgm:pt>
    <dgm:pt modelId="{1A27ED8F-FEBA-2546-B07A-1FD57A24C639}" type="sibTrans" cxnId="{E8260BB6-187D-B44B-B97A-4F62ECFF7CD4}">
      <dgm:prSet/>
      <dgm:spPr/>
      <dgm:t>
        <a:bodyPr/>
        <a:lstStyle/>
        <a:p>
          <a:endParaRPr lang="en-US"/>
        </a:p>
      </dgm:t>
    </dgm:pt>
    <dgm:pt modelId="{6EEDCF6B-5A39-6946-83DF-7D3842C24171}">
      <dgm:prSet phldrT="[Text]"/>
      <dgm:spPr/>
      <dgm:t>
        <a:bodyPr/>
        <a:lstStyle/>
        <a:p>
          <a:r>
            <a:rPr lang="en-US" dirty="0"/>
            <a:t>Patient-centered and Sequence-centered </a:t>
          </a:r>
        </a:p>
      </dgm:t>
    </dgm:pt>
    <dgm:pt modelId="{0ADC3F51-3463-294D-8641-7FC59145B7F2}" type="parTrans" cxnId="{1900C61A-A6B7-9F46-B3C6-C81E5E1DA4F0}">
      <dgm:prSet/>
      <dgm:spPr/>
      <dgm:t>
        <a:bodyPr/>
        <a:lstStyle/>
        <a:p>
          <a:endParaRPr lang="en-US"/>
        </a:p>
      </dgm:t>
    </dgm:pt>
    <dgm:pt modelId="{1B2A4686-45F6-8B4B-AEA2-980DC9616211}" type="sibTrans" cxnId="{1900C61A-A6B7-9F46-B3C6-C81E5E1DA4F0}">
      <dgm:prSet/>
      <dgm:spPr/>
      <dgm:t>
        <a:bodyPr/>
        <a:lstStyle/>
        <a:p>
          <a:endParaRPr lang="en-US"/>
        </a:p>
      </dgm:t>
    </dgm:pt>
    <dgm:pt modelId="{84CCFBE3-A5F6-9842-A09A-4A44F2926127}" type="pres">
      <dgm:prSet presAssocID="{3C9EE456-620C-B544-B56B-A35D73A53ED3}" presName="linearFlow" presStyleCnt="0">
        <dgm:presLayoutVars>
          <dgm:dir/>
          <dgm:animLvl val="lvl"/>
          <dgm:resizeHandles val="exact"/>
        </dgm:presLayoutVars>
      </dgm:prSet>
      <dgm:spPr/>
    </dgm:pt>
    <dgm:pt modelId="{6392D0F5-915B-8941-A8AF-F0E545A2090C}" type="pres">
      <dgm:prSet presAssocID="{A1B6751F-01A5-4646-A692-64240CEE9A20}" presName="composite" presStyleCnt="0"/>
      <dgm:spPr/>
    </dgm:pt>
    <dgm:pt modelId="{335DD3DA-33E4-D34F-BC16-00501A0CA81B}" type="pres">
      <dgm:prSet presAssocID="{A1B6751F-01A5-4646-A692-64240CEE9A2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6160C11-3141-9540-8CD4-DBA95FC17C2A}" type="pres">
      <dgm:prSet presAssocID="{A1B6751F-01A5-4646-A692-64240CEE9A20}" presName="descendantText" presStyleLbl="alignAcc1" presStyleIdx="0" presStyleCnt="3">
        <dgm:presLayoutVars>
          <dgm:bulletEnabled val="1"/>
        </dgm:presLayoutVars>
      </dgm:prSet>
      <dgm:spPr/>
    </dgm:pt>
    <dgm:pt modelId="{B86047D8-A2ED-9C4D-8FAD-D9A8222B02EE}" type="pres">
      <dgm:prSet presAssocID="{A605F9F2-D4CE-E444-917E-5CFF9AFAC79D}" presName="sp" presStyleCnt="0"/>
      <dgm:spPr/>
    </dgm:pt>
    <dgm:pt modelId="{6B95530F-5A56-EB42-BCF5-B48744C687A1}" type="pres">
      <dgm:prSet presAssocID="{BCD71C56-4B21-7B45-8727-F21F809239A7}" presName="composite" presStyleCnt="0"/>
      <dgm:spPr/>
    </dgm:pt>
    <dgm:pt modelId="{E9C146E2-F913-9F4F-83B3-A68209EB8B10}" type="pres">
      <dgm:prSet presAssocID="{BCD71C56-4B21-7B45-8727-F21F809239A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4011283-C7B6-1C47-AD54-299549EE0B07}" type="pres">
      <dgm:prSet presAssocID="{BCD71C56-4B21-7B45-8727-F21F809239A7}" presName="descendantText" presStyleLbl="alignAcc1" presStyleIdx="1" presStyleCnt="3">
        <dgm:presLayoutVars>
          <dgm:bulletEnabled val="1"/>
        </dgm:presLayoutVars>
      </dgm:prSet>
      <dgm:spPr/>
    </dgm:pt>
    <dgm:pt modelId="{82F02039-BC86-F340-8F11-7C1EE3A45882}" type="pres">
      <dgm:prSet presAssocID="{BBD40B9E-0C90-F64A-AB80-099651B1DF1C}" presName="sp" presStyleCnt="0"/>
      <dgm:spPr/>
    </dgm:pt>
    <dgm:pt modelId="{63C25202-B806-F144-BEE0-BE2689847471}" type="pres">
      <dgm:prSet presAssocID="{1059B1B5-12B5-A744-BDDF-D68200848FD5}" presName="composite" presStyleCnt="0"/>
      <dgm:spPr/>
    </dgm:pt>
    <dgm:pt modelId="{AD37EC6B-D803-0143-AECD-F8E7B1F25A90}" type="pres">
      <dgm:prSet presAssocID="{1059B1B5-12B5-A744-BDDF-D68200848FD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B7F600C-5E93-BA46-A31F-198680F85891}" type="pres">
      <dgm:prSet presAssocID="{1059B1B5-12B5-A744-BDDF-D68200848FD5}" presName="descendantText" presStyleLbl="alignAcc1" presStyleIdx="2" presStyleCnt="3" custScaleY="93764" custLinFactNeighborX="0" custLinFactNeighborY="2475">
        <dgm:presLayoutVars>
          <dgm:bulletEnabled val="1"/>
        </dgm:presLayoutVars>
      </dgm:prSet>
      <dgm:spPr/>
    </dgm:pt>
  </dgm:ptLst>
  <dgm:cxnLst>
    <dgm:cxn modelId="{E0AB2207-1E91-7A44-9142-330BA221BF01}" type="presOf" srcId="{A1B6751F-01A5-4646-A692-64240CEE9A20}" destId="{335DD3DA-33E4-D34F-BC16-00501A0CA81B}" srcOrd="0" destOrd="0" presId="urn:microsoft.com/office/officeart/2005/8/layout/chevron2"/>
    <dgm:cxn modelId="{5D3F6E11-56D8-2F41-B5BB-3241DD10C2FD}" srcId="{1059B1B5-12B5-A744-BDDF-D68200848FD5}" destId="{7C3A8D54-F305-B24C-AE25-81C0FAC3DB6B}" srcOrd="0" destOrd="0" parTransId="{0836E603-E016-5F4A-A8C0-7BBA6710EB8B}" sibTransId="{50F732C3-DFED-2642-B31F-5F685FDEFB8F}"/>
    <dgm:cxn modelId="{98303D12-9079-BF43-B3FA-A711B86D737E}" srcId="{BCD71C56-4B21-7B45-8727-F21F809239A7}" destId="{80064879-6C9D-CF49-B5C2-46F21031CDFD}" srcOrd="1" destOrd="0" parTransId="{4F6E8413-4443-FF44-9B46-A97105D5DEE0}" sibTransId="{9ABABB87-ED4E-8248-8A79-23F36B8F53B2}"/>
    <dgm:cxn modelId="{A53DEF16-B885-D04B-B8FC-AD6E1B73DEB5}" srcId="{A1B6751F-01A5-4646-A692-64240CEE9A20}" destId="{A4283F62-9550-734D-B969-B02C7C0BC6E3}" srcOrd="1" destOrd="0" parTransId="{74D944E9-A7CD-2F45-A968-1E81C582E986}" sibTransId="{328687BF-6C1E-1F4C-9575-256EBD4280A4}"/>
    <dgm:cxn modelId="{1900C61A-A6B7-9F46-B3C6-C81E5E1DA4F0}" srcId="{1059B1B5-12B5-A744-BDDF-D68200848FD5}" destId="{6EEDCF6B-5A39-6946-83DF-7D3842C24171}" srcOrd="2" destOrd="0" parTransId="{0ADC3F51-3463-294D-8641-7FC59145B7F2}" sibTransId="{1B2A4686-45F6-8B4B-AEA2-980DC9616211}"/>
    <dgm:cxn modelId="{5F2D9651-30BB-494E-B402-D2F7B81B6115}" srcId="{1059B1B5-12B5-A744-BDDF-D68200848FD5}" destId="{BB057EB9-2345-9347-8EFE-1C7EAED07EC0}" srcOrd="1" destOrd="0" parTransId="{2509AFF9-E975-F349-916E-61AE3D778E43}" sibTransId="{6F61F5B5-CFA1-024F-BEED-3D3A927ED1D9}"/>
    <dgm:cxn modelId="{EE3F0965-E2E2-2E40-A3DE-079711138D08}" type="presOf" srcId="{A4283F62-9550-734D-B969-B02C7C0BC6E3}" destId="{D6160C11-3141-9540-8CD4-DBA95FC17C2A}" srcOrd="0" destOrd="1" presId="urn:microsoft.com/office/officeart/2005/8/layout/chevron2"/>
    <dgm:cxn modelId="{D6DDCD69-E3E5-F04E-BDBB-C42385D9062C}" type="presOf" srcId="{7C3A8D54-F305-B24C-AE25-81C0FAC3DB6B}" destId="{FB7F600C-5E93-BA46-A31F-198680F85891}" srcOrd="0" destOrd="0" presId="urn:microsoft.com/office/officeart/2005/8/layout/chevron2"/>
    <dgm:cxn modelId="{46CEE973-1EF0-4445-A077-F02ADE55C5FC}" srcId="{3C9EE456-620C-B544-B56B-A35D73A53ED3}" destId="{1059B1B5-12B5-A744-BDDF-D68200848FD5}" srcOrd="2" destOrd="0" parTransId="{16E96F36-EA74-7746-86DF-90F88137D4CA}" sibTransId="{96467909-853E-F54F-90B5-BDBB389CF68C}"/>
    <dgm:cxn modelId="{6F228E80-CF47-114F-BD5D-A03528D33A8F}" srcId="{3C9EE456-620C-B544-B56B-A35D73A53ED3}" destId="{A1B6751F-01A5-4646-A692-64240CEE9A20}" srcOrd="0" destOrd="0" parTransId="{DDF8206F-1971-2F4B-9C5B-4CD9DF17D62D}" sibTransId="{A605F9F2-D4CE-E444-917E-5CFF9AFAC79D}"/>
    <dgm:cxn modelId="{F9290C8E-8317-A045-8E7A-ECBE6EDF7055}" type="presOf" srcId="{BB057EB9-2345-9347-8EFE-1C7EAED07EC0}" destId="{FB7F600C-5E93-BA46-A31F-198680F85891}" srcOrd="0" destOrd="1" presId="urn:microsoft.com/office/officeart/2005/8/layout/chevron2"/>
    <dgm:cxn modelId="{85B92591-9311-7743-A519-E13D631AFE5C}" type="presOf" srcId="{D980C32B-246A-1041-98FA-0A40D4518AA7}" destId="{D6160C11-3141-9540-8CD4-DBA95FC17C2A}" srcOrd="0" destOrd="2" presId="urn:microsoft.com/office/officeart/2005/8/layout/chevron2"/>
    <dgm:cxn modelId="{AE46F092-6AE6-D74F-AEC6-25162E7E629D}" type="presOf" srcId="{BCD71C56-4B21-7B45-8727-F21F809239A7}" destId="{E9C146E2-F913-9F4F-83B3-A68209EB8B10}" srcOrd="0" destOrd="0" presId="urn:microsoft.com/office/officeart/2005/8/layout/chevron2"/>
    <dgm:cxn modelId="{A4E31E97-A768-1A40-8E00-4428F8F36264}" type="presOf" srcId="{80064879-6C9D-CF49-B5C2-46F21031CDFD}" destId="{B4011283-C7B6-1C47-AD54-299549EE0B07}" srcOrd="0" destOrd="1" presId="urn:microsoft.com/office/officeart/2005/8/layout/chevron2"/>
    <dgm:cxn modelId="{4FD4AFA6-F8F5-AD42-BAA3-7DE1A02A17D1}" srcId="{3C9EE456-620C-B544-B56B-A35D73A53ED3}" destId="{BCD71C56-4B21-7B45-8727-F21F809239A7}" srcOrd="1" destOrd="0" parTransId="{9AEB8764-7F14-EA49-9AC8-FDC74D307D20}" sibTransId="{BBD40B9E-0C90-F64A-AB80-099651B1DF1C}"/>
    <dgm:cxn modelId="{D2FE6EAF-A503-6042-980F-567C90655CA9}" type="presOf" srcId="{9777F1D2-434F-724F-A719-CFF46B49EE80}" destId="{B4011283-C7B6-1C47-AD54-299549EE0B07}" srcOrd="0" destOrd="0" presId="urn:microsoft.com/office/officeart/2005/8/layout/chevron2"/>
    <dgm:cxn modelId="{089761B0-BF82-6749-BA11-DEE1E164BEFF}" type="presOf" srcId="{1059B1B5-12B5-A744-BDDF-D68200848FD5}" destId="{AD37EC6B-D803-0143-AECD-F8E7B1F25A90}" srcOrd="0" destOrd="0" presId="urn:microsoft.com/office/officeart/2005/8/layout/chevron2"/>
    <dgm:cxn modelId="{E8260BB6-187D-B44B-B97A-4F62ECFF7CD4}" srcId="{A1B6751F-01A5-4646-A692-64240CEE9A20}" destId="{D980C32B-246A-1041-98FA-0A40D4518AA7}" srcOrd="2" destOrd="0" parTransId="{9DF6BCB4-90B6-7E46-A686-F83C6D756B27}" sibTransId="{1A27ED8F-FEBA-2546-B07A-1FD57A24C639}"/>
    <dgm:cxn modelId="{F5C42CBB-8C89-E54C-9EF1-85E6FB068C28}" srcId="{A1B6751F-01A5-4646-A692-64240CEE9A20}" destId="{D2E5D406-9E76-1C4A-839B-B127D183F0AD}" srcOrd="0" destOrd="0" parTransId="{55AFFD21-408B-104E-AD69-7ECD433DE385}" sibTransId="{E300B1F9-0436-B241-929E-677C001DC8A7}"/>
    <dgm:cxn modelId="{9EC8FBBB-B95B-B341-830F-9E3834EAA2BE}" type="presOf" srcId="{3C9EE456-620C-B544-B56B-A35D73A53ED3}" destId="{84CCFBE3-A5F6-9842-A09A-4A44F2926127}" srcOrd="0" destOrd="0" presId="urn:microsoft.com/office/officeart/2005/8/layout/chevron2"/>
    <dgm:cxn modelId="{8FE4E1C8-8787-D648-8BBF-169D502C0C27}" type="presOf" srcId="{6EEDCF6B-5A39-6946-83DF-7D3842C24171}" destId="{FB7F600C-5E93-BA46-A31F-198680F85891}" srcOrd="0" destOrd="2" presId="urn:microsoft.com/office/officeart/2005/8/layout/chevron2"/>
    <dgm:cxn modelId="{0A7169DC-B9E9-214F-8C1C-C320CE0AC80A}" srcId="{BCD71C56-4B21-7B45-8727-F21F809239A7}" destId="{9777F1D2-434F-724F-A719-CFF46B49EE80}" srcOrd="0" destOrd="0" parTransId="{248CDA82-0EC1-6B47-9BF1-5B19DB4D0CDC}" sibTransId="{37024249-8F3C-694E-BD99-B9F4A336682F}"/>
    <dgm:cxn modelId="{AF847FE1-5D02-3148-823B-9AE5436F914F}" type="presOf" srcId="{D2E5D406-9E76-1C4A-839B-B127D183F0AD}" destId="{D6160C11-3141-9540-8CD4-DBA95FC17C2A}" srcOrd="0" destOrd="0" presId="urn:microsoft.com/office/officeart/2005/8/layout/chevron2"/>
    <dgm:cxn modelId="{879614FF-D26E-6B43-BBAE-8814C77AF530}" type="presParOf" srcId="{84CCFBE3-A5F6-9842-A09A-4A44F2926127}" destId="{6392D0F5-915B-8941-A8AF-F0E545A2090C}" srcOrd="0" destOrd="0" presId="urn:microsoft.com/office/officeart/2005/8/layout/chevron2"/>
    <dgm:cxn modelId="{CC3135C5-C5A0-DD45-ACEB-BAAC90504CCA}" type="presParOf" srcId="{6392D0F5-915B-8941-A8AF-F0E545A2090C}" destId="{335DD3DA-33E4-D34F-BC16-00501A0CA81B}" srcOrd="0" destOrd="0" presId="urn:microsoft.com/office/officeart/2005/8/layout/chevron2"/>
    <dgm:cxn modelId="{B831576E-6A48-1E48-B5B7-3738381D5AB2}" type="presParOf" srcId="{6392D0F5-915B-8941-A8AF-F0E545A2090C}" destId="{D6160C11-3141-9540-8CD4-DBA95FC17C2A}" srcOrd="1" destOrd="0" presId="urn:microsoft.com/office/officeart/2005/8/layout/chevron2"/>
    <dgm:cxn modelId="{8DD34F58-DE24-CB46-9EF3-DD33143DD564}" type="presParOf" srcId="{84CCFBE3-A5F6-9842-A09A-4A44F2926127}" destId="{B86047D8-A2ED-9C4D-8FAD-D9A8222B02EE}" srcOrd="1" destOrd="0" presId="urn:microsoft.com/office/officeart/2005/8/layout/chevron2"/>
    <dgm:cxn modelId="{01BBBC6D-951D-D54D-B778-25CBFEF28E4E}" type="presParOf" srcId="{84CCFBE3-A5F6-9842-A09A-4A44F2926127}" destId="{6B95530F-5A56-EB42-BCF5-B48744C687A1}" srcOrd="2" destOrd="0" presId="urn:microsoft.com/office/officeart/2005/8/layout/chevron2"/>
    <dgm:cxn modelId="{0096D976-D2D4-B741-AD2B-4FD24244C042}" type="presParOf" srcId="{6B95530F-5A56-EB42-BCF5-B48744C687A1}" destId="{E9C146E2-F913-9F4F-83B3-A68209EB8B10}" srcOrd="0" destOrd="0" presId="urn:microsoft.com/office/officeart/2005/8/layout/chevron2"/>
    <dgm:cxn modelId="{5B3DBE00-1782-7C4F-8066-816198D472D0}" type="presParOf" srcId="{6B95530F-5A56-EB42-BCF5-B48744C687A1}" destId="{B4011283-C7B6-1C47-AD54-299549EE0B07}" srcOrd="1" destOrd="0" presId="urn:microsoft.com/office/officeart/2005/8/layout/chevron2"/>
    <dgm:cxn modelId="{B44B1993-B7BC-E04A-9F85-A8A83FDBDDD5}" type="presParOf" srcId="{84CCFBE3-A5F6-9842-A09A-4A44F2926127}" destId="{82F02039-BC86-F340-8F11-7C1EE3A45882}" srcOrd="3" destOrd="0" presId="urn:microsoft.com/office/officeart/2005/8/layout/chevron2"/>
    <dgm:cxn modelId="{2EA3CD92-F046-5E4B-8DDF-84057ECF06EA}" type="presParOf" srcId="{84CCFBE3-A5F6-9842-A09A-4A44F2926127}" destId="{63C25202-B806-F144-BEE0-BE2689847471}" srcOrd="4" destOrd="0" presId="urn:microsoft.com/office/officeart/2005/8/layout/chevron2"/>
    <dgm:cxn modelId="{C9D606F6-A771-6A48-9DE2-0102AB6A027A}" type="presParOf" srcId="{63C25202-B806-F144-BEE0-BE2689847471}" destId="{AD37EC6B-D803-0143-AECD-F8E7B1F25A90}" srcOrd="0" destOrd="0" presId="urn:microsoft.com/office/officeart/2005/8/layout/chevron2"/>
    <dgm:cxn modelId="{2C6267F3-4402-ED4B-A0F9-0664C3B8F3A5}" type="presParOf" srcId="{63C25202-B806-F144-BEE0-BE2689847471}" destId="{FB7F600C-5E93-BA46-A31F-198680F858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194C24-B562-1449-98FF-1EB72F2D4AA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49E55-95F3-9046-98FA-2E11E887D089}">
      <dgm:prSet phldrT="[Text]"/>
      <dgm:spPr/>
      <dgm:t>
        <a:bodyPr/>
        <a:lstStyle/>
        <a:p>
          <a:r>
            <a:rPr lang="en-US" dirty="0"/>
            <a:t>Next Step</a:t>
          </a:r>
        </a:p>
      </dgm:t>
    </dgm:pt>
    <dgm:pt modelId="{79BC5FEE-6217-0D42-BA93-114BEC87B67F}" type="parTrans" cxnId="{07F9862A-A14B-D74F-85BF-1A9FDA5A9C77}">
      <dgm:prSet/>
      <dgm:spPr/>
      <dgm:t>
        <a:bodyPr/>
        <a:lstStyle/>
        <a:p>
          <a:endParaRPr lang="en-US"/>
        </a:p>
      </dgm:t>
    </dgm:pt>
    <dgm:pt modelId="{96493ECC-E8E8-F345-A2CA-205E465F9A57}" type="sibTrans" cxnId="{07F9862A-A14B-D74F-85BF-1A9FDA5A9C77}">
      <dgm:prSet/>
      <dgm:spPr/>
      <dgm:t>
        <a:bodyPr/>
        <a:lstStyle/>
        <a:p>
          <a:endParaRPr lang="en-US"/>
        </a:p>
      </dgm:t>
    </dgm:pt>
    <dgm:pt modelId="{0BCF59C6-5779-4C44-BFEE-8B569D0009F7}">
      <dgm:prSet phldrT="[Text]"/>
      <dgm:spPr/>
      <dgm:t>
        <a:bodyPr/>
        <a:lstStyle/>
        <a:p>
          <a:r>
            <a:rPr lang="en-US" dirty="0"/>
            <a:t>search for new patient entry once every x?</a:t>
          </a:r>
        </a:p>
      </dgm:t>
    </dgm:pt>
    <dgm:pt modelId="{99A7973F-1AC5-0D48-B1E7-5CB00796F4A7}" type="parTrans" cxnId="{6AFD8AC9-423C-AD4B-B3CC-4EE30FBB714F}">
      <dgm:prSet/>
      <dgm:spPr/>
      <dgm:t>
        <a:bodyPr/>
        <a:lstStyle/>
        <a:p>
          <a:endParaRPr lang="en-US"/>
        </a:p>
      </dgm:t>
    </dgm:pt>
    <dgm:pt modelId="{FC667489-D2CB-EB41-8868-1C9E6A1E3726}" type="sibTrans" cxnId="{6AFD8AC9-423C-AD4B-B3CC-4EE30FBB714F}">
      <dgm:prSet/>
      <dgm:spPr/>
      <dgm:t>
        <a:bodyPr/>
        <a:lstStyle/>
        <a:p>
          <a:endParaRPr lang="en-US"/>
        </a:p>
      </dgm:t>
    </dgm:pt>
    <dgm:pt modelId="{1747F2ED-4C9F-6C45-B7CB-920AA2A2A3ED}">
      <dgm:prSet phldrT="[Text]"/>
      <dgm:spPr/>
      <dgm:t>
        <a:bodyPr/>
        <a:lstStyle/>
        <a:p>
          <a:r>
            <a:rPr lang="en-US" dirty="0"/>
            <a:t>Sort new scans into the corresponding folders</a:t>
          </a:r>
        </a:p>
      </dgm:t>
    </dgm:pt>
    <dgm:pt modelId="{367E2177-B335-B244-BA3E-8B1703CBC5AA}" type="parTrans" cxnId="{E96DC588-9F6C-6940-B33E-404BFE46CC07}">
      <dgm:prSet/>
      <dgm:spPr/>
      <dgm:t>
        <a:bodyPr/>
        <a:lstStyle/>
        <a:p>
          <a:endParaRPr lang="en-US"/>
        </a:p>
      </dgm:t>
    </dgm:pt>
    <dgm:pt modelId="{C685546A-0D2A-1B49-8D5D-01CAFFABFD3F}" type="sibTrans" cxnId="{E96DC588-9F6C-6940-B33E-404BFE46CC07}">
      <dgm:prSet/>
      <dgm:spPr/>
      <dgm:t>
        <a:bodyPr/>
        <a:lstStyle/>
        <a:p>
          <a:endParaRPr lang="en-US"/>
        </a:p>
      </dgm:t>
    </dgm:pt>
    <dgm:pt modelId="{2647DC7C-4AD1-F14C-B1ED-97817C37A0B5}">
      <dgm:prSet/>
      <dgm:spPr/>
      <dgm:t>
        <a:bodyPr/>
        <a:lstStyle/>
        <a:p>
          <a:r>
            <a:rPr lang="en-US" dirty="0"/>
            <a:t>update database</a:t>
          </a:r>
        </a:p>
      </dgm:t>
    </dgm:pt>
    <dgm:pt modelId="{274DA1BC-4200-324E-9067-3EA39A9BC1A3}" type="parTrans" cxnId="{4AA8ED10-89F6-EB4B-9E54-2B6C2395479B}">
      <dgm:prSet/>
      <dgm:spPr/>
      <dgm:t>
        <a:bodyPr/>
        <a:lstStyle/>
        <a:p>
          <a:endParaRPr lang="en-US"/>
        </a:p>
      </dgm:t>
    </dgm:pt>
    <dgm:pt modelId="{8ABC6EAC-D144-F64D-B217-05736C82E071}" type="sibTrans" cxnId="{4AA8ED10-89F6-EB4B-9E54-2B6C2395479B}">
      <dgm:prSet/>
      <dgm:spPr/>
      <dgm:t>
        <a:bodyPr/>
        <a:lstStyle/>
        <a:p>
          <a:endParaRPr lang="en-US"/>
        </a:p>
      </dgm:t>
    </dgm:pt>
    <dgm:pt modelId="{EDD512F8-3F48-F64A-B70A-5CEB11AFCF84}" type="pres">
      <dgm:prSet presAssocID="{D1194C24-B562-1449-98FF-1EB72F2D4AA0}" presName="Name0" presStyleCnt="0">
        <dgm:presLayoutVars>
          <dgm:dir/>
          <dgm:animLvl val="lvl"/>
          <dgm:resizeHandles val="exact"/>
        </dgm:presLayoutVars>
      </dgm:prSet>
      <dgm:spPr/>
    </dgm:pt>
    <dgm:pt modelId="{AF0CB9C2-0306-A64B-8D22-27240D6ED447}" type="pres">
      <dgm:prSet presAssocID="{08C49E55-95F3-9046-98FA-2E11E887D089}" presName="boxAndChildren" presStyleCnt="0"/>
      <dgm:spPr/>
    </dgm:pt>
    <dgm:pt modelId="{7A6ED6BB-3B21-C949-91D5-701B04921738}" type="pres">
      <dgm:prSet presAssocID="{08C49E55-95F3-9046-98FA-2E11E887D089}" presName="parentTextBox" presStyleLbl="node1" presStyleIdx="0" presStyleCnt="1"/>
      <dgm:spPr/>
    </dgm:pt>
    <dgm:pt modelId="{A36DC387-363F-9349-B718-9045BD86E72E}" type="pres">
      <dgm:prSet presAssocID="{08C49E55-95F3-9046-98FA-2E11E887D089}" presName="entireBox" presStyleLbl="node1" presStyleIdx="0" presStyleCnt="1" custLinFactNeighborX="-9078"/>
      <dgm:spPr/>
    </dgm:pt>
    <dgm:pt modelId="{D400F415-55A8-4F47-95C2-DC561041F383}" type="pres">
      <dgm:prSet presAssocID="{08C49E55-95F3-9046-98FA-2E11E887D089}" presName="descendantBox" presStyleCnt="0"/>
      <dgm:spPr/>
    </dgm:pt>
    <dgm:pt modelId="{A6884C74-4678-2F4E-9F33-76853D92BD64}" type="pres">
      <dgm:prSet presAssocID="{0BCF59C6-5779-4C44-BFEE-8B569D0009F7}" presName="childTextBox" presStyleLbl="fgAccFollowNode1" presStyleIdx="0" presStyleCnt="3">
        <dgm:presLayoutVars>
          <dgm:bulletEnabled val="1"/>
        </dgm:presLayoutVars>
      </dgm:prSet>
      <dgm:spPr/>
    </dgm:pt>
    <dgm:pt modelId="{A1971DC8-DEC3-DF43-8C80-D9CEC84DE63C}" type="pres">
      <dgm:prSet presAssocID="{1747F2ED-4C9F-6C45-B7CB-920AA2A2A3ED}" presName="childTextBox" presStyleLbl="fgAccFollowNode1" presStyleIdx="1" presStyleCnt="3">
        <dgm:presLayoutVars>
          <dgm:bulletEnabled val="1"/>
        </dgm:presLayoutVars>
      </dgm:prSet>
      <dgm:spPr/>
    </dgm:pt>
    <dgm:pt modelId="{5BE80662-B2B8-244E-9A5C-D63E3D16B74C}" type="pres">
      <dgm:prSet presAssocID="{2647DC7C-4AD1-F14C-B1ED-97817C37A0B5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4AA8ED10-89F6-EB4B-9E54-2B6C2395479B}" srcId="{08C49E55-95F3-9046-98FA-2E11E887D089}" destId="{2647DC7C-4AD1-F14C-B1ED-97817C37A0B5}" srcOrd="2" destOrd="0" parTransId="{274DA1BC-4200-324E-9067-3EA39A9BC1A3}" sibTransId="{8ABC6EAC-D144-F64D-B217-05736C82E071}"/>
    <dgm:cxn modelId="{07F9862A-A14B-D74F-85BF-1A9FDA5A9C77}" srcId="{D1194C24-B562-1449-98FF-1EB72F2D4AA0}" destId="{08C49E55-95F3-9046-98FA-2E11E887D089}" srcOrd="0" destOrd="0" parTransId="{79BC5FEE-6217-0D42-BA93-114BEC87B67F}" sibTransId="{96493ECC-E8E8-F345-A2CA-205E465F9A57}"/>
    <dgm:cxn modelId="{2531D944-3649-254A-98EE-E589C4F74754}" type="presOf" srcId="{08C49E55-95F3-9046-98FA-2E11E887D089}" destId="{7A6ED6BB-3B21-C949-91D5-701B04921738}" srcOrd="0" destOrd="0" presId="urn:microsoft.com/office/officeart/2005/8/layout/process4"/>
    <dgm:cxn modelId="{99D85462-E834-7B4E-BDE9-17A96A52FC62}" type="presOf" srcId="{D1194C24-B562-1449-98FF-1EB72F2D4AA0}" destId="{EDD512F8-3F48-F64A-B70A-5CEB11AFCF84}" srcOrd="0" destOrd="0" presId="urn:microsoft.com/office/officeart/2005/8/layout/process4"/>
    <dgm:cxn modelId="{CB6B9265-F85E-8644-B295-41192E081199}" type="presOf" srcId="{0BCF59C6-5779-4C44-BFEE-8B569D0009F7}" destId="{A6884C74-4678-2F4E-9F33-76853D92BD64}" srcOrd="0" destOrd="0" presId="urn:microsoft.com/office/officeart/2005/8/layout/process4"/>
    <dgm:cxn modelId="{3D36007E-5ABF-DE44-987F-5C0D3B0BC72D}" type="presOf" srcId="{2647DC7C-4AD1-F14C-B1ED-97817C37A0B5}" destId="{5BE80662-B2B8-244E-9A5C-D63E3D16B74C}" srcOrd="0" destOrd="0" presId="urn:microsoft.com/office/officeart/2005/8/layout/process4"/>
    <dgm:cxn modelId="{E96DC588-9F6C-6940-B33E-404BFE46CC07}" srcId="{08C49E55-95F3-9046-98FA-2E11E887D089}" destId="{1747F2ED-4C9F-6C45-B7CB-920AA2A2A3ED}" srcOrd="1" destOrd="0" parTransId="{367E2177-B335-B244-BA3E-8B1703CBC5AA}" sibTransId="{C685546A-0D2A-1B49-8D5D-01CAFFABFD3F}"/>
    <dgm:cxn modelId="{ACD44B90-444F-7E4A-98F6-0D635F4A354F}" type="presOf" srcId="{1747F2ED-4C9F-6C45-B7CB-920AA2A2A3ED}" destId="{A1971DC8-DEC3-DF43-8C80-D9CEC84DE63C}" srcOrd="0" destOrd="0" presId="urn:microsoft.com/office/officeart/2005/8/layout/process4"/>
    <dgm:cxn modelId="{6AFD8AC9-423C-AD4B-B3CC-4EE30FBB714F}" srcId="{08C49E55-95F3-9046-98FA-2E11E887D089}" destId="{0BCF59C6-5779-4C44-BFEE-8B569D0009F7}" srcOrd="0" destOrd="0" parTransId="{99A7973F-1AC5-0D48-B1E7-5CB00796F4A7}" sibTransId="{FC667489-D2CB-EB41-8868-1C9E6A1E3726}"/>
    <dgm:cxn modelId="{FF2CF0F5-D8AC-6842-961B-57821982EAF2}" type="presOf" srcId="{08C49E55-95F3-9046-98FA-2E11E887D089}" destId="{A36DC387-363F-9349-B718-9045BD86E72E}" srcOrd="1" destOrd="0" presId="urn:microsoft.com/office/officeart/2005/8/layout/process4"/>
    <dgm:cxn modelId="{C704C313-B701-8849-9028-8FA04E96D208}" type="presParOf" srcId="{EDD512F8-3F48-F64A-B70A-5CEB11AFCF84}" destId="{AF0CB9C2-0306-A64B-8D22-27240D6ED447}" srcOrd="0" destOrd="0" presId="urn:microsoft.com/office/officeart/2005/8/layout/process4"/>
    <dgm:cxn modelId="{E2ACDA26-92EA-B749-8995-8152E5670257}" type="presParOf" srcId="{AF0CB9C2-0306-A64B-8D22-27240D6ED447}" destId="{7A6ED6BB-3B21-C949-91D5-701B04921738}" srcOrd="0" destOrd="0" presId="urn:microsoft.com/office/officeart/2005/8/layout/process4"/>
    <dgm:cxn modelId="{1D701F0F-B137-7A4C-BCF3-BFC68250AEE1}" type="presParOf" srcId="{AF0CB9C2-0306-A64B-8D22-27240D6ED447}" destId="{A36DC387-363F-9349-B718-9045BD86E72E}" srcOrd="1" destOrd="0" presId="urn:microsoft.com/office/officeart/2005/8/layout/process4"/>
    <dgm:cxn modelId="{89802167-1DC7-A24C-A048-EE5474A36D88}" type="presParOf" srcId="{AF0CB9C2-0306-A64B-8D22-27240D6ED447}" destId="{D400F415-55A8-4F47-95C2-DC561041F383}" srcOrd="2" destOrd="0" presId="urn:microsoft.com/office/officeart/2005/8/layout/process4"/>
    <dgm:cxn modelId="{69C5CB0A-B7C8-134D-B055-3FDFEE0F2AAF}" type="presParOf" srcId="{D400F415-55A8-4F47-95C2-DC561041F383}" destId="{A6884C74-4678-2F4E-9F33-76853D92BD64}" srcOrd="0" destOrd="0" presId="urn:microsoft.com/office/officeart/2005/8/layout/process4"/>
    <dgm:cxn modelId="{2F420DAF-0038-8645-AEEF-3FEA75374953}" type="presParOf" srcId="{D400F415-55A8-4F47-95C2-DC561041F383}" destId="{A1971DC8-DEC3-DF43-8C80-D9CEC84DE63C}" srcOrd="1" destOrd="0" presId="urn:microsoft.com/office/officeart/2005/8/layout/process4"/>
    <dgm:cxn modelId="{1EAC5A96-1E31-8644-97B0-9A36394D205A}" type="presParOf" srcId="{D400F415-55A8-4F47-95C2-DC561041F383}" destId="{5BE80662-B2B8-244E-9A5C-D63E3D16B74C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DD3DA-33E4-D34F-BC16-00501A0CA81B}">
      <dsp:nvSpPr>
        <dsp:cNvPr id="0" name=""/>
        <dsp:cNvSpPr/>
      </dsp:nvSpPr>
      <dsp:spPr>
        <a:xfrm rot="5400000">
          <a:off x="-210126" y="210816"/>
          <a:ext cx="1400844" cy="9805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</a:t>
          </a:r>
        </a:p>
      </dsp:txBody>
      <dsp:txXfrm rot="-5400000">
        <a:off x="1" y="490986"/>
        <a:ext cx="980591" cy="420253"/>
      </dsp:txXfrm>
    </dsp:sp>
    <dsp:sp modelId="{D6160C11-3141-9540-8CD4-DBA95FC17C2A}">
      <dsp:nvSpPr>
        <dsp:cNvPr id="0" name=""/>
        <dsp:cNvSpPr/>
      </dsp:nvSpPr>
      <dsp:spPr>
        <a:xfrm rot="5400000">
          <a:off x="4835620" y="-3854339"/>
          <a:ext cx="910549" cy="8620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Find naming discrepancies for each sequence file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1</a:t>
          </a:r>
          <a:r>
            <a:rPr lang="en-US" sz="1400" kern="1200" baseline="30000" dirty="0"/>
            <a:t>st</a:t>
          </a:r>
          <a:r>
            <a:rPr lang="en-US" sz="1400" kern="1200" dirty="0"/>
            <a:t> pass standard: all Capital letters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Filter out obscure names </a:t>
          </a:r>
          <a:r>
            <a:rPr lang="en-US" sz="1400" kern="1200" dirty="0">
              <a:sym typeface="Wingdings" pitchFamily="2" charset="2"/>
            </a:rPr>
            <a:t> handle later </a:t>
          </a:r>
          <a:endParaRPr lang="en-US" sz="1400" kern="1200" dirty="0"/>
        </a:p>
      </dsp:txBody>
      <dsp:txXfrm rot="-5400000">
        <a:off x="980592" y="45138"/>
        <a:ext cx="8576158" cy="821651"/>
      </dsp:txXfrm>
    </dsp:sp>
    <dsp:sp modelId="{E9C146E2-F913-9F4F-83B3-A68209EB8B10}">
      <dsp:nvSpPr>
        <dsp:cNvPr id="0" name=""/>
        <dsp:cNvSpPr/>
      </dsp:nvSpPr>
      <dsp:spPr>
        <a:xfrm rot="5400000">
          <a:off x="-210126" y="1414704"/>
          <a:ext cx="1400844" cy="9805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Rename </a:t>
          </a:r>
        </a:p>
      </dsp:txBody>
      <dsp:txXfrm rot="-5400000">
        <a:off x="1" y="1694874"/>
        <a:ext cx="980591" cy="420253"/>
      </dsp:txXfrm>
    </dsp:sp>
    <dsp:sp modelId="{B4011283-C7B6-1C47-AD54-299549EE0B07}">
      <dsp:nvSpPr>
        <dsp:cNvPr id="0" name=""/>
        <dsp:cNvSpPr/>
      </dsp:nvSpPr>
      <dsp:spPr>
        <a:xfrm rot="5400000">
          <a:off x="4835620" y="-2650451"/>
          <a:ext cx="910549" cy="8620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Standardized naming convection that’s easy and practical for technician and analysist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Rename all files </a:t>
          </a:r>
        </a:p>
      </dsp:txBody>
      <dsp:txXfrm rot="-5400000">
        <a:off x="980592" y="1249026"/>
        <a:ext cx="8576158" cy="821651"/>
      </dsp:txXfrm>
    </dsp:sp>
    <dsp:sp modelId="{AD37EC6B-D803-0143-AECD-F8E7B1F25A90}">
      <dsp:nvSpPr>
        <dsp:cNvPr id="0" name=""/>
        <dsp:cNvSpPr/>
      </dsp:nvSpPr>
      <dsp:spPr>
        <a:xfrm rot="5400000">
          <a:off x="-210126" y="2618592"/>
          <a:ext cx="1400844" cy="9805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Populate</a:t>
          </a:r>
        </a:p>
      </dsp:txBody>
      <dsp:txXfrm rot="-5400000">
        <a:off x="1" y="2898762"/>
        <a:ext cx="980591" cy="420253"/>
      </dsp:txXfrm>
    </dsp:sp>
    <dsp:sp modelId="{FB7F600C-5E93-BA46-A31F-198680F85891}">
      <dsp:nvSpPr>
        <dsp:cNvPr id="0" name=""/>
        <dsp:cNvSpPr/>
      </dsp:nvSpPr>
      <dsp:spPr>
        <a:xfrm rot="5400000">
          <a:off x="4864011" y="-1424027"/>
          <a:ext cx="853767" cy="8620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 image repositories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 database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Patient-centered and Sequence-centered </a:t>
          </a:r>
        </a:p>
      </dsp:txBody>
      <dsp:txXfrm rot="-5400000">
        <a:off x="980592" y="2501069"/>
        <a:ext cx="8578930" cy="770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DC387-363F-9349-B718-9045BD86E72E}">
      <dsp:nvSpPr>
        <dsp:cNvPr id="0" name=""/>
        <dsp:cNvSpPr/>
      </dsp:nvSpPr>
      <dsp:spPr>
        <a:xfrm>
          <a:off x="0" y="0"/>
          <a:ext cx="9422238" cy="1032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Step</a:t>
          </a:r>
        </a:p>
      </dsp:txBody>
      <dsp:txXfrm>
        <a:off x="0" y="0"/>
        <a:ext cx="9422238" cy="557403"/>
      </dsp:txXfrm>
    </dsp:sp>
    <dsp:sp modelId="{A6884C74-4678-2F4E-9F33-76853D92BD64}">
      <dsp:nvSpPr>
        <dsp:cNvPr id="0" name=""/>
        <dsp:cNvSpPr/>
      </dsp:nvSpPr>
      <dsp:spPr>
        <a:xfrm>
          <a:off x="4600" y="536758"/>
          <a:ext cx="3137679" cy="474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 for new patient entry once every x?</a:t>
          </a:r>
        </a:p>
      </dsp:txBody>
      <dsp:txXfrm>
        <a:off x="4600" y="536758"/>
        <a:ext cx="3137679" cy="474824"/>
      </dsp:txXfrm>
    </dsp:sp>
    <dsp:sp modelId="{A1971DC8-DEC3-DF43-8C80-D9CEC84DE63C}">
      <dsp:nvSpPr>
        <dsp:cNvPr id="0" name=""/>
        <dsp:cNvSpPr/>
      </dsp:nvSpPr>
      <dsp:spPr>
        <a:xfrm>
          <a:off x="3142279" y="536758"/>
          <a:ext cx="3137679" cy="474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Sort new scans into the corresponding folders</a:t>
          </a:r>
        </a:p>
      </dsp:txBody>
      <dsp:txXfrm>
        <a:off x="3142279" y="536758"/>
        <a:ext cx="3137679" cy="474824"/>
      </dsp:txXfrm>
    </dsp:sp>
    <dsp:sp modelId="{5BE80662-B2B8-244E-9A5C-D63E3D16B74C}">
      <dsp:nvSpPr>
        <dsp:cNvPr id="0" name=""/>
        <dsp:cNvSpPr/>
      </dsp:nvSpPr>
      <dsp:spPr>
        <a:xfrm>
          <a:off x="6279959" y="536758"/>
          <a:ext cx="3137679" cy="474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database</a:t>
          </a:r>
        </a:p>
      </dsp:txBody>
      <dsp:txXfrm>
        <a:off x="6279959" y="536758"/>
        <a:ext cx="3137679" cy="474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12/16/19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12/16/19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sample for few sequences</a:t>
            </a:r>
          </a:p>
          <a:p>
            <a:r>
              <a:rPr lang="en-US" dirty="0"/>
              <a:t>1. Type of naming conventions and frequency (bar chart)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and status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6594" y="1524000"/>
            <a:ext cx="5562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dirty="0"/>
              <a:t>Goal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446212" y="2971800"/>
            <a:ext cx="5334000" cy="14097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800" dirty="0"/>
              <a:t>To have organized and easily accessible databases for everyone</a:t>
            </a: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0A917983-3153-5B42-B2CA-71572BBC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012" y="6858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2400"/>
            <a:ext cx="9601200" cy="1143000"/>
          </a:xfrm>
        </p:spPr>
        <p:txBody>
          <a:bodyPr/>
          <a:lstStyle/>
          <a:p>
            <a:r>
              <a:rPr lang="en-US" dirty="0"/>
              <a:t>Progress 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90850E-3A8E-584D-A54D-69BFEC6309B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7224518"/>
              </p:ext>
            </p:extLst>
          </p:nvPr>
        </p:nvGraphicFramePr>
        <p:xfrm>
          <a:off x="1091773" y="1295400"/>
          <a:ext cx="9601199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F109992-7FA9-5641-B1F8-723A7D631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051715"/>
              </p:ext>
            </p:extLst>
          </p:nvPr>
        </p:nvGraphicFramePr>
        <p:xfrm>
          <a:off x="1091773" y="5105400"/>
          <a:ext cx="9422239" cy="103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7B9C575C-68E9-1143-A074-2FB27E9130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78572" y="1295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DD7E-D318-544B-B46E-3F5C7C3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1F5A-DABB-7842-89CB-4FF261767B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Essential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42C83-7859-A44B-80C6-A50B57D92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66700"/>
            <a:ext cx="11201400" cy="1143000"/>
          </a:xfrm>
        </p:spPr>
        <p:txBody>
          <a:bodyPr>
            <a:normAutofit/>
          </a:bodyPr>
          <a:lstStyle/>
          <a:p>
            <a:r>
              <a:rPr lang="en-US" sz="3100" dirty="0"/>
              <a:t>New Naming Convention for Technician on the MRI Scanner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652A-3DD7-574F-9717-2F183C0B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64" y="1409700"/>
            <a:ext cx="10197148" cy="4610100"/>
          </a:xfrm>
        </p:spPr>
        <p:txBody>
          <a:bodyPr/>
          <a:lstStyle/>
          <a:p>
            <a:r>
              <a:rPr lang="en-US" dirty="0"/>
              <a:t>ID: </a:t>
            </a:r>
          </a:p>
          <a:p>
            <a:pPr lvl="1"/>
            <a:r>
              <a:rPr lang="en-US" dirty="0"/>
              <a:t>2 letter to specify cohort</a:t>
            </a:r>
          </a:p>
          <a:p>
            <a:pPr lvl="1"/>
            <a:r>
              <a:rPr lang="en-US" dirty="0"/>
              <a:t>As many numbers it needs for identification number</a:t>
            </a:r>
          </a:p>
          <a:p>
            <a:pPr lvl="1"/>
            <a:r>
              <a:rPr lang="en-US" dirty="0"/>
              <a:t>No punctuation or space in between the letters and numbers</a:t>
            </a:r>
          </a:p>
          <a:p>
            <a:pPr lvl="1"/>
            <a:r>
              <a:rPr lang="en-US" dirty="0"/>
              <a:t>Ex: SH123, EX325785</a:t>
            </a:r>
          </a:p>
          <a:p>
            <a:r>
              <a:rPr lang="en-US" dirty="0"/>
              <a:t>Scan Specific: &lt;plane&gt;_{CUBE}_sequence_&lt;location&gt;_(Notes)</a:t>
            </a:r>
          </a:p>
          <a:p>
            <a:pPr lvl="1"/>
            <a:r>
              <a:rPr lang="en-US" dirty="0"/>
              <a:t>Plane: SAG | COR | AX | OBL</a:t>
            </a:r>
          </a:p>
          <a:p>
            <a:pPr lvl="1"/>
            <a:r>
              <a:rPr lang="en-US" dirty="0"/>
              <a:t>CUBE if specified</a:t>
            </a:r>
          </a:p>
          <a:p>
            <a:pPr lvl="1"/>
            <a:r>
              <a:rPr lang="en-US" dirty="0"/>
              <a:t>Sequence name: FSPGR, SWI, PC</a:t>
            </a:r>
          </a:p>
          <a:p>
            <a:pPr lvl="1"/>
            <a:r>
              <a:rPr lang="en-US" dirty="0"/>
              <a:t>Location: default is the whole brain, if is a part inside the brain please specify</a:t>
            </a:r>
          </a:p>
          <a:p>
            <a:pPr lvl="1"/>
            <a:r>
              <a:rPr lang="en-US" dirty="0"/>
              <a:t>Ex: SAG_CUBE_FSPGR_(RE), AX_FLAIR_SPINE,  AX_PC_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427054"/>
              </p:ext>
            </p:extLst>
          </p:nvPr>
        </p:nvGraphicFramePr>
        <p:xfrm>
          <a:off x="6018213" y="1828800"/>
          <a:ext cx="4648200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279</Words>
  <Application>Microsoft Macintosh PowerPoint</Application>
  <PresentationFormat>Custom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Palatino Linotype</vt:lpstr>
      <vt:lpstr>Wingdings</vt:lpstr>
      <vt:lpstr>Geometric design template</vt:lpstr>
      <vt:lpstr>Project DO</vt:lpstr>
      <vt:lpstr>Goal</vt:lpstr>
      <vt:lpstr>Progress outline</vt:lpstr>
      <vt:lpstr>Filtering Method</vt:lpstr>
      <vt:lpstr>New Naming Convention for Technician on the MRI Scanner </vt:lpstr>
      <vt:lpstr>Add a Slide Title - 1</vt:lpstr>
      <vt:lpstr>PowerPoint Presentation</vt:lpstr>
      <vt:lpstr>Two Content Layout with Table</vt:lpstr>
      <vt:lpstr>Add a Slide Title - 2</vt:lpstr>
      <vt:lpstr>Add a Slide Title - 3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In-house Database project</dc:title>
  <dc:creator>Ke Wei</dc:creator>
  <cp:lastModifiedBy>Ke Wei</cp:lastModifiedBy>
  <cp:revision>13</cp:revision>
  <dcterms:created xsi:type="dcterms:W3CDTF">2019-12-16T20:34:09Z</dcterms:created>
  <dcterms:modified xsi:type="dcterms:W3CDTF">2019-12-17T00:16:45Z</dcterms:modified>
</cp:coreProperties>
</file>