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b97816a9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b97816a9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b94731a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b94731a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b94731a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b94731a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b94731a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b94731a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b94731a7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b94731a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b94731a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b94731a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b94731a7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b94731a7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b94731a7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b94731a7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b97816a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b97816a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97816a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97816a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b97816a9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b97816a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b97816a9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b97816a9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b97816a9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b97816a9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b94731a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b94731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b97816a9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b97816a9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b94731a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b94731a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-635450" y="-82225"/>
            <a:ext cx="6840600" cy="14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98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Bank Churn EDA and Machine Learning Project</a:t>
            </a:r>
            <a:endParaRPr sz="398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71425" y="3970625"/>
            <a:ext cx="17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Keadon Harrison</a:t>
            </a:r>
            <a:endParaRPr sz="18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0" y="3970625"/>
            <a:ext cx="16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Emmanuel</a:t>
            </a:r>
            <a:r>
              <a:rPr lang="en-GB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 Nnadi</a:t>
            </a:r>
            <a:endParaRPr sz="18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775450" y="4321150"/>
            <a:ext cx="13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March 2024</a:t>
            </a:r>
            <a:endParaRPr sz="18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“Based of our data we believe that the model will factor in age as a major feature in the churn prediction. Leading to a conclusion that we need to address older clients concerns to retain them”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 Model Evaluation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(Original)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6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Importance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25" y="1083900"/>
            <a:ext cx="8412249" cy="34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Hypertuned and Feature Engineered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637924" cy="389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4833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ROC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decided to go with the Original Random Forest due to decent level recall for class 1 (Class 1 - Churned): 0.56 and a good accuracy Accuracy: 85.49%.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Since the major business concern is regarding churn.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dataset we chose to analyze </a:t>
            </a:r>
            <a:r>
              <a:rPr lang="en-GB">
                <a:solidFill>
                  <a:schemeClr val="dk1"/>
                </a:solidFill>
              </a:rPr>
              <a:t>contains</a:t>
            </a:r>
            <a:r>
              <a:rPr lang="en-GB">
                <a:solidFill>
                  <a:schemeClr val="dk1"/>
                </a:solidFill>
              </a:rPr>
              <a:t> synthetic customer data for a bank. The aim of this project was to accurately predict the amount of customers who are most likely to leave the bank. We chose this project because we both have </a:t>
            </a:r>
            <a:r>
              <a:rPr lang="en-GB">
                <a:solidFill>
                  <a:schemeClr val="dk1"/>
                </a:solidFill>
              </a:rPr>
              <a:t>backgrounds</a:t>
            </a:r>
            <a:r>
              <a:rPr lang="en-GB">
                <a:solidFill>
                  <a:schemeClr val="dk1"/>
                </a:solidFill>
              </a:rPr>
              <a:t> in the banking industry and we wanted our project to reflect that. We also wanted to solve a real-world business problem which we believe this project does.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0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Variable Exploration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Exploratory Data Analysis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Hypothesis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Machine Learning and Predictions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exploration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4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Numerical Columns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Credit Score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Age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Tenure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Balance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NumOfProducts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EstimatedSalary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Mem_no_Products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Cred_Bal_Sal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Tenure_Age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Age_Tenure_Product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572000" y="1152475"/>
            <a:ext cx="44739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Categorical Columns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Surname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Geography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Gender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HasCrCard - Whether the </a:t>
            </a: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customer</a:t>
            </a: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has a Credit card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IsActiveMemver - whether the customer is active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Exited - whether the customer has churned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- </a:t>
            </a:r>
            <a:r>
              <a:rPr lang="en-GB"/>
              <a:t>Visualization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- Visualization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00" y="1152475"/>
            <a:ext cx="8724527" cy="36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- Visualization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EDA-Visualization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73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Used 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Logistic Regression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Random Forest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Decision Tree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