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637-0E5E-FB17-58D9-36DDE8D6B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9CE9-EC2C-39DA-9BEC-263E9BFB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1506-7943-C485-6D62-DC33AF83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6B34-3440-01E1-5109-DB07943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A347-ED64-017B-0576-318EFAD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085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385-E8C6-2A80-6DE3-BCCDF82C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FFAB-204A-6B27-A30F-EE9110FEF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5AA0-D12E-A0CA-74C5-51484012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5497-765E-E57D-0785-D31660B4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233B-B4DD-4CCF-33C5-141324B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93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9667C-0EB0-0A86-1C1D-218BF5CB2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378D-E492-4460-2828-208F7C6D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B146-83BA-FEE5-E37D-4282645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C63E-866D-4E67-65AA-9E4DF7BC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6792-AB41-6EF6-74E0-0280236B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2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832-8B1F-4E32-8B56-794E37A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CA20-8890-2683-B307-FF6533E8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18F5-164B-35FC-EBA1-46E127FA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D3EE-C0EC-0214-8E56-C02E90C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2528-72C8-E82A-4301-92C562C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5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1862-5E13-D8FC-427F-083D892B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4229-0A01-75AF-08C8-86C9B60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43A7-E3B2-7DB6-94A0-6841F986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ABAE-FA59-E7C8-9010-79DDE4A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A295-2605-54E5-EC82-04C4FC16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6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BC6-0121-0E2F-93BB-6CB703FF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9FCB-DF20-79BA-8A64-7E64A96A8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1FF6-5E9A-EC09-055E-D976CE0B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E160-F58B-EA72-740A-06851BF3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5CB4D-DD0F-1701-BE55-560FF22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28DDB-53C2-2C87-B38F-B46A683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512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7F36-97B5-09C9-C12B-80A2BFC8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924A-5031-406C-8F7A-D68BDE63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B884-67ED-3215-FDB7-AE4C120B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F1D8C-9DB6-EC25-E612-44F468B5C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5A7B-DE9A-7F88-3059-B46F9C49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30872-F6E5-2BEB-FCE8-E5ABAF62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FA7B9-9EFA-5525-CA80-FB2E207D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ED43E-68AE-2F81-B4CC-0CFC8E6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67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2D61-FE28-732A-C364-503BEE6D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31E0-DAAF-890C-6AFF-29FA736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F3185-A564-A01B-45DB-E350FA1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74BCD-EC57-6D6B-C453-5E6311F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1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4FE4-46CE-A06E-51F1-E9AFAE4E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2DFF-74FD-3B7C-CC4F-CFE28F11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E329-E022-B82F-63C5-9E059B0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1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8C-0F19-A19B-7343-8BD7608C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7335-F616-D181-280E-C126716E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06F3-E2F2-A88A-14E1-45728A46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5C1E-79E3-1920-C63E-8F2FC59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2281-1CEC-EF4E-8D0B-33705063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3A3CE-24F6-D140-25AF-7299817E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2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2636-694C-8EEC-198D-D25584F4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A9861-BE45-A636-1A61-511B2514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9840E-700F-1402-4CED-44D85D46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8CD9-1B25-1992-DEFF-6773070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289E-3BCD-9DBF-C5F6-D9EB5254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196EA-70A2-797E-ECBB-4812ECF0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6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C52D2-F01E-23F8-5932-23CCAB4F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5104-D164-768B-B541-A3BB56D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7117-BD0E-02C0-E10E-332CAC9D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5E36-80B3-6A74-FE50-2439B3EE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B842-05A3-414C-A6BA-D7B55643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16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3AD-4E15-F4C2-AE65-0BB778EB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A52D3-77CC-A5F0-8DCB-F32D2FC09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773" y="1825625"/>
            <a:ext cx="4844453" cy="4351338"/>
          </a:xfrm>
        </p:spPr>
      </p:pic>
    </p:spTree>
    <p:extLst>
      <p:ext uri="{BB962C8B-B14F-4D97-AF65-F5344CB8AC3E}">
        <p14:creationId xmlns:p14="http://schemas.microsoft.com/office/powerpoint/2010/main" val="38605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143-BC2A-B327-59FB-7C5B99AA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the ability to select pieces to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50D6-4F70-551A-5EC1-599E6E1A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494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49D-4C2E-6DAC-7F50-92370688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not accept movement to empty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8CAC-1D4B-F88B-74CC-F647540D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092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8CF-0CC1-B092-2D6B-89EB6D70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count total number of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9BD1-0DAB-1E6C-D65B-4B71C38B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974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6627-BA58-BE8F-3148-829D6A6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highlight current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04B8-1DE0-BE16-5BCE-5D6B493D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426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A997-1167-ECBD-A8EF-16A49680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D938-817C-F7B1-6E03-81E2CA7D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04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BE81-E55C-77B4-5605-A66AAA5E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undo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D286-6755-7621-F952-06A0F4AD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988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7865-46D5-3F60-D4C3-665F4F38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82F9-ABC1-5F98-E69F-5C8F91E8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878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D2DB-D21F-F08F-1888-134755B7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show time taken to beat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41F9-E625-479A-652F-060B1CF9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053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DAF-FBD7-FA8D-93ED-A77693D0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acknowledge level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E031-1454-24B5-8237-B701BCDB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222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206-F39F-6CAC-320C-A3E08126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display level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1EA9-B806-A32F-80FC-D7F80F83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7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FC72-5C9D-9996-015A-8F4FC892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NZ" sz="5400" dirty="0"/>
              <a:t>Must haves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2EF9-CC8F-7255-ED79-C0F177F2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NZ" dirty="0"/>
              <a:t>I had 16 must have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60C24-B68E-F2C7-49DD-733E06A1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95" y="1863800"/>
            <a:ext cx="2762931" cy="48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5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166B-97F3-6C8B-AD9A-911CFB9E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 a game board with correct co-ordinates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9FD3-AD1B-A266-9B06-3A465EF9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lang="en-NZ" dirty="0"/>
              <a:t>Created a 2D array that starts at 0,0</a:t>
            </a:r>
          </a:p>
          <a:p>
            <a:pPr marL="0" indent="0">
              <a:buNone/>
            </a:pPr>
            <a:r>
              <a:rPr lang="en-NZ" dirty="0"/>
              <a:t>and creates a grid of a </a:t>
            </a:r>
            <a:r>
              <a:rPr lang="en-NZ"/>
              <a:t>set Size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35D4F-79A8-0771-3A30-F7FDF3C7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339" y="1788680"/>
            <a:ext cx="353426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1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15F1-ED0C-A0FC-5B8A-B42A7CA7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 movement for Rook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E7A3-B235-4CAB-8AA3-39C43B3A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03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B36-5B27-74A5-86AE-119381BF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CD60-4980-DB60-51B8-48C82F9C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875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7DA4-C01D-3B67-142B-833A0A9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Queen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876B-4F55-A8F0-2AC4-84691D2F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135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1F95-07FB-8AF9-747B-C933872A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2A68-C5D7-3728-B187-E8CFAE2E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403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7C7A-0F46-6C57-D4CF-BBC0C3DB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Bishop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E0A5-4D39-C865-6EEB-A06CEDEE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69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0566-0958-E60F-1C8D-BED976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be able to detect incorrect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5E76-5A60-C047-1E79-1C5C96F4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04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118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Class Diagram</vt:lpstr>
      <vt:lpstr>Must haves</vt:lpstr>
      <vt:lpstr>Must have a game board with correct co-ordinates</vt:lpstr>
      <vt:lpstr>Must have movement for Rook</vt:lpstr>
      <vt:lpstr>Must have movement for King</vt:lpstr>
      <vt:lpstr>Must have movement for Queen</vt:lpstr>
      <vt:lpstr>Must have movement for Knight</vt:lpstr>
      <vt:lpstr>Must have movement for Bishop</vt:lpstr>
      <vt:lpstr>Must be able to detect incorrect movement</vt:lpstr>
      <vt:lpstr>Must have the ability to select pieces to move</vt:lpstr>
      <vt:lpstr>Must not accept movement to empty squares</vt:lpstr>
      <vt:lpstr>Must count total number of moves</vt:lpstr>
      <vt:lpstr>Must highlight current piece</vt:lpstr>
      <vt:lpstr>Must have reset button</vt:lpstr>
      <vt:lpstr>Must have undo button</vt:lpstr>
      <vt:lpstr>Must have timer</vt:lpstr>
      <vt:lpstr>Must show time taken to beat level</vt:lpstr>
      <vt:lpstr>Must acknowledge level completion</vt:lpstr>
      <vt:lpstr>Must display level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19</cp:revision>
  <dcterms:created xsi:type="dcterms:W3CDTF">2022-09-14T09:09:44Z</dcterms:created>
  <dcterms:modified xsi:type="dcterms:W3CDTF">2022-09-14T10:28:10Z</dcterms:modified>
</cp:coreProperties>
</file>