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51F8-4F86-748E-6EF6-C2C652C6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EC31-7CF9-D023-AD8F-60D98947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CD21-B129-5EA3-189F-D7B6170F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B94-4D33-D4E6-BE73-C59558DF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7CB0-3590-157C-73DC-DCD1A3D3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21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813-B3BB-3A28-E3AD-E065E5D2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5F41-541F-6256-8737-26255DB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3EFD-ADE0-1127-B961-57E3A81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4738-B2AA-B61C-2439-5FBF456F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C00D-15E2-C42F-24F7-B8B1038C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6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A8F5C-B24D-1F89-4BE5-12057EBF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1A45-E87B-936C-9D60-98816288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4ADF-66A4-AD76-2B5E-B2CE110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D3D-1D17-55AC-959A-F53C0567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3DB7-43D9-1844-8A83-CD3D043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09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B62-46C9-A237-0CA6-F126AEA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DF1A-E98F-48BE-5CAB-B370FF9A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D40D-832A-D77D-F647-9C693F1A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0A46-D2BE-A230-8E38-7BCB5AA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42D5-99C5-65E0-BBFF-3C44003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2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A68A-77D1-9E8D-E4F6-6F9C49D8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B023-4518-B696-0576-250C2F50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823B-6B4D-7CAF-CB85-672AC839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794-149F-C74C-665D-81A4AE6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B97B-B8D2-649D-B443-059B30E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00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E602-89F5-447F-AD58-EEEF2C5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81EC-DB04-2D33-C7FE-ABE305FD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59C1-33C5-A4C0-2E16-1A7D5222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2957-0E32-81FE-95B4-64FAF86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381A-033E-EFB6-B918-53925EE0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37D0-C46E-B854-A552-0EACAFD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9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461E-9C74-7A01-C941-973CA1C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0C4B-1D12-8855-D7BC-315D082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E989-4D87-B849-777E-9BF876C4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A941-5122-6778-ED88-F1731B5A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F9263-1EE9-0D73-8209-696620BD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2599B-7853-295D-DBF3-9BC6F10D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CEF02-396D-5F31-C963-4670821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9DBB-D961-7DD8-8A68-530A794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23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626-2E9F-176A-AD3A-40BE6FC1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1B9F2-D4E2-42B3-6F2A-A1353FF9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44114-C04A-E87F-455E-0A0E1EE9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6B7B8-C6B3-D72A-B238-A35132F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0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0B4F-03CA-98F1-F852-B19DC5D8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DB19-D4B4-1C5F-0E39-F3C964B7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FFCC-7B2C-F25E-CCE4-83F8B54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8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CE02-03A7-B196-29E0-3C50536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09A0-619D-80A7-72BA-9502035D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E8F5-9205-5D2B-9A53-10A1DA4E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2112-5D6C-DB65-6DFB-87680BD6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4A2B-62AF-0034-76AE-5E1D7FB6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A958-72AD-79FE-E7CE-EE54297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8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91F-6FE7-3236-C8CB-90113664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DEBD6-5581-0BC1-4BD9-EAE85B6B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3F69B-6D27-CB73-D5DA-A0E12910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FE7C-494D-8B90-7493-29096577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D83E-DA87-CEFC-8115-031B3B7F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91A3-3CC7-290B-26EC-4993EF6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8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2D0EC-2DA5-B892-9573-7168E079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3F3D-7455-A1EC-48B7-B565D9C2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246D-B77F-0B84-9B51-557E835A2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7C01-A422-F518-4551-6E25B7A88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2F47-FC1A-DEA1-6FEB-EE4627D9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9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397-D6CB-76FB-80FB-468217B6A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Expected marks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F4C1-916E-BF5F-4A28-49E748DEC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37/37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16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6EB-FDDB-0574-37FC-22C0CCD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11 Passing by reference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C0542-CEDD-437A-59F7-E06188E4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1903669"/>
            <a:ext cx="5601482" cy="119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192A-1727-6065-4C27-0A657E04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3307441"/>
            <a:ext cx="55252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21E-4E9F-23E2-6CC1-9F7C800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12 Expression body definitions =&gt;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00526-7C8F-7A55-019B-855911CD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29" y="1943580"/>
            <a:ext cx="3343742" cy="743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A63CD-2886-8542-67DF-FD294D80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2939526"/>
            <a:ext cx="341042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DEDC-9B57-CC19-62FF-54B9C9C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13 Lambda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FEE99-2F88-1059-775F-03200AAA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87" y="2055124"/>
            <a:ext cx="2686425" cy="771633"/>
          </a:xfrm>
        </p:spPr>
      </p:pic>
    </p:spTree>
    <p:extLst>
      <p:ext uri="{BB962C8B-B14F-4D97-AF65-F5344CB8AC3E}">
        <p14:creationId xmlns:p14="http://schemas.microsoft.com/office/powerpoint/2010/main" val="261830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A22A-8E4F-8184-F0C5-A5D1079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14 Generic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CC972-01BB-4AE5-1326-5EDCAD51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551" y="2061735"/>
            <a:ext cx="1952898" cy="590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BDFD6-9446-179F-90CE-61250EF0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91" y="2857658"/>
            <a:ext cx="44202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66C1-783C-4869-A582-534CAA1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15 Interfaces, 16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2F483-27B5-622C-229A-6C613CDF0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708" y="1950061"/>
            <a:ext cx="2562583" cy="762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222A3-BA8C-9321-84AE-0F4A6906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16" y="1535665"/>
            <a:ext cx="2610214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9DF51-2790-2F69-E7FB-C2BF6830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64" y="3355148"/>
            <a:ext cx="425826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26F4-1043-4A38-634C-4D8D1F3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17 Virtual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FCD8E-ECFE-E55E-ACC6-BE1387E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03" y="1348657"/>
            <a:ext cx="4906060" cy="514421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23195A-C077-F145-87B7-D94FF508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24954" cy="1114581"/>
          </a:xfrm>
        </p:spPr>
      </p:pic>
    </p:spTree>
    <p:extLst>
      <p:ext uri="{BB962C8B-B14F-4D97-AF65-F5344CB8AC3E}">
        <p14:creationId xmlns:p14="http://schemas.microsoft.com/office/powerpoint/2010/main" val="359984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05A8-C9C2-C2CA-173D-5AAEEAE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18 Overload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7A1F2-0339-C711-2B7F-6F944E17F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419" y="1857146"/>
            <a:ext cx="2591162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415E3-9078-C28C-C03F-CDB0EAA8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6" y="2950597"/>
            <a:ext cx="29912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9036-F36C-5BDC-4230-7B0BD11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19 Override, 22 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A7574-3AAE-968B-8C51-0ED4C5FD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495" y="1296194"/>
            <a:ext cx="6335009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EA91A-45DA-0580-DD45-60C58BD3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395"/>
            <a:ext cx="4772691" cy="39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AEC9-8FFA-5ACF-9832-F6D5574F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4" y="2529922"/>
            <a:ext cx="611590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D1B3-3372-4D18-D58E-874EB4D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20 </a:t>
            </a:r>
            <a:r>
              <a:rPr lang="en-US" dirty="0"/>
              <a:t>Abstract Classes and Abstract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43FA2-F723-B949-41C1-B6B3A818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63" y="1819738"/>
            <a:ext cx="3801005" cy="99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32842-2AFE-5783-34F4-F1C079E2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4" y="1207828"/>
            <a:ext cx="4587269" cy="56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D24F-68CE-F68B-FF32-71B684D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21 New Modifier, 23 </a:t>
            </a:r>
            <a:r>
              <a:rPr lang="en-US" dirty="0"/>
              <a:t>Sealed Classes and Sealed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2502-9FEE-3438-0F47-16B36E5E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707" y="1840286"/>
            <a:ext cx="5096586" cy="1419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53837-B126-55D2-A21A-28F614E8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56" y="3586295"/>
            <a:ext cx="296268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5EF2-6C74-0D14-E48C-7B3C566F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All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D74B1-D3D5-130B-7EDA-D24B206AE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939" y="1507045"/>
            <a:ext cx="2139892" cy="46830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AE6FC-F596-03B4-CC2C-0B99E14A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95" y="855778"/>
            <a:ext cx="4832248" cy="59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5A53-8439-38BB-ACEE-8D61210F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26 $ - string interpolation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D7E89-103F-F454-B275-D8B5B0208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79" y="2132404"/>
            <a:ext cx="6563641" cy="952633"/>
          </a:xfrm>
        </p:spPr>
      </p:pic>
    </p:spTree>
    <p:extLst>
      <p:ext uri="{BB962C8B-B14F-4D97-AF65-F5344CB8AC3E}">
        <p14:creationId xmlns:p14="http://schemas.microsoft.com/office/powerpoint/2010/main" val="81208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3133-5848-DCF7-7B25-9C6BD76B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27 Enumeration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7D481-A4FB-2CF4-0DE8-6E31E8421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25747" cy="1457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66E81-0A53-EDD7-5870-0393DC9F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32" y="3429000"/>
            <a:ext cx="171473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2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CE27-D242-75AB-99FC-C79FB98E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28 Exceptions and Exception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A9AA9-E0D5-07C1-DE4B-36BFDA82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20323" cy="2295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296A1-9CCD-E863-94A9-EBD1C135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20" y="1690688"/>
            <a:ext cx="389626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6CD-890B-7EFD-FCB9-0801F6E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29 Using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952F3-4750-DC5E-AE83-678E555C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548" y="2292598"/>
            <a:ext cx="4124901" cy="2695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EF2D-5F95-9179-65B2-5E1452D2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09" y="1717089"/>
            <a:ext cx="1657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0E04-6BB5-4DAA-6074-E40152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30 Init accessors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85142-8DF9-CA5A-9B4E-672B348E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21" y="3051927"/>
            <a:ext cx="5410955" cy="1428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0B8F8-8A6D-AD6C-1917-3DAB39B4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2" y="1338730"/>
            <a:ext cx="3810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438-54A2-455D-0508-9501E74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32 When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55C79-E553-8969-7C48-57E6B7E1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103" y="1920688"/>
            <a:ext cx="3181794" cy="704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0499F-DEAB-2B37-0F79-40A86627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96" y="2708361"/>
            <a:ext cx="618258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FCE5-5325-2953-7492-C9168BF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33 Object and Collection Initializers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C7108-16CB-0ED1-6233-DA964526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32" y="3429000"/>
            <a:ext cx="7278116" cy="7906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82C35-61C7-CE11-783D-EB38CD7C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4" y="1809714"/>
            <a:ext cx="3810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664-5462-F391-93FC-F6C37A0B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34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7AA10-22E8-EDE4-82FF-42A1A620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367" y="1862606"/>
            <a:ext cx="1905266" cy="905001"/>
          </a:xfrm>
        </p:spPr>
      </p:pic>
    </p:spTree>
    <p:extLst>
      <p:ext uri="{BB962C8B-B14F-4D97-AF65-F5344CB8AC3E}">
        <p14:creationId xmlns:p14="http://schemas.microsoft.com/office/powerpoint/2010/main" val="269599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359-502D-723C-A67D-73AA31A6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35 Delegates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EC581-93EA-DCFB-CDAD-0E45116E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948" y="1690688"/>
            <a:ext cx="2286319" cy="10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574DD-94EA-D1AD-B0F5-B2CA1380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95" y="2927020"/>
            <a:ext cx="395342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3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F2EE-209C-2DD7-CB98-AF313548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36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949C5-1509-C3AD-12FA-528ECE4C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049" y="1571366"/>
            <a:ext cx="4305901" cy="1857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B49BA-5C5A-8E96-F35F-C207CAA4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63" y="3578989"/>
            <a:ext cx="4682671" cy="32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6E1-97A2-A751-FD08-C514D8D5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 Selection statements, 31 Named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F1122-E453-EADF-C637-A1B5824B7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28" y="3253477"/>
            <a:ext cx="4791744" cy="14956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7620F-0D68-9316-9B93-7177ABBC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01" y="1828131"/>
            <a:ext cx="517279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A724-958D-15EC-C8EE-15605C87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37 Indexers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94AC-E615-A291-31F8-AAF246E2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786" y="1788242"/>
            <a:ext cx="4858428" cy="885949"/>
          </a:xfrm>
        </p:spPr>
      </p:pic>
    </p:spTree>
    <p:extLst>
      <p:ext uri="{BB962C8B-B14F-4D97-AF65-F5344CB8AC3E}">
        <p14:creationId xmlns:p14="http://schemas.microsoft.com/office/powerpoint/2010/main" val="2801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35C7-265D-4E70-599C-CF52ED94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 Iteration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F6A51-826C-F0DF-E708-8051228A1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1" y="3229661"/>
            <a:ext cx="4782217" cy="15432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F5418-0A86-C6FC-0D04-0C53CB35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39" y="1892969"/>
            <a:ext cx="367716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D185-2F5C-25F6-C3CC-3ECB77AC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DAAE2-4A8F-733E-B2E2-94DC96E9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099" y="2644753"/>
            <a:ext cx="7125694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2A2BC-5CE3-6CD2-6A1C-08D1D254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3838504"/>
            <a:ext cx="4848902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2EBB6-059C-3AAB-231B-0A88FB28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8" y="1422423"/>
            <a:ext cx="280074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3EF-A79C-184C-7CAD-E348DC6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 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64AD7-36BC-4513-9C5C-32EA43815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3277293"/>
            <a:ext cx="4953691" cy="144800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AB0A2-C23D-EE0E-C7BC-6ECB4EAE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65" y="2201796"/>
            <a:ext cx="2629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91F-0A30-721C-C8D5-3E47000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 Classes, 9 Constructors, 25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241C0-4400-CC2B-E995-819AF43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097" y="1690688"/>
            <a:ext cx="4067743" cy="752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87456-FD19-55F6-EB1B-949CC0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27" y="2536725"/>
            <a:ext cx="596348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912-CF71-A1D8-8D3B-B636B39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6 Access modifiers, 7 Fields, 8 </a:t>
            </a:r>
            <a:r>
              <a:rPr lang="en-NZ" dirty="0" err="1"/>
              <a:t>Readonly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903EA-6ECE-3CC5-E995-836B3346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116" y="1959783"/>
            <a:ext cx="3324689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51E82-F105-9107-57F9-D8E534FB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79" y="2777623"/>
            <a:ext cx="3134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CF5-57C8-CDD8-FC7B-9933264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Passing by value, 24 Static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34524-9E6A-6FA7-F73A-231F81FE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052959"/>
            <a:ext cx="5734850" cy="11907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E5BB4-43BD-4942-7A48-C7E1475F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3294808"/>
            <a:ext cx="523948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126</Words>
  <Application>Microsoft Office PowerPoint</Application>
  <PresentationFormat>Widescreen</PresentationFormat>
  <Paragraphs>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Expected marks Part A</vt:lpstr>
      <vt:lpstr>All Outputs</vt:lpstr>
      <vt:lpstr>1 Selection statements, 31 Named Arguments</vt:lpstr>
      <vt:lpstr>2 Iteration Statement</vt:lpstr>
      <vt:lpstr>3 Constants</vt:lpstr>
      <vt:lpstr>4 Arrays</vt:lpstr>
      <vt:lpstr>5 Classes, 9 Constructors, 25 Properties</vt:lpstr>
      <vt:lpstr>6 Access modifiers, 7 Fields, 8 Readonly</vt:lpstr>
      <vt:lpstr>10 Passing by value, 24 Static</vt:lpstr>
      <vt:lpstr>11 Passing by reference </vt:lpstr>
      <vt:lpstr>12 Expression body definitions =&gt;</vt:lpstr>
      <vt:lpstr>13 Lambda expressions</vt:lpstr>
      <vt:lpstr>14 Generic Methods</vt:lpstr>
      <vt:lpstr>15 Interfaces, 16 Inheritance</vt:lpstr>
      <vt:lpstr>17 Virtual</vt:lpstr>
      <vt:lpstr>18 Overload</vt:lpstr>
      <vt:lpstr>19 Override, 22 Base</vt:lpstr>
      <vt:lpstr>20 Abstract Classes and Abstract Class Members</vt:lpstr>
      <vt:lpstr>21 New Modifier, 23 Sealed Classes and Sealed Class Members</vt:lpstr>
      <vt:lpstr>26 $ - string interpolation</vt:lpstr>
      <vt:lpstr>27 Enumeration types</vt:lpstr>
      <vt:lpstr>28 Exceptions and Exception Handling</vt:lpstr>
      <vt:lpstr>29 Using statements</vt:lpstr>
      <vt:lpstr>30 Init accessors</vt:lpstr>
      <vt:lpstr>32 When</vt:lpstr>
      <vt:lpstr>33 Object and Collection Initializers</vt:lpstr>
      <vt:lpstr>34 Reflection</vt:lpstr>
      <vt:lpstr>35 Delegates</vt:lpstr>
      <vt:lpstr>36 Events</vt:lpstr>
      <vt:lpstr>37 Indexers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marks</dc:title>
  <dc:creator>Keagan Erasmus [kje0074]</dc:creator>
  <cp:lastModifiedBy>Keagan Erasmus [kje0074]</cp:lastModifiedBy>
  <cp:revision>104</cp:revision>
  <dcterms:created xsi:type="dcterms:W3CDTF">2022-10-06T01:51:53Z</dcterms:created>
  <dcterms:modified xsi:type="dcterms:W3CDTF">2022-10-07T01:38:18Z</dcterms:modified>
</cp:coreProperties>
</file>