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3D63-1C85-948F-BACA-DA0B5CAD1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CDBF-081E-9433-1352-F8F134862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A185-DA9E-2417-95CD-93A72430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A734-79A5-40CD-98AD-F19C882C28C1}" type="datetimeFigureOut">
              <a:rPr lang="en-NZ" smtClean="0"/>
              <a:t>22/11/2022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03D6-3DAC-A485-7FE9-BE02151E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35CC-5896-EB27-87AE-9C65AFC0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C3CC-1C54-4E73-A03B-783C193674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57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AF60-9CC5-F62D-F0D8-08633572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B0DEF-3DA0-655B-67E0-8853B35C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F3DD-4D3F-A405-F172-7D0EBD3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A734-79A5-40CD-98AD-F19C882C28C1}" type="datetimeFigureOut">
              <a:rPr lang="en-NZ" smtClean="0"/>
              <a:t>22/11/2022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CAFC8-5410-8724-0DCE-D7C15F03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F693-D49D-B898-1A20-17C982BF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C3CC-1C54-4E73-A03B-783C193674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26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51C15-B2CE-039D-7B81-D0D53434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023DE-96BE-A1B5-A750-2E6BEB392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3138-4F9D-EF05-563C-0D9ACB5F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A734-79A5-40CD-98AD-F19C882C28C1}" type="datetimeFigureOut">
              <a:rPr lang="en-NZ" smtClean="0"/>
              <a:t>22/11/2022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B52CF-2387-5413-BCDF-8E5DF5ED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DA30-BD06-94FD-2386-6071CFE7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C3CC-1C54-4E73-A03B-783C193674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914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775E-DD6D-8063-023D-BF28C852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43FF2-E200-A12A-91CD-969CA9A0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A6B5-5D67-3805-0797-6E3BC863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A734-79A5-40CD-98AD-F19C882C28C1}" type="datetimeFigureOut">
              <a:rPr lang="en-NZ" smtClean="0"/>
              <a:t>22/11/2022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2375-6744-B051-7AB0-6E116BCD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B1F15-B934-9306-4917-EF437270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C3CC-1C54-4E73-A03B-783C193674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176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2FFF-406C-300C-DC9C-AF29F5FC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68E2F-4A5E-344C-03B3-87CA400A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0913-F9A0-E23E-91EA-E7C0BCEA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A734-79A5-40CD-98AD-F19C882C28C1}" type="datetimeFigureOut">
              <a:rPr lang="en-NZ" smtClean="0"/>
              <a:t>22/11/2022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1D4CA-32F0-A780-C2BE-F6A35899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7DDD-527E-608A-6B06-6E69452F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C3CC-1C54-4E73-A03B-783C193674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906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D0E6-9074-1948-D540-CC824F6C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795E-12A3-6CEA-E9CE-41F2EFEB2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2E13E-1DBD-78A2-E08A-250CB62A6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D0DC0-0F41-6571-E9C0-1C45404A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A734-79A5-40CD-98AD-F19C882C28C1}" type="datetimeFigureOut">
              <a:rPr lang="en-NZ" smtClean="0"/>
              <a:t>22/11/2022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49C36-CE30-D53B-438E-6B483CA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292DE-B27C-3120-2592-23EC770A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C3CC-1C54-4E73-A03B-783C193674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278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EE32-E7BD-B82C-D64F-42DAEC91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8FD8C-133B-7595-FABF-9F3663DFC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B87FD-5A96-5E99-779D-A0F90E04D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D625-65DC-27DB-D17B-9B52E2AC3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E40AB-A13F-6C56-3429-32D15FF5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03E2F-636A-2460-8085-5E8C1992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A734-79A5-40CD-98AD-F19C882C28C1}" type="datetimeFigureOut">
              <a:rPr lang="en-NZ" smtClean="0"/>
              <a:t>22/11/2022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E0D00-973D-DB38-8CA6-CFE14D94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60D48-4994-149D-52CC-39D3E806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C3CC-1C54-4E73-A03B-783C193674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955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6E44-47D9-A9CB-FAB2-2B4DE22C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2B8F8-A146-2AAA-1D1D-E87B90E6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A734-79A5-40CD-98AD-F19C882C28C1}" type="datetimeFigureOut">
              <a:rPr lang="en-NZ" smtClean="0"/>
              <a:t>22/11/2022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9D0DE-57F2-1F09-4FE6-41081386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B287C-9DCF-A655-7D06-7727A7ED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C3CC-1C54-4E73-A03B-783C193674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43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9315D-D015-1DAE-C448-D303089E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A734-79A5-40CD-98AD-F19C882C28C1}" type="datetimeFigureOut">
              <a:rPr lang="en-NZ" smtClean="0"/>
              <a:t>22/11/2022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85F44-6A0C-6755-36DB-D168641C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56ABF-5CCC-C3DA-A607-0A1D5762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C3CC-1C54-4E73-A03B-783C193674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600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87E3-EC5D-1D4F-8597-0C4793C0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FDB4-AEB6-4367-08F5-EADECC60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AF8F0-93EB-4176-24BA-9C3B3481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5013-F4B5-5D5A-485B-225E58B5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A734-79A5-40CD-98AD-F19C882C28C1}" type="datetimeFigureOut">
              <a:rPr lang="en-NZ" smtClean="0"/>
              <a:t>22/11/2022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855A4-828A-4FBA-15A8-9945CCB8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2F13A-8194-16B1-E8DD-55C0BA8F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C3CC-1C54-4E73-A03B-783C193674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845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697B-D628-9FF1-1A9D-579564E0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97853-AB14-647E-D30E-C735082A4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958BF-4F5F-F586-B746-9A76A276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D49FA-9B26-ED77-3541-1FABB2D6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A734-79A5-40CD-98AD-F19C882C28C1}" type="datetimeFigureOut">
              <a:rPr lang="en-NZ" smtClean="0"/>
              <a:t>22/11/2022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4BC08-4876-B14E-6646-5905D147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3AA1D-5F84-4F80-5363-D994F93A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C3CC-1C54-4E73-A03B-783C193674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680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15078-4EA2-ABAC-4F01-C3734DC2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F49A3-5E3F-9F36-40E6-6E3537BA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F74E-14D5-3A1E-40F1-432BF47FA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A734-79A5-40CD-98AD-F19C882C28C1}" type="datetimeFigureOut">
              <a:rPr lang="en-NZ" smtClean="0"/>
              <a:t>22/11/2022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7CBF4-04EF-9409-367F-85E77ABF8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1141-7CD6-D44F-9711-16F6CF5AF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C3CC-1C54-4E73-A03B-783C193674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50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E402-42F5-23B8-7430-BB064EFC94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Expected marks Part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36904-4A1A-A4AD-4CD9-60D086A08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/>
              <a:t>19/37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809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C578-A0AE-2D6D-72EC-3FA5E53B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11 Passing by reference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BBC99-8635-D59B-D18D-7154333DF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361" y="1404655"/>
            <a:ext cx="10231278" cy="4048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89191-4F03-1586-B5F0-67C181E4DB31}"/>
              </a:ext>
            </a:extLst>
          </p:cNvPr>
          <p:cNvSpPr txBox="1"/>
          <p:nvPr/>
        </p:nvSpPr>
        <p:spPr>
          <a:xfrm>
            <a:off x="1045029" y="5728996"/>
            <a:ext cx="323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Passing a Cell as a reference</a:t>
            </a:r>
          </a:p>
        </p:txBody>
      </p:sp>
    </p:spTree>
    <p:extLst>
      <p:ext uri="{BB962C8B-B14F-4D97-AF65-F5344CB8AC3E}">
        <p14:creationId xmlns:p14="http://schemas.microsoft.com/office/powerpoint/2010/main" val="188604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1610-9F7F-54EC-27F6-18CBB22C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15 Interfaces, 16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A7FC7-24B2-CD16-A977-89C076C16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28" y="1573955"/>
            <a:ext cx="376283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91A63-7F73-DE67-86ED-2847001FA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227" y="1281973"/>
            <a:ext cx="419158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2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966C-A34B-B7DD-88CB-E5F7B804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21 new modifier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14946-F45C-A66E-0533-7CF5362FF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569" y="1690688"/>
            <a:ext cx="2791215" cy="676369"/>
          </a:xfrm>
        </p:spPr>
      </p:pic>
    </p:spTree>
    <p:extLst>
      <p:ext uri="{BB962C8B-B14F-4D97-AF65-F5344CB8AC3E}">
        <p14:creationId xmlns:p14="http://schemas.microsoft.com/office/powerpoint/2010/main" val="276451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0417-9CC5-9A15-7CA4-A7D69F42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26 $ - string interpolation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EA2433-287A-9385-5971-F665F18C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328"/>
            <a:ext cx="4001058" cy="1943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A31978-DB04-87FF-7D96-016BFB95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13" y="1815328"/>
            <a:ext cx="491558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C2ED-B644-1BFF-31DE-A32ED14C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27 Enumeration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EC9E0-DE02-A49D-FADC-96ACFE35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5717"/>
            <a:ext cx="3829584" cy="3143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808E19-2DC3-D62F-B12A-10776893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0579"/>
            <a:ext cx="4972744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3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0024-69D9-EE33-F8E2-6D0D6C3B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29 Using Statement</a:t>
            </a:r>
            <a:endParaRPr lang="en-N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22EC2A-BAEA-4D35-5DE5-A84CB5647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16" y="1867326"/>
            <a:ext cx="2667372" cy="10955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31C8A7-7787-8CF4-6F30-4107B7EB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45" y="2067379"/>
            <a:ext cx="262926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18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33E1-3AF5-961C-316C-20835C9E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8CE8-9867-6AA1-A8E9-4AADDA31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068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6DC1-CF01-B115-BD50-2716C3F9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 Selection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0C55F-9CA1-6915-FB9E-FC03E6E25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257" y="1825625"/>
            <a:ext cx="6931485" cy="4351338"/>
          </a:xfrm>
        </p:spPr>
      </p:pic>
    </p:spTree>
    <p:extLst>
      <p:ext uri="{BB962C8B-B14F-4D97-AF65-F5344CB8AC3E}">
        <p14:creationId xmlns:p14="http://schemas.microsoft.com/office/powerpoint/2010/main" val="386121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AB55-6EC0-C877-667E-BF1C5D35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 iteration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8397A-B425-3F87-7105-58957A4F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731" y="1690688"/>
            <a:ext cx="7792537" cy="3181794"/>
          </a:xfrm>
        </p:spPr>
      </p:pic>
    </p:spTree>
    <p:extLst>
      <p:ext uri="{BB962C8B-B14F-4D97-AF65-F5344CB8AC3E}">
        <p14:creationId xmlns:p14="http://schemas.microsoft.com/office/powerpoint/2010/main" val="339886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79334F-317B-AB6A-09D8-69B3903DB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082" y="939217"/>
            <a:ext cx="4615500" cy="4351338"/>
          </a:xfrm>
        </p:spPr>
      </p:pic>
    </p:spTree>
    <p:extLst>
      <p:ext uri="{BB962C8B-B14F-4D97-AF65-F5344CB8AC3E}">
        <p14:creationId xmlns:p14="http://schemas.microsoft.com/office/powerpoint/2010/main" val="20747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7EAD-80BC-4F8B-60BE-7FA6F6AC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 Constants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BFCF4-0F68-2479-4BDB-FA7613AB8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130" y="3429000"/>
            <a:ext cx="3277057" cy="552527"/>
          </a:xfrm>
        </p:spPr>
      </p:pic>
    </p:spTree>
    <p:extLst>
      <p:ext uri="{BB962C8B-B14F-4D97-AF65-F5344CB8AC3E}">
        <p14:creationId xmlns:p14="http://schemas.microsoft.com/office/powerpoint/2010/main" val="147767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27A1-8809-30D6-48C0-CC72E85E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4 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70DAB-061A-EF59-C20B-23490E0FB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170" y="1690688"/>
            <a:ext cx="3696216" cy="2934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92157-C10E-4DBA-DCFE-ACBE0821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605" y="1690688"/>
            <a:ext cx="165758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EAE8-B6E8-1963-E1E8-DF063D2D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5 Classes, 9 Constructors, 25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707B5-728E-B1F8-0B72-B9733EF48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50" y="1690688"/>
            <a:ext cx="501209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86793-C503-048B-7B59-1D1243AE5A49}"/>
              </a:ext>
            </a:extLst>
          </p:cNvPr>
          <p:cNvSpPr txBox="1"/>
          <p:nvPr/>
        </p:nvSpPr>
        <p:spPr>
          <a:xfrm>
            <a:off x="6096000" y="1875453"/>
            <a:ext cx="3598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board class is responsible for creating the board and moving all the pieces on the board</a:t>
            </a:r>
          </a:p>
        </p:txBody>
      </p:sp>
    </p:spTree>
    <p:extLst>
      <p:ext uri="{BB962C8B-B14F-4D97-AF65-F5344CB8AC3E}">
        <p14:creationId xmlns:p14="http://schemas.microsoft.com/office/powerpoint/2010/main" val="49307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90CD-0817-79A0-0005-CD4AF08B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6 Access modifiers, 7 Fields, 8 </a:t>
            </a:r>
            <a:r>
              <a:rPr lang="en-NZ" dirty="0" err="1"/>
              <a:t>Readonly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DFC55-291C-7249-840E-04AEBEE4C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287" y="1690688"/>
            <a:ext cx="3972479" cy="216247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DDCE46-ABC7-5ACD-6BE1-F4BB4545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951" y="1690688"/>
            <a:ext cx="311511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3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A8BA-B6AF-E396-C7FF-FEB906D1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 Passing by value, 24 Static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CF871-AA5F-3302-BA6F-EDE6E52B6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267531" cy="962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30F5D-EC79-68B9-E8A6-EE690A2B1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0629"/>
            <a:ext cx="4001058" cy="828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923DA-ADCB-0D74-444E-89C77A3EA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099" y="1690688"/>
            <a:ext cx="1200318" cy="323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9BE48C-BD46-E928-DB09-A995784B2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894" y="1690688"/>
            <a:ext cx="382958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8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85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Expected marks Part B</vt:lpstr>
      <vt:lpstr>1 Selection Statement</vt:lpstr>
      <vt:lpstr>2 iteration statement</vt:lpstr>
      <vt:lpstr>PowerPoint Presentation</vt:lpstr>
      <vt:lpstr>3 Constants</vt:lpstr>
      <vt:lpstr>4 Arrays</vt:lpstr>
      <vt:lpstr>5 Classes, 9 Constructors, 25 Properties</vt:lpstr>
      <vt:lpstr>6 Access modifiers, 7 Fields, 8 Readonly</vt:lpstr>
      <vt:lpstr>10 Passing by value, 24 Static  </vt:lpstr>
      <vt:lpstr>11 Passing by reference </vt:lpstr>
      <vt:lpstr>15 Interfaces, 16 Inheritance</vt:lpstr>
      <vt:lpstr>21 new modifier</vt:lpstr>
      <vt:lpstr>26 $ - string interpolation</vt:lpstr>
      <vt:lpstr>27 Enumeration types</vt:lpstr>
      <vt:lpstr>29 Using Statement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marks Part B</dc:title>
  <dc:creator>Keagan Erasmus [kje0074]</dc:creator>
  <cp:lastModifiedBy>Keagan Erasmus [kje0074]</cp:lastModifiedBy>
  <cp:revision>39</cp:revision>
  <dcterms:created xsi:type="dcterms:W3CDTF">2022-11-20T21:05:36Z</dcterms:created>
  <dcterms:modified xsi:type="dcterms:W3CDTF">2022-11-22T07:23:21Z</dcterms:modified>
</cp:coreProperties>
</file>