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E67C1-B68F-4AB4-8377-65F6287D7764}" v="15" dt="2022-11-20T09:04:45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gan Erasmus [kje0074]" userId="a17ad552-1b44-4ef3-aea9-8f0ee0ef8fa2" providerId="ADAL" clId="{A2DE67C1-B68F-4AB4-8377-65F6287D7764}"/>
    <pc:docChg chg="undo custSel addSld delSld modSld">
      <pc:chgData name="Keagan Erasmus [kje0074]" userId="a17ad552-1b44-4ef3-aea9-8f0ee0ef8fa2" providerId="ADAL" clId="{A2DE67C1-B68F-4AB4-8377-65F6287D7764}" dt="2022-11-20T09:05:31.182" v="2049" actId="20577"/>
      <pc:docMkLst>
        <pc:docMk/>
      </pc:docMkLst>
      <pc:sldChg chg="modSp mod">
        <pc:chgData name="Keagan Erasmus [kje0074]" userId="a17ad552-1b44-4ef3-aea9-8f0ee0ef8fa2" providerId="ADAL" clId="{A2DE67C1-B68F-4AB4-8377-65F6287D7764}" dt="2022-11-20T06:55:42.943" v="33" actId="20577"/>
        <pc:sldMkLst>
          <pc:docMk/>
          <pc:sldMk cId="4071120430" sldId="256"/>
        </pc:sldMkLst>
        <pc:spChg chg="mod">
          <ac:chgData name="Keagan Erasmus [kje0074]" userId="a17ad552-1b44-4ef3-aea9-8f0ee0ef8fa2" providerId="ADAL" clId="{A2DE67C1-B68F-4AB4-8377-65F6287D7764}" dt="2022-11-20T06:55:42.943" v="33" actId="20577"/>
          <ac:spMkLst>
            <pc:docMk/>
            <pc:sldMk cId="4071120430" sldId="256"/>
            <ac:spMk id="2" creationId="{A4227C77-F1C1-384F-D7CC-05B05F7723A5}"/>
          </ac:spMkLst>
        </pc:spChg>
      </pc:sldChg>
      <pc:sldChg chg="new del">
        <pc:chgData name="Keagan Erasmus [kje0074]" userId="a17ad552-1b44-4ef3-aea9-8f0ee0ef8fa2" providerId="ADAL" clId="{A2DE67C1-B68F-4AB4-8377-65F6287D7764}" dt="2022-11-20T06:55:51.393" v="35" actId="47"/>
        <pc:sldMkLst>
          <pc:docMk/>
          <pc:sldMk cId="1668404773" sldId="257"/>
        </pc:sldMkLst>
      </pc:sldChg>
      <pc:sldChg chg="modSp add mod">
        <pc:chgData name="Keagan Erasmus [kje0074]" userId="a17ad552-1b44-4ef3-aea9-8f0ee0ef8fa2" providerId="ADAL" clId="{A2DE67C1-B68F-4AB4-8377-65F6287D7764}" dt="2022-11-20T06:58:01.706" v="81" actId="20577"/>
        <pc:sldMkLst>
          <pc:docMk/>
          <pc:sldMk cId="3357009132" sldId="257"/>
        </pc:sldMkLst>
        <pc:spChg chg="mod">
          <ac:chgData name="Keagan Erasmus [kje0074]" userId="a17ad552-1b44-4ef3-aea9-8f0ee0ef8fa2" providerId="ADAL" clId="{A2DE67C1-B68F-4AB4-8377-65F6287D7764}" dt="2022-11-20T06:57:45.025" v="78" actId="20577"/>
          <ac:spMkLst>
            <pc:docMk/>
            <pc:sldMk cId="3357009132" sldId="257"/>
            <ac:spMk id="2" creationId="{A4227C77-F1C1-384F-D7CC-05B05F7723A5}"/>
          </ac:spMkLst>
        </pc:spChg>
        <pc:spChg chg="mod">
          <ac:chgData name="Keagan Erasmus [kje0074]" userId="a17ad552-1b44-4ef3-aea9-8f0ee0ef8fa2" providerId="ADAL" clId="{A2DE67C1-B68F-4AB4-8377-65F6287D7764}" dt="2022-11-20T06:58:01.706" v="81" actId="20577"/>
          <ac:spMkLst>
            <pc:docMk/>
            <pc:sldMk cId="3357009132" sldId="257"/>
            <ac:spMk id="3" creationId="{BDEF5790-BA34-2CC7-27DE-8DE587A62628}"/>
          </ac:spMkLst>
        </pc:spChg>
      </pc:sldChg>
      <pc:sldChg chg="addSp delSp modSp new mod">
        <pc:chgData name="Keagan Erasmus [kje0074]" userId="a17ad552-1b44-4ef3-aea9-8f0ee0ef8fa2" providerId="ADAL" clId="{A2DE67C1-B68F-4AB4-8377-65F6287D7764}" dt="2022-11-20T06:59:43.682" v="102" actId="22"/>
        <pc:sldMkLst>
          <pc:docMk/>
          <pc:sldMk cId="1677312141" sldId="258"/>
        </pc:sldMkLst>
        <pc:spChg chg="mod">
          <ac:chgData name="Keagan Erasmus [kje0074]" userId="a17ad552-1b44-4ef3-aea9-8f0ee0ef8fa2" providerId="ADAL" clId="{A2DE67C1-B68F-4AB4-8377-65F6287D7764}" dt="2022-11-20T06:59:32.046" v="101" actId="20577"/>
          <ac:spMkLst>
            <pc:docMk/>
            <pc:sldMk cId="1677312141" sldId="258"/>
            <ac:spMk id="2" creationId="{2AE2CF82-98A5-F831-7A6C-A375B74A9791}"/>
          </ac:spMkLst>
        </pc:spChg>
        <pc:spChg chg="del">
          <ac:chgData name="Keagan Erasmus [kje0074]" userId="a17ad552-1b44-4ef3-aea9-8f0ee0ef8fa2" providerId="ADAL" clId="{A2DE67C1-B68F-4AB4-8377-65F6287D7764}" dt="2022-11-20T06:59:43.682" v="102" actId="22"/>
          <ac:spMkLst>
            <pc:docMk/>
            <pc:sldMk cId="1677312141" sldId="258"/>
            <ac:spMk id="3" creationId="{47CE0731-FA4E-E9E2-03BC-06653049DC44}"/>
          </ac:spMkLst>
        </pc:spChg>
        <pc:picChg chg="add mod ord">
          <ac:chgData name="Keagan Erasmus [kje0074]" userId="a17ad552-1b44-4ef3-aea9-8f0ee0ef8fa2" providerId="ADAL" clId="{A2DE67C1-B68F-4AB4-8377-65F6287D7764}" dt="2022-11-20T06:59:43.682" v="102" actId="22"/>
          <ac:picMkLst>
            <pc:docMk/>
            <pc:sldMk cId="1677312141" sldId="258"/>
            <ac:picMk id="5" creationId="{AFBADE2A-C9FA-B1C5-E0C5-DB5FFC8502A0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6:59:58.644" v="105"/>
        <pc:sldMkLst>
          <pc:docMk/>
          <pc:sldMk cId="4154661701" sldId="259"/>
        </pc:sldMkLst>
        <pc:spChg chg="mod">
          <ac:chgData name="Keagan Erasmus [kje0074]" userId="a17ad552-1b44-4ef3-aea9-8f0ee0ef8fa2" providerId="ADAL" clId="{A2DE67C1-B68F-4AB4-8377-65F6287D7764}" dt="2022-11-20T06:59:56.300" v="104"/>
          <ac:spMkLst>
            <pc:docMk/>
            <pc:sldMk cId="4154661701" sldId="259"/>
            <ac:spMk id="2" creationId="{2EDA8B82-99B3-403F-8311-843B3DC3461D}"/>
          </ac:spMkLst>
        </pc:spChg>
        <pc:spChg chg="del">
          <ac:chgData name="Keagan Erasmus [kje0074]" userId="a17ad552-1b44-4ef3-aea9-8f0ee0ef8fa2" providerId="ADAL" clId="{A2DE67C1-B68F-4AB4-8377-65F6287D7764}" dt="2022-11-20T06:59:58.644" v="105"/>
          <ac:spMkLst>
            <pc:docMk/>
            <pc:sldMk cId="4154661701" sldId="259"/>
            <ac:spMk id="3" creationId="{E13754BD-57C9-1303-9A00-C24EFF2B6CC6}"/>
          </ac:spMkLst>
        </pc:spChg>
        <pc:picChg chg="add mod">
          <ac:chgData name="Keagan Erasmus [kje0074]" userId="a17ad552-1b44-4ef3-aea9-8f0ee0ef8fa2" providerId="ADAL" clId="{A2DE67C1-B68F-4AB4-8377-65F6287D7764}" dt="2022-11-20T06:59:58.644" v="105"/>
          <ac:picMkLst>
            <pc:docMk/>
            <pc:sldMk cId="4154661701" sldId="259"/>
            <ac:picMk id="4" creationId="{73F4E02A-4A7C-3B95-F88A-A19E5764D511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7:08:39.903" v="111" actId="1076"/>
        <pc:sldMkLst>
          <pc:docMk/>
          <pc:sldMk cId="2880777819" sldId="260"/>
        </pc:sldMkLst>
        <pc:spChg chg="mod">
          <ac:chgData name="Keagan Erasmus [kje0074]" userId="a17ad552-1b44-4ef3-aea9-8f0ee0ef8fa2" providerId="ADAL" clId="{A2DE67C1-B68F-4AB4-8377-65F6287D7764}" dt="2022-11-20T07:00:08.705" v="107"/>
          <ac:spMkLst>
            <pc:docMk/>
            <pc:sldMk cId="2880777819" sldId="260"/>
            <ac:spMk id="2" creationId="{39AA69DD-7375-368A-D817-0B27E729A89C}"/>
          </ac:spMkLst>
        </pc:spChg>
        <pc:spChg chg="del">
          <ac:chgData name="Keagan Erasmus [kje0074]" userId="a17ad552-1b44-4ef3-aea9-8f0ee0ef8fa2" providerId="ADAL" clId="{A2DE67C1-B68F-4AB4-8377-65F6287D7764}" dt="2022-11-20T07:00:18.835" v="108" actId="22"/>
          <ac:spMkLst>
            <pc:docMk/>
            <pc:sldMk cId="2880777819" sldId="260"/>
            <ac:spMk id="3" creationId="{ACA03913-1F8A-920F-D644-939834212523}"/>
          </ac:spMkLst>
        </pc:spChg>
        <pc:picChg chg="add mod ord">
          <ac:chgData name="Keagan Erasmus [kje0074]" userId="a17ad552-1b44-4ef3-aea9-8f0ee0ef8fa2" providerId="ADAL" clId="{A2DE67C1-B68F-4AB4-8377-65F6287D7764}" dt="2022-11-20T07:00:21.127" v="109" actId="1076"/>
          <ac:picMkLst>
            <pc:docMk/>
            <pc:sldMk cId="2880777819" sldId="260"/>
            <ac:picMk id="5" creationId="{0DA10E66-B9E7-F484-94ED-F7D31E4B35D0}"/>
          </ac:picMkLst>
        </pc:picChg>
        <pc:picChg chg="add mod">
          <ac:chgData name="Keagan Erasmus [kje0074]" userId="a17ad552-1b44-4ef3-aea9-8f0ee0ef8fa2" providerId="ADAL" clId="{A2DE67C1-B68F-4AB4-8377-65F6287D7764}" dt="2022-11-20T07:08:39.903" v="111" actId="1076"/>
          <ac:picMkLst>
            <pc:docMk/>
            <pc:sldMk cId="2880777819" sldId="260"/>
            <ac:picMk id="7" creationId="{1D2D0C63-90BE-D069-7871-BCC6C9D1E8E7}"/>
          </ac:picMkLst>
        </pc:picChg>
      </pc:sldChg>
      <pc:sldChg chg="addSp delSp modSp new mod modAnim">
        <pc:chgData name="Keagan Erasmus [kje0074]" userId="a17ad552-1b44-4ef3-aea9-8f0ee0ef8fa2" providerId="ADAL" clId="{A2DE67C1-B68F-4AB4-8377-65F6287D7764}" dt="2022-11-20T07:13:52.568" v="231" actId="20577"/>
        <pc:sldMkLst>
          <pc:docMk/>
          <pc:sldMk cId="2325501922" sldId="261"/>
        </pc:sldMkLst>
        <pc:spChg chg="mod">
          <ac:chgData name="Keagan Erasmus [kje0074]" userId="a17ad552-1b44-4ef3-aea9-8f0ee0ef8fa2" providerId="ADAL" clId="{A2DE67C1-B68F-4AB4-8377-65F6287D7764}" dt="2022-11-20T07:08:59.050" v="113"/>
          <ac:spMkLst>
            <pc:docMk/>
            <pc:sldMk cId="2325501922" sldId="261"/>
            <ac:spMk id="2" creationId="{884BD53B-77D8-F5A6-3362-C1B5FE2A29BA}"/>
          </ac:spMkLst>
        </pc:spChg>
        <pc:spChg chg="del">
          <ac:chgData name="Keagan Erasmus [kje0074]" userId="a17ad552-1b44-4ef3-aea9-8f0ee0ef8fa2" providerId="ADAL" clId="{A2DE67C1-B68F-4AB4-8377-65F6287D7764}" dt="2022-11-20T07:13:06.484" v="114"/>
          <ac:spMkLst>
            <pc:docMk/>
            <pc:sldMk cId="2325501922" sldId="261"/>
            <ac:spMk id="3" creationId="{1693C5A6-3F78-26EF-95CB-072763B27CAB}"/>
          </ac:spMkLst>
        </pc:spChg>
        <pc:spChg chg="add mod">
          <ac:chgData name="Keagan Erasmus [kje0074]" userId="a17ad552-1b44-4ef3-aea9-8f0ee0ef8fa2" providerId="ADAL" clId="{A2DE67C1-B68F-4AB4-8377-65F6287D7764}" dt="2022-11-20T07:13:52.568" v="231" actId="20577"/>
          <ac:spMkLst>
            <pc:docMk/>
            <pc:sldMk cId="2325501922" sldId="261"/>
            <ac:spMk id="5" creationId="{E53F52A9-4492-24D2-CCF5-A9A6199B5449}"/>
          </ac:spMkLst>
        </pc:spChg>
        <pc:picChg chg="add mod">
          <ac:chgData name="Keagan Erasmus [kje0074]" userId="a17ad552-1b44-4ef3-aea9-8f0ee0ef8fa2" providerId="ADAL" clId="{A2DE67C1-B68F-4AB4-8377-65F6287D7764}" dt="2022-11-20T07:13:12.088" v="117" actId="1076"/>
          <ac:picMkLst>
            <pc:docMk/>
            <pc:sldMk cId="2325501922" sldId="261"/>
            <ac:picMk id="4" creationId="{D6707087-736C-0897-7F52-6646E82005D9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7:26:49.803" v="289" actId="1076"/>
        <pc:sldMkLst>
          <pc:docMk/>
          <pc:sldMk cId="707867085" sldId="262"/>
        </pc:sldMkLst>
        <pc:spChg chg="mod">
          <ac:chgData name="Keagan Erasmus [kje0074]" userId="a17ad552-1b44-4ef3-aea9-8f0ee0ef8fa2" providerId="ADAL" clId="{A2DE67C1-B68F-4AB4-8377-65F6287D7764}" dt="2022-11-20T07:25:57.536" v="286" actId="20577"/>
          <ac:spMkLst>
            <pc:docMk/>
            <pc:sldMk cId="707867085" sldId="262"/>
            <ac:spMk id="2" creationId="{FEF32C81-A5F0-1F35-92A1-B1CAF8B54764}"/>
          </ac:spMkLst>
        </pc:spChg>
        <pc:spChg chg="del">
          <ac:chgData name="Keagan Erasmus [kje0074]" userId="a17ad552-1b44-4ef3-aea9-8f0ee0ef8fa2" providerId="ADAL" clId="{A2DE67C1-B68F-4AB4-8377-65F6287D7764}" dt="2022-11-20T07:26:02.492" v="287"/>
          <ac:spMkLst>
            <pc:docMk/>
            <pc:sldMk cId="707867085" sldId="262"/>
            <ac:spMk id="3" creationId="{ADFF7770-9D39-7E8A-3ABD-A03232881804}"/>
          </ac:spMkLst>
        </pc:spChg>
        <pc:picChg chg="add mod">
          <ac:chgData name="Keagan Erasmus [kje0074]" userId="a17ad552-1b44-4ef3-aea9-8f0ee0ef8fa2" providerId="ADAL" clId="{A2DE67C1-B68F-4AB4-8377-65F6287D7764}" dt="2022-11-20T07:26:49.803" v="289" actId="1076"/>
          <ac:picMkLst>
            <pc:docMk/>
            <pc:sldMk cId="707867085" sldId="262"/>
            <ac:picMk id="4" creationId="{141E593E-D4B6-3CD8-2A64-1A4C2CC1DF07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7:56:10.423" v="333" actId="22"/>
        <pc:sldMkLst>
          <pc:docMk/>
          <pc:sldMk cId="1534637487" sldId="263"/>
        </pc:sldMkLst>
        <pc:spChg chg="mod">
          <ac:chgData name="Keagan Erasmus [kje0074]" userId="a17ad552-1b44-4ef3-aea9-8f0ee0ef8fa2" providerId="ADAL" clId="{A2DE67C1-B68F-4AB4-8377-65F6287D7764}" dt="2022-11-20T07:36:24.667" v="328" actId="313"/>
          <ac:spMkLst>
            <pc:docMk/>
            <pc:sldMk cId="1534637487" sldId="263"/>
            <ac:spMk id="2" creationId="{B1AC5C50-01A5-561D-DA40-EAE026C9DE53}"/>
          </ac:spMkLst>
        </pc:spChg>
        <pc:spChg chg="del">
          <ac:chgData name="Keagan Erasmus [kje0074]" userId="a17ad552-1b44-4ef3-aea9-8f0ee0ef8fa2" providerId="ADAL" clId="{A2DE67C1-B68F-4AB4-8377-65F6287D7764}" dt="2022-11-20T07:36:21.391" v="326" actId="22"/>
          <ac:spMkLst>
            <pc:docMk/>
            <pc:sldMk cId="1534637487" sldId="263"/>
            <ac:spMk id="3" creationId="{C493F3B2-984C-25E8-EE41-840081DD1090}"/>
          </ac:spMkLst>
        </pc:spChg>
        <pc:spChg chg="add del mod">
          <ac:chgData name="Keagan Erasmus [kje0074]" userId="a17ad552-1b44-4ef3-aea9-8f0ee0ef8fa2" providerId="ADAL" clId="{A2DE67C1-B68F-4AB4-8377-65F6287D7764}" dt="2022-11-20T07:56:10.423" v="333" actId="22"/>
          <ac:spMkLst>
            <pc:docMk/>
            <pc:sldMk cId="1534637487" sldId="263"/>
            <ac:spMk id="7" creationId="{B0F812F6-11B9-25AF-1707-AE9F26359AD9}"/>
          </ac:spMkLst>
        </pc:spChg>
        <pc:picChg chg="add del mod ord">
          <ac:chgData name="Keagan Erasmus [kje0074]" userId="a17ad552-1b44-4ef3-aea9-8f0ee0ef8fa2" providerId="ADAL" clId="{A2DE67C1-B68F-4AB4-8377-65F6287D7764}" dt="2022-11-20T07:56:09.084" v="332" actId="478"/>
          <ac:picMkLst>
            <pc:docMk/>
            <pc:sldMk cId="1534637487" sldId="263"/>
            <ac:picMk id="5" creationId="{7CF01398-6A75-DC41-3FA9-BF0AF067A49A}"/>
          </ac:picMkLst>
        </pc:picChg>
        <pc:picChg chg="add mod ord">
          <ac:chgData name="Keagan Erasmus [kje0074]" userId="a17ad552-1b44-4ef3-aea9-8f0ee0ef8fa2" providerId="ADAL" clId="{A2DE67C1-B68F-4AB4-8377-65F6287D7764}" dt="2022-11-20T07:56:10.423" v="333" actId="22"/>
          <ac:picMkLst>
            <pc:docMk/>
            <pc:sldMk cId="1534637487" sldId="263"/>
            <ac:picMk id="9" creationId="{79E3E280-11A8-D105-7A93-D0AC533FB744}"/>
          </ac:picMkLst>
        </pc:picChg>
      </pc:sldChg>
      <pc:sldChg chg="modSp new mod">
        <pc:chgData name="Keagan Erasmus [kje0074]" userId="a17ad552-1b44-4ef3-aea9-8f0ee0ef8fa2" providerId="ADAL" clId="{A2DE67C1-B68F-4AB4-8377-65F6287D7764}" dt="2022-11-20T08:31:57.772" v="648" actId="20577"/>
        <pc:sldMkLst>
          <pc:docMk/>
          <pc:sldMk cId="405717367" sldId="264"/>
        </pc:sldMkLst>
        <pc:spChg chg="mod">
          <ac:chgData name="Keagan Erasmus [kje0074]" userId="a17ad552-1b44-4ef3-aea9-8f0ee0ef8fa2" providerId="ADAL" clId="{A2DE67C1-B68F-4AB4-8377-65F6287D7764}" dt="2022-11-20T08:12:01.907" v="375" actId="20577"/>
          <ac:spMkLst>
            <pc:docMk/>
            <pc:sldMk cId="405717367" sldId="264"/>
            <ac:spMk id="2" creationId="{BEEA6E31-F0B1-15E2-85EE-63AFDD5958D6}"/>
          </ac:spMkLst>
        </pc:spChg>
        <pc:spChg chg="mod">
          <ac:chgData name="Keagan Erasmus [kje0074]" userId="a17ad552-1b44-4ef3-aea9-8f0ee0ef8fa2" providerId="ADAL" clId="{A2DE67C1-B68F-4AB4-8377-65F6287D7764}" dt="2022-11-20T08:31:57.772" v="648" actId="20577"/>
          <ac:spMkLst>
            <pc:docMk/>
            <pc:sldMk cId="405717367" sldId="264"/>
            <ac:spMk id="3" creationId="{BEA90591-70CD-69CA-6729-D765823E22A0}"/>
          </ac:spMkLst>
        </pc:spChg>
      </pc:sldChg>
      <pc:sldChg chg="addSp delSp modSp new mod">
        <pc:chgData name="Keagan Erasmus [kje0074]" userId="a17ad552-1b44-4ef3-aea9-8f0ee0ef8fa2" providerId="ADAL" clId="{A2DE67C1-B68F-4AB4-8377-65F6287D7764}" dt="2022-11-20T08:32:25.089" v="705" actId="22"/>
        <pc:sldMkLst>
          <pc:docMk/>
          <pc:sldMk cId="1315484128" sldId="265"/>
        </pc:sldMkLst>
        <pc:spChg chg="mod">
          <ac:chgData name="Keagan Erasmus [kje0074]" userId="a17ad552-1b44-4ef3-aea9-8f0ee0ef8fa2" providerId="ADAL" clId="{A2DE67C1-B68F-4AB4-8377-65F6287D7764}" dt="2022-11-20T08:32:15.018" v="704" actId="20577"/>
          <ac:spMkLst>
            <pc:docMk/>
            <pc:sldMk cId="1315484128" sldId="265"/>
            <ac:spMk id="2" creationId="{280EA0CF-7501-33DD-95D9-3BF157D3A8F9}"/>
          </ac:spMkLst>
        </pc:spChg>
        <pc:spChg chg="del">
          <ac:chgData name="Keagan Erasmus [kje0074]" userId="a17ad552-1b44-4ef3-aea9-8f0ee0ef8fa2" providerId="ADAL" clId="{A2DE67C1-B68F-4AB4-8377-65F6287D7764}" dt="2022-11-20T08:32:25.089" v="705" actId="22"/>
          <ac:spMkLst>
            <pc:docMk/>
            <pc:sldMk cId="1315484128" sldId="265"/>
            <ac:spMk id="3" creationId="{A084643A-D960-FD21-4F2E-DB4AAB198256}"/>
          </ac:spMkLst>
        </pc:spChg>
        <pc:picChg chg="add mod ord">
          <ac:chgData name="Keagan Erasmus [kje0074]" userId="a17ad552-1b44-4ef3-aea9-8f0ee0ef8fa2" providerId="ADAL" clId="{A2DE67C1-B68F-4AB4-8377-65F6287D7764}" dt="2022-11-20T08:32:25.089" v="705" actId="22"/>
          <ac:picMkLst>
            <pc:docMk/>
            <pc:sldMk cId="1315484128" sldId="265"/>
            <ac:picMk id="5" creationId="{F61B86AA-2BDB-3386-E8E8-DBA3E7248B41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8:33:33.137" v="839" actId="20577"/>
        <pc:sldMkLst>
          <pc:docMk/>
          <pc:sldMk cId="3793274244" sldId="266"/>
        </pc:sldMkLst>
        <pc:spChg chg="mod">
          <ac:chgData name="Keagan Erasmus [kje0074]" userId="a17ad552-1b44-4ef3-aea9-8f0ee0ef8fa2" providerId="ADAL" clId="{A2DE67C1-B68F-4AB4-8377-65F6287D7764}" dt="2022-11-20T08:32:55.450" v="809" actId="20577"/>
          <ac:spMkLst>
            <pc:docMk/>
            <pc:sldMk cId="3793274244" sldId="266"/>
            <ac:spMk id="2" creationId="{B44DDC30-D459-04CC-170A-F8FB3D291204}"/>
          </ac:spMkLst>
        </pc:spChg>
        <pc:spChg chg="del">
          <ac:chgData name="Keagan Erasmus [kje0074]" userId="a17ad552-1b44-4ef3-aea9-8f0ee0ef8fa2" providerId="ADAL" clId="{A2DE67C1-B68F-4AB4-8377-65F6287D7764}" dt="2022-11-20T08:33:04.837" v="810" actId="22"/>
          <ac:spMkLst>
            <pc:docMk/>
            <pc:sldMk cId="3793274244" sldId="266"/>
            <ac:spMk id="3" creationId="{12565B64-5DA6-545E-5E7E-0352EEFFD448}"/>
          </ac:spMkLst>
        </pc:spChg>
        <pc:spChg chg="add mod">
          <ac:chgData name="Keagan Erasmus [kje0074]" userId="a17ad552-1b44-4ef3-aea9-8f0ee0ef8fa2" providerId="ADAL" clId="{A2DE67C1-B68F-4AB4-8377-65F6287D7764}" dt="2022-11-20T08:33:13.100" v="823" actId="20577"/>
          <ac:spMkLst>
            <pc:docMk/>
            <pc:sldMk cId="3793274244" sldId="266"/>
            <ac:spMk id="6" creationId="{B9EA86F7-ADD5-85D7-6E7F-7B68A78A15EC}"/>
          </ac:spMkLst>
        </pc:spChg>
        <pc:spChg chg="add mod">
          <ac:chgData name="Keagan Erasmus [kje0074]" userId="a17ad552-1b44-4ef3-aea9-8f0ee0ef8fa2" providerId="ADAL" clId="{A2DE67C1-B68F-4AB4-8377-65F6287D7764}" dt="2022-11-20T08:33:33.137" v="839" actId="20577"/>
          <ac:spMkLst>
            <pc:docMk/>
            <pc:sldMk cId="3793274244" sldId="266"/>
            <ac:spMk id="9" creationId="{DBBFEC88-D4DA-5A84-F449-C234561F6B0E}"/>
          </ac:spMkLst>
        </pc:spChg>
        <pc:picChg chg="add mod ord">
          <ac:chgData name="Keagan Erasmus [kje0074]" userId="a17ad552-1b44-4ef3-aea9-8f0ee0ef8fa2" providerId="ADAL" clId="{A2DE67C1-B68F-4AB4-8377-65F6287D7764}" dt="2022-11-20T08:33:06.066" v="811" actId="1076"/>
          <ac:picMkLst>
            <pc:docMk/>
            <pc:sldMk cId="3793274244" sldId="266"/>
            <ac:picMk id="5" creationId="{42F26D1C-EB10-0A4F-1385-5A38EFB08A1D}"/>
          </ac:picMkLst>
        </pc:picChg>
        <pc:picChg chg="add mod">
          <ac:chgData name="Keagan Erasmus [kje0074]" userId="a17ad552-1b44-4ef3-aea9-8f0ee0ef8fa2" providerId="ADAL" clId="{A2DE67C1-B68F-4AB4-8377-65F6287D7764}" dt="2022-11-20T08:33:23.164" v="825" actId="1076"/>
          <ac:picMkLst>
            <pc:docMk/>
            <pc:sldMk cId="3793274244" sldId="266"/>
            <ac:picMk id="8" creationId="{D961A2C4-1360-4463-4509-98769E7E25A9}"/>
          </ac:picMkLst>
        </pc:picChg>
      </pc:sldChg>
      <pc:sldChg chg="addSp delSp modSp new mod modAnim">
        <pc:chgData name="Keagan Erasmus [kje0074]" userId="a17ad552-1b44-4ef3-aea9-8f0ee0ef8fa2" providerId="ADAL" clId="{A2DE67C1-B68F-4AB4-8377-65F6287D7764}" dt="2022-11-20T08:34:41.674" v="879" actId="1076"/>
        <pc:sldMkLst>
          <pc:docMk/>
          <pc:sldMk cId="2281595094" sldId="267"/>
        </pc:sldMkLst>
        <pc:spChg chg="mod">
          <ac:chgData name="Keagan Erasmus [kje0074]" userId="a17ad552-1b44-4ef3-aea9-8f0ee0ef8fa2" providerId="ADAL" clId="{A2DE67C1-B68F-4AB4-8377-65F6287D7764}" dt="2022-11-20T08:34:39.689" v="877" actId="20577"/>
          <ac:spMkLst>
            <pc:docMk/>
            <pc:sldMk cId="2281595094" sldId="267"/>
            <ac:spMk id="2" creationId="{B0625AAD-B988-699F-57B8-EB92F4A4A51B}"/>
          </ac:spMkLst>
        </pc:spChg>
        <pc:spChg chg="del">
          <ac:chgData name="Keagan Erasmus [kje0074]" userId="a17ad552-1b44-4ef3-aea9-8f0ee0ef8fa2" providerId="ADAL" clId="{A2DE67C1-B68F-4AB4-8377-65F6287D7764}" dt="2022-11-20T08:34:33.370" v="872"/>
          <ac:spMkLst>
            <pc:docMk/>
            <pc:sldMk cId="2281595094" sldId="267"/>
            <ac:spMk id="3" creationId="{3657C8BC-E9B3-BDD5-0F6E-542A3C682337}"/>
          </ac:spMkLst>
        </pc:spChg>
        <pc:picChg chg="add mod">
          <ac:chgData name="Keagan Erasmus [kje0074]" userId="a17ad552-1b44-4ef3-aea9-8f0ee0ef8fa2" providerId="ADAL" clId="{A2DE67C1-B68F-4AB4-8377-65F6287D7764}" dt="2022-11-20T08:34:41.674" v="879" actId="1076"/>
          <ac:picMkLst>
            <pc:docMk/>
            <pc:sldMk cId="2281595094" sldId="267"/>
            <ac:picMk id="4" creationId="{8272A003-88D5-99A9-A6AE-B6B5B4D9155D}"/>
          </ac:picMkLst>
        </pc:picChg>
      </pc:sldChg>
      <pc:sldChg chg="modSp new del mod">
        <pc:chgData name="Keagan Erasmus [kje0074]" userId="a17ad552-1b44-4ef3-aea9-8f0ee0ef8fa2" providerId="ADAL" clId="{A2DE67C1-B68F-4AB4-8377-65F6287D7764}" dt="2022-11-20T08:56:49.085" v="1374" actId="47"/>
        <pc:sldMkLst>
          <pc:docMk/>
          <pc:sldMk cId="3562941363" sldId="268"/>
        </pc:sldMkLst>
        <pc:spChg chg="mod">
          <ac:chgData name="Keagan Erasmus [kje0074]" userId="a17ad552-1b44-4ef3-aea9-8f0ee0ef8fa2" providerId="ADAL" clId="{A2DE67C1-B68F-4AB4-8377-65F6287D7764}" dt="2022-11-20T08:49:37.407" v="1301" actId="20577"/>
          <ac:spMkLst>
            <pc:docMk/>
            <pc:sldMk cId="3562941363" sldId="268"/>
            <ac:spMk id="2" creationId="{8C10BAEC-89F4-F0BF-2566-1F9E8DB57D4E}"/>
          </ac:spMkLst>
        </pc:spChg>
        <pc:spChg chg="mod">
          <ac:chgData name="Keagan Erasmus [kje0074]" userId="a17ad552-1b44-4ef3-aea9-8f0ee0ef8fa2" providerId="ADAL" clId="{A2DE67C1-B68F-4AB4-8377-65F6287D7764}" dt="2022-11-20T08:56:08.167" v="1372" actId="20577"/>
          <ac:spMkLst>
            <pc:docMk/>
            <pc:sldMk cId="3562941363" sldId="268"/>
            <ac:spMk id="3" creationId="{70E659D0-FB99-980D-1DBB-0B1EC90D7A7F}"/>
          </ac:spMkLst>
        </pc:spChg>
      </pc:sldChg>
      <pc:sldChg chg="modSp new mod">
        <pc:chgData name="Keagan Erasmus [kje0074]" userId="a17ad552-1b44-4ef3-aea9-8f0ee0ef8fa2" providerId="ADAL" clId="{A2DE67C1-B68F-4AB4-8377-65F6287D7764}" dt="2022-11-20T08:59:51.130" v="1679" actId="20577"/>
        <pc:sldMkLst>
          <pc:docMk/>
          <pc:sldMk cId="3928575567" sldId="268"/>
        </pc:sldMkLst>
        <pc:spChg chg="mod">
          <ac:chgData name="Keagan Erasmus [kje0074]" userId="a17ad552-1b44-4ef3-aea9-8f0ee0ef8fa2" providerId="ADAL" clId="{A2DE67C1-B68F-4AB4-8377-65F6287D7764}" dt="2022-11-20T08:58:04.175" v="1376"/>
          <ac:spMkLst>
            <pc:docMk/>
            <pc:sldMk cId="3928575567" sldId="268"/>
            <ac:spMk id="2" creationId="{11D184E8-1FD8-A230-5102-61E00221CD45}"/>
          </ac:spMkLst>
        </pc:spChg>
        <pc:spChg chg="mod">
          <ac:chgData name="Keagan Erasmus [kje0074]" userId="a17ad552-1b44-4ef3-aea9-8f0ee0ef8fa2" providerId="ADAL" clId="{A2DE67C1-B68F-4AB4-8377-65F6287D7764}" dt="2022-11-20T08:59:51.130" v="1679" actId="20577"/>
          <ac:spMkLst>
            <pc:docMk/>
            <pc:sldMk cId="3928575567" sldId="268"/>
            <ac:spMk id="3" creationId="{52DF84C7-1AC0-9FC0-4968-6EAC4B480B45}"/>
          </ac:spMkLst>
        </pc:spChg>
      </pc:sldChg>
      <pc:sldChg chg="addSp delSp modSp new del mod modAnim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3989779531" sldId="269"/>
        </pc:sldMkLst>
        <pc:spChg chg="mod">
          <ac:chgData name="Keagan Erasmus [kje0074]" userId="a17ad552-1b44-4ef3-aea9-8f0ee0ef8fa2" providerId="ADAL" clId="{A2DE67C1-B68F-4AB4-8377-65F6287D7764}" dt="2022-11-20T08:49:45.608" v="1304" actId="20577"/>
          <ac:spMkLst>
            <pc:docMk/>
            <pc:sldMk cId="3989779531" sldId="269"/>
            <ac:spMk id="2" creationId="{2E39C705-341C-B1CA-EED4-0066E6E0B766}"/>
          </ac:spMkLst>
        </pc:spChg>
        <pc:spChg chg="del">
          <ac:chgData name="Keagan Erasmus [kje0074]" userId="a17ad552-1b44-4ef3-aea9-8f0ee0ef8fa2" providerId="ADAL" clId="{A2DE67C1-B68F-4AB4-8377-65F6287D7764}" dt="2022-11-20T08:51:22.358" v="1305"/>
          <ac:spMkLst>
            <pc:docMk/>
            <pc:sldMk cId="3989779531" sldId="269"/>
            <ac:spMk id="3" creationId="{38B131A0-302A-A936-C92C-5F1D99590ABB}"/>
          </ac:spMkLst>
        </pc:spChg>
        <pc:picChg chg="add mod">
          <ac:chgData name="Keagan Erasmus [kje0074]" userId="a17ad552-1b44-4ef3-aea9-8f0ee0ef8fa2" providerId="ADAL" clId="{A2DE67C1-B68F-4AB4-8377-65F6287D7764}" dt="2022-11-20T08:51:22.358" v="1305"/>
          <ac:picMkLst>
            <pc:docMk/>
            <pc:sldMk cId="3989779531" sldId="269"/>
            <ac:picMk id="4" creationId="{0D67BECF-F216-E901-57EB-852050CAC6B6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9:01:45.193" v="1698" actId="20577"/>
        <pc:sldMkLst>
          <pc:docMk/>
          <pc:sldMk cId="4193124170" sldId="269"/>
        </pc:sldMkLst>
        <pc:spChg chg="mod">
          <ac:chgData name="Keagan Erasmus [kje0074]" userId="a17ad552-1b44-4ef3-aea9-8f0ee0ef8fa2" providerId="ADAL" clId="{A2DE67C1-B68F-4AB4-8377-65F6287D7764}" dt="2022-11-20T09:01:45.193" v="1698" actId="20577"/>
          <ac:spMkLst>
            <pc:docMk/>
            <pc:sldMk cId="4193124170" sldId="269"/>
            <ac:spMk id="2" creationId="{CB6A2709-841F-817C-9EE8-78CC1749ACA4}"/>
          </ac:spMkLst>
        </pc:spChg>
        <pc:spChg chg="del">
          <ac:chgData name="Keagan Erasmus [kje0074]" userId="a17ad552-1b44-4ef3-aea9-8f0ee0ef8fa2" providerId="ADAL" clId="{A2DE67C1-B68F-4AB4-8377-65F6287D7764}" dt="2022-11-20T09:01:41.009" v="1681" actId="22"/>
          <ac:spMkLst>
            <pc:docMk/>
            <pc:sldMk cId="4193124170" sldId="269"/>
            <ac:spMk id="3" creationId="{603E1C69-F097-169D-5090-9007F3BD0156}"/>
          </ac:spMkLst>
        </pc:spChg>
        <pc:picChg chg="add mod ord">
          <ac:chgData name="Keagan Erasmus [kje0074]" userId="a17ad552-1b44-4ef3-aea9-8f0ee0ef8fa2" providerId="ADAL" clId="{A2DE67C1-B68F-4AB4-8377-65F6287D7764}" dt="2022-11-20T09:01:41.009" v="1681" actId="22"/>
          <ac:picMkLst>
            <pc:docMk/>
            <pc:sldMk cId="4193124170" sldId="269"/>
            <ac:picMk id="5" creationId="{1FA536CA-3AA7-D13A-73CB-53CF1969154F}"/>
          </ac:picMkLst>
        </pc:picChg>
      </pc:sldChg>
      <pc:sldChg chg="addSp delSp modSp new mod">
        <pc:chgData name="Keagan Erasmus [kje0074]" userId="a17ad552-1b44-4ef3-aea9-8f0ee0ef8fa2" providerId="ADAL" clId="{A2DE67C1-B68F-4AB4-8377-65F6287D7764}" dt="2022-11-20T09:05:31.182" v="2049" actId="20577"/>
        <pc:sldMkLst>
          <pc:docMk/>
          <pc:sldMk cId="2292450608" sldId="270"/>
        </pc:sldMkLst>
        <pc:spChg chg="mod">
          <ac:chgData name="Keagan Erasmus [kje0074]" userId="a17ad552-1b44-4ef3-aea9-8f0ee0ef8fa2" providerId="ADAL" clId="{A2DE67C1-B68F-4AB4-8377-65F6287D7764}" dt="2022-11-20T09:02:12.001" v="1760" actId="20577"/>
          <ac:spMkLst>
            <pc:docMk/>
            <pc:sldMk cId="2292450608" sldId="270"/>
            <ac:spMk id="2" creationId="{A13B1272-88E1-7411-D1B9-D23413AFAC02}"/>
          </ac:spMkLst>
        </pc:spChg>
        <pc:spChg chg="del">
          <ac:chgData name="Keagan Erasmus [kje0074]" userId="a17ad552-1b44-4ef3-aea9-8f0ee0ef8fa2" providerId="ADAL" clId="{A2DE67C1-B68F-4AB4-8377-65F6287D7764}" dt="2022-11-20T09:03:23.226" v="1761" actId="22"/>
          <ac:spMkLst>
            <pc:docMk/>
            <pc:sldMk cId="2292450608" sldId="270"/>
            <ac:spMk id="3" creationId="{4CF1F372-71C9-B018-0E2F-7B5AA33EFA6A}"/>
          </ac:spMkLst>
        </pc:spChg>
        <pc:spChg chg="add mod">
          <ac:chgData name="Keagan Erasmus [kje0074]" userId="a17ad552-1b44-4ef3-aea9-8f0ee0ef8fa2" providerId="ADAL" clId="{A2DE67C1-B68F-4AB4-8377-65F6287D7764}" dt="2022-11-20T09:03:49.573" v="1820" actId="20577"/>
          <ac:spMkLst>
            <pc:docMk/>
            <pc:sldMk cId="2292450608" sldId="270"/>
            <ac:spMk id="6" creationId="{FAC73A04-96BB-7323-2524-393ED752221D}"/>
          </ac:spMkLst>
        </pc:spChg>
        <pc:spChg chg="add mod">
          <ac:chgData name="Keagan Erasmus [kje0074]" userId="a17ad552-1b44-4ef3-aea9-8f0ee0ef8fa2" providerId="ADAL" clId="{A2DE67C1-B68F-4AB4-8377-65F6287D7764}" dt="2022-11-20T09:04:41.222" v="1898" actId="1076"/>
          <ac:spMkLst>
            <pc:docMk/>
            <pc:sldMk cId="2292450608" sldId="270"/>
            <ac:spMk id="9" creationId="{3CCF882B-18F6-0049-E9EA-63BDCB7F5EA7}"/>
          </ac:spMkLst>
        </pc:spChg>
        <pc:spChg chg="add mod">
          <ac:chgData name="Keagan Erasmus [kje0074]" userId="a17ad552-1b44-4ef3-aea9-8f0ee0ef8fa2" providerId="ADAL" clId="{A2DE67C1-B68F-4AB4-8377-65F6287D7764}" dt="2022-11-20T09:05:31.182" v="2049" actId="20577"/>
          <ac:spMkLst>
            <pc:docMk/>
            <pc:sldMk cId="2292450608" sldId="270"/>
            <ac:spMk id="10" creationId="{97063045-89C4-78E3-2104-0DD21ED511D1}"/>
          </ac:spMkLst>
        </pc:spChg>
        <pc:picChg chg="add mod ord">
          <ac:chgData name="Keagan Erasmus [kje0074]" userId="a17ad552-1b44-4ef3-aea9-8f0ee0ef8fa2" providerId="ADAL" clId="{A2DE67C1-B68F-4AB4-8377-65F6287D7764}" dt="2022-11-20T09:03:25.533" v="1763" actId="1076"/>
          <ac:picMkLst>
            <pc:docMk/>
            <pc:sldMk cId="2292450608" sldId="270"/>
            <ac:picMk id="5" creationId="{38D0F033-7C54-2560-98F1-67EF38349E9D}"/>
          </ac:picMkLst>
        </pc:picChg>
        <pc:picChg chg="add mod">
          <ac:chgData name="Keagan Erasmus [kje0074]" userId="a17ad552-1b44-4ef3-aea9-8f0ee0ef8fa2" providerId="ADAL" clId="{A2DE67C1-B68F-4AB4-8377-65F6287D7764}" dt="2022-11-20T09:04:15.623" v="1822" actId="1076"/>
          <ac:picMkLst>
            <pc:docMk/>
            <pc:sldMk cId="2292450608" sldId="270"/>
            <ac:picMk id="8" creationId="{5926FFAA-1334-C98F-46EF-ADFB052D4D99}"/>
          </ac:picMkLst>
        </pc:picChg>
      </pc:sldChg>
      <pc:sldChg chg="addSp delSp modSp new del mod modAnim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4072633503" sldId="270"/>
        </pc:sldMkLst>
        <pc:spChg chg="mod">
          <ac:chgData name="Keagan Erasmus [kje0074]" userId="a17ad552-1b44-4ef3-aea9-8f0ee0ef8fa2" providerId="ADAL" clId="{A2DE67C1-B68F-4AB4-8377-65F6287D7764}" dt="2022-11-20T08:51:34.047" v="1308" actId="20577"/>
          <ac:spMkLst>
            <pc:docMk/>
            <pc:sldMk cId="4072633503" sldId="270"/>
            <ac:spMk id="2" creationId="{5732E04F-2BE4-340E-3AEC-6AB731D344FD}"/>
          </ac:spMkLst>
        </pc:spChg>
        <pc:spChg chg="del">
          <ac:chgData name="Keagan Erasmus [kje0074]" userId="a17ad552-1b44-4ef3-aea9-8f0ee0ef8fa2" providerId="ADAL" clId="{A2DE67C1-B68F-4AB4-8377-65F6287D7764}" dt="2022-11-20T08:52:11.702" v="1309"/>
          <ac:spMkLst>
            <pc:docMk/>
            <pc:sldMk cId="4072633503" sldId="270"/>
            <ac:spMk id="3" creationId="{984C7F10-A6F1-53C1-8198-BE8CAB8C046E}"/>
          </ac:spMkLst>
        </pc:spChg>
        <pc:picChg chg="add mod">
          <ac:chgData name="Keagan Erasmus [kje0074]" userId="a17ad552-1b44-4ef3-aea9-8f0ee0ef8fa2" providerId="ADAL" clId="{A2DE67C1-B68F-4AB4-8377-65F6287D7764}" dt="2022-11-20T08:52:11.702" v="1309"/>
          <ac:picMkLst>
            <pc:docMk/>
            <pc:sldMk cId="4072633503" sldId="270"/>
            <ac:picMk id="4" creationId="{412D87C0-28E4-2E71-ABC7-6B035B90A79C}"/>
          </ac:picMkLst>
        </pc:picChg>
      </pc:sldChg>
      <pc:sldChg chg="addSp delSp modSp new del mod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3926924970" sldId="271"/>
        </pc:sldMkLst>
        <pc:spChg chg="mod">
          <ac:chgData name="Keagan Erasmus [kje0074]" userId="a17ad552-1b44-4ef3-aea9-8f0ee0ef8fa2" providerId="ADAL" clId="{A2DE67C1-B68F-4AB4-8377-65F6287D7764}" dt="2022-11-20T08:53:01.015" v="1357" actId="20577"/>
          <ac:spMkLst>
            <pc:docMk/>
            <pc:sldMk cId="3926924970" sldId="271"/>
            <ac:spMk id="2" creationId="{4C795174-4959-69DE-5540-C436FD4A76DD}"/>
          </ac:spMkLst>
        </pc:spChg>
        <pc:spChg chg="del">
          <ac:chgData name="Keagan Erasmus [kje0074]" userId="a17ad552-1b44-4ef3-aea9-8f0ee0ef8fa2" providerId="ADAL" clId="{A2DE67C1-B68F-4AB4-8377-65F6287D7764}" dt="2022-11-20T08:52:33.636" v="1311" actId="22"/>
          <ac:spMkLst>
            <pc:docMk/>
            <pc:sldMk cId="3926924970" sldId="271"/>
            <ac:spMk id="3" creationId="{53A46349-AA88-5151-1989-2092567F7AF8}"/>
          </ac:spMkLst>
        </pc:spChg>
        <pc:picChg chg="add mod ord">
          <ac:chgData name="Keagan Erasmus [kje0074]" userId="a17ad552-1b44-4ef3-aea9-8f0ee0ef8fa2" providerId="ADAL" clId="{A2DE67C1-B68F-4AB4-8377-65F6287D7764}" dt="2022-11-20T08:52:33.636" v="1311" actId="22"/>
          <ac:picMkLst>
            <pc:docMk/>
            <pc:sldMk cId="3926924970" sldId="271"/>
            <ac:picMk id="5" creationId="{635ADD8C-9F16-8921-0985-107631F862E0}"/>
          </ac:picMkLst>
        </pc:picChg>
      </pc:sldChg>
      <pc:sldChg chg="addSp delSp modSp new del mod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3376379844" sldId="272"/>
        </pc:sldMkLst>
        <pc:spChg chg="mod">
          <ac:chgData name="Keagan Erasmus [kje0074]" userId="a17ad552-1b44-4ef3-aea9-8f0ee0ef8fa2" providerId="ADAL" clId="{A2DE67C1-B68F-4AB4-8377-65F6287D7764}" dt="2022-11-20T08:53:16.670" v="1361" actId="20577"/>
          <ac:spMkLst>
            <pc:docMk/>
            <pc:sldMk cId="3376379844" sldId="272"/>
            <ac:spMk id="2" creationId="{1025F1CA-84E3-1156-6FC9-0EB8E9C2FB9F}"/>
          </ac:spMkLst>
        </pc:spChg>
        <pc:spChg chg="del">
          <ac:chgData name="Keagan Erasmus [kje0074]" userId="a17ad552-1b44-4ef3-aea9-8f0ee0ef8fa2" providerId="ADAL" clId="{A2DE67C1-B68F-4AB4-8377-65F6287D7764}" dt="2022-11-20T08:53:06.595" v="1359"/>
          <ac:spMkLst>
            <pc:docMk/>
            <pc:sldMk cId="3376379844" sldId="272"/>
            <ac:spMk id="3" creationId="{9BDD8C00-21BA-AFA5-CC7C-C46216E83BE5}"/>
          </ac:spMkLst>
        </pc:spChg>
        <pc:picChg chg="add mod">
          <ac:chgData name="Keagan Erasmus [kje0074]" userId="a17ad552-1b44-4ef3-aea9-8f0ee0ef8fa2" providerId="ADAL" clId="{A2DE67C1-B68F-4AB4-8377-65F6287D7764}" dt="2022-11-20T08:53:06.595" v="1359"/>
          <ac:picMkLst>
            <pc:docMk/>
            <pc:sldMk cId="3376379844" sldId="272"/>
            <ac:picMk id="4" creationId="{CC1F47AA-30A0-C5DC-E456-FDA3F9BF7FA8}"/>
          </ac:picMkLst>
        </pc:picChg>
      </pc:sldChg>
      <pc:sldChg chg="addSp delSp modSp new del mod modAnim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1487938384" sldId="273"/>
        </pc:sldMkLst>
        <pc:spChg chg="mod">
          <ac:chgData name="Keagan Erasmus [kje0074]" userId="a17ad552-1b44-4ef3-aea9-8f0ee0ef8fa2" providerId="ADAL" clId="{A2DE67C1-B68F-4AB4-8377-65F6287D7764}" dt="2022-11-20T08:53:26.940" v="1366" actId="27636"/>
          <ac:spMkLst>
            <pc:docMk/>
            <pc:sldMk cId="1487938384" sldId="273"/>
            <ac:spMk id="2" creationId="{9A356A03-5D08-87C9-EF81-502C9A57A15F}"/>
          </ac:spMkLst>
        </pc:spChg>
        <pc:spChg chg="del">
          <ac:chgData name="Keagan Erasmus [kje0074]" userId="a17ad552-1b44-4ef3-aea9-8f0ee0ef8fa2" providerId="ADAL" clId="{A2DE67C1-B68F-4AB4-8377-65F6287D7764}" dt="2022-11-20T08:54:53.829" v="1367"/>
          <ac:spMkLst>
            <pc:docMk/>
            <pc:sldMk cId="1487938384" sldId="273"/>
            <ac:spMk id="3" creationId="{152E6072-2626-F277-7F57-FF356552A5FA}"/>
          </ac:spMkLst>
        </pc:spChg>
        <pc:picChg chg="add mod">
          <ac:chgData name="Keagan Erasmus [kje0074]" userId="a17ad552-1b44-4ef3-aea9-8f0ee0ef8fa2" providerId="ADAL" clId="{A2DE67C1-B68F-4AB4-8377-65F6287D7764}" dt="2022-11-20T08:54:53.829" v="1367"/>
          <ac:picMkLst>
            <pc:docMk/>
            <pc:sldMk cId="1487938384" sldId="273"/>
            <ac:picMk id="4" creationId="{C3F33034-B307-514A-C424-9018EA4AF2F3}"/>
          </ac:picMkLst>
        </pc:picChg>
      </pc:sldChg>
      <pc:sldChg chg="addSp delSp modSp new del mod modAnim">
        <pc:chgData name="Keagan Erasmus [kje0074]" userId="a17ad552-1b44-4ef3-aea9-8f0ee0ef8fa2" providerId="ADAL" clId="{A2DE67C1-B68F-4AB4-8377-65F6287D7764}" dt="2022-11-20T08:56:46.587" v="1373" actId="47"/>
        <pc:sldMkLst>
          <pc:docMk/>
          <pc:sldMk cId="2787823776" sldId="274"/>
        </pc:sldMkLst>
        <pc:spChg chg="mod">
          <ac:chgData name="Keagan Erasmus [kje0074]" userId="a17ad552-1b44-4ef3-aea9-8f0ee0ef8fa2" providerId="ADAL" clId="{A2DE67C1-B68F-4AB4-8377-65F6287D7764}" dt="2022-11-20T08:55:12.904" v="1370" actId="20577"/>
          <ac:spMkLst>
            <pc:docMk/>
            <pc:sldMk cId="2787823776" sldId="274"/>
            <ac:spMk id="2" creationId="{FCB88073-8A46-4251-9958-6D962E65E564}"/>
          </ac:spMkLst>
        </pc:spChg>
        <pc:spChg chg="del">
          <ac:chgData name="Keagan Erasmus [kje0074]" userId="a17ad552-1b44-4ef3-aea9-8f0ee0ef8fa2" providerId="ADAL" clId="{A2DE67C1-B68F-4AB4-8377-65F6287D7764}" dt="2022-11-20T08:55:41.268" v="1371"/>
          <ac:spMkLst>
            <pc:docMk/>
            <pc:sldMk cId="2787823776" sldId="274"/>
            <ac:spMk id="3" creationId="{8F047CA1-4E7A-E492-4C71-15751A0D184F}"/>
          </ac:spMkLst>
        </pc:spChg>
        <pc:picChg chg="add mod">
          <ac:chgData name="Keagan Erasmus [kje0074]" userId="a17ad552-1b44-4ef3-aea9-8f0ee0ef8fa2" providerId="ADAL" clId="{A2DE67C1-B68F-4AB4-8377-65F6287D7764}" dt="2022-11-20T08:55:41.268" v="1371"/>
          <ac:picMkLst>
            <pc:docMk/>
            <pc:sldMk cId="2787823776" sldId="274"/>
            <ac:picMk id="4" creationId="{0E25945F-9471-AE93-4035-A99C541B43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146-F70E-E80E-B8E5-981CA053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9843-C3CA-2583-0878-C03F39D8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9856-F1C4-98A7-6051-18F1D7F0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D872-358D-90F9-84A8-C9C19E17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6A14-0966-6CE3-F08F-28ECA94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88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C95-69A0-515F-4F11-C5F0833A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978F0-A975-E92C-5B72-5289B2E3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9FA4-670A-7AD3-A733-91186DF8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C7DB-9E43-D6F4-E878-4719FDEC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F726-37C7-BF1F-AE08-B0A2FBA8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21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82E6-DF1A-F71B-16F4-230A41120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D28F-CF3A-C8F7-48C4-9AB1072E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9BA7-E5CF-6F30-0A37-2E30EB0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4391-A061-B3F1-92BF-E29F9741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91A3-78FA-755F-F36B-07BB70D2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05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D7D7-5148-4337-8797-81F4BF6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8CE0-D914-6B56-97F3-5C77171C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262F-84D3-0763-0608-641ADD32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1D7D-AEDB-EA4E-0FE0-BC9B3B6A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7FAB-846E-3A99-70CC-6C8954A2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09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E605-197F-1900-EEAE-97F0AAEC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C2AF-19E6-6CFC-C37C-9800CC58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58AB-6E2C-19A0-3734-54C4ED8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59A9-3C74-7519-0811-7ECF2D65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AF6-D9E7-26DE-4D46-DE5D6E9A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32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F6CC-5469-2F89-7B8D-81FAE76B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DB91-20E8-DACE-A6D0-0EE3152F9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5D7A-02C1-007C-EF7F-3D4F19A9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39B1-251C-0E44-17BB-3AD66F13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3719-91AD-D9B4-2C84-9E87064A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ABC7-7160-6722-6795-15BDF0D5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91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3212-6EDB-373E-51D6-6B0B319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DBCFB-85A3-6ECF-D744-8EBD06F0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8302F-E426-CCAC-C456-59819A4E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11BF5-8FE0-653C-275E-5E2DD13A7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E8EE2-6AD6-3C03-571A-91F6FA5C2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9A069-C782-81C7-CD76-EC2126D8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2113D-E45F-C602-F04D-0D758181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2A84F-26F0-C396-7E4B-4C1D997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2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D7-EB4B-E7B9-9F0F-8D6F9F99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52718-3176-DCC0-E064-AA1CC548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3E69-1CD4-B350-B5FA-4B4C97B6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E8357-56BD-BB57-AAF6-9CA769D4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9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CBF52-0E9C-36F7-6F58-5D8DEA18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94E5-A374-A3D6-8106-A0BEA91D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7FFD-C1F9-DB51-FB9A-B84E891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9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3105-A365-54BF-DF0C-72E74ED3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C566-38A6-2D7D-D8E5-E4FDEE2E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40BF8-A977-715F-5EA8-C799E0D58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D16B-173F-6A76-F111-52AF9021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7724-D949-F911-6D4F-ED6661AE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C9F1-CB8F-DF59-3157-F211C1FA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65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13D-56F9-9ACD-C009-73D31298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B0E2B-7092-5102-C336-380CE7AA4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80CA2-C54F-0477-E019-98BF0050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3A65-6ACB-1A8B-BCDE-7A90C6C1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94620-4974-AA1A-5838-EA3B2535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92E6-C689-5D9E-107D-6F0AF037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863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04162-3732-0CCB-421E-918B154E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DDB45-F394-F745-ED65-AE94B340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73B2-BFB8-53B9-29F2-42E5016F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A64B-778C-4DCC-BEA3-2D50A4995844}" type="datetimeFigureOut">
              <a:rPr lang="en-NZ" smtClean="0"/>
              <a:t>20/11/2022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5880-3F68-92A1-DD0A-CC4987920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1006-0CD6-6499-E373-1D458B129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401F-8180-489A-BA7B-D0E3A95F4E9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6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kv"/><Relationship Id="rId1" Type="http://schemas.microsoft.com/office/2007/relationships/media" Target="../media/media2.mkv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C77-F1C1-384F-D7CC-05B05F77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Keagan Erasmus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5790-BA34-2CC7-27DE-8DE587A62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112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A0CF-7501-33DD-95D9-3BF157D3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Added a is valid function to my Cell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B86AA-2BDB-3386-E8E8-DBA3E7248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125" y="2786687"/>
            <a:ext cx="8411749" cy="2429214"/>
          </a:xfrm>
        </p:spPr>
      </p:pic>
    </p:spTree>
    <p:extLst>
      <p:ext uri="{BB962C8B-B14F-4D97-AF65-F5344CB8AC3E}">
        <p14:creationId xmlns:p14="http://schemas.microsoft.com/office/powerpoint/2010/main" val="13154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C30-D459-04CC-170A-F8FB3D29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Had to rename some variables like the row and col to </a:t>
            </a:r>
            <a:r>
              <a:rPr lang="en-NZ" dirty="0" err="1"/>
              <a:t>rowNumber</a:t>
            </a:r>
            <a:r>
              <a:rPr lang="en-NZ" dirty="0"/>
              <a:t> and </a:t>
            </a:r>
            <a:r>
              <a:rPr lang="en-NZ" dirty="0" err="1"/>
              <a:t>columnNumber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26D1C-EB10-0A4F-1385-5A38EFB0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35" y="2231155"/>
            <a:ext cx="3153215" cy="647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86F7-ADD5-85D7-6E7F-7B68A78A15EC}"/>
              </a:ext>
            </a:extLst>
          </p:cNvPr>
          <p:cNvSpPr txBox="1"/>
          <p:nvPr/>
        </p:nvSpPr>
        <p:spPr>
          <a:xfrm>
            <a:off x="531845" y="3135086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My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1A2C4-1360-4463-4509-98769E7E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67" y="2231155"/>
            <a:ext cx="1981477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FEC88-D4DA-5A84-F449-C234561F6B0E}"/>
              </a:ext>
            </a:extLst>
          </p:cNvPr>
          <p:cNvSpPr txBox="1"/>
          <p:nvPr/>
        </p:nvSpPr>
        <p:spPr>
          <a:xfrm>
            <a:off x="6303523" y="2878945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His model</a:t>
            </a:r>
          </a:p>
        </p:txBody>
      </p:sp>
    </p:spTree>
    <p:extLst>
      <p:ext uri="{BB962C8B-B14F-4D97-AF65-F5344CB8AC3E}">
        <p14:creationId xmlns:p14="http://schemas.microsoft.com/office/powerpoint/2010/main" val="379327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5AAD-B988-699F-57B8-EB92F4A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Another student’s model working</a:t>
            </a:r>
          </a:p>
        </p:txBody>
      </p:sp>
      <p:pic>
        <p:nvPicPr>
          <p:cNvPr id="4" name="2022-11-20 21-34-07">
            <a:hlinkClick r:id="" action="ppaction://media"/>
            <a:extLst>
              <a:ext uri="{FF2B5EF4-FFF2-40B4-BE49-F238E27FC236}">
                <a16:creationId xmlns:a16="http://schemas.microsoft.com/office/drawing/2014/main" id="{8272A003-88D5-99A9-A6AE-B6B5B4D9155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51038" y="1824038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2815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84E8-1FD8-A230-5102-61E00221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Controller and Model work with another student’s View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84C7-1AC0-9FC0-4968-6EAC4B48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I inserted my controller and model into another student’s view to see if it worked it did work but I had to make a few changes to my model as the other student had extra functions to add to mine</a:t>
            </a:r>
          </a:p>
        </p:txBody>
      </p:sp>
    </p:spTree>
    <p:extLst>
      <p:ext uri="{BB962C8B-B14F-4D97-AF65-F5344CB8AC3E}">
        <p14:creationId xmlns:p14="http://schemas.microsoft.com/office/powerpoint/2010/main" val="392857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2709-841F-817C-9EE8-78CC1749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working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536CA-3AA7-D13A-73CB-53CF1969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354" y="1825625"/>
            <a:ext cx="4613291" cy="4351338"/>
          </a:xfrm>
        </p:spPr>
      </p:pic>
    </p:spTree>
    <p:extLst>
      <p:ext uri="{BB962C8B-B14F-4D97-AF65-F5344CB8AC3E}">
        <p14:creationId xmlns:p14="http://schemas.microsoft.com/office/powerpoint/2010/main" val="419312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1272-88E1-7411-D1B9-D23413A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Changes I had to make to my controller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0F033-7C54-2560-98F1-67EF3834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03" y="1690688"/>
            <a:ext cx="2314898" cy="1047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73A04-96BB-7323-2524-393ED752221D}"/>
              </a:ext>
            </a:extLst>
          </p:cNvPr>
          <p:cNvSpPr txBox="1"/>
          <p:nvPr/>
        </p:nvSpPr>
        <p:spPr>
          <a:xfrm>
            <a:off x="475861" y="3069771"/>
            <a:ext cx="279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Create a </a:t>
            </a:r>
            <a:r>
              <a:rPr lang="en-NZ" dirty="0" err="1"/>
              <a:t>AddToMoveCount</a:t>
            </a:r>
            <a:r>
              <a:rPr lang="en-NZ" dirty="0"/>
              <a:t>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6FFAA-1334-C98F-46EF-ADFB052D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90" y="1324774"/>
            <a:ext cx="6049219" cy="2219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CF882B-18F6-0049-E9EA-63BDCB7F5EA7}"/>
              </a:ext>
            </a:extLst>
          </p:cNvPr>
          <p:cNvSpPr txBox="1"/>
          <p:nvPr/>
        </p:nvSpPr>
        <p:spPr>
          <a:xfrm>
            <a:off x="4900190" y="3716102"/>
            <a:ext cx="414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Add a function to see if a particular cell is a valid 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3045-89C4-78E3-2104-0DD21ED511D1}"/>
              </a:ext>
            </a:extLst>
          </p:cNvPr>
          <p:cNvSpPr txBox="1"/>
          <p:nvPr/>
        </p:nvSpPr>
        <p:spPr>
          <a:xfrm>
            <a:off x="534503" y="5281127"/>
            <a:ext cx="5007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After adding these functions and changing some of my function names to match the other students view it worked</a:t>
            </a:r>
          </a:p>
        </p:txBody>
      </p:sp>
    </p:spTree>
    <p:extLst>
      <p:ext uri="{BB962C8B-B14F-4D97-AF65-F5344CB8AC3E}">
        <p14:creationId xmlns:p14="http://schemas.microsoft.com/office/powerpoint/2010/main" val="229245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8CAA-113E-8CBC-494D-4AE34C3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45CF-AD2E-F349-3E23-79134075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I refactored my queen piece moving code I had realised that the queen piece was a combination of the bishop and the rook so I got rid of the </a:t>
            </a:r>
            <a:r>
              <a:rPr lang="en-NZ" dirty="0" err="1"/>
              <a:t>queenMove</a:t>
            </a:r>
            <a:r>
              <a:rPr lang="en-NZ" dirty="0"/>
              <a:t> function and instead in the switch statement I just called the bishop and rook code</a:t>
            </a:r>
          </a:p>
        </p:txBody>
      </p:sp>
    </p:spTree>
    <p:extLst>
      <p:ext uri="{BB962C8B-B14F-4D97-AF65-F5344CB8AC3E}">
        <p14:creationId xmlns:p14="http://schemas.microsoft.com/office/powerpoint/2010/main" val="86536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2527-8846-5A03-C922-3AFF48E0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Example-before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B684E-3B5D-CD00-5901-EA7B631F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315" y="1253331"/>
            <a:ext cx="6175519" cy="4351338"/>
          </a:xfrm>
        </p:spPr>
      </p:pic>
    </p:spTree>
    <p:extLst>
      <p:ext uri="{BB962C8B-B14F-4D97-AF65-F5344CB8AC3E}">
        <p14:creationId xmlns:p14="http://schemas.microsoft.com/office/powerpoint/2010/main" val="27832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F5532-6FB1-1F44-FF15-F59EA7B91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590538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5DBA6-31A1-6016-9528-D2324BE6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03" y="1253331"/>
            <a:ext cx="6063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3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8B028-9A16-0A41-7EEF-99726F2C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609779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1C890-A2B6-6950-3A03-4F736D6B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44" y="1253331"/>
            <a:ext cx="5716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7C77-F1C1-384F-D7CC-05B05F77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Game Player 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5790-BA34-2CC7-27DE-8DE587A62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4-5</a:t>
            </a:r>
          </a:p>
        </p:txBody>
      </p:sp>
    </p:spTree>
    <p:extLst>
      <p:ext uri="{BB962C8B-B14F-4D97-AF65-F5344CB8AC3E}">
        <p14:creationId xmlns:p14="http://schemas.microsoft.com/office/powerpoint/2010/main" val="335700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B659-D87E-61A8-9AF7-BC55EA45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Example-after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92F9E-D9D3-BD50-8CED-0A10ECB96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001" y="1825625"/>
            <a:ext cx="5129997" cy="4351338"/>
          </a:xfrm>
        </p:spPr>
      </p:pic>
    </p:spTree>
    <p:extLst>
      <p:ext uri="{BB962C8B-B14F-4D97-AF65-F5344CB8AC3E}">
        <p14:creationId xmlns:p14="http://schemas.microsoft.com/office/powerpoint/2010/main" val="201637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CF82-98A5-F831-7A6C-A375B74A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 grid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ADE2A-C9FA-B1C5-E0C5-DB5FFC85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339" y="1825625"/>
            <a:ext cx="3833321" cy="4351338"/>
          </a:xfrm>
        </p:spPr>
      </p:pic>
    </p:spTree>
    <p:extLst>
      <p:ext uri="{BB962C8B-B14F-4D97-AF65-F5344CB8AC3E}">
        <p14:creationId xmlns:p14="http://schemas.microsoft.com/office/powerpoint/2010/main" val="16773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8B82-99B3-403F-8311-843B3DC3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Pieces as distinct images</a:t>
            </a:r>
            <a:endParaRPr lang="en-NZ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3F4E02A-4A7C-3B95-F88A-A19E5764D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339" y="1825625"/>
            <a:ext cx="3833321" cy="4351338"/>
          </a:xfrm>
        </p:spPr>
      </p:pic>
    </p:spTree>
    <p:extLst>
      <p:ext uri="{BB962C8B-B14F-4D97-AF65-F5344CB8AC3E}">
        <p14:creationId xmlns:p14="http://schemas.microsoft.com/office/powerpoint/2010/main" val="415466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9DD-7375-368A-D817-0B27E729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Display the move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10E66-B9E7-F484-94ED-F7D31E4B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403" y="1690688"/>
            <a:ext cx="1105054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D0C63-90BE-D069-7871-BCC6C9D1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90" y="2652733"/>
            <a:ext cx="415348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7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53B-77D8-F5A6-3362-C1B5FE2A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Actually works – is playable</a:t>
            </a:r>
          </a:p>
        </p:txBody>
      </p:sp>
      <p:pic>
        <p:nvPicPr>
          <p:cNvPr id="4" name="2022-11-20 20-12-31">
            <a:hlinkClick r:id="" action="ppaction://media"/>
            <a:extLst>
              <a:ext uri="{FF2B5EF4-FFF2-40B4-BE49-F238E27FC236}">
                <a16:creationId xmlns:a16="http://schemas.microsoft.com/office/drawing/2014/main" id="{D6707087-736C-0897-7F52-6646E82005D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521652"/>
            <a:ext cx="4261794" cy="23972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F52A9-4492-24D2-CCF5-A9A6199B5449}"/>
              </a:ext>
            </a:extLst>
          </p:cNvPr>
          <p:cNvSpPr txBox="1"/>
          <p:nvPr/>
        </p:nvSpPr>
        <p:spPr>
          <a:xfrm>
            <a:off x="5933872" y="1760706"/>
            <a:ext cx="44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move counter does not get reset back to zero.</a:t>
            </a:r>
          </a:p>
        </p:txBody>
      </p:sp>
    </p:spTree>
    <p:extLst>
      <p:ext uri="{BB962C8B-B14F-4D97-AF65-F5344CB8AC3E}">
        <p14:creationId xmlns:p14="http://schemas.microsoft.com/office/powerpoint/2010/main" val="23255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2C81-A5F0-1F35-92A1-B1CAF8B5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 a view – Manual GUI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1E593E-D4B6-3CD8-2A64-1A4C2CC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102" y="1690688"/>
            <a:ext cx="3833321" cy="4351338"/>
          </a:xfrm>
        </p:spPr>
      </p:pic>
    </p:spTree>
    <p:extLst>
      <p:ext uri="{BB962C8B-B14F-4D97-AF65-F5344CB8AC3E}">
        <p14:creationId xmlns:p14="http://schemas.microsoft.com/office/powerpoint/2010/main" val="7078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5C50-01A5-561D-DA40-EAE026C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 view programmatically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E3E280-11A8-D105-7A93-D0AC533F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3" y="2415160"/>
            <a:ext cx="7697274" cy="3172268"/>
          </a:xfrm>
        </p:spPr>
      </p:pic>
    </p:spTree>
    <p:extLst>
      <p:ext uri="{BB962C8B-B14F-4D97-AF65-F5344CB8AC3E}">
        <p14:creationId xmlns:p14="http://schemas.microsoft.com/office/powerpoint/2010/main" val="153463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6E31-F0B1-15E2-85EE-63AFDD59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Working with another students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0591-70CD-69CA-6729-D765823E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I implemented Sam </a:t>
            </a:r>
            <a:r>
              <a:rPr lang="en-NZ" dirty="0" err="1"/>
              <a:t>Moulson’s</a:t>
            </a:r>
            <a:r>
              <a:rPr lang="en-NZ" dirty="0"/>
              <a:t> model to see if my view still worked and it did The next few slides will explain what changes I had to make to get his model to work with mine</a:t>
            </a:r>
          </a:p>
        </p:txBody>
      </p:sp>
    </p:spTree>
    <p:extLst>
      <p:ext uri="{BB962C8B-B14F-4D97-AF65-F5344CB8AC3E}">
        <p14:creationId xmlns:p14="http://schemas.microsoft.com/office/powerpoint/2010/main" val="40571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261</Words>
  <Application>Microsoft Office PowerPoint</Application>
  <PresentationFormat>Widescreen</PresentationFormat>
  <Paragraphs>28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Keagan Erasmus</vt:lpstr>
      <vt:lpstr>Game Player Must haves</vt:lpstr>
      <vt:lpstr>Display a grid</vt:lpstr>
      <vt:lpstr>Display the Pieces as distinct images</vt:lpstr>
      <vt:lpstr>Display the move count</vt:lpstr>
      <vt:lpstr>Actually works – is playable</vt:lpstr>
      <vt:lpstr>Implement a view – Manual GUI</vt:lpstr>
      <vt:lpstr>Implement view programmatically </vt:lpstr>
      <vt:lpstr>Working with another students Model</vt:lpstr>
      <vt:lpstr>Added a is valid function to my Cell class</vt:lpstr>
      <vt:lpstr>Had to rename some variables like the row and col to rowNumber and columnNumber</vt:lpstr>
      <vt:lpstr>Another student’s model working</vt:lpstr>
      <vt:lpstr>Make your Controller and Model work with another student’s View</vt:lpstr>
      <vt:lpstr>The working game</vt:lpstr>
      <vt:lpstr>Changes I had to make to my controller </vt:lpstr>
      <vt:lpstr>Refactoring</vt:lpstr>
      <vt:lpstr>Example-before</vt:lpstr>
      <vt:lpstr>PowerPoint Presentation</vt:lpstr>
      <vt:lpstr>PowerPoint Presentation</vt:lpstr>
      <vt:lpstr>Example-after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10</cp:revision>
  <dcterms:created xsi:type="dcterms:W3CDTF">2022-11-20T06:55:22Z</dcterms:created>
  <dcterms:modified xsi:type="dcterms:W3CDTF">2022-11-20T09:42:33Z</dcterms:modified>
</cp:coreProperties>
</file>