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82" r:id="rId3"/>
    <p:sldId id="256" r:id="rId4"/>
    <p:sldId id="257" r:id="rId5"/>
    <p:sldId id="258" r:id="rId6"/>
    <p:sldId id="275" r:id="rId7"/>
    <p:sldId id="259" r:id="rId8"/>
    <p:sldId id="276" r:id="rId9"/>
    <p:sldId id="260" r:id="rId10"/>
    <p:sldId id="277" r:id="rId11"/>
    <p:sldId id="261" r:id="rId12"/>
    <p:sldId id="278" r:id="rId13"/>
    <p:sldId id="262" r:id="rId14"/>
    <p:sldId id="279" r:id="rId15"/>
    <p:sldId id="263" r:id="rId16"/>
    <p:sldId id="264" r:id="rId17"/>
    <p:sldId id="265" r:id="rId18"/>
    <p:sldId id="266" r:id="rId19"/>
    <p:sldId id="280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B637-0E5E-FB17-58D9-36DDE8D6B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89CE9-EC2C-39DA-9BEC-263E9BFBD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E1506-7943-C485-6D62-DC33AF83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16/09/2022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6B34-3440-01E1-5109-DB07943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7A347-ED64-017B-0576-318EFAD6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085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9385-E8C6-2A80-6DE3-BCCDF82C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6FFAB-204A-6B27-A30F-EE9110FEF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5AA0-D12E-A0CA-74C5-51484012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16/09/2022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15497-765E-E57D-0785-D31660B4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233B-B4DD-4CCF-33C5-141324B9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932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9667C-0EB0-0A86-1C1D-218BF5CB2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0378D-E492-4460-2828-208F7C6D5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B146-83BA-FEE5-E37D-42826458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16/09/2022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7C63E-866D-4E67-65AA-9E4DF7BC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6792-AB41-6EF6-74E0-0280236B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225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3832-8B1F-4E32-8B56-794E37AF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CA20-8890-2683-B307-FF6533E8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18F5-164B-35FC-EBA1-46E127FA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16/09/2022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D3EE-C0EC-0214-8E56-C02E90CC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42528-72C8-E82A-4301-92C562C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959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1862-5E13-D8FC-427F-083D892B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74229-0A01-75AF-08C8-86C9B60F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43A7-E3B2-7DB6-94A0-6841F986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16/09/2022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ABAE-FA59-E7C8-9010-79DDE4A8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9A295-2605-54E5-EC82-04C4FC16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266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1BC6-0121-0E2F-93BB-6CB703FF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9FCB-DF20-79BA-8A64-7E64A96A8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91FF6-5E9A-EC09-055E-D976CE0B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4E160-F58B-EA72-740A-06851BF3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16/09/2022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5CB4D-DD0F-1701-BE55-560FF228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28DDB-53C2-2C87-B38F-B46A6836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512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7F36-97B5-09C9-C12B-80A2BFC8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9924A-5031-406C-8F7A-D68BDE63F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FB884-67ED-3215-FDB7-AE4C120BF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F1D8C-9DB6-EC25-E612-44F468B5C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75A7B-DE9A-7F88-3059-B46F9C49B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30872-F6E5-2BEB-FCE8-E5ABAF62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16/09/2022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FA7B9-9EFA-5525-CA80-FB2E207D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ED43E-68AE-2F81-B4CC-0CFC8E66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667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2D61-FE28-732A-C364-503BEE6D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B31E0-DAAF-890C-6AFF-29FA7368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16/09/2022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F3185-A564-A01B-45DB-E350FA1D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74BCD-EC57-6D6B-C453-5E6311F6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117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B4FE4-46CE-A06E-51F1-E9AFAE4E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16/09/2022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42DFF-74FD-3B7C-CC4F-CFE28F11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DE329-E022-B82F-63C5-9E059B0B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815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28C-0F19-A19B-7343-8BD7608C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47335-F616-D181-280E-C126716E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E06F3-E2F2-A88A-14E1-45728A46D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85C1E-79E3-1920-C63E-8F2FC598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16/09/2022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F2281-1CEC-EF4E-8D0B-33705063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3A3CE-24F6-D140-25AF-7299817E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921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2636-694C-8EEC-198D-D25584F4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A9861-BE45-A636-1A61-511B25148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9840E-700F-1402-4CED-44D85D465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38CD9-1B25-1992-DEFF-6773070A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16/09/2022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8289E-3BCD-9DBF-C5F6-D9EB5254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196EA-70A2-797E-ECBB-4812ECF0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165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C52D2-F01E-23F8-5932-23CCAB4F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35104-D164-768B-B541-A3BB56D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7117-BD0E-02C0-E10E-332CAC9D5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4940-6997-4C4C-AC22-464C463984D1}" type="datetimeFigureOut">
              <a:rPr lang="en-NZ" smtClean="0"/>
              <a:t>16/09/2022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A5E36-80B3-6A74-FE50-2439B3EE0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CB842-05A3-414C-A6BA-D7B556435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166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B3AD-4E15-F4C2-AE65-0BB778EB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AEB134-0311-D62D-B229-6A4508C04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734" y="1825625"/>
            <a:ext cx="7406532" cy="4351338"/>
          </a:xfrm>
        </p:spPr>
      </p:pic>
    </p:spTree>
    <p:extLst>
      <p:ext uri="{BB962C8B-B14F-4D97-AF65-F5344CB8AC3E}">
        <p14:creationId xmlns:p14="http://schemas.microsoft.com/office/powerpoint/2010/main" val="386058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3876-8499-92C2-2B40-FEB5A96C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Queen Movement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0E019-9A8D-DA6E-8242-8BA246D9D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7682"/>
            <a:ext cx="1105054" cy="1381318"/>
          </a:xfrm>
        </p:spPr>
      </p:pic>
    </p:spTree>
    <p:extLst>
      <p:ext uri="{BB962C8B-B14F-4D97-AF65-F5344CB8AC3E}">
        <p14:creationId xmlns:p14="http://schemas.microsoft.com/office/powerpoint/2010/main" val="402065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1F95-07FB-8AF9-747B-C933872A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movement for Knight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220E9-9348-1A8B-22A3-E5BD248B9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861" y="2010291"/>
            <a:ext cx="10412278" cy="3982006"/>
          </a:xfrm>
        </p:spPr>
      </p:pic>
    </p:spTree>
    <p:extLst>
      <p:ext uri="{BB962C8B-B14F-4D97-AF65-F5344CB8AC3E}">
        <p14:creationId xmlns:p14="http://schemas.microsoft.com/office/powerpoint/2010/main" val="159403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AC81-1CA2-DEE1-888A-E42D0E1A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Knight Movement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B09312-47A0-3BD6-7C27-6F1AC93C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6888"/>
            <a:ext cx="129558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1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97C7A-0F46-6C57-D4CF-BBC0C3DB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NZ" sz="4000"/>
              <a:t>Must have movement for Bishop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890EC-784A-A896-474C-B915DB8E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93" y="2421924"/>
            <a:ext cx="4948194" cy="3711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12BC2-99CF-AA71-5D2D-1FC8D8AD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781" y="2421924"/>
            <a:ext cx="5066410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9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59D7-7762-2E89-24BF-97C25617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Bishop Movement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20F77-0924-33C4-8BE5-01C2CA70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7469"/>
            <a:ext cx="1486107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20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0566-0958-E60F-1C8D-BED976E2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be able to detect incorrect movement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F1F4B-E711-228B-50ED-981B83FEC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92008" cy="30674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1C6ED3-F086-5033-7ACC-1D473ED37DBF}"/>
              </a:ext>
            </a:extLst>
          </p:cNvPr>
          <p:cNvSpPr txBox="1"/>
          <p:nvPr/>
        </p:nvSpPr>
        <p:spPr>
          <a:xfrm>
            <a:off x="6770255" y="1791855"/>
            <a:ext cx="458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Checks the players next move to see if it is a legal move for the piece </a:t>
            </a:r>
          </a:p>
        </p:txBody>
      </p:sp>
    </p:spTree>
    <p:extLst>
      <p:ext uri="{BB962C8B-B14F-4D97-AF65-F5344CB8AC3E}">
        <p14:creationId xmlns:p14="http://schemas.microsoft.com/office/powerpoint/2010/main" val="111704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0D36F8-DC15-686A-39E4-69F965DE9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88" y="555625"/>
            <a:ext cx="8810625" cy="3808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2436A8-AE2D-411C-8631-3B4BF5D98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8" y="4425950"/>
            <a:ext cx="8810625" cy="760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037143-BC2A-B327-59FB-7C5B99AA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Must have the ability to select pieces to move</a:t>
            </a:r>
          </a:p>
        </p:txBody>
      </p:sp>
    </p:spTree>
    <p:extLst>
      <p:ext uri="{BB962C8B-B14F-4D97-AF65-F5344CB8AC3E}">
        <p14:creationId xmlns:p14="http://schemas.microsoft.com/office/powerpoint/2010/main" val="206494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F49D-4C2E-6DAC-7F50-92370688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not accept movement to empty squares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1F3BE-427B-EFFB-4A37-4F9E63219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826"/>
            <a:ext cx="5677692" cy="30388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DA0DB1-7E1B-1D86-7ED3-2A9DFC716C61}"/>
              </a:ext>
            </a:extLst>
          </p:cNvPr>
          <p:cNvSpPr txBox="1"/>
          <p:nvPr/>
        </p:nvSpPr>
        <p:spPr>
          <a:xfrm>
            <a:off x="6788727" y="1902691"/>
            <a:ext cx="485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If the player selects a next move that is outside of the legal moves or is an empty square, it will print that that was an illegal move, and the player will stay in place</a:t>
            </a:r>
          </a:p>
        </p:txBody>
      </p:sp>
    </p:spTree>
    <p:extLst>
      <p:ext uri="{BB962C8B-B14F-4D97-AF65-F5344CB8AC3E}">
        <p14:creationId xmlns:p14="http://schemas.microsoft.com/office/powerpoint/2010/main" val="2120923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E8CF-0CC1-B092-2D6B-89EB6D70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count total number of moves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C1417-94FA-33BC-9E02-88E1F5B2A1C6}"/>
              </a:ext>
            </a:extLst>
          </p:cNvPr>
          <p:cNvSpPr txBox="1"/>
          <p:nvPr/>
        </p:nvSpPr>
        <p:spPr>
          <a:xfrm>
            <a:off x="766618" y="3105834"/>
            <a:ext cx="429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After the player makes a move we call </a:t>
            </a:r>
            <a:r>
              <a:rPr lang="en-NZ" dirty="0" err="1"/>
              <a:t>GetMoveCount</a:t>
            </a:r>
            <a:r>
              <a:rPr lang="en-NZ" dirty="0"/>
              <a:t>() and that increments the move count variable by 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F534C8-59AB-32B2-B74F-DF44B3D2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3572"/>
            <a:ext cx="2448267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45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9AA02-1DDA-5D6B-7153-FD0E16E1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NZ" sz="4000"/>
              <a:t>MoveCounter()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47CB-1E3E-2BCB-E62A-C293DD2B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2415" y="2875378"/>
            <a:ext cx="5178960" cy="16805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NZ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2B9E5-C530-D476-771B-27EEBEEE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54" y="1656511"/>
            <a:ext cx="5167185" cy="4704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E53340-96EF-BE43-2EB9-AD6A43111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510" y="1723414"/>
            <a:ext cx="6496331" cy="290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6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F38C-D559-7BDF-6626-88AA5501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Self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E38C-AE4D-F117-8B51-AB42D930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Features: 5/5 I implemented all 17 of my must have features</a:t>
            </a:r>
          </a:p>
          <a:p>
            <a:r>
              <a:rPr lang="en-NZ" dirty="0"/>
              <a:t>Tests: 1/5 Did not have full test coverage</a:t>
            </a:r>
          </a:p>
          <a:p>
            <a:r>
              <a:rPr lang="en-NZ" dirty="0"/>
              <a:t>UML Class diagram: 4/5</a:t>
            </a:r>
          </a:p>
        </p:txBody>
      </p:sp>
    </p:spTree>
    <p:extLst>
      <p:ext uri="{BB962C8B-B14F-4D97-AF65-F5344CB8AC3E}">
        <p14:creationId xmlns:p14="http://schemas.microsoft.com/office/powerpoint/2010/main" val="54934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6627-BA58-BE8F-3148-829D6A61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highlight current piece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04B8-1DE0-BE16-5BCE-5D6B493D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Checks to see if the current piece is a player piece and if it is I print a X instead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DCF7E-825F-8E50-7210-1B97CD99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3054"/>
            <a:ext cx="6782747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64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A997-1167-ECBD-A8EF-16A49680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reset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DD938-817C-F7B1-6E03-81E2CA7D1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When the Restart function is called the board gets reset and is the same as what it first started 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BF8D6-01CC-2F3E-1D94-2A3E5964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6790"/>
            <a:ext cx="206721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9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BE81-E55C-77B4-5605-A66AAA5E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undo button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390DE6-3391-7955-8129-21F59B012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8060"/>
            <a:ext cx="5601482" cy="2248214"/>
          </a:xfrm>
        </p:spPr>
      </p:pic>
    </p:spTree>
    <p:extLst>
      <p:ext uri="{BB962C8B-B14F-4D97-AF65-F5344CB8AC3E}">
        <p14:creationId xmlns:p14="http://schemas.microsoft.com/office/powerpoint/2010/main" val="3499884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7865-46D5-3F60-D4C3-665F4F38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timer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1362AC-1F56-8EA4-3E7D-4795686AE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6656"/>
            <a:ext cx="4344006" cy="2543530"/>
          </a:xfrm>
        </p:spPr>
      </p:pic>
    </p:spTree>
    <p:extLst>
      <p:ext uri="{BB962C8B-B14F-4D97-AF65-F5344CB8AC3E}">
        <p14:creationId xmlns:p14="http://schemas.microsoft.com/office/powerpoint/2010/main" val="3338783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D2DB-D21F-F08F-1888-134755B7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show time taken to beat level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2CAA36F-F0FA-9940-2A9B-AFC6F9392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44006" cy="254353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5A03EF-A104-BD32-4A0D-1B6E7DD464CC}"/>
              </a:ext>
            </a:extLst>
          </p:cNvPr>
          <p:cNvSpPr txBox="1"/>
          <p:nvPr/>
        </p:nvSpPr>
        <p:spPr>
          <a:xfrm>
            <a:off x="5661891" y="1773382"/>
            <a:ext cx="5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Displays the total elapsed time from start to finish</a:t>
            </a:r>
          </a:p>
        </p:txBody>
      </p:sp>
    </p:spTree>
    <p:extLst>
      <p:ext uri="{BB962C8B-B14F-4D97-AF65-F5344CB8AC3E}">
        <p14:creationId xmlns:p14="http://schemas.microsoft.com/office/powerpoint/2010/main" val="3590533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0DAF-FBD7-FA8D-93ED-A77693D0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acknowledge level completion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53278-0AF7-ED68-5B5B-F1594FCEE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5861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31BBD1-EA58-A7D3-9108-664051CCE2EE}"/>
              </a:ext>
            </a:extLst>
          </p:cNvPr>
          <p:cNvSpPr txBox="1"/>
          <p:nvPr/>
        </p:nvSpPr>
        <p:spPr>
          <a:xfrm>
            <a:off x="6696364" y="1967345"/>
            <a:ext cx="41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Checks every move to see if the next move will land on the last piece and if it does print You Win.</a:t>
            </a:r>
          </a:p>
        </p:txBody>
      </p:sp>
    </p:spTree>
    <p:extLst>
      <p:ext uri="{BB962C8B-B14F-4D97-AF65-F5344CB8AC3E}">
        <p14:creationId xmlns:p14="http://schemas.microsoft.com/office/powerpoint/2010/main" val="2912228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F206-F39F-6CAC-320C-A3E08126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display level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1EA9-B806-A32F-80FC-D7F80F83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Call the </a:t>
            </a:r>
            <a:r>
              <a:rPr lang="en-NZ" dirty="0" err="1"/>
              <a:t>SetLevelName</a:t>
            </a:r>
            <a:r>
              <a:rPr lang="en-NZ" dirty="0"/>
              <a:t>() in load function where the level is being loaded to set the name and then print the name out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04742-1292-6D09-9F6D-0574B26F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33" y="2919341"/>
            <a:ext cx="3505689" cy="1019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9667F7-12F9-BAE1-3010-4D72879C4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355" y="2919341"/>
            <a:ext cx="269595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30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CEB1-4A9D-53AB-612C-98F08B19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Display Level name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BA42C-0FA8-2041-5217-1A2BDA0C9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0909"/>
            <a:ext cx="1378527" cy="866054"/>
          </a:xfrm>
        </p:spPr>
        <p:txBody>
          <a:bodyPr/>
          <a:lstStyle/>
          <a:p>
            <a:pPr marL="0" indent="0">
              <a:buNone/>
            </a:pP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2AC23-77EA-9695-75EC-4199C928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4" y="1690688"/>
            <a:ext cx="4172532" cy="4820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17105-E13F-5C80-A985-B177DDE13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32" y="3315398"/>
            <a:ext cx="5430008" cy="685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19EDBF-1C76-B880-48A2-4ECCC88C4471}"/>
              </a:ext>
            </a:extLst>
          </p:cNvPr>
          <p:cNvSpPr txBox="1"/>
          <p:nvPr/>
        </p:nvSpPr>
        <p:spPr>
          <a:xfrm>
            <a:off x="5285064" y="1690688"/>
            <a:ext cx="5259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 had a test with the correct name and the incorrect name to ensure my test was working</a:t>
            </a:r>
          </a:p>
        </p:txBody>
      </p:sp>
    </p:spTree>
    <p:extLst>
      <p:ext uri="{BB962C8B-B14F-4D97-AF65-F5344CB8AC3E}">
        <p14:creationId xmlns:p14="http://schemas.microsoft.com/office/powerpoint/2010/main" val="186834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FC72-5C9D-9996-015A-8F4FC892B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NZ" sz="5400" dirty="0"/>
              <a:t>Must haves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52EF9-CC8F-7255-ED79-C0F177F24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NZ" dirty="0"/>
              <a:t>I had 17 must have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060C24-B68E-F2C7-49DD-733E06A1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56350"/>
            <a:ext cx="2762931" cy="487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5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166B-97F3-6C8B-AD9A-911CFB9E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have a game board with correct co-ordinates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9FD3-AD1B-A266-9B06-3A465EF95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lang="en-NZ" dirty="0"/>
              <a:t>Created a 2D array that starts at 0,0</a:t>
            </a:r>
          </a:p>
          <a:p>
            <a:pPr marL="0" indent="0">
              <a:buNone/>
            </a:pPr>
            <a:r>
              <a:rPr lang="en-NZ" dirty="0"/>
              <a:t>and creates a grid of a </a:t>
            </a:r>
            <a:r>
              <a:rPr lang="en-NZ"/>
              <a:t>set Size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35D4F-79A8-0771-3A30-F7FDF3C7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339" y="1788680"/>
            <a:ext cx="353426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1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415F1-ED0C-A0FC-5B8A-B42A7CA7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Must have movement for Rook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A6CB8F-A4DA-F614-88C4-822BB9637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14" r="-2" b="902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4C9BFB-89A5-81CD-B092-E92A574B30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7" r="-2" b="8379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3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2C21-C932-A5A8-5245-EC5E3731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Rook Movement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7D053-3E2F-5154-F572-B298EC648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520" y="2019103"/>
            <a:ext cx="1352739" cy="1409897"/>
          </a:xfrm>
        </p:spPr>
      </p:pic>
    </p:spTree>
    <p:extLst>
      <p:ext uri="{BB962C8B-B14F-4D97-AF65-F5344CB8AC3E}">
        <p14:creationId xmlns:p14="http://schemas.microsoft.com/office/powerpoint/2010/main" val="346084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4B36-5B27-74A5-86AE-119381BF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movement for 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BDD64-CDEB-BABB-8D38-779C9B86F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019" y="1972186"/>
            <a:ext cx="10297962" cy="4058216"/>
          </a:xfrm>
        </p:spPr>
      </p:pic>
    </p:spTree>
    <p:extLst>
      <p:ext uri="{BB962C8B-B14F-4D97-AF65-F5344CB8AC3E}">
        <p14:creationId xmlns:p14="http://schemas.microsoft.com/office/powerpoint/2010/main" val="122875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7169-EBAC-A472-9FE0-39CB7B96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King Movement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168B7-6005-8C57-E5C1-DDE48B900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352739" cy="1362265"/>
          </a:xfrm>
        </p:spPr>
      </p:pic>
    </p:spTree>
    <p:extLst>
      <p:ext uri="{BB962C8B-B14F-4D97-AF65-F5344CB8AC3E}">
        <p14:creationId xmlns:p14="http://schemas.microsoft.com/office/powerpoint/2010/main" val="96930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7DA4-C01D-3B67-142B-833A0A9A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movement for Queen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F130DF-45AA-D463-0F79-EB40863E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Queen Movement is a combination of the Rook and Bishop movement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F0C5FF8-0A01-D6F7-36BC-1398AB86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20" y="2800976"/>
            <a:ext cx="240063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5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364</Words>
  <Application>Microsoft Office PowerPoint</Application>
  <PresentationFormat>Widescreen</PresentationFormat>
  <Paragraphs>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Class Diagram</vt:lpstr>
      <vt:lpstr>Self Marks</vt:lpstr>
      <vt:lpstr>Must haves</vt:lpstr>
      <vt:lpstr>Must have a game board with correct co-ordinates</vt:lpstr>
      <vt:lpstr>Must have movement for Rook</vt:lpstr>
      <vt:lpstr>Rook Movement Test</vt:lpstr>
      <vt:lpstr>Must have movement for King</vt:lpstr>
      <vt:lpstr>King Movement Test</vt:lpstr>
      <vt:lpstr>Must have movement for Queen</vt:lpstr>
      <vt:lpstr>Queen Movement Test</vt:lpstr>
      <vt:lpstr>Must have movement for Knight</vt:lpstr>
      <vt:lpstr>Knight Movement Test</vt:lpstr>
      <vt:lpstr>Must have movement for Bishop</vt:lpstr>
      <vt:lpstr>Bishop Movement Test</vt:lpstr>
      <vt:lpstr>Must be able to detect incorrect movement</vt:lpstr>
      <vt:lpstr>Must have the ability to select pieces to move</vt:lpstr>
      <vt:lpstr>Must not accept movement to empty squares</vt:lpstr>
      <vt:lpstr>Must count total number of moves</vt:lpstr>
      <vt:lpstr>MoveCounter() Test</vt:lpstr>
      <vt:lpstr>Must highlight current piece</vt:lpstr>
      <vt:lpstr>Must have reset button</vt:lpstr>
      <vt:lpstr>Must have undo button</vt:lpstr>
      <vt:lpstr>Must have timer</vt:lpstr>
      <vt:lpstr>Must show time taken to beat level</vt:lpstr>
      <vt:lpstr>Must acknowledge level completion</vt:lpstr>
      <vt:lpstr>Must display level name</vt:lpstr>
      <vt:lpstr>Display Level name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Keagan Erasmus [kje0074]</dc:creator>
  <cp:lastModifiedBy>Keagan Erasmus [kje0074]</cp:lastModifiedBy>
  <cp:revision>66</cp:revision>
  <dcterms:created xsi:type="dcterms:W3CDTF">2022-09-14T09:09:44Z</dcterms:created>
  <dcterms:modified xsi:type="dcterms:W3CDTF">2022-09-16T04:59:36Z</dcterms:modified>
</cp:coreProperties>
</file>