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14/09/2022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95" y="186380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8CAC-1D4B-F88B-74CC-F647540D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9BD1-0DAB-1E6C-D65B-4B71C38B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D286-6755-7621-F952-06A0F4A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82F9-ABC1-5F98-E69F-5C8F91E8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41F9-E625-479A-652F-060B1CF9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E031-1454-24B5-8237-B701BCDB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movement for Rook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E7A3-B235-4CAB-8AA3-39C43B3A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CD60-4980-DB60-51B8-48C82F9C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876B-4F55-A8F0-2AC4-84691D2F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2A68-C5D7-3728-B187-E8CFAE2E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Bishop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E0A5-4D39-C865-6EEB-A06CEDEE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5E76-5A60-C047-1E79-1C5C96F4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the ability to select pieces to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50D6-4F70-551A-5EC1-599E6E1A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Must haves</vt:lpstr>
      <vt:lpstr>Must have a game board with correct co-ordinates</vt:lpstr>
      <vt:lpstr>Must have movement for Rook</vt:lpstr>
      <vt:lpstr>Must have movement for King</vt:lpstr>
      <vt:lpstr>Must have movement for Queen</vt:lpstr>
      <vt:lpstr>Must have movement for Knight</vt:lpstr>
      <vt:lpstr>Must have movement for Bishop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15</cp:revision>
  <dcterms:created xsi:type="dcterms:W3CDTF">2022-09-14T09:09:44Z</dcterms:created>
  <dcterms:modified xsi:type="dcterms:W3CDTF">2022-09-14T09:16:42Z</dcterms:modified>
</cp:coreProperties>
</file>