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0450-156F-40D5-9160-B5B906343E13}" type="datetimeFigureOut">
              <a:rPr lang="en-NZ" smtClean="0"/>
              <a:t>16/11/2022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07C2-762F-4B38-BC48-2A090EF06B56}" type="slidenum">
              <a:rPr lang="en-NZ" smtClean="0"/>
              <a:t>‹#›</a:t>
            </a:fld>
            <a:endParaRPr lang="en-NZ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018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0450-156F-40D5-9160-B5B906343E13}" type="datetimeFigureOut">
              <a:rPr lang="en-NZ" smtClean="0"/>
              <a:t>16/11/2022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07C2-762F-4B38-BC48-2A090EF06B5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2262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0450-156F-40D5-9160-B5B906343E13}" type="datetimeFigureOut">
              <a:rPr lang="en-NZ" smtClean="0"/>
              <a:t>16/11/2022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07C2-762F-4B38-BC48-2A090EF06B5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47022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0450-156F-40D5-9160-B5B906343E13}" type="datetimeFigureOut">
              <a:rPr lang="en-NZ" smtClean="0"/>
              <a:t>16/11/2022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07C2-762F-4B38-BC48-2A090EF06B56}" type="slidenum">
              <a:rPr lang="en-NZ" smtClean="0"/>
              <a:t>‹#›</a:t>
            </a:fld>
            <a:endParaRPr lang="en-NZ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9234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0450-156F-40D5-9160-B5B906343E13}" type="datetimeFigureOut">
              <a:rPr lang="en-NZ" smtClean="0"/>
              <a:t>16/11/2022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07C2-762F-4B38-BC48-2A090EF06B5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92211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0450-156F-40D5-9160-B5B906343E13}" type="datetimeFigureOut">
              <a:rPr lang="en-NZ" smtClean="0"/>
              <a:t>16/11/2022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07C2-762F-4B38-BC48-2A090EF06B56}" type="slidenum">
              <a:rPr lang="en-NZ" smtClean="0"/>
              <a:t>‹#›</a:t>
            </a:fld>
            <a:endParaRPr lang="en-NZ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7298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0450-156F-40D5-9160-B5B906343E13}" type="datetimeFigureOut">
              <a:rPr lang="en-NZ" smtClean="0"/>
              <a:t>16/11/2022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07C2-762F-4B38-BC48-2A090EF06B5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79154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0450-156F-40D5-9160-B5B906343E13}" type="datetimeFigureOut">
              <a:rPr lang="en-NZ" smtClean="0"/>
              <a:t>16/11/2022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07C2-762F-4B38-BC48-2A090EF06B5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35460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0450-156F-40D5-9160-B5B906343E13}" type="datetimeFigureOut">
              <a:rPr lang="en-NZ" smtClean="0"/>
              <a:t>16/11/2022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07C2-762F-4B38-BC48-2A090EF06B5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6199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0450-156F-40D5-9160-B5B906343E13}" type="datetimeFigureOut">
              <a:rPr lang="en-NZ" smtClean="0"/>
              <a:t>16/11/2022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07C2-762F-4B38-BC48-2A090EF06B5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52044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0450-156F-40D5-9160-B5B906343E13}" type="datetimeFigureOut">
              <a:rPr lang="en-NZ" smtClean="0"/>
              <a:t>16/11/2022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07C2-762F-4B38-BC48-2A090EF06B5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552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0450-156F-40D5-9160-B5B906343E13}" type="datetimeFigureOut">
              <a:rPr lang="en-NZ" smtClean="0"/>
              <a:t>16/11/2022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07C2-762F-4B38-BC48-2A090EF06B5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37737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0450-156F-40D5-9160-B5B906343E13}" type="datetimeFigureOut">
              <a:rPr lang="en-NZ" smtClean="0"/>
              <a:t>16/11/2022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07C2-762F-4B38-BC48-2A090EF06B5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9030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0450-156F-40D5-9160-B5B906343E13}" type="datetimeFigureOut">
              <a:rPr lang="en-NZ" smtClean="0"/>
              <a:t>16/11/2022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07C2-762F-4B38-BC48-2A090EF06B5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80946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0450-156F-40D5-9160-B5B906343E13}" type="datetimeFigureOut">
              <a:rPr lang="en-NZ" smtClean="0"/>
              <a:t>16/11/2022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07C2-762F-4B38-BC48-2A090EF06B5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10373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0450-156F-40D5-9160-B5B906343E13}" type="datetimeFigureOut">
              <a:rPr lang="en-NZ" smtClean="0"/>
              <a:t>16/11/2022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07C2-762F-4B38-BC48-2A090EF06B5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87065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0450-156F-40D5-9160-B5B906343E13}" type="datetimeFigureOut">
              <a:rPr lang="en-NZ" smtClean="0"/>
              <a:t>16/11/2022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07C2-762F-4B38-BC48-2A090EF06B5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0540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D320450-156F-40D5-9160-B5B906343E13}" type="datetimeFigureOut">
              <a:rPr lang="en-NZ" smtClean="0"/>
              <a:t>16/11/2022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2E007C2-762F-4B38-BC48-2A090EF06B5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575137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C3AD9-0B36-99EA-3A13-6887A2B56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Keagan Erasmus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8DCF58-9957-858B-DEE0-E7310D0732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Agora E-commerce Site</a:t>
            </a:r>
          </a:p>
        </p:txBody>
      </p:sp>
    </p:spTree>
    <p:extLst>
      <p:ext uri="{BB962C8B-B14F-4D97-AF65-F5344CB8AC3E}">
        <p14:creationId xmlns:p14="http://schemas.microsoft.com/office/powerpoint/2010/main" val="2962764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C256D-6EC5-601B-9405-893FC645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Interface segregation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B5598-F8CF-4B20-3510-43996613B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91692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DFA22-ACBB-7CA0-49AF-ADABE80DA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Dependency Inversion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19033-CD68-2207-85FB-728E406A1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82100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ABF95-D262-DD0B-4178-FE919001D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E0C39-7654-801B-DF0D-1E2A68F1B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10673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DF08B-6D50-0262-1695-0FD143E9C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Section A</a:t>
            </a:r>
            <a:br>
              <a:rPr lang="en-NZ" dirty="0"/>
            </a:b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89765-938A-1718-EC75-6641BCD80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38979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C3AD9-0B36-99EA-3A13-6887A2B56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Technical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8DCF58-9957-858B-DEE0-E7310D0732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71811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FF62C-8749-E1CC-CA7D-CBCBA9070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Database Tables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1DBDD9-DB5F-6B14-72B8-D15FD86821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414" y="81791"/>
            <a:ext cx="4952768" cy="4708619"/>
          </a:xfrm>
        </p:spPr>
      </p:pic>
    </p:spTree>
    <p:extLst>
      <p:ext uri="{BB962C8B-B14F-4D97-AF65-F5344CB8AC3E}">
        <p14:creationId xmlns:p14="http://schemas.microsoft.com/office/powerpoint/2010/main" val="687934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65850-F0B3-10E1-6E06-8DE3800B5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Gets Data and inserts Data</a:t>
            </a:r>
            <a:br>
              <a:rPr lang="en-NZ" dirty="0"/>
            </a:br>
            <a:r>
              <a:rPr lang="en-NZ" dirty="0"/>
              <a:t>Simple Select and display query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14EF387-E3F9-786A-C1ED-80B6FF707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641" y="116265"/>
            <a:ext cx="5776957" cy="361473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EF085E-03AD-252A-DBF0-83DE3A844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496" y="116265"/>
            <a:ext cx="7873206" cy="417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241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F0107-8ED8-0056-4098-8487A1ED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Section B - Solid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14280-7A72-394A-3D2B-B77A0CB5E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96807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F0F7F-A72E-07F4-4F10-D1BBEFBCC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Single-responsibility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5C1FE-8F34-7FF5-AB21-BE917A479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28233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573AA-F151-8A8B-945E-D9EBADF98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Open-closed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0F66A-8723-AD3D-7058-3FACA05BA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04810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34108-9A2F-5AF4-A058-71E72F00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Liskov</a:t>
            </a:r>
            <a:r>
              <a:rPr lang="en-NZ" dirty="0"/>
              <a:t> substitution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1E61F-1732-1130-87D8-860C0292C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7929199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299</TotalTime>
  <Words>42</Words>
  <Application>Microsoft Office PowerPoint</Application>
  <PresentationFormat>Widescreen</PresentationFormat>
  <Paragraphs>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Wingdings 3</vt:lpstr>
      <vt:lpstr>Slice</vt:lpstr>
      <vt:lpstr>Keagan Erasmus</vt:lpstr>
      <vt:lpstr>Section A </vt:lpstr>
      <vt:lpstr>Technical Features</vt:lpstr>
      <vt:lpstr>Database Tables</vt:lpstr>
      <vt:lpstr>Gets Data and inserts Data Simple Select and display query </vt:lpstr>
      <vt:lpstr>Section B - Solid</vt:lpstr>
      <vt:lpstr>Single-responsibility principle</vt:lpstr>
      <vt:lpstr>Open-closed principle</vt:lpstr>
      <vt:lpstr>Liskov substitution principle</vt:lpstr>
      <vt:lpstr>Interface segregation principle</vt:lpstr>
      <vt:lpstr>Dependency Inversion Principle</vt:lpstr>
      <vt:lpstr>Lessons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Keagan Erasmus</dc:title>
  <dc:creator>Keagan Erasmus [kje0074]</dc:creator>
  <cp:lastModifiedBy>Keagan Erasmus [kje0074]</cp:lastModifiedBy>
  <cp:revision>6</cp:revision>
  <dcterms:created xsi:type="dcterms:W3CDTF">2022-11-15T01:16:28Z</dcterms:created>
  <dcterms:modified xsi:type="dcterms:W3CDTF">2022-11-15T21:20:18Z</dcterms:modified>
</cp:coreProperties>
</file>