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62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70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23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221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29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15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46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19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20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2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7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03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9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3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70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5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320450-156F-40D5-9160-B5B906343E13}" type="datetimeFigureOut">
              <a:rPr lang="en-NZ" smtClean="0"/>
              <a:t>15/11/2022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51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3AD9-0B36-99EA-3A13-6887A2B56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Keagan Erasmus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CF58-9957-858B-DEE0-E7310D073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Agora E-commerce Site</a:t>
            </a:r>
          </a:p>
        </p:txBody>
      </p:sp>
    </p:spTree>
    <p:extLst>
      <p:ext uri="{BB962C8B-B14F-4D97-AF65-F5344CB8AC3E}">
        <p14:creationId xmlns:p14="http://schemas.microsoft.com/office/powerpoint/2010/main" val="296276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3AD9-0B36-99EA-3A13-6887A2B56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Technical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CF58-9957-858B-DEE0-E7310D073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18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62C-8749-E1CC-CA7D-CBCBA90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DBDD9-DB5F-6B14-72B8-D15FD8682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14" y="81791"/>
            <a:ext cx="4952768" cy="4708619"/>
          </a:xfrm>
        </p:spPr>
      </p:pic>
    </p:spTree>
    <p:extLst>
      <p:ext uri="{BB962C8B-B14F-4D97-AF65-F5344CB8AC3E}">
        <p14:creationId xmlns:p14="http://schemas.microsoft.com/office/powerpoint/2010/main" val="6879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5850-F0B3-10E1-6E06-8DE3800B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Gets Data and inserts Data</a:t>
            </a:r>
            <a:br>
              <a:rPr lang="en-NZ" dirty="0"/>
            </a:br>
            <a:r>
              <a:rPr lang="en-NZ" dirty="0"/>
              <a:t>Simple Select and display query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4EF387-E3F9-786A-C1ED-80B6FF70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41" y="116265"/>
            <a:ext cx="5776957" cy="36147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F085E-03AD-252A-DBF0-83DE3A84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96" y="116265"/>
            <a:ext cx="7873206" cy="41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0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Keagan Erasmus</vt:lpstr>
      <vt:lpstr>Technical Features</vt:lpstr>
      <vt:lpstr>Database Tables</vt:lpstr>
      <vt:lpstr>Gets Data and inserts Data Simple Select and display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Keagan Erasmus</dc:title>
  <dc:creator>Keagan Erasmus [kje0074]</dc:creator>
  <cp:lastModifiedBy>Keagan Erasmus [kje0074]</cp:lastModifiedBy>
  <cp:revision>4</cp:revision>
  <dcterms:created xsi:type="dcterms:W3CDTF">2022-11-15T01:16:28Z</dcterms:created>
  <dcterms:modified xsi:type="dcterms:W3CDTF">2022-11-15T05:41:47Z</dcterms:modified>
</cp:coreProperties>
</file>