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C41B-70BC-B4F2-79B1-3EA6D68C2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21E6-81B8-5BB5-CE99-D0D38AB7A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DBDD-6A5A-E1F5-4EB3-651D626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484F-3583-26FD-546D-BE809B9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CF8D-2D16-9FAC-A3CC-0A025512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20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D8A0-6A41-DD89-B413-42EFDA5A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DFE42-848A-6CBC-AE30-1EE325F2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FD53-E982-C66A-B3C8-4D5CDFAD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8801-0D72-AEA2-CDF9-780F0A9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3D8F-11F7-6873-7E8C-EA6C554F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121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0D5A8-A697-DFAE-0850-1DAEAF53A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7788-94F5-8E7A-A283-68BBFBDC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1E67-0577-257A-F88E-6F1E2BC0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2114-FA9A-7B1C-148E-D617AB75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F9B5-FEA1-F40D-008D-DFAB1A36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68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6BD-C966-ED44-047A-AEE5A52B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F198-731A-8FF8-F5D4-9E9AD6BB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2A47-5F6C-4B4E-9CFC-BCFD4EA4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17EF-37FD-96D6-69F7-EFD1EFE4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010F-2D2E-EC48-590B-7E39A62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39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8861-5916-EB9A-2068-4876F013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DEB5E-5812-54D9-E675-A091C443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128A-2BE3-C3EC-D092-8368F2C0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4F95-0A5D-0A33-94F2-81A4A40F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0DFF-7472-CA6F-2364-944B9C0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33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1404-CD6E-04B9-B7A3-7AF13A10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4191-E214-2FA6-64C4-367A9AD6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E540-C008-4FAB-DDFB-5D1927622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2F56-E984-9D3C-8800-24BDD7D6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0D60-DFA0-3073-4DF6-7179A498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8D58-EE18-E30A-A1CA-2FF20906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870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CE15-62BE-39C6-0FEF-50891E5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C2A0-29F4-C31C-CE0D-18E24E0F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46E8-879A-E3F2-F652-37675F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F892-3CE3-16C0-2977-D4D3AD23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FB7E-CF87-0EAC-F616-2E9FED68F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40B0A-F9D4-8BBA-44B6-B8920A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EC357-040A-688F-62FD-96173AD2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250FF-D880-97C0-C307-7618731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780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EC58-4E22-A4DE-BFFB-47CCBAEB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B2159-F274-5CBC-FBB8-8CE2B6B9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40423-A4C2-F8AF-0A6A-986C8D6B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ED9F2-D76E-F727-FB04-E6DD90CF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7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C449-680F-88BD-81C0-5C77F75C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1480A-3B2D-5717-072C-096AF5BF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A112-9707-8593-CC4D-A93704A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82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3CDB-FCE9-8635-DE2D-4BDB6C0A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24C2-E0C0-7B9A-7BDA-3842A526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51460-5020-F45F-2E95-D96D80EA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3921-F11B-0427-9497-4ECE4FE2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9DE0-3BDA-18E1-60CE-A32A1FC3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CA3A-F00C-8EAF-483B-5F5E0FF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6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A38E-ED0B-6AE7-A5BD-3E42AA7E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DB1A5-5BEE-8234-56CA-32685E51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2224-3B7A-2F17-A88A-91FBA7FF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C773-3238-60F9-5266-ED3DC64D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8203-54A9-5FF9-FA91-3EE1F043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51DB-267C-086D-73C3-66349CD9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288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43AE4-E14E-F431-BB67-6C6BC315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81E03-8A40-8357-70BB-BADD6BB4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94AA-A442-B318-C5EA-A35AAFA9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B063-FE2D-4C4A-9A12-E78FB6711786}" type="datetimeFigureOut">
              <a:rPr lang="en-NZ" smtClean="0"/>
              <a:t>10/04/2023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C0E6-8BC4-80A9-0E33-7BE52A906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A0EF-E142-02D5-8FA9-CCD3D750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74FC-4B3A-4083-8B42-166296F285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676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12D-1986-6B40-EFC1-B2091FD3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24/26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61253-1852-EB23-3BCA-D8B3AF08E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Part A</a:t>
            </a:r>
          </a:p>
          <a:p>
            <a:r>
              <a:rPr lang="en-NZ" dirty="0"/>
              <a:t>I’ve </a:t>
            </a:r>
            <a:r>
              <a:rPr lang="en-NZ"/>
              <a:t>tried this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83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6D8-47C8-5B86-7C93-6C903F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 References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2730FC-F881-8964-EB5B-81F64F29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1397719"/>
            <a:ext cx="3681323" cy="2490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9516B-41CC-BC21-B08B-84C6D7E48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" y="3888633"/>
            <a:ext cx="6347051" cy="28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6C4E-EB66-01BB-5DD4-739B99A1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C1931-E7B6-DFB9-9C5B-1507194E2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445"/>
            <a:ext cx="5229955" cy="3115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D42D6-8158-DE86-52DF-C78A3F078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46" y="1871445"/>
            <a:ext cx="146705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3613-2113-E28A-8621-060C5816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Enum Types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5A3F22-EFE0-AEFD-4670-33D6C3AE7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15216" cy="14575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E27B6-2045-DC77-4E2C-D4493BC2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5673"/>
            <a:ext cx="4077269" cy="229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34D1A4-334B-5FAE-F317-7B9A31A03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880" y="2026413"/>
            <a:ext cx="495369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A484-5816-E8A4-6F83-3B7053A4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Annotations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9AD8C-30BB-7CD3-7678-451A688E4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258" y="2424686"/>
            <a:ext cx="7049484" cy="3153215"/>
          </a:xfrm>
        </p:spPr>
      </p:pic>
    </p:spTree>
    <p:extLst>
      <p:ext uri="{BB962C8B-B14F-4D97-AF65-F5344CB8AC3E}">
        <p14:creationId xmlns:p14="http://schemas.microsoft.com/office/powerpoint/2010/main" val="310327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7548-769B-F76E-716D-321A2D57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156D7C-FA91-2B82-5F75-081103D64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286" y="2643792"/>
            <a:ext cx="3953427" cy="2715004"/>
          </a:xfrm>
        </p:spPr>
      </p:pic>
    </p:spTree>
    <p:extLst>
      <p:ext uri="{BB962C8B-B14F-4D97-AF65-F5344CB8AC3E}">
        <p14:creationId xmlns:p14="http://schemas.microsoft.com/office/powerpoint/2010/main" val="22515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6589-7257-BFB1-40E1-5781B650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FA67B-BB08-54F5-927C-C5B01A5E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805" y="1738076"/>
            <a:ext cx="3600953" cy="338184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E62A39-EE03-886D-39C3-7FE5AC004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221" y="1740526"/>
            <a:ext cx="3829584" cy="4477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B39AE-CE1A-E6F8-D8F7-0D029A4B4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21" y="2369618"/>
            <a:ext cx="3600953" cy="943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823E39-A981-0773-5C3A-69A32AAE6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21" y="3428999"/>
            <a:ext cx="164805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E766-07DA-5257-1248-B970C8D1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05DD6-D22E-57DC-AADC-A4B6D0B7F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39375" cy="2638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5EAC3-4B7B-F054-1C4C-7020C9A8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80799"/>
            <a:ext cx="477269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ECD4-4FCC-FECF-7227-BA5C9EF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803D-ECF5-8ED9-3670-469E5249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556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3AF-14F4-0CA9-B000-DA25F190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I/O streams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17D84-D5F1-16A7-0D89-3D1A6B1B3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1617"/>
            <a:ext cx="9288171" cy="2314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52F8A-4829-9009-CE01-D5093B44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4595"/>
            <a:ext cx="2600688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5205B3-90BC-4C28-4C0C-AFB30252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935" y="3599995"/>
            <a:ext cx="315321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0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A2B0-E314-C37E-95BB-059B574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Exceptions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F612C-CD5B-8979-76A6-D7936B656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0" y="3058187"/>
            <a:ext cx="7192379" cy="1886213"/>
          </a:xfrm>
        </p:spPr>
      </p:pic>
    </p:spTree>
    <p:extLst>
      <p:ext uri="{BB962C8B-B14F-4D97-AF65-F5344CB8AC3E}">
        <p14:creationId xmlns:p14="http://schemas.microsoft.com/office/powerpoint/2010/main" val="233612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9E9-AE88-2FEB-A180-F9D5206A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Primitive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56D65-1057-3DCB-93D9-BE50E8E9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577" y="3310635"/>
            <a:ext cx="2838846" cy="1381318"/>
          </a:xfrm>
        </p:spPr>
      </p:pic>
    </p:spTree>
    <p:extLst>
      <p:ext uri="{BB962C8B-B14F-4D97-AF65-F5344CB8AC3E}">
        <p14:creationId xmlns:p14="http://schemas.microsoft.com/office/powerpoint/2010/main" val="72563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3F9A-D206-7CB1-B06F-01C8CE5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autoboxing and unboxing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5DDEFA-04C5-690C-831A-D57D031D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6971" y="3377319"/>
            <a:ext cx="3458058" cy="1247949"/>
          </a:xfrm>
        </p:spPr>
      </p:pic>
    </p:spTree>
    <p:extLst>
      <p:ext uri="{BB962C8B-B14F-4D97-AF65-F5344CB8AC3E}">
        <p14:creationId xmlns:p14="http://schemas.microsoft.com/office/powerpoint/2010/main" val="372412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4-C1A8-5A1E-6785-77CC60F1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StringBuilder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CABAC-00A5-E483-4746-CE7A345E7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313" y="3186793"/>
            <a:ext cx="3391373" cy="1629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E440F-0E52-AF01-36C2-2FBD4032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98" y="4815795"/>
            <a:ext cx="178142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4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9147-3B98-A99C-47B1-0B8D246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Switch expressions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9931E-8422-C26C-A654-30579CD0E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88" y="1560005"/>
            <a:ext cx="4887007" cy="2400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2CEE6-6909-CB35-F114-3F274D5A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83" y="2760322"/>
            <a:ext cx="4105848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C2169-0337-25E4-A366-0AD83EED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383" y="1560005"/>
            <a:ext cx="309605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88E-51D6-F3B4-2D85-7C0B0E03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Record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0875-FC58-806A-E27B-055AFC9C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430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862C-4E14-71FB-0400-E076839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var local type inference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FC6D5-AC65-A4E2-375A-AA71A93A2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234" y="3667872"/>
            <a:ext cx="3991532" cy="666843"/>
          </a:xfrm>
        </p:spPr>
      </p:pic>
    </p:spTree>
    <p:extLst>
      <p:ext uri="{BB962C8B-B14F-4D97-AF65-F5344CB8AC3E}">
        <p14:creationId xmlns:p14="http://schemas.microsoft.com/office/powerpoint/2010/main" val="284512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EF9-F7C4-A589-3629-9A57015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Sealed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DC520-009A-883E-222C-33256B7B7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1842661"/>
            <a:ext cx="5601482" cy="771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C0E6B-2B9C-DC14-687B-B6C9591D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34" y="3083838"/>
            <a:ext cx="399153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7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33BD-A8A9-BB6C-4A61-397DB2D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Text Blocks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68683-4CF0-189D-AF6D-CBFA02F28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59" y="2519950"/>
            <a:ext cx="5963482" cy="2962688"/>
          </a:xfrm>
        </p:spPr>
      </p:pic>
    </p:spTree>
    <p:extLst>
      <p:ext uri="{BB962C8B-B14F-4D97-AF65-F5344CB8AC3E}">
        <p14:creationId xmlns:p14="http://schemas.microsoft.com/office/powerpoint/2010/main" val="125246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CE41-2E6B-E2F9-6158-B0A33165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Pattern 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8B927-5497-8A10-EB8E-690D82D4C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918" y="2924819"/>
            <a:ext cx="4582164" cy="2152950"/>
          </a:xfrm>
        </p:spPr>
      </p:pic>
    </p:spTree>
    <p:extLst>
      <p:ext uri="{BB962C8B-B14F-4D97-AF65-F5344CB8AC3E}">
        <p14:creationId xmlns:p14="http://schemas.microsoft.com/office/powerpoint/2010/main" val="26080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D337-36D5-3C05-5876-3D98C35F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72977-A5EB-5AF1-4907-2AE8034B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96692" cy="2953162"/>
          </a:xfrm>
        </p:spPr>
      </p:pic>
    </p:spTree>
    <p:extLst>
      <p:ext uri="{BB962C8B-B14F-4D97-AF65-F5344CB8AC3E}">
        <p14:creationId xmlns:p14="http://schemas.microsoft.com/office/powerpoint/2010/main" val="204744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F238-0B62-2609-22F3-B0CCDE3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96062-5EA2-6E84-5D8D-3937BE504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031"/>
            <a:ext cx="4010585" cy="2229161"/>
          </a:xfrm>
        </p:spPr>
      </p:pic>
    </p:spTree>
    <p:extLst>
      <p:ext uri="{BB962C8B-B14F-4D97-AF65-F5344CB8AC3E}">
        <p14:creationId xmlns:p14="http://schemas.microsoft.com/office/powerpoint/2010/main" val="170718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5E0D-C27A-F066-345D-B87D4EAB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6CBFD-8460-F78B-B411-A87FE18E2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25" y="1397719"/>
            <a:ext cx="3681323" cy="24909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B7C78-8119-C893-BD7D-577324CB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5" y="3888633"/>
            <a:ext cx="6347051" cy="2842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2AE6-520C-24F8-DCDE-5CBB3FB3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362" y="1483929"/>
            <a:ext cx="259116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9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5B8A-671C-7333-63B1-01F71D4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Information to a Method or a Constructor and returning values </a:t>
            </a:r>
            <a:endParaRPr lang="en-N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56003B-231D-D76F-8270-3B0563A2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1850" cy="174331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BD486-42C7-9F95-3689-128D7206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3043"/>
            <a:ext cx="6239746" cy="181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E2CA5-95B0-7DB8-7C8D-C08FBB8A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481" y="1769725"/>
            <a:ext cx="184810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8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AD9A-2D3D-3C88-7F72-D7B3F51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Controlling Access Members of a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E83BE-EE9A-17EA-B100-D52AB131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65" y="1690688"/>
            <a:ext cx="4058216" cy="2953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E7545-859B-7FFD-0902-D85A95EA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5" y="4833890"/>
            <a:ext cx="580153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6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DB49-2574-39C9-693D-C8EDBAE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Static and Final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696F0-1921-2B53-8860-C183B1D15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518" y="2231545"/>
            <a:ext cx="3467584" cy="609685"/>
          </a:xfrm>
        </p:spPr>
      </p:pic>
    </p:spTree>
    <p:extLst>
      <p:ext uri="{BB962C8B-B14F-4D97-AF65-F5344CB8AC3E}">
        <p14:creationId xmlns:p14="http://schemas.microsoft.com/office/powerpoint/2010/main" val="347745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F7E-2844-6686-FA66-9D071D06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Lambda Expression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45979-BCC1-D262-E6A3-668DC8004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34" y="1784720"/>
            <a:ext cx="5220429" cy="962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F3210-0C09-213E-1A8F-A5138D96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40" y="3252763"/>
            <a:ext cx="192431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70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24/26</vt:lpstr>
      <vt:lpstr>Primitive Data Types</vt:lpstr>
      <vt:lpstr>Arrays</vt:lpstr>
      <vt:lpstr>Control flow statements </vt:lpstr>
      <vt:lpstr>Classes</vt:lpstr>
      <vt:lpstr>Passing Information to a Method or a Constructor and returning values </vt:lpstr>
      <vt:lpstr>Controlling Access Members of a Class</vt:lpstr>
      <vt:lpstr>Static and Final</vt:lpstr>
      <vt:lpstr>Lambda Expression</vt:lpstr>
      <vt:lpstr>Method References</vt:lpstr>
      <vt:lpstr>List</vt:lpstr>
      <vt:lpstr>Enum Types</vt:lpstr>
      <vt:lpstr>Annotations</vt:lpstr>
      <vt:lpstr>Interface</vt:lpstr>
      <vt:lpstr>Inheritance</vt:lpstr>
      <vt:lpstr>Generics</vt:lpstr>
      <vt:lpstr>Packages</vt:lpstr>
      <vt:lpstr>File I/O streams</vt:lpstr>
      <vt:lpstr>Exceptions</vt:lpstr>
      <vt:lpstr>autoboxing and unboxing</vt:lpstr>
      <vt:lpstr>StringBuilder</vt:lpstr>
      <vt:lpstr>Switch expressions</vt:lpstr>
      <vt:lpstr>Record classes</vt:lpstr>
      <vt:lpstr>var local type inference</vt:lpstr>
      <vt:lpstr>Sealed classes</vt:lpstr>
      <vt:lpstr>Text Blocks</vt:lpstr>
      <vt:lpstr>Pattern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70</cp:revision>
  <dcterms:created xsi:type="dcterms:W3CDTF">2023-04-03T22:45:33Z</dcterms:created>
  <dcterms:modified xsi:type="dcterms:W3CDTF">2023-04-10T00:47:45Z</dcterms:modified>
</cp:coreProperties>
</file>