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41B-70BC-B4F2-79B1-3EA6D68C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21E6-81B8-5BB5-CE99-D0D38AB7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DBDD-6A5A-E1F5-4EB3-651D626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484F-3583-26FD-546D-BE809B9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F8D-2D16-9FAC-A3CC-0A02551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8A0-6A41-DD89-B413-42EFDA5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E42-848A-6CBC-AE30-1EE325F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FD53-E982-C66A-B3C8-4D5CDFA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801-0D72-AEA2-CDF9-780F0A9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D8F-11F7-6873-7E8C-EA6C554F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2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D5A8-A697-DFAE-0850-1DAEAF53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7788-94F5-8E7A-A283-68BBFBD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1E67-0577-257A-F88E-6F1E2BC0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2114-FA9A-7B1C-148E-D617AB7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9B5-FEA1-F40D-008D-DFAB1A36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6BD-C966-ED44-047A-AEE5A52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F198-731A-8FF8-F5D4-9E9AD6BB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A47-5F6C-4B4E-9CFC-BCFD4E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17EF-37FD-96D6-69F7-EFD1EFE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10F-2D2E-EC48-590B-7E39A62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9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861-5916-EB9A-2068-4876F01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EB5E-5812-54D9-E675-A091C44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28A-2BE3-C3EC-D092-8368F2C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4F95-0A5D-0A33-94F2-81A4A40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DFF-7472-CA6F-2364-944B9C0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3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404-CD6E-04B9-B7A3-7AF13A10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4191-E214-2FA6-64C4-367A9AD6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E540-C008-4FAB-DDFB-5D192762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2F56-E984-9D3C-8800-24BDD7D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0D60-DFA0-3073-4DF6-7179A49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D58-EE18-E30A-A1CA-2FF2090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CE15-62BE-39C6-0FEF-50891E5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C2A0-29F4-C31C-CE0D-18E24E0F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46E8-879A-E3F2-F652-37675F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F892-3CE3-16C0-2977-D4D3AD23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FB7E-CF87-0EAC-F616-2E9FED68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0B0A-F9D4-8BBA-44B6-B8920A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C357-040A-688F-62FD-96173AD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0FF-D880-97C0-C307-7618731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8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58-4E22-A4DE-BFFB-47CCBAE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2159-F274-5CBC-FBB8-8CE2B6B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0423-A4C2-F8AF-0A6A-986C8D6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D9F2-D76E-F727-FB04-E6DD90C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C449-680F-88BD-81C0-5C77F75C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480A-3B2D-5717-072C-096AF5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112-9707-8593-CC4D-A93704A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3CDB-FCE9-8635-DE2D-4BDB6C0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24C2-E0C0-7B9A-7BDA-3842A52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1460-5020-F45F-2E95-D96D80EA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3921-F11B-0427-9497-4ECE4FE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9DE0-3BDA-18E1-60CE-A32A1FC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CA3A-F00C-8EAF-483B-5F5E0FF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A38E-ED0B-6AE7-A5BD-3E42AA7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B1A5-5BEE-8234-56CA-32685E5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2224-3B7A-2F17-A88A-91FBA7FF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C773-3238-60F9-5266-ED3DC64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203-54A9-5FF9-FA91-3EE1F04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51DB-267C-086D-73C3-66349CD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88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3AE4-E14E-F431-BB67-6C6BC315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1E03-8A40-8357-70BB-BADD6BB4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4AA-A442-B318-C5EA-A35AAFA9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C0E6-8BC4-80A9-0E33-7BE52A90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0EF-E142-02D5-8FA9-CCD3D750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7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19/26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</p:txBody>
      </p:sp>
    </p:spTree>
    <p:extLst>
      <p:ext uri="{BB962C8B-B14F-4D97-AF65-F5344CB8AC3E}">
        <p14:creationId xmlns:p14="http://schemas.microsoft.com/office/powerpoint/2010/main" val="788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96F0-1921-2B53-8860-C183B1D15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18" y="2231545"/>
            <a:ext cx="3467584" cy="609685"/>
          </a:xfrm>
        </p:spPr>
      </p:pic>
    </p:spTree>
    <p:extLst>
      <p:ext uri="{BB962C8B-B14F-4D97-AF65-F5344CB8AC3E}">
        <p14:creationId xmlns:p14="http://schemas.microsoft.com/office/powerpoint/2010/main" val="34774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5979-BCC1-D262-E6A3-668DC800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34" y="1784720"/>
            <a:ext cx="5220429" cy="96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3210-0C09-213E-1A8F-A5138D96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3252763"/>
            <a:ext cx="192431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730FC-F881-8964-EB5B-81F64F2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9516B-41CC-BC21-B08B-84C6D7E4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C1931-E7B6-DFB9-9C5B-1507194E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45"/>
            <a:ext cx="5229955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42D6-8158-DE86-52DF-C78A3F07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46" y="1871445"/>
            <a:ext cx="146705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A3F22-EFE0-AEFD-4670-33D6C3AE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15216" cy="14575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E27B6-2045-DC77-4E2C-D4493BC2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5673"/>
            <a:ext cx="4077269" cy="229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D1A4-334B-5FAE-F317-7B9A31A03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880" y="2026413"/>
            <a:ext cx="495369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9AD8C-30BB-7CD3-7678-451A688E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2424686"/>
            <a:ext cx="7049484" cy="3153215"/>
          </a:xfrm>
        </p:spPr>
      </p:pic>
    </p:spTree>
    <p:extLst>
      <p:ext uri="{BB962C8B-B14F-4D97-AF65-F5344CB8AC3E}">
        <p14:creationId xmlns:p14="http://schemas.microsoft.com/office/powerpoint/2010/main" val="310327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156D7C-FA91-2B82-5F75-081103D6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86" y="2643792"/>
            <a:ext cx="3953427" cy="2715004"/>
          </a:xfrm>
        </p:spPr>
      </p:pic>
    </p:spTree>
    <p:extLst>
      <p:ext uri="{BB962C8B-B14F-4D97-AF65-F5344CB8AC3E}">
        <p14:creationId xmlns:p14="http://schemas.microsoft.com/office/powerpoint/2010/main" val="22515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FA67B-BB08-54F5-927C-C5B01A5E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05" y="1738076"/>
            <a:ext cx="3600953" cy="33818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E62A39-EE03-886D-39C3-7FE5AC00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21" y="1740526"/>
            <a:ext cx="3829584" cy="4477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B39AE-CE1A-E6F8-D8F7-0D029A4B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1" y="2369618"/>
            <a:ext cx="3600953" cy="943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823E39-A981-0773-5C3A-69A32AAE6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21" y="3428999"/>
            <a:ext cx="164805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5DD6-D22E-57DC-AADC-A4B6D0B7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EAC3-4B7B-F054-1C4C-7020C9A8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799"/>
            <a:ext cx="477269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5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5720-06A4-D83D-7F91-31FA321B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59" y="2529484"/>
            <a:ext cx="10515600" cy="1325563"/>
          </a:xfrm>
        </p:spPr>
        <p:txBody>
          <a:bodyPr/>
          <a:lstStyle/>
          <a:p>
            <a:r>
              <a:rPr lang="en-NZ" dirty="0"/>
              <a:t>I’ve tried this</a:t>
            </a:r>
          </a:p>
        </p:txBody>
      </p:sp>
    </p:spTree>
    <p:extLst>
      <p:ext uri="{BB962C8B-B14F-4D97-AF65-F5344CB8AC3E}">
        <p14:creationId xmlns:p14="http://schemas.microsoft.com/office/powerpoint/2010/main" val="64790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FC8-2F22-AD6B-9250-58957BEA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420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F612C-CD5B-8979-76A6-D7936B65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0" y="3058187"/>
            <a:ext cx="7192379" cy="1886213"/>
          </a:xfrm>
        </p:spPr>
      </p:pic>
    </p:spTree>
    <p:extLst>
      <p:ext uri="{BB962C8B-B14F-4D97-AF65-F5344CB8AC3E}">
        <p14:creationId xmlns:p14="http://schemas.microsoft.com/office/powerpoint/2010/main" val="233612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DDEFA-04C5-690C-831A-D57D031D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971" y="3377319"/>
            <a:ext cx="3458058" cy="1247949"/>
          </a:xfrm>
        </p:spPr>
      </p:pic>
    </p:spTree>
    <p:extLst>
      <p:ext uri="{BB962C8B-B14F-4D97-AF65-F5344CB8AC3E}">
        <p14:creationId xmlns:p14="http://schemas.microsoft.com/office/powerpoint/2010/main" val="372412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CABAC-00A5-E483-4746-CE7A345E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313" y="3186793"/>
            <a:ext cx="3391373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E440F-0E52-AF01-36C2-2FBD4032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98" y="4815795"/>
            <a:ext cx="178142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9931E-8422-C26C-A654-30579CD0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88" y="1560005"/>
            <a:ext cx="4887007" cy="2400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2CEE6-6909-CB35-F114-3F274D5A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3" y="2760322"/>
            <a:ext cx="4105848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C2169-0337-25E4-A366-0AD83EED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83" y="1560005"/>
            <a:ext cx="309605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875-FC58-806A-E27B-055AFC9C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0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D697-83A7-91EB-EE29-D05AF76A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512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A296-C14B-450A-CB03-4E0357B0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303-DDA9-43A0-8DCF-88DF8FE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46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9E66-0D08-08C9-90AE-2C7A4A02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0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5CB-F967-2E9B-CD40-7945661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10/26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1C1E-EE00-4A36-9A5F-BE33E267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Primitive Data Types </a:t>
            </a:r>
          </a:p>
          <a:p>
            <a:r>
              <a:rPr lang="en-US" dirty="0"/>
              <a:t>Arrays </a:t>
            </a:r>
          </a:p>
          <a:p>
            <a:r>
              <a:rPr lang="en-US" dirty="0"/>
              <a:t>Control flow statements </a:t>
            </a:r>
          </a:p>
          <a:p>
            <a:r>
              <a:rPr lang="en-US" dirty="0"/>
              <a:t>Classes </a:t>
            </a:r>
          </a:p>
          <a:p>
            <a:r>
              <a:rPr lang="en-US" dirty="0"/>
              <a:t>Passing Information to a Method or a Constructor and returning values </a:t>
            </a:r>
          </a:p>
          <a:p>
            <a:r>
              <a:rPr lang="en-US" dirty="0"/>
              <a:t>Controlling Access to Members of a Class</a:t>
            </a:r>
          </a:p>
          <a:p>
            <a:r>
              <a:rPr lang="en-US" dirty="0"/>
              <a:t>Static and final </a:t>
            </a:r>
          </a:p>
          <a:p>
            <a:r>
              <a:rPr lang="en-US" dirty="0"/>
              <a:t>Lambda Expressions </a:t>
            </a:r>
          </a:p>
          <a:p>
            <a:r>
              <a:rPr lang="en-US" dirty="0"/>
              <a:t>9 Method references </a:t>
            </a:r>
          </a:p>
          <a:p>
            <a:r>
              <a:rPr lang="en-US" dirty="0"/>
              <a:t>List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6D65-1057-3DCB-93D9-BE50E8E9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7" y="3310635"/>
            <a:ext cx="2838846" cy="1381318"/>
          </a:xfrm>
        </p:spPr>
      </p:pic>
    </p:spTree>
    <p:extLst>
      <p:ext uri="{BB962C8B-B14F-4D97-AF65-F5344CB8AC3E}">
        <p14:creationId xmlns:p14="http://schemas.microsoft.com/office/powerpoint/2010/main" val="7256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2977-A5EB-5AF1-4907-2AE8034B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92" cy="2953162"/>
          </a:xfrm>
        </p:spPr>
      </p:pic>
    </p:spTree>
    <p:extLst>
      <p:ext uri="{BB962C8B-B14F-4D97-AF65-F5344CB8AC3E}">
        <p14:creationId xmlns:p14="http://schemas.microsoft.com/office/powerpoint/2010/main" val="20474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96062-5EA2-6E84-5D8D-3937BE50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1"/>
            <a:ext cx="4010585" cy="2229161"/>
          </a:xfrm>
        </p:spPr>
      </p:pic>
    </p:spTree>
    <p:extLst>
      <p:ext uri="{BB962C8B-B14F-4D97-AF65-F5344CB8AC3E}">
        <p14:creationId xmlns:p14="http://schemas.microsoft.com/office/powerpoint/2010/main" val="17071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6CBFD-8460-F78B-B411-A87FE18E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7C78-8119-C893-BD7D-577324C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2AE6-520C-24F8-DCDE-5CBB3FB3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362" y="1483929"/>
            <a:ext cx="2591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6003B-231D-D76F-8270-3B0563A2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1850" cy="17433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BD486-42C7-9F95-3689-128D720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3043"/>
            <a:ext cx="6239746" cy="181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E2CA5-95B0-7DB8-7C8D-C08FBB8A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81" y="1769725"/>
            <a:ext cx="18481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83BE-EE9A-17EA-B100-D52AB131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65" y="1690688"/>
            <a:ext cx="4058216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E7545-859B-7FFD-0902-D85A95EA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5" y="4833890"/>
            <a:ext cx="580153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106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19/26</vt:lpstr>
      <vt:lpstr>I’ve tried this</vt:lpstr>
      <vt:lpstr>10/26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56</cp:revision>
  <dcterms:created xsi:type="dcterms:W3CDTF">2023-04-03T22:45:33Z</dcterms:created>
  <dcterms:modified xsi:type="dcterms:W3CDTF">2023-04-10T00:13:45Z</dcterms:modified>
</cp:coreProperties>
</file>