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78916-E72B-4872-93EE-1C900CBE26A1}" v="75" dt="2023-04-01T06:25:00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agan Erasmus [kje0074]" userId="a17ad552-1b44-4ef3-aea9-8f0ee0ef8fa2" providerId="ADAL" clId="{17278916-E72B-4872-93EE-1C900CBE26A1}"/>
    <pc:docChg chg="modSld">
      <pc:chgData name="Keagan Erasmus [kje0074]" userId="a17ad552-1b44-4ef3-aea9-8f0ee0ef8fa2" providerId="ADAL" clId="{17278916-E72B-4872-93EE-1C900CBE26A1}" dt="2023-04-01T06:25:00.090" v="67"/>
      <pc:docMkLst>
        <pc:docMk/>
      </pc:docMkLst>
      <pc:sldChg chg="addSp delSp modSp">
        <pc:chgData name="Keagan Erasmus [kje0074]" userId="a17ad552-1b44-4ef3-aea9-8f0ee0ef8fa2" providerId="ADAL" clId="{17278916-E72B-4872-93EE-1C900CBE26A1}" dt="2023-04-01T04:37:03.411" v="17"/>
        <pc:sldMkLst>
          <pc:docMk/>
          <pc:sldMk cId="611020165" sldId="258"/>
        </pc:sldMkLst>
        <pc:spChg chg="mod">
          <ac:chgData name="Keagan Erasmus [kje0074]" userId="a17ad552-1b44-4ef3-aea9-8f0ee0ef8fa2" providerId="ADAL" clId="{17278916-E72B-4872-93EE-1C900CBE26A1}" dt="2023-04-01T04:37:03.411" v="17"/>
          <ac:spMkLst>
            <pc:docMk/>
            <pc:sldMk cId="611020165" sldId="258"/>
            <ac:spMk id="3" creationId="{ECE75D48-5CD1-7635-8DB3-2107FBC6069C}"/>
          </ac:spMkLst>
        </pc:spChg>
        <pc:spChg chg="add del">
          <ac:chgData name="Keagan Erasmus [kje0074]" userId="a17ad552-1b44-4ef3-aea9-8f0ee0ef8fa2" providerId="ADAL" clId="{17278916-E72B-4872-93EE-1C900CBE26A1}" dt="2023-04-01T04:31:35.764" v="1"/>
          <ac:spMkLst>
            <pc:docMk/>
            <pc:sldMk cId="611020165" sldId="258"/>
            <ac:spMk id="4" creationId="{D36F7689-02A6-17DC-0CE9-F8A2CB1FC74F}"/>
          </ac:spMkLst>
        </pc:spChg>
        <pc:spChg chg="add del">
          <ac:chgData name="Keagan Erasmus [kje0074]" userId="a17ad552-1b44-4ef3-aea9-8f0ee0ef8fa2" providerId="ADAL" clId="{17278916-E72B-4872-93EE-1C900CBE26A1}" dt="2023-04-01T04:31:45.698" v="7"/>
          <ac:spMkLst>
            <pc:docMk/>
            <pc:sldMk cId="611020165" sldId="258"/>
            <ac:spMk id="5" creationId="{B58ECD57-A093-C6EA-5400-6B0AD66A27A6}"/>
          </ac:spMkLst>
        </pc:spChg>
        <pc:spChg chg="add del">
          <ac:chgData name="Keagan Erasmus [kje0074]" userId="a17ad552-1b44-4ef3-aea9-8f0ee0ef8fa2" providerId="ADAL" clId="{17278916-E72B-4872-93EE-1C900CBE26A1}" dt="2023-04-01T04:32:01.043" v="10"/>
          <ac:spMkLst>
            <pc:docMk/>
            <pc:sldMk cId="611020165" sldId="258"/>
            <ac:spMk id="6" creationId="{92432B39-933F-5EF9-3D7D-7D2150ECD313}"/>
          </ac:spMkLst>
        </pc:spChg>
        <pc:spChg chg="add del">
          <ac:chgData name="Keagan Erasmus [kje0074]" userId="a17ad552-1b44-4ef3-aea9-8f0ee0ef8fa2" providerId="ADAL" clId="{17278916-E72B-4872-93EE-1C900CBE26A1}" dt="2023-04-01T04:32:12.451" v="13"/>
          <ac:spMkLst>
            <pc:docMk/>
            <pc:sldMk cId="611020165" sldId="258"/>
            <ac:spMk id="7" creationId="{60401196-6BCC-D1B2-FA0B-0D66B9091614}"/>
          </ac:spMkLst>
        </pc:spChg>
        <pc:spChg chg="add del">
          <ac:chgData name="Keagan Erasmus [kje0074]" userId="a17ad552-1b44-4ef3-aea9-8f0ee0ef8fa2" providerId="ADAL" clId="{17278916-E72B-4872-93EE-1C900CBE26A1}" dt="2023-04-01T04:37:03.406" v="16"/>
          <ac:spMkLst>
            <pc:docMk/>
            <pc:sldMk cId="611020165" sldId="258"/>
            <ac:spMk id="8" creationId="{568CD772-506B-8132-CC51-407AF7424299}"/>
          </ac:spMkLst>
        </pc:spChg>
      </pc:sldChg>
      <pc:sldChg chg="addSp modSp">
        <pc:chgData name="Keagan Erasmus [kje0074]" userId="a17ad552-1b44-4ef3-aea9-8f0ee0ef8fa2" providerId="ADAL" clId="{17278916-E72B-4872-93EE-1C900CBE26A1}" dt="2023-04-01T04:37:46.400" v="18"/>
        <pc:sldMkLst>
          <pc:docMk/>
          <pc:sldMk cId="2942037434" sldId="261"/>
        </pc:sldMkLst>
        <pc:picChg chg="add mod">
          <ac:chgData name="Keagan Erasmus [kje0074]" userId="a17ad552-1b44-4ef3-aea9-8f0ee0ef8fa2" providerId="ADAL" clId="{17278916-E72B-4872-93EE-1C900CBE26A1}" dt="2023-04-01T04:37:46.400" v="18"/>
          <ac:picMkLst>
            <pc:docMk/>
            <pc:sldMk cId="2942037434" sldId="261"/>
            <ac:picMk id="6" creationId="{09C1FC3B-2983-EF67-8501-3607ECD751C5}"/>
          </ac:picMkLst>
        </pc:picChg>
        <pc:picChg chg="add mod">
          <ac:chgData name="Keagan Erasmus [kje0074]" userId="a17ad552-1b44-4ef3-aea9-8f0ee0ef8fa2" providerId="ADAL" clId="{17278916-E72B-4872-93EE-1C900CBE26A1}" dt="2023-04-01T04:37:46.400" v="18"/>
          <ac:picMkLst>
            <pc:docMk/>
            <pc:sldMk cId="2942037434" sldId="261"/>
            <ac:picMk id="7" creationId="{BB6E2359-4A57-4F44-5E68-EFF2DD66943E}"/>
          </ac:picMkLst>
        </pc:picChg>
      </pc:sldChg>
      <pc:sldChg chg="addSp delSp modSp">
        <pc:chgData name="Keagan Erasmus [kje0074]" userId="a17ad552-1b44-4ef3-aea9-8f0ee0ef8fa2" providerId="ADAL" clId="{17278916-E72B-4872-93EE-1C900CBE26A1}" dt="2023-04-01T04:42:58.966" v="22"/>
        <pc:sldMkLst>
          <pc:docMk/>
          <pc:sldMk cId="190525116" sldId="262"/>
        </pc:sldMkLst>
        <pc:spChg chg="add del mod">
          <ac:chgData name="Keagan Erasmus [kje0074]" userId="a17ad552-1b44-4ef3-aea9-8f0ee0ef8fa2" providerId="ADAL" clId="{17278916-E72B-4872-93EE-1C900CBE26A1}" dt="2023-04-01T04:41:47.088" v="21"/>
          <ac:spMkLst>
            <pc:docMk/>
            <pc:sldMk cId="190525116" sldId="262"/>
            <ac:spMk id="2" creationId="{871C7227-2896-D1CF-855A-CA00A3FBA8BC}"/>
          </ac:spMkLst>
        </pc:spChg>
        <pc:spChg chg="add del mod">
          <ac:chgData name="Keagan Erasmus [kje0074]" userId="a17ad552-1b44-4ef3-aea9-8f0ee0ef8fa2" providerId="ADAL" clId="{17278916-E72B-4872-93EE-1C900CBE26A1}" dt="2023-04-01T04:41:47.083" v="20"/>
          <ac:spMkLst>
            <pc:docMk/>
            <pc:sldMk cId="190525116" sldId="262"/>
            <ac:spMk id="4" creationId="{B0E7719E-5D8C-EC8B-ED63-E8BA24FCC7FC}"/>
          </ac:spMkLst>
        </pc:spChg>
        <pc:picChg chg="add mod">
          <ac:chgData name="Keagan Erasmus [kje0074]" userId="a17ad552-1b44-4ef3-aea9-8f0ee0ef8fa2" providerId="ADAL" clId="{17278916-E72B-4872-93EE-1C900CBE26A1}" dt="2023-04-01T04:42:58.966" v="22"/>
          <ac:picMkLst>
            <pc:docMk/>
            <pc:sldMk cId="190525116" sldId="262"/>
            <ac:picMk id="5" creationId="{600A5EC7-1235-A25D-60B3-E6C82E2F229B}"/>
          </ac:picMkLst>
        </pc:picChg>
        <pc:picChg chg="add mod">
          <ac:chgData name="Keagan Erasmus [kje0074]" userId="a17ad552-1b44-4ef3-aea9-8f0ee0ef8fa2" providerId="ADAL" clId="{17278916-E72B-4872-93EE-1C900CBE26A1}" dt="2023-04-01T04:42:58.966" v="22"/>
          <ac:picMkLst>
            <pc:docMk/>
            <pc:sldMk cId="190525116" sldId="262"/>
            <ac:picMk id="6" creationId="{BE1D7A08-5E3B-71CE-9719-9FA3771779FF}"/>
          </ac:picMkLst>
        </pc:picChg>
      </pc:sldChg>
      <pc:sldChg chg="addSp delSp modSp">
        <pc:chgData name="Keagan Erasmus [kje0074]" userId="a17ad552-1b44-4ef3-aea9-8f0ee0ef8fa2" providerId="ADAL" clId="{17278916-E72B-4872-93EE-1C900CBE26A1}" dt="2023-04-01T04:47:31.061" v="25"/>
        <pc:sldMkLst>
          <pc:docMk/>
          <pc:sldMk cId="618831073" sldId="263"/>
        </pc:sldMkLst>
        <pc:spChg chg="add del mod">
          <ac:chgData name="Keagan Erasmus [kje0074]" userId="a17ad552-1b44-4ef3-aea9-8f0ee0ef8fa2" providerId="ADAL" clId="{17278916-E72B-4872-93EE-1C900CBE26A1}" dt="2023-04-01T04:47:31.061" v="25"/>
          <ac:spMkLst>
            <pc:docMk/>
            <pc:sldMk cId="618831073" sldId="263"/>
            <ac:spMk id="2" creationId="{A2C3D79F-1DC2-1CBA-D128-DD0A4BF02770}"/>
          </ac:spMkLst>
        </pc:spChg>
        <pc:spChg chg="add del mod">
          <ac:chgData name="Keagan Erasmus [kje0074]" userId="a17ad552-1b44-4ef3-aea9-8f0ee0ef8fa2" providerId="ADAL" clId="{17278916-E72B-4872-93EE-1C900CBE26A1}" dt="2023-04-01T04:47:31.057" v="24"/>
          <ac:spMkLst>
            <pc:docMk/>
            <pc:sldMk cId="618831073" sldId="263"/>
            <ac:spMk id="4" creationId="{E3751965-3458-573C-BC54-10F79E8EC6D8}"/>
          </ac:spMkLst>
        </pc:spChg>
      </pc:sldChg>
      <pc:sldChg chg="addSp delSp modSp">
        <pc:chgData name="Keagan Erasmus [kje0074]" userId="a17ad552-1b44-4ef3-aea9-8f0ee0ef8fa2" providerId="ADAL" clId="{17278916-E72B-4872-93EE-1C900CBE26A1}" dt="2023-04-01T04:55:07.826" v="29"/>
        <pc:sldMkLst>
          <pc:docMk/>
          <pc:sldMk cId="3797046698" sldId="264"/>
        </pc:sldMkLst>
        <pc:spChg chg="add del mod">
          <ac:chgData name="Keagan Erasmus [kje0074]" userId="a17ad552-1b44-4ef3-aea9-8f0ee0ef8fa2" providerId="ADAL" clId="{17278916-E72B-4872-93EE-1C900CBE26A1}" dt="2023-04-01T04:54:08.900" v="28"/>
          <ac:spMkLst>
            <pc:docMk/>
            <pc:sldMk cId="3797046698" sldId="264"/>
            <ac:spMk id="2" creationId="{701D15D4-1FC5-C5E3-91FD-1FA818A387C3}"/>
          </ac:spMkLst>
        </pc:spChg>
        <pc:spChg chg="del">
          <ac:chgData name="Keagan Erasmus [kje0074]" userId="a17ad552-1b44-4ef3-aea9-8f0ee0ef8fa2" providerId="ADAL" clId="{17278916-E72B-4872-93EE-1C900CBE26A1}" dt="2023-04-01T04:55:07.826" v="29"/>
          <ac:spMkLst>
            <pc:docMk/>
            <pc:sldMk cId="3797046698" sldId="264"/>
            <ac:spMk id="3" creationId="{982C549D-07A4-19C3-0285-E3DA38D21FE8}"/>
          </ac:spMkLst>
        </pc:spChg>
        <pc:spChg chg="add del mod">
          <ac:chgData name="Keagan Erasmus [kje0074]" userId="a17ad552-1b44-4ef3-aea9-8f0ee0ef8fa2" providerId="ADAL" clId="{17278916-E72B-4872-93EE-1C900CBE26A1}" dt="2023-04-01T04:54:08.895" v="27"/>
          <ac:spMkLst>
            <pc:docMk/>
            <pc:sldMk cId="3797046698" sldId="264"/>
            <ac:spMk id="4" creationId="{761FB06A-5E9F-819A-8308-DE48B1582134}"/>
          </ac:spMkLst>
        </pc:spChg>
        <pc:picChg chg="add mod">
          <ac:chgData name="Keagan Erasmus [kje0074]" userId="a17ad552-1b44-4ef3-aea9-8f0ee0ef8fa2" providerId="ADAL" clId="{17278916-E72B-4872-93EE-1C900CBE26A1}" dt="2023-04-01T04:55:07.826" v="29"/>
          <ac:picMkLst>
            <pc:docMk/>
            <pc:sldMk cId="3797046698" sldId="264"/>
            <ac:picMk id="5" creationId="{13DAF090-99A8-238A-9FD4-535FA2BD34B9}"/>
          </ac:picMkLst>
        </pc:picChg>
      </pc:sldChg>
      <pc:sldChg chg="addSp delSp modSp">
        <pc:chgData name="Keagan Erasmus [kje0074]" userId="a17ad552-1b44-4ef3-aea9-8f0ee0ef8fa2" providerId="ADAL" clId="{17278916-E72B-4872-93EE-1C900CBE26A1}" dt="2023-04-01T04:59:46.967" v="34"/>
        <pc:sldMkLst>
          <pc:docMk/>
          <pc:sldMk cId="686812950" sldId="265"/>
        </pc:sldMkLst>
        <pc:spChg chg="mod">
          <ac:chgData name="Keagan Erasmus [kje0074]" userId="a17ad552-1b44-4ef3-aea9-8f0ee0ef8fa2" providerId="ADAL" clId="{17278916-E72B-4872-93EE-1C900CBE26A1}" dt="2023-04-01T04:59:46.967" v="34"/>
          <ac:spMkLst>
            <pc:docMk/>
            <pc:sldMk cId="686812950" sldId="265"/>
            <ac:spMk id="3" creationId="{B8096876-B126-71D4-7A70-D676769A590F}"/>
          </ac:spMkLst>
        </pc:spChg>
        <pc:spChg chg="add del">
          <ac:chgData name="Keagan Erasmus [kje0074]" userId="a17ad552-1b44-4ef3-aea9-8f0ee0ef8fa2" providerId="ADAL" clId="{17278916-E72B-4872-93EE-1C900CBE26A1}" dt="2023-04-01T04:59:46.934" v="33"/>
          <ac:spMkLst>
            <pc:docMk/>
            <pc:sldMk cId="686812950" sldId="265"/>
            <ac:spMk id="4" creationId="{87056617-317D-0BB0-6F27-5E6032D32721}"/>
          </ac:spMkLst>
        </pc:spChg>
      </pc:sldChg>
      <pc:sldChg chg="addSp delSp modSp">
        <pc:chgData name="Keagan Erasmus [kje0074]" userId="a17ad552-1b44-4ef3-aea9-8f0ee0ef8fa2" providerId="ADAL" clId="{17278916-E72B-4872-93EE-1C900CBE26A1}" dt="2023-04-01T05:02:03.970" v="35"/>
        <pc:sldMkLst>
          <pc:docMk/>
          <pc:sldMk cId="1769763954" sldId="268"/>
        </pc:sldMkLst>
        <pc:spChg chg="del">
          <ac:chgData name="Keagan Erasmus [kje0074]" userId="a17ad552-1b44-4ef3-aea9-8f0ee0ef8fa2" providerId="ADAL" clId="{17278916-E72B-4872-93EE-1C900CBE26A1}" dt="2023-04-01T05:02:03.970" v="35"/>
          <ac:spMkLst>
            <pc:docMk/>
            <pc:sldMk cId="1769763954" sldId="268"/>
            <ac:spMk id="3" creationId="{07D68268-A8AE-00C7-22F7-57720B6FFEAC}"/>
          </ac:spMkLst>
        </pc:spChg>
        <pc:picChg chg="add mod">
          <ac:chgData name="Keagan Erasmus [kje0074]" userId="a17ad552-1b44-4ef3-aea9-8f0ee0ef8fa2" providerId="ADAL" clId="{17278916-E72B-4872-93EE-1C900CBE26A1}" dt="2023-04-01T05:02:03.970" v="35"/>
          <ac:picMkLst>
            <pc:docMk/>
            <pc:sldMk cId="1769763954" sldId="268"/>
            <ac:picMk id="4" creationId="{BA297184-8D2A-CA32-2EC9-35AD26797261}"/>
          </ac:picMkLst>
        </pc:picChg>
      </pc:sldChg>
      <pc:sldChg chg="addSp delSp modSp">
        <pc:chgData name="Keagan Erasmus [kje0074]" userId="a17ad552-1b44-4ef3-aea9-8f0ee0ef8fa2" providerId="ADAL" clId="{17278916-E72B-4872-93EE-1C900CBE26A1}" dt="2023-04-01T05:04:24.735" v="36"/>
        <pc:sldMkLst>
          <pc:docMk/>
          <pc:sldMk cId="1650573631" sldId="269"/>
        </pc:sldMkLst>
        <pc:spChg chg="del">
          <ac:chgData name="Keagan Erasmus [kje0074]" userId="a17ad552-1b44-4ef3-aea9-8f0ee0ef8fa2" providerId="ADAL" clId="{17278916-E72B-4872-93EE-1C900CBE26A1}" dt="2023-04-01T05:04:24.735" v="36"/>
          <ac:spMkLst>
            <pc:docMk/>
            <pc:sldMk cId="1650573631" sldId="269"/>
            <ac:spMk id="3" creationId="{CBEDA3CF-62D6-23BE-40B5-2383668EF0DA}"/>
          </ac:spMkLst>
        </pc:spChg>
        <pc:picChg chg="add mod">
          <ac:chgData name="Keagan Erasmus [kje0074]" userId="a17ad552-1b44-4ef3-aea9-8f0ee0ef8fa2" providerId="ADAL" clId="{17278916-E72B-4872-93EE-1C900CBE26A1}" dt="2023-04-01T05:04:24.735" v="36"/>
          <ac:picMkLst>
            <pc:docMk/>
            <pc:sldMk cId="1650573631" sldId="269"/>
            <ac:picMk id="4" creationId="{78A8DCEB-762C-A7F1-0799-84B41D03A089}"/>
          </ac:picMkLst>
        </pc:picChg>
      </pc:sldChg>
      <pc:sldChg chg="addSp delSp modSp">
        <pc:chgData name="Keagan Erasmus [kje0074]" userId="a17ad552-1b44-4ef3-aea9-8f0ee0ef8fa2" providerId="ADAL" clId="{17278916-E72B-4872-93EE-1C900CBE26A1}" dt="2023-04-01T05:06:14.033" v="39"/>
        <pc:sldMkLst>
          <pc:docMk/>
          <pc:sldMk cId="3694396411" sldId="270"/>
        </pc:sldMkLst>
        <pc:spChg chg="add del mod">
          <ac:chgData name="Keagan Erasmus [kje0074]" userId="a17ad552-1b44-4ef3-aea9-8f0ee0ef8fa2" providerId="ADAL" clId="{17278916-E72B-4872-93EE-1C900CBE26A1}" dt="2023-04-01T05:06:14.033" v="39"/>
          <ac:spMkLst>
            <pc:docMk/>
            <pc:sldMk cId="3694396411" sldId="270"/>
            <ac:spMk id="3" creationId="{CABEFC7D-3B71-B944-D64B-C07C8F08E522}"/>
          </ac:spMkLst>
        </pc:spChg>
        <pc:spChg chg="add del mod">
          <ac:chgData name="Keagan Erasmus [kje0074]" userId="a17ad552-1b44-4ef3-aea9-8f0ee0ef8fa2" providerId="ADAL" clId="{17278916-E72B-4872-93EE-1C900CBE26A1}" dt="2023-04-01T05:06:14.029" v="38"/>
          <ac:spMkLst>
            <pc:docMk/>
            <pc:sldMk cId="3694396411" sldId="270"/>
            <ac:spMk id="4" creationId="{D49A3FEA-237C-A2D7-75D3-C97E8B90C945}"/>
          </ac:spMkLst>
        </pc:spChg>
      </pc:sldChg>
      <pc:sldChg chg="addSp delSp modSp">
        <pc:chgData name="Keagan Erasmus [kje0074]" userId="a17ad552-1b44-4ef3-aea9-8f0ee0ef8fa2" providerId="ADAL" clId="{17278916-E72B-4872-93EE-1C900CBE26A1}" dt="2023-04-01T05:50:41.376" v="57" actId="20578"/>
        <pc:sldMkLst>
          <pc:docMk/>
          <pc:sldMk cId="1755810356" sldId="277"/>
        </pc:sldMkLst>
        <pc:spChg chg="mod">
          <ac:chgData name="Keagan Erasmus [kje0074]" userId="a17ad552-1b44-4ef3-aea9-8f0ee0ef8fa2" providerId="ADAL" clId="{17278916-E72B-4872-93EE-1C900CBE26A1}" dt="2023-04-01T05:50:41.376" v="57" actId="20578"/>
          <ac:spMkLst>
            <pc:docMk/>
            <pc:sldMk cId="1755810356" sldId="277"/>
            <ac:spMk id="3" creationId="{B9EF7BBC-1C94-43DE-3A82-C7C05205C9AE}"/>
          </ac:spMkLst>
        </pc:spChg>
        <pc:spChg chg="add del">
          <ac:chgData name="Keagan Erasmus [kje0074]" userId="a17ad552-1b44-4ef3-aea9-8f0ee0ef8fa2" providerId="ADAL" clId="{17278916-E72B-4872-93EE-1C900CBE26A1}" dt="2023-04-01T05:40:29.582" v="41"/>
          <ac:spMkLst>
            <pc:docMk/>
            <pc:sldMk cId="1755810356" sldId="277"/>
            <ac:spMk id="4" creationId="{11A3F389-81FD-D965-2355-217493A2AFDE}"/>
          </ac:spMkLst>
        </pc:spChg>
        <pc:spChg chg="add del">
          <ac:chgData name="Keagan Erasmus [kje0074]" userId="a17ad552-1b44-4ef3-aea9-8f0ee0ef8fa2" providerId="ADAL" clId="{17278916-E72B-4872-93EE-1C900CBE26A1}" dt="2023-04-01T05:40:37.637" v="44"/>
          <ac:spMkLst>
            <pc:docMk/>
            <pc:sldMk cId="1755810356" sldId="277"/>
            <ac:spMk id="5" creationId="{861A8704-0732-1F96-49F7-9CF5AAC6EF34}"/>
          </ac:spMkLst>
        </pc:spChg>
        <pc:spChg chg="add del">
          <ac:chgData name="Keagan Erasmus [kje0074]" userId="a17ad552-1b44-4ef3-aea9-8f0ee0ef8fa2" providerId="ADAL" clId="{17278916-E72B-4872-93EE-1C900CBE26A1}" dt="2023-04-01T05:41:23.846" v="47"/>
          <ac:spMkLst>
            <pc:docMk/>
            <pc:sldMk cId="1755810356" sldId="277"/>
            <ac:spMk id="6" creationId="{5BCF1AD4-B70E-3174-92ED-5A1C28FC65E4}"/>
          </ac:spMkLst>
        </pc:spChg>
        <pc:spChg chg="add del">
          <ac:chgData name="Keagan Erasmus [kje0074]" userId="a17ad552-1b44-4ef3-aea9-8f0ee0ef8fa2" providerId="ADAL" clId="{17278916-E72B-4872-93EE-1C900CBE26A1}" dt="2023-04-01T05:41:33.590" v="50"/>
          <ac:spMkLst>
            <pc:docMk/>
            <pc:sldMk cId="1755810356" sldId="277"/>
            <ac:spMk id="7" creationId="{A4969E3F-A986-9A5C-2C4D-302301D2C635}"/>
          </ac:spMkLst>
        </pc:spChg>
        <pc:spChg chg="add del">
          <ac:chgData name="Keagan Erasmus [kje0074]" userId="a17ad552-1b44-4ef3-aea9-8f0ee0ef8fa2" providerId="ADAL" clId="{17278916-E72B-4872-93EE-1C900CBE26A1}" dt="2023-04-01T05:41:41.790" v="53"/>
          <ac:spMkLst>
            <pc:docMk/>
            <pc:sldMk cId="1755810356" sldId="277"/>
            <ac:spMk id="8" creationId="{5572161E-60F2-F147-AF13-DA1485A555F4}"/>
          </ac:spMkLst>
        </pc:spChg>
      </pc:sldChg>
      <pc:sldChg chg="addSp modSp">
        <pc:chgData name="Keagan Erasmus [kje0074]" userId="a17ad552-1b44-4ef3-aea9-8f0ee0ef8fa2" providerId="ADAL" clId="{17278916-E72B-4872-93EE-1C900CBE26A1}" dt="2023-04-01T05:45:05.929" v="55"/>
        <pc:sldMkLst>
          <pc:docMk/>
          <pc:sldMk cId="613419367" sldId="279"/>
        </pc:sldMkLst>
        <pc:picChg chg="add mod">
          <ac:chgData name="Keagan Erasmus [kje0074]" userId="a17ad552-1b44-4ef3-aea9-8f0ee0ef8fa2" providerId="ADAL" clId="{17278916-E72B-4872-93EE-1C900CBE26A1}" dt="2023-04-01T05:45:05.929" v="55"/>
          <ac:picMkLst>
            <pc:docMk/>
            <pc:sldMk cId="613419367" sldId="279"/>
            <ac:picMk id="4" creationId="{69086761-9C13-61EC-2475-18099FDA368A}"/>
          </ac:picMkLst>
        </pc:picChg>
        <pc:picChg chg="add mod">
          <ac:chgData name="Keagan Erasmus [kje0074]" userId="a17ad552-1b44-4ef3-aea9-8f0ee0ef8fa2" providerId="ADAL" clId="{17278916-E72B-4872-93EE-1C900CBE26A1}" dt="2023-04-01T05:45:05.929" v="55"/>
          <ac:picMkLst>
            <pc:docMk/>
            <pc:sldMk cId="613419367" sldId="279"/>
            <ac:picMk id="5" creationId="{2D292BE1-D25F-12D9-20BD-6A361391BF0E}"/>
          </ac:picMkLst>
        </pc:picChg>
        <pc:picChg chg="add mod">
          <ac:chgData name="Keagan Erasmus [kje0074]" userId="a17ad552-1b44-4ef3-aea9-8f0ee0ef8fa2" providerId="ADAL" clId="{17278916-E72B-4872-93EE-1C900CBE26A1}" dt="2023-04-01T05:45:05.929" v="55"/>
          <ac:picMkLst>
            <pc:docMk/>
            <pc:sldMk cId="613419367" sldId="279"/>
            <ac:picMk id="6" creationId="{9108B265-AA38-BDA8-2A52-958A6F55D61C}"/>
          </ac:picMkLst>
        </pc:picChg>
        <pc:picChg chg="add mod">
          <ac:chgData name="Keagan Erasmus [kje0074]" userId="a17ad552-1b44-4ef3-aea9-8f0ee0ef8fa2" providerId="ADAL" clId="{17278916-E72B-4872-93EE-1C900CBE26A1}" dt="2023-04-01T05:45:05.929" v="55"/>
          <ac:picMkLst>
            <pc:docMk/>
            <pc:sldMk cId="613419367" sldId="279"/>
            <ac:picMk id="7" creationId="{E55A5F08-1524-9878-E1C9-0AF234AA7246}"/>
          </ac:picMkLst>
        </pc:picChg>
      </pc:sldChg>
      <pc:sldChg chg="addSp modSp">
        <pc:chgData name="Keagan Erasmus [kje0074]" userId="a17ad552-1b44-4ef3-aea9-8f0ee0ef8fa2" providerId="ADAL" clId="{17278916-E72B-4872-93EE-1C900CBE26A1}" dt="2023-04-01T05:50:13.911" v="56"/>
        <pc:sldMkLst>
          <pc:docMk/>
          <pc:sldMk cId="1337394221" sldId="281"/>
        </pc:sldMkLst>
        <pc:picChg chg="add mod">
          <ac:chgData name="Keagan Erasmus [kje0074]" userId="a17ad552-1b44-4ef3-aea9-8f0ee0ef8fa2" providerId="ADAL" clId="{17278916-E72B-4872-93EE-1C900CBE26A1}" dt="2023-04-01T05:50:13.911" v="56"/>
          <ac:picMkLst>
            <pc:docMk/>
            <pc:sldMk cId="1337394221" sldId="281"/>
            <ac:picMk id="4" creationId="{4E5EDD4B-64A9-DFA2-9F73-A6591F348217}"/>
          </ac:picMkLst>
        </pc:picChg>
        <pc:picChg chg="add mod">
          <ac:chgData name="Keagan Erasmus [kje0074]" userId="a17ad552-1b44-4ef3-aea9-8f0ee0ef8fa2" providerId="ADAL" clId="{17278916-E72B-4872-93EE-1C900CBE26A1}" dt="2023-04-01T05:50:13.911" v="56"/>
          <ac:picMkLst>
            <pc:docMk/>
            <pc:sldMk cId="1337394221" sldId="281"/>
            <ac:picMk id="5" creationId="{A00F5DC9-2595-20FD-779A-304732C0DEF6}"/>
          </ac:picMkLst>
        </pc:picChg>
      </pc:sldChg>
      <pc:sldChg chg="addSp delSp modSp">
        <pc:chgData name="Keagan Erasmus [kje0074]" userId="a17ad552-1b44-4ef3-aea9-8f0ee0ef8fa2" providerId="ADAL" clId="{17278916-E72B-4872-93EE-1C900CBE26A1}" dt="2023-04-01T05:53:03.715" v="58"/>
        <pc:sldMkLst>
          <pc:docMk/>
          <pc:sldMk cId="593154966" sldId="284"/>
        </pc:sldMkLst>
        <pc:spChg chg="del">
          <ac:chgData name="Keagan Erasmus [kje0074]" userId="a17ad552-1b44-4ef3-aea9-8f0ee0ef8fa2" providerId="ADAL" clId="{17278916-E72B-4872-93EE-1C900CBE26A1}" dt="2023-04-01T05:53:03.715" v="58"/>
          <ac:spMkLst>
            <pc:docMk/>
            <pc:sldMk cId="593154966" sldId="284"/>
            <ac:spMk id="3" creationId="{C840947C-9BB7-05A8-2B51-0B2DE87348C7}"/>
          </ac:spMkLst>
        </pc:spChg>
        <pc:picChg chg="add mod">
          <ac:chgData name="Keagan Erasmus [kje0074]" userId="a17ad552-1b44-4ef3-aea9-8f0ee0ef8fa2" providerId="ADAL" clId="{17278916-E72B-4872-93EE-1C900CBE26A1}" dt="2023-04-01T05:53:03.715" v="58"/>
          <ac:picMkLst>
            <pc:docMk/>
            <pc:sldMk cId="593154966" sldId="284"/>
            <ac:picMk id="4" creationId="{EBED7718-D2D5-79B7-BA3B-000F9BAF5865}"/>
          </ac:picMkLst>
        </pc:picChg>
      </pc:sldChg>
      <pc:sldChg chg="addSp modSp">
        <pc:chgData name="Keagan Erasmus [kje0074]" userId="a17ad552-1b44-4ef3-aea9-8f0ee0ef8fa2" providerId="ADAL" clId="{17278916-E72B-4872-93EE-1C900CBE26A1}" dt="2023-04-01T06:17:29.836" v="59"/>
        <pc:sldMkLst>
          <pc:docMk/>
          <pc:sldMk cId="2197261846" sldId="291"/>
        </pc:sldMkLst>
        <pc:picChg chg="add mod">
          <ac:chgData name="Keagan Erasmus [kje0074]" userId="a17ad552-1b44-4ef3-aea9-8f0ee0ef8fa2" providerId="ADAL" clId="{17278916-E72B-4872-93EE-1C900CBE26A1}" dt="2023-04-01T06:17:29.836" v="59"/>
          <ac:picMkLst>
            <pc:docMk/>
            <pc:sldMk cId="2197261846" sldId="291"/>
            <ac:picMk id="4" creationId="{9753F701-A5F2-29B9-7610-FB72E0AE8E50}"/>
          </ac:picMkLst>
        </pc:picChg>
        <pc:picChg chg="add mod">
          <ac:chgData name="Keagan Erasmus [kje0074]" userId="a17ad552-1b44-4ef3-aea9-8f0ee0ef8fa2" providerId="ADAL" clId="{17278916-E72B-4872-93EE-1C900CBE26A1}" dt="2023-04-01T06:17:29.836" v="59"/>
          <ac:picMkLst>
            <pc:docMk/>
            <pc:sldMk cId="2197261846" sldId="291"/>
            <ac:picMk id="5" creationId="{2AC6623B-BC1C-5C06-A053-D0D1AC60DA97}"/>
          </ac:picMkLst>
        </pc:picChg>
      </pc:sldChg>
      <pc:sldChg chg="addSp modSp">
        <pc:chgData name="Keagan Erasmus [kje0074]" userId="a17ad552-1b44-4ef3-aea9-8f0ee0ef8fa2" providerId="ADAL" clId="{17278916-E72B-4872-93EE-1C900CBE26A1}" dt="2023-04-01T06:18:41.962" v="60"/>
        <pc:sldMkLst>
          <pc:docMk/>
          <pc:sldMk cId="1867848270" sldId="292"/>
        </pc:sldMkLst>
        <pc:picChg chg="add mod">
          <ac:chgData name="Keagan Erasmus [kje0074]" userId="a17ad552-1b44-4ef3-aea9-8f0ee0ef8fa2" providerId="ADAL" clId="{17278916-E72B-4872-93EE-1C900CBE26A1}" dt="2023-04-01T06:18:41.962" v="60"/>
          <ac:picMkLst>
            <pc:docMk/>
            <pc:sldMk cId="1867848270" sldId="292"/>
            <ac:picMk id="6" creationId="{51146C75-4033-9E7C-DF72-BC889B49EB49}"/>
          </ac:picMkLst>
        </pc:picChg>
      </pc:sldChg>
      <pc:sldChg chg="addSp modSp">
        <pc:chgData name="Keagan Erasmus [kje0074]" userId="a17ad552-1b44-4ef3-aea9-8f0ee0ef8fa2" providerId="ADAL" clId="{17278916-E72B-4872-93EE-1C900CBE26A1}" dt="2023-04-01T06:21:07.403" v="61"/>
        <pc:sldMkLst>
          <pc:docMk/>
          <pc:sldMk cId="4190438080" sldId="294"/>
        </pc:sldMkLst>
        <pc:picChg chg="add mod">
          <ac:chgData name="Keagan Erasmus [kje0074]" userId="a17ad552-1b44-4ef3-aea9-8f0ee0ef8fa2" providerId="ADAL" clId="{17278916-E72B-4872-93EE-1C900CBE26A1}" dt="2023-04-01T06:21:07.403" v="61"/>
          <ac:picMkLst>
            <pc:docMk/>
            <pc:sldMk cId="4190438080" sldId="294"/>
            <ac:picMk id="4" creationId="{9FFCBA2F-7C97-0B7B-1D38-B41F684775A0}"/>
          </ac:picMkLst>
        </pc:picChg>
        <pc:picChg chg="add mod">
          <ac:chgData name="Keagan Erasmus [kje0074]" userId="a17ad552-1b44-4ef3-aea9-8f0ee0ef8fa2" providerId="ADAL" clId="{17278916-E72B-4872-93EE-1C900CBE26A1}" dt="2023-04-01T06:21:07.403" v="61"/>
          <ac:picMkLst>
            <pc:docMk/>
            <pc:sldMk cId="4190438080" sldId="294"/>
            <ac:picMk id="5" creationId="{67F79E68-84D2-7764-CEE9-73DC6E49F87B}"/>
          </ac:picMkLst>
        </pc:picChg>
        <pc:picChg chg="add mod">
          <ac:chgData name="Keagan Erasmus [kje0074]" userId="a17ad552-1b44-4ef3-aea9-8f0ee0ef8fa2" providerId="ADAL" clId="{17278916-E72B-4872-93EE-1C900CBE26A1}" dt="2023-04-01T06:21:07.403" v="61"/>
          <ac:picMkLst>
            <pc:docMk/>
            <pc:sldMk cId="4190438080" sldId="294"/>
            <ac:picMk id="6" creationId="{A5E476E7-454F-B170-AD0A-1F7B5AFA1109}"/>
          </ac:picMkLst>
        </pc:picChg>
      </pc:sldChg>
      <pc:sldChg chg="addSp delSp modSp">
        <pc:chgData name="Keagan Erasmus [kje0074]" userId="a17ad552-1b44-4ef3-aea9-8f0ee0ef8fa2" providerId="ADAL" clId="{17278916-E72B-4872-93EE-1C900CBE26A1}" dt="2023-04-01T06:24:45.205" v="66"/>
        <pc:sldMkLst>
          <pc:docMk/>
          <pc:sldMk cId="4221535148" sldId="297"/>
        </pc:sldMkLst>
        <pc:spChg chg="del">
          <ac:chgData name="Keagan Erasmus [kje0074]" userId="a17ad552-1b44-4ef3-aea9-8f0ee0ef8fa2" providerId="ADAL" clId="{17278916-E72B-4872-93EE-1C900CBE26A1}" dt="2023-04-01T06:23:56.049" v="62"/>
          <ac:spMkLst>
            <pc:docMk/>
            <pc:sldMk cId="4221535148" sldId="297"/>
            <ac:spMk id="3" creationId="{DC9A9219-74DC-FD02-3450-743B8B77FEB9}"/>
          </ac:spMkLst>
        </pc:spChg>
        <pc:picChg chg="add mod">
          <ac:chgData name="Keagan Erasmus [kje0074]" userId="a17ad552-1b44-4ef3-aea9-8f0ee0ef8fa2" providerId="ADAL" clId="{17278916-E72B-4872-93EE-1C900CBE26A1}" dt="2023-04-01T06:23:56.049" v="62"/>
          <ac:picMkLst>
            <pc:docMk/>
            <pc:sldMk cId="4221535148" sldId="297"/>
            <ac:picMk id="4" creationId="{B767F064-AF63-E7BB-DF24-2EE39759AB47}"/>
          </ac:picMkLst>
        </pc:picChg>
        <pc:picChg chg="add del mod">
          <ac:chgData name="Keagan Erasmus [kje0074]" userId="a17ad552-1b44-4ef3-aea9-8f0ee0ef8fa2" providerId="ADAL" clId="{17278916-E72B-4872-93EE-1C900CBE26A1}" dt="2023-04-01T06:23:59.696" v="64"/>
          <ac:picMkLst>
            <pc:docMk/>
            <pc:sldMk cId="4221535148" sldId="297"/>
            <ac:picMk id="5" creationId="{E3551530-6AA6-3892-1771-327EAEFC7BFD}"/>
          </ac:picMkLst>
        </pc:picChg>
        <pc:picChg chg="add mod">
          <ac:chgData name="Keagan Erasmus [kje0074]" userId="a17ad552-1b44-4ef3-aea9-8f0ee0ef8fa2" providerId="ADAL" clId="{17278916-E72B-4872-93EE-1C900CBE26A1}" dt="2023-04-01T06:24:45.205" v="66"/>
          <ac:picMkLst>
            <pc:docMk/>
            <pc:sldMk cId="4221535148" sldId="297"/>
            <ac:picMk id="8" creationId="{88191C4F-D78D-F417-CDF7-A77E4B4E4798}"/>
          </ac:picMkLst>
        </pc:picChg>
      </pc:sldChg>
      <pc:sldChg chg="addSp delSp modSp">
        <pc:chgData name="Keagan Erasmus [kje0074]" userId="a17ad552-1b44-4ef3-aea9-8f0ee0ef8fa2" providerId="ADAL" clId="{17278916-E72B-4872-93EE-1C900CBE26A1}" dt="2023-04-01T06:25:00.090" v="67"/>
        <pc:sldMkLst>
          <pc:docMk/>
          <pc:sldMk cId="1750075042" sldId="298"/>
        </pc:sldMkLst>
        <pc:spChg chg="del">
          <ac:chgData name="Keagan Erasmus [kje0074]" userId="a17ad552-1b44-4ef3-aea9-8f0ee0ef8fa2" providerId="ADAL" clId="{17278916-E72B-4872-93EE-1C900CBE26A1}" dt="2023-04-01T06:25:00.090" v="67"/>
          <ac:spMkLst>
            <pc:docMk/>
            <pc:sldMk cId="1750075042" sldId="298"/>
            <ac:spMk id="3" creationId="{42377AFB-EA19-2533-837B-6D0342E50894}"/>
          </ac:spMkLst>
        </pc:spChg>
        <pc:picChg chg="add mod">
          <ac:chgData name="Keagan Erasmus [kje0074]" userId="a17ad552-1b44-4ef3-aea9-8f0ee0ef8fa2" providerId="ADAL" clId="{17278916-E72B-4872-93EE-1C900CBE26A1}" dt="2023-04-01T06:25:00.090" v="67"/>
          <ac:picMkLst>
            <pc:docMk/>
            <pc:sldMk cId="1750075042" sldId="298"/>
            <ac:picMk id="4" creationId="{A9846960-797F-40CD-BEBB-65114E057A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3373-5FA7-D04E-D2B1-C63401678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8F803-F887-1B22-4A1C-C9EC151AE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E001-AD79-814A-C50F-4F856B89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7A1D-4586-7BBD-1878-B7819278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3E1E-4551-3EAB-18CE-C3107698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6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ACCF-DA45-8DB9-0029-791B7763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48B20-0037-E01F-5EC4-ED8B664D4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11715-736A-D7A8-F120-79E1103F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665F-2FFA-4E83-CF16-2CB8B82B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3C594-4E83-74B5-97DE-3E8693B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410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79CB0-AEC9-A6E7-3665-E55B57AC5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CD1CF-6596-D186-C357-0F4D3C53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48A98-BCEC-0750-5EFC-798DDC01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A8F1E-0ACB-1852-081E-9FB70519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036F6-61F9-9CFF-130F-D077A3D1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538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8FCE-85F6-D85A-566B-4C29A473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0160-BC76-CA58-699F-B3A55A2B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F052-8471-ADB7-42E9-58B4274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5E1DC-98C0-568E-E863-2B020573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B29A-45E1-6F00-C965-1B9C03B0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744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11FE-B96D-CF7F-99E4-1E0BBA75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6CAE-88CC-AC20-548B-5F4E6EDC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90514-841F-A7A3-6510-5CC53FBD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68FEB-6C33-90EC-5EDC-3429354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5A31-5980-CCAA-72AC-365F2403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370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64ED-0049-195F-57D1-6492F165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4A2FD-B16A-19E3-FD66-88F545D30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D9532-43CE-929B-EBA8-6D90FD3AC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3E231-3819-ABAB-EAA0-3E4306E5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1/04/2023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9C8C5-FFE7-DBA1-971D-83D64A60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3804-C392-7326-E949-878B4A64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028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3ACF-17C7-187B-B3E8-4A404A9C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E3B8-3585-8377-8ECE-3987AF3D3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94540-947E-FBAE-095A-972DB5B58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A7F58-4CF8-F3CF-9DAB-18F55578F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10D90-3BC3-6352-AC07-D43D2DCFD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57F61-F143-260B-797D-6A7F90B1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1/04/2023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2725B-0800-7EE6-45C7-D52F0B64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0D7CF-CE15-6427-A565-6AA75FCE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761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DD57-7016-036F-08C5-42EF8DA2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3569A-90E7-6520-4D9B-5A27E273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1/04/2023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8B8E1-4323-2F9C-A51F-B81C95DE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17649-AB78-1C92-2188-E90387B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47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758A7-E351-7AAB-4E96-49742E6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1/04/2023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C0BC4-7511-8D95-6DB5-59CE2F12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F3081-1A1D-B600-C4F9-910F380F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390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9EC8-2261-1D5D-704D-BCFBE978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7E31-B30F-740A-F205-9733DC82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C18B2-313F-1A83-8DA6-75858B0B0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D6866-2326-7B3E-5695-7060486B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1/04/2023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21944-033D-06FB-EAF3-1549E994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B9E8F-8EC1-3D35-A2A9-9CC9801B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716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5CEE-8B03-F71F-7CAE-EF114619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923E3-9049-1603-BF4B-465BEFFE5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70B14-666D-90BE-00E3-32BFF4953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AABA-6A64-2043-28A0-1C4FBFAC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1/04/2023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D77FB-92C3-35E4-EB92-9246422A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F1B69-E204-4932-9A5A-80DB4B04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022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EBC27-39FF-460E-CF38-16BBF6F8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85695-D541-F494-2D22-86CE90C79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11E2-C0BB-D2E9-5FED-D5ECC9A5B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8020-2E69-483A-B9EB-EDB4F9C55C3F}" type="datetimeFigureOut">
              <a:rPr lang="en-NZ" smtClean="0"/>
              <a:t>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66E7-C49D-919F-12FD-BC205E8BA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EBBD-00A7-078B-365F-941328D38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11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4EEE-56EB-0999-211A-321AAA540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Eyeball Maze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08063-3361-8398-2794-D7EADE9FC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Keagan Erasmus</a:t>
            </a:r>
          </a:p>
        </p:txBody>
      </p:sp>
    </p:spTree>
    <p:extLst>
      <p:ext uri="{BB962C8B-B14F-4D97-AF65-F5344CB8AC3E}">
        <p14:creationId xmlns:p14="http://schemas.microsoft.com/office/powerpoint/2010/main" val="111016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8ACB-E22E-F90A-6125-811C0101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TestLevelHoldsGoals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6876-B126-71D4-7A70-D676769A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NZ" dirty="0"/>
              <a:t>testAddingOneGoalIncreasesGoalCountTo1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testAddingOneGoalputsGoalAtExpectedPosition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/>
              <a:t>testAddingTwoGoalIncreasesGoalCountTo2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testAddingTwoGoalsPutsGoalsAtExpectedPositions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/>
              <a:t>testNewGamehas0CompletedGoals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testAddingGoalOutsideLevelHeightThrowsRangeException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testAddingGoalsOutsideLevelWidthThrowsRangeException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681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B345-E47C-E9DF-3798-40728D7C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testAddingOneGoalIncreasesGoalCountTo1</a:t>
            </a:r>
            <a:br>
              <a:rPr lang="en-NZ" dirty="0"/>
            </a:br>
            <a:r>
              <a:rPr lang="en-NZ" dirty="0"/>
              <a:t>testAddingTwoGoalIncreasesGoalCountTo2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F20D4A-CE5B-3C05-8E03-770E520B8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862" y="2076975"/>
            <a:ext cx="8964276" cy="3848637"/>
          </a:xfrm>
        </p:spPr>
      </p:pic>
    </p:spTree>
    <p:extLst>
      <p:ext uri="{BB962C8B-B14F-4D97-AF65-F5344CB8AC3E}">
        <p14:creationId xmlns:p14="http://schemas.microsoft.com/office/powerpoint/2010/main" val="393532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8101-A692-6891-1D75-04B4C8D6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8" y="365125"/>
            <a:ext cx="10963102" cy="1325563"/>
          </a:xfrm>
        </p:spPr>
        <p:txBody>
          <a:bodyPr>
            <a:normAutofit fontScale="90000"/>
          </a:bodyPr>
          <a:lstStyle/>
          <a:p>
            <a:r>
              <a:rPr lang="en-NZ" dirty="0" err="1"/>
              <a:t>testAddingOneGoalputsGoalAtExpectedPosition</a:t>
            </a:r>
            <a:br>
              <a:rPr lang="en-NZ" dirty="0"/>
            </a:br>
            <a:r>
              <a:rPr lang="en-NZ" dirty="0" err="1"/>
              <a:t>testAddingTwoGoalsPutsGoalsAtExpectedPositions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9042E-A19E-AE67-3DA0-E581F284A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154" y="2877187"/>
            <a:ext cx="5677692" cy="2248214"/>
          </a:xfrm>
        </p:spPr>
      </p:pic>
    </p:spTree>
    <p:extLst>
      <p:ext uri="{BB962C8B-B14F-4D97-AF65-F5344CB8AC3E}">
        <p14:creationId xmlns:p14="http://schemas.microsoft.com/office/powerpoint/2010/main" val="337456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C1E3-4A6E-4B3C-AE93-CF3C5E72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testNewGamehas0CompletedGoals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33D69-A1E7-B148-B307-03B011D05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924583" cy="876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E9786-0313-1EE3-7BEE-AA0901732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90736"/>
            <a:ext cx="2429214" cy="127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62C95-A070-7661-8DD6-24B800C6F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318" y="1676155"/>
            <a:ext cx="4486901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5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7C25-762A-B222-A487-E315664A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NZ" dirty="0" err="1"/>
              <a:t>testAddingGoalOutsideLevelHeightThrowsRangeException</a:t>
            </a:r>
            <a:br>
              <a:rPr lang="en-NZ" dirty="0"/>
            </a:br>
            <a:r>
              <a:rPr lang="en-NZ" dirty="0" err="1"/>
              <a:t>testAddingGoalsOutsideLevelWidthThrowsRangeException</a:t>
            </a:r>
            <a:endParaRPr lang="en-NZ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78A8DCEB-762C-A7F1-0799-84B41D03A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862" y="2076975"/>
            <a:ext cx="8964276" cy="3848637"/>
          </a:xfrm>
        </p:spPr>
      </p:pic>
    </p:spTree>
    <p:extLst>
      <p:ext uri="{BB962C8B-B14F-4D97-AF65-F5344CB8AC3E}">
        <p14:creationId xmlns:p14="http://schemas.microsoft.com/office/powerpoint/2010/main" val="165057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096A-36D1-14BE-03EE-94929676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TestGameHoldsSquares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FC7D-3B71-B944-D64B-C07C8F08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testAddingSquareOutsideLevelWidthThrowsException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testAddingSquareOutsideLevelHeightThrowsException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testColoursAreAdded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testShapesAreAdded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439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22A3-F471-73F1-E5BF-F247227F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127" y="365125"/>
            <a:ext cx="12444151" cy="1325563"/>
          </a:xfrm>
        </p:spPr>
        <p:txBody>
          <a:bodyPr/>
          <a:lstStyle/>
          <a:p>
            <a:r>
              <a:rPr lang="en-NZ" dirty="0" err="1"/>
              <a:t>testAddingSquareOutsideLevelWidthThrowsException</a:t>
            </a:r>
            <a:br>
              <a:rPr lang="en-NZ" dirty="0"/>
            </a:br>
            <a:r>
              <a:rPr lang="en-NZ" dirty="0" err="1"/>
              <a:t>testAddingSquareOutsideLevelHeightThrowsException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67D5E-C399-D700-7DCB-5824E895D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152" y="2581871"/>
            <a:ext cx="7487695" cy="2838846"/>
          </a:xfrm>
        </p:spPr>
      </p:pic>
    </p:spTree>
    <p:extLst>
      <p:ext uri="{BB962C8B-B14F-4D97-AF65-F5344CB8AC3E}">
        <p14:creationId xmlns:p14="http://schemas.microsoft.com/office/powerpoint/2010/main" val="1978056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2B2-8FDA-5AB5-4F30-2049C911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testColoursAreAdded</a:t>
            </a:r>
            <a:br>
              <a:rPr lang="en-NZ" dirty="0"/>
            </a:br>
            <a:r>
              <a:rPr lang="en-NZ" dirty="0" err="1"/>
              <a:t>testShapesAreAdded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5668B-556D-8B3C-1F7A-39F3EC392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470" y="1962659"/>
            <a:ext cx="5449060" cy="4077269"/>
          </a:xfrm>
        </p:spPr>
      </p:pic>
    </p:spTree>
    <p:extLst>
      <p:ext uri="{BB962C8B-B14F-4D97-AF65-F5344CB8AC3E}">
        <p14:creationId xmlns:p14="http://schemas.microsoft.com/office/powerpoint/2010/main" val="1121700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3E37-B6FC-B473-D6A8-184E8A04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TestGameHoldsEyeBall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8A42-CB3D-E8BD-E997-55109B6EA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testAddingEyeballOutsideHeightThrowsException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testAddingEyeballOutsideWidthThrowsException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testAddingEyeballPutsItWhereExpected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testAddingEyeballFacingUpFacesUp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testAddingEyeballFacingDownFacesDown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testAddingEyeballFacingLeftFacesLeft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testAddingEyeballFacingRightFacesRight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592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551F-A574-3CC8-3C10-7CB4CC7E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testAddingEyeballOutsideHeightThrowsException</a:t>
            </a:r>
            <a:br>
              <a:rPr lang="en-NZ" dirty="0"/>
            </a:br>
            <a:r>
              <a:rPr lang="en-NZ" dirty="0" err="1"/>
              <a:t>testAddingEyeballOutsideWidthThrowsException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CC5A9-1087-AC87-E742-C78B3A95B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729" y="2472318"/>
            <a:ext cx="9964541" cy="3057952"/>
          </a:xfrm>
        </p:spPr>
      </p:pic>
    </p:spTree>
    <p:extLst>
      <p:ext uri="{BB962C8B-B14F-4D97-AF65-F5344CB8AC3E}">
        <p14:creationId xmlns:p14="http://schemas.microsoft.com/office/powerpoint/2010/main" val="303191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5579-AF92-7F63-AC52-703AC89C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Expected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15351-6F54-710C-6647-DE7F2059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Tests 95/95</a:t>
            </a:r>
          </a:p>
          <a:p>
            <a:endParaRPr lang="en-NZ" dirty="0"/>
          </a:p>
          <a:p>
            <a:r>
              <a:rPr lang="en-NZ" dirty="0"/>
              <a:t>Class Diagram 5/5</a:t>
            </a:r>
          </a:p>
          <a:p>
            <a:endParaRPr lang="en-NZ" dirty="0"/>
          </a:p>
          <a:p>
            <a:pPr marL="1371600" lvl="3" indent="0">
              <a:buNone/>
            </a:pPr>
            <a:r>
              <a:rPr lang="en-NZ" dirty="0"/>
              <a:t>Total Marks 100/100 </a:t>
            </a:r>
            <a:r>
              <a:rPr lang="en-NZ" dirty="0">
                <a:sym typeface="Wingdings" panose="05000000000000000000" pitchFamily="2" charset="2"/>
              </a:rPr>
              <a:t>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BDFCF-4151-7901-5254-831E6552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261" y="1428234"/>
            <a:ext cx="505848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9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9FA9-A9E6-C38D-8A75-3026CA49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testAddingEyeballPutsItWhereExpected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42C7B-45CE-F747-8FD3-8465E1123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732" y="2743818"/>
            <a:ext cx="6344535" cy="2514951"/>
          </a:xfrm>
        </p:spPr>
      </p:pic>
    </p:spTree>
    <p:extLst>
      <p:ext uri="{BB962C8B-B14F-4D97-AF65-F5344CB8AC3E}">
        <p14:creationId xmlns:p14="http://schemas.microsoft.com/office/powerpoint/2010/main" val="3444504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38C0-5FC6-DBC3-59E2-93CA4090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Z" dirty="0" err="1"/>
              <a:t>testAddingEyeballFacingUpFacesUp</a:t>
            </a:r>
            <a:br>
              <a:rPr lang="en-NZ" dirty="0"/>
            </a:br>
            <a:r>
              <a:rPr lang="en-NZ" dirty="0" err="1"/>
              <a:t>testAddingEyeballFacingDownFacesDown</a:t>
            </a:r>
            <a:br>
              <a:rPr lang="en-NZ" dirty="0"/>
            </a:br>
            <a:r>
              <a:rPr lang="en-NZ" dirty="0" err="1"/>
              <a:t>testAddingEyeballFacingLeftFacesLeft</a:t>
            </a:r>
            <a:br>
              <a:rPr lang="en-NZ" dirty="0"/>
            </a:br>
            <a:r>
              <a:rPr lang="en-NZ" dirty="0" err="1"/>
              <a:t>testAddingEyeballFacingRightFacesRight</a:t>
            </a:r>
            <a:br>
              <a:rPr lang="en-NZ" dirty="0"/>
            </a:b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13C31-547F-A0F4-4C22-EBC35A190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989" y="2857420"/>
            <a:ext cx="6420746" cy="571580"/>
          </a:xfrm>
        </p:spPr>
      </p:pic>
    </p:spTree>
    <p:extLst>
      <p:ext uri="{BB962C8B-B14F-4D97-AF65-F5344CB8AC3E}">
        <p14:creationId xmlns:p14="http://schemas.microsoft.com/office/powerpoint/2010/main" val="792923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1098-6445-F10B-6D0A-94D8B7A0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TestMovesUp</a:t>
            </a:r>
            <a:r>
              <a:rPr lang="en-NZ" dirty="0"/>
              <a:t>/Left/Right/Up/Down/Diagonal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7BBC-1C94-43DE-3A82-C7C05205C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testOkToMoveToSameColorOrShape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testNotOkToMoveToDifferentColorAndShape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testNoErrorMessageWhenMovingToSameColorOrShape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testGetsErrorMessageWhenMovingToDifferentColorAndShape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testOkWhenEyeballFacesRightOnMovingUp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testOkWhenEyeballFacesLeftOnMovingUp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testNotOkWhenMovingBackwards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testsGetsErrorMessageWhenMovingBackwards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testNotOkWhenPathToDestinationCrossesBlank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testEyeballMovesToDestinationRowAndColumn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testEyeballFacesUPOnMovingUp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581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2EC4-120D-EB4C-4B71-6D3B486B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testOkToMoveToSameColorOrShape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9831D-9C61-56D8-44EF-2A3DF749A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835" y="2610971"/>
            <a:ext cx="5125165" cy="2276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C80F81-594F-BD3C-ABB9-464EAFE0C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35" y="1439754"/>
            <a:ext cx="5125165" cy="1086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B92402-9095-E582-9129-B5DDDF25D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35" y="5088023"/>
            <a:ext cx="4020111" cy="1028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8C26F6-54F9-725A-2867-FBCB558B8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312" y="1316925"/>
            <a:ext cx="5268688" cy="54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3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7346-DD1D-7147-ECE0-A75D8A49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testNotOkToMoveToDifferentColorAndShape</a:t>
            </a:r>
            <a:endParaRPr lang="en-NZ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9086761-9C13-61EC-2475-18099FDA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2610971"/>
            <a:ext cx="5125165" cy="2276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92BE1-D25F-12D9-20BD-6A361391B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35" y="1439754"/>
            <a:ext cx="5125165" cy="1086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08B265-AA38-BDA8-2A52-958A6F55D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35" y="5088023"/>
            <a:ext cx="4020111" cy="1028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A5F08-1524-9878-E1C9-0AF234AA7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312" y="1316925"/>
            <a:ext cx="5268688" cy="54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1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CE0B-ACE2-176A-18AD-A1CB95C5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testNoErrorMessageWhenMovingToSameColorOrShape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BA9D7-38B2-ECDA-DA9C-33D17A267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149" y="2032719"/>
            <a:ext cx="4677428" cy="1476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B80D2-DD8D-0AC9-0F63-1D8D0707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917" y="3659959"/>
            <a:ext cx="566816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5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0249-1FCB-A988-7C48-8AF17044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3" y="365125"/>
            <a:ext cx="10796847" cy="1325563"/>
          </a:xfrm>
        </p:spPr>
        <p:txBody>
          <a:bodyPr/>
          <a:lstStyle/>
          <a:p>
            <a:r>
              <a:rPr lang="en-NZ" dirty="0" err="1"/>
              <a:t>testGetsErrorMessageWhenMovingToDifferentColorAndShape</a:t>
            </a:r>
            <a:endParaRPr lang="en-NZ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5EDD4B-64A9-DFA2-9F73-A6591F34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149" y="2032719"/>
            <a:ext cx="4677428" cy="1476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0F5DC9-2595-20FD-779A-304732C0D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917" y="3659959"/>
            <a:ext cx="566816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94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A9C7-3D2F-CE05-4CBE-35DD0848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 facing in the right directions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4B387D-E22C-7572-6ADC-8F2E2C9FF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073" y="1452286"/>
            <a:ext cx="4639322" cy="3953427"/>
          </a:xfrm>
        </p:spPr>
      </p:pic>
    </p:spTree>
    <p:extLst>
      <p:ext uri="{BB962C8B-B14F-4D97-AF65-F5344CB8AC3E}">
        <p14:creationId xmlns:p14="http://schemas.microsoft.com/office/powerpoint/2010/main" val="160827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248C-EE92-F88E-5A02-F607B3AD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testNotOkWhenMovingBackwards</a:t>
            </a:r>
            <a:br>
              <a:rPr lang="en-NZ" dirty="0"/>
            </a:br>
            <a:r>
              <a:rPr lang="en-NZ" dirty="0" err="1"/>
              <a:t>testsGetsErrorMessageWhenMovingBackwards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E12BF-12AC-3DA4-B12E-7AC451970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706" y="1518053"/>
            <a:ext cx="5128934" cy="5206943"/>
          </a:xfrm>
        </p:spPr>
      </p:pic>
    </p:spTree>
    <p:extLst>
      <p:ext uri="{BB962C8B-B14F-4D97-AF65-F5344CB8AC3E}">
        <p14:creationId xmlns:p14="http://schemas.microsoft.com/office/powerpoint/2010/main" val="877754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F751-E4DF-0430-E689-32993723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6" y="365125"/>
            <a:ext cx="11121044" cy="1325563"/>
          </a:xfrm>
        </p:spPr>
        <p:txBody>
          <a:bodyPr/>
          <a:lstStyle/>
          <a:p>
            <a:r>
              <a:rPr lang="en-NZ" dirty="0" err="1"/>
              <a:t>testNotOkWhenPathToDestinationCrossesBlank</a:t>
            </a:r>
            <a:endParaRPr lang="en-NZ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2E8ED0-8B9C-2BA2-790E-1F27F4888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147" y="1289718"/>
            <a:ext cx="6312460" cy="5568282"/>
          </a:xfrm>
        </p:spPr>
      </p:pic>
    </p:spTree>
    <p:extLst>
      <p:ext uri="{BB962C8B-B14F-4D97-AF65-F5344CB8AC3E}">
        <p14:creationId xmlns:p14="http://schemas.microsoft.com/office/powerpoint/2010/main" val="5931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45EA-225A-BEB3-412F-7A1F6AEE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TestGameHoldsLevels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5D48-5CD1-7635-8DB3-2107FBC6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testGetLevelWidth</a:t>
            </a:r>
            <a:r>
              <a:rPr lang="en-NZ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testGetLevelheight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testGetLevelCountWithTwoLevels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testMostRecentlyAddedLevelIsCurrentLevelbyCheckingSize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testSettingLevelChangesCurrentLevelbyCheckingSize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testSettingLeveltoToolargeNumberThrowsException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11020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173-DAB4-77B0-9C1B-6D89754A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76" y="365125"/>
            <a:ext cx="10846724" cy="1325563"/>
          </a:xfrm>
        </p:spPr>
        <p:txBody>
          <a:bodyPr/>
          <a:lstStyle/>
          <a:p>
            <a:r>
              <a:rPr lang="en-NZ" dirty="0" err="1"/>
              <a:t>testEyeballMovesToDestinationRowAndColumn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2C5BB-4014-0693-5DB8-C63AA0352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679" y="1872159"/>
            <a:ext cx="6382641" cy="4258269"/>
          </a:xfrm>
        </p:spPr>
      </p:pic>
    </p:spTree>
    <p:extLst>
      <p:ext uri="{BB962C8B-B14F-4D97-AF65-F5344CB8AC3E}">
        <p14:creationId xmlns:p14="http://schemas.microsoft.com/office/powerpoint/2010/main" val="3265170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86EB-A2B0-ADEC-C573-2D01C586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 Eyeball faces correct direction after moving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21B2F-F998-BF57-783C-9500410C9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128" y="2115081"/>
            <a:ext cx="4429743" cy="3772426"/>
          </a:xfrm>
        </p:spPr>
      </p:pic>
    </p:spTree>
    <p:extLst>
      <p:ext uri="{BB962C8B-B14F-4D97-AF65-F5344CB8AC3E}">
        <p14:creationId xmlns:p14="http://schemas.microsoft.com/office/powerpoint/2010/main" val="2745696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6D09-192D-E1DE-46D5-B5600FDC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TestCompletingGoals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BE3E-9E4B-D0D0-86B5-40B59756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5" y="1825625"/>
            <a:ext cx="10821955" cy="43513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testCompletingLevelOne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testOkToMoveToAGoalWithSameColorOrShape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testNoErrorMessageWhenMovingToAGoalWithSameColorOrShape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testNotOkToMoveToAGoalWithDifferentColorOrShape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testGetsErrorMessageWhenMovingToAGoalWithDifferentColorOrShape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testNotOkToMoveToAGoalAtADiagonalSquare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testNotOkWhenMovingBackwardsToAGoalWithSameColorOrShape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/>
              <a:t>testCompleting1GoalIncreasesCompletedGoalCountBy1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dirty="0"/>
              <a:t>testCompleting1GoalDecreaseGoalCountBy1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testGoalWillBeRemovedFromSquareAfterCompletingTheGoal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testGoalSquareWillNotBeChangedWhenEyeballMovesOntoIt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/>
              <a:t>testGoalSquareBecomesBlankSquareAfterEyeballMovesToAnotherSquare</a:t>
            </a:r>
          </a:p>
        </p:txBody>
      </p:sp>
    </p:spTree>
    <p:extLst>
      <p:ext uri="{BB962C8B-B14F-4D97-AF65-F5344CB8AC3E}">
        <p14:creationId xmlns:p14="http://schemas.microsoft.com/office/powerpoint/2010/main" val="3195254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DFC2-6888-CE98-3846-42782B3B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testCompletingLevelOne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31525-25F3-2786-385C-F1F56EA79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3278"/>
            <a:ext cx="5906324" cy="16766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55F71-9047-690E-2FE3-7B53F26C4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2896004" cy="111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FFAAB-2C9A-ED08-37CF-137F46F7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133" y="1543278"/>
            <a:ext cx="4582164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54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0C34-DC7D-F2B7-9519-3252268A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35" y="365125"/>
            <a:ext cx="11004665" cy="1325563"/>
          </a:xfrm>
        </p:spPr>
        <p:txBody>
          <a:bodyPr/>
          <a:lstStyle/>
          <a:p>
            <a:r>
              <a:rPr lang="en-NZ" dirty="0" err="1"/>
              <a:t>testOkToMoveToAGoalWithSameShapeOrColor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26119E-126F-510A-DF41-EC29EEBEB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313" y="1690688"/>
            <a:ext cx="5506218" cy="2200582"/>
          </a:xfrm>
        </p:spPr>
      </p:pic>
    </p:spTree>
    <p:extLst>
      <p:ext uri="{BB962C8B-B14F-4D97-AF65-F5344CB8AC3E}">
        <p14:creationId xmlns:p14="http://schemas.microsoft.com/office/powerpoint/2010/main" val="2423995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7CD0-47CD-B9D4-B828-76AD87A7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3" y="365125"/>
            <a:ext cx="10888287" cy="1325563"/>
          </a:xfrm>
        </p:spPr>
        <p:txBody>
          <a:bodyPr/>
          <a:lstStyle/>
          <a:p>
            <a:r>
              <a:rPr lang="en-NZ" dirty="0" err="1"/>
              <a:t>testNoErrorMessageWhenMovingToAGoalWithSameColorOrShape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74BF6-175E-09D7-E47A-85ACA266B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13" y="1690688"/>
            <a:ext cx="4420217" cy="1400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378F64-8BF0-2DC3-B936-9AB02E65E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792" y="4222889"/>
            <a:ext cx="579200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16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CFAF-FB69-8C32-4D1C-CF81C598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testNotOkToMoveToAGoalWithDifferentColorOrShape</a:t>
            </a:r>
            <a:endParaRPr lang="en-NZ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753F701-A5F2-29B9-7610-FB72E0AE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3" y="1690688"/>
            <a:ext cx="4420217" cy="1400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C6623B-BC1C-5C06-A053-D0D1AC60D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792" y="4222889"/>
            <a:ext cx="579200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61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B648-6653-7AAC-99B7-DA171275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testGetsErrorMessageWhenMovingToAGoalWithDifferentColorOrShape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D193D-E861-7B17-E1C2-D5AA253A3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750"/>
            <a:ext cx="4039164" cy="172426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146C75-4033-9E7C-DF72-BC889B49E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792" y="4222889"/>
            <a:ext cx="579200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48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DE1D-3A2E-E9C5-56A5-EB7C29B6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testNotOkToMoveToAGoalAtADiagonalSquare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25E07-5280-2FB7-CBB2-BCCF8316F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53744" cy="1076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D536F-1BB5-02FD-A330-D3CBDB64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6094"/>
            <a:ext cx="5734850" cy="2257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57281-74FB-A2FF-8AD3-537BAEFE5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873" y="1321724"/>
            <a:ext cx="5131050" cy="54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41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ACC2-F9EC-B5B0-E425-AE413A7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365125"/>
            <a:ext cx="10979727" cy="1325563"/>
          </a:xfrm>
        </p:spPr>
        <p:txBody>
          <a:bodyPr/>
          <a:lstStyle/>
          <a:p>
            <a:r>
              <a:rPr lang="en-NZ" dirty="0" err="1"/>
              <a:t>testNotOkWhenMovingBackwardsToAGoalWithSameColorOrShape</a:t>
            </a:r>
            <a:endParaRPr lang="en-NZ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FCBA2F-7C97-0B7B-1D38-B41F68477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53744" cy="10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F79E68-84D2-7764-CEE9-73DC6E49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6094"/>
            <a:ext cx="5734850" cy="2257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E476E7-454F-B170-AD0A-1F7B5AFA1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873" y="1321724"/>
            <a:ext cx="5131050" cy="54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3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F52D1E-7496-7FBB-A032-4CD7C5E16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14" y="3792731"/>
            <a:ext cx="4451180" cy="215814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9C1FC3B-2983-EF67-8501-3607ECD7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2" y="1443806"/>
            <a:ext cx="4839375" cy="2105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E2359-4A57-4F44-5E68-EFF2DD669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618" y="1270852"/>
            <a:ext cx="4906060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37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1CC2-631C-D624-91C1-E76D2C15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82" y="356813"/>
            <a:ext cx="11769436" cy="1325563"/>
          </a:xfrm>
        </p:spPr>
        <p:txBody>
          <a:bodyPr>
            <a:normAutofit fontScale="90000"/>
          </a:bodyPr>
          <a:lstStyle/>
          <a:p>
            <a:r>
              <a:rPr lang="en-NZ" dirty="0"/>
              <a:t>testCompleting1GoalIncreasesCompletedGoalCountBy1</a:t>
            </a:r>
            <a:br>
              <a:rPr lang="en-NZ" dirty="0"/>
            </a:br>
            <a:r>
              <a:rPr lang="en-NZ" dirty="0"/>
              <a:t>testCompleting1GoalDecreaseGoalCountBy1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5DC10-ACB7-D160-6537-C5A17CA29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875" y="2051198"/>
            <a:ext cx="3086531" cy="990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95FBB1-6272-8477-426E-720E15BD0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32" y="2051198"/>
            <a:ext cx="440116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31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817E-663C-1724-601D-9F898C7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" y="322791"/>
            <a:ext cx="12151822" cy="1325563"/>
          </a:xfrm>
        </p:spPr>
        <p:txBody>
          <a:bodyPr/>
          <a:lstStyle/>
          <a:p>
            <a:r>
              <a:rPr lang="en-NZ" dirty="0" err="1"/>
              <a:t>testGoalWillBeRemovedFromSquareAfterCompletingTheGoal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874B4-2008-1EBD-F4F1-38F998F34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364" y="1862633"/>
            <a:ext cx="6249272" cy="4277322"/>
          </a:xfrm>
        </p:spPr>
      </p:pic>
    </p:spTree>
    <p:extLst>
      <p:ext uri="{BB962C8B-B14F-4D97-AF65-F5344CB8AC3E}">
        <p14:creationId xmlns:p14="http://schemas.microsoft.com/office/powerpoint/2010/main" val="1865583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3BB4-5FD7-DA3C-EDE4-A825CCAE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testGoalSquareWillNotBeChangedWhenEyeballMovesOntoIt</a:t>
            </a:r>
            <a:endParaRPr lang="en-NZ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767F064-AF63-E7BB-DF24-2EE39759A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7571"/>
            <a:ext cx="6249272" cy="42773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E720AF-C9CA-DACA-7D99-3BD050409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457" y="1887571"/>
            <a:ext cx="500854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35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4C45-4B01-D838-F386-18440093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testGoalSquareBecomesBlankSquareAfterEyeballMovesToAnotherSquare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9846960-797F-40CD-BEBB-65114E057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364" y="1862633"/>
            <a:ext cx="6249272" cy="4277322"/>
          </a:xfrm>
        </p:spPr>
      </p:pic>
    </p:spTree>
    <p:extLst>
      <p:ext uri="{BB962C8B-B14F-4D97-AF65-F5344CB8AC3E}">
        <p14:creationId xmlns:p14="http://schemas.microsoft.com/office/powerpoint/2010/main" val="175007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EB2B-4B57-1500-A976-41BE1BE8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testGetLevelWidth</a:t>
            </a:r>
            <a:r>
              <a:rPr lang="en-NZ" dirty="0"/>
              <a:t> &amp; </a:t>
            </a:r>
            <a:r>
              <a:rPr lang="en-NZ" dirty="0" err="1"/>
              <a:t>testGetLevelHeight</a:t>
            </a:r>
            <a:endParaRPr lang="en-NZ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8EDE4-C056-B857-1817-A1EB1DD8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73" y="1690688"/>
            <a:ext cx="4877481" cy="33437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499D5E-C9E0-AA20-1135-5F1EFE02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9541"/>
            <a:ext cx="2467319" cy="1286054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BF84777-38AD-95A5-4067-149DBA46A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3210373" cy="2314898"/>
          </a:xfrm>
        </p:spPr>
      </p:pic>
    </p:spTree>
    <p:extLst>
      <p:ext uri="{BB962C8B-B14F-4D97-AF65-F5344CB8AC3E}">
        <p14:creationId xmlns:p14="http://schemas.microsoft.com/office/powerpoint/2010/main" val="304380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211D-D33F-CBED-933D-4489AF4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testGetLevelCountWithOneLevel</a:t>
            </a:r>
            <a:r>
              <a:rPr lang="en-NZ" dirty="0"/>
              <a:t> &amp; </a:t>
            </a:r>
            <a:r>
              <a:rPr lang="en-NZ" dirty="0" err="1"/>
              <a:t>testGetLevelCountWithTwoLevels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AC65C-2608-BB2A-8428-882800DA6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9080"/>
            <a:ext cx="4525006" cy="5239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B6067-85F1-031F-2B9A-402EE01C8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2104"/>
            <a:ext cx="4991797" cy="1733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2B03DB-0116-F171-F5F4-0F57EA86C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294" y="1819080"/>
            <a:ext cx="2715004" cy="457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DBC896-3246-D027-8686-8FAEECDDB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75" y="2574573"/>
            <a:ext cx="2810267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1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7227-2896-D1CF-855A-CA00A3FB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49" y="274441"/>
            <a:ext cx="10465723" cy="1325563"/>
          </a:xfrm>
        </p:spPr>
        <p:txBody>
          <a:bodyPr/>
          <a:lstStyle/>
          <a:p>
            <a:r>
              <a:rPr lang="en-NZ" dirty="0" err="1"/>
              <a:t>testMostRecentlyAddedLevelIsCurrentLevelbyCheckingSize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A5EC7-1235-A25D-60B3-E6C82E2F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080"/>
            <a:ext cx="4525006" cy="52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1D7A08-5E3B-71CE-9719-9FA377177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2104"/>
            <a:ext cx="499179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D79F-1DC2-1CBA-D128-DD0A4BF0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365125"/>
            <a:ext cx="12014718" cy="1325563"/>
          </a:xfrm>
        </p:spPr>
        <p:txBody>
          <a:bodyPr/>
          <a:lstStyle/>
          <a:p>
            <a:r>
              <a:rPr lang="en-NZ" dirty="0" err="1"/>
              <a:t>testSettingLevelChangesCurrentLevelbyCheckingSize</a:t>
            </a:r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2BB17F-6DE4-969C-E1A3-115994563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53" y="1627942"/>
            <a:ext cx="5744377" cy="221963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B57D6-4A52-F41F-894B-FC736432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019" y="1627942"/>
            <a:ext cx="4858428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3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15D4-1FC5-C5E3-91FD-1FA818A3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56" y="356812"/>
            <a:ext cx="11878888" cy="1325563"/>
          </a:xfrm>
        </p:spPr>
        <p:txBody>
          <a:bodyPr/>
          <a:lstStyle/>
          <a:p>
            <a:r>
              <a:rPr lang="en-NZ" dirty="0" err="1"/>
              <a:t>testSettingLeveltoToolargeNumberThrowsException</a:t>
            </a:r>
            <a:endParaRPr lang="en-NZ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3DAF090-99A8-238A-9FD4-535FA2BD3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811" y="2567280"/>
            <a:ext cx="5744377" cy="2219635"/>
          </a:xfrm>
        </p:spPr>
      </p:pic>
    </p:spTree>
    <p:extLst>
      <p:ext uri="{BB962C8B-B14F-4D97-AF65-F5344CB8AC3E}">
        <p14:creationId xmlns:p14="http://schemas.microsoft.com/office/powerpoint/2010/main" val="379704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150</Words>
  <Application>Microsoft Office PowerPoint</Application>
  <PresentationFormat>Widescreen</PresentationFormat>
  <Paragraphs>95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Office Theme</vt:lpstr>
      <vt:lpstr>Eyeball Maze</vt:lpstr>
      <vt:lpstr>Expected Marks</vt:lpstr>
      <vt:lpstr>TestGameHoldsLevels</vt:lpstr>
      <vt:lpstr>PowerPoint Presentation</vt:lpstr>
      <vt:lpstr>testGetLevelWidth &amp; testGetLevelHeight</vt:lpstr>
      <vt:lpstr>testGetLevelCountWithOneLevel &amp; testGetLevelCountWithTwoLevels</vt:lpstr>
      <vt:lpstr>testMostRecentlyAddedLevelIsCurrentLevelbyCheckingSize</vt:lpstr>
      <vt:lpstr>testSettingLevelChangesCurrentLevelbyCheckingSize</vt:lpstr>
      <vt:lpstr>testSettingLeveltoToolargeNumberThrowsException</vt:lpstr>
      <vt:lpstr>TestLevelHoldsGoals</vt:lpstr>
      <vt:lpstr>testAddingOneGoalIncreasesGoalCountTo1 testAddingTwoGoalIncreasesGoalCountTo2</vt:lpstr>
      <vt:lpstr>testAddingOneGoalputsGoalAtExpectedPosition testAddingTwoGoalsPutsGoalsAtExpectedPositions</vt:lpstr>
      <vt:lpstr>testNewGamehas0CompletedGoals</vt:lpstr>
      <vt:lpstr>testAddingGoalOutsideLevelHeightThrowsRangeException testAddingGoalsOutsideLevelWidthThrowsRangeException</vt:lpstr>
      <vt:lpstr>TestGameHoldsSquares</vt:lpstr>
      <vt:lpstr>testAddingSquareOutsideLevelWidthThrowsException testAddingSquareOutsideLevelHeightThrowsException</vt:lpstr>
      <vt:lpstr>testColoursAreAdded testShapesAreAdded</vt:lpstr>
      <vt:lpstr>TestGameHoldsEyeBall</vt:lpstr>
      <vt:lpstr>testAddingEyeballOutsideHeightThrowsException testAddingEyeballOutsideWidthThrowsException</vt:lpstr>
      <vt:lpstr>testAddingEyeballPutsItWhereExpected</vt:lpstr>
      <vt:lpstr>testAddingEyeballFacingUpFacesUp testAddingEyeballFacingDownFacesDown testAddingEyeballFacingLeftFacesLeft testAddingEyeballFacingRightFacesRight </vt:lpstr>
      <vt:lpstr>TestMovesUp/Left/Right/Up/Down/Diagonal</vt:lpstr>
      <vt:lpstr>testOkToMoveToSameColorOrShape</vt:lpstr>
      <vt:lpstr>testNotOkToMoveToDifferentColorAndShape</vt:lpstr>
      <vt:lpstr>testNoErrorMessageWhenMovingToSameColorOrShape</vt:lpstr>
      <vt:lpstr>testGetsErrorMessageWhenMovingToDifferentColorAndShape</vt:lpstr>
      <vt:lpstr>Test facing in the right directions</vt:lpstr>
      <vt:lpstr>testNotOkWhenMovingBackwards testsGetsErrorMessageWhenMovingBackwards</vt:lpstr>
      <vt:lpstr>testNotOkWhenPathToDestinationCrossesBlank</vt:lpstr>
      <vt:lpstr>testEyeballMovesToDestinationRowAndColumn</vt:lpstr>
      <vt:lpstr>Test Eyeball faces correct direction after moving</vt:lpstr>
      <vt:lpstr>TestCompletingGoals</vt:lpstr>
      <vt:lpstr>testCompletingLevelOne</vt:lpstr>
      <vt:lpstr>testOkToMoveToAGoalWithSameShapeOrColor</vt:lpstr>
      <vt:lpstr>testNoErrorMessageWhenMovingToAGoalWithSameColorOrShape</vt:lpstr>
      <vt:lpstr>testNotOkToMoveToAGoalWithDifferentColorOrShape</vt:lpstr>
      <vt:lpstr>testGetsErrorMessageWhenMovingToAGoalWithDifferentColorOrShape</vt:lpstr>
      <vt:lpstr>testNotOkToMoveToAGoalAtADiagonalSquare</vt:lpstr>
      <vt:lpstr>testNotOkWhenMovingBackwardsToAGoalWithSameColorOrShape</vt:lpstr>
      <vt:lpstr>testCompleting1GoalIncreasesCompletedGoalCountBy1 testCompleting1GoalDecreaseGoalCountBy1</vt:lpstr>
      <vt:lpstr>testGoalWillBeRemovedFromSquareAfterCompletingTheGoal</vt:lpstr>
      <vt:lpstr>testGoalSquareWillNotBeChangedWhenEyeballMovesOntoIt</vt:lpstr>
      <vt:lpstr>testGoalSquareBecomesBlankSquareAfterEyeballMovesToAnotherSquare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Keagan Erasmus [kje0074]</dc:creator>
  <cp:lastModifiedBy>Keagan Erasmus [kje0074]</cp:lastModifiedBy>
  <cp:revision>1</cp:revision>
  <dcterms:created xsi:type="dcterms:W3CDTF">2023-03-30T06:06:24Z</dcterms:created>
  <dcterms:modified xsi:type="dcterms:W3CDTF">2023-04-01T06:25:00Z</dcterms:modified>
</cp:coreProperties>
</file>